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00F35A-B923-45DF-8EEF-420E75E31EF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C5A8294-FD7E-4AB7-9E07-D76F46743362}">
      <dgm:prSet custT="1"/>
      <dgm:spPr/>
      <dgm:t>
        <a:bodyPr/>
        <a:lstStyle/>
        <a:p>
          <a:r>
            <a:rPr lang="hu-HU" sz="2500" b="1" u="sng" dirty="0">
              <a:latin typeface="Arial" panose="020B0604020202020204" pitchFamily="34" charset="0"/>
              <a:cs typeface="Arial" panose="020B0604020202020204" pitchFamily="34" charset="0"/>
            </a:rPr>
            <a:t>Kivételes Teljesítmény</a:t>
          </a:r>
          <a:endParaRPr lang="en-US" sz="2500" u="sng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828998A-E463-4EFC-B564-C41586CB1623}" type="parTrans" cxnId="{1F0E545E-D386-462E-A0CF-032463E17406}">
      <dgm:prSet/>
      <dgm:spPr/>
      <dgm:t>
        <a:bodyPr/>
        <a:lstStyle/>
        <a:p>
          <a:endParaRPr lang="en-US"/>
        </a:p>
      </dgm:t>
    </dgm:pt>
    <dgm:pt modelId="{FACDA9F6-DC51-4937-8FD9-E7B2D9C6633E}" type="sibTrans" cxnId="{1F0E545E-D386-462E-A0CF-032463E17406}">
      <dgm:prSet/>
      <dgm:spPr/>
      <dgm:t>
        <a:bodyPr/>
        <a:lstStyle/>
        <a:p>
          <a:endParaRPr lang="en-US"/>
        </a:p>
      </dgm:t>
    </dgm:pt>
    <dgm:pt modelId="{7F3F34A7-3F3D-47CD-A402-1F91E2E5B435}">
      <dgm:prSet/>
      <dgm:spPr/>
      <dgm:t>
        <a:bodyPr/>
        <a:lstStyle/>
        <a:p>
          <a:r>
            <a:rPr lang="hu-HU" b="0" i="0"/>
            <a:t>Sportautóink a legmodernebb technológiát és mérnöki megoldásokat ötvözik, hogy minden vezetési körülmény között kiemelkedő teljesítményt nyújtsanak.</a:t>
          </a:r>
          <a:endParaRPr lang="en-US"/>
        </a:p>
      </dgm:t>
    </dgm:pt>
    <dgm:pt modelId="{FEFD7592-65DF-468D-8E1A-9FD27AEDB01F}" type="parTrans" cxnId="{D1B7D3DF-A68F-4384-AF9F-AE66AA66F973}">
      <dgm:prSet/>
      <dgm:spPr/>
      <dgm:t>
        <a:bodyPr/>
        <a:lstStyle/>
        <a:p>
          <a:endParaRPr lang="en-US"/>
        </a:p>
      </dgm:t>
    </dgm:pt>
    <dgm:pt modelId="{D772D735-37A1-4E55-BD4C-E8F2CEF6109A}" type="sibTrans" cxnId="{D1B7D3DF-A68F-4384-AF9F-AE66AA66F973}">
      <dgm:prSet/>
      <dgm:spPr/>
      <dgm:t>
        <a:bodyPr/>
        <a:lstStyle/>
        <a:p>
          <a:endParaRPr lang="en-US"/>
        </a:p>
      </dgm:t>
    </dgm:pt>
    <dgm:pt modelId="{37C0DC0F-DDAA-49E1-87DF-F0B1A950650D}" type="pres">
      <dgm:prSet presAssocID="{9900F35A-B923-45DF-8EEF-420E75E31EF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079FA73-0508-4764-9785-09206A98D8C9}" type="pres">
      <dgm:prSet presAssocID="{4C5A8294-FD7E-4AB7-9E07-D76F46743362}" presName="hierRoot1" presStyleCnt="0"/>
      <dgm:spPr/>
    </dgm:pt>
    <dgm:pt modelId="{F83593F8-210E-48AA-BA54-D3D684616902}" type="pres">
      <dgm:prSet presAssocID="{4C5A8294-FD7E-4AB7-9E07-D76F46743362}" presName="composite" presStyleCnt="0"/>
      <dgm:spPr/>
    </dgm:pt>
    <dgm:pt modelId="{0E6D749C-FEC4-4B9F-B4A3-0ABEF9CC65A8}" type="pres">
      <dgm:prSet presAssocID="{4C5A8294-FD7E-4AB7-9E07-D76F46743362}" presName="background" presStyleLbl="node0" presStyleIdx="0" presStyleCnt="2"/>
      <dgm:spPr/>
    </dgm:pt>
    <dgm:pt modelId="{6CEF2D21-7B1F-4167-A85B-350F44F4EF22}" type="pres">
      <dgm:prSet presAssocID="{4C5A8294-FD7E-4AB7-9E07-D76F46743362}" presName="text" presStyleLbl="fgAcc0" presStyleIdx="0" presStyleCnt="2">
        <dgm:presLayoutVars>
          <dgm:chPref val="3"/>
        </dgm:presLayoutVars>
      </dgm:prSet>
      <dgm:spPr/>
    </dgm:pt>
    <dgm:pt modelId="{DE56B9F8-A8AA-43B8-B489-7B5D3F66F368}" type="pres">
      <dgm:prSet presAssocID="{4C5A8294-FD7E-4AB7-9E07-D76F46743362}" presName="hierChild2" presStyleCnt="0"/>
      <dgm:spPr/>
    </dgm:pt>
    <dgm:pt modelId="{ED60A8D2-7501-4624-B05C-4D4CF309E2D2}" type="pres">
      <dgm:prSet presAssocID="{7F3F34A7-3F3D-47CD-A402-1F91E2E5B435}" presName="hierRoot1" presStyleCnt="0"/>
      <dgm:spPr/>
    </dgm:pt>
    <dgm:pt modelId="{1F634C5E-23BA-4EDC-B204-61764365BAFC}" type="pres">
      <dgm:prSet presAssocID="{7F3F34A7-3F3D-47CD-A402-1F91E2E5B435}" presName="composite" presStyleCnt="0"/>
      <dgm:spPr/>
    </dgm:pt>
    <dgm:pt modelId="{AEFD87B8-617A-4CEA-9C38-3B343CC64256}" type="pres">
      <dgm:prSet presAssocID="{7F3F34A7-3F3D-47CD-A402-1F91E2E5B435}" presName="background" presStyleLbl="node0" presStyleIdx="1" presStyleCnt="2"/>
      <dgm:spPr/>
    </dgm:pt>
    <dgm:pt modelId="{0F23FB3D-23DE-4866-AFDC-CB61B0F28256}" type="pres">
      <dgm:prSet presAssocID="{7F3F34A7-3F3D-47CD-A402-1F91E2E5B435}" presName="text" presStyleLbl="fgAcc0" presStyleIdx="1" presStyleCnt="2">
        <dgm:presLayoutVars>
          <dgm:chPref val="3"/>
        </dgm:presLayoutVars>
      </dgm:prSet>
      <dgm:spPr/>
    </dgm:pt>
    <dgm:pt modelId="{F0791B02-7A4E-4EC5-AC15-6293945BFDE5}" type="pres">
      <dgm:prSet presAssocID="{7F3F34A7-3F3D-47CD-A402-1F91E2E5B435}" presName="hierChild2" presStyleCnt="0"/>
      <dgm:spPr/>
    </dgm:pt>
  </dgm:ptLst>
  <dgm:cxnLst>
    <dgm:cxn modelId="{9DC8E403-83F8-412E-8AB6-DFE13C1B6FC5}" type="presOf" srcId="{4C5A8294-FD7E-4AB7-9E07-D76F46743362}" destId="{6CEF2D21-7B1F-4167-A85B-350F44F4EF22}" srcOrd="0" destOrd="0" presId="urn:microsoft.com/office/officeart/2005/8/layout/hierarchy1"/>
    <dgm:cxn modelId="{1F0E545E-D386-462E-A0CF-032463E17406}" srcId="{9900F35A-B923-45DF-8EEF-420E75E31EFB}" destId="{4C5A8294-FD7E-4AB7-9E07-D76F46743362}" srcOrd="0" destOrd="0" parTransId="{1828998A-E463-4EFC-B564-C41586CB1623}" sibTransId="{FACDA9F6-DC51-4937-8FD9-E7B2D9C6633E}"/>
    <dgm:cxn modelId="{81D5E88D-4BE3-4B13-A9FF-0BD5368B5A08}" type="presOf" srcId="{9900F35A-B923-45DF-8EEF-420E75E31EFB}" destId="{37C0DC0F-DDAA-49E1-87DF-F0B1A950650D}" srcOrd="0" destOrd="0" presId="urn:microsoft.com/office/officeart/2005/8/layout/hierarchy1"/>
    <dgm:cxn modelId="{F3EDF098-A686-483D-A488-6F812F41637B}" type="presOf" srcId="{7F3F34A7-3F3D-47CD-A402-1F91E2E5B435}" destId="{0F23FB3D-23DE-4866-AFDC-CB61B0F28256}" srcOrd="0" destOrd="0" presId="urn:microsoft.com/office/officeart/2005/8/layout/hierarchy1"/>
    <dgm:cxn modelId="{D1B7D3DF-A68F-4384-AF9F-AE66AA66F973}" srcId="{9900F35A-B923-45DF-8EEF-420E75E31EFB}" destId="{7F3F34A7-3F3D-47CD-A402-1F91E2E5B435}" srcOrd="1" destOrd="0" parTransId="{FEFD7592-65DF-468D-8E1A-9FD27AEDB01F}" sibTransId="{D772D735-37A1-4E55-BD4C-E8F2CEF6109A}"/>
    <dgm:cxn modelId="{BB04A271-EF2E-495F-91F0-9B3C34DEE677}" type="presParOf" srcId="{37C0DC0F-DDAA-49E1-87DF-F0B1A950650D}" destId="{2079FA73-0508-4764-9785-09206A98D8C9}" srcOrd="0" destOrd="0" presId="urn:microsoft.com/office/officeart/2005/8/layout/hierarchy1"/>
    <dgm:cxn modelId="{FFE81AF6-EB11-44D9-AECE-5D49BBA57CAC}" type="presParOf" srcId="{2079FA73-0508-4764-9785-09206A98D8C9}" destId="{F83593F8-210E-48AA-BA54-D3D684616902}" srcOrd="0" destOrd="0" presId="urn:microsoft.com/office/officeart/2005/8/layout/hierarchy1"/>
    <dgm:cxn modelId="{BCB88F25-7F6A-4A81-9D70-341862F7DE62}" type="presParOf" srcId="{F83593F8-210E-48AA-BA54-D3D684616902}" destId="{0E6D749C-FEC4-4B9F-B4A3-0ABEF9CC65A8}" srcOrd="0" destOrd="0" presId="urn:microsoft.com/office/officeart/2005/8/layout/hierarchy1"/>
    <dgm:cxn modelId="{FCCA31B1-6589-4C43-953F-FE7CFD01F5DD}" type="presParOf" srcId="{F83593F8-210E-48AA-BA54-D3D684616902}" destId="{6CEF2D21-7B1F-4167-A85B-350F44F4EF22}" srcOrd="1" destOrd="0" presId="urn:microsoft.com/office/officeart/2005/8/layout/hierarchy1"/>
    <dgm:cxn modelId="{34273304-7367-49C5-B0DD-4026FCE50E3A}" type="presParOf" srcId="{2079FA73-0508-4764-9785-09206A98D8C9}" destId="{DE56B9F8-A8AA-43B8-B489-7B5D3F66F368}" srcOrd="1" destOrd="0" presId="urn:microsoft.com/office/officeart/2005/8/layout/hierarchy1"/>
    <dgm:cxn modelId="{72BCE363-346C-4CEF-85D1-A55A2BDA887B}" type="presParOf" srcId="{37C0DC0F-DDAA-49E1-87DF-F0B1A950650D}" destId="{ED60A8D2-7501-4624-B05C-4D4CF309E2D2}" srcOrd="1" destOrd="0" presId="urn:microsoft.com/office/officeart/2005/8/layout/hierarchy1"/>
    <dgm:cxn modelId="{640466F3-24D5-40E5-B75B-0C5B7735BEF9}" type="presParOf" srcId="{ED60A8D2-7501-4624-B05C-4D4CF309E2D2}" destId="{1F634C5E-23BA-4EDC-B204-61764365BAFC}" srcOrd="0" destOrd="0" presId="urn:microsoft.com/office/officeart/2005/8/layout/hierarchy1"/>
    <dgm:cxn modelId="{B5DDB27B-91D5-451B-B91D-8E222E889A73}" type="presParOf" srcId="{1F634C5E-23BA-4EDC-B204-61764365BAFC}" destId="{AEFD87B8-617A-4CEA-9C38-3B343CC64256}" srcOrd="0" destOrd="0" presId="urn:microsoft.com/office/officeart/2005/8/layout/hierarchy1"/>
    <dgm:cxn modelId="{D6D3A24C-FBBF-440C-A65B-54194FC20A0C}" type="presParOf" srcId="{1F634C5E-23BA-4EDC-B204-61764365BAFC}" destId="{0F23FB3D-23DE-4866-AFDC-CB61B0F28256}" srcOrd="1" destOrd="0" presId="urn:microsoft.com/office/officeart/2005/8/layout/hierarchy1"/>
    <dgm:cxn modelId="{DE3C25B6-E037-41F2-97ED-4A59DEE94C00}" type="presParOf" srcId="{ED60A8D2-7501-4624-B05C-4D4CF309E2D2}" destId="{F0791B02-7A4E-4EC5-AC15-6293945BFDE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00F35A-B923-45DF-8EEF-420E75E31EF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5A8294-FD7E-4AB7-9E07-D76F46743362}">
      <dgm:prSet custT="1"/>
      <dgm:spPr/>
      <dgm:t>
        <a:bodyPr/>
        <a:lstStyle/>
        <a:p>
          <a:r>
            <a:rPr lang="hu-HU" sz="2500" b="1" u="sng" dirty="0">
              <a:latin typeface="Arial" panose="020B0604020202020204" pitchFamily="34" charset="0"/>
              <a:cs typeface="Arial" panose="020B0604020202020204" pitchFamily="34" charset="0"/>
            </a:rPr>
            <a:t>Kiemelkedő Minőség</a:t>
          </a:r>
          <a:endParaRPr lang="en-US" sz="2500" u="sng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828998A-E463-4EFC-B564-C41586CB1623}" type="parTrans" cxnId="{1F0E545E-D386-462E-A0CF-032463E17406}">
      <dgm:prSet/>
      <dgm:spPr/>
      <dgm:t>
        <a:bodyPr/>
        <a:lstStyle/>
        <a:p>
          <a:endParaRPr lang="en-US"/>
        </a:p>
      </dgm:t>
    </dgm:pt>
    <dgm:pt modelId="{FACDA9F6-DC51-4937-8FD9-E7B2D9C6633E}" type="sibTrans" cxnId="{1F0E545E-D386-462E-A0CF-032463E17406}">
      <dgm:prSet/>
      <dgm:spPr/>
      <dgm:t>
        <a:bodyPr/>
        <a:lstStyle/>
        <a:p>
          <a:endParaRPr lang="en-US"/>
        </a:p>
      </dgm:t>
    </dgm:pt>
    <dgm:pt modelId="{7F3F34A7-3F3D-47CD-A402-1F91E2E5B435}">
      <dgm:prSet/>
      <dgm:spPr/>
      <dgm:t>
        <a:bodyPr/>
        <a:lstStyle/>
        <a:p>
          <a:r>
            <a:rPr lang="hu-HU" dirty="0">
              <a:latin typeface="Arial" panose="020B0604020202020204" pitchFamily="34" charset="0"/>
              <a:cs typeface="Arial" panose="020B0604020202020204" pitchFamily="34" charset="0"/>
            </a:rPr>
            <a:t>Minden részletre való odafigyelés és aprólékos munka jellemzi a sportautók gyártását, így garantálva a kifogástalan minőséget és megbízhatóságot.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EFD7592-65DF-468D-8E1A-9FD27AEDB01F}" type="parTrans" cxnId="{D1B7D3DF-A68F-4384-AF9F-AE66AA66F973}">
      <dgm:prSet/>
      <dgm:spPr/>
      <dgm:t>
        <a:bodyPr/>
        <a:lstStyle/>
        <a:p>
          <a:endParaRPr lang="en-US"/>
        </a:p>
      </dgm:t>
    </dgm:pt>
    <dgm:pt modelId="{D772D735-37A1-4E55-BD4C-E8F2CEF6109A}" type="sibTrans" cxnId="{D1B7D3DF-A68F-4384-AF9F-AE66AA66F973}">
      <dgm:prSet/>
      <dgm:spPr/>
      <dgm:t>
        <a:bodyPr/>
        <a:lstStyle/>
        <a:p>
          <a:endParaRPr lang="en-US"/>
        </a:p>
      </dgm:t>
    </dgm:pt>
    <dgm:pt modelId="{37C0DC0F-DDAA-49E1-87DF-F0B1A950650D}" type="pres">
      <dgm:prSet presAssocID="{9900F35A-B923-45DF-8EEF-420E75E31EF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079FA73-0508-4764-9785-09206A98D8C9}" type="pres">
      <dgm:prSet presAssocID="{4C5A8294-FD7E-4AB7-9E07-D76F46743362}" presName="hierRoot1" presStyleCnt="0"/>
      <dgm:spPr/>
    </dgm:pt>
    <dgm:pt modelId="{F83593F8-210E-48AA-BA54-D3D684616902}" type="pres">
      <dgm:prSet presAssocID="{4C5A8294-FD7E-4AB7-9E07-D76F46743362}" presName="composite" presStyleCnt="0"/>
      <dgm:spPr/>
    </dgm:pt>
    <dgm:pt modelId="{0E6D749C-FEC4-4B9F-B4A3-0ABEF9CC65A8}" type="pres">
      <dgm:prSet presAssocID="{4C5A8294-FD7E-4AB7-9E07-D76F46743362}" presName="background" presStyleLbl="node0" presStyleIdx="0" presStyleCnt="2"/>
      <dgm:spPr/>
    </dgm:pt>
    <dgm:pt modelId="{6CEF2D21-7B1F-4167-A85B-350F44F4EF22}" type="pres">
      <dgm:prSet presAssocID="{4C5A8294-FD7E-4AB7-9E07-D76F46743362}" presName="text" presStyleLbl="fgAcc0" presStyleIdx="0" presStyleCnt="2">
        <dgm:presLayoutVars>
          <dgm:chPref val="3"/>
        </dgm:presLayoutVars>
      </dgm:prSet>
      <dgm:spPr/>
    </dgm:pt>
    <dgm:pt modelId="{DE56B9F8-A8AA-43B8-B489-7B5D3F66F368}" type="pres">
      <dgm:prSet presAssocID="{4C5A8294-FD7E-4AB7-9E07-D76F46743362}" presName="hierChild2" presStyleCnt="0"/>
      <dgm:spPr/>
    </dgm:pt>
    <dgm:pt modelId="{ED60A8D2-7501-4624-B05C-4D4CF309E2D2}" type="pres">
      <dgm:prSet presAssocID="{7F3F34A7-3F3D-47CD-A402-1F91E2E5B435}" presName="hierRoot1" presStyleCnt="0"/>
      <dgm:spPr/>
    </dgm:pt>
    <dgm:pt modelId="{1F634C5E-23BA-4EDC-B204-61764365BAFC}" type="pres">
      <dgm:prSet presAssocID="{7F3F34A7-3F3D-47CD-A402-1F91E2E5B435}" presName="composite" presStyleCnt="0"/>
      <dgm:spPr/>
    </dgm:pt>
    <dgm:pt modelId="{AEFD87B8-617A-4CEA-9C38-3B343CC64256}" type="pres">
      <dgm:prSet presAssocID="{7F3F34A7-3F3D-47CD-A402-1F91E2E5B435}" presName="background" presStyleLbl="node0" presStyleIdx="1" presStyleCnt="2"/>
      <dgm:spPr/>
    </dgm:pt>
    <dgm:pt modelId="{0F23FB3D-23DE-4866-AFDC-CB61B0F28256}" type="pres">
      <dgm:prSet presAssocID="{7F3F34A7-3F3D-47CD-A402-1F91E2E5B435}" presName="text" presStyleLbl="fgAcc0" presStyleIdx="1" presStyleCnt="2">
        <dgm:presLayoutVars>
          <dgm:chPref val="3"/>
        </dgm:presLayoutVars>
      </dgm:prSet>
      <dgm:spPr/>
    </dgm:pt>
    <dgm:pt modelId="{F0791B02-7A4E-4EC5-AC15-6293945BFDE5}" type="pres">
      <dgm:prSet presAssocID="{7F3F34A7-3F3D-47CD-A402-1F91E2E5B435}" presName="hierChild2" presStyleCnt="0"/>
      <dgm:spPr/>
    </dgm:pt>
  </dgm:ptLst>
  <dgm:cxnLst>
    <dgm:cxn modelId="{9DC8E403-83F8-412E-8AB6-DFE13C1B6FC5}" type="presOf" srcId="{4C5A8294-FD7E-4AB7-9E07-D76F46743362}" destId="{6CEF2D21-7B1F-4167-A85B-350F44F4EF22}" srcOrd="0" destOrd="0" presId="urn:microsoft.com/office/officeart/2005/8/layout/hierarchy1"/>
    <dgm:cxn modelId="{1F0E545E-D386-462E-A0CF-032463E17406}" srcId="{9900F35A-B923-45DF-8EEF-420E75E31EFB}" destId="{4C5A8294-FD7E-4AB7-9E07-D76F46743362}" srcOrd="0" destOrd="0" parTransId="{1828998A-E463-4EFC-B564-C41586CB1623}" sibTransId="{FACDA9F6-DC51-4937-8FD9-E7B2D9C6633E}"/>
    <dgm:cxn modelId="{81D5E88D-4BE3-4B13-A9FF-0BD5368B5A08}" type="presOf" srcId="{9900F35A-B923-45DF-8EEF-420E75E31EFB}" destId="{37C0DC0F-DDAA-49E1-87DF-F0B1A950650D}" srcOrd="0" destOrd="0" presId="urn:microsoft.com/office/officeart/2005/8/layout/hierarchy1"/>
    <dgm:cxn modelId="{F3EDF098-A686-483D-A488-6F812F41637B}" type="presOf" srcId="{7F3F34A7-3F3D-47CD-A402-1F91E2E5B435}" destId="{0F23FB3D-23DE-4866-AFDC-CB61B0F28256}" srcOrd="0" destOrd="0" presId="urn:microsoft.com/office/officeart/2005/8/layout/hierarchy1"/>
    <dgm:cxn modelId="{D1B7D3DF-A68F-4384-AF9F-AE66AA66F973}" srcId="{9900F35A-B923-45DF-8EEF-420E75E31EFB}" destId="{7F3F34A7-3F3D-47CD-A402-1F91E2E5B435}" srcOrd="1" destOrd="0" parTransId="{FEFD7592-65DF-468D-8E1A-9FD27AEDB01F}" sibTransId="{D772D735-37A1-4E55-BD4C-E8F2CEF6109A}"/>
    <dgm:cxn modelId="{BB04A271-EF2E-495F-91F0-9B3C34DEE677}" type="presParOf" srcId="{37C0DC0F-DDAA-49E1-87DF-F0B1A950650D}" destId="{2079FA73-0508-4764-9785-09206A98D8C9}" srcOrd="0" destOrd="0" presId="urn:microsoft.com/office/officeart/2005/8/layout/hierarchy1"/>
    <dgm:cxn modelId="{FFE81AF6-EB11-44D9-AECE-5D49BBA57CAC}" type="presParOf" srcId="{2079FA73-0508-4764-9785-09206A98D8C9}" destId="{F83593F8-210E-48AA-BA54-D3D684616902}" srcOrd="0" destOrd="0" presId="urn:microsoft.com/office/officeart/2005/8/layout/hierarchy1"/>
    <dgm:cxn modelId="{BCB88F25-7F6A-4A81-9D70-341862F7DE62}" type="presParOf" srcId="{F83593F8-210E-48AA-BA54-D3D684616902}" destId="{0E6D749C-FEC4-4B9F-B4A3-0ABEF9CC65A8}" srcOrd="0" destOrd="0" presId="urn:microsoft.com/office/officeart/2005/8/layout/hierarchy1"/>
    <dgm:cxn modelId="{FCCA31B1-6589-4C43-953F-FE7CFD01F5DD}" type="presParOf" srcId="{F83593F8-210E-48AA-BA54-D3D684616902}" destId="{6CEF2D21-7B1F-4167-A85B-350F44F4EF22}" srcOrd="1" destOrd="0" presId="urn:microsoft.com/office/officeart/2005/8/layout/hierarchy1"/>
    <dgm:cxn modelId="{34273304-7367-49C5-B0DD-4026FCE50E3A}" type="presParOf" srcId="{2079FA73-0508-4764-9785-09206A98D8C9}" destId="{DE56B9F8-A8AA-43B8-B489-7B5D3F66F368}" srcOrd="1" destOrd="0" presId="urn:microsoft.com/office/officeart/2005/8/layout/hierarchy1"/>
    <dgm:cxn modelId="{72BCE363-346C-4CEF-85D1-A55A2BDA887B}" type="presParOf" srcId="{37C0DC0F-DDAA-49E1-87DF-F0B1A950650D}" destId="{ED60A8D2-7501-4624-B05C-4D4CF309E2D2}" srcOrd="1" destOrd="0" presId="urn:microsoft.com/office/officeart/2005/8/layout/hierarchy1"/>
    <dgm:cxn modelId="{640466F3-24D5-40E5-B75B-0C5B7735BEF9}" type="presParOf" srcId="{ED60A8D2-7501-4624-B05C-4D4CF309E2D2}" destId="{1F634C5E-23BA-4EDC-B204-61764365BAFC}" srcOrd="0" destOrd="0" presId="urn:microsoft.com/office/officeart/2005/8/layout/hierarchy1"/>
    <dgm:cxn modelId="{B5DDB27B-91D5-451B-B91D-8E222E889A73}" type="presParOf" srcId="{1F634C5E-23BA-4EDC-B204-61764365BAFC}" destId="{AEFD87B8-617A-4CEA-9C38-3B343CC64256}" srcOrd="0" destOrd="0" presId="urn:microsoft.com/office/officeart/2005/8/layout/hierarchy1"/>
    <dgm:cxn modelId="{D6D3A24C-FBBF-440C-A65B-54194FC20A0C}" type="presParOf" srcId="{1F634C5E-23BA-4EDC-B204-61764365BAFC}" destId="{0F23FB3D-23DE-4866-AFDC-CB61B0F28256}" srcOrd="1" destOrd="0" presId="urn:microsoft.com/office/officeart/2005/8/layout/hierarchy1"/>
    <dgm:cxn modelId="{DE3C25B6-E037-41F2-97ED-4A59DEE94C00}" type="presParOf" srcId="{ED60A8D2-7501-4624-B05C-4D4CF309E2D2}" destId="{F0791B02-7A4E-4EC5-AC15-6293945BFDE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900F35A-B923-45DF-8EEF-420E75E31EF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5A8294-FD7E-4AB7-9E07-D76F46743362}">
      <dgm:prSet custT="1"/>
      <dgm:spPr/>
      <dgm:t>
        <a:bodyPr/>
        <a:lstStyle/>
        <a:p>
          <a:r>
            <a:rPr lang="hu-HU" sz="2500" b="1" u="sng" dirty="0">
              <a:latin typeface="Arial" panose="020B0604020202020204" pitchFamily="34" charset="0"/>
              <a:cs typeface="Arial" panose="020B0604020202020204" pitchFamily="34" charset="0"/>
            </a:rPr>
            <a:t>Egyedi Design</a:t>
          </a:r>
          <a:endParaRPr lang="en-US" sz="2500" u="sng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828998A-E463-4EFC-B564-C41586CB1623}" type="parTrans" cxnId="{1F0E545E-D386-462E-A0CF-032463E17406}">
      <dgm:prSet/>
      <dgm:spPr/>
      <dgm:t>
        <a:bodyPr/>
        <a:lstStyle/>
        <a:p>
          <a:endParaRPr lang="en-US"/>
        </a:p>
      </dgm:t>
    </dgm:pt>
    <dgm:pt modelId="{FACDA9F6-DC51-4937-8FD9-E7B2D9C6633E}" type="sibTrans" cxnId="{1F0E545E-D386-462E-A0CF-032463E17406}">
      <dgm:prSet/>
      <dgm:spPr/>
      <dgm:t>
        <a:bodyPr/>
        <a:lstStyle/>
        <a:p>
          <a:endParaRPr lang="en-US"/>
        </a:p>
      </dgm:t>
    </dgm:pt>
    <dgm:pt modelId="{7F3F34A7-3F3D-47CD-A402-1F91E2E5B435}">
      <dgm:prSet/>
      <dgm:spPr/>
      <dgm:t>
        <a:bodyPr/>
        <a:lstStyle/>
        <a:p>
          <a:r>
            <a:rPr lang="hu-HU" dirty="0">
              <a:latin typeface="Arial" panose="020B0604020202020204" pitchFamily="34" charset="0"/>
              <a:cs typeface="Arial" panose="020B0604020202020204" pitchFamily="34" charset="0"/>
            </a:rPr>
            <a:t>Az egyedi dizájn és jellegzetes stílus a sportautó esszenciája, amely minden vezetőnek egyedi megjelenést és különleges élményt biztosít.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EFD7592-65DF-468D-8E1A-9FD27AEDB01F}" type="parTrans" cxnId="{D1B7D3DF-A68F-4384-AF9F-AE66AA66F973}">
      <dgm:prSet/>
      <dgm:spPr/>
      <dgm:t>
        <a:bodyPr/>
        <a:lstStyle/>
        <a:p>
          <a:endParaRPr lang="en-US"/>
        </a:p>
      </dgm:t>
    </dgm:pt>
    <dgm:pt modelId="{D772D735-37A1-4E55-BD4C-E8F2CEF6109A}" type="sibTrans" cxnId="{D1B7D3DF-A68F-4384-AF9F-AE66AA66F973}">
      <dgm:prSet/>
      <dgm:spPr/>
      <dgm:t>
        <a:bodyPr/>
        <a:lstStyle/>
        <a:p>
          <a:endParaRPr lang="en-US"/>
        </a:p>
      </dgm:t>
    </dgm:pt>
    <dgm:pt modelId="{37C0DC0F-DDAA-49E1-87DF-F0B1A950650D}" type="pres">
      <dgm:prSet presAssocID="{9900F35A-B923-45DF-8EEF-420E75E31EF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079FA73-0508-4764-9785-09206A98D8C9}" type="pres">
      <dgm:prSet presAssocID="{4C5A8294-FD7E-4AB7-9E07-D76F46743362}" presName="hierRoot1" presStyleCnt="0"/>
      <dgm:spPr/>
    </dgm:pt>
    <dgm:pt modelId="{F83593F8-210E-48AA-BA54-D3D684616902}" type="pres">
      <dgm:prSet presAssocID="{4C5A8294-FD7E-4AB7-9E07-D76F46743362}" presName="composite" presStyleCnt="0"/>
      <dgm:spPr/>
    </dgm:pt>
    <dgm:pt modelId="{0E6D749C-FEC4-4B9F-B4A3-0ABEF9CC65A8}" type="pres">
      <dgm:prSet presAssocID="{4C5A8294-FD7E-4AB7-9E07-D76F46743362}" presName="background" presStyleLbl="node0" presStyleIdx="0" presStyleCnt="2"/>
      <dgm:spPr/>
    </dgm:pt>
    <dgm:pt modelId="{6CEF2D21-7B1F-4167-A85B-350F44F4EF22}" type="pres">
      <dgm:prSet presAssocID="{4C5A8294-FD7E-4AB7-9E07-D76F46743362}" presName="text" presStyleLbl="fgAcc0" presStyleIdx="0" presStyleCnt="2">
        <dgm:presLayoutVars>
          <dgm:chPref val="3"/>
        </dgm:presLayoutVars>
      </dgm:prSet>
      <dgm:spPr/>
    </dgm:pt>
    <dgm:pt modelId="{DE56B9F8-A8AA-43B8-B489-7B5D3F66F368}" type="pres">
      <dgm:prSet presAssocID="{4C5A8294-FD7E-4AB7-9E07-D76F46743362}" presName="hierChild2" presStyleCnt="0"/>
      <dgm:spPr/>
    </dgm:pt>
    <dgm:pt modelId="{ED60A8D2-7501-4624-B05C-4D4CF309E2D2}" type="pres">
      <dgm:prSet presAssocID="{7F3F34A7-3F3D-47CD-A402-1F91E2E5B435}" presName="hierRoot1" presStyleCnt="0"/>
      <dgm:spPr/>
    </dgm:pt>
    <dgm:pt modelId="{1F634C5E-23BA-4EDC-B204-61764365BAFC}" type="pres">
      <dgm:prSet presAssocID="{7F3F34A7-3F3D-47CD-A402-1F91E2E5B435}" presName="composite" presStyleCnt="0"/>
      <dgm:spPr/>
    </dgm:pt>
    <dgm:pt modelId="{AEFD87B8-617A-4CEA-9C38-3B343CC64256}" type="pres">
      <dgm:prSet presAssocID="{7F3F34A7-3F3D-47CD-A402-1F91E2E5B435}" presName="background" presStyleLbl="node0" presStyleIdx="1" presStyleCnt="2"/>
      <dgm:spPr/>
    </dgm:pt>
    <dgm:pt modelId="{0F23FB3D-23DE-4866-AFDC-CB61B0F28256}" type="pres">
      <dgm:prSet presAssocID="{7F3F34A7-3F3D-47CD-A402-1F91E2E5B435}" presName="text" presStyleLbl="fgAcc0" presStyleIdx="1" presStyleCnt="2">
        <dgm:presLayoutVars>
          <dgm:chPref val="3"/>
        </dgm:presLayoutVars>
      </dgm:prSet>
      <dgm:spPr/>
    </dgm:pt>
    <dgm:pt modelId="{F0791B02-7A4E-4EC5-AC15-6293945BFDE5}" type="pres">
      <dgm:prSet presAssocID="{7F3F34A7-3F3D-47CD-A402-1F91E2E5B435}" presName="hierChild2" presStyleCnt="0"/>
      <dgm:spPr/>
    </dgm:pt>
  </dgm:ptLst>
  <dgm:cxnLst>
    <dgm:cxn modelId="{9DC8E403-83F8-412E-8AB6-DFE13C1B6FC5}" type="presOf" srcId="{4C5A8294-FD7E-4AB7-9E07-D76F46743362}" destId="{6CEF2D21-7B1F-4167-A85B-350F44F4EF22}" srcOrd="0" destOrd="0" presId="urn:microsoft.com/office/officeart/2005/8/layout/hierarchy1"/>
    <dgm:cxn modelId="{1F0E545E-D386-462E-A0CF-032463E17406}" srcId="{9900F35A-B923-45DF-8EEF-420E75E31EFB}" destId="{4C5A8294-FD7E-4AB7-9E07-D76F46743362}" srcOrd="0" destOrd="0" parTransId="{1828998A-E463-4EFC-B564-C41586CB1623}" sibTransId="{FACDA9F6-DC51-4937-8FD9-E7B2D9C6633E}"/>
    <dgm:cxn modelId="{81D5E88D-4BE3-4B13-A9FF-0BD5368B5A08}" type="presOf" srcId="{9900F35A-B923-45DF-8EEF-420E75E31EFB}" destId="{37C0DC0F-DDAA-49E1-87DF-F0B1A950650D}" srcOrd="0" destOrd="0" presId="urn:microsoft.com/office/officeart/2005/8/layout/hierarchy1"/>
    <dgm:cxn modelId="{F3EDF098-A686-483D-A488-6F812F41637B}" type="presOf" srcId="{7F3F34A7-3F3D-47CD-A402-1F91E2E5B435}" destId="{0F23FB3D-23DE-4866-AFDC-CB61B0F28256}" srcOrd="0" destOrd="0" presId="urn:microsoft.com/office/officeart/2005/8/layout/hierarchy1"/>
    <dgm:cxn modelId="{D1B7D3DF-A68F-4384-AF9F-AE66AA66F973}" srcId="{9900F35A-B923-45DF-8EEF-420E75E31EFB}" destId="{7F3F34A7-3F3D-47CD-A402-1F91E2E5B435}" srcOrd="1" destOrd="0" parTransId="{FEFD7592-65DF-468D-8E1A-9FD27AEDB01F}" sibTransId="{D772D735-37A1-4E55-BD4C-E8F2CEF6109A}"/>
    <dgm:cxn modelId="{BB04A271-EF2E-495F-91F0-9B3C34DEE677}" type="presParOf" srcId="{37C0DC0F-DDAA-49E1-87DF-F0B1A950650D}" destId="{2079FA73-0508-4764-9785-09206A98D8C9}" srcOrd="0" destOrd="0" presId="urn:microsoft.com/office/officeart/2005/8/layout/hierarchy1"/>
    <dgm:cxn modelId="{FFE81AF6-EB11-44D9-AECE-5D49BBA57CAC}" type="presParOf" srcId="{2079FA73-0508-4764-9785-09206A98D8C9}" destId="{F83593F8-210E-48AA-BA54-D3D684616902}" srcOrd="0" destOrd="0" presId="urn:microsoft.com/office/officeart/2005/8/layout/hierarchy1"/>
    <dgm:cxn modelId="{BCB88F25-7F6A-4A81-9D70-341862F7DE62}" type="presParOf" srcId="{F83593F8-210E-48AA-BA54-D3D684616902}" destId="{0E6D749C-FEC4-4B9F-B4A3-0ABEF9CC65A8}" srcOrd="0" destOrd="0" presId="urn:microsoft.com/office/officeart/2005/8/layout/hierarchy1"/>
    <dgm:cxn modelId="{FCCA31B1-6589-4C43-953F-FE7CFD01F5DD}" type="presParOf" srcId="{F83593F8-210E-48AA-BA54-D3D684616902}" destId="{6CEF2D21-7B1F-4167-A85B-350F44F4EF22}" srcOrd="1" destOrd="0" presId="urn:microsoft.com/office/officeart/2005/8/layout/hierarchy1"/>
    <dgm:cxn modelId="{34273304-7367-49C5-B0DD-4026FCE50E3A}" type="presParOf" srcId="{2079FA73-0508-4764-9785-09206A98D8C9}" destId="{DE56B9F8-A8AA-43B8-B489-7B5D3F66F368}" srcOrd="1" destOrd="0" presId="urn:microsoft.com/office/officeart/2005/8/layout/hierarchy1"/>
    <dgm:cxn modelId="{72BCE363-346C-4CEF-85D1-A55A2BDA887B}" type="presParOf" srcId="{37C0DC0F-DDAA-49E1-87DF-F0B1A950650D}" destId="{ED60A8D2-7501-4624-B05C-4D4CF309E2D2}" srcOrd="1" destOrd="0" presId="urn:microsoft.com/office/officeart/2005/8/layout/hierarchy1"/>
    <dgm:cxn modelId="{640466F3-24D5-40E5-B75B-0C5B7735BEF9}" type="presParOf" srcId="{ED60A8D2-7501-4624-B05C-4D4CF309E2D2}" destId="{1F634C5E-23BA-4EDC-B204-61764365BAFC}" srcOrd="0" destOrd="0" presId="urn:microsoft.com/office/officeart/2005/8/layout/hierarchy1"/>
    <dgm:cxn modelId="{B5DDB27B-91D5-451B-B91D-8E222E889A73}" type="presParOf" srcId="{1F634C5E-23BA-4EDC-B204-61764365BAFC}" destId="{AEFD87B8-617A-4CEA-9C38-3B343CC64256}" srcOrd="0" destOrd="0" presId="urn:microsoft.com/office/officeart/2005/8/layout/hierarchy1"/>
    <dgm:cxn modelId="{D6D3A24C-FBBF-440C-A65B-54194FC20A0C}" type="presParOf" srcId="{1F634C5E-23BA-4EDC-B204-61764365BAFC}" destId="{0F23FB3D-23DE-4866-AFDC-CB61B0F28256}" srcOrd="1" destOrd="0" presId="urn:microsoft.com/office/officeart/2005/8/layout/hierarchy1"/>
    <dgm:cxn modelId="{DE3C25B6-E037-41F2-97ED-4A59DEE94C00}" type="presParOf" srcId="{ED60A8D2-7501-4624-B05C-4D4CF309E2D2}" destId="{F0791B02-7A4E-4EC5-AC15-6293945BFDE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900F35A-B923-45DF-8EEF-420E75E31EF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5A8294-FD7E-4AB7-9E07-D76F46743362}">
      <dgm:prSet custT="1"/>
      <dgm:spPr/>
      <dgm:t>
        <a:bodyPr/>
        <a:lstStyle/>
        <a:p>
          <a:r>
            <a:rPr lang="hu-HU" sz="2500" b="1" u="sng" dirty="0">
              <a:latin typeface="Arial" panose="020B0604020202020204" pitchFamily="34" charset="0"/>
              <a:cs typeface="Arial" panose="020B0604020202020204" pitchFamily="34" charset="0"/>
            </a:rPr>
            <a:t>Kiváló Ügyfélszolgálat</a:t>
          </a:r>
          <a:endParaRPr lang="en-US" sz="2500" u="sng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828998A-E463-4EFC-B564-C41586CB1623}" type="parTrans" cxnId="{1F0E545E-D386-462E-A0CF-032463E17406}">
      <dgm:prSet/>
      <dgm:spPr/>
      <dgm:t>
        <a:bodyPr/>
        <a:lstStyle/>
        <a:p>
          <a:endParaRPr lang="en-US"/>
        </a:p>
      </dgm:t>
    </dgm:pt>
    <dgm:pt modelId="{FACDA9F6-DC51-4937-8FD9-E7B2D9C6633E}" type="sibTrans" cxnId="{1F0E545E-D386-462E-A0CF-032463E17406}">
      <dgm:prSet/>
      <dgm:spPr/>
      <dgm:t>
        <a:bodyPr/>
        <a:lstStyle/>
        <a:p>
          <a:endParaRPr lang="en-US"/>
        </a:p>
      </dgm:t>
    </dgm:pt>
    <dgm:pt modelId="{7F3F34A7-3F3D-47CD-A402-1F91E2E5B435}">
      <dgm:prSet/>
      <dgm:spPr/>
      <dgm:t>
        <a:bodyPr/>
        <a:lstStyle/>
        <a:p>
          <a:r>
            <a:rPr lang="hu-HU" dirty="0">
              <a:latin typeface="Arial" panose="020B0604020202020204" pitchFamily="34" charset="0"/>
              <a:cs typeface="Arial" panose="020B0604020202020204" pitchFamily="34" charset="0"/>
            </a:rPr>
            <a:t>Cégünk elkötelezett amellett, hogy ügyfeleink számára a legmagasabb szintű szolgáltatást és támogatást nyújtsa minden vásárlási és értékesítés utáni tapasztalattal kapcsolatban.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EFD7592-65DF-468D-8E1A-9FD27AEDB01F}" type="parTrans" cxnId="{D1B7D3DF-A68F-4384-AF9F-AE66AA66F973}">
      <dgm:prSet/>
      <dgm:spPr/>
      <dgm:t>
        <a:bodyPr/>
        <a:lstStyle/>
        <a:p>
          <a:endParaRPr lang="en-US"/>
        </a:p>
      </dgm:t>
    </dgm:pt>
    <dgm:pt modelId="{D772D735-37A1-4E55-BD4C-E8F2CEF6109A}" type="sibTrans" cxnId="{D1B7D3DF-A68F-4384-AF9F-AE66AA66F973}">
      <dgm:prSet/>
      <dgm:spPr/>
      <dgm:t>
        <a:bodyPr/>
        <a:lstStyle/>
        <a:p>
          <a:endParaRPr lang="en-US"/>
        </a:p>
      </dgm:t>
    </dgm:pt>
    <dgm:pt modelId="{37C0DC0F-DDAA-49E1-87DF-F0B1A950650D}" type="pres">
      <dgm:prSet presAssocID="{9900F35A-B923-45DF-8EEF-420E75E31EF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079FA73-0508-4764-9785-09206A98D8C9}" type="pres">
      <dgm:prSet presAssocID="{4C5A8294-FD7E-4AB7-9E07-D76F46743362}" presName="hierRoot1" presStyleCnt="0"/>
      <dgm:spPr/>
    </dgm:pt>
    <dgm:pt modelId="{F83593F8-210E-48AA-BA54-D3D684616902}" type="pres">
      <dgm:prSet presAssocID="{4C5A8294-FD7E-4AB7-9E07-D76F46743362}" presName="composite" presStyleCnt="0"/>
      <dgm:spPr/>
    </dgm:pt>
    <dgm:pt modelId="{0E6D749C-FEC4-4B9F-B4A3-0ABEF9CC65A8}" type="pres">
      <dgm:prSet presAssocID="{4C5A8294-FD7E-4AB7-9E07-D76F46743362}" presName="background" presStyleLbl="node0" presStyleIdx="0" presStyleCnt="2"/>
      <dgm:spPr/>
    </dgm:pt>
    <dgm:pt modelId="{6CEF2D21-7B1F-4167-A85B-350F44F4EF22}" type="pres">
      <dgm:prSet presAssocID="{4C5A8294-FD7E-4AB7-9E07-D76F46743362}" presName="text" presStyleLbl="fgAcc0" presStyleIdx="0" presStyleCnt="2">
        <dgm:presLayoutVars>
          <dgm:chPref val="3"/>
        </dgm:presLayoutVars>
      </dgm:prSet>
      <dgm:spPr/>
    </dgm:pt>
    <dgm:pt modelId="{DE56B9F8-A8AA-43B8-B489-7B5D3F66F368}" type="pres">
      <dgm:prSet presAssocID="{4C5A8294-FD7E-4AB7-9E07-D76F46743362}" presName="hierChild2" presStyleCnt="0"/>
      <dgm:spPr/>
    </dgm:pt>
    <dgm:pt modelId="{ED60A8D2-7501-4624-B05C-4D4CF309E2D2}" type="pres">
      <dgm:prSet presAssocID="{7F3F34A7-3F3D-47CD-A402-1F91E2E5B435}" presName="hierRoot1" presStyleCnt="0"/>
      <dgm:spPr/>
    </dgm:pt>
    <dgm:pt modelId="{1F634C5E-23BA-4EDC-B204-61764365BAFC}" type="pres">
      <dgm:prSet presAssocID="{7F3F34A7-3F3D-47CD-A402-1F91E2E5B435}" presName="composite" presStyleCnt="0"/>
      <dgm:spPr/>
    </dgm:pt>
    <dgm:pt modelId="{AEFD87B8-617A-4CEA-9C38-3B343CC64256}" type="pres">
      <dgm:prSet presAssocID="{7F3F34A7-3F3D-47CD-A402-1F91E2E5B435}" presName="background" presStyleLbl="node0" presStyleIdx="1" presStyleCnt="2"/>
      <dgm:spPr/>
    </dgm:pt>
    <dgm:pt modelId="{0F23FB3D-23DE-4866-AFDC-CB61B0F28256}" type="pres">
      <dgm:prSet presAssocID="{7F3F34A7-3F3D-47CD-A402-1F91E2E5B435}" presName="text" presStyleLbl="fgAcc0" presStyleIdx="1" presStyleCnt="2">
        <dgm:presLayoutVars>
          <dgm:chPref val="3"/>
        </dgm:presLayoutVars>
      </dgm:prSet>
      <dgm:spPr/>
    </dgm:pt>
    <dgm:pt modelId="{F0791B02-7A4E-4EC5-AC15-6293945BFDE5}" type="pres">
      <dgm:prSet presAssocID="{7F3F34A7-3F3D-47CD-A402-1F91E2E5B435}" presName="hierChild2" presStyleCnt="0"/>
      <dgm:spPr/>
    </dgm:pt>
  </dgm:ptLst>
  <dgm:cxnLst>
    <dgm:cxn modelId="{9DC8E403-83F8-412E-8AB6-DFE13C1B6FC5}" type="presOf" srcId="{4C5A8294-FD7E-4AB7-9E07-D76F46743362}" destId="{6CEF2D21-7B1F-4167-A85B-350F44F4EF22}" srcOrd="0" destOrd="0" presId="urn:microsoft.com/office/officeart/2005/8/layout/hierarchy1"/>
    <dgm:cxn modelId="{1F0E545E-D386-462E-A0CF-032463E17406}" srcId="{9900F35A-B923-45DF-8EEF-420E75E31EFB}" destId="{4C5A8294-FD7E-4AB7-9E07-D76F46743362}" srcOrd="0" destOrd="0" parTransId="{1828998A-E463-4EFC-B564-C41586CB1623}" sibTransId="{FACDA9F6-DC51-4937-8FD9-E7B2D9C6633E}"/>
    <dgm:cxn modelId="{81D5E88D-4BE3-4B13-A9FF-0BD5368B5A08}" type="presOf" srcId="{9900F35A-B923-45DF-8EEF-420E75E31EFB}" destId="{37C0DC0F-DDAA-49E1-87DF-F0B1A950650D}" srcOrd="0" destOrd="0" presId="urn:microsoft.com/office/officeart/2005/8/layout/hierarchy1"/>
    <dgm:cxn modelId="{F3EDF098-A686-483D-A488-6F812F41637B}" type="presOf" srcId="{7F3F34A7-3F3D-47CD-A402-1F91E2E5B435}" destId="{0F23FB3D-23DE-4866-AFDC-CB61B0F28256}" srcOrd="0" destOrd="0" presId="urn:microsoft.com/office/officeart/2005/8/layout/hierarchy1"/>
    <dgm:cxn modelId="{D1B7D3DF-A68F-4384-AF9F-AE66AA66F973}" srcId="{9900F35A-B923-45DF-8EEF-420E75E31EFB}" destId="{7F3F34A7-3F3D-47CD-A402-1F91E2E5B435}" srcOrd="1" destOrd="0" parTransId="{FEFD7592-65DF-468D-8E1A-9FD27AEDB01F}" sibTransId="{D772D735-37A1-4E55-BD4C-E8F2CEF6109A}"/>
    <dgm:cxn modelId="{BB04A271-EF2E-495F-91F0-9B3C34DEE677}" type="presParOf" srcId="{37C0DC0F-DDAA-49E1-87DF-F0B1A950650D}" destId="{2079FA73-0508-4764-9785-09206A98D8C9}" srcOrd="0" destOrd="0" presId="urn:microsoft.com/office/officeart/2005/8/layout/hierarchy1"/>
    <dgm:cxn modelId="{FFE81AF6-EB11-44D9-AECE-5D49BBA57CAC}" type="presParOf" srcId="{2079FA73-0508-4764-9785-09206A98D8C9}" destId="{F83593F8-210E-48AA-BA54-D3D684616902}" srcOrd="0" destOrd="0" presId="urn:microsoft.com/office/officeart/2005/8/layout/hierarchy1"/>
    <dgm:cxn modelId="{BCB88F25-7F6A-4A81-9D70-341862F7DE62}" type="presParOf" srcId="{F83593F8-210E-48AA-BA54-D3D684616902}" destId="{0E6D749C-FEC4-4B9F-B4A3-0ABEF9CC65A8}" srcOrd="0" destOrd="0" presId="urn:microsoft.com/office/officeart/2005/8/layout/hierarchy1"/>
    <dgm:cxn modelId="{FCCA31B1-6589-4C43-953F-FE7CFD01F5DD}" type="presParOf" srcId="{F83593F8-210E-48AA-BA54-D3D684616902}" destId="{6CEF2D21-7B1F-4167-A85B-350F44F4EF22}" srcOrd="1" destOrd="0" presId="urn:microsoft.com/office/officeart/2005/8/layout/hierarchy1"/>
    <dgm:cxn modelId="{34273304-7367-49C5-B0DD-4026FCE50E3A}" type="presParOf" srcId="{2079FA73-0508-4764-9785-09206A98D8C9}" destId="{DE56B9F8-A8AA-43B8-B489-7B5D3F66F368}" srcOrd="1" destOrd="0" presId="urn:microsoft.com/office/officeart/2005/8/layout/hierarchy1"/>
    <dgm:cxn modelId="{72BCE363-346C-4CEF-85D1-A55A2BDA887B}" type="presParOf" srcId="{37C0DC0F-DDAA-49E1-87DF-F0B1A950650D}" destId="{ED60A8D2-7501-4624-B05C-4D4CF309E2D2}" srcOrd="1" destOrd="0" presId="urn:microsoft.com/office/officeart/2005/8/layout/hierarchy1"/>
    <dgm:cxn modelId="{640466F3-24D5-40E5-B75B-0C5B7735BEF9}" type="presParOf" srcId="{ED60A8D2-7501-4624-B05C-4D4CF309E2D2}" destId="{1F634C5E-23BA-4EDC-B204-61764365BAFC}" srcOrd="0" destOrd="0" presId="urn:microsoft.com/office/officeart/2005/8/layout/hierarchy1"/>
    <dgm:cxn modelId="{B5DDB27B-91D5-451B-B91D-8E222E889A73}" type="presParOf" srcId="{1F634C5E-23BA-4EDC-B204-61764365BAFC}" destId="{AEFD87B8-617A-4CEA-9C38-3B343CC64256}" srcOrd="0" destOrd="0" presId="urn:microsoft.com/office/officeart/2005/8/layout/hierarchy1"/>
    <dgm:cxn modelId="{D6D3A24C-FBBF-440C-A65B-54194FC20A0C}" type="presParOf" srcId="{1F634C5E-23BA-4EDC-B204-61764365BAFC}" destId="{0F23FB3D-23DE-4866-AFDC-CB61B0F28256}" srcOrd="1" destOrd="0" presId="urn:microsoft.com/office/officeart/2005/8/layout/hierarchy1"/>
    <dgm:cxn modelId="{DE3C25B6-E037-41F2-97ED-4A59DEE94C00}" type="presParOf" srcId="{ED60A8D2-7501-4624-B05C-4D4CF309E2D2}" destId="{F0791B02-7A4E-4EC5-AC15-6293945BFDE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6D749C-FEC4-4B9F-B4A3-0ABEF9CC65A8}">
      <dsp:nvSpPr>
        <dsp:cNvPr id="0" name=""/>
        <dsp:cNvSpPr/>
      </dsp:nvSpPr>
      <dsp:spPr>
        <a:xfrm>
          <a:off x="1190" y="455999"/>
          <a:ext cx="4179093" cy="26537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EF2D21-7B1F-4167-A85B-350F44F4EF22}">
      <dsp:nvSpPr>
        <dsp:cNvPr id="0" name=""/>
        <dsp:cNvSpPr/>
      </dsp:nvSpPr>
      <dsp:spPr>
        <a:xfrm>
          <a:off x="465534" y="897126"/>
          <a:ext cx="4179093" cy="26537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500" b="1" u="sng" kern="1200" dirty="0">
              <a:latin typeface="Arial" panose="020B0604020202020204" pitchFamily="34" charset="0"/>
              <a:cs typeface="Arial" panose="020B0604020202020204" pitchFamily="34" charset="0"/>
            </a:rPr>
            <a:t>Kivételes Teljesítmény</a:t>
          </a:r>
          <a:endParaRPr lang="en-US" sz="2500" u="sng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43259" y="974851"/>
        <a:ext cx="4023643" cy="2498274"/>
      </dsp:txXfrm>
    </dsp:sp>
    <dsp:sp modelId="{AEFD87B8-617A-4CEA-9C38-3B343CC64256}">
      <dsp:nvSpPr>
        <dsp:cNvPr id="0" name=""/>
        <dsp:cNvSpPr/>
      </dsp:nvSpPr>
      <dsp:spPr>
        <a:xfrm>
          <a:off x="5108971" y="455999"/>
          <a:ext cx="4179093" cy="26537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23FB3D-23DE-4866-AFDC-CB61B0F28256}">
      <dsp:nvSpPr>
        <dsp:cNvPr id="0" name=""/>
        <dsp:cNvSpPr/>
      </dsp:nvSpPr>
      <dsp:spPr>
        <a:xfrm>
          <a:off x="5573315" y="897126"/>
          <a:ext cx="4179093" cy="26537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200" b="0" i="0" kern="1200"/>
            <a:t>Sportautóink a legmodernebb technológiát és mérnöki megoldásokat ötvözik, hogy minden vezetési körülmény között kiemelkedő teljesítményt nyújtsanak.</a:t>
          </a:r>
          <a:endParaRPr lang="en-US" sz="2200" kern="1200"/>
        </a:p>
      </dsp:txBody>
      <dsp:txXfrm>
        <a:off x="5651040" y="974851"/>
        <a:ext cx="4023643" cy="24982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6D749C-FEC4-4B9F-B4A3-0ABEF9CC65A8}">
      <dsp:nvSpPr>
        <dsp:cNvPr id="0" name=""/>
        <dsp:cNvSpPr/>
      </dsp:nvSpPr>
      <dsp:spPr>
        <a:xfrm>
          <a:off x="1190" y="455999"/>
          <a:ext cx="4179093" cy="26537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EF2D21-7B1F-4167-A85B-350F44F4EF22}">
      <dsp:nvSpPr>
        <dsp:cNvPr id="0" name=""/>
        <dsp:cNvSpPr/>
      </dsp:nvSpPr>
      <dsp:spPr>
        <a:xfrm>
          <a:off x="465534" y="897126"/>
          <a:ext cx="4179093" cy="26537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500" b="1" u="sng" kern="1200" dirty="0">
              <a:latin typeface="Arial" panose="020B0604020202020204" pitchFamily="34" charset="0"/>
              <a:cs typeface="Arial" panose="020B0604020202020204" pitchFamily="34" charset="0"/>
            </a:rPr>
            <a:t>Kiemelkedő Minőség</a:t>
          </a:r>
          <a:endParaRPr lang="en-US" sz="2500" u="sng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43259" y="974851"/>
        <a:ext cx="4023643" cy="2498274"/>
      </dsp:txXfrm>
    </dsp:sp>
    <dsp:sp modelId="{AEFD87B8-617A-4CEA-9C38-3B343CC64256}">
      <dsp:nvSpPr>
        <dsp:cNvPr id="0" name=""/>
        <dsp:cNvSpPr/>
      </dsp:nvSpPr>
      <dsp:spPr>
        <a:xfrm>
          <a:off x="5108971" y="455999"/>
          <a:ext cx="4179093" cy="26537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23FB3D-23DE-4866-AFDC-CB61B0F28256}">
      <dsp:nvSpPr>
        <dsp:cNvPr id="0" name=""/>
        <dsp:cNvSpPr/>
      </dsp:nvSpPr>
      <dsp:spPr>
        <a:xfrm>
          <a:off x="5573315" y="897126"/>
          <a:ext cx="4179093" cy="26537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500" kern="1200" dirty="0">
              <a:latin typeface="Arial" panose="020B0604020202020204" pitchFamily="34" charset="0"/>
              <a:cs typeface="Arial" panose="020B0604020202020204" pitchFamily="34" charset="0"/>
            </a:rPr>
            <a:t>Minden részletre való odafigyelés és aprólékos munka jellemzi a sportautók gyártását, így garantálva a kifogástalan minőséget és megbízhatóságot.</a:t>
          </a:r>
          <a:endParaRPr lang="en-US" sz="25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651040" y="974851"/>
        <a:ext cx="4023643" cy="24982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6D749C-FEC4-4B9F-B4A3-0ABEF9CC65A8}">
      <dsp:nvSpPr>
        <dsp:cNvPr id="0" name=""/>
        <dsp:cNvSpPr/>
      </dsp:nvSpPr>
      <dsp:spPr>
        <a:xfrm>
          <a:off x="1190" y="455999"/>
          <a:ext cx="4179093" cy="26537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EF2D21-7B1F-4167-A85B-350F44F4EF22}">
      <dsp:nvSpPr>
        <dsp:cNvPr id="0" name=""/>
        <dsp:cNvSpPr/>
      </dsp:nvSpPr>
      <dsp:spPr>
        <a:xfrm>
          <a:off x="465534" y="897126"/>
          <a:ext cx="4179093" cy="26537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500" b="1" u="sng" kern="1200" dirty="0">
              <a:latin typeface="Arial" panose="020B0604020202020204" pitchFamily="34" charset="0"/>
              <a:cs typeface="Arial" panose="020B0604020202020204" pitchFamily="34" charset="0"/>
            </a:rPr>
            <a:t>Egyedi Design</a:t>
          </a:r>
          <a:endParaRPr lang="en-US" sz="2500" u="sng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43259" y="974851"/>
        <a:ext cx="4023643" cy="2498274"/>
      </dsp:txXfrm>
    </dsp:sp>
    <dsp:sp modelId="{AEFD87B8-617A-4CEA-9C38-3B343CC64256}">
      <dsp:nvSpPr>
        <dsp:cNvPr id="0" name=""/>
        <dsp:cNvSpPr/>
      </dsp:nvSpPr>
      <dsp:spPr>
        <a:xfrm>
          <a:off x="5108971" y="455999"/>
          <a:ext cx="4179093" cy="26537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23FB3D-23DE-4866-AFDC-CB61B0F28256}">
      <dsp:nvSpPr>
        <dsp:cNvPr id="0" name=""/>
        <dsp:cNvSpPr/>
      </dsp:nvSpPr>
      <dsp:spPr>
        <a:xfrm>
          <a:off x="5573315" y="897126"/>
          <a:ext cx="4179093" cy="26537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500" kern="1200" dirty="0">
              <a:latin typeface="Arial" panose="020B0604020202020204" pitchFamily="34" charset="0"/>
              <a:cs typeface="Arial" panose="020B0604020202020204" pitchFamily="34" charset="0"/>
            </a:rPr>
            <a:t>Az egyedi dizájn és jellegzetes stílus a sportautó esszenciája, amely minden vezetőnek egyedi megjelenést és különleges élményt biztosít.</a:t>
          </a:r>
          <a:endParaRPr lang="en-US" sz="25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651040" y="974851"/>
        <a:ext cx="4023643" cy="249827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6D749C-FEC4-4B9F-B4A3-0ABEF9CC65A8}">
      <dsp:nvSpPr>
        <dsp:cNvPr id="0" name=""/>
        <dsp:cNvSpPr/>
      </dsp:nvSpPr>
      <dsp:spPr>
        <a:xfrm>
          <a:off x="1190" y="455999"/>
          <a:ext cx="4179093" cy="26537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EF2D21-7B1F-4167-A85B-350F44F4EF22}">
      <dsp:nvSpPr>
        <dsp:cNvPr id="0" name=""/>
        <dsp:cNvSpPr/>
      </dsp:nvSpPr>
      <dsp:spPr>
        <a:xfrm>
          <a:off x="465534" y="897126"/>
          <a:ext cx="4179093" cy="26537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500" b="1" u="sng" kern="1200" dirty="0">
              <a:latin typeface="Arial" panose="020B0604020202020204" pitchFamily="34" charset="0"/>
              <a:cs typeface="Arial" panose="020B0604020202020204" pitchFamily="34" charset="0"/>
            </a:rPr>
            <a:t>Kiváló Ügyfélszolgálat</a:t>
          </a:r>
          <a:endParaRPr lang="en-US" sz="2500" u="sng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43259" y="974851"/>
        <a:ext cx="4023643" cy="2498274"/>
      </dsp:txXfrm>
    </dsp:sp>
    <dsp:sp modelId="{AEFD87B8-617A-4CEA-9C38-3B343CC64256}">
      <dsp:nvSpPr>
        <dsp:cNvPr id="0" name=""/>
        <dsp:cNvSpPr/>
      </dsp:nvSpPr>
      <dsp:spPr>
        <a:xfrm>
          <a:off x="5108971" y="455999"/>
          <a:ext cx="4179093" cy="26537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23FB3D-23DE-4866-AFDC-CB61B0F28256}">
      <dsp:nvSpPr>
        <dsp:cNvPr id="0" name=""/>
        <dsp:cNvSpPr/>
      </dsp:nvSpPr>
      <dsp:spPr>
        <a:xfrm>
          <a:off x="5573315" y="897126"/>
          <a:ext cx="4179093" cy="26537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 dirty="0">
              <a:latin typeface="Arial" panose="020B0604020202020204" pitchFamily="34" charset="0"/>
              <a:cs typeface="Arial" panose="020B0604020202020204" pitchFamily="34" charset="0"/>
            </a:rPr>
            <a:t>Cégünk elkötelezett amellett, hogy ügyfeleink számára a legmagasabb szintű szolgáltatást és támogatást nyújtsa minden vásárlási és értékesítés utáni tapasztalattal kapcsolatban.</a:t>
          </a:r>
          <a:endParaRPr lang="en-US" sz="23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651040" y="974851"/>
        <a:ext cx="4023643" cy="24982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1122362"/>
            <a:ext cx="88760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9200" y="5230134"/>
            <a:ext cx="48768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7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406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54169"/>
            <a:ext cx="2674301" cy="5322793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5800" y="854169"/>
            <a:ext cx="78867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84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251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339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1563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1563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934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095930"/>
            <a:ext cx="4507931" cy="758650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2938410"/>
            <a:ext cx="4507930" cy="33861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095930"/>
            <a:ext cx="4507932" cy="758650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2938410"/>
            <a:ext cx="4507932" cy="33861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74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361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6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40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484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4006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2630" y="6356349"/>
            <a:ext cx="30638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pPr/>
              <a:t>2/25/2024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099372" y="4308656"/>
            <a:ext cx="34712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6670" y="6356349"/>
            <a:ext cx="5761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5939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16" r:id="rId6"/>
    <p:sldLayoutId id="2147483821" r:id="rId7"/>
    <p:sldLayoutId id="2147483817" r:id="rId8"/>
    <p:sldLayoutId id="2147483818" r:id="rId9"/>
    <p:sldLayoutId id="2147483819" r:id="rId10"/>
    <p:sldLayoutId id="2147483820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17/06/relationships/model3d" Target="../media/model3d3.glb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17/06/relationships/model3d" Target="../media/model3d3.glb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microsoft.com/office/2017/06/relationships/model3d" Target="../media/model3d3.glb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EF32ACB-37F7-4E27-BDBC-67A94864F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Aesthetic folyadék, vízszínű és szabadkézi">
            <a:extLst>
              <a:ext uri="{FF2B5EF4-FFF2-40B4-BE49-F238E27FC236}">
                <a16:creationId xmlns:a16="http://schemas.microsoft.com/office/drawing/2014/main" id="{D5F4A5D2-BDC0-6846-615D-B22EFC183A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621" b="5763"/>
          <a:stretch/>
        </p:blipFill>
        <p:spPr>
          <a:xfrm>
            <a:off x="20" y="-5732"/>
            <a:ext cx="12191980" cy="6869465"/>
          </a:xfrm>
          <a:custGeom>
            <a:avLst/>
            <a:gdLst/>
            <a:ahLst/>
            <a:cxnLst/>
            <a:rect l="l" t="t" r="r" b="b"/>
            <a:pathLst>
              <a:path w="12192000" h="6869465">
                <a:moveTo>
                  <a:pt x="0" y="0"/>
                </a:moveTo>
                <a:lnTo>
                  <a:pt x="12192000" y="0"/>
                </a:lnTo>
                <a:lnTo>
                  <a:pt x="12192000" y="6869465"/>
                </a:lnTo>
                <a:lnTo>
                  <a:pt x="0" y="6869465"/>
                </a:lnTo>
                <a:lnTo>
                  <a:pt x="0" y="6863732"/>
                </a:lnTo>
                <a:lnTo>
                  <a:pt x="4932327" y="6863732"/>
                </a:lnTo>
                <a:cubicBezTo>
                  <a:pt x="4954877" y="6844178"/>
                  <a:pt x="4935833" y="6829974"/>
                  <a:pt x="4936345" y="6816748"/>
                </a:cubicBezTo>
                <a:cubicBezTo>
                  <a:pt x="4936312" y="6799528"/>
                  <a:pt x="4931898" y="6779603"/>
                  <a:pt x="4932126" y="6760410"/>
                </a:cubicBezTo>
                <a:cubicBezTo>
                  <a:pt x="4926077" y="6749685"/>
                  <a:pt x="4932001" y="6711896"/>
                  <a:pt x="4937718" y="6701587"/>
                </a:cubicBezTo>
                <a:lnTo>
                  <a:pt x="4945023" y="6546523"/>
                </a:lnTo>
                <a:cubicBezTo>
                  <a:pt x="4946832" y="6537043"/>
                  <a:pt x="4955195" y="6509469"/>
                  <a:pt x="4956904" y="6492808"/>
                </a:cubicBezTo>
                <a:cubicBezTo>
                  <a:pt x="4955641" y="6460681"/>
                  <a:pt x="4976208" y="6483038"/>
                  <a:pt x="4955275" y="6446550"/>
                </a:cubicBezTo>
                <a:cubicBezTo>
                  <a:pt x="4970945" y="6394741"/>
                  <a:pt x="4947280" y="6365587"/>
                  <a:pt x="4974244" y="6323398"/>
                </a:cubicBezTo>
                <a:cubicBezTo>
                  <a:pt x="4984292" y="6261152"/>
                  <a:pt x="4978212" y="6193684"/>
                  <a:pt x="4986573" y="6130212"/>
                </a:cubicBezTo>
                <a:cubicBezTo>
                  <a:pt x="5004193" y="6090127"/>
                  <a:pt x="5021814" y="5947959"/>
                  <a:pt x="5028896" y="5868576"/>
                </a:cubicBezTo>
                <a:cubicBezTo>
                  <a:pt x="5016349" y="5805170"/>
                  <a:pt x="5049571" y="5720876"/>
                  <a:pt x="5029063" y="5653911"/>
                </a:cubicBezTo>
                <a:cubicBezTo>
                  <a:pt x="5025700" y="5619750"/>
                  <a:pt x="5006795" y="5599588"/>
                  <a:pt x="5015843" y="5566802"/>
                </a:cubicBezTo>
                <a:cubicBezTo>
                  <a:pt x="5012621" y="5534829"/>
                  <a:pt x="5003029" y="5507888"/>
                  <a:pt x="5005713" y="5480235"/>
                </a:cubicBezTo>
                <a:cubicBezTo>
                  <a:pt x="5001934" y="5451315"/>
                  <a:pt x="4997427" y="5413228"/>
                  <a:pt x="4993171" y="5393279"/>
                </a:cubicBezTo>
                <a:lnTo>
                  <a:pt x="4980173" y="5360539"/>
                </a:lnTo>
                <a:cubicBezTo>
                  <a:pt x="4979917" y="5349854"/>
                  <a:pt x="4979663" y="5339169"/>
                  <a:pt x="4979406" y="5328484"/>
                </a:cubicBezTo>
                <a:lnTo>
                  <a:pt x="4947869" y="5195405"/>
                </a:lnTo>
                <a:lnTo>
                  <a:pt x="4950024" y="5170341"/>
                </a:lnTo>
                <a:lnTo>
                  <a:pt x="4953441" y="5156299"/>
                </a:lnTo>
                <a:cubicBezTo>
                  <a:pt x="4954123" y="5094348"/>
                  <a:pt x="4954804" y="5032398"/>
                  <a:pt x="4955487" y="4970447"/>
                </a:cubicBezTo>
                <a:cubicBezTo>
                  <a:pt x="4958473" y="4924609"/>
                  <a:pt x="4954747" y="4919416"/>
                  <a:pt x="4955544" y="4863880"/>
                </a:cubicBezTo>
                <a:cubicBezTo>
                  <a:pt x="4954223" y="4819347"/>
                  <a:pt x="4953787" y="4748760"/>
                  <a:pt x="4947559" y="4703250"/>
                </a:cubicBezTo>
                <a:cubicBezTo>
                  <a:pt x="4931239" y="4672612"/>
                  <a:pt x="4924318" y="4541683"/>
                  <a:pt x="4917599" y="4500294"/>
                </a:cubicBezTo>
                <a:lnTo>
                  <a:pt x="4907243" y="4454917"/>
                </a:lnTo>
                <a:cubicBezTo>
                  <a:pt x="4905526" y="4448563"/>
                  <a:pt x="4906613" y="4379705"/>
                  <a:pt x="4907098" y="4371871"/>
                </a:cubicBezTo>
                <a:cubicBezTo>
                  <a:pt x="4890988" y="4197315"/>
                  <a:pt x="4876740" y="4243259"/>
                  <a:pt x="4869508" y="4193393"/>
                </a:cubicBezTo>
                <a:lnTo>
                  <a:pt x="4861739" y="4134589"/>
                </a:lnTo>
                <a:cubicBezTo>
                  <a:pt x="4838172" y="4101669"/>
                  <a:pt x="4843583" y="4086200"/>
                  <a:pt x="4834170" y="4067311"/>
                </a:cubicBezTo>
                <a:cubicBezTo>
                  <a:pt x="4818449" y="4020047"/>
                  <a:pt x="4800275" y="4009156"/>
                  <a:pt x="4790989" y="3993885"/>
                </a:cubicBezTo>
                <a:cubicBezTo>
                  <a:pt x="4782363" y="3993084"/>
                  <a:pt x="4782242" y="3982976"/>
                  <a:pt x="4778453" y="3975684"/>
                </a:cubicBezTo>
                <a:cubicBezTo>
                  <a:pt x="4769321" y="3971191"/>
                  <a:pt x="4758059" y="3933641"/>
                  <a:pt x="4758135" y="3920131"/>
                </a:cubicBezTo>
                <a:lnTo>
                  <a:pt x="4720476" y="3820102"/>
                </a:lnTo>
                <a:cubicBezTo>
                  <a:pt x="4716421" y="3816423"/>
                  <a:pt x="4690934" y="3772161"/>
                  <a:pt x="4687630" y="3767757"/>
                </a:cubicBezTo>
                <a:cubicBezTo>
                  <a:pt x="4647375" y="3558546"/>
                  <a:pt x="4654192" y="3642476"/>
                  <a:pt x="4630748" y="3566511"/>
                </a:cubicBezTo>
                <a:lnTo>
                  <a:pt x="4612614" y="3520370"/>
                </a:lnTo>
                <a:cubicBezTo>
                  <a:pt x="4611978" y="3460083"/>
                  <a:pt x="4594531" y="3496400"/>
                  <a:pt x="4610707" y="3459431"/>
                </a:cubicBezTo>
                <a:cubicBezTo>
                  <a:pt x="4599690" y="3413406"/>
                  <a:pt x="4569527" y="3328058"/>
                  <a:pt x="4557730" y="3264205"/>
                </a:cubicBezTo>
                <a:cubicBezTo>
                  <a:pt x="4546771" y="3214122"/>
                  <a:pt x="4546855" y="3187360"/>
                  <a:pt x="4539924" y="3129067"/>
                </a:cubicBezTo>
                <a:cubicBezTo>
                  <a:pt x="4499078" y="2924257"/>
                  <a:pt x="4507775" y="2900002"/>
                  <a:pt x="4494496" y="2844037"/>
                </a:cubicBezTo>
                <a:cubicBezTo>
                  <a:pt x="4480840" y="2820455"/>
                  <a:pt x="4481766" y="2819423"/>
                  <a:pt x="4460253" y="2793277"/>
                </a:cubicBezTo>
                <a:cubicBezTo>
                  <a:pt x="4460293" y="2792857"/>
                  <a:pt x="4460334" y="2792440"/>
                  <a:pt x="4460374" y="2792022"/>
                </a:cubicBezTo>
                <a:cubicBezTo>
                  <a:pt x="4450410" y="2725396"/>
                  <a:pt x="4422768" y="2611146"/>
                  <a:pt x="4430482" y="2592145"/>
                </a:cubicBezTo>
                <a:cubicBezTo>
                  <a:pt x="4420977" y="2538605"/>
                  <a:pt x="4406958" y="2503050"/>
                  <a:pt x="4403347" y="2470784"/>
                </a:cubicBezTo>
                <a:cubicBezTo>
                  <a:pt x="4403625" y="2469144"/>
                  <a:pt x="4380771" y="2411406"/>
                  <a:pt x="4381053" y="2409766"/>
                </a:cubicBezTo>
                <a:lnTo>
                  <a:pt x="4366650" y="2374381"/>
                </a:lnTo>
                <a:cubicBezTo>
                  <a:pt x="4354764" y="2340371"/>
                  <a:pt x="4344841" y="2342080"/>
                  <a:pt x="4340811" y="2293782"/>
                </a:cubicBezTo>
                <a:lnTo>
                  <a:pt x="4336437" y="2209654"/>
                </a:lnTo>
                <a:cubicBezTo>
                  <a:pt x="4336626" y="2183198"/>
                  <a:pt x="4331827" y="2147175"/>
                  <a:pt x="4332596" y="2097942"/>
                </a:cubicBezTo>
                <a:cubicBezTo>
                  <a:pt x="4331413" y="2040556"/>
                  <a:pt x="4334167" y="2024671"/>
                  <a:pt x="4335156" y="1959502"/>
                </a:cubicBezTo>
                <a:cubicBezTo>
                  <a:pt x="4355169" y="1909240"/>
                  <a:pt x="4334621" y="1899757"/>
                  <a:pt x="4342459" y="1843304"/>
                </a:cubicBezTo>
                <a:cubicBezTo>
                  <a:pt x="4323188" y="1767970"/>
                  <a:pt x="4341543" y="1709926"/>
                  <a:pt x="4335862" y="1678241"/>
                </a:cubicBezTo>
                <a:cubicBezTo>
                  <a:pt x="4358303" y="1686421"/>
                  <a:pt x="4316693" y="1650992"/>
                  <a:pt x="4341586" y="1648670"/>
                </a:cubicBezTo>
                <a:lnTo>
                  <a:pt x="4335121" y="1530444"/>
                </a:lnTo>
                <a:lnTo>
                  <a:pt x="4319921" y="1447059"/>
                </a:lnTo>
                <a:cubicBezTo>
                  <a:pt x="4323975" y="1435041"/>
                  <a:pt x="4318516" y="1400294"/>
                  <a:pt x="4311218" y="1391417"/>
                </a:cubicBezTo>
                <a:cubicBezTo>
                  <a:pt x="4309788" y="1382890"/>
                  <a:pt x="4318548" y="1369039"/>
                  <a:pt x="4310635" y="1363726"/>
                </a:cubicBezTo>
                <a:cubicBezTo>
                  <a:pt x="4306367" y="1345147"/>
                  <a:pt x="4300478" y="1312123"/>
                  <a:pt x="4295428" y="1284707"/>
                </a:cubicBezTo>
                <a:cubicBezTo>
                  <a:pt x="4305903" y="1270581"/>
                  <a:pt x="4295764" y="1246609"/>
                  <a:pt x="4294084" y="1208753"/>
                </a:cubicBezTo>
                <a:cubicBezTo>
                  <a:pt x="4293843" y="1179683"/>
                  <a:pt x="4285650" y="1146196"/>
                  <a:pt x="4290055" y="1100759"/>
                </a:cubicBezTo>
                <a:cubicBezTo>
                  <a:pt x="4311757" y="1052944"/>
                  <a:pt x="4302600" y="968080"/>
                  <a:pt x="4306769" y="926605"/>
                </a:cubicBezTo>
                <a:cubicBezTo>
                  <a:pt x="4309528" y="887466"/>
                  <a:pt x="4307447" y="916383"/>
                  <a:pt x="4304646" y="892119"/>
                </a:cubicBezTo>
                <a:cubicBezTo>
                  <a:pt x="4298906" y="862313"/>
                  <a:pt x="4286356" y="825479"/>
                  <a:pt x="4280184" y="788250"/>
                </a:cubicBezTo>
                <a:cubicBezTo>
                  <a:pt x="4275629" y="645614"/>
                  <a:pt x="4270483" y="653700"/>
                  <a:pt x="4265528" y="607803"/>
                </a:cubicBezTo>
                <a:cubicBezTo>
                  <a:pt x="4266555" y="576644"/>
                  <a:pt x="4255504" y="548004"/>
                  <a:pt x="4250448" y="512866"/>
                </a:cubicBezTo>
                <a:cubicBezTo>
                  <a:pt x="4226489" y="447977"/>
                  <a:pt x="4214139" y="399629"/>
                  <a:pt x="4204265" y="361348"/>
                </a:cubicBezTo>
                <a:cubicBezTo>
                  <a:pt x="4214896" y="343611"/>
                  <a:pt x="4189301" y="362369"/>
                  <a:pt x="4191203" y="283180"/>
                </a:cubicBezTo>
                <a:cubicBezTo>
                  <a:pt x="4193843" y="278738"/>
                  <a:pt x="4190376" y="269105"/>
                  <a:pt x="4186487" y="270087"/>
                </a:cubicBezTo>
                <a:cubicBezTo>
                  <a:pt x="4156789" y="131153"/>
                  <a:pt x="4126023" y="113821"/>
                  <a:pt x="4107290" y="49653"/>
                </a:cubicBezTo>
                <a:cubicBezTo>
                  <a:pt x="4103468" y="39460"/>
                  <a:pt x="4100491" y="27294"/>
                  <a:pt x="4097659" y="13662"/>
                </a:cubicBezTo>
                <a:lnTo>
                  <a:pt x="4096109" y="5732"/>
                </a:lnTo>
                <a:lnTo>
                  <a:pt x="0" y="5732"/>
                </a:lnTo>
                <a:close/>
              </a:path>
            </a:pathLst>
          </a:cu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40449D5-DE6C-45AB-811E-29321C591C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418457" y="1424189"/>
            <a:ext cx="6858002" cy="4021087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12462C2-E3DB-4837-B94D-BC580B183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733"/>
            <a:ext cx="5035924" cy="6869464"/>
          </a:xfrm>
          <a:custGeom>
            <a:avLst/>
            <a:gdLst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4495 w 6128435"/>
              <a:gd name="connsiteY110" fmla="*/ 4170854 h 6858000"/>
              <a:gd name="connsiteX111" fmla="*/ 5903513 w 6128435"/>
              <a:gd name="connsiteY111" fmla="*/ 4187661 h 6858000"/>
              <a:gd name="connsiteX112" fmla="*/ 5909911 w 6128435"/>
              <a:gd name="connsiteY112" fmla="*/ 4189970 h 6858000"/>
              <a:gd name="connsiteX113" fmla="*/ 5919468 w 6128435"/>
              <a:gd name="connsiteY113" fmla="*/ 4200916 h 6858000"/>
              <a:gd name="connsiteX114" fmla="*/ 5917114 w 6128435"/>
              <a:gd name="connsiteY114" fmla="*/ 4213096 h 6858000"/>
              <a:gd name="connsiteX115" fmla="*/ 5921153 w 6128435"/>
              <a:gd name="connsiteY115" fmla="*/ 4236222 h 6858000"/>
              <a:gd name="connsiteX116" fmla="*/ 5924233 w 6128435"/>
              <a:gd name="connsiteY116" fmla="*/ 4242060 h 6858000"/>
              <a:gd name="connsiteX117" fmla="*/ 5923742 w 6128435"/>
              <a:gd name="connsiteY117" fmla="*/ 4265435 h 6858000"/>
              <a:gd name="connsiteX118" fmla="*/ 5928910 w 6128435"/>
              <a:gd name="connsiteY118" fmla="*/ 4300973 h 6858000"/>
              <a:gd name="connsiteX119" fmla="*/ 5939320 w 6128435"/>
              <a:gd name="connsiteY119" fmla="*/ 4340435 h 6858000"/>
              <a:gd name="connsiteX120" fmla="*/ 5936924 w 6128435"/>
              <a:gd name="connsiteY120" fmla="*/ 4353034 h 6858000"/>
              <a:gd name="connsiteX121" fmla="*/ 5946705 w 6128435"/>
              <a:gd name="connsiteY121" fmla="*/ 4428051 h 6858000"/>
              <a:gd name="connsiteX122" fmla="*/ 5949261 w 6128435"/>
              <a:gd name="connsiteY122" fmla="*/ 4449185 h 6858000"/>
              <a:gd name="connsiteX123" fmla="*/ 5957504 w 6128435"/>
              <a:gd name="connsiteY123" fmla="*/ 4465911 h 6858000"/>
              <a:gd name="connsiteX124" fmla="*/ 5964689 w 6128435"/>
              <a:gd name="connsiteY124" fmla="*/ 4468532 h 6858000"/>
              <a:gd name="connsiteX125" fmla="*/ 5967062 w 6128435"/>
              <a:gd name="connsiteY125" fmla="*/ 4479923 h 6858000"/>
              <a:gd name="connsiteX126" fmla="*/ 5968960 w 6128435"/>
              <a:gd name="connsiteY126" fmla="*/ 4482655 h 6858000"/>
              <a:gd name="connsiteX127" fmla="*/ 5978567 w 6128435"/>
              <a:gd name="connsiteY127" fmla="*/ 4498605 h 6858000"/>
              <a:gd name="connsiteX128" fmla="*/ 5967676 w 6128435"/>
              <a:gd name="connsiteY128" fmla="*/ 4540140 h 6858000"/>
              <a:gd name="connsiteX129" fmla="*/ 5980106 w 6128435"/>
              <a:gd name="connsiteY129" fmla="*/ 4585087 h 6858000"/>
              <a:gd name="connsiteX130" fmla="*/ 5986918 w 6128435"/>
              <a:gd name="connsiteY130" fmla="*/ 4764836 h 6858000"/>
              <a:gd name="connsiteX131" fmla="*/ 6013516 w 6128435"/>
              <a:gd name="connsiteY131" fmla="*/ 4786619 h 6858000"/>
              <a:gd name="connsiteX132" fmla="*/ 6025404 w 6128435"/>
              <a:gd name="connsiteY132" fmla="*/ 4858148 h 6858000"/>
              <a:gd name="connsiteX133" fmla="*/ 6007749 w 6128435"/>
              <a:gd name="connsiteY133" fmla="*/ 4964715 h 6858000"/>
              <a:gd name="connsiteX134" fmla="*/ 6005269 w 6128435"/>
              <a:gd name="connsiteY134" fmla="*/ 5150567 h 6858000"/>
              <a:gd name="connsiteX135" fmla="*/ 6001127 w 6128435"/>
              <a:gd name="connsiteY135" fmla="*/ 5164609 h 6858000"/>
              <a:gd name="connsiteX136" fmla="*/ 5996647 w 6128435"/>
              <a:gd name="connsiteY136" fmla="*/ 5185640 h 6858000"/>
              <a:gd name="connsiteX137" fmla="*/ 5998514 w 6128435"/>
              <a:gd name="connsiteY137" fmla="*/ 5189673 h 6858000"/>
              <a:gd name="connsiteX138" fmla="*/ 5995970 w 6128435"/>
              <a:gd name="connsiteY138" fmla="*/ 5221547 h 6858000"/>
              <a:gd name="connsiteX139" fmla="*/ 5997218 w 6128435"/>
              <a:gd name="connsiteY139" fmla="*/ 5222031 h 6858000"/>
              <a:gd name="connsiteX140" fmla="*/ 6002116 w 6128435"/>
              <a:gd name="connsiteY140" fmla="*/ 5231223 h 6858000"/>
              <a:gd name="connsiteX141" fmla="*/ 6008541 w 6128435"/>
              <a:gd name="connsiteY141" fmla="*/ 5248680 h 6858000"/>
              <a:gd name="connsiteX142" fmla="*/ 6039260 w 6128435"/>
              <a:gd name="connsiteY142" fmla="*/ 5289518 h 6858000"/>
              <a:gd name="connsiteX143" fmla="*/ 6036748 w 6128435"/>
              <a:gd name="connsiteY143" fmla="*/ 5322752 h 6858000"/>
              <a:gd name="connsiteX144" fmla="*/ 6036943 w 6128435"/>
              <a:gd name="connsiteY144" fmla="*/ 5329480 h 6858000"/>
              <a:gd name="connsiteX145" fmla="*/ 6037236 w 6128435"/>
              <a:gd name="connsiteY145" fmla="*/ 5329634 h 6858000"/>
              <a:gd name="connsiteX146" fmla="*/ 6038019 w 6128435"/>
              <a:gd name="connsiteY146" fmla="*/ 5336764 h 6858000"/>
              <a:gd name="connsiteX147" fmla="*/ 6037298 w 6128435"/>
              <a:gd name="connsiteY147" fmla="*/ 5341753 h 6858000"/>
              <a:gd name="connsiteX148" fmla="*/ 6037677 w 6128435"/>
              <a:gd name="connsiteY148" fmla="*/ 5354807 h 6858000"/>
              <a:gd name="connsiteX149" fmla="*/ 6039728 w 6128435"/>
              <a:gd name="connsiteY149" fmla="*/ 5359416 h 6858000"/>
              <a:gd name="connsiteX150" fmla="*/ 6043311 w 6128435"/>
              <a:gd name="connsiteY150" fmla="*/ 5361407 h 6858000"/>
              <a:gd name="connsiteX151" fmla="*/ 6042954 w 6128435"/>
              <a:gd name="connsiteY151" fmla="*/ 5362576 h 6858000"/>
              <a:gd name="connsiteX152" fmla="*/ 6053435 w 6128435"/>
              <a:gd name="connsiteY152" fmla="*/ 5387547 h 6858000"/>
              <a:gd name="connsiteX153" fmla="*/ 6065933 w 6128435"/>
              <a:gd name="connsiteY153" fmla="*/ 5443002 h 6858000"/>
              <a:gd name="connsiteX154" fmla="*/ 6068640 w 6128435"/>
              <a:gd name="connsiteY154" fmla="*/ 5474503 h 6858000"/>
              <a:gd name="connsiteX155" fmla="*/ 6080922 w 6128435"/>
              <a:gd name="connsiteY155" fmla="*/ 5561070 h 6858000"/>
              <a:gd name="connsiteX156" fmla="*/ 6096949 w 6128435"/>
              <a:gd name="connsiteY156" fmla="*/ 5648179 h 6858000"/>
              <a:gd name="connsiteX157" fmla="*/ 6125703 w 6128435"/>
              <a:gd name="connsiteY157" fmla="*/ 5692894 h 6858000"/>
              <a:gd name="connsiteX158" fmla="*/ 6126670 w 6128435"/>
              <a:gd name="connsiteY158" fmla="*/ 5697882 h 6858000"/>
              <a:gd name="connsiteX159" fmla="*/ 6124061 w 6128435"/>
              <a:gd name="connsiteY159" fmla="*/ 5710294 h 6858000"/>
              <a:gd name="connsiteX160" fmla="*/ 6122213 w 6128435"/>
              <a:gd name="connsiteY160" fmla="*/ 5714762 h 6858000"/>
              <a:gd name="connsiteX161" fmla="*/ 6121353 w 6128435"/>
              <a:gd name="connsiteY161" fmla="*/ 5721725 h 6858000"/>
              <a:gd name="connsiteX162" fmla="*/ 6121607 w 6128435"/>
              <a:gd name="connsiteY162" fmla="*/ 5721959 h 6858000"/>
              <a:gd name="connsiteX163" fmla="*/ 6120262 w 6128435"/>
              <a:gd name="connsiteY163" fmla="*/ 5728358 h 6858000"/>
              <a:gd name="connsiteX164" fmla="*/ 6110194 w 6128435"/>
              <a:gd name="connsiteY164" fmla="*/ 5758853 h 6858000"/>
              <a:gd name="connsiteX165" fmla="*/ 6127519 w 6128435"/>
              <a:gd name="connsiteY165" fmla="*/ 5865775 h 6858000"/>
              <a:gd name="connsiteX166" fmla="*/ 6128435 w 6128435"/>
              <a:gd name="connsiteY166" fmla="*/ 5870164 h 6858000"/>
              <a:gd name="connsiteX167" fmla="*/ 6119217 w 6128435"/>
              <a:gd name="connsiteY167" fmla="*/ 5888542 h 6858000"/>
              <a:gd name="connsiteX168" fmla="*/ 6115966 w 6128435"/>
              <a:gd name="connsiteY168" fmla="*/ 5898387 h 6858000"/>
              <a:gd name="connsiteX169" fmla="*/ 6111924 w 6128435"/>
              <a:gd name="connsiteY169" fmla="*/ 5900444 h 6858000"/>
              <a:gd name="connsiteX170" fmla="*/ 6108716 w 6128435"/>
              <a:gd name="connsiteY170" fmla="*/ 5915345 h 6858000"/>
              <a:gd name="connsiteX171" fmla="*/ 6109524 w 6128435"/>
              <a:gd name="connsiteY171" fmla="*/ 5917328 h 6858000"/>
              <a:gd name="connsiteX172" fmla="*/ 6102493 w 6128435"/>
              <a:gd name="connsiteY172" fmla="*/ 5928602 h 6858000"/>
              <a:gd name="connsiteX173" fmla="*/ 6056863 w 6128435"/>
              <a:gd name="connsiteY173" fmla="*/ 6000643 h 6858000"/>
              <a:gd name="connsiteX174" fmla="*/ 6045436 w 6128435"/>
              <a:gd name="connsiteY174" fmla="*/ 6124480 h 6858000"/>
              <a:gd name="connsiteX175" fmla="*/ 6030489 w 6128435"/>
              <a:gd name="connsiteY175" fmla="*/ 6317666 h 6858000"/>
              <a:gd name="connsiteX176" fmla="*/ 6007492 w 6128435"/>
              <a:gd name="connsiteY176" fmla="*/ 6440818 h 6858000"/>
              <a:gd name="connsiteX177" fmla="*/ 6009467 w 6128435"/>
              <a:gd name="connsiteY177" fmla="*/ 6487076 h 6858000"/>
              <a:gd name="connsiteX178" fmla="*/ 5995064 w 6128435"/>
              <a:gd name="connsiteY178" fmla="*/ 6540791 h 6858000"/>
              <a:gd name="connsiteX179" fmla="*/ 5996309 w 6128435"/>
              <a:gd name="connsiteY179" fmla="*/ 6543961 h 6858000"/>
              <a:gd name="connsiteX180" fmla="*/ 5996048 w 6128435"/>
              <a:gd name="connsiteY180" fmla="*/ 6555444 h 6858000"/>
              <a:gd name="connsiteX181" fmla="*/ 6002524 w 6128435"/>
              <a:gd name="connsiteY181" fmla="*/ 6560188 h 6858000"/>
              <a:gd name="connsiteX182" fmla="*/ 6006823 w 6128435"/>
              <a:gd name="connsiteY182" fmla="*/ 6578546 h 6858000"/>
              <a:gd name="connsiteX183" fmla="*/ 6004510 w 6128435"/>
              <a:gd name="connsiteY183" fmla="*/ 6599256 h 6858000"/>
              <a:gd name="connsiteX184" fmla="*/ 5986207 w 6128435"/>
              <a:gd name="connsiteY184" fmla="*/ 6695855 h 6858000"/>
              <a:gd name="connsiteX185" fmla="*/ 5979428 w 6128435"/>
              <a:gd name="connsiteY185" fmla="*/ 6754678 h 6858000"/>
              <a:gd name="connsiteX186" fmla="*/ 5983398 w 6128435"/>
              <a:gd name="connsiteY186" fmla="*/ 6778641 h 6858000"/>
              <a:gd name="connsiteX187" fmla="*/ 5984543 w 6128435"/>
              <a:gd name="connsiteY187" fmla="*/ 6811016 h 6858000"/>
              <a:gd name="connsiteX188" fmla="*/ 5981802 w 6128435"/>
              <a:gd name="connsiteY188" fmla="*/ 6838578 h 6858000"/>
              <a:gd name="connsiteX189" fmla="*/ 5979671 w 6128435"/>
              <a:gd name="connsiteY189" fmla="*/ 6858000 h 6858000"/>
              <a:gd name="connsiteX190" fmla="*/ 0 w 6128435"/>
              <a:gd name="connsiteY190" fmla="*/ 685800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4495 w 6128435"/>
              <a:gd name="connsiteY110" fmla="*/ 4170854 h 6858000"/>
              <a:gd name="connsiteX111" fmla="*/ 5903513 w 6128435"/>
              <a:gd name="connsiteY111" fmla="*/ 4187661 h 6858000"/>
              <a:gd name="connsiteX112" fmla="*/ 5909911 w 6128435"/>
              <a:gd name="connsiteY112" fmla="*/ 4189970 h 6858000"/>
              <a:gd name="connsiteX113" fmla="*/ 5917114 w 6128435"/>
              <a:gd name="connsiteY113" fmla="*/ 4213096 h 6858000"/>
              <a:gd name="connsiteX114" fmla="*/ 5921153 w 6128435"/>
              <a:gd name="connsiteY114" fmla="*/ 4236222 h 6858000"/>
              <a:gd name="connsiteX115" fmla="*/ 5924233 w 6128435"/>
              <a:gd name="connsiteY115" fmla="*/ 4242060 h 6858000"/>
              <a:gd name="connsiteX116" fmla="*/ 5923742 w 6128435"/>
              <a:gd name="connsiteY116" fmla="*/ 4265435 h 6858000"/>
              <a:gd name="connsiteX117" fmla="*/ 5928910 w 6128435"/>
              <a:gd name="connsiteY117" fmla="*/ 4300973 h 6858000"/>
              <a:gd name="connsiteX118" fmla="*/ 5939320 w 6128435"/>
              <a:gd name="connsiteY118" fmla="*/ 4340435 h 6858000"/>
              <a:gd name="connsiteX119" fmla="*/ 5936924 w 6128435"/>
              <a:gd name="connsiteY119" fmla="*/ 4353034 h 6858000"/>
              <a:gd name="connsiteX120" fmla="*/ 5946705 w 6128435"/>
              <a:gd name="connsiteY120" fmla="*/ 4428051 h 6858000"/>
              <a:gd name="connsiteX121" fmla="*/ 5949261 w 6128435"/>
              <a:gd name="connsiteY121" fmla="*/ 4449185 h 6858000"/>
              <a:gd name="connsiteX122" fmla="*/ 5957504 w 6128435"/>
              <a:gd name="connsiteY122" fmla="*/ 4465911 h 6858000"/>
              <a:gd name="connsiteX123" fmla="*/ 5964689 w 6128435"/>
              <a:gd name="connsiteY123" fmla="*/ 4468532 h 6858000"/>
              <a:gd name="connsiteX124" fmla="*/ 5967062 w 6128435"/>
              <a:gd name="connsiteY124" fmla="*/ 4479923 h 6858000"/>
              <a:gd name="connsiteX125" fmla="*/ 5968960 w 6128435"/>
              <a:gd name="connsiteY125" fmla="*/ 4482655 h 6858000"/>
              <a:gd name="connsiteX126" fmla="*/ 5978567 w 6128435"/>
              <a:gd name="connsiteY126" fmla="*/ 4498605 h 6858000"/>
              <a:gd name="connsiteX127" fmla="*/ 5967676 w 6128435"/>
              <a:gd name="connsiteY127" fmla="*/ 4540140 h 6858000"/>
              <a:gd name="connsiteX128" fmla="*/ 5980106 w 6128435"/>
              <a:gd name="connsiteY128" fmla="*/ 4585087 h 6858000"/>
              <a:gd name="connsiteX129" fmla="*/ 5986918 w 6128435"/>
              <a:gd name="connsiteY129" fmla="*/ 4764836 h 6858000"/>
              <a:gd name="connsiteX130" fmla="*/ 6013516 w 6128435"/>
              <a:gd name="connsiteY130" fmla="*/ 4786619 h 6858000"/>
              <a:gd name="connsiteX131" fmla="*/ 6025404 w 6128435"/>
              <a:gd name="connsiteY131" fmla="*/ 4858148 h 6858000"/>
              <a:gd name="connsiteX132" fmla="*/ 6007749 w 6128435"/>
              <a:gd name="connsiteY132" fmla="*/ 4964715 h 6858000"/>
              <a:gd name="connsiteX133" fmla="*/ 6005269 w 6128435"/>
              <a:gd name="connsiteY133" fmla="*/ 5150567 h 6858000"/>
              <a:gd name="connsiteX134" fmla="*/ 6001127 w 6128435"/>
              <a:gd name="connsiteY134" fmla="*/ 5164609 h 6858000"/>
              <a:gd name="connsiteX135" fmla="*/ 5996647 w 6128435"/>
              <a:gd name="connsiteY135" fmla="*/ 5185640 h 6858000"/>
              <a:gd name="connsiteX136" fmla="*/ 5998514 w 6128435"/>
              <a:gd name="connsiteY136" fmla="*/ 5189673 h 6858000"/>
              <a:gd name="connsiteX137" fmla="*/ 5995970 w 6128435"/>
              <a:gd name="connsiteY137" fmla="*/ 5221547 h 6858000"/>
              <a:gd name="connsiteX138" fmla="*/ 5997218 w 6128435"/>
              <a:gd name="connsiteY138" fmla="*/ 5222031 h 6858000"/>
              <a:gd name="connsiteX139" fmla="*/ 6002116 w 6128435"/>
              <a:gd name="connsiteY139" fmla="*/ 5231223 h 6858000"/>
              <a:gd name="connsiteX140" fmla="*/ 6008541 w 6128435"/>
              <a:gd name="connsiteY140" fmla="*/ 5248680 h 6858000"/>
              <a:gd name="connsiteX141" fmla="*/ 6039260 w 6128435"/>
              <a:gd name="connsiteY141" fmla="*/ 5289518 h 6858000"/>
              <a:gd name="connsiteX142" fmla="*/ 6036748 w 6128435"/>
              <a:gd name="connsiteY142" fmla="*/ 5322752 h 6858000"/>
              <a:gd name="connsiteX143" fmla="*/ 6036943 w 6128435"/>
              <a:gd name="connsiteY143" fmla="*/ 5329480 h 6858000"/>
              <a:gd name="connsiteX144" fmla="*/ 6037236 w 6128435"/>
              <a:gd name="connsiteY144" fmla="*/ 5329634 h 6858000"/>
              <a:gd name="connsiteX145" fmla="*/ 6038019 w 6128435"/>
              <a:gd name="connsiteY145" fmla="*/ 5336764 h 6858000"/>
              <a:gd name="connsiteX146" fmla="*/ 6037298 w 6128435"/>
              <a:gd name="connsiteY146" fmla="*/ 5341753 h 6858000"/>
              <a:gd name="connsiteX147" fmla="*/ 6037677 w 6128435"/>
              <a:gd name="connsiteY147" fmla="*/ 5354807 h 6858000"/>
              <a:gd name="connsiteX148" fmla="*/ 6039728 w 6128435"/>
              <a:gd name="connsiteY148" fmla="*/ 5359416 h 6858000"/>
              <a:gd name="connsiteX149" fmla="*/ 6043311 w 6128435"/>
              <a:gd name="connsiteY149" fmla="*/ 5361407 h 6858000"/>
              <a:gd name="connsiteX150" fmla="*/ 6042954 w 6128435"/>
              <a:gd name="connsiteY150" fmla="*/ 5362576 h 6858000"/>
              <a:gd name="connsiteX151" fmla="*/ 6053435 w 6128435"/>
              <a:gd name="connsiteY151" fmla="*/ 5387547 h 6858000"/>
              <a:gd name="connsiteX152" fmla="*/ 6065933 w 6128435"/>
              <a:gd name="connsiteY152" fmla="*/ 5443002 h 6858000"/>
              <a:gd name="connsiteX153" fmla="*/ 6068640 w 6128435"/>
              <a:gd name="connsiteY153" fmla="*/ 5474503 h 6858000"/>
              <a:gd name="connsiteX154" fmla="*/ 6080922 w 6128435"/>
              <a:gd name="connsiteY154" fmla="*/ 5561070 h 6858000"/>
              <a:gd name="connsiteX155" fmla="*/ 6096949 w 6128435"/>
              <a:gd name="connsiteY155" fmla="*/ 5648179 h 6858000"/>
              <a:gd name="connsiteX156" fmla="*/ 6125703 w 6128435"/>
              <a:gd name="connsiteY156" fmla="*/ 5692894 h 6858000"/>
              <a:gd name="connsiteX157" fmla="*/ 6126670 w 6128435"/>
              <a:gd name="connsiteY157" fmla="*/ 5697882 h 6858000"/>
              <a:gd name="connsiteX158" fmla="*/ 6124061 w 6128435"/>
              <a:gd name="connsiteY158" fmla="*/ 5710294 h 6858000"/>
              <a:gd name="connsiteX159" fmla="*/ 6122213 w 6128435"/>
              <a:gd name="connsiteY159" fmla="*/ 5714762 h 6858000"/>
              <a:gd name="connsiteX160" fmla="*/ 6121353 w 6128435"/>
              <a:gd name="connsiteY160" fmla="*/ 5721725 h 6858000"/>
              <a:gd name="connsiteX161" fmla="*/ 6121607 w 6128435"/>
              <a:gd name="connsiteY161" fmla="*/ 5721959 h 6858000"/>
              <a:gd name="connsiteX162" fmla="*/ 6120262 w 6128435"/>
              <a:gd name="connsiteY162" fmla="*/ 5728358 h 6858000"/>
              <a:gd name="connsiteX163" fmla="*/ 6110194 w 6128435"/>
              <a:gd name="connsiteY163" fmla="*/ 5758853 h 6858000"/>
              <a:gd name="connsiteX164" fmla="*/ 6127519 w 6128435"/>
              <a:gd name="connsiteY164" fmla="*/ 5865775 h 6858000"/>
              <a:gd name="connsiteX165" fmla="*/ 6128435 w 6128435"/>
              <a:gd name="connsiteY165" fmla="*/ 5870164 h 6858000"/>
              <a:gd name="connsiteX166" fmla="*/ 6119217 w 6128435"/>
              <a:gd name="connsiteY166" fmla="*/ 5888542 h 6858000"/>
              <a:gd name="connsiteX167" fmla="*/ 6115966 w 6128435"/>
              <a:gd name="connsiteY167" fmla="*/ 5898387 h 6858000"/>
              <a:gd name="connsiteX168" fmla="*/ 6111924 w 6128435"/>
              <a:gd name="connsiteY168" fmla="*/ 5900444 h 6858000"/>
              <a:gd name="connsiteX169" fmla="*/ 6108716 w 6128435"/>
              <a:gd name="connsiteY169" fmla="*/ 5915345 h 6858000"/>
              <a:gd name="connsiteX170" fmla="*/ 6109524 w 6128435"/>
              <a:gd name="connsiteY170" fmla="*/ 5917328 h 6858000"/>
              <a:gd name="connsiteX171" fmla="*/ 6102493 w 6128435"/>
              <a:gd name="connsiteY171" fmla="*/ 5928602 h 6858000"/>
              <a:gd name="connsiteX172" fmla="*/ 6056863 w 6128435"/>
              <a:gd name="connsiteY172" fmla="*/ 6000643 h 6858000"/>
              <a:gd name="connsiteX173" fmla="*/ 6045436 w 6128435"/>
              <a:gd name="connsiteY173" fmla="*/ 6124480 h 6858000"/>
              <a:gd name="connsiteX174" fmla="*/ 6030489 w 6128435"/>
              <a:gd name="connsiteY174" fmla="*/ 6317666 h 6858000"/>
              <a:gd name="connsiteX175" fmla="*/ 6007492 w 6128435"/>
              <a:gd name="connsiteY175" fmla="*/ 6440818 h 6858000"/>
              <a:gd name="connsiteX176" fmla="*/ 6009467 w 6128435"/>
              <a:gd name="connsiteY176" fmla="*/ 6487076 h 6858000"/>
              <a:gd name="connsiteX177" fmla="*/ 5995064 w 6128435"/>
              <a:gd name="connsiteY177" fmla="*/ 6540791 h 6858000"/>
              <a:gd name="connsiteX178" fmla="*/ 5996309 w 6128435"/>
              <a:gd name="connsiteY178" fmla="*/ 6543961 h 6858000"/>
              <a:gd name="connsiteX179" fmla="*/ 5996048 w 6128435"/>
              <a:gd name="connsiteY179" fmla="*/ 6555444 h 6858000"/>
              <a:gd name="connsiteX180" fmla="*/ 6002524 w 6128435"/>
              <a:gd name="connsiteY180" fmla="*/ 6560188 h 6858000"/>
              <a:gd name="connsiteX181" fmla="*/ 6006823 w 6128435"/>
              <a:gd name="connsiteY181" fmla="*/ 6578546 h 6858000"/>
              <a:gd name="connsiteX182" fmla="*/ 6004510 w 6128435"/>
              <a:gd name="connsiteY182" fmla="*/ 6599256 h 6858000"/>
              <a:gd name="connsiteX183" fmla="*/ 5986207 w 6128435"/>
              <a:gd name="connsiteY183" fmla="*/ 6695855 h 6858000"/>
              <a:gd name="connsiteX184" fmla="*/ 5979428 w 6128435"/>
              <a:gd name="connsiteY184" fmla="*/ 6754678 h 6858000"/>
              <a:gd name="connsiteX185" fmla="*/ 5983398 w 6128435"/>
              <a:gd name="connsiteY185" fmla="*/ 6778641 h 6858000"/>
              <a:gd name="connsiteX186" fmla="*/ 5984543 w 6128435"/>
              <a:gd name="connsiteY186" fmla="*/ 6811016 h 6858000"/>
              <a:gd name="connsiteX187" fmla="*/ 5981802 w 6128435"/>
              <a:gd name="connsiteY187" fmla="*/ 6838578 h 6858000"/>
              <a:gd name="connsiteX188" fmla="*/ 5979671 w 6128435"/>
              <a:gd name="connsiteY188" fmla="*/ 6858000 h 6858000"/>
              <a:gd name="connsiteX189" fmla="*/ 0 w 6128435"/>
              <a:gd name="connsiteY189" fmla="*/ 6858000 h 6858000"/>
              <a:gd name="connsiteX190" fmla="*/ 0 w 6128435"/>
              <a:gd name="connsiteY190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4495 w 6128435"/>
              <a:gd name="connsiteY110" fmla="*/ 4170854 h 6858000"/>
              <a:gd name="connsiteX111" fmla="*/ 5903513 w 6128435"/>
              <a:gd name="connsiteY111" fmla="*/ 4187661 h 6858000"/>
              <a:gd name="connsiteX112" fmla="*/ 5909911 w 6128435"/>
              <a:gd name="connsiteY112" fmla="*/ 4189970 h 6858000"/>
              <a:gd name="connsiteX113" fmla="*/ 5917114 w 6128435"/>
              <a:gd name="connsiteY113" fmla="*/ 4213096 h 6858000"/>
              <a:gd name="connsiteX114" fmla="*/ 5921153 w 6128435"/>
              <a:gd name="connsiteY114" fmla="*/ 4236222 h 6858000"/>
              <a:gd name="connsiteX115" fmla="*/ 5924233 w 6128435"/>
              <a:gd name="connsiteY115" fmla="*/ 4242060 h 6858000"/>
              <a:gd name="connsiteX116" fmla="*/ 5923742 w 6128435"/>
              <a:gd name="connsiteY116" fmla="*/ 4265435 h 6858000"/>
              <a:gd name="connsiteX117" fmla="*/ 5928910 w 6128435"/>
              <a:gd name="connsiteY117" fmla="*/ 4300973 h 6858000"/>
              <a:gd name="connsiteX118" fmla="*/ 5939320 w 6128435"/>
              <a:gd name="connsiteY118" fmla="*/ 4340435 h 6858000"/>
              <a:gd name="connsiteX119" fmla="*/ 5946705 w 6128435"/>
              <a:gd name="connsiteY119" fmla="*/ 4428051 h 6858000"/>
              <a:gd name="connsiteX120" fmla="*/ 5949261 w 6128435"/>
              <a:gd name="connsiteY120" fmla="*/ 4449185 h 6858000"/>
              <a:gd name="connsiteX121" fmla="*/ 5957504 w 6128435"/>
              <a:gd name="connsiteY121" fmla="*/ 4465911 h 6858000"/>
              <a:gd name="connsiteX122" fmla="*/ 5964689 w 6128435"/>
              <a:gd name="connsiteY122" fmla="*/ 4468532 h 6858000"/>
              <a:gd name="connsiteX123" fmla="*/ 5967062 w 6128435"/>
              <a:gd name="connsiteY123" fmla="*/ 4479923 h 6858000"/>
              <a:gd name="connsiteX124" fmla="*/ 5968960 w 6128435"/>
              <a:gd name="connsiteY124" fmla="*/ 4482655 h 6858000"/>
              <a:gd name="connsiteX125" fmla="*/ 5978567 w 6128435"/>
              <a:gd name="connsiteY125" fmla="*/ 4498605 h 6858000"/>
              <a:gd name="connsiteX126" fmla="*/ 5967676 w 6128435"/>
              <a:gd name="connsiteY126" fmla="*/ 4540140 h 6858000"/>
              <a:gd name="connsiteX127" fmla="*/ 5980106 w 6128435"/>
              <a:gd name="connsiteY127" fmla="*/ 4585087 h 6858000"/>
              <a:gd name="connsiteX128" fmla="*/ 5986918 w 6128435"/>
              <a:gd name="connsiteY128" fmla="*/ 4764836 h 6858000"/>
              <a:gd name="connsiteX129" fmla="*/ 6013516 w 6128435"/>
              <a:gd name="connsiteY129" fmla="*/ 4786619 h 6858000"/>
              <a:gd name="connsiteX130" fmla="*/ 6025404 w 6128435"/>
              <a:gd name="connsiteY130" fmla="*/ 4858148 h 6858000"/>
              <a:gd name="connsiteX131" fmla="*/ 6007749 w 6128435"/>
              <a:gd name="connsiteY131" fmla="*/ 4964715 h 6858000"/>
              <a:gd name="connsiteX132" fmla="*/ 6005269 w 6128435"/>
              <a:gd name="connsiteY132" fmla="*/ 5150567 h 6858000"/>
              <a:gd name="connsiteX133" fmla="*/ 6001127 w 6128435"/>
              <a:gd name="connsiteY133" fmla="*/ 5164609 h 6858000"/>
              <a:gd name="connsiteX134" fmla="*/ 5996647 w 6128435"/>
              <a:gd name="connsiteY134" fmla="*/ 5185640 h 6858000"/>
              <a:gd name="connsiteX135" fmla="*/ 5998514 w 6128435"/>
              <a:gd name="connsiteY135" fmla="*/ 5189673 h 6858000"/>
              <a:gd name="connsiteX136" fmla="*/ 5995970 w 6128435"/>
              <a:gd name="connsiteY136" fmla="*/ 5221547 h 6858000"/>
              <a:gd name="connsiteX137" fmla="*/ 5997218 w 6128435"/>
              <a:gd name="connsiteY137" fmla="*/ 5222031 h 6858000"/>
              <a:gd name="connsiteX138" fmla="*/ 6002116 w 6128435"/>
              <a:gd name="connsiteY138" fmla="*/ 5231223 h 6858000"/>
              <a:gd name="connsiteX139" fmla="*/ 6008541 w 6128435"/>
              <a:gd name="connsiteY139" fmla="*/ 5248680 h 6858000"/>
              <a:gd name="connsiteX140" fmla="*/ 6039260 w 6128435"/>
              <a:gd name="connsiteY140" fmla="*/ 5289518 h 6858000"/>
              <a:gd name="connsiteX141" fmla="*/ 6036748 w 6128435"/>
              <a:gd name="connsiteY141" fmla="*/ 5322752 h 6858000"/>
              <a:gd name="connsiteX142" fmla="*/ 6036943 w 6128435"/>
              <a:gd name="connsiteY142" fmla="*/ 5329480 h 6858000"/>
              <a:gd name="connsiteX143" fmla="*/ 6037236 w 6128435"/>
              <a:gd name="connsiteY143" fmla="*/ 5329634 h 6858000"/>
              <a:gd name="connsiteX144" fmla="*/ 6038019 w 6128435"/>
              <a:gd name="connsiteY144" fmla="*/ 5336764 h 6858000"/>
              <a:gd name="connsiteX145" fmla="*/ 6037298 w 6128435"/>
              <a:gd name="connsiteY145" fmla="*/ 5341753 h 6858000"/>
              <a:gd name="connsiteX146" fmla="*/ 6037677 w 6128435"/>
              <a:gd name="connsiteY146" fmla="*/ 5354807 h 6858000"/>
              <a:gd name="connsiteX147" fmla="*/ 6039728 w 6128435"/>
              <a:gd name="connsiteY147" fmla="*/ 5359416 h 6858000"/>
              <a:gd name="connsiteX148" fmla="*/ 6043311 w 6128435"/>
              <a:gd name="connsiteY148" fmla="*/ 5361407 h 6858000"/>
              <a:gd name="connsiteX149" fmla="*/ 6042954 w 6128435"/>
              <a:gd name="connsiteY149" fmla="*/ 5362576 h 6858000"/>
              <a:gd name="connsiteX150" fmla="*/ 6053435 w 6128435"/>
              <a:gd name="connsiteY150" fmla="*/ 5387547 h 6858000"/>
              <a:gd name="connsiteX151" fmla="*/ 6065933 w 6128435"/>
              <a:gd name="connsiteY151" fmla="*/ 5443002 h 6858000"/>
              <a:gd name="connsiteX152" fmla="*/ 6068640 w 6128435"/>
              <a:gd name="connsiteY152" fmla="*/ 5474503 h 6858000"/>
              <a:gd name="connsiteX153" fmla="*/ 6080922 w 6128435"/>
              <a:gd name="connsiteY153" fmla="*/ 5561070 h 6858000"/>
              <a:gd name="connsiteX154" fmla="*/ 6096949 w 6128435"/>
              <a:gd name="connsiteY154" fmla="*/ 5648179 h 6858000"/>
              <a:gd name="connsiteX155" fmla="*/ 6125703 w 6128435"/>
              <a:gd name="connsiteY155" fmla="*/ 5692894 h 6858000"/>
              <a:gd name="connsiteX156" fmla="*/ 6126670 w 6128435"/>
              <a:gd name="connsiteY156" fmla="*/ 5697882 h 6858000"/>
              <a:gd name="connsiteX157" fmla="*/ 6124061 w 6128435"/>
              <a:gd name="connsiteY157" fmla="*/ 5710294 h 6858000"/>
              <a:gd name="connsiteX158" fmla="*/ 6122213 w 6128435"/>
              <a:gd name="connsiteY158" fmla="*/ 5714762 h 6858000"/>
              <a:gd name="connsiteX159" fmla="*/ 6121353 w 6128435"/>
              <a:gd name="connsiteY159" fmla="*/ 5721725 h 6858000"/>
              <a:gd name="connsiteX160" fmla="*/ 6121607 w 6128435"/>
              <a:gd name="connsiteY160" fmla="*/ 5721959 h 6858000"/>
              <a:gd name="connsiteX161" fmla="*/ 6120262 w 6128435"/>
              <a:gd name="connsiteY161" fmla="*/ 5728358 h 6858000"/>
              <a:gd name="connsiteX162" fmla="*/ 6110194 w 6128435"/>
              <a:gd name="connsiteY162" fmla="*/ 5758853 h 6858000"/>
              <a:gd name="connsiteX163" fmla="*/ 6127519 w 6128435"/>
              <a:gd name="connsiteY163" fmla="*/ 5865775 h 6858000"/>
              <a:gd name="connsiteX164" fmla="*/ 6128435 w 6128435"/>
              <a:gd name="connsiteY164" fmla="*/ 5870164 h 6858000"/>
              <a:gd name="connsiteX165" fmla="*/ 6119217 w 6128435"/>
              <a:gd name="connsiteY165" fmla="*/ 5888542 h 6858000"/>
              <a:gd name="connsiteX166" fmla="*/ 6115966 w 6128435"/>
              <a:gd name="connsiteY166" fmla="*/ 5898387 h 6858000"/>
              <a:gd name="connsiteX167" fmla="*/ 6111924 w 6128435"/>
              <a:gd name="connsiteY167" fmla="*/ 5900444 h 6858000"/>
              <a:gd name="connsiteX168" fmla="*/ 6108716 w 6128435"/>
              <a:gd name="connsiteY168" fmla="*/ 5915345 h 6858000"/>
              <a:gd name="connsiteX169" fmla="*/ 6109524 w 6128435"/>
              <a:gd name="connsiteY169" fmla="*/ 5917328 h 6858000"/>
              <a:gd name="connsiteX170" fmla="*/ 6102493 w 6128435"/>
              <a:gd name="connsiteY170" fmla="*/ 5928602 h 6858000"/>
              <a:gd name="connsiteX171" fmla="*/ 6056863 w 6128435"/>
              <a:gd name="connsiteY171" fmla="*/ 6000643 h 6858000"/>
              <a:gd name="connsiteX172" fmla="*/ 6045436 w 6128435"/>
              <a:gd name="connsiteY172" fmla="*/ 6124480 h 6858000"/>
              <a:gd name="connsiteX173" fmla="*/ 6030489 w 6128435"/>
              <a:gd name="connsiteY173" fmla="*/ 6317666 h 6858000"/>
              <a:gd name="connsiteX174" fmla="*/ 6007492 w 6128435"/>
              <a:gd name="connsiteY174" fmla="*/ 6440818 h 6858000"/>
              <a:gd name="connsiteX175" fmla="*/ 6009467 w 6128435"/>
              <a:gd name="connsiteY175" fmla="*/ 6487076 h 6858000"/>
              <a:gd name="connsiteX176" fmla="*/ 5995064 w 6128435"/>
              <a:gd name="connsiteY176" fmla="*/ 6540791 h 6858000"/>
              <a:gd name="connsiteX177" fmla="*/ 5996309 w 6128435"/>
              <a:gd name="connsiteY177" fmla="*/ 6543961 h 6858000"/>
              <a:gd name="connsiteX178" fmla="*/ 5996048 w 6128435"/>
              <a:gd name="connsiteY178" fmla="*/ 6555444 h 6858000"/>
              <a:gd name="connsiteX179" fmla="*/ 6002524 w 6128435"/>
              <a:gd name="connsiteY179" fmla="*/ 6560188 h 6858000"/>
              <a:gd name="connsiteX180" fmla="*/ 6006823 w 6128435"/>
              <a:gd name="connsiteY180" fmla="*/ 6578546 h 6858000"/>
              <a:gd name="connsiteX181" fmla="*/ 6004510 w 6128435"/>
              <a:gd name="connsiteY181" fmla="*/ 6599256 h 6858000"/>
              <a:gd name="connsiteX182" fmla="*/ 5986207 w 6128435"/>
              <a:gd name="connsiteY182" fmla="*/ 6695855 h 6858000"/>
              <a:gd name="connsiteX183" fmla="*/ 5979428 w 6128435"/>
              <a:gd name="connsiteY183" fmla="*/ 6754678 h 6858000"/>
              <a:gd name="connsiteX184" fmla="*/ 5983398 w 6128435"/>
              <a:gd name="connsiteY184" fmla="*/ 6778641 h 6858000"/>
              <a:gd name="connsiteX185" fmla="*/ 5984543 w 6128435"/>
              <a:gd name="connsiteY185" fmla="*/ 6811016 h 6858000"/>
              <a:gd name="connsiteX186" fmla="*/ 5981802 w 6128435"/>
              <a:gd name="connsiteY186" fmla="*/ 6838578 h 6858000"/>
              <a:gd name="connsiteX187" fmla="*/ 5979671 w 6128435"/>
              <a:gd name="connsiteY187" fmla="*/ 6858000 h 6858000"/>
              <a:gd name="connsiteX188" fmla="*/ 0 w 6128435"/>
              <a:gd name="connsiteY188" fmla="*/ 6858000 h 6858000"/>
              <a:gd name="connsiteX189" fmla="*/ 0 w 6128435"/>
              <a:gd name="connsiteY189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4495 w 6128435"/>
              <a:gd name="connsiteY110" fmla="*/ 4170854 h 6858000"/>
              <a:gd name="connsiteX111" fmla="*/ 5903513 w 6128435"/>
              <a:gd name="connsiteY111" fmla="*/ 4187661 h 6858000"/>
              <a:gd name="connsiteX112" fmla="*/ 5917114 w 6128435"/>
              <a:gd name="connsiteY112" fmla="*/ 4213096 h 6858000"/>
              <a:gd name="connsiteX113" fmla="*/ 5921153 w 6128435"/>
              <a:gd name="connsiteY113" fmla="*/ 4236222 h 6858000"/>
              <a:gd name="connsiteX114" fmla="*/ 5924233 w 6128435"/>
              <a:gd name="connsiteY114" fmla="*/ 4242060 h 6858000"/>
              <a:gd name="connsiteX115" fmla="*/ 5923742 w 6128435"/>
              <a:gd name="connsiteY115" fmla="*/ 4265435 h 6858000"/>
              <a:gd name="connsiteX116" fmla="*/ 5928910 w 6128435"/>
              <a:gd name="connsiteY116" fmla="*/ 4300973 h 6858000"/>
              <a:gd name="connsiteX117" fmla="*/ 5939320 w 6128435"/>
              <a:gd name="connsiteY117" fmla="*/ 4340435 h 6858000"/>
              <a:gd name="connsiteX118" fmla="*/ 5946705 w 6128435"/>
              <a:gd name="connsiteY118" fmla="*/ 4428051 h 6858000"/>
              <a:gd name="connsiteX119" fmla="*/ 5949261 w 6128435"/>
              <a:gd name="connsiteY119" fmla="*/ 4449185 h 6858000"/>
              <a:gd name="connsiteX120" fmla="*/ 5957504 w 6128435"/>
              <a:gd name="connsiteY120" fmla="*/ 4465911 h 6858000"/>
              <a:gd name="connsiteX121" fmla="*/ 5964689 w 6128435"/>
              <a:gd name="connsiteY121" fmla="*/ 4468532 h 6858000"/>
              <a:gd name="connsiteX122" fmla="*/ 5967062 w 6128435"/>
              <a:gd name="connsiteY122" fmla="*/ 4479923 h 6858000"/>
              <a:gd name="connsiteX123" fmla="*/ 5968960 w 6128435"/>
              <a:gd name="connsiteY123" fmla="*/ 4482655 h 6858000"/>
              <a:gd name="connsiteX124" fmla="*/ 5978567 w 6128435"/>
              <a:gd name="connsiteY124" fmla="*/ 4498605 h 6858000"/>
              <a:gd name="connsiteX125" fmla="*/ 5967676 w 6128435"/>
              <a:gd name="connsiteY125" fmla="*/ 4540140 h 6858000"/>
              <a:gd name="connsiteX126" fmla="*/ 5980106 w 6128435"/>
              <a:gd name="connsiteY126" fmla="*/ 4585087 h 6858000"/>
              <a:gd name="connsiteX127" fmla="*/ 5986918 w 6128435"/>
              <a:gd name="connsiteY127" fmla="*/ 4764836 h 6858000"/>
              <a:gd name="connsiteX128" fmla="*/ 6013516 w 6128435"/>
              <a:gd name="connsiteY128" fmla="*/ 4786619 h 6858000"/>
              <a:gd name="connsiteX129" fmla="*/ 6025404 w 6128435"/>
              <a:gd name="connsiteY129" fmla="*/ 4858148 h 6858000"/>
              <a:gd name="connsiteX130" fmla="*/ 6007749 w 6128435"/>
              <a:gd name="connsiteY130" fmla="*/ 4964715 h 6858000"/>
              <a:gd name="connsiteX131" fmla="*/ 6005269 w 6128435"/>
              <a:gd name="connsiteY131" fmla="*/ 5150567 h 6858000"/>
              <a:gd name="connsiteX132" fmla="*/ 6001127 w 6128435"/>
              <a:gd name="connsiteY132" fmla="*/ 5164609 h 6858000"/>
              <a:gd name="connsiteX133" fmla="*/ 5996647 w 6128435"/>
              <a:gd name="connsiteY133" fmla="*/ 5185640 h 6858000"/>
              <a:gd name="connsiteX134" fmla="*/ 5998514 w 6128435"/>
              <a:gd name="connsiteY134" fmla="*/ 5189673 h 6858000"/>
              <a:gd name="connsiteX135" fmla="*/ 5995970 w 6128435"/>
              <a:gd name="connsiteY135" fmla="*/ 5221547 h 6858000"/>
              <a:gd name="connsiteX136" fmla="*/ 5997218 w 6128435"/>
              <a:gd name="connsiteY136" fmla="*/ 5222031 h 6858000"/>
              <a:gd name="connsiteX137" fmla="*/ 6002116 w 6128435"/>
              <a:gd name="connsiteY137" fmla="*/ 5231223 h 6858000"/>
              <a:gd name="connsiteX138" fmla="*/ 6008541 w 6128435"/>
              <a:gd name="connsiteY138" fmla="*/ 5248680 h 6858000"/>
              <a:gd name="connsiteX139" fmla="*/ 6039260 w 6128435"/>
              <a:gd name="connsiteY139" fmla="*/ 5289518 h 6858000"/>
              <a:gd name="connsiteX140" fmla="*/ 6036748 w 6128435"/>
              <a:gd name="connsiteY140" fmla="*/ 5322752 h 6858000"/>
              <a:gd name="connsiteX141" fmla="*/ 6036943 w 6128435"/>
              <a:gd name="connsiteY141" fmla="*/ 5329480 h 6858000"/>
              <a:gd name="connsiteX142" fmla="*/ 6037236 w 6128435"/>
              <a:gd name="connsiteY142" fmla="*/ 5329634 h 6858000"/>
              <a:gd name="connsiteX143" fmla="*/ 6038019 w 6128435"/>
              <a:gd name="connsiteY143" fmla="*/ 5336764 h 6858000"/>
              <a:gd name="connsiteX144" fmla="*/ 6037298 w 6128435"/>
              <a:gd name="connsiteY144" fmla="*/ 5341753 h 6858000"/>
              <a:gd name="connsiteX145" fmla="*/ 6037677 w 6128435"/>
              <a:gd name="connsiteY145" fmla="*/ 5354807 h 6858000"/>
              <a:gd name="connsiteX146" fmla="*/ 6039728 w 6128435"/>
              <a:gd name="connsiteY146" fmla="*/ 5359416 h 6858000"/>
              <a:gd name="connsiteX147" fmla="*/ 6043311 w 6128435"/>
              <a:gd name="connsiteY147" fmla="*/ 5361407 h 6858000"/>
              <a:gd name="connsiteX148" fmla="*/ 6042954 w 6128435"/>
              <a:gd name="connsiteY148" fmla="*/ 5362576 h 6858000"/>
              <a:gd name="connsiteX149" fmla="*/ 6053435 w 6128435"/>
              <a:gd name="connsiteY149" fmla="*/ 5387547 h 6858000"/>
              <a:gd name="connsiteX150" fmla="*/ 6065933 w 6128435"/>
              <a:gd name="connsiteY150" fmla="*/ 5443002 h 6858000"/>
              <a:gd name="connsiteX151" fmla="*/ 6068640 w 6128435"/>
              <a:gd name="connsiteY151" fmla="*/ 5474503 h 6858000"/>
              <a:gd name="connsiteX152" fmla="*/ 6080922 w 6128435"/>
              <a:gd name="connsiteY152" fmla="*/ 5561070 h 6858000"/>
              <a:gd name="connsiteX153" fmla="*/ 6096949 w 6128435"/>
              <a:gd name="connsiteY153" fmla="*/ 5648179 h 6858000"/>
              <a:gd name="connsiteX154" fmla="*/ 6125703 w 6128435"/>
              <a:gd name="connsiteY154" fmla="*/ 5692894 h 6858000"/>
              <a:gd name="connsiteX155" fmla="*/ 6126670 w 6128435"/>
              <a:gd name="connsiteY155" fmla="*/ 5697882 h 6858000"/>
              <a:gd name="connsiteX156" fmla="*/ 6124061 w 6128435"/>
              <a:gd name="connsiteY156" fmla="*/ 5710294 h 6858000"/>
              <a:gd name="connsiteX157" fmla="*/ 6122213 w 6128435"/>
              <a:gd name="connsiteY157" fmla="*/ 5714762 h 6858000"/>
              <a:gd name="connsiteX158" fmla="*/ 6121353 w 6128435"/>
              <a:gd name="connsiteY158" fmla="*/ 5721725 h 6858000"/>
              <a:gd name="connsiteX159" fmla="*/ 6121607 w 6128435"/>
              <a:gd name="connsiteY159" fmla="*/ 5721959 h 6858000"/>
              <a:gd name="connsiteX160" fmla="*/ 6120262 w 6128435"/>
              <a:gd name="connsiteY160" fmla="*/ 5728358 h 6858000"/>
              <a:gd name="connsiteX161" fmla="*/ 6110194 w 6128435"/>
              <a:gd name="connsiteY161" fmla="*/ 5758853 h 6858000"/>
              <a:gd name="connsiteX162" fmla="*/ 6127519 w 6128435"/>
              <a:gd name="connsiteY162" fmla="*/ 5865775 h 6858000"/>
              <a:gd name="connsiteX163" fmla="*/ 6128435 w 6128435"/>
              <a:gd name="connsiteY163" fmla="*/ 5870164 h 6858000"/>
              <a:gd name="connsiteX164" fmla="*/ 6119217 w 6128435"/>
              <a:gd name="connsiteY164" fmla="*/ 5888542 h 6858000"/>
              <a:gd name="connsiteX165" fmla="*/ 6115966 w 6128435"/>
              <a:gd name="connsiteY165" fmla="*/ 5898387 h 6858000"/>
              <a:gd name="connsiteX166" fmla="*/ 6111924 w 6128435"/>
              <a:gd name="connsiteY166" fmla="*/ 5900444 h 6858000"/>
              <a:gd name="connsiteX167" fmla="*/ 6108716 w 6128435"/>
              <a:gd name="connsiteY167" fmla="*/ 5915345 h 6858000"/>
              <a:gd name="connsiteX168" fmla="*/ 6109524 w 6128435"/>
              <a:gd name="connsiteY168" fmla="*/ 5917328 h 6858000"/>
              <a:gd name="connsiteX169" fmla="*/ 6102493 w 6128435"/>
              <a:gd name="connsiteY169" fmla="*/ 5928602 h 6858000"/>
              <a:gd name="connsiteX170" fmla="*/ 6056863 w 6128435"/>
              <a:gd name="connsiteY170" fmla="*/ 6000643 h 6858000"/>
              <a:gd name="connsiteX171" fmla="*/ 6045436 w 6128435"/>
              <a:gd name="connsiteY171" fmla="*/ 6124480 h 6858000"/>
              <a:gd name="connsiteX172" fmla="*/ 6030489 w 6128435"/>
              <a:gd name="connsiteY172" fmla="*/ 6317666 h 6858000"/>
              <a:gd name="connsiteX173" fmla="*/ 6007492 w 6128435"/>
              <a:gd name="connsiteY173" fmla="*/ 6440818 h 6858000"/>
              <a:gd name="connsiteX174" fmla="*/ 6009467 w 6128435"/>
              <a:gd name="connsiteY174" fmla="*/ 6487076 h 6858000"/>
              <a:gd name="connsiteX175" fmla="*/ 5995064 w 6128435"/>
              <a:gd name="connsiteY175" fmla="*/ 6540791 h 6858000"/>
              <a:gd name="connsiteX176" fmla="*/ 5996309 w 6128435"/>
              <a:gd name="connsiteY176" fmla="*/ 6543961 h 6858000"/>
              <a:gd name="connsiteX177" fmla="*/ 5996048 w 6128435"/>
              <a:gd name="connsiteY177" fmla="*/ 6555444 h 6858000"/>
              <a:gd name="connsiteX178" fmla="*/ 6002524 w 6128435"/>
              <a:gd name="connsiteY178" fmla="*/ 6560188 h 6858000"/>
              <a:gd name="connsiteX179" fmla="*/ 6006823 w 6128435"/>
              <a:gd name="connsiteY179" fmla="*/ 6578546 h 6858000"/>
              <a:gd name="connsiteX180" fmla="*/ 6004510 w 6128435"/>
              <a:gd name="connsiteY180" fmla="*/ 6599256 h 6858000"/>
              <a:gd name="connsiteX181" fmla="*/ 5986207 w 6128435"/>
              <a:gd name="connsiteY181" fmla="*/ 6695855 h 6858000"/>
              <a:gd name="connsiteX182" fmla="*/ 5979428 w 6128435"/>
              <a:gd name="connsiteY182" fmla="*/ 6754678 h 6858000"/>
              <a:gd name="connsiteX183" fmla="*/ 5983398 w 6128435"/>
              <a:gd name="connsiteY183" fmla="*/ 6778641 h 6858000"/>
              <a:gd name="connsiteX184" fmla="*/ 5984543 w 6128435"/>
              <a:gd name="connsiteY184" fmla="*/ 6811016 h 6858000"/>
              <a:gd name="connsiteX185" fmla="*/ 5981802 w 6128435"/>
              <a:gd name="connsiteY185" fmla="*/ 6838578 h 6858000"/>
              <a:gd name="connsiteX186" fmla="*/ 5979671 w 6128435"/>
              <a:gd name="connsiteY186" fmla="*/ 6858000 h 6858000"/>
              <a:gd name="connsiteX187" fmla="*/ 0 w 6128435"/>
              <a:gd name="connsiteY187" fmla="*/ 6858000 h 6858000"/>
              <a:gd name="connsiteX188" fmla="*/ 0 w 6128435"/>
              <a:gd name="connsiteY188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3513 w 6128435"/>
              <a:gd name="connsiteY110" fmla="*/ 4187661 h 6858000"/>
              <a:gd name="connsiteX111" fmla="*/ 5917114 w 6128435"/>
              <a:gd name="connsiteY111" fmla="*/ 4213096 h 6858000"/>
              <a:gd name="connsiteX112" fmla="*/ 5921153 w 6128435"/>
              <a:gd name="connsiteY112" fmla="*/ 4236222 h 6858000"/>
              <a:gd name="connsiteX113" fmla="*/ 5924233 w 6128435"/>
              <a:gd name="connsiteY113" fmla="*/ 4242060 h 6858000"/>
              <a:gd name="connsiteX114" fmla="*/ 5923742 w 6128435"/>
              <a:gd name="connsiteY114" fmla="*/ 4265435 h 6858000"/>
              <a:gd name="connsiteX115" fmla="*/ 5928910 w 6128435"/>
              <a:gd name="connsiteY115" fmla="*/ 4300973 h 6858000"/>
              <a:gd name="connsiteX116" fmla="*/ 5939320 w 6128435"/>
              <a:gd name="connsiteY116" fmla="*/ 4340435 h 6858000"/>
              <a:gd name="connsiteX117" fmla="*/ 5946705 w 6128435"/>
              <a:gd name="connsiteY117" fmla="*/ 4428051 h 6858000"/>
              <a:gd name="connsiteX118" fmla="*/ 5949261 w 6128435"/>
              <a:gd name="connsiteY118" fmla="*/ 4449185 h 6858000"/>
              <a:gd name="connsiteX119" fmla="*/ 5957504 w 6128435"/>
              <a:gd name="connsiteY119" fmla="*/ 4465911 h 6858000"/>
              <a:gd name="connsiteX120" fmla="*/ 5964689 w 6128435"/>
              <a:gd name="connsiteY120" fmla="*/ 4468532 h 6858000"/>
              <a:gd name="connsiteX121" fmla="*/ 5967062 w 6128435"/>
              <a:gd name="connsiteY121" fmla="*/ 4479923 h 6858000"/>
              <a:gd name="connsiteX122" fmla="*/ 5968960 w 6128435"/>
              <a:gd name="connsiteY122" fmla="*/ 4482655 h 6858000"/>
              <a:gd name="connsiteX123" fmla="*/ 5978567 w 6128435"/>
              <a:gd name="connsiteY123" fmla="*/ 4498605 h 6858000"/>
              <a:gd name="connsiteX124" fmla="*/ 5967676 w 6128435"/>
              <a:gd name="connsiteY124" fmla="*/ 4540140 h 6858000"/>
              <a:gd name="connsiteX125" fmla="*/ 5980106 w 6128435"/>
              <a:gd name="connsiteY125" fmla="*/ 4585087 h 6858000"/>
              <a:gd name="connsiteX126" fmla="*/ 5986918 w 6128435"/>
              <a:gd name="connsiteY126" fmla="*/ 4764836 h 6858000"/>
              <a:gd name="connsiteX127" fmla="*/ 6013516 w 6128435"/>
              <a:gd name="connsiteY127" fmla="*/ 4786619 h 6858000"/>
              <a:gd name="connsiteX128" fmla="*/ 6025404 w 6128435"/>
              <a:gd name="connsiteY128" fmla="*/ 4858148 h 6858000"/>
              <a:gd name="connsiteX129" fmla="*/ 6007749 w 6128435"/>
              <a:gd name="connsiteY129" fmla="*/ 4964715 h 6858000"/>
              <a:gd name="connsiteX130" fmla="*/ 6005269 w 6128435"/>
              <a:gd name="connsiteY130" fmla="*/ 5150567 h 6858000"/>
              <a:gd name="connsiteX131" fmla="*/ 6001127 w 6128435"/>
              <a:gd name="connsiteY131" fmla="*/ 5164609 h 6858000"/>
              <a:gd name="connsiteX132" fmla="*/ 5996647 w 6128435"/>
              <a:gd name="connsiteY132" fmla="*/ 5185640 h 6858000"/>
              <a:gd name="connsiteX133" fmla="*/ 5998514 w 6128435"/>
              <a:gd name="connsiteY133" fmla="*/ 5189673 h 6858000"/>
              <a:gd name="connsiteX134" fmla="*/ 5995970 w 6128435"/>
              <a:gd name="connsiteY134" fmla="*/ 5221547 h 6858000"/>
              <a:gd name="connsiteX135" fmla="*/ 5997218 w 6128435"/>
              <a:gd name="connsiteY135" fmla="*/ 5222031 h 6858000"/>
              <a:gd name="connsiteX136" fmla="*/ 6002116 w 6128435"/>
              <a:gd name="connsiteY136" fmla="*/ 5231223 h 6858000"/>
              <a:gd name="connsiteX137" fmla="*/ 6008541 w 6128435"/>
              <a:gd name="connsiteY137" fmla="*/ 5248680 h 6858000"/>
              <a:gd name="connsiteX138" fmla="*/ 6039260 w 6128435"/>
              <a:gd name="connsiteY138" fmla="*/ 5289518 h 6858000"/>
              <a:gd name="connsiteX139" fmla="*/ 6036748 w 6128435"/>
              <a:gd name="connsiteY139" fmla="*/ 5322752 h 6858000"/>
              <a:gd name="connsiteX140" fmla="*/ 6036943 w 6128435"/>
              <a:gd name="connsiteY140" fmla="*/ 5329480 h 6858000"/>
              <a:gd name="connsiteX141" fmla="*/ 6037236 w 6128435"/>
              <a:gd name="connsiteY141" fmla="*/ 5329634 h 6858000"/>
              <a:gd name="connsiteX142" fmla="*/ 6038019 w 6128435"/>
              <a:gd name="connsiteY142" fmla="*/ 5336764 h 6858000"/>
              <a:gd name="connsiteX143" fmla="*/ 6037298 w 6128435"/>
              <a:gd name="connsiteY143" fmla="*/ 5341753 h 6858000"/>
              <a:gd name="connsiteX144" fmla="*/ 6037677 w 6128435"/>
              <a:gd name="connsiteY144" fmla="*/ 5354807 h 6858000"/>
              <a:gd name="connsiteX145" fmla="*/ 6039728 w 6128435"/>
              <a:gd name="connsiteY145" fmla="*/ 5359416 h 6858000"/>
              <a:gd name="connsiteX146" fmla="*/ 6043311 w 6128435"/>
              <a:gd name="connsiteY146" fmla="*/ 5361407 h 6858000"/>
              <a:gd name="connsiteX147" fmla="*/ 6042954 w 6128435"/>
              <a:gd name="connsiteY147" fmla="*/ 5362576 h 6858000"/>
              <a:gd name="connsiteX148" fmla="*/ 6053435 w 6128435"/>
              <a:gd name="connsiteY148" fmla="*/ 5387547 h 6858000"/>
              <a:gd name="connsiteX149" fmla="*/ 6065933 w 6128435"/>
              <a:gd name="connsiteY149" fmla="*/ 5443002 h 6858000"/>
              <a:gd name="connsiteX150" fmla="*/ 6068640 w 6128435"/>
              <a:gd name="connsiteY150" fmla="*/ 5474503 h 6858000"/>
              <a:gd name="connsiteX151" fmla="*/ 6080922 w 6128435"/>
              <a:gd name="connsiteY151" fmla="*/ 5561070 h 6858000"/>
              <a:gd name="connsiteX152" fmla="*/ 6096949 w 6128435"/>
              <a:gd name="connsiteY152" fmla="*/ 5648179 h 6858000"/>
              <a:gd name="connsiteX153" fmla="*/ 6125703 w 6128435"/>
              <a:gd name="connsiteY153" fmla="*/ 5692894 h 6858000"/>
              <a:gd name="connsiteX154" fmla="*/ 6126670 w 6128435"/>
              <a:gd name="connsiteY154" fmla="*/ 5697882 h 6858000"/>
              <a:gd name="connsiteX155" fmla="*/ 6124061 w 6128435"/>
              <a:gd name="connsiteY155" fmla="*/ 5710294 h 6858000"/>
              <a:gd name="connsiteX156" fmla="*/ 6122213 w 6128435"/>
              <a:gd name="connsiteY156" fmla="*/ 5714762 h 6858000"/>
              <a:gd name="connsiteX157" fmla="*/ 6121353 w 6128435"/>
              <a:gd name="connsiteY157" fmla="*/ 5721725 h 6858000"/>
              <a:gd name="connsiteX158" fmla="*/ 6121607 w 6128435"/>
              <a:gd name="connsiteY158" fmla="*/ 5721959 h 6858000"/>
              <a:gd name="connsiteX159" fmla="*/ 6120262 w 6128435"/>
              <a:gd name="connsiteY159" fmla="*/ 5728358 h 6858000"/>
              <a:gd name="connsiteX160" fmla="*/ 6110194 w 6128435"/>
              <a:gd name="connsiteY160" fmla="*/ 5758853 h 6858000"/>
              <a:gd name="connsiteX161" fmla="*/ 6127519 w 6128435"/>
              <a:gd name="connsiteY161" fmla="*/ 5865775 h 6858000"/>
              <a:gd name="connsiteX162" fmla="*/ 6128435 w 6128435"/>
              <a:gd name="connsiteY162" fmla="*/ 5870164 h 6858000"/>
              <a:gd name="connsiteX163" fmla="*/ 6119217 w 6128435"/>
              <a:gd name="connsiteY163" fmla="*/ 5888542 h 6858000"/>
              <a:gd name="connsiteX164" fmla="*/ 6115966 w 6128435"/>
              <a:gd name="connsiteY164" fmla="*/ 5898387 h 6858000"/>
              <a:gd name="connsiteX165" fmla="*/ 6111924 w 6128435"/>
              <a:gd name="connsiteY165" fmla="*/ 5900444 h 6858000"/>
              <a:gd name="connsiteX166" fmla="*/ 6108716 w 6128435"/>
              <a:gd name="connsiteY166" fmla="*/ 5915345 h 6858000"/>
              <a:gd name="connsiteX167" fmla="*/ 6109524 w 6128435"/>
              <a:gd name="connsiteY167" fmla="*/ 5917328 h 6858000"/>
              <a:gd name="connsiteX168" fmla="*/ 6102493 w 6128435"/>
              <a:gd name="connsiteY168" fmla="*/ 5928602 h 6858000"/>
              <a:gd name="connsiteX169" fmla="*/ 6056863 w 6128435"/>
              <a:gd name="connsiteY169" fmla="*/ 6000643 h 6858000"/>
              <a:gd name="connsiteX170" fmla="*/ 6045436 w 6128435"/>
              <a:gd name="connsiteY170" fmla="*/ 6124480 h 6858000"/>
              <a:gd name="connsiteX171" fmla="*/ 6030489 w 6128435"/>
              <a:gd name="connsiteY171" fmla="*/ 6317666 h 6858000"/>
              <a:gd name="connsiteX172" fmla="*/ 6007492 w 6128435"/>
              <a:gd name="connsiteY172" fmla="*/ 6440818 h 6858000"/>
              <a:gd name="connsiteX173" fmla="*/ 6009467 w 6128435"/>
              <a:gd name="connsiteY173" fmla="*/ 6487076 h 6858000"/>
              <a:gd name="connsiteX174" fmla="*/ 5995064 w 6128435"/>
              <a:gd name="connsiteY174" fmla="*/ 6540791 h 6858000"/>
              <a:gd name="connsiteX175" fmla="*/ 5996309 w 6128435"/>
              <a:gd name="connsiteY175" fmla="*/ 6543961 h 6858000"/>
              <a:gd name="connsiteX176" fmla="*/ 5996048 w 6128435"/>
              <a:gd name="connsiteY176" fmla="*/ 6555444 h 6858000"/>
              <a:gd name="connsiteX177" fmla="*/ 6002524 w 6128435"/>
              <a:gd name="connsiteY177" fmla="*/ 6560188 h 6858000"/>
              <a:gd name="connsiteX178" fmla="*/ 6006823 w 6128435"/>
              <a:gd name="connsiteY178" fmla="*/ 6578546 h 6858000"/>
              <a:gd name="connsiteX179" fmla="*/ 6004510 w 6128435"/>
              <a:gd name="connsiteY179" fmla="*/ 6599256 h 6858000"/>
              <a:gd name="connsiteX180" fmla="*/ 5986207 w 6128435"/>
              <a:gd name="connsiteY180" fmla="*/ 6695855 h 6858000"/>
              <a:gd name="connsiteX181" fmla="*/ 5979428 w 6128435"/>
              <a:gd name="connsiteY181" fmla="*/ 6754678 h 6858000"/>
              <a:gd name="connsiteX182" fmla="*/ 5983398 w 6128435"/>
              <a:gd name="connsiteY182" fmla="*/ 6778641 h 6858000"/>
              <a:gd name="connsiteX183" fmla="*/ 5984543 w 6128435"/>
              <a:gd name="connsiteY183" fmla="*/ 6811016 h 6858000"/>
              <a:gd name="connsiteX184" fmla="*/ 5981802 w 6128435"/>
              <a:gd name="connsiteY184" fmla="*/ 6838578 h 6858000"/>
              <a:gd name="connsiteX185" fmla="*/ 5979671 w 6128435"/>
              <a:gd name="connsiteY185" fmla="*/ 6858000 h 6858000"/>
              <a:gd name="connsiteX186" fmla="*/ 0 w 6128435"/>
              <a:gd name="connsiteY186" fmla="*/ 6858000 h 6858000"/>
              <a:gd name="connsiteX187" fmla="*/ 0 w 6128435"/>
              <a:gd name="connsiteY18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3513 w 6128435"/>
              <a:gd name="connsiteY110" fmla="*/ 4187661 h 6858000"/>
              <a:gd name="connsiteX111" fmla="*/ 5917114 w 6128435"/>
              <a:gd name="connsiteY111" fmla="*/ 4213096 h 6858000"/>
              <a:gd name="connsiteX112" fmla="*/ 5921153 w 6128435"/>
              <a:gd name="connsiteY112" fmla="*/ 4236222 h 6858000"/>
              <a:gd name="connsiteX113" fmla="*/ 5924233 w 6128435"/>
              <a:gd name="connsiteY113" fmla="*/ 4242060 h 6858000"/>
              <a:gd name="connsiteX114" fmla="*/ 5928910 w 6128435"/>
              <a:gd name="connsiteY114" fmla="*/ 4300973 h 6858000"/>
              <a:gd name="connsiteX115" fmla="*/ 5939320 w 6128435"/>
              <a:gd name="connsiteY115" fmla="*/ 4340435 h 6858000"/>
              <a:gd name="connsiteX116" fmla="*/ 5946705 w 6128435"/>
              <a:gd name="connsiteY116" fmla="*/ 4428051 h 6858000"/>
              <a:gd name="connsiteX117" fmla="*/ 5949261 w 6128435"/>
              <a:gd name="connsiteY117" fmla="*/ 4449185 h 6858000"/>
              <a:gd name="connsiteX118" fmla="*/ 5957504 w 6128435"/>
              <a:gd name="connsiteY118" fmla="*/ 4465911 h 6858000"/>
              <a:gd name="connsiteX119" fmla="*/ 5964689 w 6128435"/>
              <a:gd name="connsiteY119" fmla="*/ 4468532 h 6858000"/>
              <a:gd name="connsiteX120" fmla="*/ 5967062 w 6128435"/>
              <a:gd name="connsiteY120" fmla="*/ 4479923 h 6858000"/>
              <a:gd name="connsiteX121" fmla="*/ 5968960 w 6128435"/>
              <a:gd name="connsiteY121" fmla="*/ 4482655 h 6858000"/>
              <a:gd name="connsiteX122" fmla="*/ 5978567 w 6128435"/>
              <a:gd name="connsiteY122" fmla="*/ 4498605 h 6858000"/>
              <a:gd name="connsiteX123" fmla="*/ 5967676 w 6128435"/>
              <a:gd name="connsiteY123" fmla="*/ 4540140 h 6858000"/>
              <a:gd name="connsiteX124" fmla="*/ 5980106 w 6128435"/>
              <a:gd name="connsiteY124" fmla="*/ 4585087 h 6858000"/>
              <a:gd name="connsiteX125" fmla="*/ 5986918 w 6128435"/>
              <a:gd name="connsiteY125" fmla="*/ 4764836 h 6858000"/>
              <a:gd name="connsiteX126" fmla="*/ 6013516 w 6128435"/>
              <a:gd name="connsiteY126" fmla="*/ 4786619 h 6858000"/>
              <a:gd name="connsiteX127" fmla="*/ 6025404 w 6128435"/>
              <a:gd name="connsiteY127" fmla="*/ 4858148 h 6858000"/>
              <a:gd name="connsiteX128" fmla="*/ 6007749 w 6128435"/>
              <a:gd name="connsiteY128" fmla="*/ 4964715 h 6858000"/>
              <a:gd name="connsiteX129" fmla="*/ 6005269 w 6128435"/>
              <a:gd name="connsiteY129" fmla="*/ 5150567 h 6858000"/>
              <a:gd name="connsiteX130" fmla="*/ 6001127 w 6128435"/>
              <a:gd name="connsiteY130" fmla="*/ 5164609 h 6858000"/>
              <a:gd name="connsiteX131" fmla="*/ 5996647 w 6128435"/>
              <a:gd name="connsiteY131" fmla="*/ 5185640 h 6858000"/>
              <a:gd name="connsiteX132" fmla="*/ 5998514 w 6128435"/>
              <a:gd name="connsiteY132" fmla="*/ 5189673 h 6858000"/>
              <a:gd name="connsiteX133" fmla="*/ 5995970 w 6128435"/>
              <a:gd name="connsiteY133" fmla="*/ 5221547 h 6858000"/>
              <a:gd name="connsiteX134" fmla="*/ 5997218 w 6128435"/>
              <a:gd name="connsiteY134" fmla="*/ 5222031 h 6858000"/>
              <a:gd name="connsiteX135" fmla="*/ 6002116 w 6128435"/>
              <a:gd name="connsiteY135" fmla="*/ 5231223 h 6858000"/>
              <a:gd name="connsiteX136" fmla="*/ 6008541 w 6128435"/>
              <a:gd name="connsiteY136" fmla="*/ 5248680 h 6858000"/>
              <a:gd name="connsiteX137" fmla="*/ 6039260 w 6128435"/>
              <a:gd name="connsiteY137" fmla="*/ 5289518 h 6858000"/>
              <a:gd name="connsiteX138" fmla="*/ 6036748 w 6128435"/>
              <a:gd name="connsiteY138" fmla="*/ 5322752 h 6858000"/>
              <a:gd name="connsiteX139" fmla="*/ 6036943 w 6128435"/>
              <a:gd name="connsiteY139" fmla="*/ 5329480 h 6858000"/>
              <a:gd name="connsiteX140" fmla="*/ 6037236 w 6128435"/>
              <a:gd name="connsiteY140" fmla="*/ 5329634 h 6858000"/>
              <a:gd name="connsiteX141" fmla="*/ 6038019 w 6128435"/>
              <a:gd name="connsiteY141" fmla="*/ 5336764 h 6858000"/>
              <a:gd name="connsiteX142" fmla="*/ 6037298 w 6128435"/>
              <a:gd name="connsiteY142" fmla="*/ 5341753 h 6858000"/>
              <a:gd name="connsiteX143" fmla="*/ 6037677 w 6128435"/>
              <a:gd name="connsiteY143" fmla="*/ 5354807 h 6858000"/>
              <a:gd name="connsiteX144" fmla="*/ 6039728 w 6128435"/>
              <a:gd name="connsiteY144" fmla="*/ 5359416 h 6858000"/>
              <a:gd name="connsiteX145" fmla="*/ 6043311 w 6128435"/>
              <a:gd name="connsiteY145" fmla="*/ 5361407 h 6858000"/>
              <a:gd name="connsiteX146" fmla="*/ 6042954 w 6128435"/>
              <a:gd name="connsiteY146" fmla="*/ 5362576 h 6858000"/>
              <a:gd name="connsiteX147" fmla="*/ 6053435 w 6128435"/>
              <a:gd name="connsiteY147" fmla="*/ 5387547 h 6858000"/>
              <a:gd name="connsiteX148" fmla="*/ 6065933 w 6128435"/>
              <a:gd name="connsiteY148" fmla="*/ 5443002 h 6858000"/>
              <a:gd name="connsiteX149" fmla="*/ 6068640 w 6128435"/>
              <a:gd name="connsiteY149" fmla="*/ 5474503 h 6858000"/>
              <a:gd name="connsiteX150" fmla="*/ 6080922 w 6128435"/>
              <a:gd name="connsiteY150" fmla="*/ 5561070 h 6858000"/>
              <a:gd name="connsiteX151" fmla="*/ 6096949 w 6128435"/>
              <a:gd name="connsiteY151" fmla="*/ 5648179 h 6858000"/>
              <a:gd name="connsiteX152" fmla="*/ 6125703 w 6128435"/>
              <a:gd name="connsiteY152" fmla="*/ 5692894 h 6858000"/>
              <a:gd name="connsiteX153" fmla="*/ 6126670 w 6128435"/>
              <a:gd name="connsiteY153" fmla="*/ 5697882 h 6858000"/>
              <a:gd name="connsiteX154" fmla="*/ 6124061 w 6128435"/>
              <a:gd name="connsiteY154" fmla="*/ 5710294 h 6858000"/>
              <a:gd name="connsiteX155" fmla="*/ 6122213 w 6128435"/>
              <a:gd name="connsiteY155" fmla="*/ 5714762 h 6858000"/>
              <a:gd name="connsiteX156" fmla="*/ 6121353 w 6128435"/>
              <a:gd name="connsiteY156" fmla="*/ 5721725 h 6858000"/>
              <a:gd name="connsiteX157" fmla="*/ 6121607 w 6128435"/>
              <a:gd name="connsiteY157" fmla="*/ 5721959 h 6858000"/>
              <a:gd name="connsiteX158" fmla="*/ 6120262 w 6128435"/>
              <a:gd name="connsiteY158" fmla="*/ 5728358 h 6858000"/>
              <a:gd name="connsiteX159" fmla="*/ 6110194 w 6128435"/>
              <a:gd name="connsiteY159" fmla="*/ 5758853 h 6858000"/>
              <a:gd name="connsiteX160" fmla="*/ 6127519 w 6128435"/>
              <a:gd name="connsiteY160" fmla="*/ 5865775 h 6858000"/>
              <a:gd name="connsiteX161" fmla="*/ 6128435 w 6128435"/>
              <a:gd name="connsiteY161" fmla="*/ 5870164 h 6858000"/>
              <a:gd name="connsiteX162" fmla="*/ 6119217 w 6128435"/>
              <a:gd name="connsiteY162" fmla="*/ 5888542 h 6858000"/>
              <a:gd name="connsiteX163" fmla="*/ 6115966 w 6128435"/>
              <a:gd name="connsiteY163" fmla="*/ 5898387 h 6858000"/>
              <a:gd name="connsiteX164" fmla="*/ 6111924 w 6128435"/>
              <a:gd name="connsiteY164" fmla="*/ 5900444 h 6858000"/>
              <a:gd name="connsiteX165" fmla="*/ 6108716 w 6128435"/>
              <a:gd name="connsiteY165" fmla="*/ 5915345 h 6858000"/>
              <a:gd name="connsiteX166" fmla="*/ 6109524 w 6128435"/>
              <a:gd name="connsiteY166" fmla="*/ 5917328 h 6858000"/>
              <a:gd name="connsiteX167" fmla="*/ 6102493 w 6128435"/>
              <a:gd name="connsiteY167" fmla="*/ 5928602 h 6858000"/>
              <a:gd name="connsiteX168" fmla="*/ 6056863 w 6128435"/>
              <a:gd name="connsiteY168" fmla="*/ 6000643 h 6858000"/>
              <a:gd name="connsiteX169" fmla="*/ 6045436 w 6128435"/>
              <a:gd name="connsiteY169" fmla="*/ 6124480 h 6858000"/>
              <a:gd name="connsiteX170" fmla="*/ 6030489 w 6128435"/>
              <a:gd name="connsiteY170" fmla="*/ 6317666 h 6858000"/>
              <a:gd name="connsiteX171" fmla="*/ 6007492 w 6128435"/>
              <a:gd name="connsiteY171" fmla="*/ 6440818 h 6858000"/>
              <a:gd name="connsiteX172" fmla="*/ 6009467 w 6128435"/>
              <a:gd name="connsiteY172" fmla="*/ 6487076 h 6858000"/>
              <a:gd name="connsiteX173" fmla="*/ 5995064 w 6128435"/>
              <a:gd name="connsiteY173" fmla="*/ 6540791 h 6858000"/>
              <a:gd name="connsiteX174" fmla="*/ 5996309 w 6128435"/>
              <a:gd name="connsiteY174" fmla="*/ 6543961 h 6858000"/>
              <a:gd name="connsiteX175" fmla="*/ 5996048 w 6128435"/>
              <a:gd name="connsiteY175" fmla="*/ 6555444 h 6858000"/>
              <a:gd name="connsiteX176" fmla="*/ 6002524 w 6128435"/>
              <a:gd name="connsiteY176" fmla="*/ 6560188 h 6858000"/>
              <a:gd name="connsiteX177" fmla="*/ 6006823 w 6128435"/>
              <a:gd name="connsiteY177" fmla="*/ 6578546 h 6858000"/>
              <a:gd name="connsiteX178" fmla="*/ 6004510 w 6128435"/>
              <a:gd name="connsiteY178" fmla="*/ 6599256 h 6858000"/>
              <a:gd name="connsiteX179" fmla="*/ 5986207 w 6128435"/>
              <a:gd name="connsiteY179" fmla="*/ 6695855 h 6858000"/>
              <a:gd name="connsiteX180" fmla="*/ 5979428 w 6128435"/>
              <a:gd name="connsiteY180" fmla="*/ 6754678 h 6858000"/>
              <a:gd name="connsiteX181" fmla="*/ 5983398 w 6128435"/>
              <a:gd name="connsiteY181" fmla="*/ 6778641 h 6858000"/>
              <a:gd name="connsiteX182" fmla="*/ 5984543 w 6128435"/>
              <a:gd name="connsiteY182" fmla="*/ 6811016 h 6858000"/>
              <a:gd name="connsiteX183" fmla="*/ 5981802 w 6128435"/>
              <a:gd name="connsiteY183" fmla="*/ 6838578 h 6858000"/>
              <a:gd name="connsiteX184" fmla="*/ 5979671 w 6128435"/>
              <a:gd name="connsiteY184" fmla="*/ 6858000 h 6858000"/>
              <a:gd name="connsiteX185" fmla="*/ 0 w 6128435"/>
              <a:gd name="connsiteY185" fmla="*/ 6858000 h 6858000"/>
              <a:gd name="connsiteX186" fmla="*/ 0 w 6128435"/>
              <a:gd name="connsiteY186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3513 w 6128435"/>
              <a:gd name="connsiteY110" fmla="*/ 4187661 h 6858000"/>
              <a:gd name="connsiteX111" fmla="*/ 5917114 w 6128435"/>
              <a:gd name="connsiteY111" fmla="*/ 4213096 h 6858000"/>
              <a:gd name="connsiteX112" fmla="*/ 5921153 w 6128435"/>
              <a:gd name="connsiteY112" fmla="*/ 4236222 h 6858000"/>
              <a:gd name="connsiteX113" fmla="*/ 5924233 w 6128435"/>
              <a:gd name="connsiteY113" fmla="*/ 4242060 h 6858000"/>
              <a:gd name="connsiteX114" fmla="*/ 5928910 w 6128435"/>
              <a:gd name="connsiteY114" fmla="*/ 4300973 h 6858000"/>
              <a:gd name="connsiteX115" fmla="*/ 5939320 w 6128435"/>
              <a:gd name="connsiteY115" fmla="*/ 4340435 h 6858000"/>
              <a:gd name="connsiteX116" fmla="*/ 5946705 w 6128435"/>
              <a:gd name="connsiteY116" fmla="*/ 4428051 h 6858000"/>
              <a:gd name="connsiteX117" fmla="*/ 5949261 w 6128435"/>
              <a:gd name="connsiteY117" fmla="*/ 4449185 h 6858000"/>
              <a:gd name="connsiteX118" fmla="*/ 5957504 w 6128435"/>
              <a:gd name="connsiteY118" fmla="*/ 4465911 h 6858000"/>
              <a:gd name="connsiteX119" fmla="*/ 5964689 w 6128435"/>
              <a:gd name="connsiteY119" fmla="*/ 4468532 h 6858000"/>
              <a:gd name="connsiteX120" fmla="*/ 5967062 w 6128435"/>
              <a:gd name="connsiteY120" fmla="*/ 4479923 h 6858000"/>
              <a:gd name="connsiteX121" fmla="*/ 5968960 w 6128435"/>
              <a:gd name="connsiteY121" fmla="*/ 4482655 h 6858000"/>
              <a:gd name="connsiteX122" fmla="*/ 5978567 w 6128435"/>
              <a:gd name="connsiteY122" fmla="*/ 4498605 h 6858000"/>
              <a:gd name="connsiteX123" fmla="*/ 5967676 w 6128435"/>
              <a:gd name="connsiteY123" fmla="*/ 4540140 h 6858000"/>
              <a:gd name="connsiteX124" fmla="*/ 5980106 w 6128435"/>
              <a:gd name="connsiteY124" fmla="*/ 4585087 h 6858000"/>
              <a:gd name="connsiteX125" fmla="*/ 5998138 w 6128435"/>
              <a:gd name="connsiteY125" fmla="*/ 4697518 h 6858000"/>
              <a:gd name="connsiteX126" fmla="*/ 6013516 w 6128435"/>
              <a:gd name="connsiteY126" fmla="*/ 4786619 h 6858000"/>
              <a:gd name="connsiteX127" fmla="*/ 6025404 w 6128435"/>
              <a:gd name="connsiteY127" fmla="*/ 4858148 h 6858000"/>
              <a:gd name="connsiteX128" fmla="*/ 6007749 w 6128435"/>
              <a:gd name="connsiteY128" fmla="*/ 4964715 h 6858000"/>
              <a:gd name="connsiteX129" fmla="*/ 6005269 w 6128435"/>
              <a:gd name="connsiteY129" fmla="*/ 5150567 h 6858000"/>
              <a:gd name="connsiteX130" fmla="*/ 6001127 w 6128435"/>
              <a:gd name="connsiteY130" fmla="*/ 5164609 h 6858000"/>
              <a:gd name="connsiteX131" fmla="*/ 5996647 w 6128435"/>
              <a:gd name="connsiteY131" fmla="*/ 5185640 h 6858000"/>
              <a:gd name="connsiteX132" fmla="*/ 5998514 w 6128435"/>
              <a:gd name="connsiteY132" fmla="*/ 5189673 h 6858000"/>
              <a:gd name="connsiteX133" fmla="*/ 5995970 w 6128435"/>
              <a:gd name="connsiteY133" fmla="*/ 5221547 h 6858000"/>
              <a:gd name="connsiteX134" fmla="*/ 5997218 w 6128435"/>
              <a:gd name="connsiteY134" fmla="*/ 5222031 h 6858000"/>
              <a:gd name="connsiteX135" fmla="*/ 6002116 w 6128435"/>
              <a:gd name="connsiteY135" fmla="*/ 5231223 h 6858000"/>
              <a:gd name="connsiteX136" fmla="*/ 6008541 w 6128435"/>
              <a:gd name="connsiteY136" fmla="*/ 5248680 h 6858000"/>
              <a:gd name="connsiteX137" fmla="*/ 6039260 w 6128435"/>
              <a:gd name="connsiteY137" fmla="*/ 5289518 h 6858000"/>
              <a:gd name="connsiteX138" fmla="*/ 6036748 w 6128435"/>
              <a:gd name="connsiteY138" fmla="*/ 5322752 h 6858000"/>
              <a:gd name="connsiteX139" fmla="*/ 6036943 w 6128435"/>
              <a:gd name="connsiteY139" fmla="*/ 5329480 h 6858000"/>
              <a:gd name="connsiteX140" fmla="*/ 6037236 w 6128435"/>
              <a:gd name="connsiteY140" fmla="*/ 5329634 h 6858000"/>
              <a:gd name="connsiteX141" fmla="*/ 6038019 w 6128435"/>
              <a:gd name="connsiteY141" fmla="*/ 5336764 h 6858000"/>
              <a:gd name="connsiteX142" fmla="*/ 6037298 w 6128435"/>
              <a:gd name="connsiteY142" fmla="*/ 5341753 h 6858000"/>
              <a:gd name="connsiteX143" fmla="*/ 6037677 w 6128435"/>
              <a:gd name="connsiteY143" fmla="*/ 5354807 h 6858000"/>
              <a:gd name="connsiteX144" fmla="*/ 6039728 w 6128435"/>
              <a:gd name="connsiteY144" fmla="*/ 5359416 h 6858000"/>
              <a:gd name="connsiteX145" fmla="*/ 6043311 w 6128435"/>
              <a:gd name="connsiteY145" fmla="*/ 5361407 h 6858000"/>
              <a:gd name="connsiteX146" fmla="*/ 6042954 w 6128435"/>
              <a:gd name="connsiteY146" fmla="*/ 5362576 h 6858000"/>
              <a:gd name="connsiteX147" fmla="*/ 6053435 w 6128435"/>
              <a:gd name="connsiteY147" fmla="*/ 5387547 h 6858000"/>
              <a:gd name="connsiteX148" fmla="*/ 6065933 w 6128435"/>
              <a:gd name="connsiteY148" fmla="*/ 5443002 h 6858000"/>
              <a:gd name="connsiteX149" fmla="*/ 6068640 w 6128435"/>
              <a:gd name="connsiteY149" fmla="*/ 5474503 h 6858000"/>
              <a:gd name="connsiteX150" fmla="*/ 6080922 w 6128435"/>
              <a:gd name="connsiteY150" fmla="*/ 5561070 h 6858000"/>
              <a:gd name="connsiteX151" fmla="*/ 6096949 w 6128435"/>
              <a:gd name="connsiteY151" fmla="*/ 5648179 h 6858000"/>
              <a:gd name="connsiteX152" fmla="*/ 6125703 w 6128435"/>
              <a:gd name="connsiteY152" fmla="*/ 5692894 h 6858000"/>
              <a:gd name="connsiteX153" fmla="*/ 6126670 w 6128435"/>
              <a:gd name="connsiteY153" fmla="*/ 5697882 h 6858000"/>
              <a:gd name="connsiteX154" fmla="*/ 6124061 w 6128435"/>
              <a:gd name="connsiteY154" fmla="*/ 5710294 h 6858000"/>
              <a:gd name="connsiteX155" fmla="*/ 6122213 w 6128435"/>
              <a:gd name="connsiteY155" fmla="*/ 5714762 h 6858000"/>
              <a:gd name="connsiteX156" fmla="*/ 6121353 w 6128435"/>
              <a:gd name="connsiteY156" fmla="*/ 5721725 h 6858000"/>
              <a:gd name="connsiteX157" fmla="*/ 6121607 w 6128435"/>
              <a:gd name="connsiteY157" fmla="*/ 5721959 h 6858000"/>
              <a:gd name="connsiteX158" fmla="*/ 6120262 w 6128435"/>
              <a:gd name="connsiteY158" fmla="*/ 5728358 h 6858000"/>
              <a:gd name="connsiteX159" fmla="*/ 6110194 w 6128435"/>
              <a:gd name="connsiteY159" fmla="*/ 5758853 h 6858000"/>
              <a:gd name="connsiteX160" fmla="*/ 6127519 w 6128435"/>
              <a:gd name="connsiteY160" fmla="*/ 5865775 h 6858000"/>
              <a:gd name="connsiteX161" fmla="*/ 6128435 w 6128435"/>
              <a:gd name="connsiteY161" fmla="*/ 5870164 h 6858000"/>
              <a:gd name="connsiteX162" fmla="*/ 6119217 w 6128435"/>
              <a:gd name="connsiteY162" fmla="*/ 5888542 h 6858000"/>
              <a:gd name="connsiteX163" fmla="*/ 6115966 w 6128435"/>
              <a:gd name="connsiteY163" fmla="*/ 5898387 h 6858000"/>
              <a:gd name="connsiteX164" fmla="*/ 6111924 w 6128435"/>
              <a:gd name="connsiteY164" fmla="*/ 5900444 h 6858000"/>
              <a:gd name="connsiteX165" fmla="*/ 6108716 w 6128435"/>
              <a:gd name="connsiteY165" fmla="*/ 5915345 h 6858000"/>
              <a:gd name="connsiteX166" fmla="*/ 6109524 w 6128435"/>
              <a:gd name="connsiteY166" fmla="*/ 5917328 h 6858000"/>
              <a:gd name="connsiteX167" fmla="*/ 6102493 w 6128435"/>
              <a:gd name="connsiteY167" fmla="*/ 5928602 h 6858000"/>
              <a:gd name="connsiteX168" fmla="*/ 6056863 w 6128435"/>
              <a:gd name="connsiteY168" fmla="*/ 6000643 h 6858000"/>
              <a:gd name="connsiteX169" fmla="*/ 6045436 w 6128435"/>
              <a:gd name="connsiteY169" fmla="*/ 6124480 h 6858000"/>
              <a:gd name="connsiteX170" fmla="*/ 6030489 w 6128435"/>
              <a:gd name="connsiteY170" fmla="*/ 6317666 h 6858000"/>
              <a:gd name="connsiteX171" fmla="*/ 6007492 w 6128435"/>
              <a:gd name="connsiteY171" fmla="*/ 6440818 h 6858000"/>
              <a:gd name="connsiteX172" fmla="*/ 6009467 w 6128435"/>
              <a:gd name="connsiteY172" fmla="*/ 6487076 h 6858000"/>
              <a:gd name="connsiteX173" fmla="*/ 5995064 w 6128435"/>
              <a:gd name="connsiteY173" fmla="*/ 6540791 h 6858000"/>
              <a:gd name="connsiteX174" fmla="*/ 5996309 w 6128435"/>
              <a:gd name="connsiteY174" fmla="*/ 6543961 h 6858000"/>
              <a:gd name="connsiteX175" fmla="*/ 5996048 w 6128435"/>
              <a:gd name="connsiteY175" fmla="*/ 6555444 h 6858000"/>
              <a:gd name="connsiteX176" fmla="*/ 6002524 w 6128435"/>
              <a:gd name="connsiteY176" fmla="*/ 6560188 h 6858000"/>
              <a:gd name="connsiteX177" fmla="*/ 6006823 w 6128435"/>
              <a:gd name="connsiteY177" fmla="*/ 6578546 h 6858000"/>
              <a:gd name="connsiteX178" fmla="*/ 6004510 w 6128435"/>
              <a:gd name="connsiteY178" fmla="*/ 6599256 h 6858000"/>
              <a:gd name="connsiteX179" fmla="*/ 5986207 w 6128435"/>
              <a:gd name="connsiteY179" fmla="*/ 6695855 h 6858000"/>
              <a:gd name="connsiteX180" fmla="*/ 5979428 w 6128435"/>
              <a:gd name="connsiteY180" fmla="*/ 6754678 h 6858000"/>
              <a:gd name="connsiteX181" fmla="*/ 5983398 w 6128435"/>
              <a:gd name="connsiteY181" fmla="*/ 6778641 h 6858000"/>
              <a:gd name="connsiteX182" fmla="*/ 5984543 w 6128435"/>
              <a:gd name="connsiteY182" fmla="*/ 6811016 h 6858000"/>
              <a:gd name="connsiteX183" fmla="*/ 5981802 w 6128435"/>
              <a:gd name="connsiteY183" fmla="*/ 6838578 h 6858000"/>
              <a:gd name="connsiteX184" fmla="*/ 5979671 w 6128435"/>
              <a:gd name="connsiteY184" fmla="*/ 6858000 h 6858000"/>
              <a:gd name="connsiteX185" fmla="*/ 0 w 6128435"/>
              <a:gd name="connsiteY185" fmla="*/ 6858000 h 6858000"/>
              <a:gd name="connsiteX186" fmla="*/ 0 w 6128435"/>
              <a:gd name="connsiteY186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88486 w 6128435"/>
              <a:gd name="connsiteY36" fmla="*/ 1976575 h 6858000"/>
              <a:gd name="connsiteX37" fmla="*/ 5252592 w 6128435"/>
              <a:gd name="connsiteY37" fmla="*/ 2092210 h 6858000"/>
              <a:gd name="connsiteX38" fmla="*/ 5264303 w 6128435"/>
              <a:gd name="connsiteY38" fmla="*/ 2225157 h 6858000"/>
              <a:gd name="connsiteX39" fmla="*/ 5254949 w 6128435"/>
              <a:gd name="connsiteY39" fmla="*/ 2236160 h 6858000"/>
              <a:gd name="connsiteX40" fmla="*/ 5250104 w 6128435"/>
              <a:gd name="connsiteY40" fmla="*/ 2249166 h 6858000"/>
              <a:gd name="connsiteX41" fmla="*/ 5251214 w 6128435"/>
              <a:gd name="connsiteY41" fmla="*/ 2250944 h 6858000"/>
              <a:gd name="connsiteX42" fmla="*/ 5250644 w 6128435"/>
              <a:gd name="connsiteY42" fmla="*/ 2266619 h 6858000"/>
              <a:gd name="connsiteX43" fmla="*/ 5247111 w 6128435"/>
              <a:gd name="connsiteY43" fmla="*/ 2269679 h 6858000"/>
              <a:gd name="connsiteX44" fmla="*/ 5245653 w 6128435"/>
              <a:gd name="connsiteY44" fmla="*/ 2280317 h 6858000"/>
              <a:gd name="connsiteX45" fmla="*/ 5239901 w 6128435"/>
              <a:gd name="connsiteY45" fmla="*/ 2300961 h 6858000"/>
              <a:gd name="connsiteX46" fmla="*/ 5241522 w 6128435"/>
              <a:gd name="connsiteY46" fmla="*/ 2305114 h 6858000"/>
              <a:gd name="connsiteX47" fmla="*/ 5237050 w 6128435"/>
              <a:gd name="connsiteY47" fmla="*/ 2336703 h 6858000"/>
              <a:gd name="connsiteX48" fmla="*/ 5238267 w 6128435"/>
              <a:gd name="connsiteY48" fmla="*/ 2337277 h 6858000"/>
              <a:gd name="connsiteX49" fmla="*/ 5242602 w 6128435"/>
              <a:gd name="connsiteY49" fmla="*/ 2346782 h 6858000"/>
              <a:gd name="connsiteX50" fmla="*/ 5247963 w 6128435"/>
              <a:gd name="connsiteY50" fmla="*/ 2364638 h 6858000"/>
              <a:gd name="connsiteX51" fmla="*/ 5276175 w 6128435"/>
              <a:gd name="connsiteY51" fmla="*/ 2407515 h 6858000"/>
              <a:gd name="connsiteX52" fmla="*/ 5271650 w 6128435"/>
              <a:gd name="connsiteY52" fmla="*/ 2440467 h 6858000"/>
              <a:gd name="connsiteX53" fmla="*/ 5271438 w 6128435"/>
              <a:gd name="connsiteY53" fmla="*/ 2447186 h 6858000"/>
              <a:gd name="connsiteX54" fmla="*/ 5271722 w 6128435"/>
              <a:gd name="connsiteY54" fmla="*/ 2447359 h 6858000"/>
              <a:gd name="connsiteX55" fmla="*/ 5272069 w 6128435"/>
              <a:gd name="connsiteY55" fmla="*/ 2454523 h 6858000"/>
              <a:gd name="connsiteX56" fmla="*/ 5271049 w 6128435"/>
              <a:gd name="connsiteY56" fmla="*/ 2459442 h 6858000"/>
              <a:gd name="connsiteX57" fmla="*/ 5270636 w 6128435"/>
              <a:gd name="connsiteY57" fmla="*/ 2472481 h 6858000"/>
              <a:gd name="connsiteX58" fmla="*/ 5272406 w 6128435"/>
              <a:gd name="connsiteY58" fmla="*/ 2477221 h 6858000"/>
              <a:gd name="connsiteX59" fmla="*/ 5307538 w 6128435"/>
              <a:gd name="connsiteY59" fmla="*/ 2514685 h 6858000"/>
              <a:gd name="connsiteX60" fmla="*/ 5337604 w 6128435"/>
              <a:gd name="connsiteY60" fmla="*/ 2597632 h 6858000"/>
              <a:gd name="connsiteX61" fmla="*/ 5407503 w 6128435"/>
              <a:gd name="connsiteY61" fmla="*/ 2786290 h 6858000"/>
              <a:gd name="connsiteX62" fmla="*/ 5407356 w 6128435"/>
              <a:gd name="connsiteY62" fmla="*/ 2787545 h 6858000"/>
              <a:gd name="connsiteX63" fmla="*/ 5411130 w 6128435"/>
              <a:gd name="connsiteY63" fmla="*/ 2788640 h 6858000"/>
              <a:gd name="connsiteX64" fmla="*/ 5416439 w 6128435"/>
              <a:gd name="connsiteY64" fmla="*/ 2805666 h 6858000"/>
              <a:gd name="connsiteX65" fmla="*/ 5416589 w 6128435"/>
              <a:gd name="connsiteY65" fmla="*/ 2810822 h 6858000"/>
              <a:gd name="connsiteX66" fmla="*/ 5418542 w 6128435"/>
              <a:gd name="connsiteY66" fmla="*/ 2817745 h 6858000"/>
              <a:gd name="connsiteX67" fmla="*/ 5418847 w 6128435"/>
              <a:gd name="connsiteY67" fmla="*/ 2817825 h 6858000"/>
              <a:gd name="connsiteX68" fmla="*/ 5423364 w 6128435"/>
              <a:gd name="connsiteY68" fmla="*/ 2858292 h 6858000"/>
              <a:gd name="connsiteX69" fmla="*/ 5479298 w 6128435"/>
              <a:gd name="connsiteY69" fmla="*/ 2947791 h 6858000"/>
              <a:gd name="connsiteX70" fmla="*/ 5481770 w 6128435"/>
              <a:gd name="connsiteY70" fmla="*/ 2951352 h 6858000"/>
              <a:gd name="connsiteX71" fmla="*/ 5481013 w 6128435"/>
              <a:gd name="connsiteY71" fmla="*/ 2973461 h 6858000"/>
              <a:gd name="connsiteX72" fmla="*/ 5482045 w 6128435"/>
              <a:gd name="connsiteY72" fmla="*/ 2984371 h 6858000"/>
              <a:gd name="connsiteX73" fmla="*/ 5479405 w 6128435"/>
              <a:gd name="connsiteY73" fmla="*/ 2988507 h 6858000"/>
              <a:gd name="connsiteX74" fmla="*/ 5482415 w 6128435"/>
              <a:gd name="connsiteY74" fmla="*/ 3004079 h 6858000"/>
              <a:gd name="connsiteX75" fmla="*/ 5483865 w 6128435"/>
              <a:gd name="connsiteY75" fmla="*/ 3005467 h 6858000"/>
              <a:gd name="connsiteX76" fmla="*/ 5482236 w 6128435"/>
              <a:gd name="connsiteY76" fmla="*/ 3019791 h 6858000"/>
              <a:gd name="connsiteX77" fmla="*/ 5475895 w 6128435"/>
              <a:gd name="connsiteY77" fmla="*/ 3033578 h 6858000"/>
              <a:gd name="connsiteX78" fmla="*/ 5477595 w 6128435"/>
              <a:gd name="connsiteY78" fmla="*/ 3250534 h 6858000"/>
              <a:gd name="connsiteX79" fmla="*/ 5532836 w 6128435"/>
              <a:gd name="connsiteY79" fmla="*/ 3353840 h 6858000"/>
              <a:gd name="connsiteX80" fmla="*/ 5561229 w 6128435"/>
              <a:gd name="connsiteY80" fmla="*/ 3395784 h 6858000"/>
              <a:gd name="connsiteX81" fmla="*/ 5589758 w 6128435"/>
              <a:gd name="connsiteY81" fmla="*/ 3506453 h 6858000"/>
              <a:gd name="connsiteX82" fmla="*/ 5596144 w 6128435"/>
              <a:gd name="connsiteY82" fmla="*/ 3534624 h 6858000"/>
              <a:gd name="connsiteX83" fmla="*/ 5597750 w 6128435"/>
              <a:gd name="connsiteY83" fmla="*/ 3534129 h 6858000"/>
              <a:gd name="connsiteX84" fmla="*/ 5599700 w 6128435"/>
              <a:gd name="connsiteY84" fmla="*/ 3547221 h 6858000"/>
              <a:gd name="connsiteX85" fmla="*/ 5615031 w 6128435"/>
              <a:gd name="connsiteY85" fmla="*/ 3557482 h 6858000"/>
              <a:gd name="connsiteX86" fmla="*/ 5618377 w 6128435"/>
              <a:gd name="connsiteY86" fmla="*/ 3588431 h 6858000"/>
              <a:gd name="connsiteX87" fmla="*/ 5612155 w 6128435"/>
              <a:gd name="connsiteY87" fmla="*/ 3589869 h 6858000"/>
              <a:gd name="connsiteX88" fmla="*/ 5620843 w 6128435"/>
              <a:gd name="connsiteY88" fmla="*/ 3606745 h 6858000"/>
              <a:gd name="connsiteX89" fmla="*/ 5655472 w 6128435"/>
              <a:gd name="connsiteY89" fmla="*/ 3678877 h 6858000"/>
              <a:gd name="connsiteX90" fmla="*/ 5680448 w 6128435"/>
              <a:gd name="connsiteY90" fmla="*/ 3717760 h 6858000"/>
              <a:gd name="connsiteX91" fmla="*/ 5683015 w 6128435"/>
              <a:gd name="connsiteY91" fmla="*/ 3762025 h 6858000"/>
              <a:gd name="connsiteX92" fmla="*/ 5696643 w 6128435"/>
              <a:gd name="connsiteY92" fmla="*/ 3773888 h 6858000"/>
              <a:gd name="connsiteX93" fmla="*/ 5699203 w 6128435"/>
              <a:gd name="connsiteY93" fmla="*/ 3775823 h 6858000"/>
              <a:gd name="connsiteX94" fmla="*/ 5704824 w 6128435"/>
              <a:gd name="connsiteY94" fmla="*/ 3785966 h 6858000"/>
              <a:gd name="connsiteX95" fmla="*/ 5712204 w 6128435"/>
              <a:gd name="connsiteY95" fmla="*/ 3785830 h 6858000"/>
              <a:gd name="connsiteX96" fmla="*/ 5724816 w 6128435"/>
              <a:gd name="connsiteY96" fmla="*/ 3798949 h 6858000"/>
              <a:gd name="connsiteX97" fmla="*/ 5733539 w 6128435"/>
              <a:gd name="connsiteY97" fmla="*/ 3818457 h 6858000"/>
              <a:gd name="connsiteX98" fmla="*/ 5768491 w 6128435"/>
              <a:gd name="connsiteY98" fmla="*/ 3914399 h 6858000"/>
              <a:gd name="connsiteX99" fmla="*/ 5793123 w 6128435"/>
              <a:gd name="connsiteY99" fmla="*/ 3969952 h 6858000"/>
              <a:gd name="connsiteX100" fmla="*/ 5808321 w 6128435"/>
              <a:gd name="connsiteY100" fmla="*/ 3988153 h 6858000"/>
              <a:gd name="connsiteX101" fmla="*/ 5825621 w 6128435"/>
              <a:gd name="connsiteY101" fmla="*/ 4015525 h 6858000"/>
              <a:gd name="connsiteX102" fmla="*/ 5860672 w 6128435"/>
              <a:gd name="connsiteY102" fmla="*/ 4061579 h 6858000"/>
              <a:gd name="connsiteX103" fmla="*/ 5872173 w 6128435"/>
              <a:gd name="connsiteY103" fmla="*/ 4088497 h 6858000"/>
              <a:gd name="connsiteX104" fmla="*/ 5883705 w 6128435"/>
              <a:gd name="connsiteY104" fmla="*/ 4101899 h 6858000"/>
              <a:gd name="connsiteX105" fmla="*/ 5885314 w 6128435"/>
              <a:gd name="connsiteY105" fmla="*/ 4108387 h 6858000"/>
              <a:gd name="connsiteX106" fmla="*/ 5894095 w 6128435"/>
              <a:gd name="connsiteY106" fmla="*/ 4128857 h 6858000"/>
              <a:gd name="connsiteX107" fmla="*/ 5898339 w 6128435"/>
              <a:gd name="connsiteY107" fmla="*/ 4140800 h 6858000"/>
              <a:gd name="connsiteX108" fmla="*/ 5899734 w 6128435"/>
              <a:gd name="connsiteY108" fmla="*/ 4145632 h 6858000"/>
              <a:gd name="connsiteX109" fmla="*/ 5897098 w 6128435"/>
              <a:gd name="connsiteY109" fmla="*/ 4157819 h 6858000"/>
              <a:gd name="connsiteX110" fmla="*/ 5903513 w 6128435"/>
              <a:gd name="connsiteY110" fmla="*/ 4187661 h 6858000"/>
              <a:gd name="connsiteX111" fmla="*/ 5917114 w 6128435"/>
              <a:gd name="connsiteY111" fmla="*/ 4213096 h 6858000"/>
              <a:gd name="connsiteX112" fmla="*/ 5921153 w 6128435"/>
              <a:gd name="connsiteY112" fmla="*/ 4236222 h 6858000"/>
              <a:gd name="connsiteX113" fmla="*/ 5924233 w 6128435"/>
              <a:gd name="connsiteY113" fmla="*/ 4242060 h 6858000"/>
              <a:gd name="connsiteX114" fmla="*/ 5928910 w 6128435"/>
              <a:gd name="connsiteY114" fmla="*/ 4300973 h 6858000"/>
              <a:gd name="connsiteX115" fmla="*/ 5939320 w 6128435"/>
              <a:gd name="connsiteY115" fmla="*/ 4340435 h 6858000"/>
              <a:gd name="connsiteX116" fmla="*/ 5946705 w 6128435"/>
              <a:gd name="connsiteY116" fmla="*/ 4428051 h 6858000"/>
              <a:gd name="connsiteX117" fmla="*/ 5949261 w 6128435"/>
              <a:gd name="connsiteY117" fmla="*/ 4449185 h 6858000"/>
              <a:gd name="connsiteX118" fmla="*/ 5957504 w 6128435"/>
              <a:gd name="connsiteY118" fmla="*/ 4465911 h 6858000"/>
              <a:gd name="connsiteX119" fmla="*/ 5964689 w 6128435"/>
              <a:gd name="connsiteY119" fmla="*/ 4468532 h 6858000"/>
              <a:gd name="connsiteX120" fmla="*/ 5967062 w 6128435"/>
              <a:gd name="connsiteY120" fmla="*/ 4479923 h 6858000"/>
              <a:gd name="connsiteX121" fmla="*/ 5968960 w 6128435"/>
              <a:gd name="connsiteY121" fmla="*/ 4482655 h 6858000"/>
              <a:gd name="connsiteX122" fmla="*/ 5978567 w 6128435"/>
              <a:gd name="connsiteY122" fmla="*/ 4498605 h 6858000"/>
              <a:gd name="connsiteX123" fmla="*/ 5980106 w 6128435"/>
              <a:gd name="connsiteY123" fmla="*/ 4585087 h 6858000"/>
              <a:gd name="connsiteX124" fmla="*/ 5998138 w 6128435"/>
              <a:gd name="connsiteY124" fmla="*/ 4697518 h 6858000"/>
              <a:gd name="connsiteX125" fmla="*/ 6013516 w 6128435"/>
              <a:gd name="connsiteY125" fmla="*/ 4786619 h 6858000"/>
              <a:gd name="connsiteX126" fmla="*/ 6025404 w 6128435"/>
              <a:gd name="connsiteY126" fmla="*/ 4858148 h 6858000"/>
              <a:gd name="connsiteX127" fmla="*/ 6007749 w 6128435"/>
              <a:gd name="connsiteY127" fmla="*/ 4964715 h 6858000"/>
              <a:gd name="connsiteX128" fmla="*/ 6005269 w 6128435"/>
              <a:gd name="connsiteY128" fmla="*/ 5150567 h 6858000"/>
              <a:gd name="connsiteX129" fmla="*/ 6001127 w 6128435"/>
              <a:gd name="connsiteY129" fmla="*/ 5164609 h 6858000"/>
              <a:gd name="connsiteX130" fmla="*/ 5996647 w 6128435"/>
              <a:gd name="connsiteY130" fmla="*/ 5185640 h 6858000"/>
              <a:gd name="connsiteX131" fmla="*/ 5998514 w 6128435"/>
              <a:gd name="connsiteY131" fmla="*/ 5189673 h 6858000"/>
              <a:gd name="connsiteX132" fmla="*/ 5995970 w 6128435"/>
              <a:gd name="connsiteY132" fmla="*/ 5221547 h 6858000"/>
              <a:gd name="connsiteX133" fmla="*/ 5997218 w 6128435"/>
              <a:gd name="connsiteY133" fmla="*/ 5222031 h 6858000"/>
              <a:gd name="connsiteX134" fmla="*/ 6002116 w 6128435"/>
              <a:gd name="connsiteY134" fmla="*/ 5231223 h 6858000"/>
              <a:gd name="connsiteX135" fmla="*/ 6008541 w 6128435"/>
              <a:gd name="connsiteY135" fmla="*/ 5248680 h 6858000"/>
              <a:gd name="connsiteX136" fmla="*/ 6039260 w 6128435"/>
              <a:gd name="connsiteY136" fmla="*/ 5289518 h 6858000"/>
              <a:gd name="connsiteX137" fmla="*/ 6036748 w 6128435"/>
              <a:gd name="connsiteY137" fmla="*/ 5322752 h 6858000"/>
              <a:gd name="connsiteX138" fmla="*/ 6036943 w 6128435"/>
              <a:gd name="connsiteY138" fmla="*/ 5329480 h 6858000"/>
              <a:gd name="connsiteX139" fmla="*/ 6037236 w 6128435"/>
              <a:gd name="connsiteY139" fmla="*/ 5329634 h 6858000"/>
              <a:gd name="connsiteX140" fmla="*/ 6038019 w 6128435"/>
              <a:gd name="connsiteY140" fmla="*/ 5336764 h 6858000"/>
              <a:gd name="connsiteX141" fmla="*/ 6037298 w 6128435"/>
              <a:gd name="connsiteY141" fmla="*/ 5341753 h 6858000"/>
              <a:gd name="connsiteX142" fmla="*/ 6037677 w 6128435"/>
              <a:gd name="connsiteY142" fmla="*/ 5354807 h 6858000"/>
              <a:gd name="connsiteX143" fmla="*/ 6039728 w 6128435"/>
              <a:gd name="connsiteY143" fmla="*/ 5359416 h 6858000"/>
              <a:gd name="connsiteX144" fmla="*/ 6043311 w 6128435"/>
              <a:gd name="connsiteY144" fmla="*/ 5361407 h 6858000"/>
              <a:gd name="connsiteX145" fmla="*/ 6042954 w 6128435"/>
              <a:gd name="connsiteY145" fmla="*/ 5362576 h 6858000"/>
              <a:gd name="connsiteX146" fmla="*/ 6053435 w 6128435"/>
              <a:gd name="connsiteY146" fmla="*/ 5387547 h 6858000"/>
              <a:gd name="connsiteX147" fmla="*/ 6065933 w 6128435"/>
              <a:gd name="connsiteY147" fmla="*/ 5443002 h 6858000"/>
              <a:gd name="connsiteX148" fmla="*/ 6068640 w 6128435"/>
              <a:gd name="connsiteY148" fmla="*/ 5474503 h 6858000"/>
              <a:gd name="connsiteX149" fmla="*/ 6080922 w 6128435"/>
              <a:gd name="connsiteY149" fmla="*/ 5561070 h 6858000"/>
              <a:gd name="connsiteX150" fmla="*/ 6096949 w 6128435"/>
              <a:gd name="connsiteY150" fmla="*/ 5648179 h 6858000"/>
              <a:gd name="connsiteX151" fmla="*/ 6125703 w 6128435"/>
              <a:gd name="connsiteY151" fmla="*/ 5692894 h 6858000"/>
              <a:gd name="connsiteX152" fmla="*/ 6126670 w 6128435"/>
              <a:gd name="connsiteY152" fmla="*/ 5697882 h 6858000"/>
              <a:gd name="connsiteX153" fmla="*/ 6124061 w 6128435"/>
              <a:gd name="connsiteY153" fmla="*/ 5710294 h 6858000"/>
              <a:gd name="connsiteX154" fmla="*/ 6122213 w 6128435"/>
              <a:gd name="connsiteY154" fmla="*/ 5714762 h 6858000"/>
              <a:gd name="connsiteX155" fmla="*/ 6121353 w 6128435"/>
              <a:gd name="connsiteY155" fmla="*/ 5721725 h 6858000"/>
              <a:gd name="connsiteX156" fmla="*/ 6121607 w 6128435"/>
              <a:gd name="connsiteY156" fmla="*/ 5721959 h 6858000"/>
              <a:gd name="connsiteX157" fmla="*/ 6120262 w 6128435"/>
              <a:gd name="connsiteY157" fmla="*/ 5728358 h 6858000"/>
              <a:gd name="connsiteX158" fmla="*/ 6110194 w 6128435"/>
              <a:gd name="connsiteY158" fmla="*/ 5758853 h 6858000"/>
              <a:gd name="connsiteX159" fmla="*/ 6127519 w 6128435"/>
              <a:gd name="connsiteY159" fmla="*/ 5865775 h 6858000"/>
              <a:gd name="connsiteX160" fmla="*/ 6128435 w 6128435"/>
              <a:gd name="connsiteY160" fmla="*/ 5870164 h 6858000"/>
              <a:gd name="connsiteX161" fmla="*/ 6119217 w 6128435"/>
              <a:gd name="connsiteY161" fmla="*/ 5888542 h 6858000"/>
              <a:gd name="connsiteX162" fmla="*/ 6115966 w 6128435"/>
              <a:gd name="connsiteY162" fmla="*/ 5898387 h 6858000"/>
              <a:gd name="connsiteX163" fmla="*/ 6111924 w 6128435"/>
              <a:gd name="connsiteY163" fmla="*/ 5900444 h 6858000"/>
              <a:gd name="connsiteX164" fmla="*/ 6108716 w 6128435"/>
              <a:gd name="connsiteY164" fmla="*/ 5915345 h 6858000"/>
              <a:gd name="connsiteX165" fmla="*/ 6109524 w 6128435"/>
              <a:gd name="connsiteY165" fmla="*/ 5917328 h 6858000"/>
              <a:gd name="connsiteX166" fmla="*/ 6102493 w 6128435"/>
              <a:gd name="connsiteY166" fmla="*/ 5928602 h 6858000"/>
              <a:gd name="connsiteX167" fmla="*/ 6056863 w 6128435"/>
              <a:gd name="connsiteY167" fmla="*/ 6000643 h 6858000"/>
              <a:gd name="connsiteX168" fmla="*/ 6045436 w 6128435"/>
              <a:gd name="connsiteY168" fmla="*/ 6124480 h 6858000"/>
              <a:gd name="connsiteX169" fmla="*/ 6030489 w 6128435"/>
              <a:gd name="connsiteY169" fmla="*/ 6317666 h 6858000"/>
              <a:gd name="connsiteX170" fmla="*/ 6007492 w 6128435"/>
              <a:gd name="connsiteY170" fmla="*/ 6440818 h 6858000"/>
              <a:gd name="connsiteX171" fmla="*/ 6009467 w 6128435"/>
              <a:gd name="connsiteY171" fmla="*/ 6487076 h 6858000"/>
              <a:gd name="connsiteX172" fmla="*/ 5995064 w 6128435"/>
              <a:gd name="connsiteY172" fmla="*/ 6540791 h 6858000"/>
              <a:gd name="connsiteX173" fmla="*/ 5996309 w 6128435"/>
              <a:gd name="connsiteY173" fmla="*/ 6543961 h 6858000"/>
              <a:gd name="connsiteX174" fmla="*/ 5996048 w 6128435"/>
              <a:gd name="connsiteY174" fmla="*/ 6555444 h 6858000"/>
              <a:gd name="connsiteX175" fmla="*/ 6002524 w 6128435"/>
              <a:gd name="connsiteY175" fmla="*/ 6560188 h 6858000"/>
              <a:gd name="connsiteX176" fmla="*/ 6006823 w 6128435"/>
              <a:gd name="connsiteY176" fmla="*/ 6578546 h 6858000"/>
              <a:gd name="connsiteX177" fmla="*/ 6004510 w 6128435"/>
              <a:gd name="connsiteY177" fmla="*/ 6599256 h 6858000"/>
              <a:gd name="connsiteX178" fmla="*/ 5986207 w 6128435"/>
              <a:gd name="connsiteY178" fmla="*/ 6695855 h 6858000"/>
              <a:gd name="connsiteX179" fmla="*/ 5979428 w 6128435"/>
              <a:gd name="connsiteY179" fmla="*/ 6754678 h 6858000"/>
              <a:gd name="connsiteX180" fmla="*/ 5983398 w 6128435"/>
              <a:gd name="connsiteY180" fmla="*/ 6778641 h 6858000"/>
              <a:gd name="connsiteX181" fmla="*/ 5984543 w 6128435"/>
              <a:gd name="connsiteY181" fmla="*/ 6811016 h 6858000"/>
              <a:gd name="connsiteX182" fmla="*/ 5981802 w 6128435"/>
              <a:gd name="connsiteY182" fmla="*/ 6838578 h 6858000"/>
              <a:gd name="connsiteX183" fmla="*/ 5979671 w 6128435"/>
              <a:gd name="connsiteY183" fmla="*/ 6858000 h 6858000"/>
              <a:gd name="connsiteX184" fmla="*/ 0 w 6128435"/>
              <a:gd name="connsiteY184" fmla="*/ 6858000 h 6858000"/>
              <a:gd name="connsiteX185" fmla="*/ 0 w 6128435"/>
              <a:gd name="connsiteY18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80947 w 6128435"/>
              <a:gd name="connsiteY35" fmla="*/ 1904438 h 6858000"/>
              <a:gd name="connsiteX36" fmla="*/ 5252592 w 6128435"/>
              <a:gd name="connsiteY36" fmla="*/ 2092210 h 6858000"/>
              <a:gd name="connsiteX37" fmla="*/ 5264303 w 6128435"/>
              <a:gd name="connsiteY37" fmla="*/ 2225157 h 6858000"/>
              <a:gd name="connsiteX38" fmla="*/ 5254949 w 6128435"/>
              <a:gd name="connsiteY38" fmla="*/ 2236160 h 6858000"/>
              <a:gd name="connsiteX39" fmla="*/ 5250104 w 6128435"/>
              <a:gd name="connsiteY39" fmla="*/ 2249166 h 6858000"/>
              <a:gd name="connsiteX40" fmla="*/ 5251214 w 6128435"/>
              <a:gd name="connsiteY40" fmla="*/ 2250944 h 6858000"/>
              <a:gd name="connsiteX41" fmla="*/ 5250644 w 6128435"/>
              <a:gd name="connsiteY41" fmla="*/ 2266619 h 6858000"/>
              <a:gd name="connsiteX42" fmla="*/ 5247111 w 6128435"/>
              <a:gd name="connsiteY42" fmla="*/ 2269679 h 6858000"/>
              <a:gd name="connsiteX43" fmla="*/ 5245653 w 6128435"/>
              <a:gd name="connsiteY43" fmla="*/ 2280317 h 6858000"/>
              <a:gd name="connsiteX44" fmla="*/ 5239901 w 6128435"/>
              <a:gd name="connsiteY44" fmla="*/ 2300961 h 6858000"/>
              <a:gd name="connsiteX45" fmla="*/ 5241522 w 6128435"/>
              <a:gd name="connsiteY45" fmla="*/ 2305114 h 6858000"/>
              <a:gd name="connsiteX46" fmla="*/ 5237050 w 6128435"/>
              <a:gd name="connsiteY46" fmla="*/ 2336703 h 6858000"/>
              <a:gd name="connsiteX47" fmla="*/ 5238267 w 6128435"/>
              <a:gd name="connsiteY47" fmla="*/ 2337277 h 6858000"/>
              <a:gd name="connsiteX48" fmla="*/ 5242602 w 6128435"/>
              <a:gd name="connsiteY48" fmla="*/ 2346782 h 6858000"/>
              <a:gd name="connsiteX49" fmla="*/ 5247963 w 6128435"/>
              <a:gd name="connsiteY49" fmla="*/ 2364638 h 6858000"/>
              <a:gd name="connsiteX50" fmla="*/ 5276175 w 6128435"/>
              <a:gd name="connsiteY50" fmla="*/ 2407515 h 6858000"/>
              <a:gd name="connsiteX51" fmla="*/ 5271650 w 6128435"/>
              <a:gd name="connsiteY51" fmla="*/ 2440467 h 6858000"/>
              <a:gd name="connsiteX52" fmla="*/ 5271438 w 6128435"/>
              <a:gd name="connsiteY52" fmla="*/ 2447186 h 6858000"/>
              <a:gd name="connsiteX53" fmla="*/ 5271722 w 6128435"/>
              <a:gd name="connsiteY53" fmla="*/ 2447359 h 6858000"/>
              <a:gd name="connsiteX54" fmla="*/ 5272069 w 6128435"/>
              <a:gd name="connsiteY54" fmla="*/ 2454523 h 6858000"/>
              <a:gd name="connsiteX55" fmla="*/ 5271049 w 6128435"/>
              <a:gd name="connsiteY55" fmla="*/ 2459442 h 6858000"/>
              <a:gd name="connsiteX56" fmla="*/ 5270636 w 6128435"/>
              <a:gd name="connsiteY56" fmla="*/ 2472481 h 6858000"/>
              <a:gd name="connsiteX57" fmla="*/ 5272406 w 6128435"/>
              <a:gd name="connsiteY57" fmla="*/ 2477221 h 6858000"/>
              <a:gd name="connsiteX58" fmla="*/ 5307538 w 6128435"/>
              <a:gd name="connsiteY58" fmla="*/ 2514685 h 6858000"/>
              <a:gd name="connsiteX59" fmla="*/ 5337604 w 6128435"/>
              <a:gd name="connsiteY59" fmla="*/ 2597632 h 6858000"/>
              <a:gd name="connsiteX60" fmla="*/ 5407503 w 6128435"/>
              <a:gd name="connsiteY60" fmla="*/ 2786290 h 6858000"/>
              <a:gd name="connsiteX61" fmla="*/ 5407356 w 6128435"/>
              <a:gd name="connsiteY61" fmla="*/ 2787545 h 6858000"/>
              <a:gd name="connsiteX62" fmla="*/ 5411130 w 6128435"/>
              <a:gd name="connsiteY62" fmla="*/ 2788640 h 6858000"/>
              <a:gd name="connsiteX63" fmla="*/ 5416439 w 6128435"/>
              <a:gd name="connsiteY63" fmla="*/ 2805666 h 6858000"/>
              <a:gd name="connsiteX64" fmla="*/ 5416589 w 6128435"/>
              <a:gd name="connsiteY64" fmla="*/ 2810822 h 6858000"/>
              <a:gd name="connsiteX65" fmla="*/ 5418542 w 6128435"/>
              <a:gd name="connsiteY65" fmla="*/ 2817745 h 6858000"/>
              <a:gd name="connsiteX66" fmla="*/ 5418847 w 6128435"/>
              <a:gd name="connsiteY66" fmla="*/ 2817825 h 6858000"/>
              <a:gd name="connsiteX67" fmla="*/ 5423364 w 6128435"/>
              <a:gd name="connsiteY67" fmla="*/ 2858292 h 6858000"/>
              <a:gd name="connsiteX68" fmla="*/ 5479298 w 6128435"/>
              <a:gd name="connsiteY68" fmla="*/ 2947791 h 6858000"/>
              <a:gd name="connsiteX69" fmla="*/ 5481770 w 6128435"/>
              <a:gd name="connsiteY69" fmla="*/ 2951352 h 6858000"/>
              <a:gd name="connsiteX70" fmla="*/ 5481013 w 6128435"/>
              <a:gd name="connsiteY70" fmla="*/ 2973461 h 6858000"/>
              <a:gd name="connsiteX71" fmla="*/ 5482045 w 6128435"/>
              <a:gd name="connsiteY71" fmla="*/ 2984371 h 6858000"/>
              <a:gd name="connsiteX72" fmla="*/ 5479405 w 6128435"/>
              <a:gd name="connsiteY72" fmla="*/ 2988507 h 6858000"/>
              <a:gd name="connsiteX73" fmla="*/ 5482415 w 6128435"/>
              <a:gd name="connsiteY73" fmla="*/ 3004079 h 6858000"/>
              <a:gd name="connsiteX74" fmla="*/ 5483865 w 6128435"/>
              <a:gd name="connsiteY74" fmla="*/ 3005467 h 6858000"/>
              <a:gd name="connsiteX75" fmla="*/ 5482236 w 6128435"/>
              <a:gd name="connsiteY75" fmla="*/ 3019791 h 6858000"/>
              <a:gd name="connsiteX76" fmla="*/ 5475895 w 6128435"/>
              <a:gd name="connsiteY76" fmla="*/ 3033578 h 6858000"/>
              <a:gd name="connsiteX77" fmla="*/ 5477595 w 6128435"/>
              <a:gd name="connsiteY77" fmla="*/ 3250534 h 6858000"/>
              <a:gd name="connsiteX78" fmla="*/ 5532836 w 6128435"/>
              <a:gd name="connsiteY78" fmla="*/ 3353840 h 6858000"/>
              <a:gd name="connsiteX79" fmla="*/ 5561229 w 6128435"/>
              <a:gd name="connsiteY79" fmla="*/ 3395784 h 6858000"/>
              <a:gd name="connsiteX80" fmla="*/ 5589758 w 6128435"/>
              <a:gd name="connsiteY80" fmla="*/ 3506453 h 6858000"/>
              <a:gd name="connsiteX81" fmla="*/ 5596144 w 6128435"/>
              <a:gd name="connsiteY81" fmla="*/ 3534624 h 6858000"/>
              <a:gd name="connsiteX82" fmla="*/ 5597750 w 6128435"/>
              <a:gd name="connsiteY82" fmla="*/ 3534129 h 6858000"/>
              <a:gd name="connsiteX83" fmla="*/ 5599700 w 6128435"/>
              <a:gd name="connsiteY83" fmla="*/ 3547221 h 6858000"/>
              <a:gd name="connsiteX84" fmla="*/ 5615031 w 6128435"/>
              <a:gd name="connsiteY84" fmla="*/ 3557482 h 6858000"/>
              <a:gd name="connsiteX85" fmla="*/ 5618377 w 6128435"/>
              <a:gd name="connsiteY85" fmla="*/ 3588431 h 6858000"/>
              <a:gd name="connsiteX86" fmla="*/ 5612155 w 6128435"/>
              <a:gd name="connsiteY86" fmla="*/ 3589869 h 6858000"/>
              <a:gd name="connsiteX87" fmla="*/ 5620843 w 6128435"/>
              <a:gd name="connsiteY87" fmla="*/ 3606745 h 6858000"/>
              <a:gd name="connsiteX88" fmla="*/ 5655472 w 6128435"/>
              <a:gd name="connsiteY88" fmla="*/ 3678877 h 6858000"/>
              <a:gd name="connsiteX89" fmla="*/ 5680448 w 6128435"/>
              <a:gd name="connsiteY89" fmla="*/ 3717760 h 6858000"/>
              <a:gd name="connsiteX90" fmla="*/ 5683015 w 6128435"/>
              <a:gd name="connsiteY90" fmla="*/ 3762025 h 6858000"/>
              <a:gd name="connsiteX91" fmla="*/ 5696643 w 6128435"/>
              <a:gd name="connsiteY91" fmla="*/ 3773888 h 6858000"/>
              <a:gd name="connsiteX92" fmla="*/ 5699203 w 6128435"/>
              <a:gd name="connsiteY92" fmla="*/ 3775823 h 6858000"/>
              <a:gd name="connsiteX93" fmla="*/ 5704824 w 6128435"/>
              <a:gd name="connsiteY93" fmla="*/ 3785966 h 6858000"/>
              <a:gd name="connsiteX94" fmla="*/ 5712204 w 6128435"/>
              <a:gd name="connsiteY94" fmla="*/ 3785830 h 6858000"/>
              <a:gd name="connsiteX95" fmla="*/ 5724816 w 6128435"/>
              <a:gd name="connsiteY95" fmla="*/ 3798949 h 6858000"/>
              <a:gd name="connsiteX96" fmla="*/ 5733539 w 6128435"/>
              <a:gd name="connsiteY96" fmla="*/ 3818457 h 6858000"/>
              <a:gd name="connsiteX97" fmla="*/ 5768491 w 6128435"/>
              <a:gd name="connsiteY97" fmla="*/ 3914399 h 6858000"/>
              <a:gd name="connsiteX98" fmla="*/ 5793123 w 6128435"/>
              <a:gd name="connsiteY98" fmla="*/ 3969952 h 6858000"/>
              <a:gd name="connsiteX99" fmla="*/ 5808321 w 6128435"/>
              <a:gd name="connsiteY99" fmla="*/ 3988153 h 6858000"/>
              <a:gd name="connsiteX100" fmla="*/ 5825621 w 6128435"/>
              <a:gd name="connsiteY100" fmla="*/ 4015525 h 6858000"/>
              <a:gd name="connsiteX101" fmla="*/ 5860672 w 6128435"/>
              <a:gd name="connsiteY101" fmla="*/ 4061579 h 6858000"/>
              <a:gd name="connsiteX102" fmla="*/ 5872173 w 6128435"/>
              <a:gd name="connsiteY102" fmla="*/ 4088497 h 6858000"/>
              <a:gd name="connsiteX103" fmla="*/ 5883705 w 6128435"/>
              <a:gd name="connsiteY103" fmla="*/ 4101899 h 6858000"/>
              <a:gd name="connsiteX104" fmla="*/ 5885314 w 6128435"/>
              <a:gd name="connsiteY104" fmla="*/ 4108387 h 6858000"/>
              <a:gd name="connsiteX105" fmla="*/ 5894095 w 6128435"/>
              <a:gd name="connsiteY105" fmla="*/ 4128857 h 6858000"/>
              <a:gd name="connsiteX106" fmla="*/ 5898339 w 6128435"/>
              <a:gd name="connsiteY106" fmla="*/ 4140800 h 6858000"/>
              <a:gd name="connsiteX107" fmla="*/ 5899734 w 6128435"/>
              <a:gd name="connsiteY107" fmla="*/ 4145632 h 6858000"/>
              <a:gd name="connsiteX108" fmla="*/ 5897098 w 6128435"/>
              <a:gd name="connsiteY108" fmla="*/ 4157819 h 6858000"/>
              <a:gd name="connsiteX109" fmla="*/ 5903513 w 6128435"/>
              <a:gd name="connsiteY109" fmla="*/ 4187661 h 6858000"/>
              <a:gd name="connsiteX110" fmla="*/ 5917114 w 6128435"/>
              <a:gd name="connsiteY110" fmla="*/ 4213096 h 6858000"/>
              <a:gd name="connsiteX111" fmla="*/ 5921153 w 6128435"/>
              <a:gd name="connsiteY111" fmla="*/ 4236222 h 6858000"/>
              <a:gd name="connsiteX112" fmla="*/ 5924233 w 6128435"/>
              <a:gd name="connsiteY112" fmla="*/ 4242060 h 6858000"/>
              <a:gd name="connsiteX113" fmla="*/ 5928910 w 6128435"/>
              <a:gd name="connsiteY113" fmla="*/ 4300973 h 6858000"/>
              <a:gd name="connsiteX114" fmla="*/ 5939320 w 6128435"/>
              <a:gd name="connsiteY114" fmla="*/ 4340435 h 6858000"/>
              <a:gd name="connsiteX115" fmla="*/ 5946705 w 6128435"/>
              <a:gd name="connsiteY115" fmla="*/ 4428051 h 6858000"/>
              <a:gd name="connsiteX116" fmla="*/ 5949261 w 6128435"/>
              <a:gd name="connsiteY116" fmla="*/ 4449185 h 6858000"/>
              <a:gd name="connsiteX117" fmla="*/ 5957504 w 6128435"/>
              <a:gd name="connsiteY117" fmla="*/ 4465911 h 6858000"/>
              <a:gd name="connsiteX118" fmla="*/ 5964689 w 6128435"/>
              <a:gd name="connsiteY118" fmla="*/ 4468532 h 6858000"/>
              <a:gd name="connsiteX119" fmla="*/ 5967062 w 6128435"/>
              <a:gd name="connsiteY119" fmla="*/ 4479923 h 6858000"/>
              <a:gd name="connsiteX120" fmla="*/ 5968960 w 6128435"/>
              <a:gd name="connsiteY120" fmla="*/ 4482655 h 6858000"/>
              <a:gd name="connsiteX121" fmla="*/ 5978567 w 6128435"/>
              <a:gd name="connsiteY121" fmla="*/ 4498605 h 6858000"/>
              <a:gd name="connsiteX122" fmla="*/ 5980106 w 6128435"/>
              <a:gd name="connsiteY122" fmla="*/ 4585087 h 6858000"/>
              <a:gd name="connsiteX123" fmla="*/ 5998138 w 6128435"/>
              <a:gd name="connsiteY123" fmla="*/ 4697518 h 6858000"/>
              <a:gd name="connsiteX124" fmla="*/ 6013516 w 6128435"/>
              <a:gd name="connsiteY124" fmla="*/ 4786619 h 6858000"/>
              <a:gd name="connsiteX125" fmla="*/ 6025404 w 6128435"/>
              <a:gd name="connsiteY125" fmla="*/ 4858148 h 6858000"/>
              <a:gd name="connsiteX126" fmla="*/ 6007749 w 6128435"/>
              <a:gd name="connsiteY126" fmla="*/ 4964715 h 6858000"/>
              <a:gd name="connsiteX127" fmla="*/ 6005269 w 6128435"/>
              <a:gd name="connsiteY127" fmla="*/ 5150567 h 6858000"/>
              <a:gd name="connsiteX128" fmla="*/ 6001127 w 6128435"/>
              <a:gd name="connsiteY128" fmla="*/ 5164609 h 6858000"/>
              <a:gd name="connsiteX129" fmla="*/ 5996647 w 6128435"/>
              <a:gd name="connsiteY129" fmla="*/ 5185640 h 6858000"/>
              <a:gd name="connsiteX130" fmla="*/ 5998514 w 6128435"/>
              <a:gd name="connsiteY130" fmla="*/ 5189673 h 6858000"/>
              <a:gd name="connsiteX131" fmla="*/ 5995970 w 6128435"/>
              <a:gd name="connsiteY131" fmla="*/ 5221547 h 6858000"/>
              <a:gd name="connsiteX132" fmla="*/ 5997218 w 6128435"/>
              <a:gd name="connsiteY132" fmla="*/ 5222031 h 6858000"/>
              <a:gd name="connsiteX133" fmla="*/ 6002116 w 6128435"/>
              <a:gd name="connsiteY133" fmla="*/ 5231223 h 6858000"/>
              <a:gd name="connsiteX134" fmla="*/ 6008541 w 6128435"/>
              <a:gd name="connsiteY134" fmla="*/ 5248680 h 6858000"/>
              <a:gd name="connsiteX135" fmla="*/ 6039260 w 6128435"/>
              <a:gd name="connsiteY135" fmla="*/ 5289518 h 6858000"/>
              <a:gd name="connsiteX136" fmla="*/ 6036748 w 6128435"/>
              <a:gd name="connsiteY136" fmla="*/ 5322752 h 6858000"/>
              <a:gd name="connsiteX137" fmla="*/ 6036943 w 6128435"/>
              <a:gd name="connsiteY137" fmla="*/ 5329480 h 6858000"/>
              <a:gd name="connsiteX138" fmla="*/ 6037236 w 6128435"/>
              <a:gd name="connsiteY138" fmla="*/ 5329634 h 6858000"/>
              <a:gd name="connsiteX139" fmla="*/ 6038019 w 6128435"/>
              <a:gd name="connsiteY139" fmla="*/ 5336764 h 6858000"/>
              <a:gd name="connsiteX140" fmla="*/ 6037298 w 6128435"/>
              <a:gd name="connsiteY140" fmla="*/ 5341753 h 6858000"/>
              <a:gd name="connsiteX141" fmla="*/ 6037677 w 6128435"/>
              <a:gd name="connsiteY141" fmla="*/ 5354807 h 6858000"/>
              <a:gd name="connsiteX142" fmla="*/ 6039728 w 6128435"/>
              <a:gd name="connsiteY142" fmla="*/ 5359416 h 6858000"/>
              <a:gd name="connsiteX143" fmla="*/ 6043311 w 6128435"/>
              <a:gd name="connsiteY143" fmla="*/ 5361407 h 6858000"/>
              <a:gd name="connsiteX144" fmla="*/ 6042954 w 6128435"/>
              <a:gd name="connsiteY144" fmla="*/ 5362576 h 6858000"/>
              <a:gd name="connsiteX145" fmla="*/ 6053435 w 6128435"/>
              <a:gd name="connsiteY145" fmla="*/ 5387547 h 6858000"/>
              <a:gd name="connsiteX146" fmla="*/ 6065933 w 6128435"/>
              <a:gd name="connsiteY146" fmla="*/ 5443002 h 6858000"/>
              <a:gd name="connsiteX147" fmla="*/ 6068640 w 6128435"/>
              <a:gd name="connsiteY147" fmla="*/ 5474503 h 6858000"/>
              <a:gd name="connsiteX148" fmla="*/ 6080922 w 6128435"/>
              <a:gd name="connsiteY148" fmla="*/ 5561070 h 6858000"/>
              <a:gd name="connsiteX149" fmla="*/ 6096949 w 6128435"/>
              <a:gd name="connsiteY149" fmla="*/ 5648179 h 6858000"/>
              <a:gd name="connsiteX150" fmla="*/ 6125703 w 6128435"/>
              <a:gd name="connsiteY150" fmla="*/ 5692894 h 6858000"/>
              <a:gd name="connsiteX151" fmla="*/ 6126670 w 6128435"/>
              <a:gd name="connsiteY151" fmla="*/ 5697882 h 6858000"/>
              <a:gd name="connsiteX152" fmla="*/ 6124061 w 6128435"/>
              <a:gd name="connsiteY152" fmla="*/ 5710294 h 6858000"/>
              <a:gd name="connsiteX153" fmla="*/ 6122213 w 6128435"/>
              <a:gd name="connsiteY153" fmla="*/ 5714762 h 6858000"/>
              <a:gd name="connsiteX154" fmla="*/ 6121353 w 6128435"/>
              <a:gd name="connsiteY154" fmla="*/ 5721725 h 6858000"/>
              <a:gd name="connsiteX155" fmla="*/ 6121607 w 6128435"/>
              <a:gd name="connsiteY155" fmla="*/ 5721959 h 6858000"/>
              <a:gd name="connsiteX156" fmla="*/ 6120262 w 6128435"/>
              <a:gd name="connsiteY156" fmla="*/ 5728358 h 6858000"/>
              <a:gd name="connsiteX157" fmla="*/ 6110194 w 6128435"/>
              <a:gd name="connsiteY157" fmla="*/ 5758853 h 6858000"/>
              <a:gd name="connsiteX158" fmla="*/ 6127519 w 6128435"/>
              <a:gd name="connsiteY158" fmla="*/ 5865775 h 6858000"/>
              <a:gd name="connsiteX159" fmla="*/ 6128435 w 6128435"/>
              <a:gd name="connsiteY159" fmla="*/ 5870164 h 6858000"/>
              <a:gd name="connsiteX160" fmla="*/ 6119217 w 6128435"/>
              <a:gd name="connsiteY160" fmla="*/ 5888542 h 6858000"/>
              <a:gd name="connsiteX161" fmla="*/ 6115966 w 6128435"/>
              <a:gd name="connsiteY161" fmla="*/ 5898387 h 6858000"/>
              <a:gd name="connsiteX162" fmla="*/ 6111924 w 6128435"/>
              <a:gd name="connsiteY162" fmla="*/ 5900444 h 6858000"/>
              <a:gd name="connsiteX163" fmla="*/ 6108716 w 6128435"/>
              <a:gd name="connsiteY163" fmla="*/ 5915345 h 6858000"/>
              <a:gd name="connsiteX164" fmla="*/ 6109524 w 6128435"/>
              <a:gd name="connsiteY164" fmla="*/ 5917328 h 6858000"/>
              <a:gd name="connsiteX165" fmla="*/ 6102493 w 6128435"/>
              <a:gd name="connsiteY165" fmla="*/ 5928602 h 6858000"/>
              <a:gd name="connsiteX166" fmla="*/ 6056863 w 6128435"/>
              <a:gd name="connsiteY166" fmla="*/ 6000643 h 6858000"/>
              <a:gd name="connsiteX167" fmla="*/ 6045436 w 6128435"/>
              <a:gd name="connsiteY167" fmla="*/ 6124480 h 6858000"/>
              <a:gd name="connsiteX168" fmla="*/ 6030489 w 6128435"/>
              <a:gd name="connsiteY168" fmla="*/ 6317666 h 6858000"/>
              <a:gd name="connsiteX169" fmla="*/ 6007492 w 6128435"/>
              <a:gd name="connsiteY169" fmla="*/ 6440818 h 6858000"/>
              <a:gd name="connsiteX170" fmla="*/ 6009467 w 6128435"/>
              <a:gd name="connsiteY170" fmla="*/ 6487076 h 6858000"/>
              <a:gd name="connsiteX171" fmla="*/ 5995064 w 6128435"/>
              <a:gd name="connsiteY171" fmla="*/ 6540791 h 6858000"/>
              <a:gd name="connsiteX172" fmla="*/ 5996309 w 6128435"/>
              <a:gd name="connsiteY172" fmla="*/ 6543961 h 6858000"/>
              <a:gd name="connsiteX173" fmla="*/ 5996048 w 6128435"/>
              <a:gd name="connsiteY173" fmla="*/ 6555444 h 6858000"/>
              <a:gd name="connsiteX174" fmla="*/ 6002524 w 6128435"/>
              <a:gd name="connsiteY174" fmla="*/ 6560188 h 6858000"/>
              <a:gd name="connsiteX175" fmla="*/ 6006823 w 6128435"/>
              <a:gd name="connsiteY175" fmla="*/ 6578546 h 6858000"/>
              <a:gd name="connsiteX176" fmla="*/ 6004510 w 6128435"/>
              <a:gd name="connsiteY176" fmla="*/ 6599256 h 6858000"/>
              <a:gd name="connsiteX177" fmla="*/ 5986207 w 6128435"/>
              <a:gd name="connsiteY177" fmla="*/ 6695855 h 6858000"/>
              <a:gd name="connsiteX178" fmla="*/ 5979428 w 6128435"/>
              <a:gd name="connsiteY178" fmla="*/ 6754678 h 6858000"/>
              <a:gd name="connsiteX179" fmla="*/ 5983398 w 6128435"/>
              <a:gd name="connsiteY179" fmla="*/ 6778641 h 6858000"/>
              <a:gd name="connsiteX180" fmla="*/ 5984543 w 6128435"/>
              <a:gd name="connsiteY180" fmla="*/ 6811016 h 6858000"/>
              <a:gd name="connsiteX181" fmla="*/ 5981802 w 6128435"/>
              <a:gd name="connsiteY181" fmla="*/ 6838578 h 6858000"/>
              <a:gd name="connsiteX182" fmla="*/ 5979671 w 6128435"/>
              <a:gd name="connsiteY182" fmla="*/ 6858000 h 6858000"/>
              <a:gd name="connsiteX183" fmla="*/ 0 w 6128435"/>
              <a:gd name="connsiteY183" fmla="*/ 6858000 h 6858000"/>
              <a:gd name="connsiteX184" fmla="*/ 0 w 6128435"/>
              <a:gd name="connsiteY184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55696 w 6128435"/>
              <a:gd name="connsiteY34" fmla="*/ 1880842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6175 w 6128435"/>
              <a:gd name="connsiteY49" fmla="*/ 2407515 h 6858000"/>
              <a:gd name="connsiteX50" fmla="*/ 5271650 w 6128435"/>
              <a:gd name="connsiteY50" fmla="*/ 2440467 h 6858000"/>
              <a:gd name="connsiteX51" fmla="*/ 5271438 w 6128435"/>
              <a:gd name="connsiteY51" fmla="*/ 2447186 h 6858000"/>
              <a:gd name="connsiteX52" fmla="*/ 5271722 w 6128435"/>
              <a:gd name="connsiteY52" fmla="*/ 2447359 h 6858000"/>
              <a:gd name="connsiteX53" fmla="*/ 5272069 w 6128435"/>
              <a:gd name="connsiteY53" fmla="*/ 2454523 h 6858000"/>
              <a:gd name="connsiteX54" fmla="*/ 5271049 w 6128435"/>
              <a:gd name="connsiteY54" fmla="*/ 2459442 h 6858000"/>
              <a:gd name="connsiteX55" fmla="*/ 5270636 w 6128435"/>
              <a:gd name="connsiteY55" fmla="*/ 2472481 h 6858000"/>
              <a:gd name="connsiteX56" fmla="*/ 5272406 w 6128435"/>
              <a:gd name="connsiteY56" fmla="*/ 2477221 h 6858000"/>
              <a:gd name="connsiteX57" fmla="*/ 5307538 w 6128435"/>
              <a:gd name="connsiteY57" fmla="*/ 2514685 h 6858000"/>
              <a:gd name="connsiteX58" fmla="*/ 5337604 w 6128435"/>
              <a:gd name="connsiteY58" fmla="*/ 2597632 h 6858000"/>
              <a:gd name="connsiteX59" fmla="*/ 5407503 w 6128435"/>
              <a:gd name="connsiteY59" fmla="*/ 2786290 h 6858000"/>
              <a:gd name="connsiteX60" fmla="*/ 5407356 w 6128435"/>
              <a:gd name="connsiteY60" fmla="*/ 2787545 h 6858000"/>
              <a:gd name="connsiteX61" fmla="*/ 5411130 w 6128435"/>
              <a:gd name="connsiteY61" fmla="*/ 2788640 h 6858000"/>
              <a:gd name="connsiteX62" fmla="*/ 5416439 w 6128435"/>
              <a:gd name="connsiteY62" fmla="*/ 2805666 h 6858000"/>
              <a:gd name="connsiteX63" fmla="*/ 5416589 w 6128435"/>
              <a:gd name="connsiteY63" fmla="*/ 2810822 h 6858000"/>
              <a:gd name="connsiteX64" fmla="*/ 5418542 w 6128435"/>
              <a:gd name="connsiteY64" fmla="*/ 2817745 h 6858000"/>
              <a:gd name="connsiteX65" fmla="*/ 5418847 w 6128435"/>
              <a:gd name="connsiteY65" fmla="*/ 2817825 h 6858000"/>
              <a:gd name="connsiteX66" fmla="*/ 5423364 w 6128435"/>
              <a:gd name="connsiteY66" fmla="*/ 2858292 h 6858000"/>
              <a:gd name="connsiteX67" fmla="*/ 5479298 w 6128435"/>
              <a:gd name="connsiteY67" fmla="*/ 2947791 h 6858000"/>
              <a:gd name="connsiteX68" fmla="*/ 5481770 w 6128435"/>
              <a:gd name="connsiteY68" fmla="*/ 2951352 h 6858000"/>
              <a:gd name="connsiteX69" fmla="*/ 5481013 w 6128435"/>
              <a:gd name="connsiteY69" fmla="*/ 2973461 h 6858000"/>
              <a:gd name="connsiteX70" fmla="*/ 5482045 w 6128435"/>
              <a:gd name="connsiteY70" fmla="*/ 2984371 h 6858000"/>
              <a:gd name="connsiteX71" fmla="*/ 5479405 w 6128435"/>
              <a:gd name="connsiteY71" fmla="*/ 2988507 h 6858000"/>
              <a:gd name="connsiteX72" fmla="*/ 5482415 w 6128435"/>
              <a:gd name="connsiteY72" fmla="*/ 3004079 h 6858000"/>
              <a:gd name="connsiteX73" fmla="*/ 5483865 w 6128435"/>
              <a:gd name="connsiteY73" fmla="*/ 3005467 h 6858000"/>
              <a:gd name="connsiteX74" fmla="*/ 5482236 w 6128435"/>
              <a:gd name="connsiteY74" fmla="*/ 3019791 h 6858000"/>
              <a:gd name="connsiteX75" fmla="*/ 5475895 w 6128435"/>
              <a:gd name="connsiteY75" fmla="*/ 3033578 h 6858000"/>
              <a:gd name="connsiteX76" fmla="*/ 5477595 w 6128435"/>
              <a:gd name="connsiteY76" fmla="*/ 3250534 h 6858000"/>
              <a:gd name="connsiteX77" fmla="*/ 5532836 w 6128435"/>
              <a:gd name="connsiteY77" fmla="*/ 3353840 h 6858000"/>
              <a:gd name="connsiteX78" fmla="*/ 5561229 w 6128435"/>
              <a:gd name="connsiteY78" fmla="*/ 3395784 h 6858000"/>
              <a:gd name="connsiteX79" fmla="*/ 5589758 w 6128435"/>
              <a:gd name="connsiteY79" fmla="*/ 3506453 h 6858000"/>
              <a:gd name="connsiteX80" fmla="*/ 5596144 w 6128435"/>
              <a:gd name="connsiteY80" fmla="*/ 3534624 h 6858000"/>
              <a:gd name="connsiteX81" fmla="*/ 5597750 w 6128435"/>
              <a:gd name="connsiteY81" fmla="*/ 3534129 h 6858000"/>
              <a:gd name="connsiteX82" fmla="*/ 5599700 w 6128435"/>
              <a:gd name="connsiteY82" fmla="*/ 3547221 h 6858000"/>
              <a:gd name="connsiteX83" fmla="*/ 5615031 w 6128435"/>
              <a:gd name="connsiteY83" fmla="*/ 3557482 h 6858000"/>
              <a:gd name="connsiteX84" fmla="*/ 5618377 w 6128435"/>
              <a:gd name="connsiteY84" fmla="*/ 3588431 h 6858000"/>
              <a:gd name="connsiteX85" fmla="*/ 5612155 w 6128435"/>
              <a:gd name="connsiteY85" fmla="*/ 3589869 h 6858000"/>
              <a:gd name="connsiteX86" fmla="*/ 5620843 w 6128435"/>
              <a:gd name="connsiteY86" fmla="*/ 3606745 h 6858000"/>
              <a:gd name="connsiteX87" fmla="*/ 5655472 w 6128435"/>
              <a:gd name="connsiteY87" fmla="*/ 3678877 h 6858000"/>
              <a:gd name="connsiteX88" fmla="*/ 5680448 w 6128435"/>
              <a:gd name="connsiteY88" fmla="*/ 3717760 h 6858000"/>
              <a:gd name="connsiteX89" fmla="*/ 5683015 w 6128435"/>
              <a:gd name="connsiteY89" fmla="*/ 3762025 h 6858000"/>
              <a:gd name="connsiteX90" fmla="*/ 5696643 w 6128435"/>
              <a:gd name="connsiteY90" fmla="*/ 3773888 h 6858000"/>
              <a:gd name="connsiteX91" fmla="*/ 5699203 w 6128435"/>
              <a:gd name="connsiteY91" fmla="*/ 3775823 h 6858000"/>
              <a:gd name="connsiteX92" fmla="*/ 5704824 w 6128435"/>
              <a:gd name="connsiteY92" fmla="*/ 3785966 h 6858000"/>
              <a:gd name="connsiteX93" fmla="*/ 5712204 w 6128435"/>
              <a:gd name="connsiteY93" fmla="*/ 3785830 h 6858000"/>
              <a:gd name="connsiteX94" fmla="*/ 5724816 w 6128435"/>
              <a:gd name="connsiteY94" fmla="*/ 3798949 h 6858000"/>
              <a:gd name="connsiteX95" fmla="*/ 5733539 w 6128435"/>
              <a:gd name="connsiteY95" fmla="*/ 3818457 h 6858000"/>
              <a:gd name="connsiteX96" fmla="*/ 5768491 w 6128435"/>
              <a:gd name="connsiteY96" fmla="*/ 3914399 h 6858000"/>
              <a:gd name="connsiteX97" fmla="*/ 5793123 w 6128435"/>
              <a:gd name="connsiteY97" fmla="*/ 3969952 h 6858000"/>
              <a:gd name="connsiteX98" fmla="*/ 5808321 w 6128435"/>
              <a:gd name="connsiteY98" fmla="*/ 3988153 h 6858000"/>
              <a:gd name="connsiteX99" fmla="*/ 5825621 w 6128435"/>
              <a:gd name="connsiteY99" fmla="*/ 4015525 h 6858000"/>
              <a:gd name="connsiteX100" fmla="*/ 5860672 w 6128435"/>
              <a:gd name="connsiteY100" fmla="*/ 4061579 h 6858000"/>
              <a:gd name="connsiteX101" fmla="*/ 5872173 w 6128435"/>
              <a:gd name="connsiteY101" fmla="*/ 4088497 h 6858000"/>
              <a:gd name="connsiteX102" fmla="*/ 5883705 w 6128435"/>
              <a:gd name="connsiteY102" fmla="*/ 4101899 h 6858000"/>
              <a:gd name="connsiteX103" fmla="*/ 5885314 w 6128435"/>
              <a:gd name="connsiteY103" fmla="*/ 4108387 h 6858000"/>
              <a:gd name="connsiteX104" fmla="*/ 5894095 w 6128435"/>
              <a:gd name="connsiteY104" fmla="*/ 4128857 h 6858000"/>
              <a:gd name="connsiteX105" fmla="*/ 5898339 w 6128435"/>
              <a:gd name="connsiteY105" fmla="*/ 4140800 h 6858000"/>
              <a:gd name="connsiteX106" fmla="*/ 5899734 w 6128435"/>
              <a:gd name="connsiteY106" fmla="*/ 4145632 h 6858000"/>
              <a:gd name="connsiteX107" fmla="*/ 5897098 w 6128435"/>
              <a:gd name="connsiteY107" fmla="*/ 4157819 h 6858000"/>
              <a:gd name="connsiteX108" fmla="*/ 5903513 w 6128435"/>
              <a:gd name="connsiteY108" fmla="*/ 4187661 h 6858000"/>
              <a:gd name="connsiteX109" fmla="*/ 5917114 w 6128435"/>
              <a:gd name="connsiteY109" fmla="*/ 4213096 h 6858000"/>
              <a:gd name="connsiteX110" fmla="*/ 5921153 w 6128435"/>
              <a:gd name="connsiteY110" fmla="*/ 4236222 h 6858000"/>
              <a:gd name="connsiteX111" fmla="*/ 5924233 w 6128435"/>
              <a:gd name="connsiteY111" fmla="*/ 4242060 h 6858000"/>
              <a:gd name="connsiteX112" fmla="*/ 5928910 w 6128435"/>
              <a:gd name="connsiteY112" fmla="*/ 4300973 h 6858000"/>
              <a:gd name="connsiteX113" fmla="*/ 5939320 w 6128435"/>
              <a:gd name="connsiteY113" fmla="*/ 4340435 h 6858000"/>
              <a:gd name="connsiteX114" fmla="*/ 5946705 w 6128435"/>
              <a:gd name="connsiteY114" fmla="*/ 4428051 h 6858000"/>
              <a:gd name="connsiteX115" fmla="*/ 5949261 w 6128435"/>
              <a:gd name="connsiteY115" fmla="*/ 4449185 h 6858000"/>
              <a:gd name="connsiteX116" fmla="*/ 5957504 w 6128435"/>
              <a:gd name="connsiteY116" fmla="*/ 4465911 h 6858000"/>
              <a:gd name="connsiteX117" fmla="*/ 5964689 w 6128435"/>
              <a:gd name="connsiteY117" fmla="*/ 4468532 h 6858000"/>
              <a:gd name="connsiteX118" fmla="*/ 5967062 w 6128435"/>
              <a:gd name="connsiteY118" fmla="*/ 4479923 h 6858000"/>
              <a:gd name="connsiteX119" fmla="*/ 5968960 w 6128435"/>
              <a:gd name="connsiteY119" fmla="*/ 4482655 h 6858000"/>
              <a:gd name="connsiteX120" fmla="*/ 5978567 w 6128435"/>
              <a:gd name="connsiteY120" fmla="*/ 4498605 h 6858000"/>
              <a:gd name="connsiteX121" fmla="*/ 5980106 w 6128435"/>
              <a:gd name="connsiteY121" fmla="*/ 4585087 h 6858000"/>
              <a:gd name="connsiteX122" fmla="*/ 5998138 w 6128435"/>
              <a:gd name="connsiteY122" fmla="*/ 4697518 h 6858000"/>
              <a:gd name="connsiteX123" fmla="*/ 6013516 w 6128435"/>
              <a:gd name="connsiteY123" fmla="*/ 4786619 h 6858000"/>
              <a:gd name="connsiteX124" fmla="*/ 6025404 w 6128435"/>
              <a:gd name="connsiteY124" fmla="*/ 4858148 h 6858000"/>
              <a:gd name="connsiteX125" fmla="*/ 6007749 w 6128435"/>
              <a:gd name="connsiteY125" fmla="*/ 4964715 h 6858000"/>
              <a:gd name="connsiteX126" fmla="*/ 6005269 w 6128435"/>
              <a:gd name="connsiteY126" fmla="*/ 5150567 h 6858000"/>
              <a:gd name="connsiteX127" fmla="*/ 6001127 w 6128435"/>
              <a:gd name="connsiteY127" fmla="*/ 5164609 h 6858000"/>
              <a:gd name="connsiteX128" fmla="*/ 5996647 w 6128435"/>
              <a:gd name="connsiteY128" fmla="*/ 5185640 h 6858000"/>
              <a:gd name="connsiteX129" fmla="*/ 5998514 w 6128435"/>
              <a:gd name="connsiteY129" fmla="*/ 5189673 h 6858000"/>
              <a:gd name="connsiteX130" fmla="*/ 5995970 w 6128435"/>
              <a:gd name="connsiteY130" fmla="*/ 5221547 h 6858000"/>
              <a:gd name="connsiteX131" fmla="*/ 5997218 w 6128435"/>
              <a:gd name="connsiteY131" fmla="*/ 5222031 h 6858000"/>
              <a:gd name="connsiteX132" fmla="*/ 6002116 w 6128435"/>
              <a:gd name="connsiteY132" fmla="*/ 5231223 h 6858000"/>
              <a:gd name="connsiteX133" fmla="*/ 6008541 w 6128435"/>
              <a:gd name="connsiteY133" fmla="*/ 5248680 h 6858000"/>
              <a:gd name="connsiteX134" fmla="*/ 6039260 w 6128435"/>
              <a:gd name="connsiteY134" fmla="*/ 5289518 h 6858000"/>
              <a:gd name="connsiteX135" fmla="*/ 6036748 w 6128435"/>
              <a:gd name="connsiteY135" fmla="*/ 5322752 h 6858000"/>
              <a:gd name="connsiteX136" fmla="*/ 6036943 w 6128435"/>
              <a:gd name="connsiteY136" fmla="*/ 5329480 h 6858000"/>
              <a:gd name="connsiteX137" fmla="*/ 6037236 w 6128435"/>
              <a:gd name="connsiteY137" fmla="*/ 5329634 h 6858000"/>
              <a:gd name="connsiteX138" fmla="*/ 6038019 w 6128435"/>
              <a:gd name="connsiteY138" fmla="*/ 5336764 h 6858000"/>
              <a:gd name="connsiteX139" fmla="*/ 6037298 w 6128435"/>
              <a:gd name="connsiteY139" fmla="*/ 5341753 h 6858000"/>
              <a:gd name="connsiteX140" fmla="*/ 6037677 w 6128435"/>
              <a:gd name="connsiteY140" fmla="*/ 5354807 h 6858000"/>
              <a:gd name="connsiteX141" fmla="*/ 6039728 w 6128435"/>
              <a:gd name="connsiteY141" fmla="*/ 5359416 h 6858000"/>
              <a:gd name="connsiteX142" fmla="*/ 6043311 w 6128435"/>
              <a:gd name="connsiteY142" fmla="*/ 5361407 h 6858000"/>
              <a:gd name="connsiteX143" fmla="*/ 6042954 w 6128435"/>
              <a:gd name="connsiteY143" fmla="*/ 5362576 h 6858000"/>
              <a:gd name="connsiteX144" fmla="*/ 6053435 w 6128435"/>
              <a:gd name="connsiteY144" fmla="*/ 5387547 h 6858000"/>
              <a:gd name="connsiteX145" fmla="*/ 6065933 w 6128435"/>
              <a:gd name="connsiteY145" fmla="*/ 5443002 h 6858000"/>
              <a:gd name="connsiteX146" fmla="*/ 6068640 w 6128435"/>
              <a:gd name="connsiteY146" fmla="*/ 5474503 h 6858000"/>
              <a:gd name="connsiteX147" fmla="*/ 6080922 w 6128435"/>
              <a:gd name="connsiteY147" fmla="*/ 5561070 h 6858000"/>
              <a:gd name="connsiteX148" fmla="*/ 6096949 w 6128435"/>
              <a:gd name="connsiteY148" fmla="*/ 5648179 h 6858000"/>
              <a:gd name="connsiteX149" fmla="*/ 6125703 w 6128435"/>
              <a:gd name="connsiteY149" fmla="*/ 5692894 h 6858000"/>
              <a:gd name="connsiteX150" fmla="*/ 6126670 w 6128435"/>
              <a:gd name="connsiteY150" fmla="*/ 5697882 h 6858000"/>
              <a:gd name="connsiteX151" fmla="*/ 6124061 w 6128435"/>
              <a:gd name="connsiteY151" fmla="*/ 5710294 h 6858000"/>
              <a:gd name="connsiteX152" fmla="*/ 6122213 w 6128435"/>
              <a:gd name="connsiteY152" fmla="*/ 5714762 h 6858000"/>
              <a:gd name="connsiteX153" fmla="*/ 6121353 w 6128435"/>
              <a:gd name="connsiteY153" fmla="*/ 5721725 h 6858000"/>
              <a:gd name="connsiteX154" fmla="*/ 6121607 w 6128435"/>
              <a:gd name="connsiteY154" fmla="*/ 5721959 h 6858000"/>
              <a:gd name="connsiteX155" fmla="*/ 6120262 w 6128435"/>
              <a:gd name="connsiteY155" fmla="*/ 5728358 h 6858000"/>
              <a:gd name="connsiteX156" fmla="*/ 6110194 w 6128435"/>
              <a:gd name="connsiteY156" fmla="*/ 5758853 h 6858000"/>
              <a:gd name="connsiteX157" fmla="*/ 6127519 w 6128435"/>
              <a:gd name="connsiteY157" fmla="*/ 5865775 h 6858000"/>
              <a:gd name="connsiteX158" fmla="*/ 6128435 w 6128435"/>
              <a:gd name="connsiteY158" fmla="*/ 5870164 h 6858000"/>
              <a:gd name="connsiteX159" fmla="*/ 6119217 w 6128435"/>
              <a:gd name="connsiteY159" fmla="*/ 5888542 h 6858000"/>
              <a:gd name="connsiteX160" fmla="*/ 6115966 w 6128435"/>
              <a:gd name="connsiteY160" fmla="*/ 5898387 h 6858000"/>
              <a:gd name="connsiteX161" fmla="*/ 6111924 w 6128435"/>
              <a:gd name="connsiteY161" fmla="*/ 5900444 h 6858000"/>
              <a:gd name="connsiteX162" fmla="*/ 6108716 w 6128435"/>
              <a:gd name="connsiteY162" fmla="*/ 5915345 h 6858000"/>
              <a:gd name="connsiteX163" fmla="*/ 6109524 w 6128435"/>
              <a:gd name="connsiteY163" fmla="*/ 5917328 h 6858000"/>
              <a:gd name="connsiteX164" fmla="*/ 6102493 w 6128435"/>
              <a:gd name="connsiteY164" fmla="*/ 5928602 h 6858000"/>
              <a:gd name="connsiteX165" fmla="*/ 6056863 w 6128435"/>
              <a:gd name="connsiteY165" fmla="*/ 6000643 h 6858000"/>
              <a:gd name="connsiteX166" fmla="*/ 6045436 w 6128435"/>
              <a:gd name="connsiteY166" fmla="*/ 6124480 h 6858000"/>
              <a:gd name="connsiteX167" fmla="*/ 6030489 w 6128435"/>
              <a:gd name="connsiteY167" fmla="*/ 6317666 h 6858000"/>
              <a:gd name="connsiteX168" fmla="*/ 6007492 w 6128435"/>
              <a:gd name="connsiteY168" fmla="*/ 6440818 h 6858000"/>
              <a:gd name="connsiteX169" fmla="*/ 6009467 w 6128435"/>
              <a:gd name="connsiteY169" fmla="*/ 6487076 h 6858000"/>
              <a:gd name="connsiteX170" fmla="*/ 5995064 w 6128435"/>
              <a:gd name="connsiteY170" fmla="*/ 6540791 h 6858000"/>
              <a:gd name="connsiteX171" fmla="*/ 5996309 w 6128435"/>
              <a:gd name="connsiteY171" fmla="*/ 6543961 h 6858000"/>
              <a:gd name="connsiteX172" fmla="*/ 5996048 w 6128435"/>
              <a:gd name="connsiteY172" fmla="*/ 6555444 h 6858000"/>
              <a:gd name="connsiteX173" fmla="*/ 6002524 w 6128435"/>
              <a:gd name="connsiteY173" fmla="*/ 6560188 h 6858000"/>
              <a:gd name="connsiteX174" fmla="*/ 6006823 w 6128435"/>
              <a:gd name="connsiteY174" fmla="*/ 6578546 h 6858000"/>
              <a:gd name="connsiteX175" fmla="*/ 6004510 w 6128435"/>
              <a:gd name="connsiteY175" fmla="*/ 6599256 h 6858000"/>
              <a:gd name="connsiteX176" fmla="*/ 5986207 w 6128435"/>
              <a:gd name="connsiteY176" fmla="*/ 6695855 h 6858000"/>
              <a:gd name="connsiteX177" fmla="*/ 5979428 w 6128435"/>
              <a:gd name="connsiteY177" fmla="*/ 6754678 h 6858000"/>
              <a:gd name="connsiteX178" fmla="*/ 5983398 w 6128435"/>
              <a:gd name="connsiteY178" fmla="*/ 6778641 h 6858000"/>
              <a:gd name="connsiteX179" fmla="*/ 5984543 w 6128435"/>
              <a:gd name="connsiteY179" fmla="*/ 6811016 h 6858000"/>
              <a:gd name="connsiteX180" fmla="*/ 5981802 w 6128435"/>
              <a:gd name="connsiteY180" fmla="*/ 6838578 h 6858000"/>
              <a:gd name="connsiteX181" fmla="*/ 5979671 w 6128435"/>
              <a:gd name="connsiteY181" fmla="*/ 6858000 h 6858000"/>
              <a:gd name="connsiteX182" fmla="*/ 0 w 6128435"/>
              <a:gd name="connsiteY182" fmla="*/ 6858000 h 6858000"/>
              <a:gd name="connsiteX183" fmla="*/ 0 w 6128435"/>
              <a:gd name="connsiteY18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01198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6175 w 6128435"/>
              <a:gd name="connsiteY49" fmla="*/ 2407515 h 6858000"/>
              <a:gd name="connsiteX50" fmla="*/ 5271650 w 6128435"/>
              <a:gd name="connsiteY50" fmla="*/ 2440467 h 6858000"/>
              <a:gd name="connsiteX51" fmla="*/ 5271438 w 6128435"/>
              <a:gd name="connsiteY51" fmla="*/ 2447186 h 6858000"/>
              <a:gd name="connsiteX52" fmla="*/ 5271722 w 6128435"/>
              <a:gd name="connsiteY52" fmla="*/ 2447359 h 6858000"/>
              <a:gd name="connsiteX53" fmla="*/ 5272069 w 6128435"/>
              <a:gd name="connsiteY53" fmla="*/ 2454523 h 6858000"/>
              <a:gd name="connsiteX54" fmla="*/ 5271049 w 6128435"/>
              <a:gd name="connsiteY54" fmla="*/ 2459442 h 6858000"/>
              <a:gd name="connsiteX55" fmla="*/ 5270636 w 6128435"/>
              <a:gd name="connsiteY55" fmla="*/ 2472481 h 6858000"/>
              <a:gd name="connsiteX56" fmla="*/ 5272406 w 6128435"/>
              <a:gd name="connsiteY56" fmla="*/ 2477221 h 6858000"/>
              <a:gd name="connsiteX57" fmla="*/ 5307538 w 6128435"/>
              <a:gd name="connsiteY57" fmla="*/ 2514685 h 6858000"/>
              <a:gd name="connsiteX58" fmla="*/ 5337604 w 6128435"/>
              <a:gd name="connsiteY58" fmla="*/ 2597632 h 6858000"/>
              <a:gd name="connsiteX59" fmla="*/ 5407503 w 6128435"/>
              <a:gd name="connsiteY59" fmla="*/ 2786290 h 6858000"/>
              <a:gd name="connsiteX60" fmla="*/ 5407356 w 6128435"/>
              <a:gd name="connsiteY60" fmla="*/ 2787545 h 6858000"/>
              <a:gd name="connsiteX61" fmla="*/ 5411130 w 6128435"/>
              <a:gd name="connsiteY61" fmla="*/ 2788640 h 6858000"/>
              <a:gd name="connsiteX62" fmla="*/ 5416439 w 6128435"/>
              <a:gd name="connsiteY62" fmla="*/ 2805666 h 6858000"/>
              <a:gd name="connsiteX63" fmla="*/ 5416589 w 6128435"/>
              <a:gd name="connsiteY63" fmla="*/ 2810822 h 6858000"/>
              <a:gd name="connsiteX64" fmla="*/ 5418542 w 6128435"/>
              <a:gd name="connsiteY64" fmla="*/ 2817745 h 6858000"/>
              <a:gd name="connsiteX65" fmla="*/ 5418847 w 6128435"/>
              <a:gd name="connsiteY65" fmla="*/ 2817825 h 6858000"/>
              <a:gd name="connsiteX66" fmla="*/ 5423364 w 6128435"/>
              <a:gd name="connsiteY66" fmla="*/ 2858292 h 6858000"/>
              <a:gd name="connsiteX67" fmla="*/ 5479298 w 6128435"/>
              <a:gd name="connsiteY67" fmla="*/ 2947791 h 6858000"/>
              <a:gd name="connsiteX68" fmla="*/ 5481770 w 6128435"/>
              <a:gd name="connsiteY68" fmla="*/ 2951352 h 6858000"/>
              <a:gd name="connsiteX69" fmla="*/ 5481013 w 6128435"/>
              <a:gd name="connsiteY69" fmla="*/ 2973461 h 6858000"/>
              <a:gd name="connsiteX70" fmla="*/ 5482045 w 6128435"/>
              <a:gd name="connsiteY70" fmla="*/ 2984371 h 6858000"/>
              <a:gd name="connsiteX71" fmla="*/ 5479405 w 6128435"/>
              <a:gd name="connsiteY71" fmla="*/ 2988507 h 6858000"/>
              <a:gd name="connsiteX72" fmla="*/ 5482415 w 6128435"/>
              <a:gd name="connsiteY72" fmla="*/ 3004079 h 6858000"/>
              <a:gd name="connsiteX73" fmla="*/ 5483865 w 6128435"/>
              <a:gd name="connsiteY73" fmla="*/ 3005467 h 6858000"/>
              <a:gd name="connsiteX74" fmla="*/ 5482236 w 6128435"/>
              <a:gd name="connsiteY74" fmla="*/ 3019791 h 6858000"/>
              <a:gd name="connsiteX75" fmla="*/ 5475895 w 6128435"/>
              <a:gd name="connsiteY75" fmla="*/ 3033578 h 6858000"/>
              <a:gd name="connsiteX76" fmla="*/ 5477595 w 6128435"/>
              <a:gd name="connsiteY76" fmla="*/ 3250534 h 6858000"/>
              <a:gd name="connsiteX77" fmla="*/ 5532836 w 6128435"/>
              <a:gd name="connsiteY77" fmla="*/ 3353840 h 6858000"/>
              <a:gd name="connsiteX78" fmla="*/ 5561229 w 6128435"/>
              <a:gd name="connsiteY78" fmla="*/ 3395784 h 6858000"/>
              <a:gd name="connsiteX79" fmla="*/ 5589758 w 6128435"/>
              <a:gd name="connsiteY79" fmla="*/ 3506453 h 6858000"/>
              <a:gd name="connsiteX80" fmla="*/ 5596144 w 6128435"/>
              <a:gd name="connsiteY80" fmla="*/ 3534624 h 6858000"/>
              <a:gd name="connsiteX81" fmla="*/ 5597750 w 6128435"/>
              <a:gd name="connsiteY81" fmla="*/ 3534129 h 6858000"/>
              <a:gd name="connsiteX82" fmla="*/ 5599700 w 6128435"/>
              <a:gd name="connsiteY82" fmla="*/ 3547221 h 6858000"/>
              <a:gd name="connsiteX83" fmla="*/ 5615031 w 6128435"/>
              <a:gd name="connsiteY83" fmla="*/ 3557482 h 6858000"/>
              <a:gd name="connsiteX84" fmla="*/ 5618377 w 6128435"/>
              <a:gd name="connsiteY84" fmla="*/ 3588431 h 6858000"/>
              <a:gd name="connsiteX85" fmla="*/ 5612155 w 6128435"/>
              <a:gd name="connsiteY85" fmla="*/ 3589869 h 6858000"/>
              <a:gd name="connsiteX86" fmla="*/ 5620843 w 6128435"/>
              <a:gd name="connsiteY86" fmla="*/ 3606745 h 6858000"/>
              <a:gd name="connsiteX87" fmla="*/ 5655472 w 6128435"/>
              <a:gd name="connsiteY87" fmla="*/ 3678877 h 6858000"/>
              <a:gd name="connsiteX88" fmla="*/ 5680448 w 6128435"/>
              <a:gd name="connsiteY88" fmla="*/ 3717760 h 6858000"/>
              <a:gd name="connsiteX89" fmla="*/ 5683015 w 6128435"/>
              <a:gd name="connsiteY89" fmla="*/ 3762025 h 6858000"/>
              <a:gd name="connsiteX90" fmla="*/ 5696643 w 6128435"/>
              <a:gd name="connsiteY90" fmla="*/ 3773888 h 6858000"/>
              <a:gd name="connsiteX91" fmla="*/ 5699203 w 6128435"/>
              <a:gd name="connsiteY91" fmla="*/ 3775823 h 6858000"/>
              <a:gd name="connsiteX92" fmla="*/ 5704824 w 6128435"/>
              <a:gd name="connsiteY92" fmla="*/ 3785966 h 6858000"/>
              <a:gd name="connsiteX93" fmla="*/ 5712204 w 6128435"/>
              <a:gd name="connsiteY93" fmla="*/ 3785830 h 6858000"/>
              <a:gd name="connsiteX94" fmla="*/ 5724816 w 6128435"/>
              <a:gd name="connsiteY94" fmla="*/ 3798949 h 6858000"/>
              <a:gd name="connsiteX95" fmla="*/ 5733539 w 6128435"/>
              <a:gd name="connsiteY95" fmla="*/ 3818457 h 6858000"/>
              <a:gd name="connsiteX96" fmla="*/ 5768491 w 6128435"/>
              <a:gd name="connsiteY96" fmla="*/ 3914399 h 6858000"/>
              <a:gd name="connsiteX97" fmla="*/ 5793123 w 6128435"/>
              <a:gd name="connsiteY97" fmla="*/ 3969952 h 6858000"/>
              <a:gd name="connsiteX98" fmla="*/ 5808321 w 6128435"/>
              <a:gd name="connsiteY98" fmla="*/ 3988153 h 6858000"/>
              <a:gd name="connsiteX99" fmla="*/ 5825621 w 6128435"/>
              <a:gd name="connsiteY99" fmla="*/ 4015525 h 6858000"/>
              <a:gd name="connsiteX100" fmla="*/ 5860672 w 6128435"/>
              <a:gd name="connsiteY100" fmla="*/ 4061579 h 6858000"/>
              <a:gd name="connsiteX101" fmla="*/ 5872173 w 6128435"/>
              <a:gd name="connsiteY101" fmla="*/ 4088497 h 6858000"/>
              <a:gd name="connsiteX102" fmla="*/ 5883705 w 6128435"/>
              <a:gd name="connsiteY102" fmla="*/ 4101899 h 6858000"/>
              <a:gd name="connsiteX103" fmla="*/ 5885314 w 6128435"/>
              <a:gd name="connsiteY103" fmla="*/ 4108387 h 6858000"/>
              <a:gd name="connsiteX104" fmla="*/ 5894095 w 6128435"/>
              <a:gd name="connsiteY104" fmla="*/ 4128857 h 6858000"/>
              <a:gd name="connsiteX105" fmla="*/ 5898339 w 6128435"/>
              <a:gd name="connsiteY105" fmla="*/ 4140800 h 6858000"/>
              <a:gd name="connsiteX106" fmla="*/ 5899734 w 6128435"/>
              <a:gd name="connsiteY106" fmla="*/ 4145632 h 6858000"/>
              <a:gd name="connsiteX107" fmla="*/ 5897098 w 6128435"/>
              <a:gd name="connsiteY107" fmla="*/ 4157819 h 6858000"/>
              <a:gd name="connsiteX108" fmla="*/ 5903513 w 6128435"/>
              <a:gd name="connsiteY108" fmla="*/ 4187661 h 6858000"/>
              <a:gd name="connsiteX109" fmla="*/ 5917114 w 6128435"/>
              <a:gd name="connsiteY109" fmla="*/ 4213096 h 6858000"/>
              <a:gd name="connsiteX110" fmla="*/ 5921153 w 6128435"/>
              <a:gd name="connsiteY110" fmla="*/ 4236222 h 6858000"/>
              <a:gd name="connsiteX111" fmla="*/ 5924233 w 6128435"/>
              <a:gd name="connsiteY111" fmla="*/ 4242060 h 6858000"/>
              <a:gd name="connsiteX112" fmla="*/ 5928910 w 6128435"/>
              <a:gd name="connsiteY112" fmla="*/ 4300973 h 6858000"/>
              <a:gd name="connsiteX113" fmla="*/ 5939320 w 6128435"/>
              <a:gd name="connsiteY113" fmla="*/ 4340435 h 6858000"/>
              <a:gd name="connsiteX114" fmla="*/ 5946705 w 6128435"/>
              <a:gd name="connsiteY114" fmla="*/ 4428051 h 6858000"/>
              <a:gd name="connsiteX115" fmla="*/ 5949261 w 6128435"/>
              <a:gd name="connsiteY115" fmla="*/ 4449185 h 6858000"/>
              <a:gd name="connsiteX116" fmla="*/ 5957504 w 6128435"/>
              <a:gd name="connsiteY116" fmla="*/ 4465911 h 6858000"/>
              <a:gd name="connsiteX117" fmla="*/ 5964689 w 6128435"/>
              <a:gd name="connsiteY117" fmla="*/ 4468532 h 6858000"/>
              <a:gd name="connsiteX118" fmla="*/ 5967062 w 6128435"/>
              <a:gd name="connsiteY118" fmla="*/ 4479923 h 6858000"/>
              <a:gd name="connsiteX119" fmla="*/ 5968960 w 6128435"/>
              <a:gd name="connsiteY119" fmla="*/ 4482655 h 6858000"/>
              <a:gd name="connsiteX120" fmla="*/ 5978567 w 6128435"/>
              <a:gd name="connsiteY120" fmla="*/ 4498605 h 6858000"/>
              <a:gd name="connsiteX121" fmla="*/ 5980106 w 6128435"/>
              <a:gd name="connsiteY121" fmla="*/ 4585087 h 6858000"/>
              <a:gd name="connsiteX122" fmla="*/ 5998138 w 6128435"/>
              <a:gd name="connsiteY122" fmla="*/ 4697518 h 6858000"/>
              <a:gd name="connsiteX123" fmla="*/ 6013516 w 6128435"/>
              <a:gd name="connsiteY123" fmla="*/ 4786619 h 6858000"/>
              <a:gd name="connsiteX124" fmla="*/ 6025404 w 6128435"/>
              <a:gd name="connsiteY124" fmla="*/ 4858148 h 6858000"/>
              <a:gd name="connsiteX125" fmla="*/ 6007749 w 6128435"/>
              <a:gd name="connsiteY125" fmla="*/ 4964715 h 6858000"/>
              <a:gd name="connsiteX126" fmla="*/ 6005269 w 6128435"/>
              <a:gd name="connsiteY126" fmla="*/ 5150567 h 6858000"/>
              <a:gd name="connsiteX127" fmla="*/ 6001127 w 6128435"/>
              <a:gd name="connsiteY127" fmla="*/ 5164609 h 6858000"/>
              <a:gd name="connsiteX128" fmla="*/ 5996647 w 6128435"/>
              <a:gd name="connsiteY128" fmla="*/ 5185640 h 6858000"/>
              <a:gd name="connsiteX129" fmla="*/ 5998514 w 6128435"/>
              <a:gd name="connsiteY129" fmla="*/ 5189673 h 6858000"/>
              <a:gd name="connsiteX130" fmla="*/ 5995970 w 6128435"/>
              <a:gd name="connsiteY130" fmla="*/ 5221547 h 6858000"/>
              <a:gd name="connsiteX131" fmla="*/ 5997218 w 6128435"/>
              <a:gd name="connsiteY131" fmla="*/ 5222031 h 6858000"/>
              <a:gd name="connsiteX132" fmla="*/ 6002116 w 6128435"/>
              <a:gd name="connsiteY132" fmla="*/ 5231223 h 6858000"/>
              <a:gd name="connsiteX133" fmla="*/ 6008541 w 6128435"/>
              <a:gd name="connsiteY133" fmla="*/ 5248680 h 6858000"/>
              <a:gd name="connsiteX134" fmla="*/ 6039260 w 6128435"/>
              <a:gd name="connsiteY134" fmla="*/ 5289518 h 6858000"/>
              <a:gd name="connsiteX135" fmla="*/ 6036748 w 6128435"/>
              <a:gd name="connsiteY135" fmla="*/ 5322752 h 6858000"/>
              <a:gd name="connsiteX136" fmla="*/ 6036943 w 6128435"/>
              <a:gd name="connsiteY136" fmla="*/ 5329480 h 6858000"/>
              <a:gd name="connsiteX137" fmla="*/ 6037236 w 6128435"/>
              <a:gd name="connsiteY137" fmla="*/ 5329634 h 6858000"/>
              <a:gd name="connsiteX138" fmla="*/ 6038019 w 6128435"/>
              <a:gd name="connsiteY138" fmla="*/ 5336764 h 6858000"/>
              <a:gd name="connsiteX139" fmla="*/ 6037298 w 6128435"/>
              <a:gd name="connsiteY139" fmla="*/ 5341753 h 6858000"/>
              <a:gd name="connsiteX140" fmla="*/ 6037677 w 6128435"/>
              <a:gd name="connsiteY140" fmla="*/ 5354807 h 6858000"/>
              <a:gd name="connsiteX141" fmla="*/ 6039728 w 6128435"/>
              <a:gd name="connsiteY141" fmla="*/ 5359416 h 6858000"/>
              <a:gd name="connsiteX142" fmla="*/ 6043311 w 6128435"/>
              <a:gd name="connsiteY142" fmla="*/ 5361407 h 6858000"/>
              <a:gd name="connsiteX143" fmla="*/ 6042954 w 6128435"/>
              <a:gd name="connsiteY143" fmla="*/ 5362576 h 6858000"/>
              <a:gd name="connsiteX144" fmla="*/ 6053435 w 6128435"/>
              <a:gd name="connsiteY144" fmla="*/ 5387547 h 6858000"/>
              <a:gd name="connsiteX145" fmla="*/ 6065933 w 6128435"/>
              <a:gd name="connsiteY145" fmla="*/ 5443002 h 6858000"/>
              <a:gd name="connsiteX146" fmla="*/ 6068640 w 6128435"/>
              <a:gd name="connsiteY146" fmla="*/ 5474503 h 6858000"/>
              <a:gd name="connsiteX147" fmla="*/ 6080922 w 6128435"/>
              <a:gd name="connsiteY147" fmla="*/ 5561070 h 6858000"/>
              <a:gd name="connsiteX148" fmla="*/ 6096949 w 6128435"/>
              <a:gd name="connsiteY148" fmla="*/ 5648179 h 6858000"/>
              <a:gd name="connsiteX149" fmla="*/ 6125703 w 6128435"/>
              <a:gd name="connsiteY149" fmla="*/ 5692894 h 6858000"/>
              <a:gd name="connsiteX150" fmla="*/ 6126670 w 6128435"/>
              <a:gd name="connsiteY150" fmla="*/ 5697882 h 6858000"/>
              <a:gd name="connsiteX151" fmla="*/ 6124061 w 6128435"/>
              <a:gd name="connsiteY151" fmla="*/ 5710294 h 6858000"/>
              <a:gd name="connsiteX152" fmla="*/ 6122213 w 6128435"/>
              <a:gd name="connsiteY152" fmla="*/ 5714762 h 6858000"/>
              <a:gd name="connsiteX153" fmla="*/ 6121353 w 6128435"/>
              <a:gd name="connsiteY153" fmla="*/ 5721725 h 6858000"/>
              <a:gd name="connsiteX154" fmla="*/ 6121607 w 6128435"/>
              <a:gd name="connsiteY154" fmla="*/ 5721959 h 6858000"/>
              <a:gd name="connsiteX155" fmla="*/ 6120262 w 6128435"/>
              <a:gd name="connsiteY155" fmla="*/ 5728358 h 6858000"/>
              <a:gd name="connsiteX156" fmla="*/ 6110194 w 6128435"/>
              <a:gd name="connsiteY156" fmla="*/ 5758853 h 6858000"/>
              <a:gd name="connsiteX157" fmla="*/ 6127519 w 6128435"/>
              <a:gd name="connsiteY157" fmla="*/ 5865775 h 6858000"/>
              <a:gd name="connsiteX158" fmla="*/ 6128435 w 6128435"/>
              <a:gd name="connsiteY158" fmla="*/ 5870164 h 6858000"/>
              <a:gd name="connsiteX159" fmla="*/ 6119217 w 6128435"/>
              <a:gd name="connsiteY159" fmla="*/ 5888542 h 6858000"/>
              <a:gd name="connsiteX160" fmla="*/ 6115966 w 6128435"/>
              <a:gd name="connsiteY160" fmla="*/ 5898387 h 6858000"/>
              <a:gd name="connsiteX161" fmla="*/ 6111924 w 6128435"/>
              <a:gd name="connsiteY161" fmla="*/ 5900444 h 6858000"/>
              <a:gd name="connsiteX162" fmla="*/ 6108716 w 6128435"/>
              <a:gd name="connsiteY162" fmla="*/ 5915345 h 6858000"/>
              <a:gd name="connsiteX163" fmla="*/ 6109524 w 6128435"/>
              <a:gd name="connsiteY163" fmla="*/ 5917328 h 6858000"/>
              <a:gd name="connsiteX164" fmla="*/ 6102493 w 6128435"/>
              <a:gd name="connsiteY164" fmla="*/ 5928602 h 6858000"/>
              <a:gd name="connsiteX165" fmla="*/ 6056863 w 6128435"/>
              <a:gd name="connsiteY165" fmla="*/ 6000643 h 6858000"/>
              <a:gd name="connsiteX166" fmla="*/ 6045436 w 6128435"/>
              <a:gd name="connsiteY166" fmla="*/ 6124480 h 6858000"/>
              <a:gd name="connsiteX167" fmla="*/ 6030489 w 6128435"/>
              <a:gd name="connsiteY167" fmla="*/ 6317666 h 6858000"/>
              <a:gd name="connsiteX168" fmla="*/ 6007492 w 6128435"/>
              <a:gd name="connsiteY168" fmla="*/ 6440818 h 6858000"/>
              <a:gd name="connsiteX169" fmla="*/ 6009467 w 6128435"/>
              <a:gd name="connsiteY169" fmla="*/ 6487076 h 6858000"/>
              <a:gd name="connsiteX170" fmla="*/ 5995064 w 6128435"/>
              <a:gd name="connsiteY170" fmla="*/ 6540791 h 6858000"/>
              <a:gd name="connsiteX171" fmla="*/ 5996309 w 6128435"/>
              <a:gd name="connsiteY171" fmla="*/ 6543961 h 6858000"/>
              <a:gd name="connsiteX172" fmla="*/ 5996048 w 6128435"/>
              <a:gd name="connsiteY172" fmla="*/ 6555444 h 6858000"/>
              <a:gd name="connsiteX173" fmla="*/ 6002524 w 6128435"/>
              <a:gd name="connsiteY173" fmla="*/ 6560188 h 6858000"/>
              <a:gd name="connsiteX174" fmla="*/ 6006823 w 6128435"/>
              <a:gd name="connsiteY174" fmla="*/ 6578546 h 6858000"/>
              <a:gd name="connsiteX175" fmla="*/ 6004510 w 6128435"/>
              <a:gd name="connsiteY175" fmla="*/ 6599256 h 6858000"/>
              <a:gd name="connsiteX176" fmla="*/ 5986207 w 6128435"/>
              <a:gd name="connsiteY176" fmla="*/ 6695855 h 6858000"/>
              <a:gd name="connsiteX177" fmla="*/ 5979428 w 6128435"/>
              <a:gd name="connsiteY177" fmla="*/ 6754678 h 6858000"/>
              <a:gd name="connsiteX178" fmla="*/ 5983398 w 6128435"/>
              <a:gd name="connsiteY178" fmla="*/ 6778641 h 6858000"/>
              <a:gd name="connsiteX179" fmla="*/ 5984543 w 6128435"/>
              <a:gd name="connsiteY179" fmla="*/ 6811016 h 6858000"/>
              <a:gd name="connsiteX180" fmla="*/ 5981802 w 6128435"/>
              <a:gd name="connsiteY180" fmla="*/ 6838578 h 6858000"/>
              <a:gd name="connsiteX181" fmla="*/ 5979671 w 6128435"/>
              <a:gd name="connsiteY181" fmla="*/ 6858000 h 6858000"/>
              <a:gd name="connsiteX182" fmla="*/ 0 w 6128435"/>
              <a:gd name="connsiteY182" fmla="*/ 6858000 h 6858000"/>
              <a:gd name="connsiteX183" fmla="*/ 0 w 6128435"/>
              <a:gd name="connsiteY18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50095 w 6128435"/>
              <a:gd name="connsiteY32" fmla="*/ 1655519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6175 w 6128435"/>
              <a:gd name="connsiteY49" fmla="*/ 2407515 h 6858000"/>
              <a:gd name="connsiteX50" fmla="*/ 5271650 w 6128435"/>
              <a:gd name="connsiteY50" fmla="*/ 2440467 h 6858000"/>
              <a:gd name="connsiteX51" fmla="*/ 5271438 w 6128435"/>
              <a:gd name="connsiteY51" fmla="*/ 2447186 h 6858000"/>
              <a:gd name="connsiteX52" fmla="*/ 5271722 w 6128435"/>
              <a:gd name="connsiteY52" fmla="*/ 2447359 h 6858000"/>
              <a:gd name="connsiteX53" fmla="*/ 5272069 w 6128435"/>
              <a:gd name="connsiteY53" fmla="*/ 2454523 h 6858000"/>
              <a:gd name="connsiteX54" fmla="*/ 5271049 w 6128435"/>
              <a:gd name="connsiteY54" fmla="*/ 2459442 h 6858000"/>
              <a:gd name="connsiteX55" fmla="*/ 5270636 w 6128435"/>
              <a:gd name="connsiteY55" fmla="*/ 2472481 h 6858000"/>
              <a:gd name="connsiteX56" fmla="*/ 5272406 w 6128435"/>
              <a:gd name="connsiteY56" fmla="*/ 2477221 h 6858000"/>
              <a:gd name="connsiteX57" fmla="*/ 5307538 w 6128435"/>
              <a:gd name="connsiteY57" fmla="*/ 2514685 h 6858000"/>
              <a:gd name="connsiteX58" fmla="*/ 5337604 w 6128435"/>
              <a:gd name="connsiteY58" fmla="*/ 2597632 h 6858000"/>
              <a:gd name="connsiteX59" fmla="*/ 5407503 w 6128435"/>
              <a:gd name="connsiteY59" fmla="*/ 2786290 h 6858000"/>
              <a:gd name="connsiteX60" fmla="*/ 5407356 w 6128435"/>
              <a:gd name="connsiteY60" fmla="*/ 2787545 h 6858000"/>
              <a:gd name="connsiteX61" fmla="*/ 5411130 w 6128435"/>
              <a:gd name="connsiteY61" fmla="*/ 2788640 h 6858000"/>
              <a:gd name="connsiteX62" fmla="*/ 5416439 w 6128435"/>
              <a:gd name="connsiteY62" fmla="*/ 2805666 h 6858000"/>
              <a:gd name="connsiteX63" fmla="*/ 5416589 w 6128435"/>
              <a:gd name="connsiteY63" fmla="*/ 2810822 h 6858000"/>
              <a:gd name="connsiteX64" fmla="*/ 5418542 w 6128435"/>
              <a:gd name="connsiteY64" fmla="*/ 2817745 h 6858000"/>
              <a:gd name="connsiteX65" fmla="*/ 5418847 w 6128435"/>
              <a:gd name="connsiteY65" fmla="*/ 2817825 h 6858000"/>
              <a:gd name="connsiteX66" fmla="*/ 5423364 w 6128435"/>
              <a:gd name="connsiteY66" fmla="*/ 2858292 h 6858000"/>
              <a:gd name="connsiteX67" fmla="*/ 5479298 w 6128435"/>
              <a:gd name="connsiteY67" fmla="*/ 2947791 h 6858000"/>
              <a:gd name="connsiteX68" fmla="*/ 5481770 w 6128435"/>
              <a:gd name="connsiteY68" fmla="*/ 2951352 h 6858000"/>
              <a:gd name="connsiteX69" fmla="*/ 5481013 w 6128435"/>
              <a:gd name="connsiteY69" fmla="*/ 2973461 h 6858000"/>
              <a:gd name="connsiteX70" fmla="*/ 5482045 w 6128435"/>
              <a:gd name="connsiteY70" fmla="*/ 2984371 h 6858000"/>
              <a:gd name="connsiteX71" fmla="*/ 5479405 w 6128435"/>
              <a:gd name="connsiteY71" fmla="*/ 2988507 h 6858000"/>
              <a:gd name="connsiteX72" fmla="*/ 5482415 w 6128435"/>
              <a:gd name="connsiteY72" fmla="*/ 3004079 h 6858000"/>
              <a:gd name="connsiteX73" fmla="*/ 5483865 w 6128435"/>
              <a:gd name="connsiteY73" fmla="*/ 3005467 h 6858000"/>
              <a:gd name="connsiteX74" fmla="*/ 5482236 w 6128435"/>
              <a:gd name="connsiteY74" fmla="*/ 3019791 h 6858000"/>
              <a:gd name="connsiteX75" fmla="*/ 5475895 w 6128435"/>
              <a:gd name="connsiteY75" fmla="*/ 3033578 h 6858000"/>
              <a:gd name="connsiteX76" fmla="*/ 5477595 w 6128435"/>
              <a:gd name="connsiteY76" fmla="*/ 3250534 h 6858000"/>
              <a:gd name="connsiteX77" fmla="*/ 5532836 w 6128435"/>
              <a:gd name="connsiteY77" fmla="*/ 3353840 h 6858000"/>
              <a:gd name="connsiteX78" fmla="*/ 5561229 w 6128435"/>
              <a:gd name="connsiteY78" fmla="*/ 3395784 h 6858000"/>
              <a:gd name="connsiteX79" fmla="*/ 5589758 w 6128435"/>
              <a:gd name="connsiteY79" fmla="*/ 3506453 h 6858000"/>
              <a:gd name="connsiteX80" fmla="*/ 5596144 w 6128435"/>
              <a:gd name="connsiteY80" fmla="*/ 3534624 h 6858000"/>
              <a:gd name="connsiteX81" fmla="*/ 5597750 w 6128435"/>
              <a:gd name="connsiteY81" fmla="*/ 3534129 h 6858000"/>
              <a:gd name="connsiteX82" fmla="*/ 5599700 w 6128435"/>
              <a:gd name="connsiteY82" fmla="*/ 3547221 h 6858000"/>
              <a:gd name="connsiteX83" fmla="*/ 5615031 w 6128435"/>
              <a:gd name="connsiteY83" fmla="*/ 3557482 h 6858000"/>
              <a:gd name="connsiteX84" fmla="*/ 5618377 w 6128435"/>
              <a:gd name="connsiteY84" fmla="*/ 3588431 h 6858000"/>
              <a:gd name="connsiteX85" fmla="*/ 5612155 w 6128435"/>
              <a:gd name="connsiteY85" fmla="*/ 3589869 h 6858000"/>
              <a:gd name="connsiteX86" fmla="*/ 5620843 w 6128435"/>
              <a:gd name="connsiteY86" fmla="*/ 3606745 h 6858000"/>
              <a:gd name="connsiteX87" fmla="*/ 5655472 w 6128435"/>
              <a:gd name="connsiteY87" fmla="*/ 3678877 h 6858000"/>
              <a:gd name="connsiteX88" fmla="*/ 5680448 w 6128435"/>
              <a:gd name="connsiteY88" fmla="*/ 3717760 h 6858000"/>
              <a:gd name="connsiteX89" fmla="*/ 5683015 w 6128435"/>
              <a:gd name="connsiteY89" fmla="*/ 3762025 h 6858000"/>
              <a:gd name="connsiteX90" fmla="*/ 5696643 w 6128435"/>
              <a:gd name="connsiteY90" fmla="*/ 3773888 h 6858000"/>
              <a:gd name="connsiteX91" fmla="*/ 5699203 w 6128435"/>
              <a:gd name="connsiteY91" fmla="*/ 3775823 h 6858000"/>
              <a:gd name="connsiteX92" fmla="*/ 5704824 w 6128435"/>
              <a:gd name="connsiteY92" fmla="*/ 3785966 h 6858000"/>
              <a:gd name="connsiteX93" fmla="*/ 5712204 w 6128435"/>
              <a:gd name="connsiteY93" fmla="*/ 3785830 h 6858000"/>
              <a:gd name="connsiteX94" fmla="*/ 5724816 w 6128435"/>
              <a:gd name="connsiteY94" fmla="*/ 3798949 h 6858000"/>
              <a:gd name="connsiteX95" fmla="*/ 5733539 w 6128435"/>
              <a:gd name="connsiteY95" fmla="*/ 3818457 h 6858000"/>
              <a:gd name="connsiteX96" fmla="*/ 5768491 w 6128435"/>
              <a:gd name="connsiteY96" fmla="*/ 3914399 h 6858000"/>
              <a:gd name="connsiteX97" fmla="*/ 5793123 w 6128435"/>
              <a:gd name="connsiteY97" fmla="*/ 3969952 h 6858000"/>
              <a:gd name="connsiteX98" fmla="*/ 5808321 w 6128435"/>
              <a:gd name="connsiteY98" fmla="*/ 3988153 h 6858000"/>
              <a:gd name="connsiteX99" fmla="*/ 5825621 w 6128435"/>
              <a:gd name="connsiteY99" fmla="*/ 4015525 h 6858000"/>
              <a:gd name="connsiteX100" fmla="*/ 5860672 w 6128435"/>
              <a:gd name="connsiteY100" fmla="*/ 4061579 h 6858000"/>
              <a:gd name="connsiteX101" fmla="*/ 5872173 w 6128435"/>
              <a:gd name="connsiteY101" fmla="*/ 4088497 h 6858000"/>
              <a:gd name="connsiteX102" fmla="*/ 5883705 w 6128435"/>
              <a:gd name="connsiteY102" fmla="*/ 4101899 h 6858000"/>
              <a:gd name="connsiteX103" fmla="*/ 5885314 w 6128435"/>
              <a:gd name="connsiteY103" fmla="*/ 4108387 h 6858000"/>
              <a:gd name="connsiteX104" fmla="*/ 5894095 w 6128435"/>
              <a:gd name="connsiteY104" fmla="*/ 4128857 h 6858000"/>
              <a:gd name="connsiteX105" fmla="*/ 5898339 w 6128435"/>
              <a:gd name="connsiteY105" fmla="*/ 4140800 h 6858000"/>
              <a:gd name="connsiteX106" fmla="*/ 5899734 w 6128435"/>
              <a:gd name="connsiteY106" fmla="*/ 4145632 h 6858000"/>
              <a:gd name="connsiteX107" fmla="*/ 5897098 w 6128435"/>
              <a:gd name="connsiteY107" fmla="*/ 4157819 h 6858000"/>
              <a:gd name="connsiteX108" fmla="*/ 5903513 w 6128435"/>
              <a:gd name="connsiteY108" fmla="*/ 4187661 h 6858000"/>
              <a:gd name="connsiteX109" fmla="*/ 5917114 w 6128435"/>
              <a:gd name="connsiteY109" fmla="*/ 4213096 h 6858000"/>
              <a:gd name="connsiteX110" fmla="*/ 5921153 w 6128435"/>
              <a:gd name="connsiteY110" fmla="*/ 4236222 h 6858000"/>
              <a:gd name="connsiteX111" fmla="*/ 5924233 w 6128435"/>
              <a:gd name="connsiteY111" fmla="*/ 4242060 h 6858000"/>
              <a:gd name="connsiteX112" fmla="*/ 5928910 w 6128435"/>
              <a:gd name="connsiteY112" fmla="*/ 4300973 h 6858000"/>
              <a:gd name="connsiteX113" fmla="*/ 5939320 w 6128435"/>
              <a:gd name="connsiteY113" fmla="*/ 4340435 h 6858000"/>
              <a:gd name="connsiteX114" fmla="*/ 5946705 w 6128435"/>
              <a:gd name="connsiteY114" fmla="*/ 4428051 h 6858000"/>
              <a:gd name="connsiteX115" fmla="*/ 5949261 w 6128435"/>
              <a:gd name="connsiteY115" fmla="*/ 4449185 h 6858000"/>
              <a:gd name="connsiteX116" fmla="*/ 5957504 w 6128435"/>
              <a:gd name="connsiteY116" fmla="*/ 4465911 h 6858000"/>
              <a:gd name="connsiteX117" fmla="*/ 5964689 w 6128435"/>
              <a:gd name="connsiteY117" fmla="*/ 4468532 h 6858000"/>
              <a:gd name="connsiteX118" fmla="*/ 5967062 w 6128435"/>
              <a:gd name="connsiteY118" fmla="*/ 4479923 h 6858000"/>
              <a:gd name="connsiteX119" fmla="*/ 5968960 w 6128435"/>
              <a:gd name="connsiteY119" fmla="*/ 4482655 h 6858000"/>
              <a:gd name="connsiteX120" fmla="*/ 5978567 w 6128435"/>
              <a:gd name="connsiteY120" fmla="*/ 4498605 h 6858000"/>
              <a:gd name="connsiteX121" fmla="*/ 5980106 w 6128435"/>
              <a:gd name="connsiteY121" fmla="*/ 4585087 h 6858000"/>
              <a:gd name="connsiteX122" fmla="*/ 5998138 w 6128435"/>
              <a:gd name="connsiteY122" fmla="*/ 4697518 h 6858000"/>
              <a:gd name="connsiteX123" fmla="*/ 6013516 w 6128435"/>
              <a:gd name="connsiteY123" fmla="*/ 4786619 h 6858000"/>
              <a:gd name="connsiteX124" fmla="*/ 6025404 w 6128435"/>
              <a:gd name="connsiteY124" fmla="*/ 4858148 h 6858000"/>
              <a:gd name="connsiteX125" fmla="*/ 6007749 w 6128435"/>
              <a:gd name="connsiteY125" fmla="*/ 4964715 h 6858000"/>
              <a:gd name="connsiteX126" fmla="*/ 6005269 w 6128435"/>
              <a:gd name="connsiteY126" fmla="*/ 5150567 h 6858000"/>
              <a:gd name="connsiteX127" fmla="*/ 6001127 w 6128435"/>
              <a:gd name="connsiteY127" fmla="*/ 5164609 h 6858000"/>
              <a:gd name="connsiteX128" fmla="*/ 5996647 w 6128435"/>
              <a:gd name="connsiteY128" fmla="*/ 5185640 h 6858000"/>
              <a:gd name="connsiteX129" fmla="*/ 5998514 w 6128435"/>
              <a:gd name="connsiteY129" fmla="*/ 5189673 h 6858000"/>
              <a:gd name="connsiteX130" fmla="*/ 5995970 w 6128435"/>
              <a:gd name="connsiteY130" fmla="*/ 5221547 h 6858000"/>
              <a:gd name="connsiteX131" fmla="*/ 5997218 w 6128435"/>
              <a:gd name="connsiteY131" fmla="*/ 5222031 h 6858000"/>
              <a:gd name="connsiteX132" fmla="*/ 6002116 w 6128435"/>
              <a:gd name="connsiteY132" fmla="*/ 5231223 h 6858000"/>
              <a:gd name="connsiteX133" fmla="*/ 6008541 w 6128435"/>
              <a:gd name="connsiteY133" fmla="*/ 5248680 h 6858000"/>
              <a:gd name="connsiteX134" fmla="*/ 6039260 w 6128435"/>
              <a:gd name="connsiteY134" fmla="*/ 5289518 h 6858000"/>
              <a:gd name="connsiteX135" fmla="*/ 6036748 w 6128435"/>
              <a:gd name="connsiteY135" fmla="*/ 5322752 h 6858000"/>
              <a:gd name="connsiteX136" fmla="*/ 6036943 w 6128435"/>
              <a:gd name="connsiteY136" fmla="*/ 5329480 h 6858000"/>
              <a:gd name="connsiteX137" fmla="*/ 6037236 w 6128435"/>
              <a:gd name="connsiteY137" fmla="*/ 5329634 h 6858000"/>
              <a:gd name="connsiteX138" fmla="*/ 6038019 w 6128435"/>
              <a:gd name="connsiteY138" fmla="*/ 5336764 h 6858000"/>
              <a:gd name="connsiteX139" fmla="*/ 6037298 w 6128435"/>
              <a:gd name="connsiteY139" fmla="*/ 5341753 h 6858000"/>
              <a:gd name="connsiteX140" fmla="*/ 6037677 w 6128435"/>
              <a:gd name="connsiteY140" fmla="*/ 5354807 h 6858000"/>
              <a:gd name="connsiteX141" fmla="*/ 6039728 w 6128435"/>
              <a:gd name="connsiteY141" fmla="*/ 5359416 h 6858000"/>
              <a:gd name="connsiteX142" fmla="*/ 6043311 w 6128435"/>
              <a:gd name="connsiteY142" fmla="*/ 5361407 h 6858000"/>
              <a:gd name="connsiteX143" fmla="*/ 6042954 w 6128435"/>
              <a:gd name="connsiteY143" fmla="*/ 5362576 h 6858000"/>
              <a:gd name="connsiteX144" fmla="*/ 6053435 w 6128435"/>
              <a:gd name="connsiteY144" fmla="*/ 5387547 h 6858000"/>
              <a:gd name="connsiteX145" fmla="*/ 6065933 w 6128435"/>
              <a:gd name="connsiteY145" fmla="*/ 5443002 h 6858000"/>
              <a:gd name="connsiteX146" fmla="*/ 6068640 w 6128435"/>
              <a:gd name="connsiteY146" fmla="*/ 5474503 h 6858000"/>
              <a:gd name="connsiteX147" fmla="*/ 6080922 w 6128435"/>
              <a:gd name="connsiteY147" fmla="*/ 5561070 h 6858000"/>
              <a:gd name="connsiteX148" fmla="*/ 6096949 w 6128435"/>
              <a:gd name="connsiteY148" fmla="*/ 5648179 h 6858000"/>
              <a:gd name="connsiteX149" fmla="*/ 6125703 w 6128435"/>
              <a:gd name="connsiteY149" fmla="*/ 5692894 h 6858000"/>
              <a:gd name="connsiteX150" fmla="*/ 6126670 w 6128435"/>
              <a:gd name="connsiteY150" fmla="*/ 5697882 h 6858000"/>
              <a:gd name="connsiteX151" fmla="*/ 6124061 w 6128435"/>
              <a:gd name="connsiteY151" fmla="*/ 5710294 h 6858000"/>
              <a:gd name="connsiteX152" fmla="*/ 6122213 w 6128435"/>
              <a:gd name="connsiteY152" fmla="*/ 5714762 h 6858000"/>
              <a:gd name="connsiteX153" fmla="*/ 6121353 w 6128435"/>
              <a:gd name="connsiteY153" fmla="*/ 5721725 h 6858000"/>
              <a:gd name="connsiteX154" fmla="*/ 6121607 w 6128435"/>
              <a:gd name="connsiteY154" fmla="*/ 5721959 h 6858000"/>
              <a:gd name="connsiteX155" fmla="*/ 6120262 w 6128435"/>
              <a:gd name="connsiteY155" fmla="*/ 5728358 h 6858000"/>
              <a:gd name="connsiteX156" fmla="*/ 6110194 w 6128435"/>
              <a:gd name="connsiteY156" fmla="*/ 5758853 h 6858000"/>
              <a:gd name="connsiteX157" fmla="*/ 6127519 w 6128435"/>
              <a:gd name="connsiteY157" fmla="*/ 5865775 h 6858000"/>
              <a:gd name="connsiteX158" fmla="*/ 6128435 w 6128435"/>
              <a:gd name="connsiteY158" fmla="*/ 5870164 h 6858000"/>
              <a:gd name="connsiteX159" fmla="*/ 6119217 w 6128435"/>
              <a:gd name="connsiteY159" fmla="*/ 5888542 h 6858000"/>
              <a:gd name="connsiteX160" fmla="*/ 6115966 w 6128435"/>
              <a:gd name="connsiteY160" fmla="*/ 5898387 h 6858000"/>
              <a:gd name="connsiteX161" fmla="*/ 6111924 w 6128435"/>
              <a:gd name="connsiteY161" fmla="*/ 5900444 h 6858000"/>
              <a:gd name="connsiteX162" fmla="*/ 6108716 w 6128435"/>
              <a:gd name="connsiteY162" fmla="*/ 5915345 h 6858000"/>
              <a:gd name="connsiteX163" fmla="*/ 6109524 w 6128435"/>
              <a:gd name="connsiteY163" fmla="*/ 5917328 h 6858000"/>
              <a:gd name="connsiteX164" fmla="*/ 6102493 w 6128435"/>
              <a:gd name="connsiteY164" fmla="*/ 5928602 h 6858000"/>
              <a:gd name="connsiteX165" fmla="*/ 6056863 w 6128435"/>
              <a:gd name="connsiteY165" fmla="*/ 6000643 h 6858000"/>
              <a:gd name="connsiteX166" fmla="*/ 6045436 w 6128435"/>
              <a:gd name="connsiteY166" fmla="*/ 6124480 h 6858000"/>
              <a:gd name="connsiteX167" fmla="*/ 6030489 w 6128435"/>
              <a:gd name="connsiteY167" fmla="*/ 6317666 h 6858000"/>
              <a:gd name="connsiteX168" fmla="*/ 6007492 w 6128435"/>
              <a:gd name="connsiteY168" fmla="*/ 6440818 h 6858000"/>
              <a:gd name="connsiteX169" fmla="*/ 6009467 w 6128435"/>
              <a:gd name="connsiteY169" fmla="*/ 6487076 h 6858000"/>
              <a:gd name="connsiteX170" fmla="*/ 5995064 w 6128435"/>
              <a:gd name="connsiteY170" fmla="*/ 6540791 h 6858000"/>
              <a:gd name="connsiteX171" fmla="*/ 5996309 w 6128435"/>
              <a:gd name="connsiteY171" fmla="*/ 6543961 h 6858000"/>
              <a:gd name="connsiteX172" fmla="*/ 5996048 w 6128435"/>
              <a:gd name="connsiteY172" fmla="*/ 6555444 h 6858000"/>
              <a:gd name="connsiteX173" fmla="*/ 6002524 w 6128435"/>
              <a:gd name="connsiteY173" fmla="*/ 6560188 h 6858000"/>
              <a:gd name="connsiteX174" fmla="*/ 6006823 w 6128435"/>
              <a:gd name="connsiteY174" fmla="*/ 6578546 h 6858000"/>
              <a:gd name="connsiteX175" fmla="*/ 6004510 w 6128435"/>
              <a:gd name="connsiteY175" fmla="*/ 6599256 h 6858000"/>
              <a:gd name="connsiteX176" fmla="*/ 5986207 w 6128435"/>
              <a:gd name="connsiteY176" fmla="*/ 6695855 h 6858000"/>
              <a:gd name="connsiteX177" fmla="*/ 5979428 w 6128435"/>
              <a:gd name="connsiteY177" fmla="*/ 6754678 h 6858000"/>
              <a:gd name="connsiteX178" fmla="*/ 5983398 w 6128435"/>
              <a:gd name="connsiteY178" fmla="*/ 6778641 h 6858000"/>
              <a:gd name="connsiteX179" fmla="*/ 5984543 w 6128435"/>
              <a:gd name="connsiteY179" fmla="*/ 6811016 h 6858000"/>
              <a:gd name="connsiteX180" fmla="*/ 5981802 w 6128435"/>
              <a:gd name="connsiteY180" fmla="*/ 6838578 h 6858000"/>
              <a:gd name="connsiteX181" fmla="*/ 5979671 w 6128435"/>
              <a:gd name="connsiteY181" fmla="*/ 6858000 h 6858000"/>
              <a:gd name="connsiteX182" fmla="*/ 0 w 6128435"/>
              <a:gd name="connsiteY182" fmla="*/ 6858000 h 6858000"/>
              <a:gd name="connsiteX183" fmla="*/ 0 w 6128435"/>
              <a:gd name="connsiteY18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14889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6175 w 6128435"/>
              <a:gd name="connsiteY49" fmla="*/ 2407515 h 6858000"/>
              <a:gd name="connsiteX50" fmla="*/ 5271650 w 6128435"/>
              <a:gd name="connsiteY50" fmla="*/ 2440467 h 6858000"/>
              <a:gd name="connsiteX51" fmla="*/ 5271438 w 6128435"/>
              <a:gd name="connsiteY51" fmla="*/ 2447186 h 6858000"/>
              <a:gd name="connsiteX52" fmla="*/ 5271722 w 6128435"/>
              <a:gd name="connsiteY52" fmla="*/ 2447359 h 6858000"/>
              <a:gd name="connsiteX53" fmla="*/ 5272069 w 6128435"/>
              <a:gd name="connsiteY53" fmla="*/ 2454523 h 6858000"/>
              <a:gd name="connsiteX54" fmla="*/ 5271049 w 6128435"/>
              <a:gd name="connsiteY54" fmla="*/ 2459442 h 6858000"/>
              <a:gd name="connsiteX55" fmla="*/ 5270636 w 6128435"/>
              <a:gd name="connsiteY55" fmla="*/ 2472481 h 6858000"/>
              <a:gd name="connsiteX56" fmla="*/ 5272406 w 6128435"/>
              <a:gd name="connsiteY56" fmla="*/ 2477221 h 6858000"/>
              <a:gd name="connsiteX57" fmla="*/ 5307538 w 6128435"/>
              <a:gd name="connsiteY57" fmla="*/ 2514685 h 6858000"/>
              <a:gd name="connsiteX58" fmla="*/ 5337604 w 6128435"/>
              <a:gd name="connsiteY58" fmla="*/ 2597632 h 6858000"/>
              <a:gd name="connsiteX59" fmla="*/ 5407503 w 6128435"/>
              <a:gd name="connsiteY59" fmla="*/ 2786290 h 6858000"/>
              <a:gd name="connsiteX60" fmla="*/ 5407356 w 6128435"/>
              <a:gd name="connsiteY60" fmla="*/ 2787545 h 6858000"/>
              <a:gd name="connsiteX61" fmla="*/ 5411130 w 6128435"/>
              <a:gd name="connsiteY61" fmla="*/ 2788640 h 6858000"/>
              <a:gd name="connsiteX62" fmla="*/ 5416439 w 6128435"/>
              <a:gd name="connsiteY62" fmla="*/ 2805666 h 6858000"/>
              <a:gd name="connsiteX63" fmla="*/ 5416589 w 6128435"/>
              <a:gd name="connsiteY63" fmla="*/ 2810822 h 6858000"/>
              <a:gd name="connsiteX64" fmla="*/ 5418542 w 6128435"/>
              <a:gd name="connsiteY64" fmla="*/ 2817745 h 6858000"/>
              <a:gd name="connsiteX65" fmla="*/ 5418847 w 6128435"/>
              <a:gd name="connsiteY65" fmla="*/ 2817825 h 6858000"/>
              <a:gd name="connsiteX66" fmla="*/ 5423364 w 6128435"/>
              <a:gd name="connsiteY66" fmla="*/ 2858292 h 6858000"/>
              <a:gd name="connsiteX67" fmla="*/ 5479298 w 6128435"/>
              <a:gd name="connsiteY67" fmla="*/ 2947791 h 6858000"/>
              <a:gd name="connsiteX68" fmla="*/ 5481770 w 6128435"/>
              <a:gd name="connsiteY68" fmla="*/ 2951352 h 6858000"/>
              <a:gd name="connsiteX69" fmla="*/ 5481013 w 6128435"/>
              <a:gd name="connsiteY69" fmla="*/ 2973461 h 6858000"/>
              <a:gd name="connsiteX70" fmla="*/ 5482045 w 6128435"/>
              <a:gd name="connsiteY70" fmla="*/ 2984371 h 6858000"/>
              <a:gd name="connsiteX71" fmla="*/ 5479405 w 6128435"/>
              <a:gd name="connsiteY71" fmla="*/ 2988507 h 6858000"/>
              <a:gd name="connsiteX72" fmla="*/ 5482415 w 6128435"/>
              <a:gd name="connsiteY72" fmla="*/ 3004079 h 6858000"/>
              <a:gd name="connsiteX73" fmla="*/ 5483865 w 6128435"/>
              <a:gd name="connsiteY73" fmla="*/ 3005467 h 6858000"/>
              <a:gd name="connsiteX74" fmla="*/ 5482236 w 6128435"/>
              <a:gd name="connsiteY74" fmla="*/ 3019791 h 6858000"/>
              <a:gd name="connsiteX75" fmla="*/ 5475895 w 6128435"/>
              <a:gd name="connsiteY75" fmla="*/ 3033578 h 6858000"/>
              <a:gd name="connsiteX76" fmla="*/ 5477595 w 6128435"/>
              <a:gd name="connsiteY76" fmla="*/ 3250534 h 6858000"/>
              <a:gd name="connsiteX77" fmla="*/ 5532836 w 6128435"/>
              <a:gd name="connsiteY77" fmla="*/ 3353840 h 6858000"/>
              <a:gd name="connsiteX78" fmla="*/ 5561229 w 6128435"/>
              <a:gd name="connsiteY78" fmla="*/ 3395784 h 6858000"/>
              <a:gd name="connsiteX79" fmla="*/ 5589758 w 6128435"/>
              <a:gd name="connsiteY79" fmla="*/ 3506453 h 6858000"/>
              <a:gd name="connsiteX80" fmla="*/ 5596144 w 6128435"/>
              <a:gd name="connsiteY80" fmla="*/ 3534624 h 6858000"/>
              <a:gd name="connsiteX81" fmla="*/ 5597750 w 6128435"/>
              <a:gd name="connsiteY81" fmla="*/ 3534129 h 6858000"/>
              <a:gd name="connsiteX82" fmla="*/ 5599700 w 6128435"/>
              <a:gd name="connsiteY82" fmla="*/ 3547221 h 6858000"/>
              <a:gd name="connsiteX83" fmla="*/ 5615031 w 6128435"/>
              <a:gd name="connsiteY83" fmla="*/ 3557482 h 6858000"/>
              <a:gd name="connsiteX84" fmla="*/ 5618377 w 6128435"/>
              <a:gd name="connsiteY84" fmla="*/ 3588431 h 6858000"/>
              <a:gd name="connsiteX85" fmla="*/ 5612155 w 6128435"/>
              <a:gd name="connsiteY85" fmla="*/ 3589869 h 6858000"/>
              <a:gd name="connsiteX86" fmla="*/ 5620843 w 6128435"/>
              <a:gd name="connsiteY86" fmla="*/ 3606745 h 6858000"/>
              <a:gd name="connsiteX87" fmla="*/ 5655472 w 6128435"/>
              <a:gd name="connsiteY87" fmla="*/ 3678877 h 6858000"/>
              <a:gd name="connsiteX88" fmla="*/ 5680448 w 6128435"/>
              <a:gd name="connsiteY88" fmla="*/ 3717760 h 6858000"/>
              <a:gd name="connsiteX89" fmla="*/ 5683015 w 6128435"/>
              <a:gd name="connsiteY89" fmla="*/ 3762025 h 6858000"/>
              <a:gd name="connsiteX90" fmla="*/ 5696643 w 6128435"/>
              <a:gd name="connsiteY90" fmla="*/ 3773888 h 6858000"/>
              <a:gd name="connsiteX91" fmla="*/ 5699203 w 6128435"/>
              <a:gd name="connsiteY91" fmla="*/ 3775823 h 6858000"/>
              <a:gd name="connsiteX92" fmla="*/ 5704824 w 6128435"/>
              <a:gd name="connsiteY92" fmla="*/ 3785966 h 6858000"/>
              <a:gd name="connsiteX93" fmla="*/ 5712204 w 6128435"/>
              <a:gd name="connsiteY93" fmla="*/ 3785830 h 6858000"/>
              <a:gd name="connsiteX94" fmla="*/ 5724816 w 6128435"/>
              <a:gd name="connsiteY94" fmla="*/ 3798949 h 6858000"/>
              <a:gd name="connsiteX95" fmla="*/ 5733539 w 6128435"/>
              <a:gd name="connsiteY95" fmla="*/ 3818457 h 6858000"/>
              <a:gd name="connsiteX96" fmla="*/ 5768491 w 6128435"/>
              <a:gd name="connsiteY96" fmla="*/ 3914399 h 6858000"/>
              <a:gd name="connsiteX97" fmla="*/ 5793123 w 6128435"/>
              <a:gd name="connsiteY97" fmla="*/ 3969952 h 6858000"/>
              <a:gd name="connsiteX98" fmla="*/ 5808321 w 6128435"/>
              <a:gd name="connsiteY98" fmla="*/ 3988153 h 6858000"/>
              <a:gd name="connsiteX99" fmla="*/ 5825621 w 6128435"/>
              <a:gd name="connsiteY99" fmla="*/ 4015525 h 6858000"/>
              <a:gd name="connsiteX100" fmla="*/ 5860672 w 6128435"/>
              <a:gd name="connsiteY100" fmla="*/ 4061579 h 6858000"/>
              <a:gd name="connsiteX101" fmla="*/ 5872173 w 6128435"/>
              <a:gd name="connsiteY101" fmla="*/ 4088497 h 6858000"/>
              <a:gd name="connsiteX102" fmla="*/ 5883705 w 6128435"/>
              <a:gd name="connsiteY102" fmla="*/ 4101899 h 6858000"/>
              <a:gd name="connsiteX103" fmla="*/ 5885314 w 6128435"/>
              <a:gd name="connsiteY103" fmla="*/ 4108387 h 6858000"/>
              <a:gd name="connsiteX104" fmla="*/ 5894095 w 6128435"/>
              <a:gd name="connsiteY104" fmla="*/ 4128857 h 6858000"/>
              <a:gd name="connsiteX105" fmla="*/ 5898339 w 6128435"/>
              <a:gd name="connsiteY105" fmla="*/ 4140800 h 6858000"/>
              <a:gd name="connsiteX106" fmla="*/ 5899734 w 6128435"/>
              <a:gd name="connsiteY106" fmla="*/ 4145632 h 6858000"/>
              <a:gd name="connsiteX107" fmla="*/ 5897098 w 6128435"/>
              <a:gd name="connsiteY107" fmla="*/ 4157819 h 6858000"/>
              <a:gd name="connsiteX108" fmla="*/ 5903513 w 6128435"/>
              <a:gd name="connsiteY108" fmla="*/ 4187661 h 6858000"/>
              <a:gd name="connsiteX109" fmla="*/ 5917114 w 6128435"/>
              <a:gd name="connsiteY109" fmla="*/ 4213096 h 6858000"/>
              <a:gd name="connsiteX110" fmla="*/ 5921153 w 6128435"/>
              <a:gd name="connsiteY110" fmla="*/ 4236222 h 6858000"/>
              <a:gd name="connsiteX111" fmla="*/ 5924233 w 6128435"/>
              <a:gd name="connsiteY111" fmla="*/ 4242060 h 6858000"/>
              <a:gd name="connsiteX112" fmla="*/ 5928910 w 6128435"/>
              <a:gd name="connsiteY112" fmla="*/ 4300973 h 6858000"/>
              <a:gd name="connsiteX113" fmla="*/ 5939320 w 6128435"/>
              <a:gd name="connsiteY113" fmla="*/ 4340435 h 6858000"/>
              <a:gd name="connsiteX114" fmla="*/ 5946705 w 6128435"/>
              <a:gd name="connsiteY114" fmla="*/ 4428051 h 6858000"/>
              <a:gd name="connsiteX115" fmla="*/ 5949261 w 6128435"/>
              <a:gd name="connsiteY115" fmla="*/ 4449185 h 6858000"/>
              <a:gd name="connsiteX116" fmla="*/ 5957504 w 6128435"/>
              <a:gd name="connsiteY116" fmla="*/ 4465911 h 6858000"/>
              <a:gd name="connsiteX117" fmla="*/ 5964689 w 6128435"/>
              <a:gd name="connsiteY117" fmla="*/ 4468532 h 6858000"/>
              <a:gd name="connsiteX118" fmla="*/ 5967062 w 6128435"/>
              <a:gd name="connsiteY118" fmla="*/ 4479923 h 6858000"/>
              <a:gd name="connsiteX119" fmla="*/ 5968960 w 6128435"/>
              <a:gd name="connsiteY119" fmla="*/ 4482655 h 6858000"/>
              <a:gd name="connsiteX120" fmla="*/ 5978567 w 6128435"/>
              <a:gd name="connsiteY120" fmla="*/ 4498605 h 6858000"/>
              <a:gd name="connsiteX121" fmla="*/ 5980106 w 6128435"/>
              <a:gd name="connsiteY121" fmla="*/ 4585087 h 6858000"/>
              <a:gd name="connsiteX122" fmla="*/ 5998138 w 6128435"/>
              <a:gd name="connsiteY122" fmla="*/ 4697518 h 6858000"/>
              <a:gd name="connsiteX123" fmla="*/ 6013516 w 6128435"/>
              <a:gd name="connsiteY123" fmla="*/ 4786619 h 6858000"/>
              <a:gd name="connsiteX124" fmla="*/ 6025404 w 6128435"/>
              <a:gd name="connsiteY124" fmla="*/ 4858148 h 6858000"/>
              <a:gd name="connsiteX125" fmla="*/ 6007749 w 6128435"/>
              <a:gd name="connsiteY125" fmla="*/ 4964715 h 6858000"/>
              <a:gd name="connsiteX126" fmla="*/ 6005269 w 6128435"/>
              <a:gd name="connsiteY126" fmla="*/ 5150567 h 6858000"/>
              <a:gd name="connsiteX127" fmla="*/ 6001127 w 6128435"/>
              <a:gd name="connsiteY127" fmla="*/ 5164609 h 6858000"/>
              <a:gd name="connsiteX128" fmla="*/ 5996647 w 6128435"/>
              <a:gd name="connsiteY128" fmla="*/ 5185640 h 6858000"/>
              <a:gd name="connsiteX129" fmla="*/ 5998514 w 6128435"/>
              <a:gd name="connsiteY129" fmla="*/ 5189673 h 6858000"/>
              <a:gd name="connsiteX130" fmla="*/ 5995970 w 6128435"/>
              <a:gd name="connsiteY130" fmla="*/ 5221547 h 6858000"/>
              <a:gd name="connsiteX131" fmla="*/ 5997218 w 6128435"/>
              <a:gd name="connsiteY131" fmla="*/ 5222031 h 6858000"/>
              <a:gd name="connsiteX132" fmla="*/ 6002116 w 6128435"/>
              <a:gd name="connsiteY132" fmla="*/ 5231223 h 6858000"/>
              <a:gd name="connsiteX133" fmla="*/ 6008541 w 6128435"/>
              <a:gd name="connsiteY133" fmla="*/ 5248680 h 6858000"/>
              <a:gd name="connsiteX134" fmla="*/ 6039260 w 6128435"/>
              <a:gd name="connsiteY134" fmla="*/ 5289518 h 6858000"/>
              <a:gd name="connsiteX135" fmla="*/ 6036748 w 6128435"/>
              <a:gd name="connsiteY135" fmla="*/ 5322752 h 6858000"/>
              <a:gd name="connsiteX136" fmla="*/ 6036943 w 6128435"/>
              <a:gd name="connsiteY136" fmla="*/ 5329480 h 6858000"/>
              <a:gd name="connsiteX137" fmla="*/ 6037236 w 6128435"/>
              <a:gd name="connsiteY137" fmla="*/ 5329634 h 6858000"/>
              <a:gd name="connsiteX138" fmla="*/ 6038019 w 6128435"/>
              <a:gd name="connsiteY138" fmla="*/ 5336764 h 6858000"/>
              <a:gd name="connsiteX139" fmla="*/ 6037298 w 6128435"/>
              <a:gd name="connsiteY139" fmla="*/ 5341753 h 6858000"/>
              <a:gd name="connsiteX140" fmla="*/ 6037677 w 6128435"/>
              <a:gd name="connsiteY140" fmla="*/ 5354807 h 6858000"/>
              <a:gd name="connsiteX141" fmla="*/ 6039728 w 6128435"/>
              <a:gd name="connsiteY141" fmla="*/ 5359416 h 6858000"/>
              <a:gd name="connsiteX142" fmla="*/ 6043311 w 6128435"/>
              <a:gd name="connsiteY142" fmla="*/ 5361407 h 6858000"/>
              <a:gd name="connsiteX143" fmla="*/ 6042954 w 6128435"/>
              <a:gd name="connsiteY143" fmla="*/ 5362576 h 6858000"/>
              <a:gd name="connsiteX144" fmla="*/ 6053435 w 6128435"/>
              <a:gd name="connsiteY144" fmla="*/ 5387547 h 6858000"/>
              <a:gd name="connsiteX145" fmla="*/ 6065933 w 6128435"/>
              <a:gd name="connsiteY145" fmla="*/ 5443002 h 6858000"/>
              <a:gd name="connsiteX146" fmla="*/ 6068640 w 6128435"/>
              <a:gd name="connsiteY146" fmla="*/ 5474503 h 6858000"/>
              <a:gd name="connsiteX147" fmla="*/ 6080922 w 6128435"/>
              <a:gd name="connsiteY147" fmla="*/ 5561070 h 6858000"/>
              <a:gd name="connsiteX148" fmla="*/ 6096949 w 6128435"/>
              <a:gd name="connsiteY148" fmla="*/ 5648179 h 6858000"/>
              <a:gd name="connsiteX149" fmla="*/ 6125703 w 6128435"/>
              <a:gd name="connsiteY149" fmla="*/ 5692894 h 6858000"/>
              <a:gd name="connsiteX150" fmla="*/ 6126670 w 6128435"/>
              <a:gd name="connsiteY150" fmla="*/ 5697882 h 6858000"/>
              <a:gd name="connsiteX151" fmla="*/ 6124061 w 6128435"/>
              <a:gd name="connsiteY151" fmla="*/ 5710294 h 6858000"/>
              <a:gd name="connsiteX152" fmla="*/ 6122213 w 6128435"/>
              <a:gd name="connsiteY152" fmla="*/ 5714762 h 6858000"/>
              <a:gd name="connsiteX153" fmla="*/ 6121353 w 6128435"/>
              <a:gd name="connsiteY153" fmla="*/ 5721725 h 6858000"/>
              <a:gd name="connsiteX154" fmla="*/ 6121607 w 6128435"/>
              <a:gd name="connsiteY154" fmla="*/ 5721959 h 6858000"/>
              <a:gd name="connsiteX155" fmla="*/ 6120262 w 6128435"/>
              <a:gd name="connsiteY155" fmla="*/ 5728358 h 6858000"/>
              <a:gd name="connsiteX156" fmla="*/ 6110194 w 6128435"/>
              <a:gd name="connsiteY156" fmla="*/ 5758853 h 6858000"/>
              <a:gd name="connsiteX157" fmla="*/ 6127519 w 6128435"/>
              <a:gd name="connsiteY157" fmla="*/ 5865775 h 6858000"/>
              <a:gd name="connsiteX158" fmla="*/ 6128435 w 6128435"/>
              <a:gd name="connsiteY158" fmla="*/ 5870164 h 6858000"/>
              <a:gd name="connsiteX159" fmla="*/ 6119217 w 6128435"/>
              <a:gd name="connsiteY159" fmla="*/ 5888542 h 6858000"/>
              <a:gd name="connsiteX160" fmla="*/ 6115966 w 6128435"/>
              <a:gd name="connsiteY160" fmla="*/ 5898387 h 6858000"/>
              <a:gd name="connsiteX161" fmla="*/ 6111924 w 6128435"/>
              <a:gd name="connsiteY161" fmla="*/ 5900444 h 6858000"/>
              <a:gd name="connsiteX162" fmla="*/ 6108716 w 6128435"/>
              <a:gd name="connsiteY162" fmla="*/ 5915345 h 6858000"/>
              <a:gd name="connsiteX163" fmla="*/ 6109524 w 6128435"/>
              <a:gd name="connsiteY163" fmla="*/ 5917328 h 6858000"/>
              <a:gd name="connsiteX164" fmla="*/ 6102493 w 6128435"/>
              <a:gd name="connsiteY164" fmla="*/ 5928602 h 6858000"/>
              <a:gd name="connsiteX165" fmla="*/ 6056863 w 6128435"/>
              <a:gd name="connsiteY165" fmla="*/ 6000643 h 6858000"/>
              <a:gd name="connsiteX166" fmla="*/ 6045436 w 6128435"/>
              <a:gd name="connsiteY166" fmla="*/ 6124480 h 6858000"/>
              <a:gd name="connsiteX167" fmla="*/ 6030489 w 6128435"/>
              <a:gd name="connsiteY167" fmla="*/ 6317666 h 6858000"/>
              <a:gd name="connsiteX168" fmla="*/ 6007492 w 6128435"/>
              <a:gd name="connsiteY168" fmla="*/ 6440818 h 6858000"/>
              <a:gd name="connsiteX169" fmla="*/ 6009467 w 6128435"/>
              <a:gd name="connsiteY169" fmla="*/ 6487076 h 6858000"/>
              <a:gd name="connsiteX170" fmla="*/ 5995064 w 6128435"/>
              <a:gd name="connsiteY170" fmla="*/ 6540791 h 6858000"/>
              <a:gd name="connsiteX171" fmla="*/ 5996309 w 6128435"/>
              <a:gd name="connsiteY171" fmla="*/ 6543961 h 6858000"/>
              <a:gd name="connsiteX172" fmla="*/ 5996048 w 6128435"/>
              <a:gd name="connsiteY172" fmla="*/ 6555444 h 6858000"/>
              <a:gd name="connsiteX173" fmla="*/ 6002524 w 6128435"/>
              <a:gd name="connsiteY173" fmla="*/ 6560188 h 6858000"/>
              <a:gd name="connsiteX174" fmla="*/ 6006823 w 6128435"/>
              <a:gd name="connsiteY174" fmla="*/ 6578546 h 6858000"/>
              <a:gd name="connsiteX175" fmla="*/ 6004510 w 6128435"/>
              <a:gd name="connsiteY175" fmla="*/ 6599256 h 6858000"/>
              <a:gd name="connsiteX176" fmla="*/ 5986207 w 6128435"/>
              <a:gd name="connsiteY176" fmla="*/ 6695855 h 6858000"/>
              <a:gd name="connsiteX177" fmla="*/ 5979428 w 6128435"/>
              <a:gd name="connsiteY177" fmla="*/ 6754678 h 6858000"/>
              <a:gd name="connsiteX178" fmla="*/ 5983398 w 6128435"/>
              <a:gd name="connsiteY178" fmla="*/ 6778641 h 6858000"/>
              <a:gd name="connsiteX179" fmla="*/ 5984543 w 6128435"/>
              <a:gd name="connsiteY179" fmla="*/ 6811016 h 6858000"/>
              <a:gd name="connsiteX180" fmla="*/ 5981802 w 6128435"/>
              <a:gd name="connsiteY180" fmla="*/ 6838578 h 6858000"/>
              <a:gd name="connsiteX181" fmla="*/ 5979671 w 6128435"/>
              <a:gd name="connsiteY181" fmla="*/ 6858000 h 6858000"/>
              <a:gd name="connsiteX182" fmla="*/ 0 w 6128435"/>
              <a:gd name="connsiteY182" fmla="*/ 6858000 h 6858000"/>
              <a:gd name="connsiteX183" fmla="*/ 0 w 6128435"/>
              <a:gd name="connsiteY18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6175 w 6128435"/>
              <a:gd name="connsiteY49" fmla="*/ 2407515 h 6858000"/>
              <a:gd name="connsiteX50" fmla="*/ 5271650 w 6128435"/>
              <a:gd name="connsiteY50" fmla="*/ 2440467 h 6858000"/>
              <a:gd name="connsiteX51" fmla="*/ 5271438 w 6128435"/>
              <a:gd name="connsiteY51" fmla="*/ 2447186 h 6858000"/>
              <a:gd name="connsiteX52" fmla="*/ 5271722 w 6128435"/>
              <a:gd name="connsiteY52" fmla="*/ 2447359 h 6858000"/>
              <a:gd name="connsiteX53" fmla="*/ 5272069 w 6128435"/>
              <a:gd name="connsiteY53" fmla="*/ 2454523 h 6858000"/>
              <a:gd name="connsiteX54" fmla="*/ 5271049 w 6128435"/>
              <a:gd name="connsiteY54" fmla="*/ 2459442 h 6858000"/>
              <a:gd name="connsiteX55" fmla="*/ 5270636 w 6128435"/>
              <a:gd name="connsiteY55" fmla="*/ 2472481 h 6858000"/>
              <a:gd name="connsiteX56" fmla="*/ 5272406 w 6128435"/>
              <a:gd name="connsiteY56" fmla="*/ 2477221 h 6858000"/>
              <a:gd name="connsiteX57" fmla="*/ 5307538 w 6128435"/>
              <a:gd name="connsiteY57" fmla="*/ 2514685 h 6858000"/>
              <a:gd name="connsiteX58" fmla="*/ 5337604 w 6128435"/>
              <a:gd name="connsiteY58" fmla="*/ 2597632 h 6858000"/>
              <a:gd name="connsiteX59" fmla="*/ 5407503 w 6128435"/>
              <a:gd name="connsiteY59" fmla="*/ 2786290 h 6858000"/>
              <a:gd name="connsiteX60" fmla="*/ 5407356 w 6128435"/>
              <a:gd name="connsiteY60" fmla="*/ 2787545 h 6858000"/>
              <a:gd name="connsiteX61" fmla="*/ 5411130 w 6128435"/>
              <a:gd name="connsiteY61" fmla="*/ 2788640 h 6858000"/>
              <a:gd name="connsiteX62" fmla="*/ 5416439 w 6128435"/>
              <a:gd name="connsiteY62" fmla="*/ 2805666 h 6858000"/>
              <a:gd name="connsiteX63" fmla="*/ 5416589 w 6128435"/>
              <a:gd name="connsiteY63" fmla="*/ 2810822 h 6858000"/>
              <a:gd name="connsiteX64" fmla="*/ 5418542 w 6128435"/>
              <a:gd name="connsiteY64" fmla="*/ 2817745 h 6858000"/>
              <a:gd name="connsiteX65" fmla="*/ 5418847 w 6128435"/>
              <a:gd name="connsiteY65" fmla="*/ 2817825 h 6858000"/>
              <a:gd name="connsiteX66" fmla="*/ 5423364 w 6128435"/>
              <a:gd name="connsiteY66" fmla="*/ 2858292 h 6858000"/>
              <a:gd name="connsiteX67" fmla="*/ 5479298 w 6128435"/>
              <a:gd name="connsiteY67" fmla="*/ 2947791 h 6858000"/>
              <a:gd name="connsiteX68" fmla="*/ 5481770 w 6128435"/>
              <a:gd name="connsiteY68" fmla="*/ 2951352 h 6858000"/>
              <a:gd name="connsiteX69" fmla="*/ 5481013 w 6128435"/>
              <a:gd name="connsiteY69" fmla="*/ 2973461 h 6858000"/>
              <a:gd name="connsiteX70" fmla="*/ 5482045 w 6128435"/>
              <a:gd name="connsiteY70" fmla="*/ 2984371 h 6858000"/>
              <a:gd name="connsiteX71" fmla="*/ 5479405 w 6128435"/>
              <a:gd name="connsiteY71" fmla="*/ 2988507 h 6858000"/>
              <a:gd name="connsiteX72" fmla="*/ 5482415 w 6128435"/>
              <a:gd name="connsiteY72" fmla="*/ 3004079 h 6858000"/>
              <a:gd name="connsiteX73" fmla="*/ 5483865 w 6128435"/>
              <a:gd name="connsiteY73" fmla="*/ 3005467 h 6858000"/>
              <a:gd name="connsiteX74" fmla="*/ 5482236 w 6128435"/>
              <a:gd name="connsiteY74" fmla="*/ 3019791 h 6858000"/>
              <a:gd name="connsiteX75" fmla="*/ 5475895 w 6128435"/>
              <a:gd name="connsiteY75" fmla="*/ 3033578 h 6858000"/>
              <a:gd name="connsiteX76" fmla="*/ 5477595 w 6128435"/>
              <a:gd name="connsiteY76" fmla="*/ 3250534 h 6858000"/>
              <a:gd name="connsiteX77" fmla="*/ 5532836 w 6128435"/>
              <a:gd name="connsiteY77" fmla="*/ 3353840 h 6858000"/>
              <a:gd name="connsiteX78" fmla="*/ 5561229 w 6128435"/>
              <a:gd name="connsiteY78" fmla="*/ 3395784 h 6858000"/>
              <a:gd name="connsiteX79" fmla="*/ 5589758 w 6128435"/>
              <a:gd name="connsiteY79" fmla="*/ 3506453 h 6858000"/>
              <a:gd name="connsiteX80" fmla="*/ 5596144 w 6128435"/>
              <a:gd name="connsiteY80" fmla="*/ 3534624 h 6858000"/>
              <a:gd name="connsiteX81" fmla="*/ 5597750 w 6128435"/>
              <a:gd name="connsiteY81" fmla="*/ 3534129 h 6858000"/>
              <a:gd name="connsiteX82" fmla="*/ 5599700 w 6128435"/>
              <a:gd name="connsiteY82" fmla="*/ 3547221 h 6858000"/>
              <a:gd name="connsiteX83" fmla="*/ 5615031 w 6128435"/>
              <a:gd name="connsiteY83" fmla="*/ 3557482 h 6858000"/>
              <a:gd name="connsiteX84" fmla="*/ 5618377 w 6128435"/>
              <a:gd name="connsiteY84" fmla="*/ 3588431 h 6858000"/>
              <a:gd name="connsiteX85" fmla="*/ 5612155 w 6128435"/>
              <a:gd name="connsiteY85" fmla="*/ 3589869 h 6858000"/>
              <a:gd name="connsiteX86" fmla="*/ 5620843 w 6128435"/>
              <a:gd name="connsiteY86" fmla="*/ 3606745 h 6858000"/>
              <a:gd name="connsiteX87" fmla="*/ 5655472 w 6128435"/>
              <a:gd name="connsiteY87" fmla="*/ 3678877 h 6858000"/>
              <a:gd name="connsiteX88" fmla="*/ 5680448 w 6128435"/>
              <a:gd name="connsiteY88" fmla="*/ 3717760 h 6858000"/>
              <a:gd name="connsiteX89" fmla="*/ 5683015 w 6128435"/>
              <a:gd name="connsiteY89" fmla="*/ 3762025 h 6858000"/>
              <a:gd name="connsiteX90" fmla="*/ 5696643 w 6128435"/>
              <a:gd name="connsiteY90" fmla="*/ 3773888 h 6858000"/>
              <a:gd name="connsiteX91" fmla="*/ 5699203 w 6128435"/>
              <a:gd name="connsiteY91" fmla="*/ 3775823 h 6858000"/>
              <a:gd name="connsiteX92" fmla="*/ 5704824 w 6128435"/>
              <a:gd name="connsiteY92" fmla="*/ 3785966 h 6858000"/>
              <a:gd name="connsiteX93" fmla="*/ 5712204 w 6128435"/>
              <a:gd name="connsiteY93" fmla="*/ 3785830 h 6858000"/>
              <a:gd name="connsiteX94" fmla="*/ 5724816 w 6128435"/>
              <a:gd name="connsiteY94" fmla="*/ 3798949 h 6858000"/>
              <a:gd name="connsiteX95" fmla="*/ 5733539 w 6128435"/>
              <a:gd name="connsiteY95" fmla="*/ 3818457 h 6858000"/>
              <a:gd name="connsiteX96" fmla="*/ 5768491 w 6128435"/>
              <a:gd name="connsiteY96" fmla="*/ 3914399 h 6858000"/>
              <a:gd name="connsiteX97" fmla="*/ 5793123 w 6128435"/>
              <a:gd name="connsiteY97" fmla="*/ 3969952 h 6858000"/>
              <a:gd name="connsiteX98" fmla="*/ 5808321 w 6128435"/>
              <a:gd name="connsiteY98" fmla="*/ 3988153 h 6858000"/>
              <a:gd name="connsiteX99" fmla="*/ 5825621 w 6128435"/>
              <a:gd name="connsiteY99" fmla="*/ 4015525 h 6858000"/>
              <a:gd name="connsiteX100" fmla="*/ 5860672 w 6128435"/>
              <a:gd name="connsiteY100" fmla="*/ 4061579 h 6858000"/>
              <a:gd name="connsiteX101" fmla="*/ 5872173 w 6128435"/>
              <a:gd name="connsiteY101" fmla="*/ 4088497 h 6858000"/>
              <a:gd name="connsiteX102" fmla="*/ 5883705 w 6128435"/>
              <a:gd name="connsiteY102" fmla="*/ 4101899 h 6858000"/>
              <a:gd name="connsiteX103" fmla="*/ 5885314 w 6128435"/>
              <a:gd name="connsiteY103" fmla="*/ 4108387 h 6858000"/>
              <a:gd name="connsiteX104" fmla="*/ 5894095 w 6128435"/>
              <a:gd name="connsiteY104" fmla="*/ 4128857 h 6858000"/>
              <a:gd name="connsiteX105" fmla="*/ 5898339 w 6128435"/>
              <a:gd name="connsiteY105" fmla="*/ 4140800 h 6858000"/>
              <a:gd name="connsiteX106" fmla="*/ 5899734 w 6128435"/>
              <a:gd name="connsiteY106" fmla="*/ 4145632 h 6858000"/>
              <a:gd name="connsiteX107" fmla="*/ 5897098 w 6128435"/>
              <a:gd name="connsiteY107" fmla="*/ 4157819 h 6858000"/>
              <a:gd name="connsiteX108" fmla="*/ 5903513 w 6128435"/>
              <a:gd name="connsiteY108" fmla="*/ 4187661 h 6858000"/>
              <a:gd name="connsiteX109" fmla="*/ 5917114 w 6128435"/>
              <a:gd name="connsiteY109" fmla="*/ 4213096 h 6858000"/>
              <a:gd name="connsiteX110" fmla="*/ 5921153 w 6128435"/>
              <a:gd name="connsiteY110" fmla="*/ 4236222 h 6858000"/>
              <a:gd name="connsiteX111" fmla="*/ 5924233 w 6128435"/>
              <a:gd name="connsiteY111" fmla="*/ 4242060 h 6858000"/>
              <a:gd name="connsiteX112" fmla="*/ 5928910 w 6128435"/>
              <a:gd name="connsiteY112" fmla="*/ 4300973 h 6858000"/>
              <a:gd name="connsiteX113" fmla="*/ 5939320 w 6128435"/>
              <a:gd name="connsiteY113" fmla="*/ 4340435 h 6858000"/>
              <a:gd name="connsiteX114" fmla="*/ 5946705 w 6128435"/>
              <a:gd name="connsiteY114" fmla="*/ 4428051 h 6858000"/>
              <a:gd name="connsiteX115" fmla="*/ 5949261 w 6128435"/>
              <a:gd name="connsiteY115" fmla="*/ 4449185 h 6858000"/>
              <a:gd name="connsiteX116" fmla="*/ 5957504 w 6128435"/>
              <a:gd name="connsiteY116" fmla="*/ 4465911 h 6858000"/>
              <a:gd name="connsiteX117" fmla="*/ 5964689 w 6128435"/>
              <a:gd name="connsiteY117" fmla="*/ 4468532 h 6858000"/>
              <a:gd name="connsiteX118" fmla="*/ 5967062 w 6128435"/>
              <a:gd name="connsiteY118" fmla="*/ 4479923 h 6858000"/>
              <a:gd name="connsiteX119" fmla="*/ 5968960 w 6128435"/>
              <a:gd name="connsiteY119" fmla="*/ 4482655 h 6858000"/>
              <a:gd name="connsiteX120" fmla="*/ 5978567 w 6128435"/>
              <a:gd name="connsiteY120" fmla="*/ 4498605 h 6858000"/>
              <a:gd name="connsiteX121" fmla="*/ 5980106 w 6128435"/>
              <a:gd name="connsiteY121" fmla="*/ 4585087 h 6858000"/>
              <a:gd name="connsiteX122" fmla="*/ 5998138 w 6128435"/>
              <a:gd name="connsiteY122" fmla="*/ 4697518 h 6858000"/>
              <a:gd name="connsiteX123" fmla="*/ 6013516 w 6128435"/>
              <a:gd name="connsiteY123" fmla="*/ 4786619 h 6858000"/>
              <a:gd name="connsiteX124" fmla="*/ 6025404 w 6128435"/>
              <a:gd name="connsiteY124" fmla="*/ 4858148 h 6858000"/>
              <a:gd name="connsiteX125" fmla="*/ 6007749 w 6128435"/>
              <a:gd name="connsiteY125" fmla="*/ 4964715 h 6858000"/>
              <a:gd name="connsiteX126" fmla="*/ 6005269 w 6128435"/>
              <a:gd name="connsiteY126" fmla="*/ 5150567 h 6858000"/>
              <a:gd name="connsiteX127" fmla="*/ 6001127 w 6128435"/>
              <a:gd name="connsiteY127" fmla="*/ 5164609 h 6858000"/>
              <a:gd name="connsiteX128" fmla="*/ 5996647 w 6128435"/>
              <a:gd name="connsiteY128" fmla="*/ 5185640 h 6858000"/>
              <a:gd name="connsiteX129" fmla="*/ 5998514 w 6128435"/>
              <a:gd name="connsiteY129" fmla="*/ 5189673 h 6858000"/>
              <a:gd name="connsiteX130" fmla="*/ 5995970 w 6128435"/>
              <a:gd name="connsiteY130" fmla="*/ 5221547 h 6858000"/>
              <a:gd name="connsiteX131" fmla="*/ 5997218 w 6128435"/>
              <a:gd name="connsiteY131" fmla="*/ 5222031 h 6858000"/>
              <a:gd name="connsiteX132" fmla="*/ 6002116 w 6128435"/>
              <a:gd name="connsiteY132" fmla="*/ 5231223 h 6858000"/>
              <a:gd name="connsiteX133" fmla="*/ 6008541 w 6128435"/>
              <a:gd name="connsiteY133" fmla="*/ 5248680 h 6858000"/>
              <a:gd name="connsiteX134" fmla="*/ 6039260 w 6128435"/>
              <a:gd name="connsiteY134" fmla="*/ 5289518 h 6858000"/>
              <a:gd name="connsiteX135" fmla="*/ 6036748 w 6128435"/>
              <a:gd name="connsiteY135" fmla="*/ 5322752 h 6858000"/>
              <a:gd name="connsiteX136" fmla="*/ 6036943 w 6128435"/>
              <a:gd name="connsiteY136" fmla="*/ 5329480 h 6858000"/>
              <a:gd name="connsiteX137" fmla="*/ 6037236 w 6128435"/>
              <a:gd name="connsiteY137" fmla="*/ 5329634 h 6858000"/>
              <a:gd name="connsiteX138" fmla="*/ 6038019 w 6128435"/>
              <a:gd name="connsiteY138" fmla="*/ 5336764 h 6858000"/>
              <a:gd name="connsiteX139" fmla="*/ 6037298 w 6128435"/>
              <a:gd name="connsiteY139" fmla="*/ 5341753 h 6858000"/>
              <a:gd name="connsiteX140" fmla="*/ 6037677 w 6128435"/>
              <a:gd name="connsiteY140" fmla="*/ 5354807 h 6858000"/>
              <a:gd name="connsiteX141" fmla="*/ 6039728 w 6128435"/>
              <a:gd name="connsiteY141" fmla="*/ 5359416 h 6858000"/>
              <a:gd name="connsiteX142" fmla="*/ 6043311 w 6128435"/>
              <a:gd name="connsiteY142" fmla="*/ 5361407 h 6858000"/>
              <a:gd name="connsiteX143" fmla="*/ 6042954 w 6128435"/>
              <a:gd name="connsiteY143" fmla="*/ 5362576 h 6858000"/>
              <a:gd name="connsiteX144" fmla="*/ 6053435 w 6128435"/>
              <a:gd name="connsiteY144" fmla="*/ 5387547 h 6858000"/>
              <a:gd name="connsiteX145" fmla="*/ 6065933 w 6128435"/>
              <a:gd name="connsiteY145" fmla="*/ 5443002 h 6858000"/>
              <a:gd name="connsiteX146" fmla="*/ 6068640 w 6128435"/>
              <a:gd name="connsiteY146" fmla="*/ 5474503 h 6858000"/>
              <a:gd name="connsiteX147" fmla="*/ 6080922 w 6128435"/>
              <a:gd name="connsiteY147" fmla="*/ 5561070 h 6858000"/>
              <a:gd name="connsiteX148" fmla="*/ 6096949 w 6128435"/>
              <a:gd name="connsiteY148" fmla="*/ 5648179 h 6858000"/>
              <a:gd name="connsiteX149" fmla="*/ 6125703 w 6128435"/>
              <a:gd name="connsiteY149" fmla="*/ 5692894 h 6858000"/>
              <a:gd name="connsiteX150" fmla="*/ 6126670 w 6128435"/>
              <a:gd name="connsiteY150" fmla="*/ 5697882 h 6858000"/>
              <a:gd name="connsiteX151" fmla="*/ 6124061 w 6128435"/>
              <a:gd name="connsiteY151" fmla="*/ 5710294 h 6858000"/>
              <a:gd name="connsiteX152" fmla="*/ 6122213 w 6128435"/>
              <a:gd name="connsiteY152" fmla="*/ 5714762 h 6858000"/>
              <a:gd name="connsiteX153" fmla="*/ 6121353 w 6128435"/>
              <a:gd name="connsiteY153" fmla="*/ 5721725 h 6858000"/>
              <a:gd name="connsiteX154" fmla="*/ 6121607 w 6128435"/>
              <a:gd name="connsiteY154" fmla="*/ 5721959 h 6858000"/>
              <a:gd name="connsiteX155" fmla="*/ 6120262 w 6128435"/>
              <a:gd name="connsiteY155" fmla="*/ 5728358 h 6858000"/>
              <a:gd name="connsiteX156" fmla="*/ 6110194 w 6128435"/>
              <a:gd name="connsiteY156" fmla="*/ 5758853 h 6858000"/>
              <a:gd name="connsiteX157" fmla="*/ 6127519 w 6128435"/>
              <a:gd name="connsiteY157" fmla="*/ 5865775 h 6858000"/>
              <a:gd name="connsiteX158" fmla="*/ 6128435 w 6128435"/>
              <a:gd name="connsiteY158" fmla="*/ 5870164 h 6858000"/>
              <a:gd name="connsiteX159" fmla="*/ 6119217 w 6128435"/>
              <a:gd name="connsiteY159" fmla="*/ 5888542 h 6858000"/>
              <a:gd name="connsiteX160" fmla="*/ 6115966 w 6128435"/>
              <a:gd name="connsiteY160" fmla="*/ 5898387 h 6858000"/>
              <a:gd name="connsiteX161" fmla="*/ 6111924 w 6128435"/>
              <a:gd name="connsiteY161" fmla="*/ 5900444 h 6858000"/>
              <a:gd name="connsiteX162" fmla="*/ 6108716 w 6128435"/>
              <a:gd name="connsiteY162" fmla="*/ 5915345 h 6858000"/>
              <a:gd name="connsiteX163" fmla="*/ 6109524 w 6128435"/>
              <a:gd name="connsiteY163" fmla="*/ 5917328 h 6858000"/>
              <a:gd name="connsiteX164" fmla="*/ 6102493 w 6128435"/>
              <a:gd name="connsiteY164" fmla="*/ 5928602 h 6858000"/>
              <a:gd name="connsiteX165" fmla="*/ 6056863 w 6128435"/>
              <a:gd name="connsiteY165" fmla="*/ 6000643 h 6858000"/>
              <a:gd name="connsiteX166" fmla="*/ 6045436 w 6128435"/>
              <a:gd name="connsiteY166" fmla="*/ 6124480 h 6858000"/>
              <a:gd name="connsiteX167" fmla="*/ 6030489 w 6128435"/>
              <a:gd name="connsiteY167" fmla="*/ 6317666 h 6858000"/>
              <a:gd name="connsiteX168" fmla="*/ 6007492 w 6128435"/>
              <a:gd name="connsiteY168" fmla="*/ 6440818 h 6858000"/>
              <a:gd name="connsiteX169" fmla="*/ 6009467 w 6128435"/>
              <a:gd name="connsiteY169" fmla="*/ 6487076 h 6858000"/>
              <a:gd name="connsiteX170" fmla="*/ 5995064 w 6128435"/>
              <a:gd name="connsiteY170" fmla="*/ 6540791 h 6858000"/>
              <a:gd name="connsiteX171" fmla="*/ 5996309 w 6128435"/>
              <a:gd name="connsiteY171" fmla="*/ 6543961 h 6858000"/>
              <a:gd name="connsiteX172" fmla="*/ 5996048 w 6128435"/>
              <a:gd name="connsiteY172" fmla="*/ 6555444 h 6858000"/>
              <a:gd name="connsiteX173" fmla="*/ 6002524 w 6128435"/>
              <a:gd name="connsiteY173" fmla="*/ 6560188 h 6858000"/>
              <a:gd name="connsiteX174" fmla="*/ 6006823 w 6128435"/>
              <a:gd name="connsiteY174" fmla="*/ 6578546 h 6858000"/>
              <a:gd name="connsiteX175" fmla="*/ 6004510 w 6128435"/>
              <a:gd name="connsiteY175" fmla="*/ 6599256 h 6858000"/>
              <a:gd name="connsiteX176" fmla="*/ 5986207 w 6128435"/>
              <a:gd name="connsiteY176" fmla="*/ 6695855 h 6858000"/>
              <a:gd name="connsiteX177" fmla="*/ 5979428 w 6128435"/>
              <a:gd name="connsiteY177" fmla="*/ 6754678 h 6858000"/>
              <a:gd name="connsiteX178" fmla="*/ 5983398 w 6128435"/>
              <a:gd name="connsiteY178" fmla="*/ 6778641 h 6858000"/>
              <a:gd name="connsiteX179" fmla="*/ 5984543 w 6128435"/>
              <a:gd name="connsiteY179" fmla="*/ 6811016 h 6858000"/>
              <a:gd name="connsiteX180" fmla="*/ 5981802 w 6128435"/>
              <a:gd name="connsiteY180" fmla="*/ 6838578 h 6858000"/>
              <a:gd name="connsiteX181" fmla="*/ 5979671 w 6128435"/>
              <a:gd name="connsiteY181" fmla="*/ 6858000 h 6858000"/>
              <a:gd name="connsiteX182" fmla="*/ 0 w 6128435"/>
              <a:gd name="connsiteY182" fmla="*/ 6858000 h 6858000"/>
              <a:gd name="connsiteX183" fmla="*/ 0 w 6128435"/>
              <a:gd name="connsiteY18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1650 w 6128435"/>
              <a:gd name="connsiteY49" fmla="*/ 2440467 h 6858000"/>
              <a:gd name="connsiteX50" fmla="*/ 5271438 w 6128435"/>
              <a:gd name="connsiteY50" fmla="*/ 2447186 h 6858000"/>
              <a:gd name="connsiteX51" fmla="*/ 5271722 w 6128435"/>
              <a:gd name="connsiteY51" fmla="*/ 2447359 h 6858000"/>
              <a:gd name="connsiteX52" fmla="*/ 5272069 w 6128435"/>
              <a:gd name="connsiteY52" fmla="*/ 2454523 h 6858000"/>
              <a:gd name="connsiteX53" fmla="*/ 5271049 w 6128435"/>
              <a:gd name="connsiteY53" fmla="*/ 2459442 h 6858000"/>
              <a:gd name="connsiteX54" fmla="*/ 5270636 w 6128435"/>
              <a:gd name="connsiteY54" fmla="*/ 2472481 h 6858000"/>
              <a:gd name="connsiteX55" fmla="*/ 5272406 w 6128435"/>
              <a:gd name="connsiteY55" fmla="*/ 2477221 h 6858000"/>
              <a:gd name="connsiteX56" fmla="*/ 5307538 w 6128435"/>
              <a:gd name="connsiteY56" fmla="*/ 2514685 h 6858000"/>
              <a:gd name="connsiteX57" fmla="*/ 5337604 w 6128435"/>
              <a:gd name="connsiteY57" fmla="*/ 2597632 h 6858000"/>
              <a:gd name="connsiteX58" fmla="*/ 5407503 w 6128435"/>
              <a:gd name="connsiteY58" fmla="*/ 2786290 h 6858000"/>
              <a:gd name="connsiteX59" fmla="*/ 5407356 w 6128435"/>
              <a:gd name="connsiteY59" fmla="*/ 2787545 h 6858000"/>
              <a:gd name="connsiteX60" fmla="*/ 5411130 w 6128435"/>
              <a:gd name="connsiteY60" fmla="*/ 2788640 h 6858000"/>
              <a:gd name="connsiteX61" fmla="*/ 5416439 w 6128435"/>
              <a:gd name="connsiteY61" fmla="*/ 2805666 h 6858000"/>
              <a:gd name="connsiteX62" fmla="*/ 5416589 w 6128435"/>
              <a:gd name="connsiteY62" fmla="*/ 2810822 h 6858000"/>
              <a:gd name="connsiteX63" fmla="*/ 5418542 w 6128435"/>
              <a:gd name="connsiteY63" fmla="*/ 2817745 h 6858000"/>
              <a:gd name="connsiteX64" fmla="*/ 5418847 w 6128435"/>
              <a:gd name="connsiteY64" fmla="*/ 2817825 h 6858000"/>
              <a:gd name="connsiteX65" fmla="*/ 5423364 w 6128435"/>
              <a:gd name="connsiteY65" fmla="*/ 2858292 h 6858000"/>
              <a:gd name="connsiteX66" fmla="*/ 5479298 w 6128435"/>
              <a:gd name="connsiteY66" fmla="*/ 2947791 h 6858000"/>
              <a:gd name="connsiteX67" fmla="*/ 5481770 w 6128435"/>
              <a:gd name="connsiteY67" fmla="*/ 2951352 h 6858000"/>
              <a:gd name="connsiteX68" fmla="*/ 5481013 w 6128435"/>
              <a:gd name="connsiteY68" fmla="*/ 2973461 h 6858000"/>
              <a:gd name="connsiteX69" fmla="*/ 5482045 w 6128435"/>
              <a:gd name="connsiteY69" fmla="*/ 2984371 h 6858000"/>
              <a:gd name="connsiteX70" fmla="*/ 5479405 w 6128435"/>
              <a:gd name="connsiteY70" fmla="*/ 2988507 h 6858000"/>
              <a:gd name="connsiteX71" fmla="*/ 5482415 w 6128435"/>
              <a:gd name="connsiteY71" fmla="*/ 3004079 h 6858000"/>
              <a:gd name="connsiteX72" fmla="*/ 5483865 w 6128435"/>
              <a:gd name="connsiteY72" fmla="*/ 3005467 h 6858000"/>
              <a:gd name="connsiteX73" fmla="*/ 5482236 w 6128435"/>
              <a:gd name="connsiteY73" fmla="*/ 3019791 h 6858000"/>
              <a:gd name="connsiteX74" fmla="*/ 5475895 w 6128435"/>
              <a:gd name="connsiteY74" fmla="*/ 3033578 h 6858000"/>
              <a:gd name="connsiteX75" fmla="*/ 5477595 w 6128435"/>
              <a:gd name="connsiteY75" fmla="*/ 3250534 h 6858000"/>
              <a:gd name="connsiteX76" fmla="*/ 5532836 w 6128435"/>
              <a:gd name="connsiteY76" fmla="*/ 3353840 h 6858000"/>
              <a:gd name="connsiteX77" fmla="*/ 5561229 w 6128435"/>
              <a:gd name="connsiteY77" fmla="*/ 3395784 h 6858000"/>
              <a:gd name="connsiteX78" fmla="*/ 5589758 w 6128435"/>
              <a:gd name="connsiteY78" fmla="*/ 3506453 h 6858000"/>
              <a:gd name="connsiteX79" fmla="*/ 5596144 w 6128435"/>
              <a:gd name="connsiteY79" fmla="*/ 3534624 h 6858000"/>
              <a:gd name="connsiteX80" fmla="*/ 5597750 w 6128435"/>
              <a:gd name="connsiteY80" fmla="*/ 3534129 h 6858000"/>
              <a:gd name="connsiteX81" fmla="*/ 5599700 w 6128435"/>
              <a:gd name="connsiteY81" fmla="*/ 3547221 h 6858000"/>
              <a:gd name="connsiteX82" fmla="*/ 5615031 w 6128435"/>
              <a:gd name="connsiteY82" fmla="*/ 3557482 h 6858000"/>
              <a:gd name="connsiteX83" fmla="*/ 5618377 w 6128435"/>
              <a:gd name="connsiteY83" fmla="*/ 3588431 h 6858000"/>
              <a:gd name="connsiteX84" fmla="*/ 5612155 w 6128435"/>
              <a:gd name="connsiteY84" fmla="*/ 3589869 h 6858000"/>
              <a:gd name="connsiteX85" fmla="*/ 5620843 w 6128435"/>
              <a:gd name="connsiteY85" fmla="*/ 3606745 h 6858000"/>
              <a:gd name="connsiteX86" fmla="*/ 5655472 w 6128435"/>
              <a:gd name="connsiteY86" fmla="*/ 3678877 h 6858000"/>
              <a:gd name="connsiteX87" fmla="*/ 5680448 w 6128435"/>
              <a:gd name="connsiteY87" fmla="*/ 3717760 h 6858000"/>
              <a:gd name="connsiteX88" fmla="*/ 5683015 w 6128435"/>
              <a:gd name="connsiteY88" fmla="*/ 3762025 h 6858000"/>
              <a:gd name="connsiteX89" fmla="*/ 5696643 w 6128435"/>
              <a:gd name="connsiteY89" fmla="*/ 3773888 h 6858000"/>
              <a:gd name="connsiteX90" fmla="*/ 5699203 w 6128435"/>
              <a:gd name="connsiteY90" fmla="*/ 3775823 h 6858000"/>
              <a:gd name="connsiteX91" fmla="*/ 5704824 w 6128435"/>
              <a:gd name="connsiteY91" fmla="*/ 3785966 h 6858000"/>
              <a:gd name="connsiteX92" fmla="*/ 5712204 w 6128435"/>
              <a:gd name="connsiteY92" fmla="*/ 3785830 h 6858000"/>
              <a:gd name="connsiteX93" fmla="*/ 5724816 w 6128435"/>
              <a:gd name="connsiteY93" fmla="*/ 3798949 h 6858000"/>
              <a:gd name="connsiteX94" fmla="*/ 5733539 w 6128435"/>
              <a:gd name="connsiteY94" fmla="*/ 3818457 h 6858000"/>
              <a:gd name="connsiteX95" fmla="*/ 5768491 w 6128435"/>
              <a:gd name="connsiteY95" fmla="*/ 3914399 h 6858000"/>
              <a:gd name="connsiteX96" fmla="*/ 5793123 w 6128435"/>
              <a:gd name="connsiteY96" fmla="*/ 3969952 h 6858000"/>
              <a:gd name="connsiteX97" fmla="*/ 5808321 w 6128435"/>
              <a:gd name="connsiteY97" fmla="*/ 3988153 h 6858000"/>
              <a:gd name="connsiteX98" fmla="*/ 5825621 w 6128435"/>
              <a:gd name="connsiteY98" fmla="*/ 4015525 h 6858000"/>
              <a:gd name="connsiteX99" fmla="*/ 5860672 w 6128435"/>
              <a:gd name="connsiteY99" fmla="*/ 4061579 h 6858000"/>
              <a:gd name="connsiteX100" fmla="*/ 5872173 w 6128435"/>
              <a:gd name="connsiteY100" fmla="*/ 4088497 h 6858000"/>
              <a:gd name="connsiteX101" fmla="*/ 5883705 w 6128435"/>
              <a:gd name="connsiteY101" fmla="*/ 4101899 h 6858000"/>
              <a:gd name="connsiteX102" fmla="*/ 5885314 w 6128435"/>
              <a:gd name="connsiteY102" fmla="*/ 4108387 h 6858000"/>
              <a:gd name="connsiteX103" fmla="*/ 5894095 w 6128435"/>
              <a:gd name="connsiteY103" fmla="*/ 4128857 h 6858000"/>
              <a:gd name="connsiteX104" fmla="*/ 5898339 w 6128435"/>
              <a:gd name="connsiteY104" fmla="*/ 4140800 h 6858000"/>
              <a:gd name="connsiteX105" fmla="*/ 5899734 w 6128435"/>
              <a:gd name="connsiteY105" fmla="*/ 4145632 h 6858000"/>
              <a:gd name="connsiteX106" fmla="*/ 5897098 w 6128435"/>
              <a:gd name="connsiteY106" fmla="*/ 4157819 h 6858000"/>
              <a:gd name="connsiteX107" fmla="*/ 5903513 w 6128435"/>
              <a:gd name="connsiteY107" fmla="*/ 4187661 h 6858000"/>
              <a:gd name="connsiteX108" fmla="*/ 5917114 w 6128435"/>
              <a:gd name="connsiteY108" fmla="*/ 4213096 h 6858000"/>
              <a:gd name="connsiteX109" fmla="*/ 5921153 w 6128435"/>
              <a:gd name="connsiteY109" fmla="*/ 4236222 h 6858000"/>
              <a:gd name="connsiteX110" fmla="*/ 5924233 w 6128435"/>
              <a:gd name="connsiteY110" fmla="*/ 4242060 h 6858000"/>
              <a:gd name="connsiteX111" fmla="*/ 5928910 w 6128435"/>
              <a:gd name="connsiteY111" fmla="*/ 4300973 h 6858000"/>
              <a:gd name="connsiteX112" fmla="*/ 5939320 w 6128435"/>
              <a:gd name="connsiteY112" fmla="*/ 4340435 h 6858000"/>
              <a:gd name="connsiteX113" fmla="*/ 5946705 w 6128435"/>
              <a:gd name="connsiteY113" fmla="*/ 4428051 h 6858000"/>
              <a:gd name="connsiteX114" fmla="*/ 5949261 w 6128435"/>
              <a:gd name="connsiteY114" fmla="*/ 4449185 h 6858000"/>
              <a:gd name="connsiteX115" fmla="*/ 5957504 w 6128435"/>
              <a:gd name="connsiteY115" fmla="*/ 4465911 h 6858000"/>
              <a:gd name="connsiteX116" fmla="*/ 5964689 w 6128435"/>
              <a:gd name="connsiteY116" fmla="*/ 4468532 h 6858000"/>
              <a:gd name="connsiteX117" fmla="*/ 5967062 w 6128435"/>
              <a:gd name="connsiteY117" fmla="*/ 4479923 h 6858000"/>
              <a:gd name="connsiteX118" fmla="*/ 5968960 w 6128435"/>
              <a:gd name="connsiteY118" fmla="*/ 4482655 h 6858000"/>
              <a:gd name="connsiteX119" fmla="*/ 5978567 w 6128435"/>
              <a:gd name="connsiteY119" fmla="*/ 4498605 h 6858000"/>
              <a:gd name="connsiteX120" fmla="*/ 5980106 w 6128435"/>
              <a:gd name="connsiteY120" fmla="*/ 4585087 h 6858000"/>
              <a:gd name="connsiteX121" fmla="*/ 5998138 w 6128435"/>
              <a:gd name="connsiteY121" fmla="*/ 4697518 h 6858000"/>
              <a:gd name="connsiteX122" fmla="*/ 6013516 w 6128435"/>
              <a:gd name="connsiteY122" fmla="*/ 4786619 h 6858000"/>
              <a:gd name="connsiteX123" fmla="*/ 6025404 w 6128435"/>
              <a:gd name="connsiteY123" fmla="*/ 4858148 h 6858000"/>
              <a:gd name="connsiteX124" fmla="*/ 6007749 w 6128435"/>
              <a:gd name="connsiteY124" fmla="*/ 4964715 h 6858000"/>
              <a:gd name="connsiteX125" fmla="*/ 6005269 w 6128435"/>
              <a:gd name="connsiteY125" fmla="*/ 5150567 h 6858000"/>
              <a:gd name="connsiteX126" fmla="*/ 6001127 w 6128435"/>
              <a:gd name="connsiteY126" fmla="*/ 5164609 h 6858000"/>
              <a:gd name="connsiteX127" fmla="*/ 5996647 w 6128435"/>
              <a:gd name="connsiteY127" fmla="*/ 5185640 h 6858000"/>
              <a:gd name="connsiteX128" fmla="*/ 5998514 w 6128435"/>
              <a:gd name="connsiteY128" fmla="*/ 5189673 h 6858000"/>
              <a:gd name="connsiteX129" fmla="*/ 5995970 w 6128435"/>
              <a:gd name="connsiteY129" fmla="*/ 5221547 h 6858000"/>
              <a:gd name="connsiteX130" fmla="*/ 5997218 w 6128435"/>
              <a:gd name="connsiteY130" fmla="*/ 5222031 h 6858000"/>
              <a:gd name="connsiteX131" fmla="*/ 6002116 w 6128435"/>
              <a:gd name="connsiteY131" fmla="*/ 5231223 h 6858000"/>
              <a:gd name="connsiteX132" fmla="*/ 6008541 w 6128435"/>
              <a:gd name="connsiteY132" fmla="*/ 5248680 h 6858000"/>
              <a:gd name="connsiteX133" fmla="*/ 6039260 w 6128435"/>
              <a:gd name="connsiteY133" fmla="*/ 5289518 h 6858000"/>
              <a:gd name="connsiteX134" fmla="*/ 6036748 w 6128435"/>
              <a:gd name="connsiteY134" fmla="*/ 5322752 h 6858000"/>
              <a:gd name="connsiteX135" fmla="*/ 6036943 w 6128435"/>
              <a:gd name="connsiteY135" fmla="*/ 5329480 h 6858000"/>
              <a:gd name="connsiteX136" fmla="*/ 6037236 w 6128435"/>
              <a:gd name="connsiteY136" fmla="*/ 5329634 h 6858000"/>
              <a:gd name="connsiteX137" fmla="*/ 6038019 w 6128435"/>
              <a:gd name="connsiteY137" fmla="*/ 5336764 h 6858000"/>
              <a:gd name="connsiteX138" fmla="*/ 6037298 w 6128435"/>
              <a:gd name="connsiteY138" fmla="*/ 5341753 h 6858000"/>
              <a:gd name="connsiteX139" fmla="*/ 6037677 w 6128435"/>
              <a:gd name="connsiteY139" fmla="*/ 5354807 h 6858000"/>
              <a:gd name="connsiteX140" fmla="*/ 6039728 w 6128435"/>
              <a:gd name="connsiteY140" fmla="*/ 5359416 h 6858000"/>
              <a:gd name="connsiteX141" fmla="*/ 6043311 w 6128435"/>
              <a:gd name="connsiteY141" fmla="*/ 5361407 h 6858000"/>
              <a:gd name="connsiteX142" fmla="*/ 6042954 w 6128435"/>
              <a:gd name="connsiteY142" fmla="*/ 5362576 h 6858000"/>
              <a:gd name="connsiteX143" fmla="*/ 6053435 w 6128435"/>
              <a:gd name="connsiteY143" fmla="*/ 5387547 h 6858000"/>
              <a:gd name="connsiteX144" fmla="*/ 6065933 w 6128435"/>
              <a:gd name="connsiteY144" fmla="*/ 5443002 h 6858000"/>
              <a:gd name="connsiteX145" fmla="*/ 6068640 w 6128435"/>
              <a:gd name="connsiteY145" fmla="*/ 5474503 h 6858000"/>
              <a:gd name="connsiteX146" fmla="*/ 6080922 w 6128435"/>
              <a:gd name="connsiteY146" fmla="*/ 5561070 h 6858000"/>
              <a:gd name="connsiteX147" fmla="*/ 6096949 w 6128435"/>
              <a:gd name="connsiteY147" fmla="*/ 5648179 h 6858000"/>
              <a:gd name="connsiteX148" fmla="*/ 6125703 w 6128435"/>
              <a:gd name="connsiteY148" fmla="*/ 5692894 h 6858000"/>
              <a:gd name="connsiteX149" fmla="*/ 6126670 w 6128435"/>
              <a:gd name="connsiteY149" fmla="*/ 5697882 h 6858000"/>
              <a:gd name="connsiteX150" fmla="*/ 6124061 w 6128435"/>
              <a:gd name="connsiteY150" fmla="*/ 5710294 h 6858000"/>
              <a:gd name="connsiteX151" fmla="*/ 6122213 w 6128435"/>
              <a:gd name="connsiteY151" fmla="*/ 5714762 h 6858000"/>
              <a:gd name="connsiteX152" fmla="*/ 6121353 w 6128435"/>
              <a:gd name="connsiteY152" fmla="*/ 5721725 h 6858000"/>
              <a:gd name="connsiteX153" fmla="*/ 6121607 w 6128435"/>
              <a:gd name="connsiteY153" fmla="*/ 5721959 h 6858000"/>
              <a:gd name="connsiteX154" fmla="*/ 6120262 w 6128435"/>
              <a:gd name="connsiteY154" fmla="*/ 5728358 h 6858000"/>
              <a:gd name="connsiteX155" fmla="*/ 6110194 w 6128435"/>
              <a:gd name="connsiteY155" fmla="*/ 5758853 h 6858000"/>
              <a:gd name="connsiteX156" fmla="*/ 6127519 w 6128435"/>
              <a:gd name="connsiteY156" fmla="*/ 5865775 h 6858000"/>
              <a:gd name="connsiteX157" fmla="*/ 6128435 w 6128435"/>
              <a:gd name="connsiteY157" fmla="*/ 5870164 h 6858000"/>
              <a:gd name="connsiteX158" fmla="*/ 6119217 w 6128435"/>
              <a:gd name="connsiteY158" fmla="*/ 5888542 h 6858000"/>
              <a:gd name="connsiteX159" fmla="*/ 6115966 w 6128435"/>
              <a:gd name="connsiteY159" fmla="*/ 5898387 h 6858000"/>
              <a:gd name="connsiteX160" fmla="*/ 6111924 w 6128435"/>
              <a:gd name="connsiteY160" fmla="*/ 5900444 h 6858000"/>
              <a:gd name="connsiteX161" fmla="*/ 6108716 w 6128435"/>
              <a:gd name="connsiteY161" fmla="*/ 5915345 h 6858000"/>
              <a:gd name="connsiteX162" fmla="*/ 6109524 w 6128435"/>
              <a:gd name="connsiteY162" fmla="*/ 5917328 h 6858000"/>
              <a:gd name="connsiteX163" fmla="*/ 6102493 w 6128435"/>
              <a:gd name="connsiteY163" fmla="*/ 5928602 h 6858000"/>
              <a:gd name="connsiteX164" fmla="*/ 6056863 w 6128435"/>
              <a:gd name="connsiteY164" fmla="*/ 6000643 h 6858000"/>
              <a:gd name="connsiteX165" fmla="*/ 6045436 w 6128435"/>
              <a:gd name="connsiteY165" fmla="*/ 6124480 h 6858000"/>
              <a:gd name="connsiteX166" fmla="*/ 6030489 w 6128435"/>
              <a:gd name="connsiteY166" fmla="*/ 6317666 h 6858000"/>
              <a:gd name="connsiteX167" fmla="*/ 6007492 w 6128435"/>
              <a:gd name="connsiteY167" fmla="*/ 6440818 h 6858000"/>
              <a:gd name="connsiteX168" fmla="*/ 6009467 w 6128435"/>
              <a:gd name="connsiteY168" fmla="*/ 6487076 h 6858000"/>
              <a:gd name="connsiteX169" fmla="*/ 5995064 w 6128435"/>
              <a:gd name="connsiteY169" fmla="*/ 6540791 h 6858000"/>
              <a:gd name="connsiteX170" fmla="*/ 5996309 w 6128435"/>
              <a:gd name="connsiteY170" fmla="*/ 6543961 h 6858000"/>
              <a:gd name="connsiteX171" fmla="*/ 5996048 w 6128435"/>
              <a:gd name="connsiteY171" fmla="*/ 6555444 h 6858000"/>
              <a:gd name="connsiteX172" fmla="*/ 6002524 w 6128435"/>
              <a:gd name="connsiteY172" fmla="*/ 6560188 h 6858000"/>
              <a:gd name="connsiteX173" fmla="*/ 6006823 w 6128435"/>
              <a:gd name="connsiteY173" fmla="*/ 6578546 h 6858000"/>
              <a:gd name="connsiteX174" fmla="*/ 6004510 w 6128435"/>
              <a:gd name="connsiteY174" fmla="*/ 6599256 h 6858000"/>
              <a:gd name="connsiteX175" fmla="*/ 5986207 w 6128435"/>
              <a:gd name="connsiteY175" fmla="*/ 6695855 h 6858000"/>
              <a:gd name="connsiteX176" fmla="*/ 5979428 w 6128435"/>
              <a:gd name="connsiteY176" fmla="*/ 6754678 h 6858000"/>
              <a:gd name="connsiteX177" fmla="*/ 5983398 w 6128435"/>
              <a:gd name="connsiteY177" fmla="*/ 6778641 h 6858000"/>
              <a:gd name="connsiteX178" fmla="*/ 5984543 w 6128435"/>
              <a:gd name="connsiteY178" fmla="*/ 6811016 h 6858000"/>
              <a:gd name="connsiteX179" fmla="*/ 5981802 w 6128435"/>
              <a:gd name="connsiteY179" fmla="*/ 6838578 h 6858000"/>
              <a:gd name="connsiteX180" fmla="*/ 5979671 w 6128435"/>
              <a:gd name="connsiteY180" fmla="*/ 6858000 h 6858000"/>
              <a:gd name="connsiteX181" fmla="*/ 0 w 6128435"/>
              <a:gd name="connsiteY181" fmla="*/ 6858000 h 6858000"/>
              <a:gd name="connsiteX182" fmla="*/ 0 w 6128435"/>
              <a:gd name="connsiteY182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1650 w 6128435"/>
              <a:gd name="connsiteY49" fmla="*/ 2440467 h 6858000"/>
              <a:gd name="connsiteX50" fmla="*/ 5271438 w 6128435"/>
              <a:gd name="connsiteY50" fmla="*/ 2447186 h 6858000"/>
              <a:gd name="connsiteX51" fmla="*/ 5271722 w 6128435"/>
              <a:gd name="connsiteY51" fmla="*/ 2447359 h 6858000"/>
              <a:gd name="connsiteX52" fmla="*/ 5272069 w 6128435"/>
              <a:gd name="connsiteY52" fmla="*/ 2454523 h 6858000"/>
              <a:gd name="connsiteX53" fmla="*/ 5271049 w 6128435"/>
              <a:gd name="connsiteY53" fmla="*/ 2459442 h 6858000"/>
              <a:gd name="connsiteX54" fmla="*/ 5270636 w 6128435"/>
              <a:gd name="connsiteY54" fmla="*/ 2472481 h 6858000"/>
              <a:gd name="connsiteX55" fmla="*/ 5307538 w 6128435"/>
              <a:gd name="connsiteY55" fmla="*/ 2514685 h 6858000"/>
              <a:gd name="connsiteX56" fmla="*/ 5337604 w 6128435"/>
              <a:gd name="connsiteY56" fmla="*/ 2597632 h 6858000"/>
              <a:gd name="connsiteX57" fmla="*/ 5407503 w 6128435"/>
              <a:gd name="connsiteY57" fmla="*/ 2786290 h 6858000"/>
              <a:gd name="connsiteX58" fmla="*/ 5407356 w 6128435"/>
              <a:gd name="connsiteY58" fmla="*/ 2787545 h 6858000"/>
              <a:gd name="connsiteX59" fmla="*/ 5411130 w 6128435"/>
              <a:gd name="connsiteY59" fmla="*/ 2788640 h 6858000"/>
              <a:gd name="connsiteX60" fmla="*/ 5416439 w 6128435"/>
              <a:gd name="connsiteY60" fmla="*/ 2805666 h 6858000"/>
              <a:gd name="connsiteX61" fmla="*/ 5416589 w 6128435"/>
              <a:gd name="connsiteY61" fmla="*/ 2810822 h 6858000"/>
              <a:gd name="connsiteX62" fmla="*/ 5418542 w 6128435"/>
              <a:gd name="connsiteY62" fmla="*/ 2817745 h 6858000"/>
              <a:gd name="connsiteX63" fmla="*/ 5418847 w 6128435"/>
              <a:gd name="connsiteY63" fmla="*/ 2817825 h 6858000"/>
              <a:gd name="connsiteX64" fmla="*/ 5423364 w 6128435"/>
              <a:gd name="connsiteY64" fmla="*/ 2858292 h 6858000"/>
              <a:gd name="connsiteX65" fmla="*/ 5479298 w 6128435"/>
              <a:gd name="connsiteY65" fmla="*/ 2947791 h 6858000"/>
              <a:gd name="connsiteX66" fmla="*/ 5481770 w 6128435"/>
              <a:gd name="connsiteY66" fmla="*/ 2951352 h 6858000"/>
              <a:gd name="connsiteX67" fmla="*/ 5481013 w 6128435"/>
              <a:gd name="connsiteY67" fmla="*/ 2973461 h 6858000"/>
              <a:gd name="connsiteX68" fmla="*/ 5482045 w 6128435"/>
              <a:gd name="connsiteY68" fmla="*/ 2984371 h 6858000"/>
              <a:gd name="connsiteX69" fmla="*/ 5479405 w 6128435"/>
              <a:gd name="connsiteY69" fmla="*/ 2988507 h 6858000"/>
              <a:gd name="connsiteX70" fmla="*/ 5482415 w 6128435"/>
              <a:gd name="connsiteY70" fmla="*/ 3004079 h 6858000"/>
              <a:gd name="connsiteX71" fmla="*/ 5483865 w 6128435"/>
              <a:gd name="connsiteY71" fmla="*/ 3005467 h 6858000"/>
              <a:gd name="connsiteX72" fmla="*/ 5482236 w 6128435"/>
              <a:gd name="connsiteY72" fmla="*/ 3019791 h 6858000"/>
              <a:gd name="connsiteX73" fmla="*/ 5475895 w 6128435"/>
              <a:gd name="connsiteY73" fmla="*/ 3033578 h 6858000"/>
              <a:gd name="connsiteX74" fmla="*/ 5477595 w 6128435"/>
              <a:gd name="connsiteY74" fmla="*/ 3250534 h 6858000"/>
              <a:gd name="connsiteX75" fmla="*/ 5532836 w 6128435"/>
              <a:gd name="connsiteY75" fmla="*/ 3353840 h 6858000"/>
              <a:gd name="connsiteX76" fmla="*/ 5561229 w 6128435"/>
              <a:gd name="connsiteY76" fmla="*/ 3395784 h 6858000"/>
              <a:gd name="connsiteX77" fmla="*/ 5589758 w 6128435"/>
              <a:gd name="connsiteY77" fmla="*/ 3506453 h 6858000"/>
              <a:gd name="connsiteX78" fmla="*/ 5596144 w 6128435"/>
              <a:gd name="connsiteY78" fmla="*/ 3534624 h 6858000"/>
              <a:gd name="connsiteX79" fmla="*/ 5597750 w 6128435"/>
              <a:gd name="connsiteY79" fmla="*/ 3534129 h 6858000"/>
              <a:gd name="connsiteX80" fmla="*/ 5599700 w 6128435"/>
              <a:gd name="connsiteY80" fmla="*/ 3547221 h 6858000"/>
              <a:gd name="connsiteX81" fmla="*/ 5615031 w 6128435"/>
              <a:gd name="connsiteY81" fmla="*/ 3557482 h 6858000"/>
              <a:gd name="connsiteX82" fmla="*/ 5618377 w 6128435"/>
              <a:gd name="connsiteY82" fmla="*/ 3588431 h 6858000"/>
              <a:gd name="connsiteX83" fmla="*/ 5612155 w 6128435"/>
              <a:gd name="connsiteY83" fmla="*/ 3589869 h 6858000"/>
              <a:gd name="connsiteX84" fmla="*/ 5620843 w 6128435"/>
              <a:gd name="connsiteY84" fmla="*/ 3606745 h 6858000"/>
              <a:gd name="connsiteX85" fmla="*/ 5655472 w 6128435"/>
              <a:gd name="connsiteY85" fmla="*/ 3678877 h 6858000"/>
              <a:gd name="connsiteX86" fmla="*/ 5680448 w 6128435"/>
              <a:gd name="connsiteY86" fmla="*/ 3717760 h 6858000"/>
              <a:gd name="connsiteX87" fmla="*/ 5683015 w 6128435"/>
              <a:gd name="connsiteY87" fmla="*/ 3762025 h 6858000"/>
              <a:gd name="connsiteX88" fmla="*/ 5696643 w 6128435"/>
              <a:gd name="connsiteY88" fmla="*/ 3773888 h 6858000"/>
              <a:gd name="connsiteX89" fmla="*/ 5699203 w 6128435"/>
              <a:gd name="connsiteY89" fmla="*/ 3775823 h 6858000"/>
              <a:gd name="connsiteX90" fmla="*/ 5704824 w 6128435"/>
              <a:gd name="connsiteY90" fmla="*/ 3785966 h 6858000"/>
              <a:gd name="connsiteX91" fmla="*/ 5712204 w 6128435"/>
              <a:gd name="connsiteY91" fmla="*/ 3785830 h 6858000"/>
              <a:gd name="connsiteX92" fmla="*/ 5724816 w 6128435"/>
              <a:gd name="connsiteY92" fmla="*/ 3798949 h 6858000"/>
              <a:gd name="connsiteX93" fmla="*/ 5733539 w 6128435"/>
              <a:gd name="connsiteY93" fmla="*/ 3818457 h 6858000"/>
              <a:gd name="connsiteX94" fmla="*/ 5768491 w 6128435"/>
              <a:gd name="connsiteY94" fmla="*/ 3914399 h 6858000"/>
              <a:gd name="connsiteX95" fmla="*/ 5793123 w 6128435"/>
              <a:gd name="connsiteY95" fmla="*/ 3969952 h 6858000"/>
              <a:gd name="connsiteX96" fmla="*/ 5808321 w 6128435"/>
              <a:gd name="connsiteY96" fmla="*/ 3988153 h 6858000"/>
              <a:gd name="connsiteX97" fmla="*/ 5825621 w 6128435"/>
              <a:gd name="connsiteY97" fmla="*/ 4015525 h 6858000"/>
              <a:gd name="connsiteX98" fmla="*/ 5860672 w 6128435"/>
              <a:gd name="connsiteY98" fmla="*/ 4061579 h 6858000"/>
              <a:gd name="connsiteX99" fmla="*/ 5872173 w 6128435"/>
              <a:gd name="connsiteY99" fmla="*/ 4088497 h 6858000"/>
              <a:gd name="connsiteX100" fmla="*/ 5883705 w 6128435"/>
              <a:gd name="connsiteY100" fmla="*/ 4101899 h 6858000"/>
              <a:gd name="connsiteX101" fmla="*/ 5885314 w 6128435"/>
              <a:gd name="connsiteY101" fmla="*/ 4108387 h 6858000"/>
              <a:gd name="connsiteX102" fmla="*/ 5894095 w 6128435"/>
              <a:gd name="connsiteY102" fmla="*/ 4128857 h 6858000"/>
              <a:gd name="connsiteX103" fmla="*/ 5898339 w 6128435"/>
              <a:gd name="connsiteY103" fmla="*/ 4140800 h 6858000"/>
              <a:gd name="connsiteX104" fmla="*/ 5899734 w 6128435"/>
              <a:gd name="connsiteY104" fmla="*/ 4145632 h 6858000"/>
              <a:gd name="connsiteX105" fmla="*/ 5897098 w 6128435"/>
              <a:gd name="connsiteY105" fmla="*/ 4157819 h 6858000"/>
              <a:gd name="connsiteX106" fmla="*/ 5903513 w 6128435"/>
              <a:gd name="connsiteY106" fmla="*/ 4187661 h 6858000"/>
              <a:gd name="connsiteX107" fmla="*/ 5917114 w 6128435"/>
              <a:gd name="connsiteY107" fmla="*/ 4213096 h 6858000"/>
              <a:gd name="connsiteX108" fmla="*/ 5921153 w 6128435"/>
              <a:gd name="connsiteY108" fmla="*/ 4236222 h 6858000"/>
              <a:gd name="connsiteX109" fmla="*/ 5924233 w 6128435"/>
              <a:gd name="connsiteY109" fmla="*/ 4242060 h 6858000"/>
              <a:gd name="connsiteX110" fmla="*/ 5928910 w 6128435"/>
              <a:gd name="connsiteY110" fmla="*/ 4300973 h 6858000"/>
              <a:gd name="connsiteX111" fmla="*/ 5939320 w 6128435"/>
              <a:gd name="connsiteY111" fmla="*/ 4340435 h 6858000"/>
              <a:gd name="connsiteX112" fmla="*/ 5946705 w 6128435"/>
              <a:gd name="connsiteY112" fmla="*/ 4428051 h 6858000"/>
              <a:gd name="connsiteX113" fmla="*/ 5949261 w 6128435"/>
              <a:gd name="connsiteY113" fmla="*/ 4449185 h 6858000"/>
              <a:gd name="connsiteX114" fmla="*/ 5957504 w 6128435"/>
              <a:gd name="connsiteY114" fmla="*/ 4465911 h 6858000"/>
              <a:gd name="connsiteX115" fmla="*/ 5964689 w 6128435"/>
              <a:gd name="connsiteY115" fmla="*/ 4468532 h 6858000"/>
              <a:gd name="connsiteX116" fmla="*/ 5967062 w 6128435"/>
              <a:gd name="connsiteY116" fmla="*/ 4479923 h 6858000"/>
              <a:gd name="connsiteX117" fmla="*/ 5968960 w 6128435"/>
              <a:gd name="connsiteY117" fmla="*/ 4482655 h 6858000"/>
              <a:gd name="connsiteX118" fmla="*/ 5978567 w 6128435"/>
              <a:gd name="connsiteY118" fmla="*/ 4498605 h 6858000"/>
              <a:gd name="connsiteX119" fmla="*/ 5980106 w 6128435"/>
              <a:gd name="connsiteY119" fmla="*/ 4585087 h 6858000"/>
              <a:gd name="connsiteX120" fmla="*/ 5998138 w 6128435"/>
              <a:gd name="connsiteY120" fmla="*/ 4697518 h 6858000"/>
              <a:gd name="connsiteX121" fmla="*/ 6013516 w 6128435"/>
              <a:gd name="connsiteY121" fmla="*/ 4786619 h 6858000"/>
              <a:gd name="connsiteX122" fmla="*/ 6025404 w 6128435"/>
              <a:gd name="connsiteY122" fmla="*/ 4858148 h 6858000"/>
              <a:gd name="connsiteX123" fmla="*/ 6007749 w 6128435"/>
              <a:gd name="connsiteY123" fmla="*/ 4964715 h 6858000"/>
              <a:gd name="connsiteX124" fmla="*/ 6005269 w 6128435"/>
              <a:gd name="connsiteY124" fmla="*/ 5150567 h 6858000"/>
              <a:gd name="connsiteX125" fmla="*/ 6001127 w 6128435"/>
              <a:gd name="connsiteY125" fmla="*/ 5164609 h 6858000"/>
              <a:gd name="connsiteX126" fmla="*/ 5996647 w 6128435"/>
              <a:gd name="connsiteY126" fmla="*/ 5185640 h 6858000"/>
              <a:gd name="connsiteX127" fmla="*/ 5998514 w 6128435"/>
              <a:gd name="connsiteY127" fmla="*/ 5189673 h 6858000"/>
              <a:gd name="connsiteX128" fmla="*/ 5995970 w 6128435"/>
              <a:gd name="connsiteY128" fmla="*/ 5221547 h 6858000"/>
              <a:gd name="connsiteX129" fmla="*/ 5997218 w 6128435"/>
              <a:gd name="connsiteY129" fmla="*/ 5222031 h 6858000"/>
              <a:gd name="connsiteX130" fmla="*/ 6002116 w 6128435"/>
              <a:gd name="connsiteY130" fmla="*/ 5231223 h 6858000"/>
              <a:gd name="connsiteX131" fmla="*/ 6008541 w 6128435"/>
              <a:gd name="connsiteY131" fmla="*/ 5248680 h 6858000"/>
              <a:gd name="connsiteX132" fmla="*/ 6039260 w 6128435"/>
              <a:gd name="connsiteY132" fmla="*/ 5289518 h 6858000"/>
              <a:gd name="connsiteX133" fmla="*/ 6036748 w 6128435"/>
              <a:gd name="connsiteY133" fmla="*/ 5322752 h 6858000"/>
              <a:gd name="connsiteX134" fmla="*/ 6036943 w 6128435"/>
              <a:gd name="connsiteY134" fmla="*/ 5329480 h 6858000"/>
              <a:gd name="connsiteX135" fmla="*/ 6037236 w 6128435"/>
              <a:gd name="connsiteY135" fmla="*/ 5329634 h 6858000"/>
              <a:gd name="connsiteX136" fmla="*/ 6038019 w 6128435"/>
              <a:gd name="connsiteY136" fmla="*/ 5336764 h 6858000"/>
              <a:gd name="connsiteX137" fmla="*/ 6037298 w 6128435"/>
              <a:gd name="connsiteY137" fmla="*/ 5341753 h 6858000"/>
              <a:gd name="connsiteX138" fmla="*/ 6037677 w 6128435"/>
              <a:gd name="connsiteY138" fmla="*/ 5354807 h 6858000"/>
              <a:gd name="connsiteX139" fmla="*/ 6039728 w 6128435"/>
              <a:gd name="connsiteY139" fmla="*/ 5359416 h 6858000"/>
              <a:gd name="connsiteX140" fmla="*/ 6043311 w 6128435"/>
              <a:gd name="connsiteY140" fmla="*/ 5361407 h 6858000"/>
              <a:gd name="connsiteX141" fmla="*/ 6042954 w 6128435"/>
              <a:gd name="connsiteY141" fmla="*/ 5362576 h 6858000"/>
              <a:gd name="connsiteX142" fmla="*/ 6053435 w 6128435"/>
              <a:gd name="connsiteY142" fmla="*/ 5387547 h 6858000"/>
              <a:gd name="connsiteX143" fmla="*/ 6065933 w 6128435"/>
              <a:gd name="connsiteY143" fmla="*/ 5443002 h 6858000"/>
              <a:gd name="connsiteX144" fmla="*/ 6068640 w 6128435"/>
              <a:gd name="connsiteY144" fmla="*/ 5474503 h 6858000"/>
              <a:gd name="connsiteX145" fmla="*/ 6080922 w 6128435"/>
              <a:gd name="connsiteY145" fmla="*/ 5561070 h 6858000"/>
              <a:gd name="connsiteX146" fmla="*/ 6096949 w 6128435"/>
              <a:gd name="connsiteY146" fmla="*/ 5648179 h 6858000"/>
              <a:gd name="connsiteX147" fmla="*/ 6125703 w 6128435"/>
              <a:gd name="connsiteY147" fmla="*/ 5692894 h 6858000"/>
              <a:gd name="connsiteX148" fmla="*/ 6126670 w 6128435"/>
              <a:gd name="connsiteY148" fmla="*/ 5697882 h 6858000"/>
              <a:gd name="connsiteX149" fmla="*/ 6124061 w 6128435"/>
              <a:gd name="connsiteY149" fmla="*/ 5710294 h 6858000"/>
              <a:gd name="connsiteX150" fmla="*/ 6122213 w 6128435"/>
              <a:gd name="connsiteY150" fmla="*/ 5714762 h 6858000"/>
              <a:gd name="connsiteX151" fmla="*/ 6121353 w 6128435"/>
              <a:gd name="connsiteY151" fmla="*/ 5721725 h 6858000"/>
              <a:gd name="connsiteX152" fmla="*/ 6121607 w 6128435"/>
              <a:gd name="connsiteY152" fmla="*/ 5721959 h 6858000"/>
              <a:gd name="connsiteX153" fmla="*/ 6120262 w 6128435"/>
              <a:gd name="connsiteY153" fmla="*/ 5728358 h 6858000"/>
              <a:gd name="connsiteX154" fmla="*/ 6110194 w 6128435"/>
              <a:gd name="connsiteY154" fmla="*/ 5758853 h 6858000"/>
              <a:gd name="connsiteX155" fmla="*/ 6127519 w 6128435"/>
              <a:gd name="connsiteY155" fmla="*/ 5865775 h 6858000"/>
              <a:gd name="connsiteX156" fmla="*/ 6128435 w 6128435"/>
              <a:gd name="connsiteY156" fmla="*/ 5870164 h 6858000"/>
              <a:gd name="connsiteX157" fmla="*/ 6119217 w 6128435"/>
              <a:gd name="connsiteY157" fmla="*/ 5888542 h 6858000"/>
              <a:gd name="connsiteX158" fmla="*/ 6115966 w 6128435"/>
              <a:gd name="connsiteY158" fmla="*/ 5898387 h 6858000"/>
              <a:gd name="connsiteX159" fmla="*/ 6111924 w 6128435"/>
              <a:gd name="connsiteY159" fmla="*/ 5900444 h 6858000"/>
              <a:gd name="connsiteX160" fmla="*/ 6108716 w 6128435"/>
              <a:gd name="connsiteY160" fmla="*/ 5915345 h 6858000"/>
              <a:gd name="connsiteX161" fmla="*/ 6109524 w 6128435"/>
              <a:gd name="connsiteY161" fmla="*/ 5917328 h 6858000"/>
              <a:gd name="connsiteX162" fmla="*/ 6102493 w 6128435"/>
              <a:gd name="connsiteY162" fmla="*/ 5928602 h 6858000"/>
              <a:gd name="connsiteX163" fmla="*/ 6056863 w 6128435"/>
              <a:gd name="connsiteY163" fmla="*/ 6000643 h 6858000"/>
              <a:gd name="connsiteX164" fmla="*/ 6045436 w 6128435"/>
              <a:gd name="connsiteY164" fmla="*/ 6124480 h 6858000"/>
              <a:gd name="connsiteX165" fmla="*/ 6030489 w 6128435"/>
              <a:gd name="connsiteY165" fmla="*/ 6317666 h 6858000"/>
              <a:gd name="connsiteX166" fmla="*/ 6007492 w 6128435"/>
              <a:gd name="connsiteY166" fmla="*/ 6440818 h 6858000"/>
              <a:gd name="connsiteX167" fmla="*/ 6009467 w 6128435"/>
              <a:gd name="connsiteY167" fmla="*/ 6487076 h 6858000"/>
              <a:gd name="connsiteX168" fmla="*/ 5995064 w 6128435"/>
              <a:gd name="connsiteY168" fmla="*/ 6540791 h 6858000"/>
              <a:gd name="connsiteX169" fmla="*/ 5996309 w 6128435"/>
              <a:gd name="connsiteY169" fmla="*/ 6543961 h 6858000"/>
              <a:gd name="connsiteX170" fmla="*/ 5996048 w 6128435"/>
              <a:gd name="connsiteY170" fmla="*/ 6555444 h 6858000"/>
              <a:gd name="connsiteX171" fmla="*/ 6002524 w 6128435"/>
              <a:gd name="connsiteY171" fmla="*/ 6560188 h 6858000"/>
              <a:gd name="connsiteX172" fmla="*/ 6006823 w 6128435"/>
              <a:gd name="connsiteY172" fmla="*/ 6578546 h 6858000"/>
              <a:gd name="connsiteX173" fmla="*/ 6004510 w 6128435"/>
              <a:gd name="connsiteY173" fmla="*/ 6599256 h 6858000"/>
              <a:gd name="connsiteX174" fmla="*/ 5986207 w 6128435"/>
              <a:gd name="connsiteY174" fmla="*/ 6695855 h 6858000"/>
              <a:gd name="connsiteX175" fmla="*/ 5979428 w 6128435"/>
              <a:gd name="connsiteY175" fmla="*/ 6754678 h 6858000"/>
              <a:gd name="connsiteX176" fmla="*/ 5983398 w 6128435"/>
              <a:gd name="connsiteY176" fmla="*/ 6778641 h 6858000"/>
              <a:gd name="connsiteX177" fmla="*/ 5984543 w 6128435"/>
              <a:gd name="connsiteY177" fmla="*/ 6811016 h 6858000"/>
              <a:gd name="connsiteX178" fmla="*/ 5981802 w 6128435"/>
              <a:gd name="connsiteY178" fmla="*/ 6838578 h 6858000"/>
              <a:gd name="connsiteX179" fmla="*/ 5979671 w 6128435"/>
              <a:gd name="connsiteY179" fmla="*/ 6858000 h 6858000"/>
              <a:gd name="connsiteX180" fmla="*/ 0 w 6128435"/>
              <a:gd name="connsiteY180" fmla="*/ 6858000 h 6858000"/>
              <a:gd name="connsiteX181" fmla="*/ 0 w 6128435"/>
              <a:gd name="connsiteY18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47963 w 6128435"/>
              <a:gd name="connsiteY48" fmla="*/ 2364638 h 6858000"/>
              <a:gd name="connsiteX49" fmla="*/ 5271650 w 6128435"/>
              <a:gd name="connsiteY49" fmla="*/ 2440467 h 6858000"/>
              <a:gd name="connsiteX50" fmla="*/ 5271438 w 6128435"/>
              <a:gd name="connsiteY50" fmla="*/ 2447186 h 6858000"/>
              <a:gd name="connsiteX51" fmla="*/ 5271722 w 6128435"/>
              <a:gd name="connsiteY51" fmla="*/ 2447359 h 6858000"/>
              <a:gd name="connsiteX52" fmla="*/ 5272069 w 6128435"/>
              <a:gd name="connsiteY52" fmla="*/ 2454523 h 6858000"/>
              <a:gd name="connsiteX53" fmla="*/ 5271049 w 6128435"/>
              <a:gd name="connsiteY53" fmla="*/ 2459442 h 6858000"/>
              <a:gd name="connsiteX54" fmla="*/ 5307538 w 6128435"/>
              <a:gd name="connsiteY54" fmla="*/ 2514685 h 6858000"/>
              <a:gd name="connsiteX55" fmla="*/ 5337604 w 6128435"/>
              <a:gd name="connsiteY55" fmla="*/ 2597632 h 6858000"/>
              <a:gd name="connsiteX56" fmla="*/ 5407503 w 6128435"/>
              <a:gd name="connsiteY56" fmla="*/ 2786290 h 6858000"/>
              <a:gd name="connsiteX57" fmla="*/ 5407356 w 6128435"/>
              <a:gd name="connsiteY57" fmla="*/ 2787545 h 6858000"/>
              <a:gd name="connsiteX58" fmla="*/ 5411130 w 6128435"/>
              <a:gd name="connsiteY58" fmla="*/ 2788640 h 6858000"/>
              <a:gd name="connsiteX59" fmla="*/ 5416439 w 6128435"/>
              <a:gd name="connsiteY59" fmla="*/ 2805666 h 6858000"/>
              <a:gd name="connsiteX60" fmla="*/ 5416589 w 6128435"/>
              <a:gd name="connsiteY60" fmla="*/ 2810822 h 6858000"/>
              <a:gd name="connsiteX61" fmla="*/ 5418542 w 6128435"/>
              <a:gd name="connsiteY61" fmla="*/ 2817745 h 6858000"/>
              <a:gd name="connsiteX62" fmla="*/ 5418847 w 6128435"/>
              <a:gd name="connsiteY62" fmla="*/ 2817825 h 6858000"/>
              <a:gd name="connsiteX63" fmla="*/ 5423364 w 6128435"/>
              <a:gd name="connsiteY63" fmla="*/ 2858292 h 6858000"/>
              <a:gd name="connsiteX64" fmla="*/ 5479298 w 6128435"/>
              <a:gd name="connsiteY64" fmla="*/ 2947791 h 6858000"/>
              <a:gd name="connsiteX65" fmla="*/ 5481770 w 6128435"/>
              <a:gd name="connsiteY65" fmla="*/ 2951352 h 6858000"/>
              <a:gd name="connsiteX66" fmla="*/ 5481013 w 6128435"/>
              <a:gd name="connsiteY66" fmla="*/ 2973461 h 6858000"/>
              <a:gd name="connsiteX67" fmla="*/ 5482045 w 6128435"/>
              <a:gd name="connsiteY67" fmla="*/ 2984371 h 6858000"/>
              <a:gd name="connsiteX68" fmla="*/ 5479405 w 6128435"/>
              <a:gd name="connsiteY68" fmla="*/ 2988507 h 6858000"/>
              <a:gd name="connsiteX69" fmla="*/ 5482415 w 6128435"/>
              <a:gd name="connsiteY69" fmla="*/ 3004079 h 6858000"/>
              <a:gd name="connsiteX70" fmla="*/ 5483865 w 6128435"/>
              <a:gd name="connsiteY70" fmla="*/ 3005467 h 6858000"/>
              <a:gd name="connsiteX71" fmla="*/ 5482236 w 6128435"/>
              <a:gd name="connsiteY71" fmla="*/ 3019791 h 6858000"/>
              <a:gd name="connsiteX72" fmla="*/ 5475895 w 6128435"/>
              <a:gd name="connsiteY72" fmla="*/ 3033578 h 6858000"/>
              <a:gd name="connsiteX73" fmla="*/ 5477595 w 6128435"/>
              <a:gd name="connsiteY73" fmla="*/ 3250534 h 6858000"/>
              <a:gd name="connsiteX74" fmla="*/ 5532836 w 6128435"/>
              <a:gd name="connsiteY74" fmla="*/ 3353840 h 6858000"/>
              <a:gd name="connsiteX75" fmla="*/ 5561229 w 6128435"/>
              <a:gd name="connsiteY75" fmla="*/ 3395784 h 6858000"/>
              <a:gd name="connsiteX76" fmla="*/ 5589758 w 6128435"/>
              <a:gd name="connsiteY76" fmla="*/ 3506453 h 6858000"/>
              <a:gd name="connsiteX77" fmla="*/ 5596144 w 6128435"/>
              <a:gd name="connsiteY77" fmla="*/ 3534624 h 6858000"/>
              <a:gd name="connsiteX78" fmla="*/ 5597750 w 6128435"/>
              <a:gd name="connsiteY78" fmla="*/ 3534129 h 6858000"/>
              <a:gd name="connsiteX79" fmla="*/ 5599700 w 6128435"/>
              <a:gd name="connsiteY79" fmla="*/ 3547221 h 6858000"/>
              <a:gd name="connsiteX80" fmla="*/ 5615031 w 6128435"/>
              <a:gd name="connsiteY80" fmla="*/ 3557482 h 6858000"/>
              <a:gd name="connsiteX81" fmla="*/ 5618377 w 6128435"/>
              <a:gd name="connsiteY81" fmla="*/ 3588431 h 6858000"/>
              <a:gd name="connsiteX82" fmla="*/ 5612155 w 6128435"/>
              <a:gd name="connsiteY82" fmla="*/ 3589869 h 6858000"/>
              <a:gd name="connsiteX83" fmla="*/ 5620843 w 6128435"/>
              <a:gd name="connsiteY83" fmla="*/ 3606745 h 6858000"/>
              <a:gd name="connsiteX84" fmla="*/ 5655472 w 6128435"/>
              <a:gd name="connsiteY84" fmla="*/ 3678877 h 6858000"/>
              <a:gd name="connsiteX85" fmla="*/ 5680448 w 6128435"/>
              <a:gd name="connsiteY85" fmla="*/ 3717760 h 6858000"/>
              <a:gd name="connsiteX86" fmla="*/ 5683015 w 6128435"/>
              <a:gd name="connsiteY86" fmla="*/ 3762025 h 6858000"/>
              <a:gd name="connsiteX87" fmla="*/ 5696643 w 6128435"/>
              <a:gd name="connsiteY87" fmla="*/ 3773888 h 6858000"/>
              <a:gd name="connsiteX88" fmla="*/ 5699203 w 6128435"/>
              <a:gd name="connsiteY88" fmla="*/ 3775823 h 6858000"/>
              <a:gd name="connsiteX89" fmla="*/ 5704824 w 6128435"/>
              <a:gd name="connsiteY89" fmla="*/ 3785966 h 6858000"/>
              <a:gd name="connsiteX90" fmla="*/ 5712204 w 6128435"/>
              <a:gd name="connsiteY90" fmla="*/ 3785830 h 6858000"/>
              <a:gd name="connsiteX91" fmla="*/ 5724816 w 6128435"/>
              <a:gd name="connsiteY91" fmla="*/ 3798949 h 6858000"/>
              <a:gd name="connsiteX92" fmla="*/ 5733539 w 6128435"/>
              <a:gd name="connsiteY92" fmla="*/ 3818457 h 6858000"/>
              <a:gd name="connsiteX93" fmla="*/ 5768491 w 6128435"/>
              <a:gd name="connsiteY93" fmla="*/ 3914399 h 6858000"/>
              <a:gd name="connsiteX94" fmla="*/ 5793123 w 6128435"/>
              <a:gd name="connsiteY94" fmla="*/ 3969952 h 6858000"/>
              <a:gd name="connsiteX95" fmla="*/ 5808321 w 6128435"/>
              <a:gd name="connsiteY95" fmla="*/ 3988153 h 6858000"/>
              <a:gd name="connsiteX96" fmla="*/ 5825621 w 6128435"/>
              <a:gd name="connsiteY96" fmla="*/ 4015525 h 6858000"/>
              <a:gd name="connsiteX97" fmla="*/ 5860672 w 6128435"/>
              <a:gd name="connsiteY97" fmla="*/ 4061579 h 6858000"/>
              <a:gd name="connsiteX98" fmla="*/ 5872173 w 6128435"/>
              <a:gd name="connsiteY98" fmla="*/ 4088497 h 6858000"/>
              <a:gd name="connsiteX99" fmla="*/ 5883705 w 6128435"/>
              <a:gd name="connsiteY99" fmla="*/ 4101899 h 6858000"/>
              <a:gd name="connsiteX100" fmla="*/ 5885314 w 6128435"/>
              <a:gd name="connsiteY100" fmla="*/ 4108387 h 6858000"/>
              <a:gd name="connsiteX101" fmla="*/ 5894095 w 6128435"/>
              <a:gd name="connsiteY101" fmla="*/ 4128857 h 6858000"/>
              <a:gd name="connsiteX102" fmla="*/ 5898339 w 6128435"/>
              <a:gd name="connsiteY102" fmla="*/ 4140800 h 6858000"/>
              <a:gd name="connsiteX103" fmla="*/ 5899734 w 6128435"/>
              <a:gd name="connsiteY103" fmla="*/ 4145632 h 6858000"/>
              <a:gd name="connsiteX104" fmla="*/ 5897098 w 6128435"/>
              <a:gd name="connsiteY104" fmla="*/ 4157819 h 6858000"/>
              <a:gd name="connsiteX105" fmla="*/ 5903513 w 6128435"/>
              <a:gd name="connsiteY105" fmla="*/ 4187661 h 6858000"/>
              <a:gd name="connsiteX106" fmla="*/ 5917114 w 6128435"/>
              <a:gd name="connsiteY106" fmla="*/ 4213096 h 6858000"/>
              <a:gd name="connsiteX107" fmla="*/ 5921153 w 6128435"/>
              <a:gd name="connsiteY107" fmla="*/ 4236222 h 6858000"/>
              <a:gd name="connsiteX108" fmla="*/ 5924233 w 6128435"/>
              <a:gd name="connsiteY108" fmla="*/ 4242060 h 6858000"/>
              <a:gd name="connsiteX109" fmla="*/ 5928910 w 6128435"/>
              <a:gd name="connsiteY109" fmla="*/ 4300973 h 6858000"/>
              <a:gd name="connsiteX110" fmla="*/ 5939320 w 6128435"/>
              <a:gd name="connsiteY110" fmla="*/ 4340435 h 6858000"/>
              <a:gd name="connsiteX111" fmla="*/ 5946705 w 6128435"/>
              <a:gd name="connsiteY111" fmla="*/ 4428051 h 6858000"/>
              <a:gd name="connsiteX112" fmla="*/ 5949261 w 6128435"/>
              <a:gd name="connsiteY112" fmla="*/ 4449185 h 6858000"/>
              <a:gd name="connsiteX113" fmla="*/ 5957504 w 6128435"/>
              <a:gd name="connsiteY113" fmla="*/ 4465911 h 6858000"/>
              <a:gd name="connsiteX114" fmla="*/ 5964689 w 6128435"/>
              <a:gd name="connsiteY114" fmla="*/ 4468532 h 6858000"/>
              <a:gd name="connsiteX115" fmla="*/ 5967062 w 6128435"/>
              <a:gd name="connsiteY115" fmla="*/ 4479923 h 6858000"/>
              <a:gd name="connsiteX116" fmla="*/ 5968960 w 6128435"/>
              <a:gd name="connsiteY116" fmla="*/ 4482655 h 6858000"/>
              <a:gd name="connsiteX117" fmla="*/ 5978567 w 6128435"/>
              <a:gd name="connsiteY117" fmla="*/ 4498605 h 6858000"/>
              <a:gd name="connsiteX118" fmla="*/ 5980106 w 6128435"/>
              <a:gd name="connsiteY118" fmla="*/ 4585087 h 6858000"/>
              <a:gd name="connsiteX119" fmla="*/ 5998138 w 6128435"/>
              <a:gd name="connsiteY119" fmla="*/ 4697518 h 6858000"/>
              <a:gd name="connsiteX120" fmla="*/ 6013516 w 6128435"/>
              <a:gd name="connsiteY120" fmla="*/ 4786619 h 6858000"/>
              <a:gd name="connsiteX121" fmla="*/ 6025404 w 6128435"/>
              <a:gd name="connsiteY121" fmla="*/ 4858148 h 6858000"/>
              <a:gd name="connsiteX122" fmla="*/ 6007749 w 6128435"/>
              <a:gd name="connsiteY122" fmla="*/ 4964715 h 6858000"/>
              <a:gd name="connsiteX123" fmla="*/ 6005269 w 6128435"/>
              <a:gd name="connsiteY123" fmla="*/ 5150567 h 6858000"/>
              <a:gd name="connsiteX124" fmla="*/ 6001127 w 6128435"/>
              <a:gd name="connsiteY124" fmla="*/ 5164609 h 6858000"/>
              <a:gd name="connsiteX125" fmla="*/ 5996647 w 6128435"/>
              <a:gd name="connsiteY125" fmla="*/ 5185640 h 6858000"/>
              <a:gd name="connsiteX126" fmla="*/ 5998514 w 6128435"/>
              <a:gd name="connsiteY126" fmla="*/ 5189673 h 6858000"/>
              <a:gd name="connsiteX127" fmla="*/ 5995970 w 6128435"/>
              <a:gd name="connsiteY127" fmla="*/ 5221547 h 6858000"/>
              <a:gd name="connsiteX128" fmla="*/ 5997218 w 6128435"/>
              <a:gd name="connsiteY128" fmla="*/ 5222031 h 6858000"/>
              <a:gd name="connsiteX129" fmla="*/ 6002116 w 6128435"/>
              <a:gd name="connsiteY129" fmla="*/ 5231223 h 6858000"/>
              <a:gd name="connsiteX130" fmla="*/ 6008541 w 6128435"/>
              <a:gd name="connsiteY130" fmla="*/ 5248680 h 6858000"/>
              <a:gd name="connsiteX131" fmla="*/ 6039260 w 6128435"/>
              <a:gd name="connsiteY131" fmla="*/ 5289518 h 6858000"/>
              <a:gd name="connsiteX132" fmla="*/ 6036748 w 6128435"/>
              <a:gd name="connsiteY132" fmla="*/ 5322752 h 6858000"/>
              <a:gd name="connsiteX133" fmla="*/ 6036943 w 6128435"/>
              <a:gd name="connsiteY133" fmla="*/ 5329480 h 6858000"/>
              <a:gd name="connsiteX134" fmla="*/ 6037236 w 6128435"/>
              <a:gd name="connsiteY134" fmla="*/ 5329634 h 6858000"/>
              <a:gd name="connsiteX135" fmla="*/ 6038019 w 6128435"/>
              <a:gd name="connsiteY135" fmla="*/ 5336764 h 6858000"/>
              <a:gd name="connsiteX136" fmla="*/ 6037298 w 6128435"/>
              <a:gd name="connsiteY136" fmla="*/ 5341753 h 6858000"/>
              <a:gd name="connsiteX137" fmla="*/ 6037677 w 6128435"/>
              <a:gd name="connsiteY137" fmla="*/ 5354807 h 6858000"/>
              <a:gd name="connsiteX138" fmla="*/ 6039728 w 6128435"/>
              <a:gd name="connsiteY138" fmla="*/ 5359416 h 6858000"/>
              <a:gd name="connsiteX139" fmla="*/ 6043311 w 6128435"/>
              <a:gd name="connsiteY139" fmla="*/ 5361407 h 6858000"/>
              <a:gd name="connsiteX140" fmla="*/ 6042954 w 6128435"/>
              <a:gd name="connsiteY140" fmla="*/ 5362576 h 6858000"/>
              <a:gd name="connsiteX141" fmla="*/ 6053435 w 6128435"/>
              <a:gd name="connsiteY141" fmla="*/ 5387547 h 6858000"/>
              <a:gd name="connsiteX142" fmla="*/ 6065933 w 6128435"/>
              <a:gd name="connsiteY142" fmla="*/ 5443002 h 6858000"/>
              <a:gd name="connsiteX143" fmla="*/ 6068640 w 6128435"/>
              <a:gd name="connsiteY143" fmla="*/ 5474503 h 6858000"/>
              <a:gd name="connsiteX144" fmla="*/ 6080922 w 6128435"/>
              <a:gd name="connsiteY144" fmla="*/ 5561070 h 6858000"/>
              <a:gd name="connsiteX145" fmla="*/ 6096949 w 6128435"/>
              <a:gd name="connsiteY145" fmla="*/ 5648179 h 6858000"/>
              <a:gd name="connsiteX146" fmla="*/ 6125703 w 6128435"/>
              <a:gd name="connsiteY146" fmla="*/ 5692894 h 6858000"/>
              <a:gd name="connsiteX147" fmla="*/ 6126670 w 6128435"/>
              <a:gd name="connsiteY147" fmla="*/ 5697882 h 6858000"/>
              <a:gd name="connsiteX148" fmla="*/ 6124061 w 6128435"/>
              <a:gd name="connsiteY148" fmla="*/ 5710294 h 6858000"/>
              <a:gd name="connsiteX149" fmla="*/ 6122213 w 6128435"/>
              <a:gd name="connsiteY149" fmla="*/ 5714762 h 6858000"/>
              <a:gd name="connsiteX150" fmla="*/ 6121353 w 6128435"/>
              <a:gd name="connsiteY150" fmla="*/ 5721725 h 6858000"/>
              <a:gd name="connsiteX151" fmla="*/ 6121607 w 6128435"/>
              <a:gd name="connsiteY151" fmla="*/ 5721959 h 6858000"/>
              <a:gd name="connsiteX152" fmla="*/ 6120262 w 6128435"/>
              <a:gd name="connsiteY152" fmla="*/ 5728358 h 6858000"/>
              <a:gd name="connsiteX153" fmla="*/ 6110194 w 6128435"/>
              <a:gd name="connsiteY153" fmla="*/ 5758853 h 6858000"/>
              <a:gd name="connsiteX154" fmla="*/ 6127519 w 6128435"/>
              <a:gd name="connsiteY154" fmla="*/ 5865775 h 6858000"/>
              <a:gd name="connsiteX155" fmla="*/ 6128435 w 6128435"/>
              <a:gd name="connsiteY155" fmla="*/ 5870164 h 6858000"/>
              <a:gd name="connsiteX156" fmla="*/ 6119217 w 6128435"/>
              <a:gd name="connsiteY156" fmla="*/ 5888542 h 6858000"/>
              <a:gd name="connsiteX157" fmla="*/ 6115966 w 6128435"/>
              <a:gd name="connsiteY157" fmla="*/ 5898387 h 6858000"/>
              <a:gd name="connsiteX158" fmla="*/ 6111924 w 6128435"/>
              <a:gd name="connsiteY158" fmla="*/ 5900444 h 6858000"/>
              <a:gd name="connsiteX159" fmla="*/ 6108716 w 6128435"/>
              <a:gd name="connsiteY159" fmla="*/ 5915345 h 6858000"/>
              <a:gd name="connsiteX160" fmla="*/ 6109524 w 6128435"/>
              <a:gd name="connsiteY160" fmla="*/ 5917328 h 6858000"/>
              <a:gd name="connsiteX161" fmla="*/ 6102493 w 6128435"/>
              <a:gd name="connsiteY161" fmla="*/ 5928602 h 6858000"/>
              <a:gd name="connsiteX162" fmla="*/ 6056863 w 6128435"/>
              <a:gd name="connsiteY162" fmla="*/ 6000643 h 6858000"/>
              <a:gd name="connsiteX163" fmla="*/ 6045436 w 6128435"/>
              <a:gd name="connsiteY163" fmla="*/ 6124480 h 6858000"/>
              <a:gd name="connsiteX164" fmla="*/ 6030489 w 6128435"/>
              <a:gd name="connsiteY164" fmla="*/ 6317666 h 6858000"/>
              <a:gd name="connsiteX165" fmla="*/ 6007492 w 6128435"/>
              <a:gd name="connsiteY165" fmla="*/ 6440818 h 6858000"/>
              <a:gd name="connsiteX166" fmla="*/ 6009467 w 6128435"/>
              <a:gd name="connsiteY166" fmla="*/ 6487076 h 6858000"/>
              <a:gd name="connsiteX167" fmla="*/ 5995064 w 6128435"/>
              <a:gd name="connsiteY167" fmla="*/ 6540791 h 6858000"/>
              <a:gd name="connsiteX168" fmla="*/ 5996309 w 6128435"/>
              <a:gd name="connsiteY168" fmla="*/ 6543961 h 6858000"/>
              <a:gd name="connsiteX169" fmla="*/ 5996048 w 6128435"/>
              <a:gd name="connsiteY169" fmla="*/ 6555444 h 6858000"/>
              <a:gd name="connsiteX170" fmla="*/ 6002524 w 6128435"/>
              <a:gd name="connsiteY170" fmla="*/ 6560188 h 6858000"/>
              <a:gd name="connsiteX171" fmla="*/ 6006823 w 6128435"/>
              <a:gd name="connsiteY171" fmla="*/ 6578546 h 6858000"/>
              <a:gd name="connsiteX172" fmla="*/ 6004510 w 6128435"/>
              <a:gd name="connsiteY172" fmla="*/ 6599256 h 6858000"/>
              <a:gd name="connsiteX173" fmla="*/ 5986207 w 6128435"/>
              <a:gd name="connsiteY173" fmla="*/ 6695855 h 6858000"/>
              <a:gd name="connsiteX174" fmla="*/ 5979428 w 6128435"/>
              <a:gd name="connsiteY174" fmla="*/ 6754678 h 6858000"/>
              <a:gd name="connsiteX175" fmla="*/ 5983398 w 6128435"/>
              <a:gd name="connsiteY175" fmla="*/ 6778641 h 6858000"/>
              <a:gd name="connsiteX176" fmla="*/ 5984543 w 6128435"/>
              <a:gd name="connsiteY176" fmla="*/ 6811016 h 6858000"/>
              <a:gd name="connsiteX177" fmla="*/ 5981802 w 6128435"/>
              <a:gd name="connsiteY177" fmla="*/ 6838578 h 6858000"/>
              <a:gd name="connsiteX178" fmla="*/ 5979671 w 6128435"/>
              <a:gd name="connsiteY178" fmla="*/ 6858000 h 6858000"/>
              <a:gd name="connsiteX179" fmla="*/ 0 w 6128435"/>
              <a:gd name="connsiteY179" fmla="*/ 6858000 h 6858000"/>
              <a:gd name="connsiteX180" fmla="*/ 0 w 6128435"/>
              <a:gd name="connsiteY180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42602 w 6128435"/>
              <a:gd name="connsiteY47" fmla="*/ 2346782 h 6858000"/>
              <a:gd name="connsiteX48" fmla="*/ 5271650 w 6128435"/>
              <a:gd name="connsiteY48" fmla="*/ 2440467 h 6858000"/>
              <a:gd name="connsiteX49" fmla="*/ 5271438 w 6128435"/>
              <a:gd name="connsiteY49" fmla="*/ 2447186 h 6858000"/>
              <a:gd name="connsiteX50" fmla="*/ 5271722 w 6128435"/>
              <a:gd name="connsiteY50" fmla="*/ 2447359 h 6858000"/>
              <a:gd name="connsiteX51" fmla="*/ 5272069 w 6128435"/>
              <a:gd name="connsiteY51" fmla="*/ 2454523 h 6858000"/>
              <a:gd name="connsiteX52" fmla="*/ 5271049 w 6128435"/>
              <a:gd name="connsiteY52" fmla="*/ 2459442 h 6858000"/>
              <a:gd name="connsiteX53" fmla="*/ 5307538 w 6128435"/>
              <a:gd name="connsiteY53" fmla="*/ 2514685 h 6858000"/>
              <a:gd name="connsiteX54" fmla="*/ 5337604 w 6128435"/>
              <a:gd name="connsiteY54" fmla="*/ 2597632 h 6858000"/>
              <a:gd name="connsiteX55" fmla="*/ 5407503 w 6128435"/>
              <a:gd name="connsiteY55" fmla="*/ 2786290 h 6858000"/>
              <a:gd name="connsiteX56" fmla="*/ 5407356 w 6128435"/>
              <a:gd name="connsiteY56" fmla="*/ 2787545 h 6858000"/>
              <a:gd name="connsiteX57" fmla="*/ 5411130 w 6128435"/>
              <a:gd name="connsiteY57" fmla="*/ 2788640 h 6858000"/>
              <a:gd name="connsiteX58" fmla="*/ 5416439 w 6128435"/>
              <a:gd name="connsiteY58" fmla="*/ 2805666 h 6858000"/>
              <a:gd name="connsiteX59" fmla="*/ 5416589 w 6128435"/>
              <a:gd name="connsiteY59" fmla="*/ 2810822 h 6858000"/>
              <a:gd name="connsiteX60" fmla="*/ 5418542 w 6128435"/>
              <a:gd name="connsiteY60" fmla="*/ 2817745 h 6858000"/>
              <a:gd name="connsiteX61" fmla="*/ 5418847 w 6128435"/>
              <a:gd name="connsiteY61" fmla="*/ 2817825 h 6858000"/>
              <a:gd name="connsiteX62" fmla="*/ 5423364 w 6128435"/>
              <a:gd name="connsiteY62" fmla="*/ 2858292 h 6858000"/>
              <a:gd name="connsiteX63" fmla="*/ 5479298 w 6128435"/>
              <a:gd name="connsiteY63" fmla="*/ 2947791 h 6858000"/>
              <a:gd name="connsiteX64" fmla="*/ 5481770 w 6128435"/>
              <a:gd name="connsiteY64" fmla="*/ 2951352 h 6858000"/>
              <a:gd name="connsiteX65" fmla="*/ 5481013 w 6128435"/>
              <a:gd name="connsiteY65" fmla="*/ 2973461 h 6858000"/>
              <a:gd name="connsiteX66" fmla="*/ 5482045 w 6128435"/>
              <a:gd name="connsiteY66" fmla="*/ 2984371 h 6858000"/>
              <a:gd name="connsiteX67" fmla="*/ 5479405 w 6128435"/>
              <a:gd name="connsiteY67" fmla="*/ 2988507 h 6858000"/>
              <a:gd name="connsiteX68" fmla="*/ 5482415 w 6128435"/>
              <a:gd name="connsiteY68" fmla="*/ 3004079 h 6858000"/>
              <a:gd name="connsiteX69" fmla="*/ 5483865 w 6128435"/>
              <a:gd name="connsiteY69" fmla="*/ 3005467 h 6858000"/>
              <a:gd name="connsiteX70" fmla="*/ 5482236 w 6128435"/>
              <a:gd name="connsiteY70" fmla="*/ 3019791 h 6858000"/>
              <a:gd name="connsiteX71" fmla="*/ 5475895 w 6128435"/>
              <a:gd name="connsiteY71" fmla="*/ 3033578 h 6858000"/>
              <a:gd name="connsiteX72" fmla="*/ 5477595 w 6128435"/>
              <a:gd name="connsiteY72" fmla="*/ 3250534 h 6858000"/>
              <a:gd name="connsiteX73" fmla="*/ 5532836 w 6128435"/>
              <a:gd name="connsiteY73" fmla="*/ 3353840 h 6858000"/>
              <a:gd name="connsiteX74" fmla="*/ 5561229 w 6128435"/>
              <a:gd name="connsiteY74" fmla="*/ 3395784 h 6858000"/>
              <a:gd name="connsiteX75" fmla="*/ 5589758 w 6128435"/>
              <a:gd name="connsiteY75" fmla="*/ 3506453 h 6858000"/>
              <a:gd name="connsiteX76" fmla="*/ 5596144 w 6128435"/>
              <a:gd name="connsiteY76" fmla="*/ 3534624 h 6858000"/>
              <a:gd name="connsiteX77" fmla="*/ 5597750 w 6128435"/>
              <a:gd name="connsiteY77" fmla="*/ 3534129 h 6858000"/>
              <a:gd name="connsiteX78" fmla="*/ 5599700 w 6128435"/>
              <a:gd name="connsiteY78" fmla="*/ 3547221 h 6858000"/>
              <a:gd name="connsiteX79" fmla="*/ 5615031 w 6128435"/>
              <a:gd name="connsiteY79" fmla="*/ 3557482 h 6858000"/>
              <a:gd name="connsiteX80" fmla="*/ 5618377 w 6128435"/>
              <a:gd name="connsiteY80" fmla="*/ 3588431 h 6858000"/>
              <a:gd name="connsiteX81" fmla="*/ 5612155 w 6128435"/>
              <a:gd name="connsiteY81" fmla="*/ 3589869 h 6858000"/>
              <a:gd name="connsiteX82" fmla="*/ 5620843 w 6128435"/>
              <a:gd name="connsiteY82" fmla="*/ 3606745 h 6858000"/>
              <a:gd name="connsiteX83" fmla="*/ 5655472 w 6128435"/>
              <a:gd name="connsiteY83" fmla="*/ 3678877 h 6858000"/>
              <a:gd name="connsiteX84" fmla="*/ 5680448 w 6128435"/>
              <a:gd name="connsiteY84" fmla="*/ 3717760 h 6858000"/>
              <a:gd name="connsiteX85" fmla="*/ 5683015 w 6128435"/>
              <a:gd name="connsiteY85" fmla="*/ 3762025 h 6858000"/>
              <a:gd name="connsiteX86" fmla="*/ 5696643 w 6128435"/>
              <a:gd name="connsiteY86" fmla="*/ 3773888 h 6858000"/>
              <a:gd name="connsiteX87" fmla="*/ 5699203 w 6128435"/>
              <a:gd name="connsiteY87" fmla="*/ 3775823 h 6858000"/>
              <a:gd name="connsiteX88" fmla="*/ 5704824 w 6128435"/>
              <a:gd name="connsiteY88" fmla="*/ 3785966 h 6858000"/>
              <a:gd name="connsiteX89" fmla="*/ 5712204 w 6128435"/>
              <a:gd name="connsiteY89" fmla="*/ 3785830 h 6858000"/>
              <a:gd name="connsiteX90" fmla="*/ 5724816 w 6128435"/>
              <a:gd name="connsiteY90" fmla="*/ 3798949 h 6858000"/>
              <a:gd name="connsiteX91" fmla="*/ 5733539 w 6128435"/>
              <a:gd name="connsiteY91" fmla="*/ 3818457 h 6858000"/>
              <a:gd name="connsiteX92" fmla="*/ 5768491 w 6128435"/>
              <a:gd name="connsiteY92" fmla="*/ 3914399 h 6858000"/>
              <a:gd name="connsiteX93" fmla="*/ 5793123 w 6128435"/>
              <a:gd name="connsiteY93" fmla="*/ 3969952 h 6858000"/>
              <a:gd name="connsiteX94" fmla="*/ 5808321 w 6128435"/>
              <a:gd name="connsiteY94" fmla="*/ 3988153 h 6858000"/>
              <a:gd name="connsiteX95" fmla="*/ 5825621 w 6128435"/>
              <a:gd name="connsiteY95" fmla="*/ 4015525 h 6858000"/>
              <a:gd name="connsiteX96" fmla="*/ 5860672 w 6128435"/>
              <a:gd name="connsiteY96" fmla="*/ 4061579 h 6858000"/>
              <a:gd name="connsiteX97" fmla="*/ 5872173 w 6128435"/>
              <a:gd name="connsiteY97" fmla="*/ 4088497 h 6858000"/>
              <a:gd name="connsiteX98" fmla="*/ 5883705 w 6128435"/>
              <a:gd name="connsiteY98" fmla="*/ 4101899 h 6858000"/>
              <a:gd name="connsiteX99" fmla="*/ 5885314 w 6128435"/>
              <a:gd name="connsiteY99" fmla="*/ 4108387 h 6858000"/>
              <a:gd name="connsiteX100" fmla="*/ 5894095 w 6128435"/>
              <a:gd name="connsiteY100" fmla="*/ 4128857 h 6858000"/>
              <a:gd name="connsiteX101" fmla="*/ 5898339 w 6128435"/>
              <a:gd name="connsiteY101" fmla="*/ 4140800 h 6858000"/>
              <a:gd name="connsiteX102" fmla="*/ 5899734 w 6128435"/>
              <a:gd name="connsiteY102" fmla="*/ 4145632 h 6858000"/>
              <a:gd name="connsiteX103" fmla="*/ 5897098 w 6128435"/>
              <a:gd name="connsiteY103" fmla="*/ 4157819 h 6858000"/>
              <a:gd name="connsiteX104" fmla="*/ 5903513 w 6128435"/>
              <a:gd name="connsiteY104" fmla="*/ 4187661 h 6858000"/>
              <a:gd name="connsiteX105" fmla="*/ 5917114 w 6128435"/>
              <a:gd name="connsiteY105" fmla="*/ 4213096 h 6858000"/>
              <a:gd name="connsiteX106" fmla="*/ 5921153 w 6128435"/>
              <a:gd name="connsiteY106" fmla="*/ 4236222 h 6858000"/>
              <a:gd name="connsiteX107" fmla="*/ 5924233 w 6128435"/>
              <a:gd name="connsiteY107" fmla="*/ 4242060 h 6858000"/>
              <a:gd name="connsiteX108" fmla="*/ 5928910 w 6128435"/>
              <a:gd name="connsiteY108" fmla="*/ 4300973 h 6858000"/>
              <a:gd name="connsiteX109" fmla="*/ 5939320 w 6128435"/>
              <a:gd name="connsiteY109" fmla="*/ 4340435 h 6858000"/>
              <a:gd name="connsiteX110" fmla="*/ 5946705 w 6128435"/>
              <a:gd name="connsiteY110" fmla="*/ 4428051 h 6858000"/>
              <a:gd name="connsiteX111" fmla="*/ 5949261 w 6128435"/>
              <a:gd name="connsiteY111" fmla="*/ 4449185 h 6858000"/>
              <a:gd name="connsiteX112" fmla="*/ 5957504 w 6128435"/>
              <a:gd name="connsiteY112" fmla="*/ 4465911 h 6858000"/>
              <a:gd name="connsiteX113" fmla="*/ 5964689 w 6128435"/>
              <a:gd name="connsiteY113" fmla="*/ 4468532 h 6858000"/>
              <a:gd name="connsiteX114" fmla="*/ 5967062 w 6128435"/>
              <a:gd name="connsiteY114" fmla="*/ 4479923 h 6858000"/>
              <a:gd name="connsiteX115" fmla="*/ 5968960 w 6128435"/>
              <a:gd name="connsiteY115" fmla="*/ 4482655 h 6858000"/>
              <a:gd name="connsiteX116" fmla="*/ 5978567 w 6128435"/>
              <a:gd name="connsiteY116" fmla="*/ 4498605 h 6858000"/>
              <a:gd name="connsiteX117" fmla="*/ 5980106 w 6128435"/>
              <a:gd name="connsiteY117" fmla="*/ 4585087 h 6858000"/>
              <a:gd name="connsiteX118" fmla="*/ 5998138 w 6128435"/>
              <a:gd name="connsiteY118" fmla="*/ 4697518 h 6858000"/>
              <a:gd name="connsiteX119" fmla="*/ 6013516 w 6128435"/>
              <a:gd name="connsiteY119" fmla="*/ 4786619 h 6858000"/>
              <a:gd name="connsiteX120" fmla="*/ 6025404 w 6128435"/>
              <a:gd name="connsiteY120" fmla="*/ 4858148 h 6858000"/>
              <a:gd name="connsiteX121" fmla="*/ 6007749 w 6128435"/>
              <a:gd name="connsiteY121" fmla="*/ 4964715 h 6858000"/>
              <a:gd name="connsiteX122" fmla="*/ 6005269 w 6128435"/>
              <a:gd name="connsiteY122" fmla="*/ 5150567 h 6858000"/>
              <a:gd name="connsiteX123" fmla="*/ 6001127 w 6128435"/>
              <a:gd name="connsiteY123" fmla="*/ 5164609 h 6858000"/>
              <a:gd name="connsiteX124" fmla="*/ 5996647 w 6128435"/>
              <a:gd name="connsiteY124" fmla="*/ 5185640 h 6858000"/>
              <a:gd name="connsiteX125" fmla="*/ 5998514 w 6128435"/>
              <a:gd name="connsiteY125" fmla="*/ 5189673 h 6858000"/>
              <a:gd name="connsiteX126" fmla="*/ 5995970 w 6128435"/>
              <a:gd name="connsiteY126" fmla="*/ 5221547 h 6858000"/>
              <a:gd name="connsiteX127" fmla="*/ 5997218 w 6128435"/>
              <a:gd name="connsiteY127" fmla="*/ 5222031 h 6858000"/>
              <a:gd name="connsiteX128" fmla="*/ 6002116 w 6128435"/>
              <a:gd name="connsiteY128" fmla="*/ 5231223 h 6858000"/>
              <a:gd name="connsiteX129" fmla="*/ 6008541 w 6128435"/>
              <a:gd name="connsiteY129" fmla="*/ 5248680 h 6858000"/>
              <a:gd name="connsiteX130" fmla="*/ 6039260 w 6128435"/>
              <a:gd name="connsiteY130" fmla="*/ 5289518 h 6858000"/>
              <a:gd name="connsiteX131" fmla="*/ 6036748 w 6128435"/>
              <a:gd name="connsiteY131" fmla="*/ 5322752 h 6858000"/>
              <a:gd name="connsiteX132" fmla="*/ 6036943 w 6128435"/>
              <a:gd name="connsiteY132" fmla="*/ 5329480 h 6858000"/>
              <a:gd name="connsiteX133" fmla="*/ 6037236 w 6128435"/>
              <a:gd name="connsiteY133" fmla="*/ 5329634 h 6858000"/>
              <a:gd name="connsiteX134" fmla="*/ 6038019 w 6128435"/>
              <a:gd name="connsiteY134" fmla="*/ 5336764 h 6858000"/>
              <a:gd name="connsiteX135" fmla="*/ 6037298 w 6128435"/>
              <a:gd name="connsiteY135" fmla="*/ 5341753 h 6858000"/>
              <a:gd name="connsiteX136" fmla="*/ 6037677 w 6128435"/>
              <a:gd name="connsiteY136" fmla="*/ 5354807 h 6858000"/>
              <a:gd name="connsiteX137" fmla="*/ 6039728 w 6128435"/>
              <a:gd name="connsiteY137" fmla="*/ 5359416 h 6858000"/>
              <a:gd name="connsiteX138" fmla="*/ 6043311 w 6128435"/>
              <a:gd name="connsiteY138" fmla="*/ 5361407 h 6858000"/>
              <a:gd name="connsiteX139" fmla="*/ 6042954 w 6128435"/>
              <a:gd name="connsiteY139" fmla="*/ 5362576 h 6858000"/>
              <a:gd name="connsiteX140" fmla="*/ 6053435 w 6128435"/>
              <a:gd name="connsiteY140" fmla="*/ 5387547 h 6858000"/>
              <a:gd name="connsiteX141" fmla="*/ 6065933 w 6128435"/>
              <a:gd name="connsiteY141" fmla="*/ 5443002 h 6858000"/>
              <a:gd name="connsiteX142" fmla="*/ 6068640 w 6128435"/>
              <a:gd name="connsiteY142" fmla="*/ 5474503 h 6858000"/>
              <a:gd name="connsiteX143" fmla="*/ 6080922 w 6128435"/>
              <a:gd name="connsiteY143" fmla="*/ 5561070 h 6858000"/>
              <a:gd name="connsiteX144" fmla="*/ 6096949 w 6128435"/>
              <a:gd name="connsiteY144" fmla="*/ 5648179 h 6858000"/>
              <a:gd name="connsiteX145" fmla="*/ 6125703 w 6128435"/>
              <a:gd name="connsiteY145" fmla="*/ 5692894 h 6858000"/>
              <a:gd name="connsiteX146" fmla="*/ 6126670 w 6128435"/>
              <a:gd name="connsiteY146" fmla="*/ 5697882 h 6858000"/>
              <a:gd name="connsiteX147" fmla="*/ 6124061 w 6128435"/>
              <a:gd name="connsiteY147" fmla="*/ 5710294 h 6858000"/>
              <a:gd name="connsiteX148" fmla="*/ 6122213 w 6128435"/>
              <a:gd name="connsiteY148" fmla="*/ 5714762 h 6858000"/>
              <a:gd name="connsiteX149" fmla="*/ 6121353 w 6128435"/>
              <a:gd name="connsiteY149" fmla="*/ 5721725 h 6858000"/>
              <a:gd name="connsiteX150" fmla="*/ 6121607 w 6128435"/>
              <a:gd name="connsiteY150" fmla="*/ 5721959 h 6858000"/>
              <a:gd name="connsiteX151" fmla="*/ 6120262 w 6128435"/>
              <a:gd name="connsiteY151" fmla="*/ 5728358 h 6858000"/>
              <a:gd name="connsiteX152" fmla="*/ 6110194 w 6128435"/>
              <a:gd name="connsiteY152" fmla="*/ 5758853 h 6858000"/>
              <a:gd name="connsiteX153" fmla="*/ 6127519 w 6128435"/>
              <a:gd name="connsiteY153" fmla="*/ 5865775 h 6858000"/>
              <a:gd name="connsiteX154" fmla="*/ 6128435 w 6128435"/>
              <a:gd name="connsiteY154" fmla="*/ 5870164 h 6858000"/>
              <a:gd name="connsiteX155" fmla="*/ 6119217 w 6128435"/>
              <a:gd name="connsiteY155" fmla="*/ 5888542 h 6858000"/>
              <a:gd name="connsiteX156" fmla="*/ 6115966 w 6128435"/>
              <a:gd name="connsiteY156" fmla="*/ 5898387 h 6858000"/>
              <a:gd name="connsiteX157" fmla="*/ 6111924 w 6128435"/>
              <a:gd name="connsiteY157" fmla="*/ 5900444 h 6858000"/>
              <a:gd name="connsiteX158" fmla="*/ 6108716 w 6128435"/>
              <a:gd name="connsiteY158" fmla="*/ 5915345 h 6858000"/>
              <a:gd name="connsiteX159" fmla="*/ 6109524 w 6128435"/>
              <a:gd name="connsiteY159" fmla="*/ 5917328 h 6858000"/>
              <a:gd name="connsiteX160" fmla="*/ 6102493 w 6128435"/>
              <a:gd name="connsiteY160" fmla="*/ 5928602 h 6858000"/>
              <a:gd name="connsiteX161" fmla="*/ 6056863 w 6128435"/>
              <a:gd name="connsiteY161" fmla="*/ 6000643 h 6858000"/>
              <a:gd name="connsiteX162" fmla="*/ 6045436 w 6128435"/>
              <a:gd name="connsiteY162" fmla="*/ 6124480 h 6858000"/>
              <a:gd name="connsiteX163" fmla="*/ 6030489 w 6128435"/>
              <a:gd name="connsiteY163" fmla="*/ 6317666 h 6858000"/>
              <a:gd name="connsiteX164" fmla="*/ 6007492 w 6128435"/>
              <a:gd name="connsiteY164" fmla="*/ 6440818 h 6858000"/>
              <a:gd name="connsiteX165" fmla="*/ 6009467 w 6128435"/>
              <a:gd name="connsiteY165" fmla="*/ 6487076 h 6858000"/>
              <a:gd name="connsiteX166" fmla="*/ 5995064 w 6128435"/>
              <a:gd name="connsiteY166" fmla="*/ 6540791 h 6858000"/>
              <a:gd name="connsiteX167" fmla="*/ 5996309 w 6128435"/>
              <a:gd name="connsiteY167" fmla="*/ 6543961 h 6858000"/>
              <a:gd name="connsiteX168" fmla="*/ 5996048 w 6128435"/>
              <a:gd name="connsiteY168" fmla="*/ 6555444 h 6858000"/>
              <a:gd name="connsiteX169" fmla="*/ 6002524 w 6128435"/>
              <a:gd name="connsiteY169" fmla="*/ 6560188 h 6858000"/>
              <a:gd name="connsiteX170" fmla="*/ 6006823 w 6128435"/>
              <a:gd name="connsiteY170" fmla="*/ 6578546 h 6858000"/>
              <a:gd name="connsiteX171" fmla="*/ 6004510 w 6128435"/>
              <a:gd name="connsiteY171" fmla="*/ 6599256 h 6858000"/>
              <a:gd name="connsiteX172" fmla="*/ 5986207 w 6128435"/>
              <a:gd name="connsiteY172" fmla="*/ 6695855 h 6858000"/>
              <a:gd name="connsiteX173" fmla="*/ 5979428 w 6128435"/>
              <a:gd name="connsiteY173" fmla="*/ 6754678 h 6858000"/>
              <a:gd name="connsiteX174" fmla="*/ 5983398 w 6128435"/>
              <a:gd name="connsiteY174" fmla="*/ 6778641 h 6858000"/>
              <a:gd name="connsiteX175" fmla="*/ 5984543 w 6128435"/>
              <a:gd name="connsiteY175" fmla="*/ 6811016 h 6858000"/>
              <a:gd name="connsiteX176" fmla="*/ 5981802 w 6128435"/>
              <a:gd name="connsiteY176" fmla="*/ 6838578 h 6858000"/>
              <a:gd name="connsiteX177" fmla="*/ 5979671 w 6128435"/>
              <a:gd name="connsiteY177" fmla="*/ 6858000 h 6858000"/>
              <a:gd name="connsiteX178" fmla="*/ 0 w 6128435"/>
              <a:gd name="connsiteY178" fmla="*/ 6858000 h 6858000"/>
              <a:gd name="connsiteX179" fmla="*/ 0 w 6128435"/>
              <a:gd name="connsiteY179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38267 w 6128435"/>
              <a:gd name="connsiteY46" fmla="*/ 2337277 h 6858000"/>
              <a:gd name="connsiteX47" fmla="*/ 5271650 w 6128435"/>
              <a:gd name="connsiteY47" fmla="*/ 2440467 h 6858000"/>
              <a:gd name="connsiteX48" fmla="*/ 5271438 w 6128435"/>
              <a:gd name="connsiteY48" fmla="*/ 2447186 h 6858000"/>
              <a:gd name="connsiteX49" fmla="*/ 5271722 w 6128435"/>
              <a:gd name="connsiteY49" fmla="*/ 2447359 h 6858000"/>
              <a:gd name="connsiteX50" fmla="*/ 5272069 w 6128435"/>
              <a:gd name="connsiteY50" fmla="*/ 2454523 h 6858000"/>
              <a:gd name="connsiteX51" fmla="*/ 5271049 w 6128435"/>
              <a:gd name="connsiteY51" fmla="*/ 2459442 h 6858000"/>
              <a:gd name="connsiteX52" fmla="*/ 5307538 w 6128435"/>
              <a:gd name="connsiteY52" fmla="*/ 2514685 h 6858000"/>
              <a:gd name="connsiteX53" fmla="*/ 5337604 w 6128435"/>
              <a:gd name="connsiteY53" fmla="*/ 2597632 h 6858000"/>
              <a:gd name="connsiteX54" fmla="*/ 5407503 w 6128435"/>
              <a:gd name="connsiteY54" fmla="*/ 2786290 h 6858000"/>
              <a:gd name="connsiteX55" fmla="*/ 5407356 w 6128435"/>
              <a:gd name="connsiteY55" fmla="*/ 2787545 h 6858000"/>
              <a:gd name="connsiteX56" fmla="*/ 5411130 w 6128435"/>
              <a:gd name="connsiteY56" fmla="*/ 2788640 h 6858000"/>
              <a:gd name="connsiteX57" fmla="*/ 5416439 w 6128435"/>
              <a:gd name="connsiteY57" fmla="*/ 2805666 h 6858000"/>
              <a:gd name="connsiteX58" fmla="*/ 5416589 w 6128435"/>
              <a:gd name="connsiteY58" fmla="*/ 2810822 h 6858000"/>
              <a:gd name="connsiteX59" fmla="*/ 5418542 w 6128435"/>
              <a:gd name="connsiteY59" fmla="*/ 2817745 h 6858000"/>
              <a:gd name="connsiteX60" fmla="*/ 5418847 w 6128435"/>
              <a:gd name="connsiteY60" fmla="*/ 2817825 h 6858000"/>
              <a:gd name="connsiteX61" fmla="*/ 5423364 w 6128435"/>
              <a:gd name="connsiteY61" fmla="*/ 2858292 h 6858000"/>
              <a:gd name="connsiteX62" fmla="*/ 5479298 w 6128435"/>
              <a:gd name="connsiteY62" fmla="*/ 2947791 h 6858000"/>
              <a:gd name="connsiteX63" fmla="*/ 5481770 w 6128435"/>
              <a:gd name="connsiteY63" fmla="*/ 2951352 h 6858000"/>
              <a:gd name="connsiteX64" fmla="*/ 5481013 w 6128435"/>
              <a:gd name="connsiteY64" fmla="*/ 2973461 h 6858000"/>
              <a:gd name="connsiteX65" fmla="*/ 5482045 w 6128435"/>
              <a:gd name="connsiteY65" fmla="*/ 2984371 h 6858000"/>
              <a:gd name="connsiteX66" fmla="*/ 5479405 w 6128435"/>
              <a:gd name="connsiteY66" fmla="*/ 2988507 h 6858000"/>
              <a:gd name="connsiteX67" fmla="*/ 5482415 w 6128435"/>
              <a:gd name="connsiteY67" fmla="*/ 3004079 h 6858000"/>
              <a:gd name="connsiteX68" fmla="*/ 5483865 w 6128435"/>
              <a:gd name="connsiteY68" fmla="*/ 3005467 h 6858000"/>
              <a:gd name="connsiteX69" fmla="*/ 5482236 w 6128435"/>
              <a:gd name="connsiteY69" fmla="*/ 3019791 h 6858000"/>
              <a:gd name="connsiteX70" fmla="*/ 5475895 w 6128435"/>
              <a:gd name="connsiteY70" fmla="*/ 3033578 h 6858000"/>
              <a:gd name="connsiteX71" fmla="*/ 5477595 w 6128435"/>
              <a:gd name="connsiteY71" fmla="*/ 3250534 h 6858000"/>
              <a:gd name="connsiteX72" fmla="*/ 5532836 w 6128435"/>
              <a:gd name="connsiteY72" fmla="*/ 3353840 h 6858000"/>
              <a:gd name="connsiteX73" fmla="*/ 5561229 w 6128435"/>
              <a:gd name="connsiteY73" fmla="*/ 3395784 h 6858000"/>
              <a:gd name="connsiteX74" fmla="*/ 5589758 w 6128435"/>
              <a:gd name="connsiteY74" fmla="*/ 3506453 h 6858000"/>
              <a:gd name="connsiteX75" fmla="*/ 5596144 w 6128435"/>
              <a:gd name="connsiteY75" fmla="*/ 3534624 h 6858000"/>
              <a:gd name="connsiteX76" fmla="*/ 5597750 w 6128435"/>
              <a:gd name="connsiteY76" fmla="*/ 3534129 h 6858000"/>
              <a:gd name="connsiteX77" fmla="*/ 5599700 w 6128435"/>
              <a:gd name="connsiteY77" fmla="*/ 3547221 h 6858000"/>
              <a:gd name="connsiteX78" fmla="*/ 5615031 w 6128435"/>
              <a:gd name="connsiteY78" fmla="*/ 3557482 h 6858000"/>
              <a:gd name="connsiteX79" fmla="*/ 5618377 w 6128435"/>
              <a:gd name="connsiteY79" fmla="*/ 3588431 h 6858000"/>
              <a:gd name="connsiteX80" fmla="*/ 5612155 w 6128435"/>
              <a:gd name="connsiteY80" fmla="*/ 3589869 h 6858000"/>
              <a:gd name="connsiteX81" fmla="*/ 5620843 w 6128435"/>
              <a:gd name="connsiteY81" fmla="*/ 3606745 h 6858000"/>
              <a:gd name="connsiteX82" fmla="*/ 5655472 w 6128435"/>
              <a:gd name="connsiteY82" fmla="*/ 3678877 h 6858000"/>
              <a:gd name="connsiteX83" fmla="*/ 5680448 w 6128435"/>
              <a:gd name="connsiteY83" fmla="*/ 3717760 h 6858000"/>
              <a:gd name="connsiteX84" fmla="*/ 5683015 w 6128435"/>
              <a:gd name="connsiteY84" fmla="*/ 3762025 h 6858000"/>
              <a:gd name="connsiteX85" fmla="*/ 5696643 w 6128435"/>
              <a:gd name="connsiteY85" fmla="*/ 3773888 h 6858000"/>
              <a:gd name="connsiteX86" fmla="*/ 5699203 w 6128435"/>
              <a:gd name="connsiteY86" fmla="*/ 3775823 h 6858000"/>
              <a:gd name="connsiteX87" fmla="*/ 5704824 w 6128435"/>
              <a:gd name="connsiteY87" fmla="*/ 3785966 h 6858000"/>
              <a:gd name="connsiteX88" fmla="*/ 5712204 w 6128435"/>
              <a:gd name="connsiteY88" fmla="*/ 3785830 h 6858000"/>
              <a:gd name="connsiteX89" fmla="*/ 5724816 w 6128435"/>
              <a:gd name="connsiteY89" fmla="*/ 3798949 h 6858000"/>
              <a:gd name="connsiteX90" fmla="*/ 5733539 w 6128435"/>
              <a:gd name="connsiteY90" fmla="*/ 3818457 h 6858000"/>
              <a:gd name="connsiteX91" fmla="*/ 5768491 w 6128435"/>
              <a:gd name="connsiteY91" fmla="*/ 3914399 h 6858000"/>
              <a:gd name="connsiteX92" fmla="*/ 5793123 w 6128435"/>
              <a:gd name="connsiteY92" fmla="*/ 3969952 h 6858000"/>
              <a:gd name="connsiteX93" fmla="*/ 5808321 w 6128435"/>
              <a:gd name="connsiteY93" fmla="*/ 3988153 h 6858000"/>
              <a:gd name="connsiteX94" fmla="*/ 5825621 w 6128435"/>
              <a:gd name="connsiteY94" fmla="*/ 4015525 h 6858000"/>
              <a:gd name="connsiteX95" fmla="*/ 5860672 w 6128435"/>
              <a:gd name="connsiteY95" fmla="*/ 4061579 h 6858000"/>
              <a:gd name="connsiteX96" fmla="*/ 5872173 w 6128435"/>
              <a:gd name="connsiteY96" fmla="*/ 4088497 h 6858000"/>
              <a:gd name="connsiteX97" fmla="*/ 5883705 w 6128435"/>
              <a:gd name="connsiteY97" fmla="*/ 4101899 h 6858000"/>
              <a:gd name="connsiteX98" fmla="*/ 5885314 w 6128435"/>
              <a:gd name="connsiteY98" fmla="*/ 4108387 h 6858000"/>
              <a:gd name="connsiteX99" fmla="*/ 5894095 w 6128435"/>
              <a:gd name="connsiteY99" fmla="*/ 4128857 h 6858000"/>
              <a:gd name="connsiteX100" fmla="*/ 5898339 w 6128435"/>
              <a:gd name="connsiteY100" fmla="*/ 4140800 h 6858000"/>
              <a:gd name="connsiteX101" fmla="*/ 5899734 w 6128435"/>
              <a:gd name="connsiteY101" fmla="*/ 4145632 h 6858000"/>
              <a:gd name="connsiteX102" fmla="*/ 5897098 w 6128435"/>
              <a:gd name="connsiteY102" fmla="*/ 4157819 h 6858000"/>
              <a:gd name="connsiteX103" fmla="*/ 5903513 w 6128435"/>
              <a:gd name="connsiteY103" fmla="*/ 4187661 h 6858000"/>
              <a:gd name="connsiteX104" fmla="*/ 5917114 w 6128435"/>
              <a:gd name="connsiteY104" fmla="*/ 4213096 h 6858000"/>
              <a:gd name="connsiteX105" fmla="*/ 5921153 w 6128435"/>
              <a:gd name="connsiteY105" fmla="*/ 4236222 h 6858000"/>
              <a:gd name="connsiteX106" fmla="*/ 5924233 w 6128435"/>
              <a:gd name="connsiteY106" fmla="*/ 4242060 h 6858000"/>
              <a:gd name="connsiteX107" fmla="*/ 5928910 w 6128435"/>
              <a:gd name="connsiteY107" fmla="*/ 4300973 h 6858000"/>
              <a:gd name="connsiteX108" fmla="*/ 5939320 w 6128435"/>
              <a:gd name="connsiteY108" fmla="*/ 4340435 h 6858000"/>
              <a:gd name="connsiteX109" fmla="*/ 5946705 w 6128435"/>
              <a:gd name="connsiteY109" fmla="*/ 4428051 h 6858000"/>
              <a:gd name="connsiteX110" fmla="*/ 5949261 w 6128435"/>
              <a:gd name="connsiteY110" fmla="*/ 4449185 h 6858000"/>
              <a:gd name="connsiteX111" fmla="*/ 5957504 w 6128435"/>
              <a:gd name="connsiteY111" fmla="*/ 4465911 h 6858000"/>
              <a:gd name="connsiteX112" fmla="*/ 5964689 w 6128435"/>
              <a:gd name="connsiteY112" fmla="*/ 4468532 h 6858000"/>
              <a:gd name="connsiteX113" fmla="*/ 5967062 w 6128435"/>
              <a:gd name="connsiteY113" fmla="*/ 4479923 h 6858000"/>
              <a:gd name="connsiteX114" fmla="*/ 5968960 w 6128435"/>
              <a:gd name="connsiteY114" fmla="*/ 4482655 h 6858000"/>
              <a:gd name="connsiteX115" fmla="*/ 5978567 w 6128435"/>
              <a:gd name="connsiteY115" fmla="*/ 4498605 h 6858000"/>
              <a:gd name="connsiteX116" fmla="*/ 5980106 w 6128435"/>
              <a:gd name="connsiteY116" fmla="*/ 4585087 h 6858000"/>
              <a:gd name="connsiteX117" fmla="*/ 5998138 w 6128435"/>
              <a:gd name="connsiteY117" fmla="*/ 4697518 h 6858000"/>
              <a:gd name="connsiteX118" fmla="*/ 6013516 w 6128435"/>
              <a:gd name="connsiteY118" fmla="*/ 4786619 h 6858000"/>
              <a:gd name="connsiteX119" fmla="*/ 6025404 w 6128435"/>
              <a:gd name="connsiteY119" fmla="*/ 4858148 h 6858000"/>
              <a:gd name="connsiteX120" fmla="*/ 6007749 w 6128435"/>
              <a:gd name="connsiteY120" fmla="*/ 4964715 h 6858000"/>
              <a:gd name="connsiteX121" fmla="*/ 6005269 w 6128435"/>
              <a:gd name="connsiteY121" fmla="*/ 5150567 h 6858000"/>
              <a:gd name="connsiteX122" fmla="*/ 6001127 w 6128435"/>
              <a:gd name="connsiteY122" fmla="*/ 5164609 h 6858000"/>
              <a:gd name="connsiteX123" fmla="*/ 5996647 w 6128435"/>
              <a:gd name="connsiteY123" fmla="*/ 5185640 h 6858000"/>
              <a:gd name="connsiteX124" fmla="*/ 5998514 w 6128435"/>
              <a:gd name="connsiteY124" fmla="*/ 5189673 h 6858000"/>
              <a:gd name="connsiteX125" fmla="*/ 5995970 w 6128435"/>
              <a:gd name="connsiteY125" fmla="*/ 5221547 h 6858000"/>
              <a:gd name="connsiteX126" fmla="*/ 5997218 w 6128435"/>
              <a:gd name="connsiteY126" fmla="*/ 5222031 h 6858000"/>
              <a:gd name="connsiteX127" fmla="*/ 6002116 w 6128435"/>
              <a:gd name="connsiteY127" fmla="*/ 5231223 h 6858000"/>
              <a:gd name="connsiteX128" fmla="*/ 6008541 w 6128435"/>
              <a:gd name="connsiteY128" fmla="*/ 5248680 h 6858000"/>
              <a:gd name="connsiteX129" fmla="*/ 6039260 w 6128435"/>
              <a:gd name="connsiteY129" fmla="*/ 5289518 h 6858000"/>
              <a:gd name="connsiteX130" fmla="*/ 6036748 w 6128435"/>
              <a:gd name="connsiteY130" fmla="*/ 5322752 h 6858000"/>
              <a:gd name="connsiteX131" fmla="*/ 6036943 w 6128435"/>
              <a:gd name="connsiteY131" fmla="*/ 5329480 h 6858000"/>
              <a:gd name="connsiteX132" fmla="*/ 6037236 w 6128435"/>
              <a:gd name="connsiteY132" fmla="*/ 5329634 h 6858000"/>
              <a:gd name="connsiteX133" fmla="*/ 6038019 w 6128435"/>
              <a:gd name="connsiteY133" fmla="*/ 5336764 h 6858000"/>
              <a:gd name="connsiteX134" fmla="*/ 6037298 w 6128435"/>
              <a:gd name="connsiteY134" fmla="*/ 5341753 h 6858000"/>
              <a:gd name="connsiteX135" fmla="*/ 6037677 w 6128435"/>
              <a:gd name="connsiteY135" fmla="*/ 5354807 h 6858000"/>
              <a:gd name="connsiteX136" fmla="*/ 6039728 w 6128435"/>
              <a:gd name="connsiteY136" fmla="*/ 5359416 h 6858000"/>
              <a:gd name="connsiteX137" fmla="*/ 6043311 w 6128435"/>
              <a:gd name="connsiteY137" fmla="*/ 5361407 h 6858000"/>
              <a:gd name="connsiteX138" fmla="*/ 6042954 w 6128435"/>
              <a:gd name="connsiteY138" fmla="*/ 5362576 h 6858000"/>
              <a:gd name="connsiteX139" fmla="*/ 6053435 w 6128435"/>
              <a:gd name="connsiteY139" fmla="*/ 5387547 h 6858000"/>
              <a:gd name="connsiteX140" fmla="*/ 6065933 w 6128435"/>
              <a:gd name="connsiteY140" fmla="*/ 5443002 h 6858000"/>
              <a:gd name="connsiteX141" fmla="*/ 6068640 w 6128435"/>
              <a:gd name="connsiteY141" fmla="*/ 5474503 h 6858000"/>
              <a:gd name="connsiteX142" fmla="*/ 6080922 w 6128435"/>
              <a:gd name="connsiteY142" fmla="*/ 5561070 h 6858000"/>
              <a:gd name="connsiteX143" fmla="*/ 6096949 w 6128435"/>
              <a:gd name="connsiteY143" fmla="*/ 5648179 h 6858000"/>
              <a:gd name="connsiteX144" fmla="*/ 6125703 w 6128435"/>
              <a:gd name="connsiteY144" fmla="*/ 5692894 h 6858000"/>
              <a:gd name="connsiteX145" fmla="*/ 6126670 w 6128435"/>
              <a:gd name="connsiteY145" fmla="*/ 5697882 h 6858000"/>
              <a:gd name="connsiteX146" fmla="*/ 6124061 w 6128435"/>
              <a:gd name="connsiteY146" fmla="*/ 5710294 h 6858000"/>
              <a:gd name="connsiteX147" fmla="*/ 6122213 w 6128435"/>
              <a:gd name="connsiteY147" fmla="*/ 5714762 h 6858000"/>
              <a:gd name="connsiteX148" fmla="*/ 6121353 w 6128435"/>
              <a:gd name="connsiteY148" fmla="*/ 5721725 h 6858000"/>
              <a:gd name="connsiteX149" fmla="*/ 6121607 w 6128435"/>
              <a:gd name="connsiteY149" fmla="*/ 5721959 h 6858000"/>
              <a:gd name="connsiteX150" fmla="*/ 6120262 w 6128435"/>
              <a:gd name="connsiteY150" fmla="*/ 5728358 h 6858000"/>
              <a:gd name="connsiteX151" fmla="*/ 6110194 w 6128435"/>
              <a:gd name="connsiteY151" fmla="*/ 5758853 h 6858000"/>
              <a:gd name="connsiteX152" fmla="*/ 6127519 w 6128435"/>
              <a:gd name="connsiteY152" fmla="*/ 5865775 h 6858000"/>
              <a:gd name="connsiteX153" fmla="*/ 6128435 w 6128435"/>
              <a:gd name="connsiteY153" fmla="*/ 5870164 h 6858000"/>
              <a:gd name="connsiteX154" fmla="*/ 6119217 w 6128435"/>
              <a:gd name="connsiteY154" fmla="*/ 5888542 h 6858000"/>
              <a:gd name="connsiteX155" fmla="*/ 6115966 w 6128435"/>
              <a:gd name="connsiteY155" fmla="*/ 5898387 h 6858000"/>
              <a:gd name="connsiteX156" fmla="*/ 6111924 w 6128435"/>
              <a:gd name="connsiteY156" fmla="*/ 5900444 h 6858000"/>
              <a:gd name="connsiteX157" fmla="*/ 6108716 w 6128435"/>
              <a:gd name="connsiteY157" fmla="*/ 5915345 h 6858000"/>
              <a:gd name="connsiteX158" fmla="*/ 6109524 w 6128435"/>
              <a:gd name="connsiteY158" fmla="*/ 5917328 h 6858000"/>
              <a:gd name="connsiteX159" fmla="*/ 6102493 w 6128435"/>
              <a:gd name="connsiteY159" fmla="*/ 5928602 h 6858000"/>
              <a:gd name="connsiteX160" fmla="*/ 6056863 w 6128435"/>
              <a:gd name="connsiteY160" fmla="*/ 6000643 h 6858000"/>
              <a:gd name="connsiteX161" fmla="*/ 6045436 w 6128435"/>
              <a:gd name="connsiteY161" fmla="*/ 6124480 h 6858000"/>
              <a:gd name="connsiteX162" fmla="*/ 6030489 w 6128435"/>
              <a:gd name="connsiteY162" fmla="*/ 6317666 h 6858000"/>
              <a:gd name="connsiteX163" fmla="*/ 6007492 w 6128435"/>
              <a:gd name="connsiteY163" fmla="*/ 6440818 h 6858000"/>
              <a:gd name="connsiteX164" fmla="*/ 6009467 w 6128435"/>
              <a:gd name="connsiteY164" fmla="*/ 6487076 h 6858000"/>
              <a:gd name="connsiteX165" fmla="*/ 5995064 w 6128435"/>
              <a:gd name="connsiteY165" fmla="*/ 6540791 h 6858000"/>
              <a:gd name="connsiteX166" fmla="*/ 5996309 w 6128435"/>
              <a:gd name="connsiteY166" fmla="*/ 6543961 h 6858000"/>
              <a:gd name="connsiteX167" fmla="*/ 5996048 w 6128435"/>
              <a:gd name="connsiteY167" fmla="*/ 6555444 h 6858000"/>
              <a:gd name="connsiteX168" fmla="*/ 6002524 w 6128435"/>
              <a:gd name="connsiteY168" fmla="*/ 6560188 h 6858000"/>
              <a:gd name="connsiteX169" fmla="*/ 6006823 w 6128435"/>
              <a:gd name="connsiteY169" fmla="*/ 6578546 h 6858000"/>
              <a:gd name="connsiteX170" fmla="*/ 6004510 w 6128435"/>
              <a:gd name="connsiteY170" fmla="*/ 6599256 h 6858000"/>
              <a:gd name="connsiteX171" fmla="*/ 5986207 w 6128435"/>
              <a:gd name="connsiteY171" fmla="*/ 6695855 h 6858000"/>
              <a:gd name="connsiteX172" fmla="*/ 5979428 w 6128435"/>
              <a:gd name="connsiteY172" fmla="*/ 6754678 h 6858000"/>
              <a:gd name="connsiteX173" fmla="*/ 5983398 w 6128435"/>
              <a:gd name="connsiteY173" fmla="*/ 6778641 h 6858000"/>
              <a:gd name="connsiteX174" fmla="*/ 5984543 w 6128435"/>
              <a:gd name="connsiteY174" fmla="*/ 6811016 h 6858000"/>
              <a:gd name="connsiteX175" fmla="*/ 5981802 w 6128435"/>
              <a:gd name="connsiteY175" fmla="*/ 6838578 h 6858000"/>
              <a:gd name="connsiteX176" fmla="*/ 5979671 w 6128435"/>
              <a:gd name="connsiteY176" fmla="*/ 6858000 h 6858000"/>
              <a:gd name="connsiteX177" fmla="*/ 0 w 6128435"/>
              <a:gd name="connsiteY177" fmla="*/ 6858000 h 6858000"/>
              <a:gd name="connsiteX178" fmla="*/ 0 w 6128435"/>
              <a:gd name="connsiteY178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37050 w 6128435"/>
              <a:gd name="connsiteY45" fmla="*/ 2336703 h 6858000"/>
              <a:gd name="connsiteX46" fmla="*/ 5271650 w 6128435"/>
              <a:gd name="connsiteY46" fmla="*/ 2440467 h 6858000"/>
              <a:gd name="connsiteX47" fmla="*/ 5271438 w 6128435"/>
              <a:gd name="connsiteY47" fmla="*/ 2447186 h 6858000"/>
              <a:gd name="connsiteX48" fmla="*/ 5271722 w 6128435"/>
              <a:gd name="connsiteY48" fmla="*/ 2447359 h 6858000"/>
              <a:gd name="connsiteX49" fmla="*/ 5272069 w 6128435"/>
              <a:gd name="connsiteY49" fmla="*/ 2454523 h 6858000"/>
              <a:gd name="connsiteX50" fmla="*/ 5271049 w 6128435"/>
              <a:gd name="connsiteY50" fmla="*/ 2459442 h 6858000"/>
              <a:gd name="connsiteX51" fmla="*/ 5307538 w 6128435"/>
              <a:gd name="connsiteY51" fmla="*/ 2514685 h 6858000"/>
              <a:gd name="connsiteX52" fmla="*/ 5337604 w 6128435"/>
              <a:gd name="connsiteY52" fmla="*/ 2597632 h 6858000"/>
              <a:gd name="connsiteX53" fmla="*/ 5407503 w 6128435"/>
              <a:gd name="connsiteY53" fmla="*/ 2786290 h 6858000"/>
              <a:gd name="connsiteX54" fmla="*/ 5407356 w 6128435"/>
              <a:gd name="connsiteY54" fmla="*/ 2787545 h 6858000"/>
              <a:gd name="connsiteX55" fmla="*/ 5411130 w 6128435"/>
              <a:gd name="connsiteY55" fmla="*/ 2788640 h 6858000"/>
              <a:gd name="connsiteX56" fmla="*/ 5416439 w 6128435"/>
              <a:gd name="connsiteY56" fmla="*/ 2805666 h 6858000"/>
              <a:gd name="connsiteX57" fmla="*/ 5416589 w 6128435"/>
              <a:gd name="connsiteY57" fmla="*/ 2810822 h 6858000"/>
              <a:gd name="connsiteX58" fmla="*/ 5418542 w 6128435"/>
              <a:gd name="connsiteY58" fmla="*/ 2817745 h 6858000"/>
              <a:gd name="connsiteX59" fmla="*/ 5418847 w 6128435"/>
              <a:gd name="connsiteY59" fmla="*/ 2817825 h 6858000"/>
              <a:gd name="connsiteX60" fmla="*/ 5423364 w 6128435"/>
              <a:gd name="connsiteY60" fmla="*/ 2858292 h 6858000"/>
              <a:gd name="connsiteX61" fmla="*/ 5479298 w 6128435"/>
              <a:gd name="connsiteY61" fmla="*/ 2947791 h 6858000"/>
              <a:gd name="connsiteX62" fmla="*/ 5481770 w 6128435"/>
              <a:gd name="connsiteY62" fmla="*/ 2951352 h 6858000"/>
              <a:gd name="connsiteX63" fmla="*/ 5481013 w 6128435"/>
              <a:gd name="connsiteY63" fmla="*/ 2973461 h 6858000"/>
              <a:gd name="connsiteX64" fmla="*/ 5482045 w 6128435"/>
              <a:gd name="connsiteY64" fmla="*/ 2984371 h 6858000"/>
              <a:gd name="connsiteX65" fmla="*/ 5479405 w 6128435"/>
              <a:gd name="connsiteY65" fmla="*/ 2988507 h 6858000"/>
              <a:gd name="connsiteX66" fmla="*/ 5482415 w 6128435"/>
              <a:gd name="connsiteY66" fmla="*/ 3004079 h 6858000"/>
              <a:gd name="connsiteX67" fmla="*/ 5483865 w 6128435"/>
              <a:gd name="connsiteY67" fmla="*/ 3005467 h 6858000"/>
              <a:gd name="connsiteX68" fmla="*/ 5482236 w 6128435"/>
              <a:gd name="connsiteY68" fmla="*/ 3019791 h 6858000"/>
              <a:gd name="connsiteX69" fmla="*/ 5475895 w 6128435"/>
              <a:gd name="connsiteY69" fmla="*/ 3033578 h 6858000"/>
              <a:gd name="connsiteX70" fmla="*/ 5477595 w 6128435"/>
              <a:gd name="connsiteY70" fmla="*/ 3250534 h 6858000"/>
              <a:gd name="connsiteX71" fmla="*/ 5532836 w 6128435"/>
              <a:gd name="connsiteY71" fmla="*/ 3353840 h 6858000"/>
              <a:gd name="connsiteX72" fmla="*/ 5561229 w 6128435"/>
              <a:gd name="connsiteY72" fmla="*/ 3395784 h 6858000"/>
              <a:gd name="connsiteX73" fmla="*/ 5589758 w 6128435"/>
              <a:gd name="connsiteY73" fmla="*/ 3506453 h 6858000"/>
              <a:gd name="connsiteX74" fmla="*/ 5596144 w 6128435"/>
              <a:gd name="connsiteY74" fmla="*/ 3534624 h 6858000"/>
              <a:gd name="connsiteX75" fmla="*/ 5597750 w 6128435"/>
              <a:gd name="connsiteY75" fmla="*/ 3534129 h 6858000"/>
              <a:gd name="connsiteX76" fmla="*/ 5599700 w 6128435"/>
              <a:gd name="connsiteY76" fmla="*/ 3547221 h 6858000"/>
              <a:gd name="connsiteX77" fmla="*/ 5615031 w 6128435"/>
              <a:gd name="connsiteY77" fmla="*/ 3557482 h 6858000"/>
              <a:gd name="connsiteX78" fmla="*/ 5618377 w 6128435"/>
              <a:gd name="connsiteY78" fmla="*/ 3588431 h 6858000"/>
              <a:gd name="connsiteX79" fmla="*/ 5612155 w 6128435"/>
              <a:gd name="connsiteY79" fmla="*/ 3589869 h 6858000"/>
              <a:gd name="connsiteX80" fmla="*/ 5620843 w 6128435"/>
              <a:gd name="connsiteY80" fmla="*/ 3606745 h 6858000"/>
              <a:gd name="connsiteX81" fmla="*/ 5655472 w 6128435"/>
              <a:gd name="connsiteY81" fmla="*/ 3678877 h 6858000"/>
              <a:gd name="connsiteX82" fmla="*/ 5680448 w 6128435"/>
              <a:gd name="connsiteY82" fmla="*/ 3717760 h 6858000"/>
              <a:gd name="connsiteX83" fmla="*/ 5683015 w 6128435"/>
              <a:gd name="connsiteY83" fmla="*/ 3762025 h 6858000"/>
              <a:gd name="connsiteX84" fmla="*/ 5696643 w 6128435"/>
              <a:gd name="connsiteY84" fmla="*/ 3773888 h 6858000"/>
              <a:gd name="connsiteX85" fmla="*/ 5699203 w 6128435"/>
              <a:gd name="connsiteY85" fmla="*/ 3775823 h 6858000"/>
              <a:gd name="connsiteX86" fmla="*/ 5704824 w 6128435"/>
              <a:gd name="connsiteY86" fmla="*/ 3785966 h 6858000"/>
              <a:gd name="connsiteX87" fmla="*/ 5712204 w 6128435"/>
              <a:gd name="connsiteY87" fmla="*/ 3785830 h 6858000"/>
              <a:gd name="connsiteX88" fmla="*/ 5724816 w 6128435"/>
              <a:gd name="connsiteY88" fmla="*/ 3798949 h 6858000"/>
              <a:gd name="connsiteX89" fmla="*/ 5733539 w 6128435"/>
              <a:gd name="connsiteY89" fmla="*/ 3818457 h 6858000"/>
              <a:gd name="connsiteX90" fmla="*/ 5768491 w 6128435"/>
              <a:gd name="connsiteY90" fmla="*/ 3914399 h 6858000"/>
              <a:gd name="connsiteX91" fmla="*/ 5793123 w 6128435"/>
              <a:gd name="connsiteY91" fmla="*/ 3969952 h 6858000"/>
              <a:gd name="connsiteX92" fmla="*/ 5808321 w 6128435"/>
              <a:gd name="connsiteY92" fmla="*/ 3988153 h 6858000"/>
              <a:gd name="connsiteX93" fmla="*/ 5825621 w 6128435"/>
              <a:gd name="connsiteY93" fmla="*/ 4015525 h 6858000"/>
              <a:gd name="connsiteX94" fmla="*/ 5860672 w 6128435"/>
              <a:gd name="connsiteY94" fmla="*/ 4061579 h 6858000"/>
              <a:gd name="connsiteX95" fmla="*/ 5872173 w 6128435"/>
              <a:gd name="connsiteY95" fmla="*/ 4088497 h 6858000"/>
              <a:gd name="connsiteX96" fmla="*/ 5883705 w 6128435"/>
              <a:gd name="connsiteY96" fmla="*/ 4101899 h 6858000"/>
              <a:gd name="connsiteX97" fmla="*/ 5885314 w 6128435"/>
              <a:gd name="connsiteY97" fmla="*/ 4108387 h 6858000"/>
              <a:gd name="connsiteX98" fmla="*/ 5894095 w 6128435"/>
              <a:gd name="connsiteY98" fmla="*/ 4128857 h 6858000"/>
              <a:gd name="connsiteX99" fmla="*/ 5898339 w 6128435"/>
              <a:gd name="connsiteY99" fmla="*/ 4140800 h 6858000"/>
              <a:gd name="connsiteX100" fmla="*/ 5899734 w 6128435"/>
              <a:gd name="connsiteY100" fmla="*/ 4145632 h 6858000"/>
              <a:gd name="connsiteX101" fmla="*/ 5897098 w 6128435"/>
              <a:gd name="connsiteY101" fmla="*/ 4157819 h 6858000"/>
              <a:gd name="connsiteX102" fmla="*/ 5903513 w 6128435"/>
              <a:gd name="connsiteY102" fmla="*/ 4187661 h 6858000"/>
              <a:gd name="connsiteX103" fmla="*/ 5917114 w 6128435"/>
              <a:gd name="connsiteY103" fmla="*/ 4213096 h 6858000"/>
              <a:gd name="connsiteX104" fmla="*/ 5921153 w 6128435"/>
              <a:gd name="connsiteY104" fmla="*/ 4236222 h 6858000"/>
              <a:gd name="connsiteX105" fmla="*/ 5924233 w 6128435"/>
              <a:gd name="connsiteY105" fmla="*/ 4242060 h 6858000"/>
              <a:gd name="connsiteX106" fmla="*/ 5928910 w 6128435"/>
              <a:gd name="connsiteY106" fmla="*/ 4300973 h 6858000"/>
              <a:gd name="connsiteX107" fmla="*/ 5939320 w 6128435"/>
              <a:gd name="connsiteY107" fmla="*/ 4340435 h 6858000"/>
              <a:gd name="connsiteX108" fmla="*/ 5946705 w 6128435"/>
              <a:gd name="connsiteY108" fmla="*/ 4428051 h 6858000"/>
              <a:gd name="connsiteX109" fmla="*/ 5949261 w 6128435"/>
              <a:gd name="connsiteY109" fmla="*/ 4449185 h 6858000"/>
              <a:gd name="connsiteX110" fmla="*/ 5957504 w 6128435"/>
              <a:gd name="connsiteY110" fmla="*/ 4465911 h 6858000"/>
              <a:gd name="connsiteX111" fmla="*/ 5964689 w 6128435"/>
              <a:gd name="connsiteY111" fmla="*/ 4468532 h 6858000"/>
              <a:gd name="connsiteX112" fmla="*/ 5967062 w 6128435"/>
              <a:gd name="connsiteY112" fmla="*/ 4479923 h 6858000"/>
              <a:gd name="connsiteX113" fmla="*/ 5968960 w 6128435"/>
              <a:gd name="connsiteY113" fmla="*/ 4482655 h 6858000"/>
              <a:gd name="connsiteX114" fmla="*/ 5978567 w 6128435"/>
              <a:gd name="connsiteY114" fmla="*/ 4498605 h 6858000"/>
              <a:gd name="connsiteX115" fmla="*/ 5980106 w 6128435"/>
              <a:gd name="connsiteY115" fmla="*/ 4585087 h 6858000"/>
              <a:gd name="connsiteX116" fmla="*/ 5998138 w 6128435"/>
              <a:gd name="connsiteY116" fmla="*/ 4697518 h 6858000"/>
              <a:gd name="connsiteX117" fmla="*/ 6013516 w 6128435"/>
              <a:gd name="connsiteY117" fmla="*/ 4786619 h 6858000"/>
              <a:gd name="connsiteX118" fmla="*/ 6025404 w 6128435"/>
              <a:gd name="connsiteY118" fmla="*/ 4858148 h 6858000"/>
              <a:gd name="connsiteX119" fmla="*/ 6007749 w 6128435"/>
              <a:gd name="connsiteY119" fmla="*/ 4964715 h 6858000"/>
              <a:gd name="connsiteX120" fmla="*/ 6005269 w 6128435"/>
              <a:gd name="connsiteY120" fmla="*/ 5150567 h 6858000"/>
              <a:gd name="connsiteX121" fmla="*/ 6001127 w 6128435"/>
              <a:gd name="connsiteY121" fmla="*/ 5164609 h 6858000"/>
              <a:gd name="connsiteX122" fmla="*/ 5996647 w 6128435"/>
              <a:gd name="connsiteY122" fmla="*/ 5185640 h 6858000"/>
              <a:gd name="connsiteX123" fmla="*/ 5998514 w 6128435"/>
              <a:gd name="connsiteY123" fmla="*/ 5189673 h 6858000"/>
              <a:gd name="connsiteX124" fmla="*/ 5995970 w 6128435"/>
              <a:gd name="connsiteY124" fmla="*/ 5221547 h 6858000"/>
              <a:gd name="connsiteX125" fmla="*/ 5997218 w 6128435"/>
              <a:gd name="connsiteY125" fmla="*/ 5222031 h 6858000"/>
              <a:gd name="connsiteX126" fmla="*/ 6002116 w 6128435"/>
              <a:gd name="connsiteY126" fmla="*/ 5231223 h 6858000"/>
              <a:gd name="connsiteX127" fmla="*/ 6008541 w 6128435"/>
              <a:gd name="connsiteY127" fmla="*/ 5248680 h 6858000"/>
              <a:gd name="connsiteX128" fmla="*/ 6039260 w 6128435"/>
              <a:gd name="connsiteY128" fmla="*/ 5289518 h 6858000"/>
              <a:gd name="connsiteX129" fmla="*/ 6036748 w 6128435"/>
              <a:gd name="connsiteY129" fmla="*/ 5322752 h 6858000"/>
              <a:gd name="connsiteX130" fmla="*/ 6036943 w 6128435"/>
              <a:gd name="connsiteY130" fmla="*/ 5329480 h 6858000"/>
              <a:gd name="connsiteX131" fmla="*/ 6037236 w 6128435"/>
              <a:gd name="connsiteY131" fmla="*/ 5329634 h 6858000"/>
              <a:gd name="connsiteX132" fmla="*/ 6038019 w 6128435"/>
              <a:gd name="connsiteY132" fmla="*/ 5336764 h 6858000"/>
              <a:gd name="connsiteX133" fmla="*/ 6037298 w 6128435"/>
              <a:gd name="connsiteY133" fmla="*/ 5341753 h 6858000"/>
              <a:gd name="connsiteX134" fmla="*/ 6037677 w 6128435"/>
              <a:gd name="connsiteY134" fmla="*/ 5354807 h 6858000"/>
              <a:gd name="connsiteX135" fmla="*/ 6039728 w 6128435"/>
              <a:gd name="connsiteY135" fmla="*/ 5359416 h 6858000"/>
              <a:gd name="connsiteX136" fmla="*/ 6043311 w 6128435"/>
              <a:gd name="connsiteY136" fmla="*/ 5361407 h 6858000"/>
              <a:gd name="connsiteX137" fmla="*/ 6042954 w 6128435"/>
              <a:gd name="connsiteY137" fmla="*/ 5362576 h 6858000"/>
              <a:gd name="connsiteX138" fmla="*/ 6053435 w 6128435"/>
              <a:gd name="connsiteY138" fmla="*/ 5387547 h 6858000"/>
              <a:gd name="connsiteX139" fmla="*/ 6065933 w 6128435"/>
              <a:gd name="connsiteY139" fmla="*/ 5443002 h 6858000"/>
              <a:gd name="connsiteX140" fmla="*/ 6068640 w 6128435"/>
              <a:gd name="connsiteY140" fmla="*/ 5474503 h 6858000"/>
              <a:gd name="connsiteX141" fmla="*/ 6080922 w 6128435"/>
              <a:gd name="connsiteY141" fmla="*/ 5561070 h 6858000"/>
              <a:gd name="connsiteX142" fmla="*/ 6096949 w 6128435"/>
              <a:gd name="connsiteY142" fmla="*/ 5648179 h 6858000"/>
              <a:gd name="connsiteX143" fmla="*/ 6125703 w 6128435"/>
              <a:gd name="connsiteY143" fmla="*/ 5692894 h 6858000"/>
              <a:gd name="connsiteX144" fmla="*/ 6126670 w 6128435"/>
              <a:gd name="connsiteY144" fmla="*/ 5697882 h 6858000"/>
              <a:gd name="connsiteX145" fmla="*/ 6124061 w 6128435"/>
              <a:gd name="connsiteY145" fmla="*/ 5710294 h 6858000"/>
              <a:gd name="connsiteX146" fmla="*/ 6122213 w 6128435"/>
              <a:gd name="connsiteY146" fmla="*/ 5714762 h 6858000"/>
              <a:gd name="connsiteX147" fmla="*/ 6121353 w 6128435"/>
              <a:gd name="connsiteY147" fmla="*/ 5721725 h 6858000"/>
              <a:gd name="connsiteX148" fmla="*/ 6121607 w 6128435"/>
              <a:gd name="connsiteY148" fmla="*/ 5721959 h 6858000"/>
              <a:gd name="connsiteX149" fmla="*/ 6120262 w 6128435"/>
              <a:gd name="connsiteY149" fmla="*/ 5728358 h 6858000"/>
              <a:gd name="connsiteX150" fmla="*/ 6110194 w 6128435"/>
              <a:gd name="connsiteY150" fmla="*/ 5758853 h 6858000"/>
              <a:gd name="connsiteX151" fmla="*/ 6127519 w 6128435"/>
              <a:gd name="connsiteY151" fmla="*/ 5865775 h 6858000"/>
              <a:gd name="connsiteX152" fmla="*/ 6128435 w 6128435"/>
              <a:gd name="connsiteY152" fmla="*/ 5870164 h 6858000"/>
              <a:gd name="connsiteX153" fmla="*/ 6119217 w 6128435"/>
              <a:gd name="connsiteY153" fmla="*/ 5888542 h 6858000"/>
              <a:gd name="connsiteX154" fmla="*/ 6115966 w 6128435"/>
              <a:gd name="connsiteY154" fmla="*/ 5898387 h 6858000"/>
              <a:gd name="connsiteX155" fmla="*/ 6111924 w 6128435"/>
              <a:gd name="connsiteY155" fmla="*/ 5900444 h 6858000"/>
              <a:gd name="connsiteX156" fmla="*/ 6108716 w 6128435"/>
              <a:gd name="connsiteY156" fmla="*/ 5915345 h 6858000"/>
              <a:gd name="connsiteX157" fmla="*/ 6109524 w 6128435"/>
              <a:gd name="connsiteY157" fmla="*/ 5917328 h 6858000"/>
              <a:gd name="connsiteX158" fmla="*/ 6102493 w 6128435"/>
              <a:gd name="connsiteY158" fmla="*/ 5928602 h 6858000"/>
              <a:gd name="connsiteX159" fmla="*/ 6056863 w 6128435"/>
              <a:gd name="connsiteY159" fmla="*/ 6000643 h 6858000"/>
              <a:gd name="connsiteX160" fmla="*/ 6045436 w 6128435"/>
              <a:gd name="connsiteY160" fmla="*/ 6124480 h 6858000"/>
              <a:gd name="connsiteX161" fmla="*/ 6030489 w 6128435"/>
              <a:gd name="connsiteY161" fmla="*/ 6317666 h 6858000"/>
              <a:gd name="connsiteX162" fmla="*/ 6007492 w 6128435"/>
              <a:gd name="connsiteY162" fmla="*/ 6440818 h 6858000"/>
              <a:gd name="connsiteX163" fmla="*/ 6009467 w 6128435"/>
              <a:gd name="connsiteY163" fmla="*/ 6487076 h 6858000"/>
              <a:gd name="connsiteX164" fmla="*/ 5995064 w 6128435"/>
              <a:gd name="connsiteY164" fmla="*/ 6540791 h 6858000"/>
              <a:gd name="connsiteX165" fmla="*/ 5996309 w 6128435"/>
              <a:gd name="connsiteY165" fmla="*/ 6543961 h 6858000"/>
              <a:gd name="connsiteX166" fmla="*/ 5996048 w 6128435"/>
              <a:gd name="connsiteY166" fmla="*/ 6555444 h 6858000"/>
              <a:gd name="connsiteX167" fmla="*/ 6002524 w 6128435"/>
              <a:gd name="connsiteY167" fmla="*/ 6560188 h 6858000"/>
              <a:gd name="connsiteX168" fmla="*/ 6006823 w 6128435"/>
              <a:gd name="connsiteY168" fmla="*/ 6578546 h 6858000"/>
              <a:gd name="connsiteX169" fmla="*/ 6004510 w 6128435"/>
              <a:gd name="connsiteY169" fmla="*/ 6599256 h 6858000"/>
              <a:gd name="connsiteX170" fmla="*/ 5986207 w 6128435"/>
              <a:gd name="connsiteY170" fmla="*/ 6695855 h 6858000"/>
              <a:gd name="connsiteX171" fmla="*/ 5979428 w 6128435"/>
              <a:gd name="connsiteY171" fmla="*/ 6754678 h 6858000"/>
              <a:gd name="connsiteX172" fmla="*/ 5983398 w 6128435"/>
              <a:gd name="connsiteY172" fmla="*/ 6778641 h 6858000"/>
              <a:gd name="connsiteX173" fmla="*/ 5984543 w 6128435"/>
              <a:gd name="connsiteY173" fmla="*/ 6811016 h 6858000"/>
              <a:gd name="connsiteX174" fmla="*/ 5981802 w 6128435"/>
              <a:gd name="connsiteY174" fmla="*/ 6838578 h 6858000"/>
              <a:gd name="connsiteX175" fmla="*/ 5979671 w 6128435"/>
              <a:gd name="connsiteY175" fmla="*/ 6858000 h 6858000"/>
              <a:gd name="connsiteX176" fmla="*/ 0 w 6128435"/>
              <a:gd name="connsiteY176" fmla="*/ 6858000 h 6858000"/>
              <a:gd name="connsiteX177" fmla="*/ 0 w 6128435"/>
              <a:gd name="connsiteY17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41522 w 6128435"/>
              <a:gd name="connsiteY44" fmla="*/ 2305114 h 6858000"/>
              <a:gd name="connsiteX45" fmla="*/ 5298758 w 6128435"/>
              <a:gd name="connsiteY45" fmla="*/ 2375971 h 6858000"/>
              <a:gd name="connsiteX46" fmla="*/ 5271650 w 6128435"/>
              <a:gd name="connsiteY46" fmla="*/ 2440467 h 6858000"/>
              <a:gd name="connsiteX47" fmla="*/ 5271438 w 6128435"/>
              <a:gd name="connsiteY47" fmla="*/ 2447186 h 6858000"/>
              <a:gd name="connsiteX48" fmla="*/ 5271722 w 6128435"/>
              <a:gd name="connsiteY48" fmla="*/ 2447359 h 6858000"/>
              <a:gd name="connsiteX49" fmla="*/ 5272069 w 6128435"/>
              <a:gd name="connsiteY49" fmla="*/ 2454523 h 6858000"/>
              <a:gd name="connsiteX50" fmla="*/ 5271049 w 6128435"/>
              <a:gd name="connsiteY50" fmla="*/ 2459442 h 6858000"/>
              <a:gd name="connsiteX51" fmla="*/ 5307538 w 6128435"/>
              <a:gd name="connsiteY51" fmla="*/ 2514685 h 6858000"/>
              <a:gd name="connsiteX52" fmla="*/ 5337604 w 6128435"/>
              <a:gd name="connsiteY52" fmla="*/ 2597632 h 6858000"/>
              <a:gd name="connsiteX53" fmla="*/ 5407503 w 6128435"/>
              <a:gd name="connsiteY53" fmla="*/ 2786290 h 6858000"/>
              <a:gd name="connsiteX54" fmla="*/ 5407356 w 6128435"/>
              <a:gd name="connsiteY54" fmla="*/ 2787545 h 6858000"/>
              <a:gd name="connsiteX55" fmla="*/ 5411130 w 6128435"/>
              <a:gd name="connsiteY55" fmla="*/ 2788640 h 6858000"/>
              <a:gd name="connsiteX56" fmla="*/ 5416439 w 6128435"/>
              <a:gd name="connsiteY56" fmla="*/ 2805666 h 6858000"/>
              <a:gd name="connsiteX57" fmla="*/ 5416589 w 6128435"/>
              <a:gd name="connsiteY57" fmla="*/ 2810822 h 6858000"/>
              <a:gd name="connsiteX58" fmla="*/ 5418542 w 6128435"/>
              <a:gd name="connsiteY58" fmla="*/ 2817745 h 6858000"/>
              <a:gd name="connsiteX59" fmla="*/ 5418847 w 6128435"/>
              <a:gd name="connsiteY59" fmla="*/ 2817825 h 6858000"/>
              <a:gd name="connsiteX60" fmla="*/ 5423364 w 6128435"/>
              <a:gd name="connsiteY60" fmla="*/ 2858292 h 6858000"/>
              <a:gd name="connsiteX61" fmla="*/ 5479298 w 6128435"/>
              <a:gd name="connsiteY61" fmla="*/ 2947791 h 6858000"/>
              <a:gd name="connsiteX62" fmla="*/ 5481770 w 6128435"/>
              <a:gd name="connsiteY62" fmla="*/ 2951352 h 6858000"/>
              <a:gd name="connsiteX63" fmla="*/ 5481013 w 6128435"/>
              <a:gd name="connsiteY63" fmla="*/ 2973461 h 6858000"/>
              <a:gd name="connsiteX64" fmla="*/ 5482045 w 6128435"/>
              <a:gd name="connsiteY64" fmla="*/ 2984371 h 6858000"/>
              <a:gd name="connsiteX65" fmla="*/ 5479405 w 6128435"/>
              <a:gd name="connsiteY65" fmla="*/ 2988507 h 6858000"/>
              <a:gd name="connsiteX66" fmla="*/ 5482415 w 6128435"/>
              <a:gd name="connsiteY66" fmla="*/ 3004079 h 6858000"/>
              <a:gd name="connsiteX67" fmla="*/ 5483865 w 6128435"/>
              <a:gd name="connsiteY67" fmla="*/ 3005467 h 6858000"/>
              <a:gd name="connsiteX68" fmla="*/ 5482236 w 6128435"/>
              <a:gd name="connsiteY68" fmla="*/ 3019791 h 6858000"/>
              <a:gd name="connsiteX69" fmla="*/ 5475895 w 6128435"/>
              <a:gd name="connsiteY69" fmla="*/ 3033578 h 6858000"/>
              <a:gd name="connsiteX70" fmla="*/ 5477595 w 6128435"/>
              <a:gd name="connsiteY70" fmla="*/ 3250534 h 6858000"/>
              <a:gd name="connsiteX71" fmla="*/ 5532836 w 6128435"/>
              <a:gd name="connsiteY71" fmla="*/ 3353840 h 6858000"/>
              <a:gd name="connsiteX72" fmla="*/ 5561229 w 6128435"/>
              <a:gd name="connsiteY72" fmla="*/ 3395784 h 6858000"/>
              <a:gd name="connsiteX73" fmla="*/ 5589758 w 6128435"/>
              <a:gd name="connsiteY73" fmla="*/ 3506453 h 6858000"/>
              <a:gd name="connsiteX74" fmla="*/ 5596144 w 6128435"/>
              <a:gd name="connsiteY74" fmla="*/ 3534624 h 6858000"/>
              <a:gd name="connsiteX75" fmla="*/ 5597750 w 6128435"/>
              <a:gd name="connsiteY75" fmla="*/ 3534129 h 6858000"/>
              <a:gd name="connsiteX76" fmla="*/ 5599700 w 6128435"/>
              <a:gd name="connsiteY76" fmla="*/ 3547221 h 6858000"/>
              <a:gd name="connsiteX77" fmla="*/ 5615031 w 6128435"/>
              <a:gd name="connsiteY77" fmla="*/ 3557482 h 6858000"/>
              <a:gd name="connsiteX78" fmla="*/ 5618377 w 6128435"/>
              <a:gd name="connsiteY78" fmla="*/ 3588431 h 6858000"/>
              <a:gd name="connsiteX79" fmla="*/ 5612155 w 6128435"/>
              <a:gd name="connsiteY79" fmla="*/ 3589869 h 6858000"/>
              <a:gd name="connsiteX80" fmla="*/ 5620843 w 6128435"/>
              <a:gd name="connsiteY80" fmla="*/ 3606745 h 6858000"/>
              <a:gd name="connsiteX81" fmla="*/ 5655472 w 6128435"/>
              <a:gd name="connsiteY81" fmla="*/ 3678877 h 6858000"/>
              <a:gd name="connsiteX82" fmla="*/ 5680448 w 6128435"/>
              <a:gd name="connsiteY82" fmla="*/ 3717760 h 6858000"/>
              <a:gd name="connsiteX83" fmla="*/ 5683015 w 6128435"/>
              <a:gd name="connsiteY83" fmla="*/ 3762025 h 6858000"/>
              <a:gd name="connsiteX84" fmla="*/ 5696643 w 6128435"/>
              <a:gd name="connsiteY84" fmla="*/ 3773888 h 6858000"/>
              <a:gd name="connsiteX85" fmla="*/ 5699203 w 6128435"/>
              <a:gd name="connsiteY85" fmla="*/ 3775823 h 6858000"/>
              <a:gd name="connsiteX86" fmla="*/ 5704824 w 6128435"/>
              <a:gd name="connsiteY86" fmla="*/ 3785966 h 6858000"/>
              <a:gd name="connsiteX87" fmla="*/ 5712204 w 6128435"/>
              <a:gd name="connsiteY87" fmla="*/ 3785830 h 6858000"/>
              <a:gd name="connsiteX88" fmla="*/ 5724816 w 6128435"/>
              <a:gd name="connsiteY88" fmla="*/ 3798949 h 6858000"/>
              <a:gd name="connsiteX89" fmla="*/ 5733539 w 6128435"/>
              <a:gd name="connsiteY89" fmla="*/ 3818457 h 6858000"/>
              <a:gd name="connsiteX90" fmla="*/ 5768491 w 6128435"/>
              <a:gd name="connsiteY90" fmla="*/ 3914399 h 6858000"/>
              <a:gd name="connsiteX91" fmla="*/ 5793123 w 6128435"/>
              <a:gd name="connsiteY91" fmla="*/ 3969952 h 6858000"/>
              <a:gd name="connsiteX92" fmla="*/ 5808321 w 6128435"/>
              <a:gd name="connsiteY92" fmla="*/ 3988153 h 6858000"/>
              <a:gd name="connsiteX93" fmla="*/ 5825621 w 6128435"/>
              <a:gd name="connsiteY93" fmla="*/ 4015525 h 6858000"/>
              <a:gd name="connsiteX94" fmla="*/ 5860672 w 6128435"/>
              <a:gd name="connsiteY94" fmla="*/ 4061579 h 6858000"/>
              <a:gd name="connsiteX95" fmla="*/ 5872173 w 6128435"/>
              <a:gd name="connsiteY95" fmla="*/ 4088497 h 6858000"/>
              <a:gd name="connsiteX96" fmla="*/ 5883705 w 6128435"/>
              <a:gd name="connsiteY96" fmla="*/ 4101899 h 6858000"/>
              <a:gd name="connsiteX97" fmla="*/ 5885314 w 6128435"/>
              <a:gd name="connsiteY97" fmla="*/ 4108387 h 6858000"/>
              <a:gd name="connsiteX98" fmla="*/ 5894095 w 6128435"/>
              <a:gd name="connsiteY98" fmla="*/ 4128857 h 6858000"/>
              <a:gd name="connsiteX99" fmla="*/ 5898339 w 6128435"/>
              <a:gd name="connsiteY99" fmla="*/ 4140800 h 6858000"/>
              <a:gd name="connsiteX100" fmla="*/ 5899734 w 6128435"/>
              <a:gd name="connsiteY100" fmla="*/ 4145632 h 6858000"/>
              <a:gd name="connsiteX101" fmla="*/ 5897098 w 6128435"/>
              <a:gd name="connsiteY101" fmla="*/ 4157819 h 6858000"/>
              <a:gd name="connsiteX102" fmla="*/ 5903513 w 6128435"/>
              <a:gd name="connsiteY102" fmla="*/ 4187661 h 6858000"/>
              <a:gd name="connsiteX103" fmla="*/ 5917114 w 6128435"/>
              <a:gd name="connsiteY103" fmla="*/ 4213096 h 6858000"/>
              <a:gd name="connsiteX104" fmla="*/ 5921153 w 6128435"/>
              <a:gd name="connsiteY104" fmla="*/ 4236222 h 6858000"/>
              <a:gd name="connsiteX105" fmla="*/ 5924233 w 6128435"/>
              <a:gd name="connsiteY105" fmla="*/ 4242060 h 6858000"/>
              <a:gd name="connsiteX106" fmla="*/ 5928910 w 6128435"/>
              <a:gd name="connsiteY106" fmla="*/ 4300973 h 6858000"/>
              <a:gd name="connsiteX107" fmla="*/ 5939320 w 6128435"/>
              <a:gd name="connsiteY107" fmla="*/ 4340435 h 6858000"/>
              <a:gd name="connsiteX108" fmla="*/ 5946705 w 6128435"/>
              <a:gd name="connsiteY108" fmla="*/ 4428051 h 6858000"/>
              <a:gd name="connsiteX109" fmla="*/ 5949261 w 6128435"/>
              <a:gd name="connsiteY109" fmla="*/ 4449185 h 6858000"/>
              <a:gd name="connsiteX110" fmla="*/ 5957504 w 6128435"/>
              <a:gd name="connsiteY110" fmla="*/ 4465911 h 6858000"/>
              <a:gd name="connsiteX111" fmla="*/ 5964689 w 6128435"/>
              <a:gd name="connsiteY111" fmla="*/ 4468532 h 6858000"/>
              <a:gd name="connsiteX112" fmla="*/ 5967062 w 6128435"/>
              <a:gd name="connsiteY112" fmla="*/ 4479923 h 6858000"/>
              <a:gd name="connsiteX113" fmla="*/ 5968960 w 6128435"/>
              <a:gd name="connsiteY113" fmla="*/ 4482655 h 6858000"/>
              <a:gd name="connsiteX114" fmla="*/ 5978567 w 6128435"/>
              <a:gd name="connsiteY114" fmla="*/ 4498605 h 6858000"/>
              <a:gd name="connsiteX115" fmla="*/ 5980106 w 6128435"/>
              <a:gd name="connsiteY115" fmla="*/ 4585087 h 6858000"/>
              <a:gd name="connsiteX116" fmla="*/ 5998138 w 6128435"/>
              <a:gd name="connsiteY116" fmla="*/ 4697518 h 6858000"/>
              <a:gd name="connsiteX117" fmla="*/ 6013516 w 6128435"/>
              <a:gd name="connsiteY117" fmla="*/ 4786619 h 6858000"/>
              <a:gd name="connsiteX118" fmla="*/ 6025404 w 6128435"/>
              <a:gd name="connsiteY118" fmla="*/ 4858148 h 6858000"/>
              <a:gd name="connsiteX119" fmla="*/ 6007749 w 6128435"/>
              <a:gd name="connsiteY119" fmla="*/ 4964715 h 6858000"/>
              <a:gd name="connsiteX120" fmla="*/ 6005269 w 6128435"/>
              <a:gd name="connsiteY120" fmla="*/ 5150567 h 6858000"/>
              <a:gd name="connsiteX121" fmla="*/ 6001127 w 6128435"/>
              <a:gd name="connsiteY121" fmla="*/ 5164609 h 6858000"/>
              <a:gd name="connsiteX122" fmla="*/ 5996647 w 6128435"/>
              <a:gd name="connsiteY122" fmla="*/ 5185640 h 6858000"/>
              <a:gd name="connsiteX123" fmla="*/ 5998514 w 6128435"/>
              <a:gd name="connsiteY123" fmla="*/ 5189673 h 6858000"/>
              <a:gd name="connsiteX124" fmla="*/ 5995970 w 6128435"/>
              <a:gd name="connsiteY124" fmla="*/ 5221547 h 6858000"/>
              <a:gd name="connsiteX125" fmla="*/ 5997218 w 6128435"/>
              <a:gd name="connsiteY125" fmla="*/ 5222031 h 6858000"/>
              <a:gd name="connsiteX126" fmla="*/ 6002116 w 6128435"/>
              <a:gd name="connsiteY126" fmla="*/ 5231223 h 6858000"/>
              <a:gd name="connsiteX127" fmla="*/ 6008541 w 6128435"/>
              <a:gd name="connsiteY127" fmla="*/ 5248680 h 6858000"/>
              <a:gd name="connsiteX128" fmla="*/ 6039260 w 6128435"/>
              <a:gd name="connsiteY128" fmla="*/ 5289518 h 6858000"/>
              <a:gd name="connsiteX129" fmla="*/ 6036748 w 6128435"/>
              <a:gd name="connsiteY129" fmla="*/ 5322752 h 6858000"/>
              <a:gd name="connsiteX130" fmla="*/ 6036943 w 6128435"/>
              <a:gd name="connsiteY130" fmla="*/ 5329480 h 6858000"/>
              <a:gd name="connsiteX131" fmla="*/ 6037236 w 6128435"/>
              <a:gd name="connsiteY131" fmla="*/ 5329634 h 6858000"/>
              <a:gd name="connsiteX132" fmla="*/ 6038019 w 6128435"/>
              <a:gd name="connsiteY132" fmla="*/ 5336764 h 6858000"/>
              <a:gd name="connsiteX133" fmla="*/ 6037298 w 6128435"/>
              <a:gd name="connsiteY133" fmla="*/ 5341753 h 6858000"/>
              <a:gd name="connsiteX134" fmla="*/ 6037677 w 6128435"/>
              <a:gd name="connsiteY134" fmla="*/ 5354807 h 6858000"/>
              <a:gd name="connsiteX135" fmla="*/ 6039728 w 6128435"/>
              <a:gd name="connsiteY135" fmla="*/ 5359416 h 6858000"/>
              <a:gd name="connsiteX136" fmla="*/ 6043311 w 6128435"/>
              <a:gd name="connsiteY136" fmla="*/ 5361407 h 6858000"/>
              <a:gd name="connsiteX137" fmla="*/ 6042954 w 6128435"/>
              <a:gd name="connsiteY137" fmla="*/ 5362576 h 6858000"/>
              <a:gd name="connsiteX138" fmla="*/ 6053435 w 6128435"/>
              <a:gd name="connsiteY138" fmla="*/ 5387547 h 6858000"/>
              <a:gd name="connsiteX139" fmla="*/ 6065933 w 6128435"/>
              <a:gd name="connsiteY139" fmla="*/ 5443002 h 6858000"/>
              <a:gd name="connsiteX140" fmla="*/ 6068640 w 6128435"/>
              <a:gd name="connsiteY140" fmla="*/ 5474503 h 6858000"/>
              <a:gd name="connsiteX141" fmla="*/ 6080922 w 6128435"/>
              <a:gd name="connsiteY141" fmla="*/ 5561070 h 6858000"/>
              <a:gd name="connsiteX142" fmla="*/ 6096949 w 6128435"/>
              <a:gd name="connsiteY142" fmla="*/ 5648179 h 6858000"/>
              <a:gd name="connsiteX143" fmla="*/ 6125703 w 6128435"/>
              <a:gd name="connsiteY143" fmla="*/ 5692894 h 6858000"/>
              <a:gd name="connsiteX144" fmla="*/ 6126670 w 6128435"/>
              <a:gd name="connsiteY144" fmla="*/ 5697882 h 6858000"/>
              <a:gd name="connsiteX145" fmla="*/ 6124061 w 6128435"/>
              <a:gd name="connsiteY145" fmla="*/ 5710294 h 6858000"/>
              <a:gd name="connsiteX146" fmla="*/ 6122213 w 6128435"/>
              <a:gd name="connsiteY146" fmla="*/ 5714762 h 6858000"/>
              <a:gd name="connsiteX147" fmla="*/ 6121353 w 6128435"/>
              <a:gd name="connsiteY147" fmla="*/ 5721725 h 6858000"/>
              <a:gd name="connsiteX148" fmla="*/ 6121607 w 6128435"/>
              <a:gd name="connsiteY148" fmla="*/ 5721959 h 6858000"/>
              <a:gd name="connsiteX149" fmla="*/ 6120262 w 6128435"/>
              <a:gd name="connsiteY149" fmla="*/ 5728358 h 6858000"/>
              <a:gd name="connsiteX150" fmla="*/ 6110194 w 6128435"/>
              <a:gd name="connsiteY150" fmla="*/ 5758853 h 6858000"/>
              <a:gd name="connsiteX151" fmla="*/ 6127519 w 6128435"/>
              <a:gd name="connsiteY151" fmla="*/ 5865775 h 6858000"/>
              <a:gd name="connsiteX152" fmla="*/ 6128435 w 6128435"/>
              <a:gd name="connsiteY152" fmla="*/ 5870164 h 6858000"/>
              <a:gd name="connsiteX153" fmla="*/ 6119217 w 6128435"/>
              <a:gd name="connsiteY153" fmla="*/ 5888542 h 6858000"/>
              <a:gd name="connsiteX154" fmla="*/ 6115966 w 6128435"/>
              <a:gd name="connsiteY154" fmla="*/ 5898387 h 6858000"/>
              <a:gd name="connsiteX155" fmla="*/ 6111924 w 6128435"/>
              <a:gd name="connsiteY155" fmla="*/ 5900444 h 6858000"/>
              <a:gd name="connsiteX156" fmla="*/ 6108716 w 6128435"/>
              <a:gd name="connsiteY156" fmla="*/ 5915345 h 6858000"/>
              <a:gd name="connsiteX157" fmla="*/ 6109524 w 6128435"/>
              <a:gd name="connsiteY157" fmla="*/ 5917328 h 6858000"/>
              <a:gd name="connsiteX158" fmla="*/ 6102493 w 6128435"/>
              <a:gd name="connsiteY158" fmla="*/ 5928602 h 6858000"/>
              <a:gd name="connsiteX159" fmla="*/ 6056863 w 6128435"/>
              <a:gd name="connsiteY159" fmla="*/ 6000643 h 6858000"/>
              <a:gd name="connsiteX160" fmla="*/ 6045436 w 6128435"/>
              <a:gd name="connsiteY160" fmla="*/ 6124480 h 6858000"/>
              <a:gd name="connsiteX161" fmla="*/ 6030489 w 6128435"/>
              <a:gd name="connsiteY161" fmla="*/ 6317666 h 6858000"/>
              <a:gd name="connsiteX162" fmla="*/ 6007492 w 6128435"/>
              <a:gd name="connsiteY162" fmla="*/ 6440818 h 6858000"/>
              <a:gd name="connsiteX163" fmla="*/ 6009467 w 6128435"/>
              <a:gd name="connsiteY163" fmla="*/ 6487076 h 6858000"/>
              <a:gd name="connsiteX164" fmla="*/ 5995064 w 6128435"/>
              <a:gd name="connsiteY164" fmla="*/ 6540791 h 6858000"/>
              <a:gd name="connsiteX165" fmla="*/ 5996309 w 6128435"/>
              <a:gd name="connsiteY165" fmla="*/ 6543961 h 6858000"/>
              <a:gd name="connsiteX166" fmla="*/ 5996048 w 6128435"/>
              <a:gd name="connsiteY166" fmla="*/ 6555444 h 6858000"/>
              <a:gd name="connsiteX167" fmla="*/ 6002524 w 6128435"/>
              <a:gd name="connsiteY167" fmla="*/ 6560188 h 6858000"/>
              <a:gd name="connsiteX168" fmla="*/ 6006823 w 6128435"/>
              <a:gd name="connsiteY168" fmla="*/ 6578546 h 6858000"/>
              <a:gd name="connsiteX169" fmla="*/ 6004510 w 6128435"/>
              <a:gd name="connsiteY169" fmla="*/ 6599256 h 6858000"/>
              <a:gd name="connsiteX170" fmla="*/ 5986207 w 6128435"/>
              <a:gd name="connsiteY170" fmla="*/ 6695855 h 6858000"/>
              <a:gd name="connsiteX171" fmla="*/ 5979428 w 6128435"/>
              <a:gd name="connsiteY171" fmla="*/ 6754678 h 6858000"/>
              <a:gd name="connsiteX172" fmla="*/ 5983398 w 6128435"/>
              <a:gd name="connsiteY172" fmla="*/ 6778641 h 6858000"/>
              <a:gd name="connsiteX173" fmla="*/ 5984543 w 6128435"/>
              <a:gd name="connsiteY173" fmla="*/ 6811016 h 6858000"/>
              <a:gd name="connsiteX174" fmla="*/ 5981802 w 6128435"/>
              <a:gd name="connsiteY174" fmla="*/ 6838578 h 6858000"/>
              <a:gd name="connsiteX175" fmla="*/ 5979671 w 6128435"/>
              <a:gd name="connsiteY175" fmla="*/ 6858000 h 6858000"/>
              <a:gd name="connsiteX176" fmla="*/ 0 w 6128435"/>
              <a:gd name="connsiteY176" fmla="*/ 6858000 h 6858000"/>
              <a:gd name="connsiteX177" fmla="*/ 0 w 6128435"/>
              <a:gd name="connsiteY17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8758 w 6128435"/>
              <a:gd name="connsiteY44" fmla="*/ 2375971 h 6858000"/>
              <a:gd name="connsiteX45" fmla="*/ 5271650 w 6128435"/>
              <a:gd name="connsiteY45" fmla="*/ 2440467 h 6858000"/>
              <a:gd name="connsiteX46" fmla="*/ 5271438 w 6128435"/>
              <a:gd name="connsiteY46" fmla="*/ 2447186 h 6858000"/>
              <a:gd name="connsiteX47" fmla="*/ 5271722 w 6128435"/>
              <a:gd name="connsiteY47" fmla="*/ 2447359 h 6858000"/>
              <a:gd name="connsiteX48" fmla="*/ 5272069 w 6128435"/>
              <a:gd name="connsiteY48" fmla="*/ 2454523 h 6858000"/>
              <a:gd name="connsiteX49" fmla="*/ 5271049 w 6128435"/>
              <a:gd name="connsiteY49" fmla="*/ 2459442 h 6858000"/>
              <a:gd name="connsiteX50" fmla="*/ 5307538 w 6128435"/>
              <a:gd name="connsiteY50" fmla="*/ 2514685 h 6858000"/>
              <a:gd name="connsiteX51" fmla="*/ 5337604 w 6128435"/>
              <a:gd name="connsiteY51" fmla="*/ 2597632 h 6858000"/>
              <a:gd name="connsiteX52" fmla="*/ 5407503 w 6128435"/>
              <a:gd name="connsiteY52" fmla="*/ 2786290 h 6858000"/>
              <a:gd name="connsiteX53" fmla="*/ 5407356 w 6128435"/>
              <a:gd name="connsiteY53" fmla="*/ 2787545 h 6858000"/>
              <a:gd name="connsiteX54" fmla="*/ 5411130 w 6128435"/>
              <a:gd name="connsiteY54" fmla="*/ 2788640 h 6858000"/>
              <a:gd name="connsiteX55" fmla="*/ 5416439 w 6128435"/>
              <a:gd name="connsiteY55" fmla="*/ 2805666 h 6858000"/>
              <a:gd name="connsiteX56" fmla="*/ 5416589 w 6128435"/>
              <a:gd name="connsiteY56" fmla="*/ 2810822 h 6858000"/>
              <a:gd name="connsiteX57" fmla="*/ 5418542 w 6128435"/>
              <a:gd name="connsiteY57" fmla="*/ 2817745 h 6858000"/>
              <a:gd name="connsiteX58" fmla="*/ 5418847 w 6128435"/>
              <a:gd name="connsiteY58" fmla="*/ 2817825 h 6858000"/>
              <a:gd name="connsiteX59" fmla="*/ 5423364 w 6128435"/>
              <a:gd name="connsiteY59" fmla="*/ 2858292 h 6858000"/>
              <a:gd name="connsiteX60" fmla="*/ 5479298 w 6128435"/>
              <a:gd name="connsiteY60" fmla="*/ 2947791 h 6858000"/>
              <a:gd name="connsiteX61" fmla="*/ 5481770 w 6128435"/>
              <a:gd name="connsiteY61" fmla="*/ 2951352 h 6858000"/>
              <a:gd name="connsiteX62" fmla="*/ 5481013 w 6128435"/>
              <a:gd name="connsiteY62" fmla="*/ 2973461 h 6858000"/>
              <a:gd name="connsiteX63" fmla="*/ 5482045 w 6128435"/>
              <a:gd name="connsiteY63" fmla="*/ 2984371 h 6858000"/>
              <a:gd name="connsiteX64" fmla="*/ 5479405 w 6128435"/>
              <a:gd name="connsiteY64" fmla="*/ 2988507 h 6858000"/>
              <a:gd name="connsiteX65" fmla="*/ 5482415 w 6128435"/>
              <a:gd name="connsiteY65" fmla="*/ 3004079 h 6858000"/>
              <a:gd name="connsiteX66" fmla="*/ 5483865 w 6128435"/>
              <a:gd name="connsiteY66" fmla="*/ 3005467 h 6858000"/>
              <a:gd name="connsiteX67" fmla="*/ 5482236 w 6128435"/>
              <a:gd name="connsiteY67" fmla="*/ 3019791 h 6858000"/>
              <a:gd name="connsiteX68" fmla="*/ 5475895 w 6128435"/>
              <a:gd name="connsiteY68" fmla="*/ 3033578 h 6858000"/>
              <a:gd name="connsiteX69" fmla="*/ 5477595 w 6128435"/>
              <a:gd name="connsiteY69" fmla="*/ 3250534 h 6858000"/>
              <a:gd name="connsiteX70" fmla="*/ 5532836 w 6128435"/>
              <a:gd name="connsiteY70" fmla="*/ 3353840 h 6858000"/>
              <a:gd name="connsiteX71" fmla="*/ 5561229 w 6128435"/>
              <a:gd name="connsiteY71" fmla="*/ 3395784 h 6858000"/>
              <a:gd name="connsiteX72" fmla="*/ 5589758 w 6128435"/>
              <a:gd name="connsiteY72" fmla="*/ 3506453 h 6858000"/>
              <a:gd name="connsiteX73" fmla="*/ 5596144 w 6128435"/>
              <a:gd name="connsiteY73" fmla="*/ 3534624 h 6858000"/>
              <a:gd name="connsiteX74" fmla="*/ 5597750 w 6128435"/>
              <a:gd name="connsiteY74" fmla="*/ 3534129 h 6858000"/>
              <a:gd name="connsiteX75" fmla="*/ 5599700 w 6128435"/>
              <a:gd name="connsiteY75" fmla="*/ 3547221 h 6858000"/>
              <a:gd name="connsiteX76" fmla="*/ 5615031 w 6128435"/>
              <a:gd name="connsiteY76" fmla="*/ 3557482 h 6858000"/>
              <a:gd name="connsiteX77" fmla="*/ 5618377 w 6128435"/>
              <a:gd name="connsiteY77" fmla="*/ 3588431 h 6858000"/>
              <a:gd name="connsiteX78" fmla="*/ 5612155 w 6128435"/>
              <a:gd name="connsiteY78" fmla="*/ 3589869 h 6858000"/>
              <a:gd name="connsiteX79" fmla="*/ 5620843 w 6128435"/>
              <a:gd name="connsiteY79" fmla="*/ 3606745 h 6858000"/>
              <a:gd name="connsiteX80" fmla="*/ 5655472 w 6128435"/>
              <a:gd name="connsiteY80" fmla="*/ 3678877 h 6858000"/>
              <a:gd name="connsiteX81" fmla="*/ 5680448 w 6128435"/>
              <a:gd name="connsiteY81" fmla="*/ 3717760 h 6858000"/>
              <a:gd name="connsiteX82" fmla="*/ 5683015 w 6128435"/>
              <a:gd name="connsiteY82" fmla="*/ 3762025 h 6858000"/>
              <a:gd name="connsiteX83" fmla="*/ 5696643 w 6128435"/>
              <a:gd name="connsiteY83" fmla="*/ 3773888 h 6858000"/>
              <a:gd name="connsiteX84" fmla="*/ 5699203 w 6128435"/>
              <a:gd name="connsiteY84" fmla="*/ 3775823 h 6858000"/>
              <a:gd name="connsiteX85" fmla="*/ 5704824 w 6128435"/>
              <a:gd name="connsiteY85" fmla="*/ 3785966 h 6858000"/>
              <a:gd name="connsiteX86" fmla="*/ 5712204 w 6128435"/>
              <a:gd name="connsiteY86" fmla="*/ 3785830 h 6858000"/>
              <a:gd name="connsiteX87" fmla="*/ 5724816 w 6128435"/>
              <a:gd name="connsiteY87" fmla="*/ 3798949 h 6858000"/>
              <a:gd name="connsiteX88" fmla="*/ 5733539 w 6128435"/>
              <a:gd name="connsiteY88" fmla="*/ 3818457 h 6858000"/>
              <a:gd name="connsiteX89" fmla="*/ 5768491 w 6128435"/>
              <a:gd name="connsiteY89" fmla="*/ 3914399 h 6858000"/>
              <a:gd name="connsiteX90" fmla="*/ 5793123 w 6128435"/>
              <a:gd name="connsiteY90" fmla="*/ 3969952 h 6858000"/>
              <a:gd name="connsiteX91" fmla="*/ 5808321 w 6128435"/>
              <a:gd name="connsiteY91" fmla="*/ 3988153 h 6858000"/>
              <a:gd name="connsiteX92" fmla="*/ 5825621 w 6128435"/>
              <a:gd name="connsiteY92" fmla="*/ 4015525 h 6858000"/>
              <a:gd name="connsiteX93" fmla="*/ 5860672 w 6128435"/>
              <a:gd name="connsiteY93" fmla="*/ 4061579 h 6858000"/>
              <a:gd name="connsiteX94" fmla="*/ 5872173 w 6128435"/>
              <a:gd name="connsiteY94" fmla="*/ 4088497 h 6858000"/>
              <a:gd name="connsiteX95" fmla="*/ 5883705 w 6128435"/>
              <a:gd name="connsiteY95" fmla="*/ 4101899 h 6858000"/>
              <a:gd name="connsiteX96" fmla="*/ 5885314 w 6128435"/>
              <a:gd name="connsiteY96" fmla="*/ 4108387 h 6858000"/>
              <a:gd name="connsiteX97" fmla="*/ 5894095 w 6128435"/>
              <a:gd name="connsiteY97" fmla="*/ 4128857 h 6858000"/>
              <a:gd name="connsiteX98" fmla="*/ 5898339 w 6128435"/>
              <a:gd name="connsiteY98" fmla="*/ 4140800 h 6858000"/>
              <a:gd name="connsiteX99" fmla="*/ 5899734 w 6128435"/>
              <a:gd name="connsiteY99" fmla="*/ 4145632 h 6858000"/>
              <a:gd name="connsiteX100" fmla="*/ 5897098 w 6128435"/>
              <a:gd name="connsiteY100" fmla="*/ 4157819 h 6858000"/>
              <a:gd name="connsiteX101" fmla="*/ 5903513 w 6128435"/>
              <a:gd name="connsiteY101" fmla="*/ 4187661 h 6858000"/>
              <a:gd name="connsiteX102" fmla="*/ 5917114 w 6128435"/>
              <a:gd name="connsiteY102" fmla="*/ 4213096 h 6858000"/>
              <a:gd name="connsiteX103" fmla="*/ 5921153 w 6128435"/>
              <a:gd name="connsiteY103" fmla="*/ 4236222 h 6858000"/>
              <a:gd name="connsiteX104" fmla="*/ 5924233 w 6128435"/>
              <a:gd name="connsiteY104" fmla="*/ 4242060 h 6858000"/>
              <a:gd name="connsiteX105" fmla="*/ 5928910 w 6128435"/>
              <a:gd name="connsiteY105" fmla="*/ 4300973 h 6858000"/>
              <a:gd name="connsiteX106" fmla="*/ 5939320 w 6128435"/>
              <a:gd name="connsiteY106" fmla="*/ 4340435 h 6858000"/>
              <a:gd name="connsiteX107" fmla="*/ 5946705 w 6128435"/>
              <a:gd name="connsiteY107" fmla="*/ 4428051 h 6858000"/>
              <a:gd name="connsiteX108" fmla="*/ 5949261 w 6128435"/>
              <a:gd name="connsiteY108" fmla="*/ 4449185 h 6858000"/>
              <a:gd name="connsiteX109" fmla="*/ 5957504 w 6128435"/>
              <a:gd name="connsiteY109" fmla="*/ 4465911 h 6858000"/>
              <a:gd name="connsiteX110" fmla="*/ 5964689 w 6128435"/>
              <a:gd name="connsiteY110" fmla="*/ 4468532 h 6858000"/>
              <a:gd name="connsiteX111" fmla="*/ 5967062 w 6128435"/>
              <a:gd name="connsiteY111" fmla="*/ 4479923 h 6858000"/>
              <a:gd name="connsiteX112" fmla="*/ 5968960 w 6128435"/>
              <a:gd name="connsiteY112" fmla="*/ 4482655 h 6858000"/>
              <a:gd name="connsiteX113" fmla="*/ 5978567 w 6128435"/>
              <a:gd name="connsiteY113" fmla="*/ 4498605 h 6858000"/>
              <a:gd name="connsiteX114" fmla="*/ 5980106 w 6128435"/>
              <a:gd name="connsiteY114" fmla="*/ 4585087 h 6858000"/>
              <a:gd name="connsiteX115" fmla="*/ 5998138 w 6128435"/>
              <a:gd name="connsiteY115" fmla="*/ 4697518 h 6858000"/>
              <a:gd name="connsiteX116" fmla="*/ 6013516 w 6128435"/>
              <a:gd name="connsiteY116" fmla="*/ 4786619 h 6858000"/>
              <a:gd name="connsiteX117" fmla="*/ 6025404 w 6128435"/>
              <a:gd name="connsiteY117" fmla="*/ 4858148 h 6858000"/>
              <a:gd name="connsiteX118" fmla="*/ 6007749 w 6128435"/>
              <a:gd name="connsiteY118" fmla="*/ 4964715 h 6858000"/>
              <a:gd name="connsiteX119" fmla="*/ 6005269 w 6128435"/>
              <a:gd name="connsiteY119" fmla="*/ 5150567 h 6858000"/>
              <a:gd name="connsiteX120" fmla="*/ 6001127 w 6128435"/>
              <a:gd name="connsiteY120" fmla="*/ 5164609 h 6858000"/>
              <a:gd name="connsiteX121" fmla="*/ 5996647 w 6128435"/>
              <a:gd name="connsiteY121" fmla="*/ 5185640 h 6858000"/>
              <a:gd name="connsiteX122" fmla="*/ 5998514 w 6128435"/>
              <a:gd name="connsiteY122" fmla="*/ 5189673 h 6858000"/>
              <a:gd name="connsiteX123" fmla="*/ 5995970 w 6128435"/>
              <a:gd name="connsiteY123" fmla="*/ 5221547 h 6858000"/>
              <a:gd name="connsiteX124" fmla="*/ 5997218 w 6128435"/>
              <a:gd name="connsiteY124" fmla="*/ 5222031 h 6858000"/>
              <a:gd name="connsiteX125" fmla="*/ 6002116 w 6128435"/>
              <a:gd name="connsiteY125" fmla="*/ 5231223 h 6858000"/>
              <a:gd name="connsiteX126" fmla="*/ 6008541 w 6128435"/>
              <a:gd name="connsiteY126" fmla="*/ 5248680 h 6858000"/>
              <a:gd name="connsiteX127" fmla="*/ 6039260 w 6128435"/>
              <a:gd name="connsiteY127" fmla="*/ 5289518 h 6858000"/>
              <a:gd name="connsiteX128" fmla="*/ 6036748 w 6128435"/>
              <a:gd name="connsiteY128" fmla="*/ 5322752 h 6858000"/>
              <a:gd name="connsiteX129" fmla="*/ 6036943 w 6128435"/>
              <a:gd name="connsiteY129" fmla="*/ 5329480 h 6858000"/>
              <a:gd name="connsiteX130" fmla="*/ 6037236 w 6128435"/>
              <a:gd name="connsiteY130" fmla="*/ 5329634 h 6858000"/>
              <a:gd name="connsiteX131" fmla="*/ 6038019 w 6128435"/>
              <a:gd name="connsiteY131" fmla="*/ 5336764 h 6858000"/>
              <a:gd name="connsiteX132" fmla="*/ 6037298 w 6128435"/>
              <a:gd name="connsiteY132" fmla="*/ 5341753 h 6858000"/>
              <a:gd name="connsiteX133" fmla="*/ 6037677 w 6128435"/>
              <a:gd name="connsiteY133" fmla="*/ 5354807 h 6858000"/>
              <a:gd name="connsiteX134" fmla="*/ 6039728 w 6128435"/>
              <a:gd name="connsiteY134" fmla="*/ 5359416 h 6858000"/>
              <a:gd name="connsiteX135" fmla="*/ 6043311 w 6128435"/>
              <a:gd name="connsiteY135" fmla="*/ 5361407 h 6858000"/>
              <a:gd name="connsiteX136" fmla="*/ 6042954 w 6128435"/>
              <a:gd name="connsiteY136" fmla="*/ 5362576 h 6858000"/>
              <a:gd name="connsiteX137" fmla="*/ 6053435 w 6128435"/>
              <a:gd name="connsiteY137" fmla="*/ 5387547 h 6858000"/>
              <a:gd name="connsiteX138" fmla="*/ 6065933 w 6128435"/>
              <a:gd name="connsiteY138" fmla="*/ 5443002 h 6858000"/>
              <a:gd name="connsiteX139" fmla="*/ 6068640 w 6128435"/>
              <a:gd name="connsiteY139" fmla="*/ 5474503 h 6858000"/>
              <a:gd name="connsiteX140" fmla="*/ 6080922 w 6128435"/>
              <a:gd name="connsiteY140" fmla="*/ 5561070 h 6858000"/>
              <a:gd name="connsiteX141" fmla="*/ 6096949 w 6128435"/>
              <a:gd name="connsiteY141" fmla="*/ 5648179 h 6858000"/>
              <a:gd name="connsiteX142" fmla="*/ 6125703 w 6128435"/>
              <a:gd name="connsiteY142" fmla="*/ 5692894 h 6858000"/>
              <a:gd name="connsiteX143" fmla="*/ 6126670 w 6128435"/>
              <a:gd name="connsiteY143" fmla="*/ 5697882 h 6858000"/>
              <a:gd name="connsiteX144" fmla="*/ 6124061 w 6128435"/>
              <a:gd name="connsiteY144" fmla="*/ 5710294 h 6858000"/>
              <a:gd name="connsiteX145" fmla="*/ 6122213 w 6128435"/>
              <a:gd name="connsiteY145" fmla="*/ 5714762 h 6858000"/>
              <a:gd name="connsiteX146" fmla="*/ 6121353 w 6128435"/>
              <a:gd name="connsiteY146" fmla="*/ 5721725 h 6858000"/>
              <a:gd name="connsiteX147" fmla="*/ 6121607 w 6128435"/>
              <a:gd name="connsiteY147" fmla="*/ 5721959 h 6858000"/>
              <a:gd name="connsiteX148" fmla="*/ 6120262 w 6128435"/>
              <a:gd name="connsiteY148" fmla="*/ 5728358 h 6858000"/>
              <a:gd name="connsiteX149" fmla="*/ 6110194 w 6128435"/>
              <a:gd name="connsiteY149" fmla="*/ 5758853 h 6858000"/>
              <a:gd name="connsiteX150" fmla="*/ 6127519 w 6128435"/>
              <a:gd name="connsiteY150" fmla="*/ 5865775 h 6858000"/>
              <a:gd name="connsiteX151" fmla="*/ 6128435 w 6128435"/>
              <a:gd name="connsiteY151" fmla="*/ 5870164 h 6858000"/>
              <a:gd name="connsiteX152" fmla="*/ 6119217 w 6128435"/>
              <a:gd name="connsiteY152" fmla="*/ 5888542 h 6858000"/>
              <a:gd name="connsiteX153" fmla="*/ 6115966 w 6128435"/>
              <a:gd name="connsiteY153" fmla="*/ 5898387 h 6858000"/>
              <a:gd name="connsiteX154" fmla="*/ 6111924 w 6128435"/>
              <a:gd name="connsiteY154" fmla="*/ 5900444 h 6858000"/>
              <a:gd name="connsiteX155" fmla="*/ 6108716 w 6128435"/>
              <a:gd name="connsiteY155" fmla="*/ 5915345 h 6858000"/>
              <a:gd name="connsiteX156" fmla="*/ 6109524 w 6128435"/>
              <a:gd name="connsiteY156" fmla="*/ 5917328 h 6858000"/>
              <a:gd name="connsiteX157" fmla="*/ 6102493 w 6128435"/>
              <a:gd name="connsiteY157" fmla="*/ 5928602 h 6858000"/>
              <a:gd name="connsiteX158" fmla="*/ 6056863 w 6128435"/>
              <a:gd name="connsiteY158" fmla="*/ 6000643 h 6858000"/>
              <a:gd name="connsiteX159" fmla="*/ 6045436 w 6128435"/>
              <a:gd name="connsiteY159" fmla="*/ 6124480 h 6858000"/>
              <a:gd name="connsiteX160" fmla="*/ 6030489 w 6128435"/>
              <a:gd name="connsiteY160" fmla="*/ 6317666 h 6858000"/>
              <a:gd name="connsiteX161" fmla="*/ 6007492 w 6128435"/>
              <a:gd name="connsiteY161" fmla="*/ 6440818 h 6858000"/>
              <a:gd name="connsiteX162" fmla="*/ 6009467 w 6128435"/>
              <a:gd name="connsiteY162" fmla="*/ 6487076 h 6858000"/>
              <a:gd name="connsiteX163" fmla="*/ 5995064 w 6128435"/>
              <a:gd name="connsiteY163" fmla="*/ 6540791 h 6858000"/>
              <a:gd name="connsiteX164" fmla="*/ 5996309 w 6128435"/>
              <a:gd name="connsiteY164" fmla="*/ 6543961 h 6858000"/>
              <a:gd name="connsiteX165" fmla="*/ 5996048 w 6128435"/>
              <a:gd name="connsiteY165" fmla="*/ 6555444 h 6858000"/>
              <a:gd name="connsiteX166" fmla="*/ 6002524 w 6128435"/>
              <a:gd name="connsiteY166" fmla="*/ 6560188 h 6858000"/>
              <a:gd name="connsiteX167" fmla="*/ 6006823 w 6128435"/>
              <a:gd name="connsiteY167" fmla="*/ 6578546 h 6858000"/>
              <a:gd name="connsiteX168" fmla="*/ 6004510 w 6128435"/>
              <a:gd name="connsiteY168" fmla="*/ 6599256 h 6858000"/>
              <a:gd name="connsiteX169" fmla="*/ 5986207 w 6128435"/>
              <a:gd name="connsiteY169" fmla="*/ 6695855 h 6858000"/>
              <a:gd name="connsiteX170" fmla="*/ 5979428 w 6128435"/>
              <a:gd name="connsiteY170" fmla="*/ 6754678 h 6858000"/>
              <a:gd name="connsiteX171" fmla="*/ 5983398 w 6128435"/>
              <a:gd name="connsiteY171" fmla="*/ 6778641 h 6858000"/>
              <a:gd name="connsiteX172" fmla="*/ 5984543 w 6128435"/>
              <a:gd name="connsiteY172" fmla="*/ 6811016 h 6858000"/>
              <a:gd name="connsiteX173" fmla="*/ 5981802 w 6128435"/>
              <a:gd name="connsiteY173" fmla="*/ 6838578 h 6858000"/>
              <a:gd name="connsiteX174" fmla="*/ 5979671 w 6128435"/>
              <a:gd name="connsiteY174" fmla="*/ 6858000 h 6858000"/>
              <a:gd name="connsiteX175" fmla="*/ 0 w 6128435"/>
              <a:gd name="connsiteY175" fmla="*/ 6858000 h 6858000"/>
              <a:gd name="connsiteX176" fmla="*/ 0 w 6128435"/>
              <a:gd name="connsiteY176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71438 w 6128435"/>
              <a:gd name="connsiteY45" fmla="*/ 2447186 h 6858000"/>
              <a:gd name="connsiteX46" fmla="*/ 5271722 w 6128435"/>
              <a:gd name="connsiteY46" fmla="*/ 2447359 h 6858000"/>
              <a:gd name="connsiteX47" fmla="*/ 5272069 w 6128435"/>
              <a:gd name="connsiteY47" fmla="*/ 2454523 h 6858000"/>
              <a:gd name="connsiteX48" fmla="*/ 5271049 w 6128435"/>
              <a:gd name="connsiteY48" fmla="*/ 2459442 h 6858000"/>
              <a:gd name="connsiteX49" fmla="*/ 5307538 w 6128435"/>
              <a:gd name="connsiteY49" fmla="*/ 2514685 h 6858000"/>
              <a:gd name="connsiteX50" fmla="*/ 5337604 w 6128435"/>
              <a:gd name="connsiteY50" fmla="*/ 2597632 h 6858000"/>
              <a:gd name="connsiteX51" fmla="*/ 5407503 w 6128435"/>
              <a:gd name="connsiteY51" fmla="*/ 2786290 h 6858000"/>
              <a:gd name="connsiteX52" fmla="*/ 5407356 w 6128435"/>
              <a:gd name="connsiteY52" fmla="*/ 2787545 h 6858000"/>
              <a:gd name="connsiteX53" fmla="*/ 5411130 w 6128435"/>
              <a:gd name="connsiteY53" fmla="*/ 2788640 h 6858000"/>
              <a:gd name="connsiteX54" fmla="*/ 5416439 w 6128435"/>
              <a:gd name="connsiteY54" fmla="*/ 2805666 h 6858000"/>
              <a:gd name="connsiteX55" fmla="*/ 5416589 w 6128435"/>
              <a:gd name="connsiteY55" fmla="*/ 2810822 h 6858000"/>
              <a:gd name="connsiteX56" fmla="*/ 5418542 w 6128435"/>
              <a:gd name="connsiteY56" fmla="*/ 2817745 h 6858000"/>
              <a:gd name="connsiteX57" fmla="*/ 5418847 w 6128435"/>
              <a:gd name="connsiteY57" fmla="*/ 2817825 h 6858000"/>
              <a:gd name="connsiteX58" fmla="*/ 5423364 w 6128435"/>
              <a:gd name="connsiteY58" fmla="*/ 2858292 h 6858000"/>
              <a:gd name="connsiteX59" fmla="*/ 5479298 w 6128435"/>
              <a:gd name="connsiteY59" fmla="*/ 2947791 h 6858000"/>
              <a:gd name="connsiteX60" fmla="*/ 5481770 w 6128435"/>
              <a:gd name="connsiteY60" fmla="*/ 2951352 h 6858000"/>
              <a:gd name="connsiteX61" fmla="*/ 5481013 w 6128435"/>
              <a:gd name="connsiteY61" fmla="*/ 2973461 h 6858000"/>
              <a:gd name="connsiteX62" fmla="*/ 5482045 w 6128435"/>
              <a:gd name="connsiteY62" fmla="*/ 2984371 h 6858000"/>
              <a:gd name="connsiteX63" fmla="*/ 5479405 w 6128435"/>
              <a:gd name="connsiteY63" fmla="*/ 2988507 h 6858000"/>
              <a:gd name="connsiteX64" fmla="*/ 5482415 w 6128435"/>
              <a:gd name="connsiteY64" fmla="*/ 3004079 h 6858000"/>
              <a:gd name="connsiteX65" fmla="*/ 5483865 w 6128435"/>
              <a:gd name="connsiteY65" fmla="*/ 3005467 h 6858000"/>
              <a:gd name="connsiteX66" fmla="*/ 5482236 w 6128435"/>
              <a:gd name="connsiteY66" fmla="*/ 3019791 h 6858000"/>
              <a:gd name="connsiteX67" fmla="*/ 5475895 w 6128435"/>
              <a:gd name="connsiteY67" fmla="*/ 3033578 h 6858000"/>
              <a:gd name="connsiteX68" fmla="*/ 5477595 w 6128435"/>
              <a:gd name="connsiteY68" fmla="*/ 3250534 h 6858000"/>
              <a:gd name="connsiteX69" fmla="*/ 5532836 w 6128435"/>
              <a:gd name="connsiteY69" fmla="*/ 3353840 h 6858000"/>
              <a:gd name="connsiteX70" fmla="*/ 5561229 w 6128435"/>
              <a:gd name="connsiteY70" fmla="*/ 3395784 h 6858000"/>
              <a:gd name="connsiteX71" fmla="*/ 5589758 w 6128435"/>
              <a:gd name="connsiteY71" fmla="*/ 3506453 h 6858000"/>
              <a:gd name="connsiteX72" fmla="*/ 5596144 w 6128435"/>
              <a:gd name="connsiteY72" fmla="*/ 3534624 h 6858000"/>
              <a:gd name="connsiteX73" fmla="*/ 5597750 w 6128435"/>
              <a:gd name="connsiteY73" fmla="*/ 3534129 h 6858000"/>
              <a:gd name="connsiteX74" fmla="*/ 5599700 w 6128435"/>
              <a:gd name="connsiteY74" fmla="*/ 3547221 h 6858000"/>
              <a:gd name="connsiteX75" fmla="*/ 5615031 w 6128435"/>
              <a:gd name="connsiteY75" fmla="*/ 3557482 h 6858000"/>
              <a:gd name="connsiteX76" fmla="*/ 5618377 w 6128435"/>
              <a:gd name="connsiteY76" fmla="*/ 3588431 h 6858000"/>
              <a:gd name="connsiteX77" fmla="*/ 5612155 w 6128435"/>
              <a:gd name="connsiteY77" fmla="*/ 3589869 h 6858000"/>
              <a:gd name="connsiteX78" fmla="*/ 5620843 w 6128435"/>
              <a:gd name="connsiteY78" fmla="*/ 3606745 h 6858000"/>
              <a:gd name="connsiteX79" fmla="*/ 5655472 w 6128435"/>
              <a:gd name="connsiteY79" fmla="*/ 3678877 h 6858000"/>
              <a:gd name="connsiteX80" fmla="*/ 5680448 w 6128435"/>
              <a:gd name="connsiteY80" fmla="*/ 3717760 h 6858000"/>
              <a:gd name="connsiteX81" fmla="*/ 5683015 w 6128435"/>
              <a:gd name="connsiteY81" fmla="*/ 3762025 h 6858000"/>
              <a:gd name="connsiteX82" fmla="*/ 5696643 w 6128435"/>
              <a:gd name="connsiteY82" fmla="*/ 3773888 h 6858000"/>
              <a:gd name="connsiteX83" fmla="*/ 5699203 w 6128435"/>
              <a:gd name="connsiteY83" fmla="*/ 3775823 h 6858000"/>
              <a:gd name="connsiteX84" fmla="*/ 5704824 w 6128435"/>
              <a:gd name="connsiteY84" fmla="*/ 3785966 h 6858000"/>
              <a:gd name="connsiteX85" fmla="*/ 5712204 w 6128435"/>
              <a:gd name="connsiteY85" fmla="*/ 3785830 h 6858000"/>
              <a:gd name="connsiteX86" fmla="*/ 5724816 w 6128435"/>
              <a:gd name="connsiteY86" fmla="*/ 3798949 h 6858000"/>
              <a:gd name="connsiteX87" fmla="*/ 5733539 w 6128435"/>
              <a:gd name="connsiteY87" fmla="*/ 3818457 h 6858000"/>
              <a:gd name="connsiteX88" fmla="*/ 5768491 w 6128435"/>
              <a:gd name="connsiteY88" fmla="*/ 3914399 h 6858000"/>
              <a:gd name="connsiteX89" fmla="*/ 5793123 w 6128435"/>
              <a:gd name="connsiteY89" fmla="*/ 3969952 h 6858000"/>
              <a:gd name="connsiteX90" fmla="*/ 5808321 w 6128435"/>
              <a:gd name="connsiteY90" fmla="*/ 3988153 h 6858000"/>
              <a:gd name="connsiteX91" fmla="*/ 5825621 w 6128435"/>
              <a:gd name="connsiteY91" fmla="*/ 4015525 h 6858000"/>
              <a:gd name="connsiteX92" fmla="*/ 5860672 w 6128435"/>
              <a:gd name="connsiteY92" fmla="*/ 4061579 h 6858000"/>
              <a:gd name="connsiteX93" fmla="*/ 5872173 w 6128435"/>
              <a:gd name="connsiteY93" fmla="*/ 4088497 h 6858000"/>
              <a:gd name="connsiteX94" fmla="*/ 5883705 w 6128435"/>
              <a:gd name="connsiteY94" fmla="*/ 4101899 h 6858000"/>
              <a:gd name="connsiteX95" fmla="*/ 5885314 w 6128435"/>
              <a:gd name="connsiteY95" fmla="*/ 4108387 h 6858000"/>
              <a:gd name="connsiteX96" fmla="*/ 5894095 w 6128435"/>
              <a:gd name="connsiteY96" fmla="*/ 4128857 h 6858000"/>
              <a:gd name="connsiteX97" fmla="*/ 5898339 w 6128435"/>
              <a:gd name="connsiteY97" fmla="*/ 4140800 h 6858000"/>
              <a:gd name="connsiteX98" fmla="*/ 5899734 w 6128435"/>
              <a:gd name="connsiteY98" fmla="*/ 4145632 h 6858000"/>
              <a:gd name="connsiteX99" fmla="*/ 5897098 w 6128435"/>
              <a:gd name="connsiteY99" fmla="*/ 4157819 h 6858000"/>
              <a:gd name="connsiteX100" fmla="*/ 5903513 w 6128435"/>
              <a:gd name="connsiteY100" fmla="*/ 4187661 h 6858000"/>
              <a:gd name="connsiteX101" fmla="*/ 5917114 w 6128435"/>
              <a:gd name="connsiteY101" fmla="*/ 4213096 h 6858000"/>
              <a:gd name="connsiteX102" fmla="*/ 5921153 w 6128435"/>
              <a:gd name="connsiteY102" fmla="*/ 4236222 h 6858000"/>
              <a:gd name="connsiteX103" fmla="*/ 5924233 w 6128435"/>
              <a:gd name="connsiteY103" fmla="*/ 4242060 h 6858000"/>
              <a:gd name="connsiteX104" fmla="*/ 5928910 w 6128435"/>
              <a:gd name="connsiteY104" fmla="*/ 4300973 h 6858000"/>
              <a:gd name="connsiteX105" fmla="*/ 5939320 w 6128435"/>
              <a:gd name="connsiteY105" fmla="*/ 4340435 h 6858000"/>
              <a:gd name="connsiteX106" fmla="*/ 5946705 w 6128435"/>
              <a:gd name="connsiteY106" fmla="*/ 4428051 h 6858000"/>
              <a:gd name="connsiteX107" fmla="*/ 5949261 w 6128435"/>
              <a:gd name="connsiteY107" fmla="*/ 4449185 h 6858000"/>
              <a:gd name="connsiteX108" fmla="*/ 5957504 w 6128435"/>
              <a:gd name="connsiteY108" fmla="*/ 4465911 h 6858000"/>
              <a:gd name="connsiteX109" fmla="*/ 5964689 w 6128435"/>
              <a:gd name="connsiteY109" fmla="*/ 4468532 h 6858000"/>
              <a:gd name="connsiteX110" fmla="*/ 5967062 w 6128435"/>
              <a:gd name="connsiteY110" fmla="*/ 4479923 h 6858000"/>
              <a:gd name="connsiteX111" fmla="*/ 5968960 w 6128435"/>
              <a:gd name="connsiteY111" fmla="*/ 4482655 h 6858000"/>
              <a:gd name="connsiteX112" fmla="*/ 5978567 w 6128435"/>
              <a:gd name="connsiteY112" fmla="*/ 4498605 h 6858000"/>
              <a:gd name="connsiteX113" fmla="*/ 5980106 w 6128435"/>
              <a:gd name="connsiteY113" fmla="*/ 4585087 h 6858000"/>
              <a:gd name="connsiteX114" fmla="*/ 5998138 w 6128435"/>
              <a:gd name="connsiteY114" fmla="*/ 4697518 h 6858000"/>
              <a:gd name="connsiteX115" fmla="*/ 6013516 w 6128435"/>
              <a:gd name="connsiteY115" fmla="*/ 4786619 h 6858000"/>
              <a:gd name="connsiteX116" fmla="*/ 6025404 w 6128435"/>
              <a:gd name="connsiteY116" fmla="*/ 4858148 h 6858000"/>
              <a:gd name="connsiteX117" fmla="*/ 6007749 w 6128435"/>
              <a:gd name="connsiteY117" fmla="*/ 4964715 h 6858000"/>
              <a:gd name="connsiteX118" fmla="*/ 6005269 w 6128435"/>
              <a:gd name="connsiteY118" fmla="*/ 5150567 h 6858000"/>
              <a:gd name="connsiteX119" fmla="*/ 6001127 w 6128435"/>
              <a:gd name="connsiteY119" fmla="*/ 5164609 h 6858000"/>
              <a:gd name="connsiteX120" fmla="*/ 5996647 w 6128435"/>
              <a:gd name="connsiteY120" fmla="*/ 5185640 h 6858000"/>
              <a:gd name="connsiteX121" fmla="*/ 5998514 w 6128435"/>
              <a:gd name="connsiteY121" fmla="*/ 5189673 h 6858000"/>
              <a:gd name="connsiteX122" fmla="*/ 5995970 w 6128435"/>
              <a:gd name="connsiteY122" fmla="*/ 5221547 h 6858000"/>
              <a:gd name="connsiteX123" fmla="*/ 5997218 w 6128435"/>
              <a:gd name="connsiteY123" fmla="*/ 5222031 h 6858000"/>
              <a:gd name="connsiteX124" fmla="*/ 6002116 w 6128435"/>
              <a:gd name="connsiteY124" fmla="*/ 5231223 h 6858000"/>
              <a:gd name="connsiteX125" fmla="*/ 6008541 w 6128435"/>
              <a:gd name="connsiteY125" fmla="*/ 5248680 h 6858000"/>
              <a:gd name="connsiteX126" fmla="*/ 6039260 w 6128435"/>
              <a:gd name="connsiteY126" fmla="*/ 5289518 h 6858000"/>
              <a:gd name="connsiteX127" fmla="*/ 6036748 w 6128435"/>
              <a:gd name="connsiteY127" fmla="*/ 5322752 h 6858000"/>
              <a:gd name="connsiteX128" fmla="*/ 6036943 w 6128435"/>
              <a:gd name="connsiteY128" fmla="*/ 5329480 h 6858000"/>
              <a:gd name="connsiteX129" fmla="*/ 6037236 w 6128435"/>
              <a:gd name="connsiteY129" fmla="*/ 5329634 h 6858000"/>
              <a:gd name="connsiteX130" fmla="*/ 6038019 w 6128435"/>
              <a:gd name="connsiteY130" fmla="*/ 5336764 h 6858000"/>
              <a:gd name="connsiteX131" fmla="*/ 6037298 w 6128435"/>
              <a:gd name="connsiteY131" fmla="*/ 5341753 h 6858000"/>
              <a:gd name="connsiteX132" fmla="*/ 6037677 w 6128435"/>
              <a:gd name="connsiteY132" fmla="*/ 5354807 h 6858000"/>
              <a:gd name="connsiteX133" fmla="*/ 6039728 w 6128435"/>
              <a:gd name="connsiteY133" fmla="*/ 5359416 h 6858000"/>
              <a:gd name="connsiteX134" fmla="*/ 6043311 w 6128435"/>
              <a:gd name="connsiteY134" fmla="*/ 5361407 h 6858000"/>
              <a:gd name="connsiteX135" fmla="*/ 6042954 w 6128435"/>
              <a:gd name="connsiteY135" fmla="*/ 5362576 h 6858000"/>
              <a:gd name="connsiteX136" fmla="*/ 6053435 w 6128435"/>
              <a:gd name="connsiteY136" fmla="*/ 5387547 h 6858000"/>
              <a:gd name="connsiteX137" fmla="*/ 6065933 w 6128435"/>
              <a:gd name="connsiteY137" fmla="*/ 5443002 h 6858000"/>
              <a:gd name="connsiteX138" fmla="*/ 6068640 w 6128435"/>
              <a:gd name="connsiteY138" fmla="*/ 5474503 h 6858000"/>
              <a:gd name="connsiteX139" fmla="*/ 6080922 w 6128435"/>
              <a:gd name="connsiteY139" fmla="*/ 5561070 h 6858000"/>
              <a:gd name="connsiteX140" fmla="*/ 6096949 w 6128435"/>
              <a:gd name="connsiteY140" fmla="*/ 5648179 h 6858000"/>
              <a:gd name="connsiteX141" fmla="*/ 6125703 w 6128435"/>
              <a:gd name="connsiteY141" fmla="*/ 5692894 h 6858000"/>
              <a:gd name="connsiteX142" fmla="*/ 6126670 w 6128435"/>
              <a:gd name="connsiteY142" fmla="*/ 5697882 h 6858000"/>
              <a:gd name="connsiteX143" fmla="*/ 6124061 w 6128435"/>
              <a:gd name="connsiteY143" fmla="*/ 5710294 h 6858000"/>
              <a:gd name="connsiteX144" fmla="*/ 6122213 w 6128435"/>
              <a:gd name="connsiteY144" fmla="*/ 5714762 h 6858000"/>
              <a:gd name="connsiteX145" fmla="*/ 6121353 w 6128435"/>
              <a:gd name="connsiteY145" fmla="*/ 5721725 h 6858000"/>
              <a:gd name="connsiteX146" fmla="*/ 6121607 w 6128435"/>
              <a:gd name="connsiteY146" fmla="*/ 5721959 h 6858000"/>
              <a:gd name="connsiteX147" fmla="*/ 6120262 w 6128435"/>
              <a:gd name="connsiteY147" fmla="*/ 5728358 h 6858000"/>
              <a:gd name="connsiteX148" fmla="*/ 6110194 w 6128435"/>
              <a:gd name="connsiteY148" fmla="*/ 5758853 h 6858000"/>
              <a:gd name="connsiteX149" fmla="*/ 6127519 w 6128435"/>
              <a:gd name="connsiteY149" fmla="*/ 5865775 h 6858000"/>
              <a:gd name="connsiteX150" fmla="*/ 6128435 w 6128435"/>
              <a:gd name="connsiteY150" fmla="*/ 5870164 h 6858000"/>
              <a:gd name="connsiteX151" fmla="*/ 6119217 w 6128435"/>
              <a:gd name="connsiteY151" fmla="*/ 5888542 h 6858000"/>
              <a:gd name="connsiteX152" fmla="*/ 6115966 w 6128435"/>
              <a:gd name="connsiteY152" fmla="*/ 5898387 h 6858000"/>
              <a:gd name="connsiteX153" fmla="*/ 6111924 w 6128435"/>
              <a:gd name="connsiteY153" fmla="*/ 5900444 h 6858000"/>
              <a:gd name="connsiteX154" fmla="*/ 6108716 w 6128435"/>
              <a:gd name="connsiteY154" fmla="*/ 5915345 h 6858000"/>
              <a:gd name="connsiteX155" fmla="*/ 6109524 w 6128435"/>
              <a:gd name="connsiteY155" fmla="*/ 5917328 h 6858000"/>
              <a:gd name="connsiteX156" fmla="*/ 6102493 w 6128435"/>
              <a:gd name="connsiteY156" fmla="*/ 5928602 h 6858000"/>
              <a:gd name="connsiteX157" fmla="*/ 6056863 w 6128435"/>
              <a:gd name="connsiteY157" fmla="*/ 6000643 h 6858000"/>
              <a:gd name="connsiteX158" fmla="*/ 6045436 w 6128435"/>
              <a:gd name="connsiteY158" fmla="*/ 6124480 h 6858000"/>
              <a:gd name="connsiteX159" fmla="*/ 6030489 w 6128435"/>
              <a:gd name="connsiteY159" fmla="*/ 6317666 h 6858000"/>
              <a:gd name="connsiteX160" fmla="*/ 6007492 w 6128435"/>
              <a:gd name="connsiteY160" fmla="*/ 6440818 h 6858000"/>
              <a:gd name="connsiteX161" fmla="*/ 6009467 w 6128435"/>
              <a:gd name="connsiteY161" fmla="*/ 6487076 h 6858000"/>
              <a:gd name="connsiteX162" fmla="*/ 5995064 w 6128435"/>
              <a:gd name="connsiteY162" fmla="*/ 6540791 h 6858000"/>
              <a:gd name="connsiteX163" fmla="*/ 5996309 w 6128435"/>
              <a:gd name="connsiteY163" fmla="*/ 6543961 h 6858000"/>
              <a:gd name="connsiteX164" fmla="*/ 5996048 w 6128435"/>
              <a:gd name="connsiteY164" fmla="*/ 6555444 h 6858000"/>
              <a:gd name="connsiteX165" fmla="*/ 6002524 w 6128435"/>
              <a:gd name="connsiteY165" fmla="*/ 6560188 h 6858000"/>
              <a:gd name="connsiteX166" fmla="*/ 6006823 w 6128435"/>
              <a:gd name="connsiteY166" fmla="*/ 6578546 h 6858000"/>
              <a:gd name="connsiteX167" fmla="*/ 6004510 w 6128435"/>
              <a:gd name="connsiteY167" fmla="*/ 6599256 h 6858000"/>
              <a:gd name="connsiteX168" fmla="*/ 5986207 w 6128435"/>
              <a:gd name="connsiteY168" fmla="*/ 6695855 h 6858000"/>
              <a:gd name="connsiteX169" fmla="*/ 5979428 w 6128435"/>
              <a:gd name="connsiteY169" fmla="*/ 6754678 h 6858000"/>
              <a:gd name="connsiteX170" fmla="*/ 5983398 w 6128435"/>
              <a:gd name="connsiteY170" fmla="*/ 6778641 h 6858000"/>
              <a:gd name="connsiteX171" fmla="*/ 5984543 w 6128435"/>
              <a:gd name="connsiteY171" fmla="*/ 6811016 h 6858000"/>
              <a:gd name="connsiteX172" fmla="*/ 5981802 w 6128435"/>
              <a:gd name="connsiteY172" fmla="*/ 6838578 h 6858000"/>
              <a:gd name="connsiteX173" fmla="*/ 5979671 w 6128435"/>
              <a:gd name="connsiteY173" fmla="*/ 6858000 h 6858000"/>
              <a:gd name="connsiteX174" fmla="*/ 0 w 6128435"/>
              <a:gd name="connsiteY174" fmla="*/ 6858000 h 6858000"/>
              <a:gd name="connsiteX175" fmla="*/ 0 w 6128435"/>
              <a:gd name="connsiteY17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71438 w 6128435"/>
              <a:gd name="connsiteY45" fmla="*/ 2447186 h 6858000"/>
              <a:gd name="connsiteX46" fmla="*/ 5271722 w 6128435"/>
              <a:gd name="connsiteY46" fmla="*/ 2447359 h 6858000"/>
              <a:gd name="connsiteX47" fmla="*/ 5272069 w 6128435"/>
              <a:gd name="connsiteY47" fmla="*/ 2454523 h 6858000"/>
              <a:gd name="connsiteX48" fmla="*/ 5192511 w 6128435"/>
              <a:gd name="connsiteY48" fmla="*/ 2549199 h 6858000"/>
              <a:gd name="connsiteX49" fmla="*/ 5307538 w 6128435"/>
              <a:gd name="connsiteY49" fmla="*/ 2514685 h 6858000"/>
              <a:gd name="connsiteX50" fmla="*/ 5337604 w 6128435"/>
              <a:gd name="connsiteY50" fmla="*/ 2597632 h 6858000"/>
              <a:gd name="connsiteX51" fmla="*/ 5407503 w 6128435"/>
              <a:gd name="connsiteY51" fmla="*/ 2786290 h 6858000"/>
              <a:gd name="connsiteX52" fmla="*/ 5407356 w 6128435"/>
              <a:gd name="connsiteY52" fmla="*/ 2787545 h 6858000"/>
              <a:gd name="connsiteX53" fmla="*/ 5411130 w 6128435"/>
              <a:gd name="connsiteY53" fmla="*/ 2788640 h 6858000"/>
              <a:gd name="connsiteX54" fmla="*/ 5416439 w 6128435"/>
              <a:gd name="connsiteY54" fmla="*/ 2805666 h 6858000"/>
              <a:gd name="connsiteX55" fmla="*/ 5416589 w 6128435"/>
              <a:gd name="connsiteY55" fmla="*/ 2810822 h 6858000"/>
              <a:gd name="connsiteX56" fmla="*/ 5418542 w 6128435"/>
              <a:gd name="connsiteY56" fmla="*/ 2817745 h 6858000"/>
              <a:gd name="connsiteX57" fmla="*/ 5418847 w 6128435"/>
              <a:gd name="connsiteY57" fmla="*/ 2817825 h 6858000"/>
              <a:gd name="connsiteX58" fmla="*/ 5423364 w 6128435"/>
              <a:gd name="connsiteY58" fmla="*/ 2858292 h 6858000"/>
              <a:gd name="connsiteX59" fmla="*/ 5479298 w 6128435"/>
              <a:gd name="connsiteY59" fmla="*/ 2947791 h 6858000"/>
              <a:gd name="connsiteX60" fmla="*/ 5481770 w 6128435"/>
              <a:gd name="connsiteY60" fmla="*/ 2951352 h 6858000"/>
              <a:gd name="connsiteX61" fmla="*/ 5481013 w 6128435"/>
              <a:gd name="connsiteY61" fmla="*/ 2973461 h 6858000"/>
              <a:gd name="connsiteX62" fmla="*/ 5482045 w 6128435"/>
              <a:gd name="connsiteY62" fmla="*/ 2984371 h 6858000"/>
              <a:gd name="connsiteX63" fmla="*/ 5479405 w 6128435"/>
              <a:gd name="connsiteY63" fmla="*/ 2988507 h 6858000"/>
              <a:gd name="connsiteX64" fmla="*/ 5482415 w 6128435"/>
              <a:gd name="connsiteY64" fmla="*/ 3004079 h 6858000"/>
              <a:gd name="connsiteX65" fmla="*/ 5483865 w 6128435"/>
              <a:gd name="connsiteY65" fmla="*/ 3005467 h 6858000"/>
              <a:gd name="connsiteX66" fmla="*/ 5482236 w 6128435"/>
              <a:gd name="connsiteY66" fmla="*/ 3019791 h 6858000"/>
              <a:gd name="connsiteX67" fmla="*/ 5475895 w 6128435"/>
              <a:gd name="connsiteY67" fmla="*/ 3033578 h 6858000"/>
              <a:gd name="connsiteX68" fmla="*/ 5477595 w 6128435"/>
              <a:gd name="connsiteY68" fmla="*/ 3250534 h 6858000"/>
              <a:gd name="connsiteX69" fmla="*/ 5532836 w 6128435"/>
              <a:gd name="connsiteY69" fmla="*/ 3353840 h 6858000"/>
              <a:gd name="connsiteX70" fmla="*/ 5561229 w 6128435"/>
              <a:gd name="connsiteY70" fmla="*/ 3395784 h 6858000"/>
              <a:gd name="connsiteX71" fmla="*/ 5589758 w 6128435"/>
              <a:gd name="connsiteY71" fmla="*/ 3506453 h 6858000"/>
              <a:gd name="connsiteX72" fmla="*/ 5596144 w 6128435"/>
              <a:gd name="connsiteY72" fmla="*/ 3534624 h 6858000"/>
              <a:gd name="connsiteX73" fmla="*/ 5597750 w 6128435"/>
              <a:gd name="connsiteY73" fmla="*/ 3534129 h 6858000"/>
              <a:gd name="connsiteX74" fmla="*/ 5599700 w 6128435"/>
              <a:gd name="connsiteY74" fmla="*/ 3547221 h 6858000"/>
              <a:gd name="connsiteX75" fmla="*/ 5615031 w 6128435"/>
              <a:gd name="connsiteY75" fmla="*/ 3557482 h 6858000"/>
              <a:gd name="connsiteX76" fmla="*/ 5618377 w 6128435"/>
              <a:gd name="connsiteY76" fmla="*/ 3588431 h 6858000"/>
              <a:gd name="connsiteX77" fmla="*/ 5612155 w 6128435"/>
              <a:gd name="connsiteY77" fmla="*/ 3589869 h 6858000"/>
              <a:gd name="connsiteX78" fmla="*/ 5620843 w 6128435"/>
              <a:gd name="connsiteY78" fmla="*/ 3606745 h 6858000"/>
              <a:gd name="connsiteX79" fmla="*/ 5655472 w 6128435"/>
              <a:gd name="connsiteY79" fmla="*/ 3678877 h 6858000"/>
              <a:gd name="connsiteX80" fmla="*/ 5680448 w 6128435"/>
              <a:gd name="connsiteY80" fmla="*/ 3717760 h 6858000"/>
              <a:gd name="connsiteX81" fmla="*/ 5683015 w 6128435"/>
              <a:gd name="connsiteY81" fmla="*/ 3762025 h 6858000"/>
              <a:gd name="connsiteX82" fmla="*/ 5696643 w 6128435"/>
              <a:gd name="connsiteY82" fmla="*/ 3773888 h 6858000"/>
              <a:gd name="connsiteX83" fmla="*/ 5699203 w 6128435"/>
              <a:gd name="connsiteY83" fmla="*/ 3775823 h 6858000"/>
              <a:gd name="connsiteX84" fmla="*/ 5704824 w 6128435"/>
              <a:gd name="connsiteY84" fmla="*/ 3785966 h 6858000"/>
              <a:gd name="connsiteX85" fmla="*/ 5712204 w 6128435"/>
              <a:gd name="connsiteY85" fmla="*/ 3785830 h 6858000"/>
              <a:gd name="connsiteX86" fmla="*/ 5724816 w 6128435"/>
              <a:gd name="connsiteY86" fmla="*/ 3798949 h 6858000"/>
              <a:gd name="connsiteX87" fmla="*/ 5733539 w 6128435"/>
              <a:gd name="connsiteY87" fmla="*/ 3818457 h 6858000"/>
              <a:gd name="connsiteX88" fmla="*/ 5768491 w 6128435"/>
              <a:gd name="connsiteY88" fmla="*/ 3914399 h 6858000"/>
              <a:gd name="connsiteX89" fmla="*/ 5793123 w 6128435"/>
              <a:gd name="connsiteY89" fmla="*/ 3969952 h 6858000"/>
              <a:gd name="connsiteX90" fmla="*/ 5808321 w 6128435"/>
              <a:gd name="connsiteY90" fmla="*/ 3988153 h 6858000"/>
              <a:gd name="connsiteX91" fmla="*/ 5825621 w 6128435"/>
              <a:gd name="connsiteY91" fmla="*/ 4015525 h 6858000"/>
              <a:gd name="connsiteX92" fmla="*/ 5860672 w 6128435"/>
              <a:gd name="connsiteY92" fmla="*/ 4061579 h 6858000"/>
              <a:gd name="connsiteX93" fmla="*/ 5872173 w 6128435"/>
              <a:gd name="connsiteY93" fmla="*/ 4088497 h 6858000"/>
              <a:gd name="connsiteX94" fmla="*/ 5883705 w 6128435"/>
              <a:gd name="connsiteY94" fmla="*/ 4101899 h 6858000"/>
              <a:gd name="connsiteX95" fmla="*/ 5885314 w 6128435"/>
              <a:gd name="connsiteY95" fmla="*/ 4108387 h 6858000"/>
              <a:gd name="connsiteX96" fmla="*/ 5894095 w 6128435"/>
              <a:gd name="connsiteY96" fmla="*/ 4128857 h 6858000"/>
              <a:gd name="connsiteX97" fmla="*/ 5898339 w 6128435"/>
              <a:gd name="connsiteY97" fmla="*/ 4140800 h 6858000"/>
              <a:gd name="connsiteX98" fmla="*/ 5899734 w 6128435"/>
              <a:gd name="connsiteY98" fmla="*/ 4145632 h 6858000"/>
              <a:gd name="connsiteX99" fmla="*/ 5897098 w 6128435"/>
              <a:gd name="connsiteY99" fmla="*/ 4157819 h 6858000"/>
              <a:gd name="connsiteX100" fmla="*/ 5903513 w 6128435"/>
              <a:gd name="connsiteY100" fmla="*/ 4187661 h 6858000"/>
              <a:gd name="connsiteX101" fmla="*/ 5917114 w 6128435"/>
              <a:gd name="connsiteY101" fmla="*/ 4213096 h 6858000"/>
              <a:gd name="connsiteX102" fmla="*/ 5921153 w 6128435"/>
              <a:gd name="connsiteY102" fmla="*/ 4236222 h 6858000"/>
              <a:gd name="connsiteX103" fmla="*/ 5924233 w 6128435"/>
              <a:gd name="connsiteY103" fmla="*/ 4242060 h 6858000"/>
              <a:gd name="connsiteX104" fmla="*/ 5928910 w 6128435"/>
              <a:gd name="connsiteY104" fmla="*/ 4300973 h 6858000"/>
              <a:gd name="connsiteX105" fmla="*/ 5939320 w 6128435"/>
              <a:gd name="connsiteY105" fmla="*/ 4340435 h 6858000"/>
              <a:gd name="connsiteX106" fmla="*/ 5946705 w 6128435"/>
              <a:gd name="connsiteY106" fmla="*/ 4428051 h 6858000"/>
              <a:gd name="connsiteX107" fmla="*/ 5949261 w 6128435"/>
              <a:gd name="connsiteY107" fmla="*/ 4449185 h 6858000"/>
              <a:gd name="connsiteX108" fmla="*/ 5957504 w 6128435"/>
              <a:gd name="connsiteY108" fmla="*/ 4465911 h 6858000"/>
              <a:gd name="connsiteX109" fmla="*/ 5964689 w 6128435"/>
              <a:gd name="connsiteY109" fmla="*/ 4468532 h 6858000"/>
              <a:gd name="connsiteX110" fmla="*/ 5967062 w 6128435"/>
              <a:gd name="connsiteY110" fmla="*/ 4479923 h 6858000"/>
              <a:gd name="connsiteX111" fmla="*/ 5968960 w 6128435"/>
              <a:gd name="connsiteY111" fmla="*/ 4482655 h 6858000"/>
              <a:gd name="connsiteX112" fmla="*/ 5978567 w 6128435"/>
              <a:gd name="connsiteY112" fmla="*/ 4498605 h 6858000"/>
              <a:gd name="connsiteX113" fmla="*/ 5980106 w 6128435"/>
              <a:gd name="connsiteY113" fmla="*/ 4585087 h 6858000"/>
              <a:gd name="connsiteX114" fmla="*/ 5998138 w 6128435"/>
              <a:gd name="connsiteY114" fmla="*/ 4697518 h 6858000"/>
              <a:gd name="connsiteX115" fmla="*/ 6013516 w 6128435"/>
              <a:gd name="connsiteY115" fmla="*/ 4786619 h 6858000"/>
              <a:gd name="connsiteX116" fmla="*/ 6025404 w 6128435"/>
              <a:gd name="connsiteY116" fmla="*/ 4858148 h 6858000"/>
              <a:gd name="connsiteX117" fmla="*/ 6007749 w 6128435"/>
              <a:gd name="connsiteY117" fmla="*/ 4964715 h 6858000"/>
              <a:gd name="connsiteX118" fmla="*/ 6005269 w 6128435"/>
              <a:gd name="connsiteY118" fmla="*/ 5150567 h 6858000"/>
              <a:gd name="connsiteX119" fmla="*/ 6001127 w 6128435"/>
              <a:gd name="connsiteY119" fmla="*/ 5164609 h 6858000"/>
              <a:gd name="connsiteX120" fmla="*/ 5996647 w 6128435"/>
              <a:gd name="connsiteY120" fmla="*/ 5185640 h 6858000"/>
              <a:gd name="connsiteX121" fmla="*/ 5998514 w 6128435"/>
              <a:gd name="connsiteY121" fmla="*/ 5189673 h 6858000"/>
              <a:gd name="connsiteX122" fmla="*/ 5995970 w 6128435"/>
              <a:gd name="connsiteY122" fmla="*/ 5221547 h 6858000"/>
              <a:gd name="connsiteX123" fmla="*/ 5997218 w 6128435"/>
              <a:gd name="connsiteY123" fmla="*/ 5222031 h 6858000"/>
              <a:gd name="connsiteX124" fmla="*/ 6002116 w 6128435"/>
              <a:gd name="connsiteY124" fmla="*/ 5231223 h 6858000"/>
              <a:gd name="connsiteX125" fmla="*/ 6008541 w 6128435"/>
              <a:gd name="connsiteY125" fmla="*/ 5248680 h 6858000"/>
              <a:gd name="connsiteX126" fmla="*/ 6039260 w 6128435"/>
              <a:gd name="connsiteY126" fmla="*/ 5289518 h 6858000"/>
              <a:gd name="connsiteX127" fmla="*/ 6036748 w 6128435"/>
              <a:gd name="connsiteY127" fmla="*/ 5322752 h 6858000"/>
              <a:gd name="connsiteX128" fmla="*/ 6036943 w 6128435"/>
              <a:gd name="connsiteY128" fmla="*/ 5329480 h 6858000"/>
              <a:gd name="connsiteX129" fmla="*/ 6037236 w 6128435"/>
              <a:gd name="connsiteY129" fmla="*/ 5329634 h 6858000"/>
              <a:gd name="connsiteX130" fmla="*/ 6038019 w 6128435"/>
              <a:gd name="connsiteY130" fmla="*/ 5336764 h 6858000"/>
              <a:gd name="connsiteX131" fmla="*/ 6037298 w 6128435"/>
              <a:gd name="connsiteY131" fmla="*/ 5341753 h 6858000"/>
              <a:gd name="connsiteX132" fmla="*/ 6037677 w 6128435"/>
              <a:gd name="connsiteY132" fmla="*/ 5354807 h 6858000"/>
              <a:gd name="connsiteX133" fmla="*/ 6039728 w 6128435"/>
              <a:gd name="connsiteY133" fmla="*/ 5359416 h 6858000"/>
              <a:gd name="connsiteX134" fmla="*/ 6043311 w 6128435"/>
              <a:gd name="connsiteY134" fmla="*/ 5361407 h 6858000"/>
              <a:gd name="connsiteX135" fmla="*/ 6042954 w 6128435"/>
              <a:gd name="connsiteY135" fmla="*/ 5362576 h 6858000"/>
              <a:gd name="connsiteX136" fmla="*/ 6053435 w 6128435"/>
              <a:gd name="connsiteY136" fmla="*/ 5387547 h 6858000"/>
              <a:gd name="connsiteX137" fmla="*/ 6065933 w 6128435"/>
              <a:gd name="connsiteY137" fmla="*/ 5443002 h 6858000"/>
              <a:gd name="connsiteX138" fmla="*/ 6068640 w 6128435"/>
              <a:gd name="connsiteY138" fmla="*/ 5474503 h 6858000"/>
              <a:gd name="connsiteX139" fmla="*/ 6080922 w 6128435"/>
              <a:gd name="connsiteY139" fmla="*/ 5561070 h 6858000"/>
              <a:gd name="connsiteX140" fmla="*/ 6096949 w 6128435"/>
              <a:gd name="connsiteY140" fmla="*/ 5648179 h 6858000"/>
              <a:gd name="connsiteX141" fmla="*/ 6125703 w 6128435"/>
              <a:gd name="connsiteY141" fmla="*/ 5692894 h 6858000"/>
              <a:gd name="connsiteX142" fmla="*/ 6126670 w 6128435"/>
              <a:gd name="connsiteY142" fmla="*/ 5697882 h 6858000"/>
              <a:gd name="connsiteX143" fmla="*/ 6124061 w 6128435"/>
              <a:gd name="connsiteY143" fmla="*/ 5710294 h 6858000"/>
              <a:gd name="connsiteX144" fmla="*/ 6122213 w 6128435"/>
              <a:gd name="connsiteY144" fmla="*/ 5714762 h 6858000"/>
              <a:gd name="connsiteX145" fmla="*/ 6121353 w 6128435"/>
              <a:gd name="connsiteY145" fmla="*/ 5721725 h 6858000"/>
              <a:gd name="connsiteX146" fmla="*/ 6121607 w 6128435"/>
              <a:gd name="connsiteY146" fmla="*/ 5721959 h 6858000"/>
              <a:gd name="connsiteX147" fmla="*/ 6120262 w 6128435"/>
              <a:gd name="connsiteY147" fmla="*/ 5728358 h 6858000"/>
              <a:gd name="connsiteX148" fmla="*/ 6110194 w 6128435"/>
              <a:gd name="connsiteY148" fmla="*/ 5758853 h 6858000"/>
              <a:gd name="connsiteX149" fmla="*/ 6127519 w 6128435"/>
              <a:gd name="connsiteY149" fmla="*/ 5865775 h 6858000"/>
              <a:gd name="connsiteX150" fmla="*/ 6128435 w 6128435"/>
              <a:gd name="connsiteY150" fmla="*/ 5870164 h 6858000"/>
              <a:gd name="connsiteX151" fmla="*/ 6119217 w 6128435"/>
              <a:gd name="connsiteY151" fmla="*/ 5888542 h 6858000"/>
              <a:gd name="connsiteX152" fmla="*/ 6115966 w 6128435"/>
              <a:gd name="connsiteY152" fmla="*/ 5898387 h 6858000"/>
              <a:gd name="connsiteX153" fmla="*/ 6111924 w 6128435"/>
              <a:gd name="connsiteY153" fmla="*/ 5900444 h 6858000"/>
              <a:gd name="connsiteX154" fmla="*/ 6108716 w 6128435"/>
              <a:gd name="connsiteY154" fmla="*/ 5915345 h 6858000"/>
              <a:gd name="connsiteX155" fmla="*/ 6109524 w 6128435"/>
              <a:gd name="connsiteY155" fmla="*/ 5917328 h 6858000"/>
              <a:gd name="connsiteX156" fmla="*/ 6102493 w 6128435"/>
              <a:gd name="connsiteY156" fmla="*/ 5928602 h 6858000"/>
              <a:gd name="connsiteX157" fmla="*/ 6056863 w 6128435"/>
              <a:gd name="connsiteY157" fmla="*/ 6000643 h 6858000"/>
              <a:gd name="connsiteX158" fmla="*/ 6045436 w 6128435"/>
              <a:gd name="connsiteY158" fmla="*/ 6124480 h 6858000"/>
              <a:gd name="connsiteX159" fmla="*/ 6030489 w 6128435"/>
              <a:gd name="connsiteY159" fmla="*/ 6317666 h 6858000"/>
              <a:gd name="connsiteX160" fmla="*/ 6007492 w 6128435"/>
              <a:gd name="connsiteY160" fmla="*/ 6440818 h 6858000"/>
              <a:gd name="connsiteX161" fmla="*/ 6009467 w 6128435"/>
              <a:gd name="connsiteY161" fmla="*/ 6487076 h 6858000"/>
              <a:gd name="connsiteX162" fmla="*/ 5995064 w 6128435"/>
              <a:gd name="connsiteY162" fmla="*/ 6540791 h 6858000"/>
              <a:gd name="connsiteX163" fmla="*/ 5996309 w 6128435"/>
              <a:gd name="connsiteY163" fmla="*/ 6543961 h 6858000"/>
              <a:gd name="connsiteX164" fmla="*/ 5996048 w 6128435"/>
              <a:gd name="connsiteY164" fmla="*/ 6555444 h 6858000"/>
              <a:gd name="connsiteX165" fmla="*/ 6002524 w 6128435"/>
              <a:gd name="connsiteY165" fmla="*/ 6560188 h 6858000"/>
              <a:gd name="connsiteX166" fmla="*/ 6006823 w 6128435"/>
              <a:gd name="connsiteY166" fmla="*/ 6578546 h 6858000"/>
              <a:gd name="connsiteX167" fmla="*/ 6004510 w 6128435"/>
              <a:gd name="connsiteY167" fmla="*/ 6599256 h 6858000"/>
              <a:gd name="connsiteX168" fmla="*/ 5986207 w 6128435"/>
              <a:gd name="connsiteY168" fmla="*/ 6695855 h 6858000"/>
              <a:gd name="connsiteX169" fmla="*/ 5979428 w 6128435"/>
              <a:gd name="connsiteY169" fmla="*/ 6754678 h 6858000"/>
              <a:gd name="connsiteX170" fmla="*/ 5983398 w 6128435"/>
              <a:gd name="connsiteY170" fmla="*/ 6778641 h 6858000"/>
              <a:gd name="connsiteX171" fmla="*/ 5984543 w 6128435"/>
              <a:gd name="connsiteY171" fmla="*/ 6811016 h 6858000"/>
              <a:gd name="connsiteX172" fmla="*/ 5981802 w 6128435"/>
              <a:gd name="connsiteY172" fmla="*/ 6838578 h 6858000"/>
              <a:gd name="connsiteX173" fmla="*/ 5979671 w 6128435"/>
              <a:gd name="connsiteY173" fmla="*/ 6858000 h 6858000"/>
              <a:gd name="connsiteX174" fmla="*/ 0 w 6128435"/>
              <a:gd name="connsiteY174" fmla="*/ 6858000 h 6858000"/>
              <a:gd name="connsiteX175" fmla="*/ 0 w 6128435"/>
              <a:gd name="connsiteY17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71438 w 6128435"/>
              <a:gd name="connsiteY45" fmla="*/ 2447186 h 6858000"/>
              <a:gd name="connsiteX46" fmla="*/ 5271722 w 6128435"/>
              <a:gd name="connsiteY46" fmla="*/ 2447359 h 6858000"/>
              <a:gd name="connsiteX47" fmla="*/ 5148653 w 6128435"/>
              <a:gd name="connsiteY47" fmla="*/ 2460132 h 6858000"/>
              <a:gd name="connsiteX48" fmla="*/ 5192511 w 6128435"/>
              <a:gd name="connsiteY48" fmla="*/ 2549199 h 6858000"/>
              <a:gd name="connsiteX49" fmla="*/ 5307538 w 6128435"/>
              <a:gd name="connsiteY49" fmla="*/ 2514685 h 6858000"/>
              <a:gd name="connsiteX50" fmla="*/ 5337604 w 6128435"/>
              <a:gd name="connsiteY50" fmla="*/ 2597632 h 6858000"/>
              <a:gd name="connsiteX51" fmla="*/ 5407503 w 6128435"/>
              <a:gd name="connsiteY51" fmla="*/ 2786290 h 6858000"/>
              <a:gd name="connsiteX52" fmla="*/ 5407356 w 6128435"/>
              <a:gd name="connsiteY52" fmla="*/ 2787545 h 6858000"/>
              <a:gd name="connsiteX53" fmla="*/ 5411130 w 6128435"/>
              <a:gd name="connsiteY53" fmla="*/ 2788640 h 6858000"/>
              <a:gd name="connsiteX54" fmla="*/ 5416439 w 6128435"/>
              <a:gd name="connsiteY54" fmla="*/ 2805666 h 6858000"/>
              <a:gd name="connsiteX55" fmla="*/ 5416589 w 6128435"/>
              <a:gd name="connsiteY55" fmla="*/ 2810822 h 6858000"/>
              <a:gd name="connsiteX56" fmla="*/ 5418542 w 6128435"/>
              <a:gd name="connsiteY56" fmla="*/ 2817745 h 6858000"/>
              <a:gd name="connsiteX57" fmla="*/ 5418847 w 6128435"/>
              <a:gd name="connsiteY57" fmla="*/ 2817825 h 6858000"/>
              <a:gd name="connsiteX58" fmla="*/ 5423364 w 6128435"/>
              <a:gd name="connsiteY58" fmla="*/ 2858292 h 6858000"/>
              <a:gd name="connsiteX59" fmla="*/ 5479298 w 6128435"/>
              <a:gd name="connsiteY59" fmla="*/ 2947791 h 6858000"/>
              <a:gd name="connsiteX60" fmla="*/ 5481770 w 6128435"/>
              <a:gd name="connsiteY60" fmla="*/ 2951352 h 6858000"/>
              <a:gd name="connsiteX61" fmla="*/ 5481013 w 6128435"/>
              <a:gd name="connsiteY61" fmla="*/ 2973461 h 6858000"/>
              <a:gd name="connsiteX62" fmla="*/ 5482045 w 6128435"/>
              <a:gd name="connsiteY62" fmla="*/ 2984371 h 6858000"/>
              <a:gd name="connsiteX63" fmla="*/ 5479405 w 6128435"/>
              <a:gd name="connsiteY63" fmla="*/ 2988507 h 6858000"/>
              <a:gd name="connsiteX64" fmla="*/ 5482415 w 6128435"/>
              <a:gd name="connsiteY64" fmla="*/ 3004079 h 6858000"/>
              <a:gd name="connsiteX65" fmla="*/ 5483865 w 6128435"/>
              <a:gd name="connsiteY65" fmla="*/ 3005467 h 6858000"/>
              <a:gd name="connsiteX66" fmla="*/ 5482236 w 6128435"/>
              <a:gd name="connsiteY66" fmla="*/ 3019791 h 6858000"/>
              <a:gd name="connsiteX67" fmla="*/ 5475895 w 6128435"/>
              <a:gd name="connsiteY67" fmla="*/ 3033578 h 6858000"/>
              <a:gd name="connsiteX68" fmla="*/ 5477595 w 6128435"/>
              <a:gd name="connsiteY68" fmla="*/ 3250534 h 6858000"/>
              <a:gd name="connsiteX69" fmla="*/ 5532836 w 6128435"/>
              <a:gd name="connsiteY69" fmla="*/ 3353840 h 6858000"/>
              <a:gd name="connsiteX70" fmla="*/ 5561229 w 6128435"/>
              <a:gd name="connsiteY70" fmla="*/ 3395784 h 6858000"/>
              <a:gd name="connsiteX71" fmla="*/ 5589758 w 6128435"/>
              <a:gd name="connsiteY71" fmla="*/ 3506453 h 6858000"/>
              <a:gd name="connsiteX72" fmla="*/ 5596144 w 6128435"/>
              <a:gd name="connsiteY72" fmla="*/ 3534624 h 6858000"/>
              <a:gd name="connsiteX73" fmla="*/ 5597750 w 6128435"/>
              <a:gd name="connsiteY73" fmla="*/ 3534129 h 6858000"/>
              <a:gd name="connsiteX74" fmla="*/ 5599700 w 6128435"/>
              <a:gd name="connsiteY74" fmla="*/ 3547221 h 6858000"/>
              <a:gd name="connsiteX75" fmla="*/ 5615031 w 6128435"/>
              <a:gd name="connsiteY75" fmla="*/ 3557482 h 6858000"/>
              <a:gd name="connsiteX76" fmla="*/ 5618377 w 6128435"/>
              <a:gd name="connsiteY76" fmla="*/ 3588431 h 6858000"/>
              <a:gd name="connsiteX77" fmla="*/ 5612155 w 6128435"/>
              <a:gd name="connsiteY77" fmla="*/ 3589869 h 6858000"/>
              <a:gd name="connsiteX78" fmla="*/ 5620843 w 6128435"/>
              <a:gd name="connsiteY78" fmla="*/ 3606745 h 6858000"/>
              <a:gd name="connsiteX79" fmla="*/ 5655472 w 6128435"/>
              <a:gd name="connsiteY79" fmla="*/ 3678877 h 6858000"/>
              <a:gd name="connsiteX80" fmla="*/ 5680448 w 6128435"/>
              <a:gd name="connsiteY80" fmla="*/ 3717760 h 6858000"/>
              <a:gd name="connsiteX81" fmla="*/ 5683015 w 6128435"/>
              <a:gd name="connsiteY81" fmla="*/ 3762025 h 6858000"/>
              <a:gd name="connsiteX82" fmla="*/ 5696643 w 6128435"/>
              <a:gd name="connsiteY82" fmla="*/ 3773888 h 6858000"/>
              <a:gd name="connsiteX83" fmla="*/ 5699203 w 6128435"/>
              <a:gd name="connsiteY83" fmla="*/ 3775823 h 6858000"/>
              <a:gd name="connsiteX84" fmla="*/ 5704824 w 6128435"/>
              <a:gd name="connsiteY84" fmla="*/ 3785966 h 6858000"/>
              <a:gd name="connsiteX85" fmla="*/ 5712204 w 6128435"/>
              <a:gd name="connsiteY85" fmla="*/ 3785830 h 6858000"/>
              <a:gd name="connsiteX86" fmla="*/ 5724816 w 6128435"/>
              <a:gd name="connsiteY86" fmla="*/ 3798949 h 6858000"/>
              <a:gd name="connsiteX87" fmla="*/ 5733539 w 6128435"/>
              <a:gd name="connsiteY87" fmla="*/ 3818457 h 6858000"/>
              <a:gd name="connsiteX88" fmla="*/ 5768491 w 6128435"/>
              <a:gd name="connsiteY88" fmla="*/ 3914399 h 6858000"/>
              <a:gd name="connsiteX89" fmla="*/ 5793123 w 6128435"/>
              <a:gd name="connsiteY89" fmla="*/ 3969952 h 6858000"/>
              <a:gd name="connsiteX90" fmla="*/ 5808321 w 6128435"/>
              <a:gd name="connsiteY90" fmla="*/ 3988153 h 6858000"/>
              <a:gd name="connsiteX91" fmla="*/ 5825621 w 6128435"/>
              <a:gd name="connsiteY91" fmla="*/ 4015525 h 6858000"/>
              <a:gd name="connsiteX92" fmla="*/ 5860672 w 6128435"/>
              <a:gd name="connsiteY92" fmla="*/ 4061579 h 6858000"/>
              <a:gd name="connsiteX93" fmla="*/ 5872173 w 6128435"/>
              <a:gd name="connsiteY93" fmla="*/ 4088497 h 6858000"/>
              <a:gd name="connsiteX94" fmla="*/ 5883705 w 6128435"/>
              <a:gd name="connsiteY94" fmla="*/ 4101899 h 6858000"/>
              <a:gd name="connsiteX95" fmla="*/ 5885314 w 6128435"/>
              <a:gd name="connsiteY95" fmla="*/ 4108387 h 6858000"/>
              <a:gd name="connsiteX96" fmla="*/ 5894095 w 6128435"/>
              <a:gd name="connsiteY96" fmla="*/ 4128857 h 6858000"/>
              <a:gd name="connsiteX97" fmla="*/ 5898339 w 6128435"/>
              <a:gd name="connsiteY97" fmla="*/ 4140800 h 6858000"/>
              <a:gd name="connsiteX98" fmla="*/ 5899734 w 6128435"/>
              <a:gd name="connsiteY98" fmla="*/ 4145632 h 6858000"/>
              <a:gd name="connsiteX99" fmla="*/ 5897098 w 6128435"/>
              <a:gd name="connsiteY99" fmla="*/ 4157819 h 6858000"/>
              <a:gd name="connsiteX100" fmla="*/ 5903513 w 6128435"/>
              <a:gd name="connsiteY100" fmla="*/ 4187661 h 6858000"/>
              <a:gd name="connsiteX101" fmla="*/ 5917114 w 6128435"/>
              <a:gd name="connsiteY101" fmla="*/ 4213096 h 6858000"/>
              <a:gd name="connsiteX102" fmla="*/ 5921153 w 6128435"/>
              <a:gd name="connsiteY102" fmla="*/ 4236222 h 6858000"/>
              <a:gd name="connsiteX103" fmla="*/ 5924233 w 6128435"/>
              <a:gd name="connsiteY103" fmla="*/ 4242060 h 6858000"/>
              <a:gd name="connsiteX104" fmla="*/ 5928910 w 6128435"/>
              <a:gd name="connsiteY104" fmla="*/ 4300973 h 6858000"/>
              <a:gd name="connsiteX105" fmla="*/ 5939320 w 6128435"/>
              <a:gd name="connsiteY105" fmla="*/ 4340435 h 6858000"/>
              <a:gd name="connsiteX106" fmla="*/ 5946705 w 6128435"/>
              <a:gd name="connsiteY106" fmla="*/ 4428051 h 6858000"/>
              <a:gd name="connsiteX107" fmla="*/ 5949261 w 6128435"/>
              <a:gd name="connsiteY107" fmla="*/ 4449185 h 6858000"/>
              <a:gd name="connsiteX108" fmla="*/ 5957504 w 6128435"/>
              <a:gd name="connsiteY108" fmla="*/ 4465911 h 6858000"/>
              <a:gd name="connsiteX109" fmla="*/ 5964689 w 6128435"/>
              <a:gd name="connsiteY109" fmla="*/ 4468532 h 6858000"/>
              <a:gd name="connsiteX110" fmla="*/ 5967062 w 6128435"/>
              <a:gd name="connsiteY110" fmla="*/ 4479923 h 6858000"/>
              <a:gd name="connsiteX111" fmla="*/ 5968960 w 6128435"/>
              <a:gd name="connsiteY111" fmla="*/ 4482655 h 6858000"/>
              <a:gd name="connsiteX112" fmla="*/ 5978567 w 6128435"/>
              <a:gd name="connsiteY112" fmla="*/ 4498605 h 6858000"/>
              <a:gd name="connsiteX113" fmla="*/ 5980106 w 6128435"/>
              <a:gd name="connsiteY113" fmla="*/ 4585087 h 6858000"/>
              <a:gd name="connsiteX114" fmla="*/ 5998138 w 6128435"/>
              <a:gd name="connsiteY114" fmla="*/ 4697518 h 6858000"/>
              <a:gd name="connsiteX115" fmla="*/ 6013516 w 6128435"/>
              <a:gd name="connsiteY115" fmla="*/ 4786619 h 6858000"/>
              <a:gd name="connsiteX116" fmla="*/ 6025404 w 6128435"/>
              <a:gd name="connsiteY116" fmla="*/ 4858148 h 6858000"/>
              <a:gd name="connsiteX117" fmla="*/ 6007749 w 6128435"/>
              <a:gd name="connsiteY117" fmla="*/ 4964715 h 6858000"/>
              <a:gd name="connsiteX118" fmla="*/ 6005269 w 6128435"/>
              <a:gd name="connsiteY118" fmla="*/ 5150567 h 6858000"/>
              <a:gd name="connsiteX119" fmla="*/ 6001127 w 6128435"/>
              <a:gd name="connsiteY119" fmla="*/ 5164609 h 6858000"/>
              <a:gd name="connsiteX120" fmla="*/ 5996647 w 6128435"/>
              <a:gd name="connsiteY120" fmla="*/ 5185640 h 6858000"/>
              <a:gd name="connsiteX121" fmla="*/ 5998514 w 6128435"/>
              <a:gd name="connsiteY121" fmla="*/ 5189673 h 6858000"/>
              <a:gd name="connsiteX122" fmla="*/ 5995970 w 6128435"/>
              <a:gd name="connsiteY122" fmla="*/ 5221547 h 6858000"/>
              <a:gd name="connsiteX123" fmla="*/ 5997218 w 6128435"/>
              <a:gd name="connsiteY123" fmla="*/ 5222031 h 6858000"/>
              <a:gd name="connsiteX124" fmla="*/ 6002116 w 6128435"/>
              <a:gd name="connsiteY124" fmla="*/ 5231223 h 6858000"/>
              <a:gd name="connsiteX125" fmla="*/ 6008541 w 6128435"/>
              <a:gd name="connsiteY125" fmla="*/ 5248680 h 6858000"/>
              <a:gd name="connsiteX126" fmla="*/ 6039260 w 6128435"/>
              <a:gd name="connsiteY126" fmla="*/ 5289518 h 6858000"/>
              <a:gd name="connsiteX127" fmla="*/ 6036748 w 6128435"/>
              <a:gd name="connsiteY127" fmla="*/ 5322752 h 6858000"/>
              <a:gd name="connsiteX128" fmla="*/ 6036943 w 6128435"/>
              <a:gd name="connsiteY128" fmla="*/ 5329480 h 6858000"/>
              <a:gd name="connsiteX129" fmla="*/ 6037236 w 6128435"/>
              <a:gd name="connsiteY129" fmla="*/ 5329634 h 6858000"/>
              <a:gd name="connsiteX130" fmla="*/ 6038019 w 6128435"/>
              <a:gd name="connsiteY130" fmla="*/ 5336764 h 6858000"/>
              <a:gd name="connsiteX131" fmla="*/ 6037298 w 6128435"/>
              <a:gd name="connsiteY131" fmla="*/ 5341753 h 6858000"/>
              <a:gd name="connsiteX132" fmla="*/ 6037677 w 6128435"/>
              <a:gd name="connsiteY132" fmla="*/ 5354807 h 6858000"/>
              <a:gd name="connsiteX133" fmla="*/ 6039728 w 6128435"/>
              <a:gd name="connsiteY133" fmla="*/ 5359416 h 6858000"/>
              <a:gd name="connsiteX134" fmla="*/ 6043311 w 6128435"/>
              <a:gd name="connsiteY134" fmla="*/ 5361407 h 6858000"/>
              <a:gd name="connsiteX135" fmla="*/ 6042954 w 6128435"/>
              <a:gd name="connsiteY135" fmla="*/ 5362576 h 6858000"/>
              <a:gd name="connsiteX136" fmla="*/ 6053435 w 6128435"/>
              <a:gd name="connsiteY136" fmla="*/ 5387547 h 6858000"/>
              <a:gd name="connsiteX137" fmla="*/ 6065933 w 6128435"/>
              <a:gd name="connsiteY137" fmla="*/ 5443002 h 6858000"/>
              <a:gd name="connsiteX138" fmla="*/ 6068640 w 6128435"/>
              <a:gd name="connsiteY138" fmla="*/ 5474503 h 6858000"/>
              <a:gd name="connsiteX139" fmla="*/ 6080922 w 6128435"/>
              <a:gd name="connsiteY139" fmla="*/ 5561070 h 6858000"/>
              <a:gd name="connsiteX140" fmla="*/ 6096949 w 6128435"/>
              <a:gd name="connsiteY140" fmla="*/ 5648179 h 6858000"/>
              <a:gd name="connsiteX141" fmla="*/ 6125703 w 6128435"/>
              <a:gd name="connsiteY141" fmla="*/ 5692894 h 6858000"/>
              <a:gd name="connsiteX142" fmla="*/ 6126670 w 6128435"/>
              <a:gd name="connsiteY142" fmla="*/ 5697882 h 6858000"/>
              <a:gd name="connsiteX143" fmla="*/ 6124061 w 6128435"/>
              <a:gd name="connsiteY143" fmla="*/ 5710294 h 6858000"/>
              <a:gd name="connsiteX144" fmla="*/ 6122213 w 6128435"/>
              <a:gd name="connsiteY144" fmla="*/ 5714762 h 6858000"/>
              <a:gd name="connsiteX145" fmla="*/ 6121353 w 6128435"/>
              <a:gd name="connsiteY145" fmla="*/ 5721725 h 6858000"/>
              <a:gd name="connsiteX146" fmla="*/ 6121607 w 6128435"/>
              <a:gd name="connsiteY146" fmla="*/ 5721959 h 6858000"/>
              <a:gd name="connsiteX147" fmla="*/ 6120262 w 6128435"/>
              <a:gd name="connsiteY147" fmla="*/ 5728358 h 6858000"/>
              <a:gd name="connsiteX148" fmla="*/ 6110194 w 6128435"/>
              <a:gd name="connsiteY148" fmla="*/ 5758853 h 6858000"/>
              <a:gd name="connsiteX149" fmla="*/ 6127519 w 6128435"/>
              <a:gd name="connsiteY149" fmla="*/ 5865775 h 6858000"/>
              <a:gd name="connsiteX150" fmla="*/ 6128435 w 6128435"/>
              <a:gd name="connsiteY150" fmla="*/ 5870164 h 6858000"/>
              <a:gd name="connsiteX151" fmla="*/ 6119217 w 6128435"/>
              <a:gd name="connsiteY151" fmla="*/ 5888542 h 6858000"/>
              <a:gd name="connsiteX152" fmla="*/ 6115966 w 6128435"/>
              <a:gd name="connsiteY152" fmla="*/ 5898387 h 6858000"/>
              <a:gd name="connsiteX153" fmla="*/ 6111924 w 6128435"/>
              <a:gd name="connsiteY153" fmla="*/ 5900444 h 6858000"/>
              <a:gd name="connsiteX154" fmla="*/ 6108716 w 6128435"/>
              <a:gd name="connsiteY154" fmla="*/ 5915345 h 6858000"/>
              <a:gd name="connsiteX155" fmla="*/ 6109524 w 6128435"/>
              <a:gd name="connsiteY155" fmla="*/ 5917328 h 6858000"/>
              <a:gd name="connsiteX156" fmla="*/ 6102493 w 6128435"/>
              <a:gd name="connsiteY156" fmla="*/ 5928602 h 6858000"/>
              <a:gd name="connsiteX157" fmla="*/ 6056863 w 6128435"/>
              <a:gd name="connsiteY157" fmla="*/ 6000643 h 6858000"/>
              <a:gd name="connsiteX158" fmla="*/ 6045436 w 6128435"/>
              <a:gd name="connsiteY158" fmla="*/ 6124480 h 6858000"/>
              <a:gd name="connsiteX159" fmla="*/ 6030489 w 6128435"/>
              <a:gd name="connsiteY159" fmla="*/ 6317666 h 6858000"/>
              <a:gd name="connsiteX160" fmla="*/ 6007492 w 6128435"/>
              <a:gd name="connsiteY160" fmla="*/ 6440818 h 6858000"/>
              <a:gd name="connsiteX161" fmla="*/ 6009467 w 6128435"/>
              <a:gd name="connsiteY161" fmla="*/ 6487076 h 6858000"/>
              <a:gd name="connsiteX162" fmla="*/ 5995064 w 6128435"/>
              <a:gd name="connsiteY162" fmla="*/ 6540791 h 6858000"/>
              <a:gd name="connsiteX163" fmla="*/ 5996309 w 6128435"/>
              <a:gd name="connsiteY163" fmla="*/ 6543961 h 6858000"/>
              <a:gd name="connsiteX164" fmla="*/ 5996048 w 6128435"/>
              <a:gd name="connsiteY164" fmla="*/ 6555444 h 6858000"/>
              <a:gd name="connsiteX165" fmla="*/ 6002524 w 6128435"/>
              <a:gd name="connsiteY165" fmla="*/ 6560188 h 6858000"/>
              <a:gd name="connsiteX166" fmla="*/ 6006823 w 6128435"/>
              <a:gd name="connsiteY166" fmla="*/ 6578546 h 6858000"/>
              <a:gd name="connsiteX167" fmla="*/ 6004510 w 6128435"/>
              <a:gd name="connsiteY167" fmla="*/ 6599256 h 6858000"/>
              <a:gd name="connsiteX168" fmla="*/ 5986207 w 6128435"/>
              <a:gd name="connsiteY168" fmla="*/ 6695855 h 6858000"/>
              <a:gd name="connsiteX169" fmla="*/ 5979428 w 6128435"/>
              <a:gd name="connsiteY169" fmla="*/ 6754678 h 6858000"/>
              <a:gd name="connsiteX170" fmla="*/ 5983398 w 6128435"/>
              <a:gd name="connsiteY170" fmla="*/ 6778641 h 6858000"/>
              <a:gd name="connsiteX171" fmla="*/ 5984543 w 6128435"/>
              <a:gd name="connsiteY171" fmla="*/ 6811016 h 6858000"/>
              <a:gd name="connsiteX172" fmla="*/ 5981802 w 6128435"/>
              <a:gd name="connsiteY172" fmla="*/ 6838578 h 6858000"/>
              <a:gd name="connsiteX173" fmla="*/ 5979671 w 6128435"/>
              <a:gd name="connsiteY173" fmla="*/ 6858000 h 6858000"/>
              <a:gd name="connsiteX174" fmla="*/ 0 w 6128435"/>
              <a:gd name="connsiteY174" fmla="*/ 6858000 h 6858000"/>
              <a:gd name="connsiteX175" fmla="*/ 0 w 6128435"/>
              <a:gd name="connsiteY17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71438 w 6128435"/>
              <a:gd name="connsiteY45" fmla="*/ 2447186 h 6858000"/>
              <a:gd name="connsiteX46" fmla="*/ 5271722 w 6128435"/>
              <a:gd name="connsiteY46" fmla="*/ 2447359 h 6858000"/>
              <a:gd name="connsiteX47" fmla="*/ 5148653 w 6128435"/>
              <a:gd name="connsiteY47" fmla="*/ 2460132 h 6858000"/>
              <a:gd name="connsiteX48" fmla="*/ 5192511 w 6128435"/>
              <a:gd name="connsiteY48" fmla="*/ 2549199 h 6858000"/>
              <a:gd name="connsiteX49" fmla="*/ 5307538 w 6128435"/>
              <a:gd name="connsiteY49" fmla="*/ 2514685 h 6858000"/>
              <a:gd name="connsiteX50" fmla="*/ 5337604 w 6128435"/>
              <a:gd name="connsiteY50" fmla="*/ 2597632 h 6858000"/>
              <a:gd name="connsiteX51" fmla="*/ 5407503 w 6128435"/>
              <a:gd name="connsiteY51" fmla="*/ 2786290 h 6858000"/>
              <a:gd name="connsiteX52" fmla="*/ 5407356 w 6128435"/>
              <a:gd name="connsiteY52" fmla="*/ 2787545 h 6858000"/>
              <a:gd name="connsiteX53" fmla="*/ 5411130 w 6128435"/>
              <a:gd name="connsiteY53" fmla="*/ 2788640 h 6858000"/>
              <a:gd name="connsiteX54" fmla="*/ 5416439 w 6128435"/>
              <a:gd name="connsiteY54" fmla="*/ 2805666 h 6858000"/>
              <a:gd name="connsiteX55" fmla="*/ 5416589 w 6128435"/>
              <a:gd name="connsiteY55" fmla="*/ 2810822 h 6858000"/>
              <a:gd name="connsiteX56" fmla="*/ 5418542 w 6128435"/>
              <a:gd name="connsiteY56" fmla="*/ 2817745 h 6858000"/>
              <a:gd name="connsiteX57" fmla="*/ 5418847 w 6128435"/>
              <a:gd name="connsiteY57" fmla="*/ 2817825 h 6858000"/>
              <a:gd name="connsiteX58" fmla="*/ 5423364 w 6128435"/>
              <a:gd name="connsiteY58" fmla="*/ 2858292 h 6858000"/>
              <a:gd name="connsiteX59" fmla="*/ 5479298 w 6128435"/>
              <a:gd name="connsiteY59" fmla="*/ 2947791 h 6858000"/>
              <a:gd name="connsiteX60" fmla="*/ 5481770 w 6128435"/>
              <a:gd name="connsiteY60" fmla="*/ 2951352 h 6858000"/>
              <a:gd name="connsiteX61" fmla="*/ 5481013 w 6128435"/>
              <a:gd name="connsiteY61" fmla="*/ 2973461 h 6858000"/>
              <a:gd name="connsiteX62" fmla="*/ 5482045 w 6128435"/>
              <a:gd name="connsiteY62" fmla="*/ 2984371 h 6858000"/>
              <a:gd name="connsiteX63" fmla="*/ 5479405 w 6128435"/>
              <a:gd name="connsiteY63" fmla="*/ 2988507 h 6858000"/>
              <a:gd name="connsiteX64" fmla="*/ 5482415 w 6128435"/>
              <a:gd name="connsiteY64" fmla="*/ 3004079 h 6858000"/>
              <a:gd name="connsiteX65" fmla="*/ 5483865 w 6128435"/>
              <a:gd name="connsiteY65" fmla="*/ 3005467 h 6858000"/>
              <a:gd name="connsiteX66" fmla="*/ 5482236 w 6128435"/>
              <a:gd name="connsiteY66" fmla="*/ 3019791 h 6858000"/>
              <a:gd name="connsiteX67" fmla="*/ 5475895 w 6128435"/>
              <a:gd name="connsiteY67" fmla="*/ 3033578 h 6858000"/>
              <a:gd name="connsiteX68" fmla="*/ 5477595 w 6128435"/>
              <a:gd name="connsiteY68" fmla="*/ 3250534 h 6858000"/>
              <a:gd name="connsiteX69" fmla="*/ 5532836 w 6128435"/>
              <a:gd name="connsiteY69" fmla="*/ 3353840 h 6858000"/>
              <a:gd name="connsiteX70" fmla="*/ 5561229 w 6128435"/>
              <a:gd name="connsiteY70" fmla="*/ 3395784 h 6858000"/>
              <a:gd name="connsiteX71" fmla="*/ 5589758 w 6128435"/>
              <a:gd name="connsiteY71" fmla="*/ 3506453 h 6858000"/>
              <a:gd name="connsiteX72" fmla="*/ 5596144 w 6128435"/>
              <a:gd name="connsiteY72" fmla="*/ 3534624 h 6858000"/>
              <a:gd name="connsiteX73" fmla="*/ 5597750 w 6128435"/>
              <a:gd name="connsiteY73" fmla="*/ 3534129 h 6858000"/>
              <a:gd name="connsiteX74" fmla="*/ 5599700 w 6128435"/>
              <a:gd name="connsiteY74" fmla="*/ 3547221 h 6858000"/>
              <a:gd name="connsiteX75" fmla="*/ 5615031 w 6128435"/>
              <a:gd name="connsiteY75" fmla="*/ 3557482 h 6858000"/>
              <a:gd name="connsiteX76" fmla="*/ 5618377 w 6128435"/>
              <a:gd name="connsiteY76" fmla="*/ 3588431 h 6858000"/>
              <a:gd name="connsiteX77" fmla="*/ 5612155 w 6128435"/>
              <a:gd name="connsiteY77" fmla="*/ 3589869 h 6858000"/>
              <a:gd name="connsiteX78" fmla="*/ 5620843 w 6128435"/>
              <a:gd name="connsiteY78" fmla="*/ 3606745 h 6858000"/>
              <a:gd name="connsiteX79" fmla="*/ 5655472 w 6128435"/>
              <a:gd name="connsiteY79" fmla="*/ 3678877 h 6858000"/>
              <a:gd name="connsiteX80" fmla="*/ 5680448 w 6128435"/>
              <a:gd name="connsiteY80" fmla="*/ 3717760 h 6858000"/>
              <a:gd name="connsiteX81" fmla="*/ 5683015 w 6128435"/>
              <a:gd name="connsiteY81" fmla="*/ 3762025 h 6858000"/>
              <a:gd name="connsiteX82" fmla="*/ 5696643 w 6128435"/>
              <a:gd name="connsiteY82" fmla="*/ 3773888 h 6858000"/>
              <a:gd name="connsiteX83" fmla="*/ 5699203 w 6128435"/>
              <a:gd name="connsiteY83" fmla="*/ 3775823 h 6858000"/>
              <a:gd name="connsiteX84" fmla="*/ 5704824 w 6128435"/>
              <a:gd name="connsiteY84" fmla="*/ 3785966 h 6858000"/>
              <a:gd name="connsiteX85" fmla="*/ 5712204 w 6128435"/>
              <a:gd name="connsiteY85" fmla="*/ 3785830 h 6858000"/>
              <a:gd name="connsiteX86" fmla="*/ 5724816 w 6128435"/>
              <a:gd name="connsiteY86" fmla="*/ 3798949 h 6858000"/>
              <a:gd name="connsiteX87" fmla="*/ 5733539 w 6128435"/>
              <a:gd name="connsiteY87" fmla="*/ 3818457 h 6858000"/>
              <a:gd name="connsiteX88" fmla="*/ 5768491 w 6128435"/>
              <a:gd name="connsiteY88" fmla="*/ 3914399 h 6858000"/>
              <a:gd name="connsiteX89" fmla="*/ 5793123 w 6128435"/>
              <a:gd name="connsiteY89" fmla="*/ 3969952 h 6858000"/>
              <a:gd name="connsiteX90" fmla="*/ 5808321 w 6128435"/>
              <a:gd name="connsiteY90" fmla="*/ 3988153 h 6858000"/>
              <a:gd name="connsiteX91" fmla="*/ 5825621 w 6128435"/>
              <a:gd name="connsiteY91" fmla="*/ 4015525 h 6858000"/>
              <a:gd name="connsiteX92" fmla="*/ 5860672 w 6128435"/>
              <a:gd name="connsiteY92" fmla="*/ 4061579 h 6858000"/>
              <a:gd name="connsiteX93" fmla="*/ 5872173 w 6128435"/>
              <a:gd name="connsiteY93" fmla="*/ 4088497 h 6858000"/>
              <a:gd name="connsiteX94" fmla="*/ 5883705 w 6128435"/>
              <a:gd name="connsiteY94" fmla="*/ 4101899 h 6858000"/>
              <a:gd name="connsiteX95" fmla="*/ 5885314 w 6128435"/>
              <a:gd name="connsiteY95" fmla="*/ 4108387 h 6858000"/>
              <a:gd name="connsiteX96" fmla="*/ 5894095 w 6128435"/>
              <a:gd name="connsiteY96" fmla="*/ 4128857 h 6858000"/>
              <a:gd name="connsiteX97" fmla="*/ 5898339 w 6128435"/>
              <a:gd name="connsiteY97" fmla="*/ 4140800 h 6858000"/>
              <a:gd name="connsiteX98" fmla="*/ 5899734 w 6128435"/>
              <a:gd name="connsiteY98" fmla="*/ 4145632 h 6858000"/>
              <a:gd name="connsiteX99" fmla="*/ 5897098 w 6128435"/>
              <a:gd name="connsiteY99" fmla="*/ 4157819 h 6858000"/>
              <a:gd name="connsiteX100" fmla="*/ 5903513 w 6128435"/>
              <a:gd name="connsiteY100" fmla="*/ 4187661 h 6858000"/>
              <a:gd name="connsiteX101" fmla="*/ 5917114 w 6128435"/>
              <a:gd name="connsiteY101" fmla="*/ 4213096 h 6858000"/>
              <a:gd name="connsiteX102" fmla="*/ 5921153 w 6128435"/>
              <a:gd name="connsiteY102" fmla="*/ 4236222 h 6858000"/>
              <a:gd name="connsiteX103" fmla="*/ 5924233 w 6128435"/>
              <a:gd name="connsiteY103" fmla="*/ 4242060 h 6858000"/>
              <a:gd name="connsiteX104" fmla="*/ 5928910 w 6128435"/>
              <a:gd name="connsiteY104" fmla="*/ 4300973 h 6858000"/>
              <a:gd name="connsiteX105" fmla="*/ 5939320 w 6128435"/>
              <a:gd name="connsiteY105" fmla="*/ 4340435 h 6858000"/>
              <a:gd name="connsiteX106" fmla="*/ 5946705 w 6128435"/>
              <a:gd name="connsiteY106" fmla="*/ 4428051 h 6858000"/>
              <a:gd name="connsiteX107" fmla="*/ 5949261 w 6128435"/>
              <a:gd name="connsiteY107" fmla="*/ 4449185 h 6858000"/>
              <a:gd name="connsiteX108" fmla="*/ 5957504 w 6128435"/>
              <a:gd name="connsiteY108" fmla="*/ 4465911 h 6858000"/>
              <a:gd name="connsiteX109" fmla="*/ 5964689 w 6128435"/>
              <a:gd name="connsiteY109" fmla="*/ 4468532 h 6858000"/>
              <a:gd name="connsiteX110" fmla="*/ 5967062 w 6128435"/>
              <a:gd name="connsiteY110" fmla="*/ 4479923 h 6858000"/>
              <a:gd name="connsiteX111" fmla="*/ 5968960 w 6128435"/>
              <a:gd name="connsiteY111" fmla="*/ 4482655 h 6858000"/>
              <a:gd name="connsiteX112" fmla="*/ 5978567 w 6128435"/>
              <a:gd name="connsiteY112" fmla="*/ 4498605 h 6858000"/>
              <a:gd name="connsiteX113" fmla="*/ 5980106 w 6128435"/>
              <a:gd name="connsiteY113" fmla="*/ 4585087 h 6858000"/>
              <a:gd name="connsiteX114" fmla="*/ 5998138 w 6128435"/>
              <a:gd name="connsiteY114" fmla="*/ 4697518 h 6858000"/>
              <a:gd name="connsiteX115" fmla="*/ 6013516 w 6128435"/>
              <a:gd name="connsiteY115" fmla="*/ 4786619 h 6858000"/>
              <a:gd name="connsiteX116" fmla="*/ 6025404 w 6128435"/>
              <a:gd name="connsiteY116" fmla="*/ 4858148 h 6858000"/>
              <a:gd name="connsiteX117" fmla="*/ 6007749 w 6128435"/>
              <a:gd name="connsiteY117" fmla="*/ 4964715 h 6858000"/>
              <a:gd name="connsiteX118" fmla="*/ 6005269 w 6128435"/>
              <a:gd name="connsiteY118" fmla="*/ 5150567 h 6858000"/>
              <a:gd name="connsiteX119" fmla="*/ 6001127 w 6128435"/>
              <a:gd name="connsiteY119" fmla="*/ 5164609 h 6858000"/>
              <a:gd name="connsiteX120" fmla="*/ 5996647 w 6128435"/>
              <a:gd name="connsiteY120" fmla="*/ 5185640 h 6858000"/>
              <a:gd name="connsiteX121" fmla="*/ 5998514 w 6128435"/>
              <a:gd name="connsiteY121" fmla="*/ 5189673 h 6858000"/>
              <a:gd name="connsiteX122" fmla="*/ 5995970 w 6128435"/>
              <a:gd name="connsiteY122" fmla="*/ 5221547 h 6858000"/>
              <a:gd name="connsiteX123" fmla="*/ 5997218 w 6128435"/>
              <a:gd name="connsiteY123" fmla="*/ 5222031 h 6858000"/>
              <a:gd name="connsiteX124" fmla="*/ 6002116 w 6128435"/>
              <a:gd name="connsiteY124" fmla="*/ 5231223 h 6858000"/>
              <a:gd name="connsiteX125" fmla="*/ 6008541 w 6128435"/>
              <a:gd name="connsiteY125" fmla="*/ 5248680 h 6858000"/>
              <a:gd name="connsiteX126" fmla="*/ 6039260 w 6128435"/>
              <a:gd name="connsiteY126" fmla="*/ 5289518 h 6858000"/>
              <a:gd name="connsiteX127" fmla="*/ 6036748 w 6128435"/>
              <a:gd name="connsiteY127" fmla="*/ 5322752 h 6858000"/>
              <a:gd name="connsiteX128" fmla="*/ 6036943 w 6128435"/>
              <a:gd name="connsiteY128" fmla="*/ 5329480 h 6858000"/>
              <a:gd name="connsiteX129" fmla="*/ 6037236 w 6128435"/>
              <a:gd name="connsiteY129" fmla="*/ 5329634 h 6858000"/>
              <a:gd name="connsiteX130" fmla="*/ 6038019 w 6128435"/>
              <a:gd name="connsiteY130" fmla="*/ 5336764 h 6858000"/>
              <a:gd name="connsiteX131" fmla="*/ 6037298 w 6128435"/>
              <a:gd name="connsiteY131" fmla="*/ 5341753 h 6858000"/>
              <a:gd name="connsiteX132" fmla="*/ 6037677 w 6128435"/>
              <a:gd name="connsiteY132" fmla="*/ 5354807 h 6858000"/>
              <a:gd name="connsiteX133" fmla="*/ 6039728 w 6128435"/>
              <a:gd name="connsiteY133" fmla="*/ 5359416 h 6858000"/>
              <a:gd name="connsiteX134" fmla="*/ 6043311 w 6128435"/>
              <a:gd name="connsiteY134" fmla="*/ 5361407 h 6858000"/>
              <a:gd name="connsiteX135" fmla="*/ 6042954 w 6128435"/>
              <a:gd name="connsiteY135" fmla="*/ 5362576 h 6858000"/>
              <a:gd name="connsiteX136" fmla="*/ 6053435 w 6128435"/>
              <a:gd name="connsiteY136" fmla="*/ 5387547 h 6858000"/>
              <a:gd name="connsiteX137" fmla="*/ 6065933 w 6128435"/>
              <a:gd name="connsiteY137" fmla="*/ 5443002 h 6858000"/>
              <a:gd name="connsiteX138" fmla="*/ 6068640 w 6128435"/>
              <a:gd name="connsiteY138" fmla="*/ 5474503 h 6858000"/>
              <a:gd name="connsiteX139" fmla="*/ 6080922 w 6128435"/>
              <a:gd name="connsiteY139" fmla="*/ 5561070 h 6858000"/>
              <a:gd name="connsiteX140" fmla="*/ 6096949 w 6128435"/>
              <a:gd name="connsiteY140" fmla="*/ 5648179 h 6858000"/>
              <a:gd name="connsiteX141" fmla="*/ 6125703 w 6128435"/>
              <a:gd name="connsiteY141" fmla="*/ 5692894 h 6858000"/>
              <a:gd name="connsiteX142" fmla="*/ 6126670 w 6128435"/>
              <a:gd name="connsiteY142" fmla="*/ 5697882 h 6858000"/>
              <a:gd name="connsiteX143" fmla="*/ 6124061 w 6128435"/>
              <a:gd name="connsiteY143" fmla="*/ 5710294 h 6858000"/>
              <a:gd name="connsiteX144" fmla="*/ 6122213 w 6128435"/>
              <a:gd name="connsiteY144" fmla="*/ 5714762 h 6858000"/>
              <a:gd name="connsiteX145" fmla="*/ 6121353 w 6128435"/>
              <a:gd name="connsiteY145" fmla="*/ 5721725 h 6858000"/>
              <a:gd name="connsiteX146" fmla="*/ 6121607 w 6128435"/>
              <a:gd name="connsiteY146" fmla="*/ 5721959 h 6858000"/>
              <a:gd name="connsiteX147" fmla="*/ 6120262 w 6128435"/>
              <a:gd name="connsiteY147" fmla="*/ 5728358 h 6858000"/>
              <a:gd name="connsiteX148" fmla="*/ 6110194 w 6128435"/>
              <a:gd name="connsiteY148" fmla="*/ 5758853 h 6858000"/>
              <a:gd name="connsiteX149" fmla="*/ 6127519 w 6128435"/>
              <a:gd name="connsiteY149" fmla="*/ 5865775 h 6858000"/>
              <a:gd name="connsiteX150" fmla="*/ 6128435 w 6128435"/>
              <a:gd name="connsiteY150" fmla="*/ 5870164 h 6858000"/>
              <a:gd name="connsiteX151" fmla="*/ 6119217 w 6128435"/>
              <a:gd name="connsiteY151" fmla="*/ 5888542 h 6858000"/>
              <a:gd name="connsiteX152" fmla="*/ 6115966 w 6128435"/>
              <a:gd name="connsiteY152" fmla="*/ 5898387 h 6858000"/>
              <a:gd name="connsiteX153" fmla="*/ 6111924 w 6128435"/>
              <a:gd name="connsiteY153" fmla="*/ 5900444 h 6858000"/>
              <a:gd name="connsiteX154" fmla="*/ 6108716 w 6128435"/>
              <a:gd name="connsiteY154" fmla="*/ 5915345 h 6858000"/>
              <a:gd name="connsiteX155" fmla="*/ 6109524 w 6128435"/>
              <a:gd name="connsiteY155" fmla="*/ 5917328 h 6858000"/>
              <a:gd name="connsiteX156" fmla="*/ 6102493 w 6128435"/>
              <a:gd name="connsiteY156" fmla="*/ 5928602 h 6858000"/>
              <a:gd name="connsiteX157" fmla="*/ 6056863 w 6128435"/>
              <a:gd name="connsiteY157" fmla="*/ 6000643 h 6858000"/>
              <a:gd name="connsiteX158" fmla="*/ 6045436 w 6128435"/>
              <a:gd name="connsiteY158" fmla="*/ 6124480 h 6858000"/>
              <a:gd name="connsiteX159" fmla="*/ 6030489 w 6128435"/>
              <a:gd name="connsiteY159" fmla="*/ 6317666 h 6858000"/>
              <a:gd name="connsiteX160" fmla="*/ 6007492 w 6128435"/>
              <a:gd name="connsiteY160" fmla="*/ 6440818 h 6858000"/>
              <a:gd name="connsiteX161" fmla="*/ 6009467 w 6128435"/>
              <a:gd name="connsiteY161" fmla="*/ 6487076 h 6858000"/>
              <a:gd name="connsiteX162" fmla="*/ 5995064 w 6128435"/>
              <a:gd name="connsiteY162" fmla="*/ 6540791 h 6858000"/>
              <a:gd name="connsiteX163" fmla="*/ 5996309 w 6128435"/>
              <a:gd name="connsiteY163" fmla="*/ 6543961 h 6858000"/>
              <a:gd name="connsiteX164" fmla="*/ 5996048 w 6128435"/>
              <a:gd name="connsiteY164" fmla="*/ 6555444 h 6858000"/>
              <a:gd name="connsiteX165" fmla="*/ 6002524 w 6128435"/>
              <a:gd name="connsiteY165" fmla="*/ 6560188 h 6858000"/>
              <a:gd name="connsiteX166" fmla="*/ 6006823 w 6128435"/>
              <a:gd name="connsiteY166" fmla="*/ 6578546 h 6858000"/>
              <a:gd name="connsiteX167" fmla="*/ 6004510 w 6128435"/>
              <a:gd name="connsiteY167" fmla="*/ 6599256 h 6858000"/>
              <a:gd name="connsiteX168" fmla="*/ 5986207 w 6128435"/>
              <a:gd name="connsiteY168" fmla="*/ 6695855 h 6858000"/>
              <a:gd name="connsiteX169" fmla="*/ 5979428 w 6128435"/>
              <a:gd name="connsiteY169" fmla="*/ 6754678 h 6858000"/>
              <a:gd name="connsiteX170" fmla="*/ 5983398 w 6128435"/>
              <a:gd name="connsiteY170" fmla="*/ 6778641 h 6858000"/>
              <a:gd name="connsiteX171" fmla="*/ 5984543 w 6128435"/>
              <a:gd name="connsiteY171" fmla="*/ 6811016 h 6858000"/>
              <a:gd name="connsiteX172" fmla="*/ 5981802 w 6128435"/>
              <a:gd name="connsiteY172" fmla="*/ 6838578 h 6858000"/>
              <a:gd name="connsiteX173" fmla="*/ 5979671 w 6128435"/>
              <a:gd name="connsiteY173" fmla="*/ 6858000 h 6858000"/>
              <a:gd name="connsiteX174" fmla="*/ 0 w 6128435"/>
              <a:gd name="connsiteY174" fmla="*/ 6858000 h 6858000"/>
              <a:gd name="connsiteX175" fmla="*/ 0 w 6128435"/>
              <a:gd name="connsiteY17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71438 w 6128435"/>
              <a:gd name="connsiteY45" fmla="*/ 2447186 h 6858000"/>
              <a:gd name="connsiteX46" fmla="*/ 5148653 w 6128435"/>
              <a:gd name="connsiteY46" fmla="*/ 2460132 h 6858000"/>
              <a:gd name="connsiteX47" fmla="*/ 5192511 w 6128435"/>
              <a:gd name="connsiteY47" fmla="*/ 2549199 h 6858000"/>
              <a:gd name="connsiteX48" fmla="*/ 5307538 w 6128435"/>
              <a:gd name="connsiteY48" fmla="*/ 2514685 h 6858000"/>
              <a:gd name="connsiteX49" fmla="*/ 5337604 w 6128435"/>
              <a:gd name="connsiteY49" fmla="*/ 2597632 h 6858000"/>
              <a:gd name="connsiteX50" fmla="*/ 5407503 w 6128435"/>
              <a:gd name="connsiteY50" fmla="*/ 2786290 h 6858000"/>
              <a:gd name="connsiteX51" fmla="*/ 5407356 w 6128435"/>
              <a:gd name="connsiteY51" fmla="*/ 2787545 h 6858000"/>
              <a:gd name="connsiteX52" fmla="*/ 5411130 w 6128435"/>
              <a:gd name="connsiteY52" fmla="*/ 2788640 h 6858000"/>
              <a:gd name="connsiteX53" fmla="*/ 5416439 w 6128435"/>
              <a:gd name="connsiteY53" fmla="*/ 2805666 h 6858000"/>
              <a:gd name="connsiteX54" fmla="*/ 5416589 w 6128435"/>
              <a:gd name="connsiteY54" fmla="*/ 2810822 h 6858000"/>
              <a:gd name="connsiteX55" fmla="*/ 5418542 w 6128435"/>
              <a:gd name="connsiteY55" fmla="*/ 2817745 h 6858000"/>
              <a:gd name="connsiteX56" fmla="*/ 5418847 w 6128435"/>
              <a:gd name="connsiteY56" fmla="*/ 2817825 h 6858000"/>
              <a:gd name="connsiteX57" fmla="*/ 5423364 w 6128435"/>
              <a:gd name="connsiteY57" fmla="*/ 2858292 h 6858000"/>
              <a:gd name="connsiteX58" fmla="*/ 5479298 w 6128435"/>
              <a:gd name="connsiteY58" fmla="*/ 2947791 h 6858000"/>
              <a:gd name="connsiteX59" fmla="*/ 5481770 w 6128435"/>
              <a:gd name="connsiteY59" fmla="*/ 2951352 h 6858000"/>
              <a:gd name="connsiteX60" fmla="*/ 5481013 w 6128435"/>
              <a:gd name="connsiteY60" fmla="*/ 2973461 h 6858000"/>
              <a:gd name="connsiteX61" fmla="*/ 5482045 w 6128435"/>
              <a:gd name="connsiteY61" fmla="*/ 2984371 h 6858000"/>
              <a:gd name="connsiteX62" fmla="*/ 5479405 w 6128435"/>
              <a:gd name="connsiteY62" fmla="*/ 2988507 h 6858000"/>
              <a:gd name="connsiteX63" fmla="*/ 5482415 w 6128435"/>
              <a:gd name="connsiteY63" fmla="*/ 3004079 h 6858000"/>
              <a:gd name="connsiteX64" fmla="*/ 5483865 w 6128435"/>
              <a:gd name="connsiteY64" fmla="*/ 3005467 h 6858000"/>
              <a:gd name="connsiteX65" fmla="*/ 5482236 w 6128435"/>
              <a:gd name="connsiteY65" fmla="*/ 3019791 h 6858000"/>
              <a:gd name="connsiteX66" fmla="*/ 5475895 w 6128435"/>
              <a:gd name="connsiteY66" fmla="*/ 3033578 h 6858000"/>
              <a:gd name="connsiteX67" fmla="*/ 5477595 w 6128435"/>
              <a:gd name="connsiteY67" fmla="*/ 3250534 h 6858000"/>
              <a:gd name="connsiteX68" fmla="*/ 5532836 w 6128435"/>
              <a:gd name="connsiteY68" fmla="*/ 3353840 h 6858000"/>
              <a:gd name="connsiteX69" fmla="*/ 5561229 w 6128435"/>
              <a:gd name="connsiteY69" fmla="*/ 3395784 h 6858000"/>
              <a:gd name="connsiteX70" fmla="*/ 5589758 w 6128435"/>
              <a:gd name="connsiteY70" fmla="*/ 3506453 h 6858000"/>
              <a:gd name="connsiteX71" fmla="*/ 5596144 w 6128435"/>
              <a:gd name="connsiteY71" fmla="*/ 3534624 h 6858000"/>
              <a:gd name="connsiteX72" fmla="*/ 5597750 w 6128435"/>
              <a:gd name="connsiteY72" fmla="*/ 3534129 h 6858000"/>
              <a:gd name="connsiteX73" fmla="*/ 5599700 w 6128435"/>
              <a:gd name="connsiteY73" fmla="*/ 3547221 h 6858000"/>
              <a:gd name="connsiteX74" fmla="*/ 5615031 w 6128435"/>
              <a:gd name="connsiteY74" fmla="*/ 3557482 h 6858000"/>
              <a:gd name="connsiteX75" fmla="*/ 5618377 w 6128435"/>
              <a:gd name="connsiteY75" fmla="*/ 3588431 h 6858000"/>
              <a:gd name="connsiteX76" fmla="*/ 5612155 w 6128435"/>
              <a:gd name="connsiteY76" fmla="*/ 3589869 h 6858000"/>
              <a:gd name="connsiteX77" fmla="*/ 5620843 w 6128435"/>
              <a:gd name="connsiteY77" fmla="*/ 3606745 h 6858000"/>
              <a:gd name="connsiteX78" fmla="*/ 5655472 w 6128435"/>
              <a:gd name="connsiteY78" fmla="*/ 3678877 h 6858000"/>
              <a:gd name="connsiteX79" fmla="*/ 5680448 w 6128435"/>
              <a:gd name="connsiteY79" fmla="*/ 3717760 h 6858000"/>
              <a:gd name="connsiteX80" fmla="*/ 5683015 w 6128435"/>
              <a:gd name="connsiteY80" fmla="*/ 3762025 h 6858000"/>
              <a:gd name="connsiteX81" fmla="*/ 5696643 w 6128435"/>
              <a:gd name="connsiteY81" fmla="*/ 3773888 h 6858000"/>
              <a:gd name="connsiteX82" fmla="*/ 5699203 w 6128435"/>
              <a:gd name="connsiteY82" fmla="*/ 3775823 h 6858000"/>
              <a:gd name="connsiteX83" fmla="*/ 5704824 w 6128435"/>
              <a:gd name="connsiteY83" fmla="*/ 3785966 h 6858000"/>
              <a:gd name="connsiteX84" fmla="*/ 5712204 w 6128435"/>
              <a:gd name="connsiteY84" fmla="*/ 3785830 h 6858000"/>
              <a:gd name="connsiteX85" fmla="*/ 5724816 w 6128435"/>
              <a:gd name="connsiteY85" fmla="*/ 3798949 h 6858000"/>
              <a:gd name="connsiteX86" fmla="*/ 5733539 w 6128435"/>
              <a:gd name="connsiteY86" fmla="*/ 3818457 h 6858000"/>
              <a:gd name="connsiteX87" fmla="*/ 5768491 w 6128435"/>
              <a:gd name="connsiteY87" fmla="*/ 3914399 h 6858000"/>
              <a:gd name="connsiteX88" fmla="*/ 5793123 w 6128435"/>
              <a:gd name="connsiteY88" fmla="*/ 3969952 h 6858000"/>
              <a:gd name="connsiteX89" fmla="*/ 5808321 w 6128435"/>
              <a:gd name="connsiteY89" fmla="*/ 3988153 h 6858000"/>
              <a:gd name="connsiteX90" fmla="*/ 5825621 w 6128435"/>
              <a:gd name="connsiteY90" fmla="*/ 4015525 h 6858000"/>
              <a:gd name="connsiteX91" fmla="*/ 5860672 w 6128435"/>
              <a:gd name="connsiteY91" fmla="*/ 4061579 h 6858000"/>
              <a:gd name="connsiteX92" fmla="*/ 5872173 w 6128435"/>
              <a:gd name="connsiteY92" fmla="*/ 4088497 h 6858000"/>
              <a:gd name="connsiteX93" fmla="*/ 5883705 w 6128435"/>
              <a:gd name="connsiteY93" fmla="*/ 4101899 h 6858000"/>
              <a:gd name="connsiteX94" fmla="*/ 5885314 w 6128435"/>
              <a:gd name="connsiteY94" fmla="*/ 4108387 h 6858000"/>
              <a:gd name="connsiteX95" fmla="*/ 5894095 w 6128435"/>
              <a:gd name="connsiteY95" fmla="*/ 4128857 h 6858000"/>
              <a:gd name="connsiteX96" fmla="*/ 5898339 w 6128435"/>
              <a:gd name="connsiteY96" fmla="*/ 4140800 h 6858000"/>
              <a:gd name="connsiteX97" fmla="*/ 5899734 w 6128435"/>
              <a:gd name="connsiteY97" fmla="*/ 4145632 h 6858000"/>
              <a:gd name="connsiteX98" fmla="*/ 5897098 w 6128435"/>
              <a:gd name="connsiteY98" fmla="*/ 4157819 h 6858000"/>
              <a:gd name="connsiteX99" fmla="*/ 5903513 w 6128435"/>
              <a:gd name="connsiteY99" fmla="*/ 4187661 h 6858000"/>
              <a:gd name="connsiteX100" fmla="*/ 5917114 w 6128435"/>
              <a:gd name="connsiteY100" fmla="*/ 4213096 h 6858000"/>
              <a:gd name="connsiteX101" fmla="*/ 5921153 w 6128435"/>
              <a:gd name="connsiteY101" fmla="*/ 4236222 h 6858000"/>
              <a:gd name="connsiteX102" fmla="*/ 5924233 w 6128435"/>
              <a:gd name="connsiteY102" fmla="*/ 4242060 h 6858000"/>
              <a:gd name="connsiteX103" fmla="*/ 5928910 w 6128435"/>
              <a:gd name="connsiteY103" fmla="*/ 4300973 h 6858000"/>
              <a:gd name="connsiteX104" fmla="*/ 5939320 w 6128435"/>
              <a:gd name="connsiteY104" fmla="*/ 4340435 h 6858000"/>
              <a:gd name="connsiteX105" fmla="*/ 5946705 w 6128435"/>
              <a:gd name="connsiteY105" fmla="*/ 4428051 h 6858000"/>
              <a:gd name="connsiteX106" fmla="*/ 5949261 w 6128435"/>
              <a:gd name="connsiteY106" fmla="*/ 4449185 h 6858000"/>
              <a:gd name="connsiteX107" fmla="*/ 5957504 w 6128435"/>
              <a:gd name="connsiteY107" fmla="*/ 4465911 h 6858000"/>
              <a:gd name="connsiteX108" fmla="*/ 5964689 w 6128435"/>
              <a:gd name="connsiteY108" fmla="*/ 4468532 h 6858000"/>
              <a:gd name="connsiteX109" fmla="*/ 5967062 w 6128435"/>
              <a:gd name="connsiteY109" fmla="*/ 4479923 h 6858000"/>
              <a:gd name="connsiteX110" fmla="*/ 5968960 w 6128435"/>
              <a:gd name="connsiteY110" fmla="*/ 4482655 h 6858000"/>
              <a:gd name="connsiteX111" fmla="*/ 5978567 w 6128435"/>
              <a:gd name="connsiteY111" fmla="*/ 4498605 h 6858000"/>
              <a:gd name="connsiteX112" fmla="*/ 5980106 w 6128435"/>
              <a:gd name="connsiteY112" fmla="*/ 4585087 h 6858000"/>
              <a:gd name="connsiteX113" fmla="*/ 5998138 w 6128435"/>
              <a:gd name="connsiteY113" fmla="*/ 4697518 h 6858000"/>
              <a:gd name="connsiteX114" fmla="*/ 6013516 w 6128435"/>
              <a:gd name="connsiteY114" fmla="*/ 4786619 h 6858000"/>
              <a:gd name="connsiteX115" fmla="*/ 6025404 w 6128435"/>
              <a:gd name="connsiteY115" fmla="*/ 4858148 h 6858000"/>
              <a:gd name="connsiteX116" fmla="*/ 6007749 w 6128435"/>
              <a:gd name="connsiteY116" fmla="*/ 4964715 h 6858000"/>
              <a:gd name="connsiteX117" fmla="*/ 6005269 w 6128435"/>
              <a:gd name="connsiteY117" fmla="*/ 5150567 h 6858000"/>
              <a:gd name="connsiteX118" fmla="*/ 6001127 w 6128435"/>
              <a:gd name="connsiteY118" fmla="*/ 5164609 h 6858000"/>
              <a:gd name="connsiteX119" fmla="*/ 5996647 w 6128435"/>
              <a:gd name="connsiteY119" fmla="*/ 5185640 h 6858000"/>
              <a:gd name="connsiteX120" fmla="*/ 5998514 w 6128435"/>
              <a:gd name="connsiteY120" fmla="*/ 5189673 h 6858000"/>
              <a:gd name="connsiteX121" fmla="*/ 5995970 w 6128435"/>
              <a:gd name="connsiteY121" fmla="*/ 5221547 h 6858000"/>
              <a:gd name="connsiteX122" fmla="*/ 5997218 w 6128435"/>
              <a:gd name="connsiteY122" fmla="*/ 5222031 h 6858000"/>
              <a:gd name="connsiteX123" fmla="*/ 6002116 w 6128435"/>
              <a:gd name="connsiteY123" fmla="*/ 5231223 h 6858000"/>
              <a:gd name="connsiteX124" fmla="*/ 6008541 w 6128435"/>
              <a:gd name="connsiteY124" fmla="*/ 5248680 h 6858000"/>
              <a:gd name="connsiteX125" fmla="*/ 6039260 w 6128435"/>
              <a:gd name="connsiteY125" fmla="*/ 5289518 h 6858000"/>
              <a:gd name="connsiteX126" fmla="*/ 6036748 w 6128435"/>
              <a:gd name="connsiteY126" fmla="*/ 5322752 h 6858000"/>
              <a:gd name="connsiteX127" fmla="*/ 6036943 w 6128435"/>
              <a:gd name="connsiteY127" fmla="*/ 5329480 h 6858000"/>
              <a:gd name="connsiteX128" fmla="*/ 6037236 w 6128435"/>
              <a:gd name="connsiteY128" fmla="*/ 5329634 h 6858000"/>
              <a:gd name="connsiteX129" fmla="*/ 6038019 w 6128435"/>
              <a:gd name="connsiteY129" fmla="*/ 5336764 h 6858000"/>
              <a:gd name="connsiteX130" fmla="*/ 6037298 w 6128435"/>
              <a:gd name="connsiteY130" fmla="*/ 5341753 h 6858000"/>
              <a:gd name="connsiteX131" fmla="*/ 6037677 w 6128435"/>
              <a:gd name="connsiteY131" fmla="*/ 5354807 h 6858000"/>
              <a:gd name="connsiteX132" fmla="*/ 6039728 w 6128435"/>
              <a:gd name="connsiteY132" fmla="*/ 5359416 h 6858000"/>
              <a:gd name="connsiteX133" fmla="*/ 6043311 w 6128435"/>
              <a:gd name="connsiteY133" fmla="*/ 5361407 h 6858000"/>
              <a:gd name="connsiteX134" fmla="*/ 6042954 w 6128435"/>
              <a:gd name="connsiteY134" fmla="*/ 5362576 h 6858000"/>
              <a:gd name="connsiteX135" fmla="*/ 6053435 w 6128435"/>
              <a:gd name="connsiteY135" fmla="*/ 5387547 h 6858000"/>
              <a:gd name="connsiteX136" fmla="*/ 6065933 w 6128435"/>
              <a:gd name="connsiteY136" fmla="*/ 5443002 h 6858000"/>
              <a:gd name="connsiteX137" fmla="*/ 6068640 w 6128435"/>
              <a:gd name="connsiteY137" fmla="*/ 5474503 h 6858000"/>
              <a:gd name="connsiteX138" fmla="*/ 6080922 w 6128435"/>
              <a:gd name="connsiteY138" fmla="*/ 5561070 h 6858000"/>
              <a:gd name="connsiteX139" fmla="*/ 6096949 w 6128435"/>
              <a:gd name="connsiteY139" fmla="*/ 5648179 h 6858000"/>
              <a:gd name="connsiteX140" fmla="*/ 6125703 w 6128435"/>
              <a:gd name="connsiteY140" fmla="*/ 5692894 h 6858000"/>
              <a:gd name="connsiteX141" fmla="*/ 6126670 w 6128435"/>
              <a:gd name="connsiteY141" fmla="*/ 5697882 h 6858000"/>
              <a:gd name="connsiteX142" fmla="*/ 6124061 w 6128435"/>
              <a:gd name="connsiteY142" fmla="*/ 5710294 h 6858000"/>
              <a:gd name="connsiteX143" fmla="*/ 6122213 w 6128435"/>
              <a:gd name="connsiteY143" fmla="*/ 5714762 h 6858000"/>
              <a:gd name="connsiteX144" fmla="*/ 6121353 w 6128435"/>
              <a:gd name="connsiteY144" fmla="*/ 5721725 h 6858000"/>
              <a:gd name="connsiteX145" fmla="*/ 6121607 w 6128435"/>
              <a:gd name="connsiteY145" fmla="*/ 5721959 h 6858000"/>
              <a:gd name="connsiteX146" fmla="*/ 6120262 w 6128435"/>
              <a:gd name="connsiteY146" fmla="*/ 5728358 h 6858000"/>
              <a:gd name="connsiteX147" fmla="*/ 6110194 w 6128435"/>
              <a:gd name="connsiteY147" fmla="*/ 5758853 h 6858000"/>
              <a:gd name="connsiteX148" fmla="*/ 6127519 w 6128435"/>
              <a:gd name="connsiteY148" fmla="*/ 5865775 h 6858000"/>
              <a:gd name="connsiteX149" fmla="*/ 6128435 w 6128435"/>
              <a:gd name="connsiteY149" fmla="*/ 5870164 h 6858000"/>
              <a:gd name="connsiteX150" fmla="*/ 6119217 w 6128435"/>
              <a:gd name="connsiteY150" fmla="*/ 5888542 h 6858000"/>
              <a:gd name="connsiteX151" fmla="*/ 6115966 w 6128435"/>
              <a:gd name="connsiteY151" fmla="*/ 5898387 h 6858000"/>
              <a:gd name="connsiteX152" fmla="*/ 6111924 w 6128435"/>
              <a:gd name="connsiteY152" fmla="*/ 5900444 h 6858000"/>
              <a:gd name="connsiteX153" fmla="*/ 6108716 w 6128435"/>
              <a:gd name="connsiteY153" fmla="*/ 5915345 h 6858000"/>
              <a:gd name="connsiteX154" fmla="*/ 6109524 w 6128435"/>
              <a:gd name="connsiteY154" fmla="*/ 5917328 h 6858000"/>
              <a:gd name="connsiteX155" fmla="*/ 6102493 w 6128435"/>
              <a:gd name="connsiteY155" fmla="*/ 5928602 h 6858000"/>
              <a:gd name="connsiteX156" fmla="*/ 6056863 w 6128435"/>
              <a:gd name="connsiteY156" fmla="*/ 6000643 h 6858000"/>
              <a:gd name="connsiteX157" fmla="*/ 6045436 w 6128435"/>
              <a:gd name="connsiteY157" fmla="*/ 6124480 h 6858000"/>
              <a:gd name="connsiteX158" fmla="*/ 6030489 w 6128435"/>
              <a:gd name="connsiteY158" fmla="*/ 6317666 h 6858000"/>
              <a:gd name="connsiteX159" fmla="*/ 6007492 w 6128435"/>
              <a:gd name="connsiteY159" fmla="*/ 6440818 h 6858000"/>
              <a:gd name="connsiteX160" fmla="*/ 6009467 w 6128435"/>
              <a:gd name="connsiteY160" fmla="*/ 6487076 h 6858000"/>
              <a:gd name="connsiteX161" fmla="*/ 5995064 w 6128435"/>
              <a:gd name="connsiteY161" fmla="*/ 6540791 h 6858000"/>
              <a:gd name="connsiteX162" fmla="*/ 5996309 w 6128435"/>
              <a:gd name="connsiteY162" fmla="*/ 6543961 h 6858000"/>
              <a:gd name="connsiteX163" fmla="*/ 5996048 w 6128435"/>
              <a:gd name="connsiteY163" fmla="*/ 6555444 h 6858000"/>
              <a:gd name="connsiteX164" fmla="*/ 6002524 w 6128435"/>
              <a:gd name="connsiteY164" fmla="*/ 6560188 h 6858000"/>
              <a:gd name="connsiteX165" fmla="*/ 6006823 w 6128435"/>
              <a:gd name="connsiteY165" fmla="*/ 6578546 h 6858000"/>
              <a:gd name="connsiteX166" fmla="*/ 6004510 w 6128435"/>
              <a:gd name="connsiteY166" fmla="*/ 6599256 h 6858000"/>
              <a:gd name="connsiteX167" fmla="*/ 5986207 w 6128435"/>
              <a:gd name="connsiteY167" fmla="*/ 6695855 h 6858000"/>
              <a:gd name="connsiteX168" fmla="*/ 5979428 w 6128435"/>
              <a:gd name="connsiteY168" fmla="*/ 6754678 h 6858000"/>
              <a:gd name="connsiteX169" fmla="*/ 5983398 w 6128435"/>
              <a:gd name="connsiteY169" fmla="*/ 6778641 h 6858000"/>
              <a:gd name="connsiteX170" fmla="*/ 5984543 w 6128435"/>
              <a:gd name="connsiteY170" fmla="*/ 6811016 h 6858000"/>
              <a:gd name="connsiteX171" fmla="*/ 5981802 w 6128435"/>
              <a:gd name="connsiteY171" fmla="*/ 6838578 h 6858000"/>
              <a:gd name="connsiteX172" fmla="*/ 5979671 w 6128435"/>
              <a:gd name="connsiteY172" fmla="*/ 6858000 h 6858000"/>
              <a:gd name="connsiteX173" fmla="*/ 0 w 6128435"/>
              <a:gd name="connsiteY173" fmla="*/ 6858000 h 6858000"/>
              <a:gd name="connsiteX174" fmla="*/ 0 w 6128435"/>
              <a:gd name="connsiteY174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71650 w 6128435"/>
              <a:gd name="connsiteY44" fmla="*/ 2440467 h 6858000"/>
              <a:gd name="connsiteX45" fmla="*/ 5204120 w 6128435"/>
              <a:gd name="connsiteY45" fmla="*/ 2435967 h 6858000"/>
              <a:gd name="connsiteX46" fmla="*/ 5148653 w 6128435"/>
              <a:gd name="connsiteY46" fmla="*/ 2460132 h 6858000"/>
              <a:gd name="connsiteX47" fmla="*/ 5192511 w 6128435"/>
              <a:gd name="connsiteY47" fmla="*/ 2549199 h 6858000"/>
              <a:gd name="connsiteX48" fmla="*/ 5307538 w 6128435"/>
              <a:gd name="connsiteY48" fmla="*/ 2514685 h 6858000"/>
              <a:gd name="connsiteX49" fmla="*/ 5337604 w 6128435"/>
              <a:gd name="connsiteY49" fmla="*/ 2597632 h 6858000"/>
              <a:gd name="connsiteX50" fmla="*/ 5407503 w 6128435"/>
              <a:gd name="connsiteY50" fmla="*/ 2786290 h 6858000"/>
              <a:gd name="connsiteX51" fmla="*/ 5407356 w 6128435"/>
              <a:gd name="connsiteY51" fmla="*/ 2787545 h 6858000"/>
              <a:gd name="connsiteX52" fmla="*/ 5411130 w 6128435"/>
              <a:gd name="connsiteY52" fmla="*/ 2788640 h 6858000"/>
              <a:gd name="connsiteX53" fmla="*/ 5416439 w 6128435"/>
              <a:gd name="connsiteY53" fmla="*/ 2805666 h 6858000"/>
              <a:gd name="connsiteX54" fmla="*/ 5416589 w 6128435"/>
              <a:gd name="connsiteY54" fmla="*/ 2810822 h 6858000"/>
              <a:gd name="connsiteX55" fmla="*/ 5418542 w 6128435"/>
              <a:gd name="connsiteY55" fmla="*/ 2817745 h 6858000"/>
              <a:gd name="connsiteX56" fmla="*/ 5418847 w 6128435"/>
              <a:gd name="connsiteY56" fmla="*/ 2817825 h 6858000"/>
              <a:gd name="connsiteX57" fmla="*/ 5423364 w 6128435"/>
              <a:gd name="connsiteY57" fmla="*/ 2858292 h 6858000"/>
              <a:gd name="connsiteX58" fmla="*/ 5479298 w 6128435"/>
              <a:gd name="connsiteY58" fmla="*/ 2947791 h 6858000"/>
              <a:gd name="connsiteX59" fmla="*/ 5481770 w 6128435"/>
              <a:gd name="connsiteY59" fmla="*/ 2951352 h 6858000"/>
              <a:gd name="connsiteX60" fmla="*/ 5481013 w 6128435"/>
              <a:gd name="connsiteY60" fmla="*/ 2973461 h 6858000"/>
              <a:gd name="connsiteX61" fmla="*/ 5482045 w 6128435"/>
              <a:gd name="connsiteY61" fmla="*/ 2984371 h 6858000"/>
              <a:gd name="connsiteX62" fmla="*/ 5479405 w 6128435"/>
              <a:gd name="connsiteY62" fmla="*/ 2988507 h 6858000"/>
              <a:gd name="connsiteX63" fmla="*/ 5482415 w 6128435"/>
              <a:gd name="connsiteY63" fmla="*/ 3004079 h 6858000"/>
              <a:gd name="connsiteX64" fmla="*/ 5483865 w 6128435"/>
              <a:gd name="connsiteY64" fmla="*/ 3005467 h 6858000"/>
              <a:gd name="connsiteX65" fmla="*/ 5482236 w 6128435"/>
              <a:gd name="connsiteY65" fmla="*/ 3019791 h 6858000"/>
              <a:gd name="connsiteX66" fmla="*/ 5475895 w 6128435"/>
              <a:gd name="connsiteY66" fmla="*/ 3033578 h 6858000"/>
              <a:gd name="connsiteX67" fmla="*/ 5477595 w 6128435"/>
              <a:gd name="connsiteY67" fmla="*/ 3250534 h 6858000"/>
              <a:gd name="connsiteX68" fmla="*/ 5532836 w 6128435"/>
              <a:gd name="connsiteY68" fmla="*/ 3353840 h 6858000"/>
              <a:gd name="connsiteX69" fmla="*/ 5561229 w 6128435"/>
              <a:gd name="connsiteY69" fmla="*/ 3395784 h 6858000"/>
              <a:gd name="connsiteX70" fmla="*/ 5589758 w 6128435"/>
              <a:gd name="connsiteY70" fmla="*/ 3506453 h 6858000"/>
              <a:gd name="connsiteX71" fmla="*/ 5596144 w 6128435"/>
              <a:gd name="connsiteY71" fmla="*/ 3534624 h 6858000"/>
              <a:gd name="connsiteX72" fmla="*/ 5597750 w 6128435"/>
              <a:gd name="connsiteY72" fmla="*/ 3534129 h 6858000"/>
              <a:gd name="connsiteX73" fmla="*/ 5599700 w 6128435"/>
              <a:gd name="connsiteY73" fmla="*/ 3547221 h 6858000"/>
              <a:gd name="connsiteX74" fmla="*/ 5615031 w 6128435"/>
              <a:gd name="connsiteY74" fmla="*/ 3557482 h 6858000"/>
              <a:gd name="connsiteX75" fmla="*/ 5618377 w 6128435"/>
              <a:gd name="connsiteY75" fmla="*/ 3588431 h 6858000"/>
              <a:gd name="connsiteX76" fmla="*/ 5612155 w 6128435"/>
              <a:gd name="connsiteY76" fmla="*/ 3589869 h 6858000"/>
              <a:gd name="connsiteX77" fmla="*/ 5620843 w 6128435"/>
              <a:gd name="connsiteY77" fmla="*/ 3606745 h 6858000"/>
              <a:gd name="connsiteX78" fmla="*/ 5655472 w 6128435"/>
              <a:gd name="connsiteY78" fmla="*/ 3678877 h 6858000"/>
              <a:gd name="connsiteX79" fmla="*/ 5680448 w 6128435"/>
              <a:gd name="connsiteY79" fmla="*/ 3717760 h 6858000"/>
              <a:gd name="connsiteX80" fmla="*/ 5683015 w 6128435"/>
              <a:gd name="connsiteY80" fmla="*/ 3762025 h 6858000"/>
              <a:gd name="connsiteX81" fmla="*/ 5696643 w 6128435"/>
              <a:gd name="connsiteY81" fmla="*/ 3773888 h 6858000"/>
              <a:gd name="connsiteX82" fmla="*/ 5699203 w 6128435"/>
              <a:gd name="connsiteY82" fmla="*/ 3775823 h 6858000"/>
              <a:gd name="connsiteX83" fmla="*/ 5704824 w 6128435"/>
              <a:gd name="connsiteY83" fmla="*/ 3785966 h 6858000"/>
              <a:gd name="connsiteX84" fmla="*/ 5712204 w 6128435"/>
              <a:gd name="connsiteY84" fmla="*/ 3785830 h 6858000"/>
              <a:gd name="connsiteX85" fmla="*/ 5724816 w 6128435"/>
              <a:gd name="connsiteY85" fmla="*/ 3798949 h 6858000"/>
              <a:gd name="connsiteX86" fmla="*/ 5733539 w 6128435"/>
              <a:gd name="connsiteY86" fmla="*/ 3818457 h 6858000"/>
              <a:gd name="connsiteX87" fmla="*/ 5768491 w 6128435"/>
              <a:gd name="connsiteY87" fmla="*/ 3914399 h 6858000"/>
              <a:gd name="connsiteX88" fmla="*/ 5793123 w 6128435"/>
              <a:gd name="connsiteY88" fmla="*/ 3969952 h 6858000"/>
              <a:gd name="connsiteX89" fmla="*/ 5808321 w 6128435"/>
              <a:gd name="connsiteY89" fmla="*/ 3988153 h 6858000"/>
              <a:gd name="connsiteX90" fmla="*/ 5825621 w 6128435"/>
              <a:gd name="connsiteY90" fmla="*/ 4015525 h 6858000"/>
              <a:gd name="connsiteX91" fmla="*/ 5860672 w 6128435"/>
              <a:gd name="connsiteY91" fmla="*/ 4061579 h 6858000"/>
              <a:gd name="connsiteX92" fmla="*/ 5872173 w 6128435"/>
              <a:gd name="connsiteY92" fmla="*/ 4088497 h 6858000"/>
              <a:gd name="connsiteX93" fmla="*/ 5883705 w 6128435"/>
              <a:gd name="connsiteY93" fmla="*/ 4101899 h 6858000"/>
              <a:gd name="connsiteX94" fmla="*/ 5885314 w 6128435"/>
              <a:gd name="connsiteY94" fmla="*/ 4108387 h 6858000"/>
              <a:gd name="connsiteX95" fmla="*/ 5894095 w 6128435"/>
              <a:gd name="connsiteY95" fmla="*/ 4128857 h 6858000"/>
              <a:gd name="connsiteX96" fmla="*/ 5898339 w 6128435"/>
              <a:gd name="connsiteY96" fmla="*/ 4140800 h 6858000"/>
              <a:gd name="connsiteX97" fmla="*/ 5899734 w 6128435"/>
              <a:gd name="connsiteY97" fmla="*/ 4145632 h 6858000"/>
              <a:gd name="connsiteX98" fmla="*/ 5897098 w 6128435"/>
              <a:gd name="connsiteY98" fmla="*/ 4157819 h 6858000"/>
              <a:gd name="connsiteX99" fmla="*/ 5903513 w 6128435"/>
              <a:gd name="connsiteY99" fmla="*/ 4187661 h 6858000"/>
              <a:gd name="connsiteX100" fmla="*/ 5917114 w 6128435"/>
              <a:gd name="connsiteY100" fmla="*/ 4213096 h 6858000"/>
              <a:gd name="connsiteX101" fmla="*/ 5921153 w 6128435"/>
              <a:gd name="connsiteY101" fmla="*/ 4236222 h 6858000"/>
              <a:gd name="connsiteX102" fmla="*/ 5924233 w 6128435"/>
              <a:gd name="connsiteY102" fmla="*/ 4242060 h 6858000"/>
              <a:gd name="connsiteX103" fmla="*/ 5928910 w 6128435"/>
              <a:gd name="connsiteY103" fmla="*/ 4300973 h 6858000"/>
              <a:gd name="connsiteX104" fmla="*/ 5939320 w 6128435"/>
              <a:gd name="connsiteY104" fmla="*/ 4340435 h 6858000"/>
              <a:gd name="connsiteX105" fmla="*/ 5946705 w 6128435"/>
              <a:gd name="connsiteY105" fmla="*/ 4428051 h 6858000"/>
              <a:gd name="connsiteX106" fmla="*/ 5949261 w 6128435"/>
              <a:gd name="connsiteY106" fmla="*/ 4449185 h 6858000"/>
              <a:gd name="connsiteX107" fmla="*/ 5957504 w 6128435"/>
              <a:gd name="connsiteY107" fmla="*/ 4465911 h 6858000"/>
              <a:gd name="connsiteX108" fmla="*/ 5964689 w 6128435"/>
              <a:gd name="connsiteY108" fmla="*/ 4468532 h 6858000"/>
              <a:gd name="connsiteX109" fmla="*/ 5967062 w 6128435"/>
              <a:gd name="connsiteY109" fmla="*/ 4479923 h 6858000"/>
              <a:gd name="connsiteX110" fmla="*/ 5968960 w 6128435"/>
              <a:gd name="connsiteY110" fmla="*/ 4482655 h 6858000"/>
              <a:gd name="connsiteX111" fmla="*/ 5978567 w 6128435"/>
              <a:gd name="connsiteY111" fmla="*/ 4498605 h 6858000"/>
              <a:gd name="connsiteX112" fmla="*/ 5980106 w 6128435"/>
              <a:gd name="connsiteY112" fmla="*/ 4585087 h 6858000"/>
              <a:gd name="connsiteX113" fmla="*/ 5998138 w 6128435"/>
              <a:gd name="connsiteY113" fmla="*/ 4697518 h 6858000"/>
              <a:gd name="connsiteX114" fmla="*/ 6013516 w 6128435"/>
              <a:gd name="connsiteY114" fmla="*/ 4786619 h 6858000"/>
              <a:gd name="connsiteX115" fmla="*/ 6025404 w 6128435"/>
              <a:gd name="connsiteY115" fmla="*/ 4858148 h 6858000"/>
              <a:gd name="connsiteX116" fmla="*/ 6007749 w 6128435"/>
              <a:gd name="connsiteY116" fmla="*/ 4964715 h 6858000"/>
              <a:gd name="connsiteX117" fmla="*/ 6005269 w 6128435"/>
              <a:gd name="connsiteY117" fmla="*/ 5150567 h 6858000"/>
              <a:gd name="connsiteX118" fmla="*/ 6001127 w 6128435"/>
              <a:gd name="connsiteY118" fmla="*/ 5164609 h 6858000"/>
              <a:gd name="connsiteX119" fmla="*/ 5996647 w 6128435"/>
              <a:gd name="connsiteY119" fmla="*/ 5185640 h 6858000"/>
              <a:gd name="connsiteX120" fmla="*/ 5998514 w 6128435"/>
              <a:gd name="connsiteY120" fmla="*/ 5189673 h 6858000"/>
              <a:gd name="connsiteX121" fmla="*/ 5995970 w 6128435"/>
              <a:gd name="connsiteY121" fmla="*/ 5221547 h 6858000"/>
              <a:gd name="connsiteX122" fmla="*/ 5997218 w 6128435"/>
              <a:gd name="connsiteY122" fmla="*/ 5222031 h 6858000"/>
              <a:gd name="connsiteX123" fmla="*/ 6002116 w 6128435"/>
              <a:gd name="connsiteY123" fmla="*/ 5231223 h 6858000"/>
              <a:gd name="connsiteX124" fmla="*/ 6008541 w 6128435"/>
              <a:gd name="connsiteY124" fmla="*/ 5248680 h 6858000"/>
              <a:gd name="connsiteX125" fmla="*/ 6039260 w 6128435"/>
              <a:gd name="connsiteY125" fmla="*/ 5289518 h 6858000"/>
              <a:gd name="connsiteX126" fmla="*/ 6036748 w 6128435"/>
              <a:gd name="connsiteY126" fmla="*/ 5322752 h 6858000"/>
              <a:gd name="connsiteX127" fmla="*/ 6036943 w 6128435"/>
              <a:gd name="connsiteY127" fmla="*/ 5329480 h 6858000"/>
              <a:gd name="connsiteX128" fmla="*/ 6037236 w 6128435"/>
              <a:gd name="connsiteY128" fmla="*/ 5329634 h 6858000"/>
              <a:gd name="connsiteX129" fmla="*/ 6038019 w 6128435"/>
              <a:gd name="connsiteY129" fmla="*/ 5336764 h 6858000"/>
              <a:gd name="connsiteX130" fmla="*/ 6037298 w 6128435"/>
              <a:gd name="connsiteY130" fmla="*/ 5341753 h 6858000"/>
              <a:gd name="connsiteX131" fmla="*/ 6037677 w 6128435"/>
              <a:gd name="connsiteY131" fmla="*/ 5354807 h 6858000"/>
              <a:gd name="connsiteX132" fmla="*/ 6039728 w 6128435"/>
              <a:gd name="connsiteY132" fmla="*/ 5359416 h 6858000"/>
              <a:gd name="connsiteX133" fmla="*/ 6043311 w 6128435"/>
              <a:gd name="connsiteY133" fmla="*/ 5361407 h 6858000"/>
              <a:gd name="connsiteX134" fmla="*/ 6042954 w 6128435"/>
              <a:gd name="connsiteY134" fmla="*/ 5362576 h 6858000"/>
              <a:gd name="connsiteX135" fmla="*/ 6053435 w 6128435"/>
              <a:gd name="connsiteY135" fmla="*/ 5387547 h 6858000"/>
              <a:gd name="connsiteX136" fmla="*/ 6065933 w 6128435"/>
              <a:gd name="connsiteY136" fmla="*/ 5443002 h 6858000"/>
              <a:gd name="connsiteX137" fmla="*/ 6068640 w 6128435"/>
              <a:gd name="connsiteY137" fmla="*/ 5474503 h 6858000"/>
              <a:gd name="connsiteX138" fmla="*/ 6080922 w 6128435"/>
              <a:gd name="connsiteY138" fmla="*/ 5561070 h 6858000"/>
              <a:gd name="connsiteX139" fmla="*/ 6096949 w 6128435"/>
              <a:gd name="connsiteY139" fmla="*/ 5648179 h 6858000"/>
              <a:gd name="connsiteX140" fmla="*/ 6125703 w 6128435"/>
              <a:gd name="connsiteY140" fmla="*/ 5692894 h 6858000"/>
              <a:gd name="connsiteX141" fmla="*/ 6126670 w 6128435"/>
              <a:gd name="connsiteY141" fmla="*/ 5697882 h 6858000"/>
              <a:gd name="connsiteX142" fmla="*/ 6124061 w 6128435"/>
              <a:gd name="connsiteY142" fmla="*/ 5710294 h 6858000"/>
              <a:gd name="connsiteX143" fmla="*/ 6122213 w 6128435"/>
              <a:gd name="connsiteY143" fmla="*/ 5714762 h 6858000"/>
              <a:gd name="connsiteX144" fmla="*/ 6121353 w 6128435"/>
              <a:gd name="connsiteY144" fmla="*/ 5721725 h 6858000"/>
              <a:gd name="connsiteX145" fmla="*/ 6121607 w 6128435"/>
              <a:gd name="connsiteY145" fmla="*/ 5721959 h 6858000"/>
              <a:gd name="connsiteX146" fmla="*/ 6120262 w 6128435"/>
              <a:gd name="connsiteY146" fmla="*/ 5728358 h 6858000"/>
              <a:gd name="connsiteX147" fmla="*/ 6110194 w 6128435"/>
              <a:gd name="connsiteY147" fmla="*/ 5758853 h 6858000"/>
              <a:gd name="connsiteX148" fmla="*/ 6127519 w 6128435"/>
              <a:gd name="connsiteY148" fmla="*/ 5865775 h 6858000"/>
              <a:gd name="connsiteX149" fmla="*/ 6128435 w 6128435"/>
              <a:gd name="connsiteY149" fmla="*/ 5870164 h 6858000"/>
              <a:gd name="connsiteX150" fmla="*/ 6119217 w 6128435"/>
              <a:gd name="connsiteY150" fmla="*/ 5888542 h 6858000"/>
              <a:gd name="connsiteX151" fmla="*/ 6115966 w 6128435"/>
              <a:gd name="connsiteY151" fmla="*/ 5898387 h 6858000"/>
              <a:gd name="connsiteX152" fmla="*/ 6111924 w 6128435"/>
              <a:gd name="connsiteY152" fmla="*/ 5900444 h 6858000"/>
              <a:gd name="connsiteX153" fmla="*/ 6108716 w 6128435"/>
              <a:gd name="connsiteY153" fmla="*/ 5915345 h 6858000"/>
              <a:gd name="connsiteX154" fmla="*/ 6109524 w 6128435"/>
              <a:gd name="connsiteY154" fmla="*/ 5917328 h 6858000"/>
              <a:gd name="connsiteX155" fmla="*/ 6102493 w 6128435"/>
              <a:gd name="connsiteY155" fmla="*/ 5928602 h 6858000"/>
              <a:gd name="connsiteX156" fmla="*/ 6056863 w 6128435"/>
              <a:gd name="connsiteY156" fmla="*/ 6000643 h 6858000"/>
              <a:gd name="connsiteX157" fmla="*/ 6045436 w 6128435"/>
              <a:gd name="connsiteY157" fmla="*/ 6124480 h 6858000"/>
              <a:gd name="connsiteX158" fmla="*/ 6030489 w 6128435"/>
              <a:gd name="connsiteY158" fmla="*/ 6317666 h 6858000"/>
              <a:gd name="connsiteX159" fmla="*/ 6007492 w 6128435"/>
              <a:gd name="connsiteY159" fmla="*/ 6440818 h 6858000"/>
              <a:gd name="connsiteX160" fmla="*/ 6009467 w 6128435"/>
              <a:gd name="connsiteY160" fmla="*/ 6487076 h 6858000"/>
              <a:gd name="connsiteX161" fmla="*/ 5995064 w 6128435"/>
              <a:gd name="connsiteY161" fmla="*/ 6540791 h 6858000"/>
              <a:gd name="connsiteX162" fmla="*/ 5996309 w 6128435"/>
              <a:gd name="connsiteY162" fmla="*/ 6543961 h 6858000"/>
              <a:gd name="connsiteX163" fmla="*/ 5996048 w 6128435"/>
              <a:gd name="connsiteY163" fmla="*/ 6555444 h 6858000"/>
              <a:gd name="connsiteX164" fmla="*/ 6002524 w 6128435"/>
              <a:gd name="connsiteY164" fmla="*/ 6560188 h 6858000"/>
              <a:gd name="connsiteX165" fmla="*/ 6006823 w 6128435"/>
              <a:gd name="connsiteY165" fmla="*/ 6578546 h 6858000"/>
              <a:gd name="connsiteX166" fmla="*/ 6004510 w 6128435"/>
              <a:gd name="connsiteY166" fmla="*/ 6599256 h 6858000"/>
              <a:gd name="connsiteX167" fmla="*/ 5986207 w 6128435"/>
              <a:gd name="connsiteY167" fmla="*/ 6695855 h 6858000"/>
              <a:gd name="connsiteX168" fmla="*/ 5979428 w 6128435"/>
              <a:gd name="connsiteY168" fmla="*/ 6754678 h 6858000"/>
              <a:gd name="connsiteX169" fmla="*/ 5983398 w 6128435"/>
              <a:gd name="connsiteY169" fmla="*/ 6778641 h 6858000"/>
              <a:gd name="connsiteX170" fmla="*/ 5984543 w 6128435"/>
              <a:gd name="connsiteY170" fmla="*/ 6811016 h 6858000"/>
              <a:gd name="connsiteX171" fmla="*/ 5981802 w 6128435"/>
              <a:gd name="connsiteY171" fmla="*/ 6838578 h 6858000"/>
              <a:gd name="connsiteX172" fmla="*/ 5979671 w 6128435"/>
              <a:gd name="connsiteY172" fmla="*/ 6858000 h 6858000"/>
              <a:gd name="connsiteX173" fmla="*/ 0 w 6128435"/>
              <a:gd name="connsiteY173" fmla="*/ 6858000 h 6858000"/>
              <a:gd name="connsiteX174" fmla="*/ 0 w 6128435"/>
              <a:gd name="connsiteY174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04120 w 6128435"/>
              <a:gd name="connsiteY44" fmla="*/ 2435967 h 6858000"/>
              <a:gd name="connsiteX45" fmla="*/ 5148653 w 6128435"/>
              <a:gd name="connsiteY45" fmla="*/ 2460132 h 6858000"/>
              <a:gd name="connsiteX46" fmla="*/ 5192511 w 6128435"/>
              <a:gd name="connsiteY46" fmla="*/ 2549199 h 6858000"/>
              <a:gd name="connsiteX47" fmla="*/ 5307538 w 6128435"/>
              <a:gd name="connsiteY47" fmla="*/ 2514685 h 6858000"/>
              <a:gd name="connsiteX48" fmla="*/ 5337604 w 6128435"/>
              <a:gd name="connsiteY48" fmla="*/ 2597632 h 6858000"/>
              <a:gd name="connsiteX49" fmla="*/ 5407503 w 6128435"/>
              <a:gd name="connsiteY49" fmla="*/ 2786290 h 6858000"/>
              <a:gd name="connsiteX50" fmla="*/ 5407356 w 6128435"/>
              <a:gd name="connsiteY50" fmla="*/ 2787545 h 6858000"/>
              <a:gd name="connsiteX51" fmla="*/ 5411130 w 6128435"/>
              <a:gd name="connsiteY51" fmla="*/ 2788640 h 6858000"/>
              <a:gd name="connsiteX52" fmla="*/ 5416439 w 6128435"/>
              <a:gd name="connsiteY52" fmla="*/ 2805666 h 6858000"/>
              <a:gd name="connsiteX53" fmla="*/ 5416589 w 6128435"/>
              <a:gd name="connsiteY53" fmla="*/ 2810822 h 6858000"/>
              <a:gd name="connsiteX54" fmla="*/ 5418542 w 6128435"/>
              <a:gd name="connsiteY54" fmla="*/ 2817745 h 6858000"/>
              <a:gd name="connsiteX55" fmla="*/ 5418847 w 6128435"/>
              <a:gd name="connsiteY55" fmla="*/ 2817825 h 6858000"/>
              <a:gd name="connsiteX56" fmla="*/ 5423364 w 6128435"/>
              <a:gd name="connsiteY56" fmla="*/ 2858292 h 6858000"/>
              <a:gd name="connsiteX57" fmla="*/ 5479298 w 6128435"/>
              <a:gd name="connsiteY57" fmla="*/ 2947791 h 6858000"/>
              <a:gd name="connsiteX58" fmla="*/ 5481770 w 6128435"/>
              <a:gd name="connsiteY58" fmla="*/ 2951352 h 6858000"/>
              <a:gd name="connsiteX59" fmla="*/ 5481013 w 6128435"/>
              <a:gd name="connsiteY59" fmla="*/ 2973461 h 6858000"/>
              <a:gd name="connsiteX60" fmla="*/ 5482045 w 6128435"/>
              <a:gd name="connsiteY60" fmla="*/ 2984371 h 6858000"/>
              <a:gd name="connsiteX61" fmla="*/ 5479405 w 6128435"/>
              <a:gd name="connsiteY61" fmla="*/ 2988507 h 6858000"/>
              <a:gd name="connsiteX62" fmla="*/ 5482415 w 6128435"/>
              <a:gd name="connsiteY62" fmla="*/ 3004079 h 6858000"/>
              <a:gd name="connsiteX63" fmla="*/ 5483865 w 6128435"/>
              <a:gd name="connsiteY63" fmla="*/ 3005467 h 6858000"/>
              <a:gd name="connsiteX64" fmla="*/ 5482236 w 6128435"/>
              <a:gd name="connsiteY64" fmla="*/ 3019791 h 6858000"/>
              <a:gd name="connsiteX65" fmla="*/ 5475895 w 6128435"/>
              <a:gd name="connsiteY65" fmla="*/ 3033578 h 6858000"/>
              <a:gd name="connsiteX66" fmla="*/ 5477595 w 6128435"/>
              <a:gd name="connsiteY66" fmla="*/ 3250534 h 6858000"/>
              <a:gd name="connsiteX67" fmla="*/ 5532836 w 6128435"/>
              <a:gd name="connsiteY67" fmla="*/ 3353840 h 6858000"/>
              <a:gd name="connsiteX68" fmla="*/ 5561229 w 6128435"/>
              <a:gd name="connsiteY68" fmla="*/ 3395784 h 6858000"/>
              <a:gd name="connsiteX69" fmla="*/ 5589758 w 6128435"/>
              <a:gd name="connsiteY69" fmla="*/ 3506453 h 6858000"/>
              <a:gd name="connsiteX70" fmla="*/ 5596144 w 6128435"/>
              <a:gd name="connsiteY70" fmla="*/ 3534624 h 6858000"/>
              <a:gd name="connsiteX71" fmla="*/ 5597750 w 6128435"/>
              <a:gd name="connsiteY71" fmla="*/ 3534129 h 6858000"/>
              <a:gd name="connsiteX72" fmla="*/ 5599700 w 6128435"/>
              <a:gd name="connsiteY72" fmla="*/ 3547221 h 6858000"/>
              <a:gd name="connsiteX73" fmla="*/ 5615031 w 6128435"/>
              <a:gd name="connsiteY73" fmla="*/ 3557482 h 6858000"/>
              <a:gd name="connsiteX74" fmla="*/ 5618377 w 6128435"/>
              <a:gd name="connsiteY74" fmla="*/ 3588431 h 6858000"/>
              <a:gd name="connsiteX75" fmla="*/ 5612155 w 6128435"/>
              <a:gd name="connsiteY75" fmla="*/ 3589869 h 6858000"/>
              <a:gd name="connsiteX76" fmla="*/ 5620843 w 6128435"/>
              <a:gd name="connsiteY76" fmla="*/ 3606745 h 6858000"/>
              <a:gd name="connsiteX77" fmla="*/ 5655472 w 6128435"/>
              <a:gd name="connsiteY77" fmla="*/ 3678877 h 6858000"/>
              <a:gd name="connsiteX78" fmla="*/ 5680448 w 6128435"/>
              <a:gd name="connsiteY78" fmla="*/ 3717760 h 6858000"/>
              <a:gd name="connsiteX79" fmla="*/ 5683015 w 6128435"/>
              <a:gd name="connsiteY79" fmla="*/ 3762025 h 6858000"/>
              <a:gd name="connsiteX80" fmla="*/ 5696643 w 6128435"/>
              <a:gd name="connsiteY80" fmla="*/ 3773888 h 6858000"/>
              <a:gd name="connsiteX81" fmla="*/ 5699203 w 6128435"/>
              <a:gd name="connsiteY81" fmla="*/ 3775823 h 6858000"/>
              <a:gd name="connsiteX82" fmla="*/ 5704824 w 6128435"/>
              <a:gd name="connsiteY82" fmla="*/ 3785966 h 6858000"/>
              <a:gd name="connsiteX83" fmla="*/ 5712204 w 6128435"/>
              <a:gd name="connsiteY83" fmla="*/ 3785830 h 6858000"/>
              <a:gd name="connsiteX84" fmla="*/ 5724816 w 6128435"/>
              <a:gd name="connsiteY84" fmla="*/ 3798949 h 6858000"/>
              <a:gd name="connsiteX85" fmla="*/ 5733539 w 6128435"/>
              <a:gd name="connsiteY85" fmla="*/ 3818457 h 6858000"/>
              <a:gd name="connsiteX86" fmla="*/ 5768491 w 6128435"/>
              <a:gd name="connsiteY86" fmla="*/ 3914399 h 6858000"/>
              <a:gd name="connsiteX87" fmla="*/ 5793123 w 6128435"/>
              <a:gd name="connsiteY87" fmla="*/ 3969952 h 6858000"/>
              <a:gd name="connsiteX88" fmla="*/ 5808321 w 6128435"/>
              <a:gd name="connsiteY88" fmla="*/ 3988153 h 6858000"/>
              <a:gd name="connsiteX89" fmla="*/ 5825621 w 6128435"/>
              <a:gd name="connsiteY89" fmla="*/ 4015525 h 6858000"/>
              <a:gd name="connsiteX90" fmla="*/ 5860672 w 6128435"/>
              <a:gd name="connsiteY90" fmla="*/ 4061579 h 6858000"/>
              <a:gd name="connsiteX91" fmla="*/ 5872173 w 6128435"/>
              <a:gd name="connsiteY91" fmla="*/ 4088497 h 6858000"/>
              <a:gd name="connsiteX92" fmla="*/ 5883705 w 6128435"/>
              <a:gd name="connsiteY92" fmla="*/ 4101899 h 6858000"/>
              <a:gd name="connsiteX93" fmla="*/ 5885314 w 6128435"/>
              <a:gd name="connsiteY93" fmla="*/ 4108387 h 6858000"/>
              <a:gd name="connsiteX94" fmla="*/ 5894095 w 6128435"/>
              <a:gd name="connsiteY94" fmla="*/ 4128857 h 6858000"/>
              <a:gd name="connsiteX95" fmla="*/ 5898339 w 6128435"/>
              <a:gd name="connsiteY95" fmla="*/ 4140800 h 6858000"/>
              <a:gd name="connsiteX96" fmla="*/ 5899734 w 6128435"/>
              <a:gd name="connsiteY96" fmla="*/ 4145632 h 6858000"/>
              <a:gd name="connsiteX97" fmla="*/ 5897098 w 6128435"/>
              <a:gd name="connsiteY97" fmla="*/ 4157819 h 6858000"/>
              <a:gd name="connsiteX98" fmla="*/ 5903513 w 6128435"/>
              <a:gd name="connsiteY98" fmla="*/ 4187661 h 6858000"/>
              <a:gd name="connsiteX99" fmla="*/ 5917114 w 6128435"/>
              <a:gd name="connsiteY99" fmla="*/ 4213096 h 6858000"/>
              <a:gd name="connsiteX100" fmla="*/ 5921153 w 6128435"/>
              <a:gd name="connsiteY100" fmla="*/ 4236222 h 6858000"/>
              <a:gd name="connsiteX101" fmla="*/ 5924233 w 6128435"/>
              <a:gd name="connsiteY101" fmla="*/ 4242060 h 6858000"/>
              <a:gd name="connsiteX102" fmla="*/ 5928910 w 6128435"/>
              <a:gd name="connsiteY102" fmla="*/ 4300973 h 6858000"/>
              <a:gd name="connsiteX103" fmla="*/ 5939320 w 6128435"/>
              <a:gd name="connsiteY103" fmla="*/ 4340435 h 6858000"/>
              <a:gd name="connsiteX104" fmla="*/ 5946705 w 6128435"/>
              <a:gd name="connsiteY104" fmla="*/ 4428051 h 6858000"/>
              <a:gd name="connsiteX105" fmla="*/ 5949261 w 6128435"/>
              <a:gd name="connsiteY105" fmla="*/ 4449185 h 6858000"/>
              <a:gd name="connsiteX106" fmla="*/ 5957504 w 6128435"/>
              <a:gd name="connsiteY106" fmla="*/ 4465911 h 6858000"/>
              <a:gd name="connsiteX107" fmla="*/ 5964689 w 6128435"/>
              <a:gd name="connsiteY107" fmla="*/ 4468532 h 6858000"/>
              <a:gd name="connsiteX108" fmla="*/ 5967062 w 6128435"/>
              <a:gd name="connsiteY108" fmla="*/ 4479923 h 6858000"/>
              <a:gd name="connsiteX109" fmla="*/ 5968960 w 6128435"/>
              <a:gd name="connsiteY109" fmla="*/ 4482655 h 6858000"/>
              <a:gd name="connsiteX110" fmla="*/ 5978567 w 6128435"/>
              <a:gd name="connsiteY110" fmla="*/ 4498605 h 6858000"/>
              <a:gd name="connsiteX111" fmla="*/ 5980106 w 6128435"/>
              <a:gd name="connsiteY111" fmla="*/ 4585087 h 6858000"/>
              <a:gd name="connsiteX112" fmla="*/ 5998138 w 6128435"/>
              <a:gd name="connsiteY112" fmla="*/ 4697518 h 6858000"/>
              <a:gd name="connsiteX113" fmla="*/ 6013516 w 6128435"/>
              <a:gd name="connsiteY113" fmla="*/ 4786619 h 6858000"/>
              <a:gd name="connsiteX114" fmla="*/ 6025404 w 6128435"/>
              <a:gd name="connsiteY114" fmla="*/ 4858148 h 6858000"/>
              <a:gd name="connsiteX115" fmla="*/ 6007749 w 6128435"/>
              <a:gd name="connsiteY115" fmla="*/ 4964715 h 6858000"/>
              <a:gd name="connsiteX116" fmla="*/ 6005269 w 6128435"/>
              <a:gd name="connsiteY116" fmla="*/ 5150567 h 6858000"/>
              <a:gd name="connsiteX117" fmla="*/ 6001127 w 6128435"/>
              <a:gd name="connsiteY117" fmla="*/ 5164609 h 6858000"/>
              <a:gd name="connsiteX118" fmla="*/ 5996647 w 6128435"/>
              <a:gd name="connsiteY118" fmla="*/ 5185640 h 6858000"/>
              <a:gd name="connsiteX119" fmla="*/ 5998514 w 6128435"/>
              <a:gd name="connsiteY119" fmla="*/ 5189673 h 6858000"/>
              <a:gd name="connsiteX120" fmla="*/ 5995970 w 6128435"/>
              <a:gd name="connsiteY120" fmla="*/ 5221547 h 6858000"/>
              <a:gd name="connsiteX121" fmla="*/ 5997218 w 6128435"/>
              <a:gd name="connsiteY121" fmla="*/ 5222031 h 6858000"/>
              <a:gd name="connsiteX122" fmla="*/ 6002116 w 6128435"/>
              <a:gd name="connsiteY122" fmla="*/ 5231223 h 6858000"/>
              <a:gd name="connsiteX123" fmla="*/ 6008541 w 6128435"/>
              <a:gd name="connsiteY123" fmla="*/ 5248680 h 6858000"/>
              <a:gd name="connsiteX124" fmla="*/ 6039260 w 6128435"/>
              <a:gd name="connsiteY124" fmla="*/ 5289518 h 6858000"/>
              <a:gd name="connsiteX125" fmla="*/ 6036748 w 6128435"/>
              <a:gd name="connsiteY125" fmla="*/ 5322752 h 6858000"/>
              <a:gd name="connsiteX126" fmla="*/ 6036943 w 6128435"/>
              <a:gd name="connsiteY126" fmla="*/ 5329480 h 6858000"/>
              <a:gd name="connsiteX127" fmla="*/ 6037236 w 6128435"/>
              <a:gd name="connsiteY127" fmla="*/ 5329634 h 6858000"/>
              <a:gd name="connsiteX128" fmla="*/ 6038019 w 6128435"/>
              <a:gd name="connsiteY128" fmla="*/ 5336764 h 6858000"/>
              <a:gd name="connsiteX129" fmla="*/ 6037298 w 6128435"/>
              <a:gd name="connsiteY129" fmla="*/ 5341753 h 6858000"/>
              <a:gd name="connsiteX130" fmla="*/ 6037677 w 6128435"/>
              <a:gd name="connsiteY130" fmla="*/ 5354807 h 6858000"/>
              <a:gd name="connsiteX131" fmla="*/ 6039728 w 6128435"/>
              <a:gd name="connsiteY131" fmla="*/ 5359416 h 6858000"/>
              <a:gd name="connsiteX132" fmla="*/ 6043311 w 6128435"/>
              <a:gd name="connsiteY132" fmla="*/ 5361407 h 6858000"/>
              <a:gd name="connsiteX133" fmla="*/ 6042954 w 6128435"/>
              <a:gd name="connsiteY133" fmla="*/ 5362576 h 6858000"/>
              <a:gd name="connsiteX134" fmla="*/ 6053435 w 6128435"/>
              <a:gd name="connsiteY134" fmla="*/ 5387547 h 6858000"/>
              <a:gd name="connsiteX135" fmla="*/ 6065933 w 6128435"/>
              <a:gd name="connsiteY135" fmla="*/ 5443002 h 6858000"/>
              <a:gd name="connsiteX136" fmla="*/ 6068640 w 6128435"/>
              <a:gd name="connsiteY136" fmla="*/ 5474503 h 6858000"/>
              <a:gd name="connsiteX137" fmla="*/ 6080922 w 6128435"/>
              <a:gd name="connsiteY137" fmla="*/ 5561070 h 6858000"/>
              <a:gd name="connsiteX138" fmla="*/ 6096949 w 6128435"/>
              <a:gd name="connsiteY138" fmla="*/ 5648179 h 6858000"/>
              <a:gd name="connsiteX139" fmla="*/ 6125703 w 6128435"/>
              <a:gd name="connsiteY139" fmla="*/ 5692894 h 6858000"/>
              <a:gd name="connsiteX140" fmla="*/ 6126670 w 6128435"/>
              <a:gd name="connsiteY140" fmla="*/ 5697882 h 6858000"/>
              <a:gd name="connsiteX141" fmla="*/ 6124061 w 6128435"/>
              <a:gd name="connsiteY141" fmla="*/ 5710294 h 6858000"/>
              <a:gd name="connsiteX142" fmla="*/ 6122213 w 6128435"/>
              <a:gd name="connsiteY142" fmla="*/ 5714762 h 6858000"/>
              <a:gd name="connsiteX143" fmla="*/ 6121353 w 6128435"/>
              <a:gd name="connsiteY143" fmla="*/ 5721725 h 6858000"/>
              <a:gd name="connsiteX144" fmla="*/ 6121607 w 6128435"/>
              <a:gd name="connsiteY144" fmla="*/ 5721959 h 6858000"/>
              <a:gd name="connsiteX145" fmla="*/ 6120262 w 6128435"/>
              <a:gd name="connsiteY145" fmla="*/ 5728358 h 6858000"/>
              <a:gd name="connsiteX146" fmla="*/ 6110194 w 6128435"/>
              <a:gd name="connsiteY146" fmla="*/ 5758853 h 6858000"/>
              <a:gd name="connsiteX147" fmla="*/ 6127519 w 6128435"/>
              <a:gd name="connsiteY147" fmla="*/ 5865775 h 6858000"/>
              <a:gd name="connsiteX148" fmla="*/ 6128435 w 6128435"/>
              <a:gd name="connsiteY148" fmla="*/ 5870164 h 6858000"/>
              <a:gd name="connsiteX149" fmla="*/ 6119217 w 6128435"/>
              <a:gd name="connsiteY149" fmla="*/ 5888542 h 6858000"/>
              <a:gd name="connsiteX150" fmla="*/ 6115966 w 6128435"/>
              <a:gd name="connsiteY150" fmla="*/ 5898387 h 6858000"/>
              <a:gd name="connsiteX151" fmla="*/ 6111924 w 6128435"/>
              <a:gd name="connsiteY151" fmla="*/ 5900444 h 6858000"/>
              <a:gd name="connsiteX152" fmla="*/ 6108716 w 6128435"/>
              <a:gd name="connsiteY152" fmla="*/ 5915345 h 6858000"/>
              <a:gd name="connsiteX153" fmla="*/ 6109524 w 6128435"/>
              <a:gd name="connsiteY153" fmla="*/ 5917328 h 6858000"/>
              <a:gd name="connsiteX154" fmla="*/ 6102493 w 6128435"/>
              <a:gd name="connsiteY154" fmla="*/ 5928602 h 6858000"/>
              <a:gd name="connsiteX155" fmla="*/ 6056863 w 6128435"/>
              <a:gd name="connsiteY155" fmla="*/ 6000643 h 6858000"/>
              <a:gd name="connsiteX156" fmla="*/ 6045436 w 6128435"/>
              <a:gd name="connsiteY156" fmla="*/ 6124480 h 6858000"/>
              <a:gd name="connsiteX157" fmla="*/ 6030489 w 6128435"/>
              <a:gd name="connsiteY157" fmla="*/ 6317666 h 6858000"/>
              <a:gd name="connsiteX158" fmla="*/ 6007492 w 6128435"/>
              <a:gd name="connsiteY158" fmla="*/ 6440818 h 6858000"/>
              <a:gd name="connsiteX159" fmla="*/ 6009467 w 6128435"/>
              <a:gd name="connsiteY159" fmla="*/ 6487076 h 6858000"/>
              <a:gd name="connsiteX160" fmla="*/ 5995064 w 6128435"/>
              <a:gd name="connsiteY160" fmla="*/ 6540791 h 6858000"/>
              <a:gd name="connsiteX161" fmla="*/ 5996309 w 6128435"/>
              <a:gd name="connsiteY161" fmla="*/ 6543961 h 6858000"/>
              <a:gd name="connsiteX162" fmla="*/ 5996048 w 6128435"/>
              <a:gd name="connsiteY162" fmla="*/ 6555444 h 6858000"/>
              <a:gd name="connsiteX163" fmla="*/ 6002524 w 6128435"/>
              <a:gd name="connsiteY163" fmla="*/ 6560188 h 6858000"/>
              <a:gd name="connsiteX164" fmla="*/ 6006823 w 6128435"/>
              <a:gd name="connsiteY164" fmla="*/ 6578546 h 6858000"/>
              <a:gd name="connsiteX165" fmla="*/ 6004510 w 6128435"/>
              <a:gd name="connsiteY165" fmla="*/ 6599256 h 6858000"/>
              <a:gd name="connsiteX166" fmla="*/ 5986207 w 6128435"/>
              <a:gd name="connsiteY166" fmla="*/ 6695855 h 6858000"/>
              <a:gd name="connsiteX167" fmla="*/ 5979428 w 6128435"/>
              <a:gd name="connsiteY167" fmla="*/ 6754678 h 6858000"/>
              <a:gd name="connsiteX168" fmla="*/ 5983398 w 6128435"/>
              <a:gd name="connsiteY168" fmla="*/ 6778641 h 6858000"/>
              <a:gd name="connsiteX169" fmla="*/ 5984543 w 6128435"/>
              <a:gd name="connsiteY169" fmla="*/ 6811016 h 6858000"/>
              <a:gd name="connsiteX170" fmla="*/ 5981802 w 6128435"/>
              <a:gd name="connsiteY170" fmla="*/ 6838578 h 6858000"/>
              <a:gd name="connsiteX171" fmla="*/ 5979671 w 6128435"/>
              <a:gd name="connsiteY171" fmla="*/ 6858000 h 6858000"/>
              <a:gd name="connsiteX172" fmla="*/ 0 w 6128435"/>
              <a:gd name="connsiteY172" fmla="*/ 6858000 h 6858000"/>
              <a:gd name="connsiteX173" fmla="*/ 0 w 6128435"/>
              <a:gd name="connsiteY17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3877 w 6128435"/>
              <a:gd name="connsiteY44" fmla="*/ 2368649 h 6858000"/>
              <a:gd name="connsiteX45" fmla="*/ 5148653 w 6128435"/>
              <a:gd name="connsiteY45" fmla="*/ 2460132 h 6858000"/>
              <a:gd name="connsiteX46" fmla="*/ 5192511 w 6128435"/>
              <a:gd name="connsiteY46" fmla="*/ 2549199 h 6858000"/>
              <a:gd name="connsiteX47" fmla="*/ 5307538 w 6128435"/>
              <a:gd name="connsiteY47" fmla="*/ 2514685 h 6858000"/>
              <a:gd name="connsiteX48" fmla="*/ 5337604 w 6128435"/>
              <a:gd name="connsiteY48" fmla="*/ 2597632 h 6858000"/>
              <a:gd name="connsiteX49" fmla="*/ 5407503 w 6128435"/>
              <a:gd name="connsiteY49" fmla="*/ 2786290 h 6858000"/>
              <a:gd name="connsiteX50" fmla="*/ 5407356 w 6128435"/>
              <a:gd name="connsiteY50" fmla="*/ 2787545 h 6858000"/>
              <a:gd name="connsiteX51" fmla="*/ 5411130 w 6128435"/>
              <a:gd name="connsiteY51" fmla="*/ 2788640 h 6858000"/>
              <a:gd name="connsiteX52" fmla="*/ 5416439 w 6128435"/>
              <a:gd name="connsiteY52" fmla="*/ 2805666 h 6858000"/>
              <a:gd name="connsiteX53" fmla="*/ 5416589 w 6128435"/>
              <a:gd name="connsiteY53" fmla="*/ 2810822 h 6858000"/>
              <a:gd name="connsiteX54" fmla="*/ 5418542 w 6128435"/>
              <a:gd name="connsiteY54" fmla="*/ 2817745 h 6858000"/>
              <a:gd name="connsiteX55" fmla="*/ 5418847 w 6128435"/>
              <a:gd name="connsiteY55" fmla="*/ 2817825 h 6858000"/>
              <a:gd name="connsiteX56" fmla="*/ 5423364 w 6128435"/>
              <a:gd name="connsiteY56" fmla="*/ 2858292 h 6858000"/>
              <a:gd name="connsiteX57" fmla="*/ 5479298 w 6128435"/>
              <a:gd name="connsiteY57" fmla="*/ 2947791 h 6858000"/>
              <a:gd name="connsiteX58" fmla="*/ 5481770 w 6128435"/>
              <a:gd name="connsiteY58" fmla="*/ 2951352 h 6858000"/>
              <a:gd name="connsiteX59" fmla="*/ 5481013 w 6128435"/>
              <a:gd name="connsiteY59" fmla="*/ 2973461 h 6858000"/>
              <a:gd name="connsiteX60" fmla="*/ 5482045 w 6128435"/>
              <a:gd name="connsiteY60" fmla="*/ 2984371 h 6858000"/>
              <a:gd name="connsiteX61" fmla="*/ 5479405 w 6128435"/>
              <a:gd name="connsiteY61" fmla="*/ 2988507 h 6858000"/>
              <a:gd name="connsiteX62" fmla="*/ 5482415 w 6128435"/>
              <a:gd name="connsiteY62" fmla="*/ 3004079 h 6858000"/>
              <a:gd name="connsiteX63" fmla="*/ 5483865 w 6128435"/>
              <a:gd name="connsiteY63" fmla="*/ 3005467 h 6858000"/>
              <a:gd name="connsiteX64" fmla="*/ 5482236 w 6128435"/>
              <a:gd name="connsiteY64" fmla="*/ 3019791 h 6858000"/>
              <a:gd name="connsiteX65" fmla="*/ 5475895 w 6128435"/>
              <a:gd name="connsiteY65" fmla="*/ 3033578 h 6858000"/>
              <a:gd name="connsiteX66" fmla="*/ 5477595 w 6128435"/>
              <a:gd name="connsiteY66" fmla="*/ 3250534 h 6858000"/>
              <a:gd name="connsiteX67" fmla="*/ 5532836 w 6128435"/>
              <a:gd name="connsiteY67" fmla="*/ 3353840 h 6858000"/>
              <a:gd name="connsiteX68" fmla="*/ 5561229 w 6128435"/>
              <a:gd name="connsiteY68" fmla="*/ 3395784 h 6858000"/>
              <a:gd name="connsiteX69" fmla="*/ 5589758 w 6128435"/>
              <a:gd name="connsiteY69" fmla="*/ 3506453 h 6858000"/>
              <a:gd name="connsiteX70" fmla="*/ 5596144 w 6128435"/>
              <a:gd name="connsiteY70" fmla="*/ 3534624 h 6858000"/>
              <a:gd name="connsiteX71" fmla="*/ 5597750 w 6128435"/>
              <a:gd name="connsiteY71" fmla="*/ 3534129 h 6858000"/>
              <a:gd name="connsiteX72" fmla="*/ 5599700 w 6128435"/>
              <a:gd name="connsiteY72" fmla="*/ 3547221 h 6858000"/>
              <a:gd name="connsiteX73" fmla="*/ 5615031 w 6128435"/>
              <a:gd name="connsiteY73" fmla="*/ 3557482 h 6858000"/>
              <a:gd name="connsiteX74" fmla="*/ 5618377 w 6128435"/>
              <a:gd name="connsiteY74" fmla="*/ 3588431 h 6858000"/>
              <a:gd name="connsiteX75" fmla="*/ 5612155 w 6128435"/>
              <a:gd name="connsiteY75" fmla="*/ 3589869 h 6858000"/>
              <a:gd name="connsiteX76" fmla="*/ 5620843 w 6128435"/>
              <a:gd name="connsiteY76" fmla="*/ 3606745 h 6858000"/>
              <a:gd name="connsiteX77" fmla="*/ 5655472 w 6128435"/>
              <a:gd name="connsiteY77" fmla="*/ 3678877 h 6858000"/>
              <a:gd name="connsiteX78" fmla="*/ 5680448 w 6128435"/>
              <a:gd name="connsiteY78" fmla="*/ 3717760 h 6858000"/>
              <a:gd name="connsiteX79" fmla="*/ 5683015 w 6128435"/>
              <a:gd name="connsiteY79" fmla="*/ 3762025 h 6858000"/>
              <a:gd name="connsiteX80" fmla="*/ 5696643 w 6128435"/>
              <a:gd name="connsiteY80" fmla="*/ 3773888 h 6858000"/>
              <a:gd name="connsiteX81" fmla="*/ 5699203 w 6128435"/>
              <a:gd name="connsiteY81" fmla="*/ 3775823 h 6858000"/>
              <a:gd name="connsiteX82" fmla="*/ 5704824 w 6128435"/>
              <a:gd name="connsiteY82" fmla="*/ 3785966 h 6858000"/>
              <a:gd name="connsiteX83" fmla="*/ 5712204 w 6128435"/>
              <a:gd name="connsiteY83" fmla="*/ 3785830 h 6858000"/>
              <a:gd name="connsiteX84" fmla="*/ 5724816 w 6128435"/>
              <a:gd name="connsiteY84" fmla="*/ 3798949 h 6858000"/>
              <a:gd name="connsiteX85" fmla="*/ 5733539 w 6128435"/>
              <a:gd name="connsiteY85" fmla="*/ 3818457 h 6858000"/>
              <a:gd name="connsiteX86" fmla="*/ 5768491 w 6128435"/>
              <a:gd name="connsiteY86" fmla="*/ 3914399 h 6858000"/>
              <a:gd name="connsiteX87" fmla="*/ 5793123 w 6128435"/>
              <a:gd name="connsiteY87" fmla="*/ 3969952 h 6858000"/>
              <a:gd name="connsiteX88" fmla="*/ 5808321 w 6128435"/>
              <a:gd name="connsiteY88" fmla="*/ 3988153 h 6858000"/>
              <a:gd name="connsiteX89" fmla="*/ 5825621 w 6128435"/>
              <a:gd name="connsiteY89" fmla="*/ 4015525 h 6858000"/>
              <a:gd name="connsiteX90" fmla="*/ 5860672 w 6128435"/>
              <a:gd name="connsiteY90" fmla="*/ 4061579 h 6858000"/>
              <a:gd name="connsiteX91" fmla="*/ 5872173 w 6128435"/>
              <a:gd name="connsiteY91" fmla="*/ 4088497 h 6858000"/>
              <a:gd name="connsiteX92" fmla="*/ 5883705 w 6128435"/>
              <a:gd name="connsiteY92" fmla="*/ 4101899 h 6858000"/>
              <a:gd name="connsiteX93" fmla="*/ 5885314 w 6128435"/>
              <a:gd name="connsiteY93" fmla="*/ 4108387 h 6858000"/>
              <a:gd name="connsiteX94" fmla="*/ 5894095 w 6128435"/>
              <a:gd name="connsiteY94" fmla="*/ 4128857 h 6858000"/>
              <a:gd name="connsiteX95" fmla="*/ 5898339 w 6128435"/>
              <a:gd name="connsiteY95" fmla="*/ 4140800 h 6858000"/>
              <a:gd name="connsiteX96" fmla="*/ 5899734 w 6128435"/>
              <a:gd name="connsiteY96" fmla="*/ 4145632 h 6858000"/>
              <a:gd name="connsiteX97" fmla="*/ 5897098 w 6128435"/>
              <a:gd name="connsiteY97" fmla="*/ 4157819 h 6858000"/>
              <a:gd name="connsiteX98" fmla="*/ 5903513 w 6128435"/>
              <a:gd name="connsiteY98" fmla="*/ 4187661 h 6858000"/>
              <a:gd name="connsiteX99" fmla="*/ 5917114 w 6128435"/>
              <a:gd name="connsiteY99" fmla="*/ 4213096 h 6858000"/>
              <a:gd name="connsiteX100" fmla="*/ 5921153 w 6128435"/>
              <a:gd name="connsiteY100" fmla="*/ 4236222 h 6858000"/>
              <a:gd name="connsiteX101" fmla="*/ 5924233 w 6128435"/>
              <a:gd name="connsiteY101" fmla="*/ 4242060 h 6858000"/>
              <a:gd name="connsiteX102" fmla="*/ 5928910 w 6128435"/>
              <a:gd name="connsiteY102" fmla="*/ 4300973 h 6858000"/>
              <a:gd name="connsiteX103" fmla="*/ 5939320 w 6128435"/>
              <a:gd name="connsiteY103" fmla="*/ 4340435 h 6858000"/>
              <a:gd name="connsiteX104" fmla="*/ 5946705 w 6128435"/>
              <a:gd name="connsiteY104" fmla="*/ 4428051 h 6858000"/>
              <a:gd name="connsiteX105" fmla="*/ 5949261 w 6128435"/>
              <a:gd name="connsiteY105" fmla="*/ 4449185 h 6858000"/>
              <a:gd name="connsiteX106" fmla="*/ 5957504 w 6128435"/>
              <a:gd name="connsiteY106" fmla="*/ 4465911 h 6858000"/>
              <a:gd name="connsiteX107" fmla="*/ 5964689 w 6128435"/>
              <a:gd name="connsiteY107" fmla="*/ 4468532 h 6858000"/>
              <a:gd name="connsiteX108" fmla="*/ 5967062 w 6128435"/>
              <a:gd name="connsiteY108" fmla="*/ 4479923 h 6858000"/>
              <a:gd name="connsiteX109" fmla="*/ 5968960 w 6128435"/>
              <a:gd name="connsiteY109" fmla="*/ 4482655 h 6858000"/>
              <a:gd name="connsiteX110" fmla="*/ 5978567 w 6128435"/>
              <a:gd name="connsiteY110" fmla="*/ 4498605 h 6858000"/>
              <a:gd name="connsiteX111" fmla="*/ 5980106 w 6128435"/>
              <a:gd name="connsiteY111" fmla="*/ 4585087 h 6858000"/>
              <a:gd name="connsiteX112" fmla="*/ 5998138 w 6128435"/>
              <a:gd name="connsiteY112" fmla="*/ 4697518 h 6858000"/>
              <a:gd name="connsiteX113" fmla="*/ 6013516 w 6128435"/>
              <a:gd name="connsiteY113" fmla="*/ 4786619 h 6858000"/>
              <a:gd name="connsiteX114" fmla="*/ 6025404 w 6128435"/>
              <a:gd name="connsiteY114" fmla="*/ 4858148 h 6858000"/>
              <a:gd name="connsiteX115" fmla="*/ 6007749 w 6128435"/>
              <a:gd name="connsiteY115" fmla="*/ 4964715 h 6858000"/>
              <a:gd name="connsiteX116" fmla="*/ 6005269 w 6128435"/>
              <a:gd name="connsiteY116" fmla="*/ 5150567 h 6858000"/>
              <a:gd name="connsiteX117" fmla="*/ 6001127 w 6128435"/>
              <a:gd name="connsiteY117" fmla="*/ 5164609 h 6858000"/>
              <a:gd name="connsiteX118" fmla="*/ 5996647 w 6128435"/>
              <a:gd name="connsiteY118" fmla="*/ 5185640 h 6858000"/>
              <a:gd name="connsiteX119" fmla="*/ 5998514 w 6128435"/>
              <a:gd name="connsiteY119" fmla="*/ 5189673 h 6858000"/>
              <a:gd name="connsiteX120" fmla="*/ 5995970 w 6128435"/>
              <a:gd name="connsiteY120" fmla="*/ 5221547 h 6858000"/>
              <a:gd name="connsiteX121" fmla="*/ 5997218 w 6128435"/>
              <a:gd name="connsiteY121" fmla="*/ 5222031 h 6858000"/>
              <a:gd name="connsiteX122" fmla="*/ 6002116 w 6128435"/>
              <a:gd name="connsiteY122" fmla="*/ 5231223 h 6858000"/>
              <a:gd name="connsiteX123" fmla="*/ 6008541 w 6128435"/>
              <a:gd name="connsiteY123" fmla="*/ 5248680 h 6858000"/>
              <a:gd name="connsiteX124" fmla="*/ 6039260 w 6128435"/>
              <a:gd name="connsiteY124" fmla="*/ 5289518 h 6858000"/>
              <a:gd name="connsiteX125" fmla="*/ 6036748 w 6128435"/>
              <a:gd name="connsiteY125" fmla="*/ 5322752 h 6858000"/>
              <a:gd name="connsiteX126" fmla="*/ 6036943 w 6128435"/>
              <a:gd name="connsiteY126" fmla="*/ 5329480 h 6858000"/>
              <a:gd name="connsiteX127" fmla="*/ 6037236 w 6128435"/>
              <a:gd name="connsiteY127" fmla="*/ 5329634 h 6858000"/>
              <a:gd name="connsiteX128" fmla="*/ 6038019 w 6128435"/>
              <a:gd name="connsiteY128" fmla="*/ 5336764 h 6858000"/>
              <a:gd name="connsiteX129" fmla="*/ 6037298 w 6128435"/>
              <a:gd name="connsiteY129" fmla="*/ 5341753 h 6858000"/>
              <a:gd name="connsiteX130" fmla="*/ 6037677 w 6128435"/>
              <a:gd name="connsiteY130" fmla="*/ 5354807 h 6858000"/>
              <a:gd name="connsiteX131" fmla="*/ 6039728 w 6128435"/>
              <a:gd name="connsiteY131" fmla="*/ 5359416 h 6858000"/>
              <a:gd name="connsiteX132" fmla="*/ 6043311 w 6128435"/>
              <a:gd name="connsiteY132" fmla="*/ 5361407 h 6858000"/>
              <a:gd name="connsiteX133" fmla="*/ 6042954 w 6128435"/>
              <a:gd name="connsiteY133" fmla="*/ 5362576 h 6858000"/>
              <a:gd name="connsiteX134" fmla="*/ 6053435 w 6128435"/>
              <a:gd name="connsiteY134" fmla="*/ 5387547 h 6858000"/>
              <a:gd name="connsiteX135" fmla="*/ 6065933 w 6128435"/>
              <a:gd name="connsiteY135" fmla="*/ 5443002 h 6858000"/>
              <a:gd name="connsiteX136" fmla="*/ 6068640 w 6128435"/>
              <a:gd name="connsiteY136" fmla="*/ 5474503 h 6858000"/>
              <a:gd name="connsiteX137" fmla="*/ 6080922 w 6128435"/>
              <a:gd name="connsiteY137" fmla="*/ 5561070 h 6858000"/>
              <a:gd name="connsiteX138" fmla="*/ 6096949 w 6128435"/>
              <a:gd name="connsiteY138" fmla="*/ 5648179 h 6858000"/>
              <a:gd name="connsiteX139" fmla="*/ 6125703 w 6128435"/>
              <a:gd name="connsiteY139" fmla="*/ 5692894 h 6858000"/>
              <a:gd name="connsiteX140" fmla="*/ 6126670 w 6128435"/>
              <a:gd name="connsiteY140" fmla="*/ 5697882 h 6858000"/>
              <a:gd name="connsiteX141" fmla="*/ 6124061 w 6128435"/>
              <a:gd name="connsiteY141" fmla="*/ 5710294 h 6858000"/>
              <a:gd name="connsiteX142" fmla="*/ 6122213 w 6128435"/>
              <a:gd name="connsiteY142" fmla="*/ 5714762 h 6858000"/>
              <a:gd name="connsiteX143" fmla="*/ 6121353 w 6128435"/>
              <a:gd name="connsiteY143" fmla="*/ 5721725 h 6858000"/>
              <a:gd name="connsiteX144" fmla="*/ 6121607 w 6128435"/>
              <a:gd name="connsiteY144" fmla="*/ 5721959 h 6858000"/>
              <a:gd name="connsiteX145" fmla="*/ 6120262 w 6128435"/>
              <a:gd name="connsiteY145" fmla="*/ 5728358 h 6858000"/>
              <a:gd name="connsiteX146" fmla="*/ 6110194 w 6128435"/>
              <a:gd name="connsiteY146" fmla="*/ 5758853 h 6858000"/>
              <a:gd name="connsiteX147" fmla="*/ 6127519 w 6128435"/>
              <a:gd name="connsiteY147" fmla="*/ 5865775 h 6858000"/>
              <a:gd name="connsiteX148" fmla="*/ 6128435 w 6128435"/>
              <a:gd name="connsiteY148" fmla="*/ 5870164 h 6858000"/>
              <a:gd name="connsiteX149" fmla="*/ 6119217 w 6128435"/>
              <a:gd name="connsiteY149" fmla="*/ 5888542 h 6858000"/>
              <a:gd name="connsiteX150" fmla="*/ 6115966 w 6128435"/>
              <a:gd name="connsiteY150" fmla="*/ 5898387 h 6858000"/>
              <a:gd name="connsiteX151" fmla="*/ 6111924 w 6128435"/>
              <a:gd name="connsiteY151" fmla="*/ 5900444 h 6858000"/>
              <a:gd name="connsiteX152" fmla="*/ 6108716 w 6128435"/>
              <a:gd name="connsiteY152" fmla="*/ 5915345 h 6858000"/>
              <a:gd name="connsiteX153" fmla="*/ 6109524 w 6128435"/>
              <a:gd name="connsiteY153" fmla="*/ 5917328 h 6858000"/>
              <a:gd name="connsiteX154" fmla="*/ 6102493 w 6128435"/>
              <a:gd name="connsiteY154" fmla="*/ 5928602 h 6858000"/>
              <a:gd name="connsiteX155" fmla="*/ 6056863 w 6128435"/>
              <a:gd name="connsiteY155" fmla="*/ 6000643 h 6858000"/>
              <a:gd name="connsiteX156" fmla="*/ 6045436 w 6128435"/>
              <a:gd name="connsiteY156" fmla="*/ 6124480 h 6858000"/>
              <a:gd name="connsiteX157" fmla="*/ 6030489 w 6128435"/>
              <a:gd name="connsiteY157" fmla="*/ 6317666 h 6858000"/>
              <a:gd name="connsiteX158" fmla="*/ 6007492 w 6128435"/>
              <a:gd name="connsiteY158" fmla="*/ 6440818 h 6858000"/>
              <a:gd name="connsiteX159" fmla="*/ 6009467 w 6128435"/>
              <a:gd name="connsiteY159" fmla="*/ 6487076 h 6858000"/>
              <a:gd name="connsiteX160" fmla="*/ 5995064 w 6128435"/>
              <a:gd name="connsiteY160" fmla="*/ 6540791 h 6858000"/>
              <a:gd name="connsiteX161" fmla="*/ 5996309 w 6128435"/>
              <a:gd name="connsiteY161" fmla="*/ 6543961 h 6858000"/>
              <a:gd name="connsiteX162" fmla="*/ 5996048 w 6128435"/>
              <a:gd name="connsiteY162" fmla="*/ 6555444 h 6858000"/>
              <a:gd name="connsiteX163" fmla="*/ 6002524 w 6128435"/>
              <a:gd name="connsiteY163" fmla="*/ 6560188 h 6858000"/>
              <a:gd name="connsiteX164" fmla="*/ 6006823 w 6128435"/>
              <a:gd name="connsiteY164" fmla="*/ 6578546 h 6858000"/>
              <a:gd name="connsiteX165" fmla="*/ 6004510 w 6128435"/>
              <a:gd name="connsiteY165" fmla="*/ 6599256 h 6858000"/>
              <a:gd name="connsiteX166" fmla="*/ 5986207 w 6128435"/>
              <a:gd name="connsiteY166" fmla="*/ 6695855 h 6858000"/>
              <a:gd name="connsiteX167" fmla="*/ 5979428 w 6128435"/>
              <a:gd name="connsiteY167" fmla="*/ 6754678 h 6858000"/>
              <a:gd name="connsiteX168" fmla="*/ 5983398 w 6128435"/>
              <a:gd name="connsiteY168" fmla="*/ 6778641 h 6858000"/>
              <a:gd name="connsiteX169" fmla="*/ 5984543 w 6128435"/>
              <a:gd name="connsiteY169" fmla="*/ 6811016 h 6858000"/>
              <a:gd name="connsiteX170" fmla="*/ 5981802 w 6128435"/>
              <a:gd name="connsiteY170" fmla="*/ 6838578 h 6858000"/>
              <a:gd name="connsiteX171" fmla="*/ 5979671 w 6128435"/>
              <a:gd name="connsiteY171" fmla="*/ 6858000 h 6858000"/>
              <a:gd name="connsiteX172" fmla="*/ 0 w 6128435"/>
              <a:gd name="connsiteY172" fmla="*/ 6858000 h 6858000"/>
              <a:gd name="connsiteX173" fmla="*/ 0 w 6128435"/>
              <a:gd name="connsiteY17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3877 w 6128435"/>
              <a:gd name="connsiteY44" fmla="*/ 2368649 h 6858000"/>
              <a:gd name="connsiteX45" fmla="*/ 5311338 w 6128435"/>
              <a:gd name="connsiteY45" fmla="*/ 2404034 h 6858000"/>
              <a:gd name="connsiteX46" fmla="*/ 5192511 w 6128435"/>
              <a:gd name="connsiteY46" fmla="*/ 2549199 h 6858000"/>
              <a:gd name="connsiteX47" fmla="*/ 5307538 w 6128435"/>
              <a:gd name="connsiteY47" fmla="*/ 2514685 h 6858000"/>
              <a:gd name="connsiteX48" fmla="*/ 5337604 w 6128435"/>
              <a:gd name="connsiteY48" fmla="*/ 2597632 h 6858000"/>
              <a:gd name="connsiteX49" fmla="*/ 5407503 w 6128435"/>
              <a:gd name="connsiteY49" fmla="*/ 2786290 h 6858000"/>
              <a:gd name="connsiteX50" fmla="*/ 5407356 w 6128435"/>
              <a:gd name="connsiteY50" fmla="*/ 2787545 h 6858000"/>
              <a:gd name="connsiteX51" fmla="*/ 5411130 w 6128435"/>
              <a:gd name="connsiteY51" fmla="*/ 2788640 h 6858000"/>
              <a:gd name="connsiteX52" fmla="*/ 5416439 w 6128435"/>
              <a:gd name="connsiteY52" fmla="*/ 2805666 h 6858000"/>
              <a:gd name="connsiteX53" fmla="*/ 5416589 w 6128435"/>
              <a:gd name="connsiteY53" fmla="*/ 2810822 h 6858000"/>
              <a:gd name="connsiteX54" fmla="*/ 5418542 w 6128435"/>
              <a:gd name="connsiteY54" fmla="*/ 2817745 h 6858000"/>
              <a:gd name="connsiteX55" fmla="*/ 5418847 w 6128435"/>
              <a:gd name="connsiteY55" fmla="*/ 2817825 h 6858000"/>
              <a:gd name="connsiteX56" fmla="*/ 5423364 w 6128435"/>
              <a:gd name="connsiteY56" fmla="*/ 2858292 h 6858000"/>
              <a:gd name="connsiteX57" fmla="*/ 5479298 w 6128435"/>
              <a:gd name="connsiteY57" fmla="*/ 2947791 h 6858000"/>
              <a:gd name="connsiteX58" fmla="*/ 5481770 w 6128435"/>
              <a:gd name="connsiteY58" fmla="*/ 2951352 h 6858000"/>
              <a:gd name="connsiteX59" fmla="*/ 5481013 w 6128435"/>
              <a:gd name="connsiteY59" fmla="*/ 2973461 h 6858000"/>
              <a:gd name="connsiteX60" fmla="*/ 5482045 w 6128435"/>
              <a:gd name="connsiteY60" fmla="*/ 2984371 h 6858000"/>
              <a:gd name="connsiteX61" fmla="*/ 5479405 w 6128435"/>
              <a:gd name="connsiteY61" fmla="*/ 2988507 h 6858000"/>
              <a:gd name="connsiteX62" fmla="*/ 5482415 w 6128435"/>
              <a:gd name="connsiteY62" fmla="*/ 3004079 h 6858000"/>
              <a:gd name="connsiteX63" fmla="*/ 5483865 w 6128435"/>
              <a:gd name="connsiteY63" fmla="*/ 3005467 h 6858000"/>
              <a:gd name="connsiteX64" fmla="*/ 5482236 w 6128435"/>
              <a:gd name="connsiteY64" fmla="*/ 3019791 h 6858000"/>
              <a:gd name="connsiteX65" fmla="*/ 5475895 w 6128435"/>
              <a:gd name="connsiteY65" fmla="*/ 3033578 h 6858000"/>
              <a:gd name="connsiteX66" fmla="*/ 5477595 w 6128435"/>
              <a:gd name="connsiteY66" fmla="*/ 3250534 h 6858000"/>
              <a:gd name="connsiteX67" fmla="*/ 5532836 w 6128435"/>
              <a:gd name="connsiteY67" fmla="*/ 3353840 h 6858000"/>
              <a:gd name="connsiteX68" fmla="*/ 5561229 w 6128435"/>
              <a:gd name="connsiteY68" fmla="*/ 3395784 h 6858000"/>
              <a:gd name="connsiteX69" fmla="*/ 5589758 w 6128435"/>
              <a:gd name="connsiteY69" fmla="*/ 3506453 h 6858000"/>
              <a:gd name="connsiteX70" fmla="*/ 5596144 w 6128435"/>
              <a:gd name="connsiteY70" fmla="*/ 3534624 h 6858000"/>
              <a:gd name="connsiteX71" fmla="*/ 5597750 w 6128435"/>
              <a:gd name="connsiteY71" fmla="*/ 3534129 h 6858000"/>
              <a:gd name="connsiteX72" fmla="*/ 5599700 w 6128435"/>
              <a:gd name="connsiteY72" fmla="*/ 3547221 h 6858000"/>
              <a:gd name="connsiteX73" fmla="*/ 5615031 w 6128435"/>
              <a:gd name="connsiteY73" fmla="*/ 3557482 h 6858000"/>
              <a:gd name="connsiteX74" fmla="*/ 5618377 w 6128435"/>
              <a:gd name="connsiteY74" fmla="*/ 3588431 h 6858000"/>
              <a:gd name="connsiteX75" fmla="*/ 5612155 w 6128435"/>
              <a:gd name="connsiteY75" fmla="*/ 3589869 h 6858000"/>
              <a:gd name="connsiteX76" fmla="*/ 5620843 w 6128435"/>
              <a:gd name="connsiteY76" fmla="*/ 3606745 h 6858000"/>
              <a:gd name="connsiteX77" fmla="*/ 5655472 w 6128435"/>
              <a:gd name="connsiteY77" fmla="*/ 3678877 h 6858000"/>
              <a:gd name="connsiteX78" fmla="*/ 5680448 w 6128435"/>
              <a:gd name="connsiteY78" fmla="*/ 3717760 h 6858000"/>
              <a:gd name="connsiteX79" fmla="*/ 5683015 w 6128435"/>
              <a:gd name="connsiteY79" fmla="*/ 3762025 h 6858000"/>
              <a:gd name="connsiteX80" fmla="*/ 5696643 w 6128435"/>
              <a:gd name="connsiteY80" fmla="*/ 3773888 h 6858000"/>
              <a:gd name="connsiteX81" fmla="*/ 5699203 w 6128435"/>
              <a:gd name="connsiteY81" fmla="*/ 3775823 h 6858000"/>
              <a:gd name="connsiteX82" fmla="*/ 5704824 w 6128435"/>
              <a:gd name="connsiteY82" fmla="*/ 3785966 h 6858000"/>
              <a:gd name="connsiteX83" fmla="*/ 5712204 w 6128435"/>
              <a:gd name="connsiteY83" fmla="*/ 3785830 h 6858000"/>
              <a:gd name="connsiteX84" fmla="*/ 5724816 w 6128435"/>
              <a:gd name="connsiteY84" fmla="*/ 3798949 h 6858000"/>
              <a:gd name="connsiteX85" fmla="*/ 5733539 w 6128435"/>
              <a:gd name="connsiteY85" fmla="*/ 3818457 h 6858000"/>
              <a:gd name="connsiteX86" fmla="*/ 5768491 w 6128435"/>
              <a:gd name="connsiteY86" fmla="*/ 3914399 h 6858000"/>
              <a:gd name="connsiteX87" fmla="*/ 5793123 w 6128435"/>
              <a:gd name="connsiteY87" fmla="*/ 3969952 h 6858000"/>
              <a:gd name="connsiteX88" fmla="*/ 5808321 w 6128435"/>
              <a:gd name="connsiteY88" fmla="*/ 3988153 h 6858000"/>
              <a:gd name="connsiteX89" fmla="*/ 5825621 w 6128435"/>
              <a:gd name="connsiteY89" fmla="*/ 4015525 h 6858000"/>
              <a:gd name="connsiteX90" fmla="*/ 5860672 w 6128435"/>
              <a:gd name="connsiteY90" fmla="*/ 4061579 h 6858000"/>
              <a:gd name="connsiteX91" fmla="*/ 5872173 w 6128435"/>
              <a:gd name="connsiteY91" fmla="*/ 4088497 h 6858000"/>
              <a:gd name="connsiteX92" fmla="*/ 5883705 w 6128435"/>
              <a:gd name="connsiteY92" fmla="*/ 4101899 h 6858000"/>
              <a:gd name="connsiteX93" fmla="*/ 5885314 w 6128435"/>
              <a:gd name="connsiteY93" fmla="*/ 4108387 h 6858000"/>
              <a:gd name="connsiteX94" fmla="*/ 5894095 w 6128435"/>
              <a:gd name="connsiteY94" fmla="*/ 4128857 h 6858000"/>
              <a:gd name="connsiteX95" fmla="*/ 5898339 w 6128435"/>
              <a:gd name="connsiteY95" fmla="*/ 4140800 h 6858000"/>
              <a:gd name="connsiteX96" fmla="*/ 5899734 w 6128435"/>
              <a:gd name="connsiteY96" fmla="*/ 4145632 h 6858000"/>
              <a:gd name="connsiteX97" fmla="*/ 5897098 w 6128435"/>
              <a:gd name="connsiteY97" fmla="*/ 4157819 h 6858000"/>
              <a:gd name="connsiteX98" fmla="*/ 5903513 w 6128435"/>
              <a:gd name="connsiteY98" fmla="*/ 4187661 h 6858000"/>
              <a:gd name="connsiteX99" fmla="*/ 5917114 w 6128435"/>
              <a:gd name="connsiteY99" fmla="*/ 4213096 h 6858000"/>
              <a:gd name="connsiteX100" fmla="*/ 5921153 w 6128435"/>
              <a:gd name="connsiteY100" fmla="*/ 4236222 h 6858000"/>
              <a:gd name="connsiteX101" fmla="*/ 5924233 w 6128435"/>
              <a:gd name="connsiteY101" fmla="*/ 4242060 h 6858000"/>
              <a:gd name="connsiteX102" fmla="*/ 5928910 w 6128435"/>
              <a:gd name="connsiteY102" fmla="*/ 4300973 h 6858000"/>
              <a:gd name="connsiteX103" fmla="*/ 5939320 w 6128435"/>
              <a:gd name="connsiteY103" fmla="*/ 4340435 h 6858000"/>
              <a:gd name="connsiteX104" fmla="*/ 5946705 w 6128435"/>
              <a:gd name="connsiteY104" fmla="*/ 4428051 h 6858000"/>
              <a:gd name="connsiteX105" fmla="*/ 5949261 w 6128435"/>
              <a:gd name="connsiteY105" fmla="*/ 4449185 h 6858000"/>
              <a:gd name="connsiteX106" fmla="*/ 5957504 w 6128435"/>
              <a:gd name="connsiteY106" fmla="*/ 4465911 h 6858000"/>
              <a:gd name="connsiteX107" fmla="*/ 5964689 w 6128435"/>
              <a:gd name="connsiteY107" fmla="*/ 4468532 h 6858000"/>
              <a:gd name="connsiteX108" fmla="*/ 5967062 w 6128435"/>
              <a:gd name="connsiteY108" fmla="*/ 4479923 h 6858000"/>
              <a:gd name="connsiteX109" fmla="*/ 5968960 w 6128435"/>
              <a:gd name="connsiteY109" fmla="*/ 4482655 h 6858000"/>
              <a:gd name="connsiteX110" fmla="*/ 5978567 w 6128435"/>
              <a:gd name="connsiteY110" fmla="*/ 4498605 h 6858000"/>
              <a:gd name="connsiteX111" fmla="*/ 5980106 w 6128435"/>
              <a:gd name="connsiteY111" fmla="*/ 4585087 h 6858000"/>
              <a:gd name="connsiteX112" fmla="*/ 5998138 w 6128435"/>
              <a:gd name="connsiteY112" fmla="*/ 4697518 h 6858000"/>
              <a:gd name="connsiteX113" fmla="*/ 6013516 w 6128435"/>
              <a:gd name="connsiteY113" fmla="*/ 4786619 h 6858000"/>
              <a:gd name="connsiteX114" fmla="*/ 6025404 w 6128435"/>
              <a:gd name="connsiteY114" fmla="*/ 4858148 h 6858000"/>
              <a:gd name="connsiteX115" fmla="*/ 6007749 w 6128435"/>
              <a:gd name="connsiteY115" fmla="*/ 4964715 h 6858000"/>
              <a:gd name="connsiteX116" fmla="*/ 6005269 w 6128435"/>
              <a:gd name="connsiteY116" fmla="*/ 5150567 h 6858000"/>
              <a:gd name="connsiteX117" fmla="*/ 6001127 w 6128435"/>
              <a:gd name="connsiteY117" fmla="*/ 5164609 h 6858000"/>
              <a:gd name="connsiteX118" fmla="*/ 5996647 w 6128435"/>
              <a:gd name="connsiteY118" fmla="*/ 5185640 h 6858000"/>
              <a:gd name="connsiteX119" fmla="*/ 5998514 w 6128435"/>
              <a:gd name="connsiteY119" fmla="*/ 5189673 h 6858000"/>
              <a:gd name="connsiteX120" fmla="*/ 5995970 w 6128435"/>
              <a:gd name="connsiteY120" fmla="*/ 5221547 h 6858000"/>
              <a:gd name="connsiteX121" fmla="*/ 5997218 w 6128435"/>
              <a:gd name="connsiteY121" fmla="*/ 5222031 h 6858000"/>
              <a:gd name="connsiteX122" fmla="*/ 6002116 w 6128435"/>
              <a:gd name="connsiteY122" fmla="*/ 5231223 h 6858000"/>
              <a:gd name="connsiteX123" fmla="*/ 6008541 w 6128435"/>
              <a:gd name="connsiteY123" fmla="*/ 5248680 h 6858000"/>
              <a:gd name="connsiteX124" fmla="*/ 6039260 w 6128435"/>
              <a:gd name="connsiteY124" fmla="*/ 5289518 h 6858000"/>
              <a:gd name="connsiteX125" fmla="*/ 6036748 w 6128435"/>
              <a:gd name="connsiteY125" fmla="*/ 5322752 h 6858000"/>
              <a:gd name="connsiteX126" fmla="*/ 6036943 w 6128435"/>
              <a:gd name="connsiteY126" fmla="*/ 5329480 h 6858000"/>
              <a:gd name="connsiteX127" fmla="*/ 6037236 w 6128435"/>
              <a:gd name="connsiteY127" fmla="*/ 5329634 h 6858000"/>
              <a:gd name="connsiteX128" fmla="*/ 6038019 w 6128435"/>
              <a:gd name="connsiteY128" fmla="*/ 5336764 h 6858000"/>
              <a:gd name="connsiteX129" fmla="*/ 6037298 w 6128435"/>
              <a:gd name="connsiteY129" fmla="*/ 5341753 h 6858000"/>
              <a:gd name="connsiteX130" fmla="*/ 6037677 w 6128435"/>
              <a:gd name="connsiteY130" fmla="*/ 5354807 h 6858000"/>
              <a:gd name="connsiteX131" fmla="*/ 6039728 w 6128435"/>
              <a:gd name="connsiteY131" fmla="*/ 5359416 h 6858000"/>
              <a:gd name="connsiteX132" fmla="*/ 6043311 w 6128435"/>
              <a:gd name="connsiteY132" fmla="*/ 5361407 h 6858000"/>
              <a:gd name="connsiteX133" fmla="*/ 6042954 w 6128435"/>
              <a:gd name="connsiteY133" fmla="*/ 5362576 h 6858000"/>
              <a:gd name="connsiteX134" fmla="*/ 6053435 w 6128435"/>
              <a:gd name="connsiteY134" fmla="*/ 5387547 h 6858000"/>
              <a:gd name="connsiteX135" fmla="*/ 6065933 w 6128435"/>
              <a:gd name="connsiteY135" fmla="*/ 5443002 h 6858000"/>
              <a:gd name="connsiteX136" fmla="*/ 6068640 w 6128435"/>
              <a:gd name="connsiteY136" fmla="*/ 5474503 h 6858000"/>
              <a:gd name="connsiteX137" fmla="*/ 6080922 w 6128435"/>
              <a:gd name="connsiteY137" fmla="*/ 5561070 h 6858000"/>
              <a:gd name="connsiteX138" fmla="*/ 6096949 w 6128435"/>
              <a:gd name="connsiteY138" fmla="*/ 5648179 h 6858000"/>
              <a:gd name="connsiteX139" fmla="*/ 6125703 w 6128435"/>
              <a:gd name="connsiteY139" fmla="*/ 5692894 h 6858000"/>
              <a:gd name="connsiteX140" fmla="*/ 6126670 w 6128435"/>
              <a:gd name="connsiteY140" fmla="*/ 5697882 h 6858000"/>
              <a:gd name="connsiteX141" fmla="*/ 6124061 w 6128435"/>
              <a:gd name="connsiteY141" fmla="*/ 5710294 h 6858000"/>
              <a:gd name="connsiteX142" fmla="*/ 6122213 w 6128435"/>
              <a:gd name="connsiteY142" fmla="*/ 5714762 h 6858000"/>
              <a:gd name="connsiteX143" fmla="*/ 6121353 w 6128435"/>
              <a:gd name="connsiteY143" fmla="*/ 5721725 h 6858000"/>
              <a:gd name="connsiteX144" fmla="*/ 6121607 w 6128435"/>
              <a:gd name="connsiteY144" fmla="*/ 5721959 h 6858000"/>
              <a:gd name="connsiteX145" fmla="*/ 6120262 w 6128435"/>
              <a:gd name="connsiteY145" fmla="*/ 5728358 h 6858000"/>
              <a:gd name="connsiteX146" fmla="*/ 6110194 w 6128435"/>
              <a:gd name="connsiteY146" fmla="*/ 5758853 h 6858000"/>
              <a:gd name="connsiteX147" fmla="*/ 6127519 w 6128435"/>
              <a:gd name="connsiteY147" fmla="*/ 5865775 h 6858000"/>
              <a:gd name="connsiteX148" fmla="*/ 6128435 w 6128435"/>
              <a:gd name="connsiteY148" fmla="*/ 5870164 h 6858000"/>
              <a:gd name="connsiteX149" fmla="*/ 6119217 w 6128435"/>
              <a:gd name="connsiteY149" fmla="*/ 5888542 h 6858000"/>
              <a:gd name="connsiteX150" fmla="*/ 6115966 w 6128435"/>
              <a:gd name="connsiteY150" fmla="*/ 5898387 h 6858000"/>
              <a:gd name="connsiteX151" fmla="*/ 6111924 w 6128435"/>
              <a:gd name="connsiteY151" fmla="*/ 5900444 h 6858000"/>
              <a:gd name="connsiteX152" fmla="*/ 6108716 w 6128435"/>
              <a:gd name="connsiteY152" fmla="*/ 5915345 h 6858000"/>
              <a:gd name="connsiteX153" fmla="*/ 6109524 w 6128435"/>
              <a:gd name="connsiteY153" fmla="*/ 5917328 h 6858000"/>
              <a:gd name="connsiteX154" fmla="*/ 6102493 w 6128435"/>
              <a:gd name="connsiteY154" fmla="*/ 5928602 h 6858000"/>
              <a:gd name="connsiteX155" fmla="*/ 6056863 w 6128435"/>
              <a:gd name="connsiteY155" fmla="*/ 6000643 h 6858000"/>
              <a:gd name="connsiteX156" fmla="*/ 6045436 w 6128435"/>
              <a:gd name="connsiteY156" fmla="*/ 6124480 h 6858000"/>
              <a:gd name="connsiteX157" fmla="*/ 6030489 w 6128435"/>
              <a:gd name="connsiteY157" fmla="*/ 6317666 h 6858000"/>
              <a:gd name="connsiteX158" fmla="*/ 6007492 w 6128435"/>
              <a:gd name="connsiteY158" fmla="*/ 6440818 h 6858000"/>
              <a:gd name="connsiteX159" fmla="*/ 6009467 w 6128435"/>
              <a:gd name="connsiteY159" fmla="*/ 6487076 h 6858000"/>
              <a:gd name="connsiteX160" fmla="*/ 5995064 w 6128435"/>
              <a:gd name="connsiteY160" fmla="*/ 6540791 h 6858000"/>
              <a:gd name="connsiteX161" fmla="*/ 5996309 w 6128435"/>
              <a:gd name="connsiteY161" fmla="*/ 6543961 h 6858000"/>
              <a:gd name="connsiteX162" fmla="*/ 5996048 w 6128435"/>
              <a:gd name="connsiteY162" fmla="*/ 6555444 h 6858000"/>
              <a:gd name="connsiteX163" fmla="*/ 6002524 w 6128435"/>
              <a:gd name="connsiteY163" fmla="*/ 6560188 h 6858000"/>
              <a:gd name="connsiteX164" fmla="*/ 6006823 w 6128435"/>
              <a:gd name="connsiteY164" fmla="*/ 6578546 h 6858000"/>
              <a:gd name="connsiteX165" fmla="*/ 6004510 w 6128435"/>
              <a:gd name="connsiteY165" fmla="*/ 6599256 h 6858000"/>
              <a:gd name="connsiteX166" fmla="*/ 5986207 w 6128435"/>
              <a:gd name="connsiteY166" fmla="*/ 6695855 h 6858000"/>
              <a:gd name="connsiteX167" fmla="*/ 5979428 w 6128435"/>
              <a:gd name="connsiteY167" fmla="*/ 6754678 h 6858000"/>
              <a:gd name="connsiteX168" fmla="*/ 5983398 w 6128435"/>
              <a:gd name="connsiteY168" fmla="*/ 6778641 h 6858000"/>
              <a:gd name="connsiteX169" fmla="*/ 5984543 w 6128435"/>
              <a:gd name="connsiteY169" fmla="*/ 6811016 h 6858000"/>
              <a:gd name="connsiteX170" fmla="*/ 5981802 w 6128435"/>
              <a:gd name="connsiteY170" fmla="*/ 6838578 h 6858000"/>
              <a:gd name="connsiteX171" fmla="*/ 5979671 w 6128435"/>
              <a:gd name="connsiteY171" fmla="*/ 6858000 h 6858000"/>
              <a:gd name="connsiteX172" fmla="*/ 0 w 6128435"/>
              <a:gd name="connsiteY172" fmla="*/ 6858000 h 6858000"/>
              <a:gd name="connsiteX173" fmla="*/ 0 w 6128435"/>
              <a:gd name="connsiteY17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3877 w 6128435"/>
              <a:gd name="connsiteY44" fmla="*/ 2368649 h 6858000"/>
              <a:gd name="connsiteX45" fmla="*/ 5311338 w 6128435"/>
              <a:gd name="connsiteY45" fmla="*/ 2404034 h 6858000"/>
              <a:gd name="connsiteX46" fmla="*/ 5338366 w 6128435"/>
              <a:gd name="connsiteY46" fmla="*/ 2465052 h 6858000"/>
              <a:gd name="connsiteX47" fmla="*/ 5307538 w 6128435"/>
              <a:gd name="connsiteY47" fmla="*/ 2514685 h 6858000"/>
              <a:gd name="connsiteX48" fmla="*/ 5337604 w 6128435"/>
              <a:gd name="connsiteY48" fmla="*/ 2597632 h 6858000"/>
              <a:gd name="connsiteX49" fmla="*/ 5407503 w 6128435"/>
              <a:gd name="connsiteY49" fmla="*/ 2786290 h 6858000"/>
              <a:gd name="connsiteX50" fmla="*/ 5407356 w 6128435"/>
              <a:gd name="connsiteY50" fmla="*/ 2787545 h 6858000"/>
              <a:gd name="connsiteX51" fmla="*/ 5411130 w 6128435"/>
              <a:gd name="connsiteY51" fmla="*/ 2788640 h 6858000"/>
              <a:gd name="connsiteX52" fmla="*/ 5416439 w 6128435"/>
              <a:gd name="connsiteY52" fmla="*/ 2805666 h 6858000"/>
              <a:gd name="connsiteX53" fmla="*/ 5416589 w 6128435"/>
              <a:gd name="connsiteY53" fmla="*/ 2810822 h 6858000"/>
              <a:gd name="connsiteX54" fmla="*/ 5418542 w 6128435"/>
              <a:gd name="connsiteY54" fmla="*/ 2817745 h 6858000"/>
              <a:gd name="connsiteX55" fmla="*/ 5418847 w 6128435"/>
              <a:gd name="connsiteY55" fmla="*/ 2817825 h 6858000"/>
              <a:gd name="connsiteX56" fmla="*/ 5423364 w 6128435"/>
              <a:gd name="connsiteY56" fmla="*/ 2858292 h 6858000"/>
              <a:gd name="connsiteX57" fmla="*/ 5479298 w 6128435"/>
              <a:gd name="connsiteY57" fmla="*/ 2947791 h 6858000"/>
              <a:gd name="connsiteX58" fmla="*/ 5481770 w 6128435"/>
              <a:gd name="connsiteY58" fmla="*/ 2951352 h 6858000"/>
              <a:gd name="connsiteX59" fmla="*/ 5481013 w 6128435"/>
              <a:gd name="connsiteY59" fmla="*/ 2973461 h 6858000"/>
              <a:gd name="connsiteX60" fmla="*/ 5482045 w 6128435"/>
              <a:gd name="connsiteY60" fmla="*/ 2984371 h 6858000"/>
              <a:gd name="connsiteX61" fmla="*/ 5479405 w 6128435"/>
              <a:gd name="connsiteY61" fmla="*/ 2988507 h 6858000"/>
              <a:gd name="connsiteX62" fmla="*/ 5482415 w 6128435"/>
              <a:gd name="connsiteY62" fmla="*/ 3004079 h 6858000"/>
              <a:gd name="connsiteX63" fmla="*/ 5483865 w 6128435"/>
              <a:gd name="connsiteY63" fmla="*/ 3005467 h 6858000"/>
              <a:gd name="connsiteX64" fmla="*/ 5482236 w 6128435"/>
              <a:gd name="connsiteY64" fmla="*/ 3019791 h 6858000"/>
              <a:gd name="connsiteX65" fmla="*/ 5475895 w 6128435"/>
              <a:gd name="connsiteY65" fmla="*/ 3033578 h 6858000"/>
              <a:gd name="connsiteX66" fmla="*/ 5477595 w 6128435"/>
              <a:gd name="connsiteY66" fmla="*/ 3250534 h 6858000"/>
              <a:gd name="connsiteX67" fmla="*/ 5532836 w 6128435"/>
              <a:gd name="connsiteY67" fmla="*/ 3353840 h 6858000"/>
              <a:gd name="connsiteX68" fmla="*/ 5561229 w 6128435"/>
              <a:gd name="connsiteY68" fmla="*/ 3395784 h 6858000"/>
              <a:gd name="connsiteX69" fmla="*/ 5589758 w 6128435"/>
              <a:gd name="connsiteY69" fmla="*/ 3506453 h 6858000"/>
              <a:gd name="connsiteX70" fmla="*/ 5596144 w 6128435"/>
              <a:gd name="connsiteY70" fmla="*/ 3534624 h 6858000"/>
              <a:gd name="connsiteX71" fmla="*/ 5597750 w 6128435"/>
              <a:gd name="connsiteY71" fmla="*/ 3534129 h 6858000"/>
              <a:gd name="connsiteX72" fmla="*/ 5599700 w 6128435"/>
              <a:gd name="connsiteY72" fmla="*/ 3547221 h 6858000"/>
              <a:gd name="connsiteX73" fmla="*/ 5615031 w 6128435"/>
              <a:gd name="connsiteY73" fmla="*/ 3557482 h 6858000"/>
              <a:gd name="connsiteX74" fmla="*/ 5618377 w 6128435"/>
              <a:gd name="connsiteY74" fmla="*/ 3588431 h 6858000"/>
              <a:gd name="connsiteX75" fmla="*/ 5612155 w 6128435"/>
              <a:gd name="connsiteY75" fmla="*/ 3589869 h 6858000"/>
              <a:gd name="connsiteX76" fmla="*/ 5620843 w 6128435"/>
              <a:gd name="connsiteY76" fmla="*/ 3606745 h 6858000"/>
              <a:gd name="connsiteX77" fmla="*/ 5655472 w 6128435"/>
              <a:gd name="connsiteY77" fmla="*/ 3678877 h 6858000"/>
              <a:gd name="connsiteX78" fmla="*/ 5680448 w 6128435"/>
              <a:gd name="connsiteY78" fmla="*/ 3717760 h 6858000"/>
              <a:gd name="connsiteX79" fmla="*/ 5683015 w 6128435"/>
              <a:gd name="connsiteY79" fmla="*/ 3762025 h 6858000"/>
              <a:gd name="connsiteX80" fmla="*/ 5696643 w 6128435"/>
              <a:gd name="connsiteY80" fmla="*/ 3773888 h 6858000"/>
              <a:gd name="connsiteX81" fmla="*/ 5699203 w 6128435"/>
              <a:gd name="connsiteY81" fmla="*/ 3775823 h 6858000"/>
              <a:gd name="connsiteX82" fmla="*/ 5704824 w 6128435"/>
              <a:gd name="connsiteY82" fmla="*/ 3785966 h 6858000"/>
              <a:gd name="connsiteX83" fmla="*/ 5712204 w 6128435"/>
              <a:gd name="connsiteY83" fmla="*/ 3785830 h 6858000"/>
              <a:gd name="connsiteX84" fmla="*/ 5724816 w 6128435"/>
              <a:gd name="connsiteY84" fmla="*/ 3798949 h 6858000"/>
              <a:gd name="connsiteX85" fmla="*/ 5733539 w 6128435"/>
              <a:gd name="connsiteY85" fmla="*/ 3818457 h 6858000"/>
              <a:gd name="connsiteX86" fmla="*/ 5768491 w 6128435"/>
              <a:gd name="connsiteY86" fmla="*/ 3914399 h 6858000"/>
              <a:gd name="connsiteX87" fmla="*/ 5793123 w 6128435"/>
              <a:gd name="connsiteY87" fmla="*/ 3969952 h 6858000"/>
              <a:gd name="connsiteX88" fmla="*/ 5808321 w 6128435"/>
              <a:gd name="connsiteY88" fmla="*/ 3988153 h 6858000"/>
              <a:gd name="connsiteX89" fmla="*/ 5825621 w 6128435"/>
              <a:gd name="connsiteY89" fmla="*/ 4015525 h 6858000"/>
              <a:gd name="connsiteX90" fmla="*/ 5860672 w 6128435"/>
              <a:gd name="connsiteY90" fmla="*/ 4061579 h 6858000"/>
              <a:gd name="connsiteX91" fmla="*/ 5872173 w 6128435"/>
              <a:gd name="connsiteY91" fmla="*/ 4088497 h 6858000"/>
              <a:gd name="connsiteX92" fmla="*/ 5883705 w 6128435"/>
              <a:gd name="connsiteY92" fmla="*/ 4101899 h 6858000"/>
              <a:gd name="connsiteX93" fmla="*/ 5885314 w 6128435"/>
              <a:gd name="connsiteY93" fmla="*/ 4108387 h 6858000"/>
              <a:gd name="connsiteX94" fmla="*/ 5894095 w 6128435"/>
              <a:gd name="connsiteY94" fmla="*/ 4128857 h 6858000"/>
              <a:gd name="connsiteX95" fmla="*/ 5898339 w 6128435"/>
              <a:gd name="connsiteY95" fmla="*/ 4140800 h 6858000"/>
              <a:gd name="connsiteX96" fmla="*/ 5899734 w 6128435"/>
              <a:gd name="connsiteY96" fmla="*/ 4145632 h 6858000"/>
              <a:gd name="connsiteX97" fmla="*/ 5897098 w 6128435"/>
              <a:gd name="connsiteY97" fmla="*/ 4157819 h 6858000"/>
              <a:gd name="connsiteX98" fmla="*/ 5903513 w 6128435"/>
              <a:gd name="connsiteY98" fmla="*/ 4187661 h 6858000"/>
              <a:gd name="connsiteX99" fmla="*/ 5917114 w 6128435"/>
              <a:gd name="connsiteY99" fmla="*/ 4213096 h 6858000"/>
              <a:gd name="connsiteX100" fmla="*/ 5921153 w 6128435"/>
              <a:gd name="connsiteY100" fmla="*/ 4236222 h 6858000"/>
              <a:gd name="connsiteX101" fmla="*/ 5924233 w 6128435"/>
              <a:gd name="connsiteY101" fmla="*/ 4242060 h 6858000"/>
              <a:gd name="connsiteX102" fmla="*/ 5928910 w 6128435"/>
              <a:gd name="connsiteY102" fmla="*/ 4300973 h 6858000"/>
              <a:gd name="connsiteX103" fmla="*/ 5939320 w 6128435"/>
              <a:gd name="connsiteY103" fmla="*/ 4340435 h 6858000"/>
              <a:gd name="connsiteX104" fmla="*/ 5946705 w 6128435"/>
              <a:gd name="connsiteY104" fmla="*/ 4428051 h 6858000"/>
              <a:gd name="connsiteX105" fmla="*/ 5949261 w 6128435"/>
              <a:gd name="connsiteY105" fmla="*/ 4449185 h 6858000"/>
              <a:gd name="connsiteX106" fmla="*/ 5957504 w 6128435"/>
              <a:gd name="connsiteY106" fmla="*/ 4465911 h 6858000"/>
              <a:gd name="connsiteX107" fmla="*/ 5964689 w 6128435"/>
              <a:gd name="connsiteY107" fmla="*/ 4468532 h 6858000"/>
              <a:gd name="connsiteX108" fmla="*/ 5967062 w 6128435"/>
              <a:gd name="connsiteY108" fmla="*/ 4479923 h 6858000"/>
              <a:gd name="connsiteX109" fmla="*/ 5968960 w 6128435"/>
              <a:gd name="connsiteY109" fmla="*/ 4482655 h 6858000"/>
              <a:gd name="connsiteX110" fmla="*/ 5978567 w 6128435"/>
              <a:gd name="connsiteY110" fmla="*/ 4498605 h 6858000"/>
              <a:gd name="connsiteX111" fmla="*/ 5980106 w 6128435"/>
              <a:gd name="connsiteY111" fmla="*/ 4585087 h 6858000"/>
              <a:gd name="connsiteX112" fmla="*/ 5998138 w 6128435"/>
              <a:gd name="connsiteY112" fmla="*/ 4697518 h 6858000"/>
              <a:gd name="connsiteX113" fmla="*/ 6013516 w 6128435"/>
              <a:gd name="connsiteY113" fmla="*/ 4786619 h 6858000"/>
              <a:gd name="connsiteX114" fmla="*/ 6025404 w 6128435"/>
              <a:gd name="connsiteY114" fmla="*/ 4858148 h 6858000"/>
              <a:gd name="connsiteX115" fmla="*/ 6007749 w 6128435"/>
              <a:gd name="connsiteY115" fmla="*/ 4964715 h 6858000"/>
              <a:gd name="connsiteX116" fmla="*/ 6005269 w 6128435"/>
              <a:gd name="connsiteY116" fmla="*/ 5150567 h 6858000"/>
              <a:gd name="connsiteX117" fmla="*/ 6001127 w 6128435"/>
              <a:gd name="connsiteY117" fmla="*/ 5164609 h 6858000"/>
              <a:gd name="connsiteX118" fmla="*/ 5996647 w 6128435"/>
              <a:gd name="connsiteY118" fmla="*/ 5185640 h 6858000"/>
              <a:gd name="connsiteX119" fmla="*/ 5998514 w 6128435"/>
              <a:gd name="connsiteY119" fmla="*/ 5189673 h 6858000"/>
              <a:gd name="connsiteX120" fmla="*/ 5995970 w 6128435"/>
              <a:gd name="connsiteY120" fmla="*/ 5221547 h 6858000"/>
              <a:gd name="connsiteX121" fmla="*/ 5997218 w 6128435"/>
              <a:gd name="connsiteY121" fmla="*/ 5222031 h 6858000"/>
              <a:gd name="connsiteX122" fmla="*/ 6002116 w 6128435"/>
              <a:gd name="connsiteY122" fmla="*/ 5231223 h 6858000"/>
              <a:gd name="connsiteX123" fmla="*/ 6008541 w 6128435"/>
              <a:gd name="connsiteY123" fmla="*/ 5248680 h 6858000"/>
              <a:gd name="connsiteX124" fmla="*/ 6039260 w 6128435"/>
              <a:gd name="connsiteY124" fmla="*/ 5289518 h 6858000"/>
              <a:gd name="connsiteX125" fmla="*/ 6036748 w 6128435"/>
              <a:gd name="connsiteY125" fmla="*/ 5322752 h 6858000"/>
              <a:gd name="connsiteX126" fmla="*/ 6036943 w 6128435"/>
              <a:gd name="connsiteY126" fmla="*/ 5329480 h 6858000"/>
              <a:gd name="connsiteX127" fmla="*/ 6037236 w 6128435"/>
              <a:gd name="connsiteY127" fmla="*/ 5329634 h 6858000"/>
              <a:gd name="connsiteX128" fmla="*/ 6038019 w 6128435"/>
              <a:gd name="connsiteY128" fmla="*/ 5336764 h 6858000"/>
              <a:gd name="connsiteX129" fmla="*/ 6037298 w 6128435"/>
              <a:gd name="connsiteY129" fmla="*/ 5341753 h 6858000"/>
              <a:gd name="connsiteX130" fmla="*/ 6037677 w 6128435"/>
              <a:gd name="connsiteY130" fmla="*/ 5354807 h 6858000"/>
              <a:gd name="connsiteX131" fmla="*/ 6039728 w 6128435"/>
              <a:gd name="connsiteY131" fmla="*/ 5359416 h 6858000"/>
              <a:gd name="connsiteX132" fmla="*/ 6043311 w 6128435"/>
              <a:gd name="connsiteY132" fmla="*/ 5361407 h 6858000"/>
              <a:gd name="connsiteX133" fmla="*/ 6042954 w 6128435"/>
              <a:gd name="connsiteY133" fmla="*/ 5362576 h 6858000"/>
              <a:gd name="connsiteX134" fmla="*/ 6053435 w 6128435"/>
              <a:gd name="connsiteY134" fmla="*/ 5387547 h 6858000"/>
              <a:gd name="connsiteX135" fmla="*/ 6065933 w 6128435"/>
              <a:gd name="connsiteY135" fmla="*/ 5443002 h 6858000"/>
              <a:gd name="connsiteX136" fmla="*/ 6068640 w 6128435"/>
              <a:gd name="connsiteY136" fmla="*/ 5474503 h 6858000"/>
              <a:gd name="connsiteX137" fmla="*/ 6080922 w 6128435"/>
              <a:gd name="connsiteY137" fmla="*/ 5561070 h 6858000"/>
              <a:gd name="connsiteX138" fmla="*/ 6096949 w 6128435"/>
              <a:gd name="connsiteY138" fmla="*/ 5648179 h 6858000"/>
              <a:gd name="connsiteX139" fmla="*/ 6125703 w 6128435"/>
              <a:gd name="connsiteY139" fmla="*/ 5692894 h 6858000"/>
              <a:gd name="connsiteX140" fmla="*/ 6126670 w 6128435"/>
              <a:gd name="connsiteY140" fmla="*/ 5697882 h 6858000"/>
              <a:gd name="connsiteX141" fmla="*/ 6124061 w 6128435"/>
              <a:gd name="connsiteY141" fmla="*/ 5710294 h 6858000"/>
              <a:gd name="connsiteX142" fmla="*/ 6122213 w 6128435"/>
              <a:gd name="connsiteY142" fmla="*/ 5714762 h 6858000"/>
              <a:gd name="connsiteX143" fmla="*/ 6121353 w 6128435"/>
              <a:gd name="connsiteY143" fmla="*/ 5721725 h 6858000"/>
              <a:gd name="connsiteX144" fmla="*/ 6121607 w 6128435"/>
              <a:gd name="connsiteY144" fmla="*/ 5721959 h 6858000"/>
              <a:gd name="connsiteX145" fmla="*/ 6120262 w 6128435"/>
              <a:gd name="connsiteY145" fmla="*/ 5728358 h 6858000"/>
              <a:gd name="connsiteX146" fmla="*/ 6110194 w 6128435"/>
              <a:gd name="connsiteY146" fmla="*/ 5758853 h 6858000"/>
              <a:gd name="connsiteX147" fmla="*/ 6127519 w 6128435"/>
              <a:gd name="connsiteY147" fmla="*/ 5865775 h 6858000"/>
              <a:gd name="connsiteX148" fmla="*/ 6128435 w 6128435"/>
              <a:gd name="connsiteY148" fmla="*/ 5870164 h 6858000"/>
              <a:gd name="connsiteX149" fmla="*/ 6119217 w 6128435"/>
              <a:gd name="connsiteY149" fmla="*/ 5888542 h 6858000"/>
              <a:gd name="connsiteX150" fmla="*/ 6115966 w 6128435"/>
              <a:gd name="connsiteY150" fmla="*/ 5898387 h 6858000"/>
              <a:gd name="connsiteX151" fmla="*/ 6111924 w 6128435"/>
              <a:gd name="connsiteY151" fmla="*/ 5900444 h 6858000"/>
              <a:gd name="connsiteX152" fmla="*/ 6108716 w 6128435"/>
              <a:gd name="connsiteY152" fmla="*/ 5915345 h 6858000"/>
              <a:gd name="connsiteX153" fmla="*/ 6109524 w 6128435"/>
              <a:gd name="connsiteY153" fmla="*/ 5917328 h 6858000"/>
              <a:gd name="connsiteX154" fmla="*/ 6102493 w 6128435"/>
              <a:gd name="connsiteY154" fmla="*/ 5928602 h 6858000"/>
              <a:gd name="connsiteX155" fmla="*/ 6056863 w 6128435"/>
              <a:gd name="connsiteY155" fmla="*/ 6000643 h 6858000"/>
              <a:gd name="connsiteX156" fmla="*/ 6045436 w 6128435"/>
              <a:gd name="connsiteY156" fmla="*/ 6124480 h 6858000"/>
              <a:gd name="connsiteX157" fmla="*/ 6030489 w 6128435"/>
              <a:gd name="connsiteY157" fmla="*/ 6317666 h 6858000"/>
              <a:gd name="connsiteX158" fmla="*/ 6007492 w 6128435"/>
              <a:gd name="connsiteY158" fmla="*/ 6440818 h 6858000"/>
              <a:gd name="connsiteX159" fmla="*/ 6009467 w 6128435"/>
              <a:gd name="connsiteY159" fmla="*/ 6487076 h 6858000"/>
              <a:gd name="connsiteX160" fmla="*/ 5995064 w 6128435"/>
              <a:gd name="connsiteY160" fmla="*/ 6540791 h 6858000"/>
              <a:gd name="connsiteX161" fmla="*/ 5996309 w 6128435"/>
              <a:gd name="connsiteY161" fmla="*/ 6543961 h 6858000"/>
              <a:gd name="connsiteX162" fmla="*/ 5996048 w 6128435"/>
              <a:gd name="connsiteY162" fmla="*/ 6555444 h 6858000"/>
              <a:gd name="connsiteX163" fmla="*/ 6002524 w 6128435"/>
              <a:gd name="connsiteY163" fmla="*/ 6560188 h 6858000"/>
              <a:gd name="connsiteX164" fmla="*/ 6006823 w 6128435"/>
              <a:gd name="connsiteY164" fmla="*/ 6578546 h 6858000"/>
              <a:gd name="connsiteX165" fmla="*/ 6004510 w 6128435"/>
              <a:gd name="connsiteY165" fmla="*/ 6599256 h 6858000"/>
              <a:gd name="connsiteX166" fmla="*/ 5986207 w 6128435"/>
              <a:gd name="connsiteY166" fmla="*/ 6695855 h 6858000"/>
              <a:gd name="connsiteX167" fmla="*/ 5979428 w 6128435"/>
              <a:gd name="connsiteY167" fmla="*/ 6754678 h 6858000"/>
              <a:gd name="connsiteX168" fmla="*/ 5983398 w 6128435"/>
              <a:gd name="connsiteY168" fmla="*/ 6778641 h 6858000"/>
              <a:gd name="connsiteX169" fmla="*/ 5984543 w 6128435"/>
              <a:gd name="connsiteY169" fmla="*/ 6811016 h 6858000"/>
              <a:gd name="connsiteX170" fmla="*/ 5981802 w 6128435"/>
              <a:gd name="connsiteY170" fmla="*/ 6838578 h 6858000"/>
              <a:gd name="connsiteX171" fmla="*/ 5979671 w 6128435"/>
              <a:gd name="connsiteY171" fmla="*/ 6858000 h 6858000"/>
              <a:gd name="connsiteX172" fmla="*/ 0 w 6128435"/>
              <a:gd name="connsiteY172" fmla="*/ 6858000 h 6858000"/>
              <a:gd name="connsiteX173" fmla="*/ 0 w 6128435"/>
              <a:gd name="connsiteY17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3877 w 6128435"/>
              <a:gd name="connsiteY44" fmla="*/ 2368649 h 6858000"/>
              <a:gd name="connsiteX45" fmla="*/ 5311338 w 6128435"/>
              <a:gd name="connsiteY45" fmla="*/ 2404034 h 6858000"/>
              <a:gd name="connsiteX46" fmla="*/ 5338366 w 6128435"/>
              <a:gd name="connsiteY46" fmla="*/ 2465052 h 6858000"/>
              <a:gd name="connsiteX47" fmla="*/ 5337604 w 6128435"/>
              <a:gd name="connsiteY47" fmla="*/ 2597632 h 6858000"/>
              <a:gd name="connsiteX48" fmla="*/ 5407503 w 6128435"/>
              <a:gd name="connsiteY48" fmla="*/ 2786290 h 6858000"/>
              <a:gd name="connsiteX49" fmla="*/ 5407356 w 6128435"/>
              <a:gd name="connsiteY49" fmla="*/ 2787545 h 6858000"/>
              <a:gd name="connsiteX50" fmla="*/ 5411130 w 6128435"/>
              <a:gd name="connsiteY50" fmla="*/ 2788640 h 6858000"/>
              <a:gd name="connsiteX51" fmla="*/ 5416439 w 6128435"/>
              <a:gd name="connsiteY51" fmla="*/ 2805666 h 6858000"/>
              <a:gd name="connsiteX52" fmla="*/ 5416589 w 6128435"/>
              <a:gd name="connsiteY52" fmla="*/ 2810822 h 6858000"/>
              <a:gd name="connsiteX53" fmla="*/ 5418542 w 6128435"/>
              <a:gd name="connsiteY53" fmla="*/ 2817745 h 6858000"/>
              <a:gd name="connsiteX54" fmla="*/ 5418847 w 6128435"/>
              <a:gd name="connsiteY54" fmla="*/ 2817825 h 6858000"/>
              <a:gd name="connsiteX55" fmla="*/ 5423364 w 6128435"/>
              <a:gd name="connsiteY55" fmla="*/ 2858292 h 6858000"/>
              <a:gd name="connsiteX56" fmla="*/ 5479298 w 6128435"/>
              <a:gd name="connsiteY56" fmla="*/ 2947791 h 6858000"/>
              <a:gd name="connsiteX57" fmla="*/ 5481770 w 6128435"/>
              <a:gd name="connsiteY57" fmla="*/ 2951352 h 6858000"/>
              <a:gd name="connsiteX58" fmla="*/ 5481013 w 6128435"/>
              <a:gd name="connsiteY58" fmla="*/ 2973461 h 6858000"/>
              <a:gd name="connsiteX59" fmla="*/ 5482045 w 6128435"/>
              <a:gd name="connsiteY59" fmla="*/ 2984371 h 6858000"/>
              <a:gd name="connsiteX60" fmla="*/ 5479405 w 6128435"/>
              <a:gd name="connsiteY60" fmla="*/ 2988507 h 6858000"/>
              <a:gd name="connsiteX61" fmla="*/ 5482415 w 6128435"/>
              <a:gd name="connsiteY61" fmla="*/ 3004079 h 6858000"/>
              <a:gd name="connsiteX62" fmla="*/ 5483865 w 6128435"/>
              <a:gd name="connsiteY62" fmla="*/ 3005467 h 6858000"/>
              <a:gd name="connsiteX63" fmla="*/ 5482236 w 6128435"/>
              <a:gd name="connsiteY63" fmla="*/ 3019791 h 6858000"/>
              <a:gd name="connsiteX64" fmla="*/ 5475895 w 6128435"/>
              <a:gd name="connsiteY64" fmla="*/ 3033578 h 6858000"/>
              <a:gd name="connsiteX65" fmla="*/ 5477595 w 6128435"/>
              <a:gd name="connsiteY65" fmla="*/ 3250534 h 6858000"/>
              <a:gd name="connsiteX66" fmla="*/ 5532836 w 6128435"/>
              <a:gd name="connsiteY66" fmla="*/ 3353840 h 6858000"/>
              <a:gd name="connsiteX67" fmla="*/ 5561229 w 6128435"/>
              <a:gd name="connsiteY67" fmla="*/ 3395784 h 6858000"/>
              <a:gd name="connsiteX68" fmla="*/ 5589758 w 6128435"/>
              <a:gd name="connsiteY68" fmla="*/ 3506453 h 6858000"/>
              <a:gd name="connsiteX69" fmla="*/ 5596144 w 6128435"/>
              <a:gd name="connsiteY69" fmla="*/ 3534624 h 6858000"/>
              <a:gd name="connsiteX70" fmla="*/ 5597750 w 6128435"/>
              <a:gd name="connsiteY70" fmla="*/ 3534129 h 6858000"/>
              <a:gd name="connsiteX71" fmla="*/ 5599700 w 6128435"/>
              <a:gd name="connsiteY71" fmla="*/ 3547221 h 6858000"/>
              <a:gd name="connsiteX72" fmla="*/ 5615031 w 6128435"/>
              <a:gd name="connsiteY72" fmla="*/ 3557482 h 6858000"/>
              <a:gd name="connsiteX73" fmla="*/ 5618377 w 6128435"/>
              <a:gd name="connsiteY73" fmla="*/ 3588431 h 6858000"/>
              <a:gd name="connsiteX74" fmla="*/ 5612155 w 6128435"/>
              <a:gd name="connsiteY74" fmla="*/ 3589869 h 6858000"/>
              <a:gd name="connsiteX75" fmla="*/ 5620843 w 6128435"/>
              <a:gd name="connsiteY75" fmla="*/ 3606745 h 6858000"/>
              <a:gd name="connsiteX76" fmla="*/ 5655472 w 6128435"/>
              <a:gd name="connsiteY76" fmla="*/ 3678877 h 6858000"/>
              <a:gd name="connsiteX77" fmla="*/ 5680448 w 6128435"/>
              <a:gd name="connsiteY77" fmla="*/ 3717760 h 6858000"/>
              <a:gd name="connsiteX78" fmla="*/ 5683015 w 6128435"/>
              <a:gd name="connsiteY78" fmla="*/ 3762025 h 6858000"/>
              <a:gd name="connsiteX79" fmla="*/ 5696643 w 6128435"/>
              <a:gd name="connsiteY79" fmla="*/ 3773888 h 6858000"/>
              <a:gd name="connsiteX80" fmla="*/ 5699203 w 6128435"/>
              <a:gd name="connsiteY80" fmla="*/ 3775823 h 6858000"/>
              <a:gd name="connsiteX81" fmla="*/ 5704824 w 6128435"/>
              <a:gd name="connsiteY81" fmla="*/ 3785966 h 6858000"/>
              <a:gd name="connsiteX82" fmla="*/ 5712204 w 6128435"/>
              <a:gd name="connsiteY82" fmla="*/ 3785830 h 6858000"/>
              <a:gd name="connsiteX83" fmla="*/ 5724816 w 6128435"/>
              <a:gd name="connsiteY83" fmla="*/ 3798949 h 6858000"/>
              <a:gd name="connsiteX84" fmla="*/ 5733539 w 6128435"/>
              <a:gd name="connsiteY84" fmla="*/ 3818457 h 6858000"/>
              <a:gd name="connsiteX85" fmla="*/ 5768491 w 6128435"/>
              <a:gd name="connsiteY85" fmla="*/ 3914399 h 6858000"/>
              <a:gd name="connsiteX86" fmla="*/ 5793123 w 6128435"/>
              <a:gd name="connsiteY86" fmla="*/ 3969952 h 6858000"/>
              <a:gd name="connsiteX87" fmla="*/ 5808321 w 6128435"/>
              <a:gd name="connsiteY87" fmla="*/ 3988153 h 6858000"/>
              <a:gd name="connsiteX88" fmla="*/ 5825621 w 6128435"/>
              <a:gd name="connsiteY88" fmla="*/ 4015525 h 6858000"/>
              <a:gd name="connsiteX89" fmla="*/ 5860672 w 6128435"/>
              <a:gd name="connsiteY89" fmla="*/ 4061579 h 6858000"/>
              <a:gd name="connsiteX90" fmla="*/ 5872173 w 6128435"/>
              <a:gd name="connsiteY90" fmla="*/ 4088497 h 6858000"/>
              <a:gd name="connsiteX91" fmla="*/ 5883705 w 6128435"/>
              <a:gd name="connsiteY91" fmla="*/ 4101899 h 6858000"/>
              <a:gd name="connsiteX92" fmla="*/ 5885314 w 6128435"/>
              <a:gd name="connsiteY92" fmla="*/ 4108387 h 6858000"/>
              <a:gd name="connsiteX93" fmla="*/ 5894095 w 6128435"/>
              <a:gd name="connsiteY93" fmla="*/ 4128857 h 6858000"/>
              <a:gd name="connsiteX94" fmla="*/ 5898339 w 6128435"/>
              <a:gd name="connsiteY94" fmla="*/ 4140800 h 6858000"/>
              <a:gd name="connsiteX95" fmla="*/ 5899734 w 6128435"/>
              <a:gd name="connsiteY95" fmla="*/ 4145632 h 6858000"/>
              <a:gd name="connsiteX96" fmla="*/ 5897098 w 6128435"/>
              <a:gd name="connsiteY96" fmla="*/ 4157819 h 6858000"/>
              <a:gd name="connsiteX97" fmla="*/ 5903513 w 6128435"/>
              <a:gd name="connsiteY97" fmla="*/ 4187661 h 6858000"/>
              <a:gd name="connsiteX98" fmla="*/ 5917114 w 6128435"/>
              <a:gd name="connsiteY98" fmla="*/ 4213096 h 6858000"/>
              <a:gd name="connsiteX99" fmla="*/ 5921153 w 6128435"/>
              <a:gd name="connsiteY99" fmla="*/ 4236222 h 6858000"/>
              <a:gd name="connsiteX100" fmla="*/ 5924233 w 6128435"/>
              <a:gd name="connsiteY100" fmla="*/ 4242060 h 6858000"/>
              <a:gd name="connsiteX101" fmla="*/ 5928910 w 6128435"/>
              <a:gd name="connsiteY101" fmla="*/ 4300973 h 6858000"/>
              <a:gd name="connsiteX102" fmla="*/ 5939320 w 6128435"/>
              <a:gd name="connsiteY102" fmla="*/ 4340435 h 6858000"/>
              <a:gd name="connsiteX103" fmla="*/ 5946705 w 6128435"/>
              <a:gd name="connsiteY103" fmla="*/ 4428051 h 6858000"/>
              <a:gd name="connsiteX104" fmla="*/ 5949261 w 6128435"/>
              <a:gd name="connsiteY104" fmla="*/ 4449185 h 6858000"/>
              <a:gd name="connsiteX105" fmla="*/ 5957504 w 6128435"/>
              <a:gd name="connsiteY105" fmla="*/ 4465911 h 6858000"/>
              <a:gd name="connsiteX106" fmla="*/ 5964689 w 6128435"/>
              <a:gd name="connsiteY106" fmla="*/ 4468532 h 6858000"/>
              <a:gd name="connsiteX107" fmla="*/ 5967062 w 6128435"/>
              <a:gd name="connsiteY107" fmla="*/ 4479923 h 6858000"/>
              <a:gd name="connsiteX108" fmla="*/ 5968960 w 6128435"/>
              <a:gd name="connsiteY108" fmla="*/ 4482655 h 6858000"/>
              <a:gd name="connsiteX109" fmla="*/ 5978567 w 6128435"/>
              <a:gd name="connsiteY109" fmla="*/ 4498605 h 6858000"/>
              <a:gd name="connsiteX110" fmla="*/ 5980106 w 6128435"/>
              <a:gd name="connsiteY110" fmla="*/ 4585087 h 6858000"/>
              <a:gd name="connsiteX111" fmla="*/ 5998138 w 6128435"/>
              <a:gd name="connsiteY111" fmla="*/ 4697518 h 6858000"/>
              <a:gd name="connsiteX112" fmla="*/ 6013516 w 6128435"/>
              <a:gd name="connsiteY112" fmla="*/ 4786619 h 6858000"/>
              <a:gd name="connsiteX113" fmla="*/ 6025404 w 6128435"/>
              <a:gd name="connsiteY113" fmla="*/ 4858148 h 6858000"/>
              <a:gd name="connsiteX114" fmla="*/ 6007749 w 6128435"/>
              <a:gd name="connsiteY114" fmla="*/ 4964715 h 6858000"/>
              <a:gd name="connsiteX115" fmla="*/ 6005269 w 6128435"/>
              <a:gd name="connsiteY115" fmla="*/ 5150567 h 6858000"/>
              <a:gd name="connsiteX116" fmla="*/ 6001127 w 6128435"/>
              <a:gd name="connsiteY116" fmla="*/ 5164609 h 6858000"/>
              <a:gd name="connsiteX117" fmla="*/ 5996647 w 6128435"/>
              <a:gd name="connsiteY117" fmla="*/ 5185640 h 6858000"/>
              <a:gd name="connsiteX118" fmla="*/ 5998514 w 6128435"/>
              <a:gd name="connsiteY118" fmla="*/ 5189673 h 6858000"/>
              <a:gd name="connsiteX119" fmla="*/ 5995970 w 6128435"/>
              <a:gd name="connsiteY119" fmla="*/ 5221547 h 6858000"/>
              <a:gd name="connsiteX120" fmla="*/ 5997218 w 6128435"/>
              <a:gd name="connsiteY120" fmla="*/ 5222031 h 6858000"/>
              <a:gd name="connsiteX121" fmla="*/ 6002116 w 6128435"/>
              <a:gd name="connsiteY121" fmla="*/ 5231223 h 6858000"/>
              <a:gd name="connsiteX122" fmla="*/ 6008541 w 6128435"/>
              <a:gd name="connsiteY122" fmla="*/ 5248680 h 6858000"/>
              <a:gd name="connsiteX123" fmla="*/ 6039260 w 6128435"/>
              <a:gd name="connsiteY123" fmla="*/ 5289518 h 6858000"/>
              <a:gd name="connsiteX124" fmla="*/ 6036748 w 6128435"/>
              <a:gd name="connsiteY124" fmla="*/ 5322752 h 6858000"/>
              <a:gd name="connsiteX125" fmla="*/ 6036943 w 6128435"/>
              <a:gd name="connsiteY125" fmla="*/ 5329480 h 6858000"/>
              <a:gd name="connsiteX126" fmla="*/ 6037236 w 6128435"/>
              <a:gd name="connsiteY126" fmla="*/ 5329634 h 6858000"/>
              <a:gd name="connsiteX127" fmla="*/ 6038019 w 6128435"/>
              <a:gd name="connsiteY127" fmla="*/ 5336764 h 6858000"/>
              <a:gd name="connsiteX128" fmla="*/ 6037298 w 6128435"/>
              <a:gd name="connsiteY128" fmla="*/ 5341753 h 6858000"/>
              <a:gd name="connsiteX129" fmla="*/ 6037677 w 6128435"/>
              <a:gd name="connsiteY129" fmla="*/ 5354807 h 6858000"/>
              <a:gd name="connsiteX130" fmla="*/ 6039728 w 6128435"/>
              <a:gd name="connsiteY130" fmla="*/ 5359416 h 6858000"/>
              <a:gd name="connsiteX131" fmla="*/ 6043311 w 6128435"/>
              <a:gd name="connsiteY131" fmla="*/ 5361407 h 6858000"/>
              <a:gd name="connsiteX132" fmla="*/ 6042954 w 6128435"/>
              <a:gd name="connsiteY132" fmla="*/ 5362576 h 6858000"/>
              <a:gd name="connsiteX133" fmla="*/ 6053435 w 6128435"/>
              <a:gd name="connsiteY133" fmla="*/ 5387547 h 6858000"/>
              <a:gd name="connsiteX134" fmla="*/ 6065933 w 6128435"/>
              <a:gd name="connsiteY134" fmla="*/ 5443002 h 6858000"/>
              <a:gd name="connsiteX135" fmla="*/ 6068640 w 6128435"/>
              <a:gd name="connsiteY135" fmla="*/ 5474503 h 6858000"/>
              <a:gd name="connsiteX136" fmla="*/ 6080922 w 6128435"/>
              <a:gd name="connsiteY136" fmla="*/ 5561070 h 6858000"/>
              <a:gd name="connsiteX137" fmla="*/ 6096949 w 6128435"/>
              <a:gd name="connsiteY137" fmla="*/ 5648179 h 6858000"/>
              <a:gd name="connsiteX138" fmla="*/ 6125703 w 6128435"/>
              <a:gd name="connsiteY138" fmla="*/ 5692894 h 6858000"/>
              <a:gd name="connsiteX139" fmla="*/ 6126670 w 6128435"/>
              <a:gd name="connsiteY139" fmla="*/ 5697882 h 6858000"/>
              <a:gd name="connsiteX140" fmla="*/ 6124061 w 6128435"/>
              <a:gd name="connsiteY140" fmla="*/ 5710294 h 6858000"/>
              <a:gd name="connsiteX141" fmla="*/ 6122213 w 6128435"/>
              <a:gd name="connsiteY141" fmla="*/ 5714762 h 6858000"/>
              <a:gd name="connsiteX142" fmla="*/ 6121353 w 6128435"/>
              <a:gd name="connsiteY142" fmla="*/ 5721725 h 6858000"/>
              <a:gd name="connsiteX143" fmla="*/ 6121607 w 6128435"/>
              <a:gd name="connsiteY143" fmla="*/ 5721959 h 6858000"/>
              <a:gd name="connsiteX144" fmla="*/ 6120262 w 6128435"/>
              <a:gd name="connsiteY144" fmla="*/ 5728358 h 6858000"/>
              <a:gd name="connsiteX145" fmla="*/ 6110194 w 6128435"/>
              <a:gd name="connsiteY145" fmla="*/ 5758853 h 6858000"/>
              <a:gd name="connsiteX146" fmla="*/ 6127519 w 6128435"/>
              <a:gd name="connsiteY146" fmla="*/ 5865775 h 6858000"/>
              <a:gd name="connsiteX147" fmla="*/ 6128435 w 6128435"/>
              <a:gd name="connsiteY147" fmla="*/ 5870164 h 6858000"/>
              <a:gd name="connsiteX148" fmla="*/ 6119217 w 6128435"/>
              <a:gd name="connsiteY148" fmla="*/ 5888542 h 6858000"/>
              <a:gd name="connsiteX149" fmla="*/ 6115966 w 6128435"/>
              <a:gd name="connsiteY149" fmla="*/ 5898387 h 6858000"/>
              <a:gd name="connsiteX150" fmla="*/ 6111924 w 6128435"/>
              <a:gd name="connsiteY150" fmla="*/ 5900444 h 6858000"/>
              <a:gd name="connsiteX151" fmla="*/ 6108716 w 6128435"/>
              <a:gd name="connsiteY151" fmla="*/ 5915345 h 6858000"/>
              <a:gd name="connsiteX152" fmla="*/ 6109524 w 6128435"/>
              <a:gd name="connsiteY152" fmla="*/ 5917328 h 6858000"/>
              <a:gd name="connsiteX153" fmla="*/ 6102493 w 6128435"/>
              <a:gd name="connsiteY153" fmla="*/ 5928602 h 6858000"/>
              <a:gd name="connsiteX154" fmla="*/ 6056863 w 6128435"/>
              <a:gd name="connsiteY154" fmla="*/ 6000643 h 6858000"/>
              <a:gd name="connsiteX155" fmla="*/ 6045436 w 6128435"/>
              <a:gd name="connsiteY155" fmla="*/ 6124480 h 6858000"/>
              <a:gd name="connsiteX156" fmla="*/ 6030489 w 6128435"/>
              <a:gd name="connsiteY156" fmla="*/ 6317666 h 6858000"/>
              <a:gd name="connsiteX157" fmla="*/ 6007492 w 6128435"/>
              <a:gd name="connsiteY157" fmla="*/ 6440818 h 6858000"/>
              <a:gd name="connsiteX158" fmla="*/ 6009467 w 6128435"/>
              <a:gd name="connsiteY158" fmla="*/ 6487076 h 6858000"/>
              <a:gd name="connsiteX159" fmla="*/ 5995064 w 6128435"/>
              <a:gd name="connsiteY159" fmla="*/ 6540791 h 6858000"/>
              <a:gd name="connsiteX160" fmla="*/ 5996309 w 6128435"/>
              <a:gd name="connsiteY160" fmla="*/ 6543961 h 6858000"/>
              <a:gd name="connsiteX161" fmla="*/ 5996048 w 6128435"/>
              <a:gd name="connsiteY161" fmla="*/ 6555444 h 6858000"/>
              <a:gd name="connsiteX162" fmla="*/ 6002524 w 6128435"/>
              <a:gd name="connsiteY162" fmla="*/ 6560188 h 6858000"/>
              <a:gd name="connsiteX163" fmla="*/ 6006823 w 6128435"/>
              <a:gd name="connsiteY163" fmla="*/ 6578546 h 6858000"/>
              <a:gd name="connsiteX164" fmla="*/ 6004510 w 6128435"/>
              <a:gd name="connsiteY164" fmla="*/ 6599256 h 6858000"/>
              <a:gd name="connsiteX165" fmla="*/ 5986207 w 6128435"/>
              <a:gd name="connsiteY165" fmla="*/ 6695855 h 6858000"/>
              <a:gd name="connsiteX166" fmla="*/ 5979428 w 6128435"/>
              <a:gd name="connsiteY166" fmla="*/ 6754678 h 6858000"/>
              <a:gd name="connsiteX167" fmla="*/ 5983398 w 6128435"/>
              <a:gd name="connsiteY167" fmla="*/ 6778641 h 6858000"/>
              <a:gd name="connsiteX168" fmla="*/ 5984543 w 6128435"/>
              <a:gd name="connsiteY168" fmla="*/ 6811016 h 6858000"/>
              <a:gd name="connsiteX169" fmla="*/ 5981802 w 6128435"/>
              <a:gd name="connsiteY169" fmla="*/ 6838578 h 6858000"/>
              <a:gd name="connsiteX170" fmla="*/ 5979671 w 6128435"/>
              <a:gd name="connsiteY170" fmla="*/ 6858000 h 6858000"/>
              <a:gd name="connsiteX171" fmla="*/ 0 w 6128435"/>
              <a:gd name="connsiteY171" fmla="*/ 6858000 h 6858000"/>
              <a:gd name="connsiteX172" fmla="*/ 0 w 6128435"/>
              <a:gd name="connsiteY172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39901 w 6128435"/>
              <a:gd name="connsiteY43" fmla="*/ 2300961 h 6858000"/>
              <a:gd name="connsiteX44" fmla="*/ 5293877 w 6128435"/>
              <a:gd name="connsiteY44" fmla="*/ 2368649 h 6858000"/>
              <a:gd name="connsiteX45" fmla="*/ 5311338 w 6128435"/>
              <a:gd name="connsiteY45" fmla="*/ 2404034 h 6858000"/>
              <a:gd name="connsiteX46" fmla="*/ 5338366 w 6128435"/>
              <a:gd name="connsiteY46" fmla="*/ 2465052 h 6858000"/>
              <a:gd name="connsiteX47" fmla="*/ 5371263 w 6128435"/>
              <a:gd name="connsiteY47" fmla="*/ 2586413 h 6858000"/>
              <a:gd name="connsiteX48" fmla="*/ 5407503 w 6128435"/>
              <a:gd name="connsiteY48" fmla="*/ 2786290 h 6858000"/>
              <a:gd name="connsiteX49" fmla="*/ 5407356 w 6128435"/>
              <a:gd name="connsiteY49" fmla="*/ 2787545 h 6858000"/>
              <a:gd name="connsiteX50" fmla="*/ 5411130 w 6128435"/>
              <a:gd name="connsiteY50" fmla="*/ 2788640 h 6858000"/>
              <a:gd name="connsiteX51" fmla="*/ 5416439 w 6128435"/>
              <a:gd name="connsiteY51" fmla="*/ 2805666 h 6858000"/>
              <a:gd name="connsiteX52" fmla="*/ 5416589 w 6128435"/>
              <a:gd name="connsiteY52" fmla="*/ 2810822 h 6858000"/>
              <a:gd name="connsiteX53" fmla="*/ 5418542 w 6128435"/>
              <a:gd name="connsiteY53" fmla="*/ 2817745 h 6858000"/>
              <a:gd name="connsiteX54" fmla="*/ 5418847 w 6128435"/>
              <a:gd name="connsiteY54" fmla="*/ 2817825 h 6858000"/>
              <a:gd name="connsiteX55" fmla="*/ 5423364 w 6128435"/>
              <a:gd name="connsiteY55" fmla="*/ 2858292 h 6858000"/>
              <a:gd name="connsiteX56" fmla="*/ 5479298 w 6128435"/>
              <a:gd name="connsiteY56" fmla="*/ 2947791 h 6858000"/>
              <a:gd name="connsiteX57" fmla="*/ 5481770 w 6128435"/>
              <a:gd name="connsiteY57" fmla="*/ 2951352 h 6858000"/>
              <a:gd name="connsiteX58" fmla="*/ 5481013 w 6128435"/>
              <a:gd name="connsiteY58" fmla="*/ 2973461 h 6858000"/>
              <a:gd name="connsiteX59" fmla="*/ 5482045 w 6128435"/>
              <a:gd name="connsiteY59" fmla="*/ 2984371 h 6858000"/>
              <a:gd name="connsiteX60" fmla="*/ 5479405 w 6128435"/>
              <a:gd name="connsiteY60" fmla="*/ 2988507 h 6858000"/>
              <a:gd name="connsiteX61" fmla="*/ 5482415 w 6128435"/>
              <a:gd name="connsiteY61" fmla="*/ 3004079 h 6858000"/>
              <a:gd name="connsiteX62" fmla="*/ 5483865 w 6128435"/>
              <a:gd name="connsiteY62" fmla="*/ 3005467 h 6858000"/>
              <a:gd name="connsiteX63" fmla="*/ 5482236 w 6128435"/>
              <a:gd name="connsiteY63" fmla="*/ 3019791 h 6858000"/>
              <a:gd name="connsiteX64" fmla="*/ 5475895 w 6128435"/>
              <a:gd name="connsiteY64" fmla="*/ 3033578 h 6858000"/>
              <a:gd name="connsiteX65" fmla="*/ 5477595 w 6128435"/>
              <a:gd name="connsiteY65" fmla="*/ 3250534 h 6858000"/>
              <a:gd name="connsiteX66" fmla="*/ 5532836 w 6128435"/>
              <a:gd name="connsiteY66" fmla="*/ 3353840 h 6858000"/>
              <a:gd name="connsiteX67" fmla="*/ 5561229 w 6128435"/>
              <a:gd name="connsiteY67" fmla="*/ 3395784 h 6858000"/>
              <a:gd name="connsiteX68" fmla="*/ 5589758 w 6128435"/>
              <a:gd name="connsiteY68" fmla="*/ 3506453 h 6858000"/>
              <a:gd name="connsiteX69" fmla="*/ 5596144 w 6128435"/>
              <a:gd name="connsiteY69" fmla="*/ 3534624 h 6858000"/>
              <a:gd name="connsiteX70" fmla="*/ 5597750 w 6128435"/>
              <a:gd name="connsiteY70" fmla="*/ 3534129 h 6858000"/>
              <a:gd name="connsiteX71" fmla="*/ 5599700 w 6128435"/>
              <a:gd name="connsiteY71" fmla="*/ 3547221 h 6858000"/>
              <a:gd name="connsiteX72" fmla="*/ 5615031 w 6128435"/>
              <a:gd name="connsiteY72" fmla="*/ 3557482 h 6858000"/>
              <a:gd name="connsiteX73" fmla="*/ 5618377 w 6128435"/>
              <a:gd name="connsiteY73" fmla="*/ 3588431 h 6858000"/>
              <a:gd name="connsiteX74" fmla="*/ 5612155 w 6128435"/>
              <a:gd name="connsiteY74" fmla="*/ 3589869 h 6858000"/>
              <a:gd name="connsiteX75" fmla="*/ 5620843 w 6128435"/>
              <a:gd name="connsiteY75" fmla="*/ 3606745 h 6858000"/>
              <a:gd name="connsiteX76" fmla="*/ 5655472 w 6128435"/>
              <a:gd name="connsiteY76" fmla="*/ 3678877 h 6858000"/>
              <a:gd name="connsiteX77" fmla="*/ 5680448 w 6128435"/>
              <a:gd name="connsiteY77" fmla="*/ 3717760 h 6858000"/>
              <a:gd name="connsiteX78" fmla="*/ 5683015 w 6128435"/>
              <a:gd name="connsiteY78" fmla="*/ 3762025 h 6858000"/>
              <a:gd name="connsiteX79" fmla="*/ 5696643 w 6128435"/>
              <a:gd name="connsiteY79" fmla="*/ 3773888 h 6858000"/>
              <a:gd name="connsiteX80" fmla="*/ 5699203 w 6128435"/>
              <a:gd name="connsiteY80" fmla="*/ 3775823 h 6858000"/>
              <a:gd name="connsiteX81" fmla="*/ 5704824 w 6128435"/>
              <a:gd name="connsiteY81" fmla="*/ 3785966 h 6858000"/>
              <a:gd name="connsiteX82" fmla="*/ 5712204 w 6128435"/>
              <a:gd name="connsiteY82" fmla="*/ 3785830 h 6858000"/>
              <a:gd name="connsiteX83" fmla="*/ 5724816 w 6128435"/>
              <a:gd name="connsiteY83" fmla="*/ 3798949 h 6858000"/>
              <a:gd name="connsiteX84" fmla="*/ 5733539 w 6128435"/>
              <a:gd name="connsiteY84" fmla="*/ 3818457 h 6858000"/>
              <a:gd name="connsiteX85" fmla="*/ 5768491 w 6128435"/>
              <a:gd name="connsiteY85" fmla="*/ 3914399 h 6858000"/>
              <a:gd name="connsiteX86" fmla="*/ 5793123 w 6128435"/>
              <a:gd name="connsiteY86" fmla="*/ 3969952 h 6858000"/>
              <a:gd name="connsiteX87" fmla="*/ 5808321 w 6128435"/>
              <a:gd name="connsiteY87" fmla="*/ 3988153 h 6858000"/>
              <a:gd name="connsiteX88" fmla="*/ 5825621 w 6128435"/>
              <a:gd name="connsiteY88" fmla="*/ 4015525 h 6858000"/>
              <a:gd name="connsiteX89" fmla="*/ 5860672 w 6128435"/>
              <a:gd name="connsiteY89" fmla="*/ 4061579 h 6858000"/>
              <a:gd name="connsiteX90" fmla="*/ 5872173 w 6128435"/>
              <a:gd name="connsiteY90" fmla="*/ 4088497 h 6858000"/>
              <a:gd name="connsiteX91" fmla="*/ 5883705 w 6128435"/>
              <a:gd name="connsiteY91" fmla="*/ 4101899 h 6858000"/>
              <a:gd name="connsiteX92" fmla="*/ 5885314 w 6128435"/>
              <a:gd name="connsiteY92" fmla="*/ 4108387 h 6858000"/>
              <a:gd name="connsiteX93" fmla="*/ 5894095 w 6128435"/>
              <a:gd name="connsiteY93" fmla="*/ 4128857 h 6858000"/>
              <a:gd name="connsiteX94" fmla="*/ 5898339 w 6128435"/>
              <a:gd name="connsiteY94" fmla="*/ 4140800 h 6858000"/>
              <a:gd name="connsiteX95" fmla="*/ 5899734 w 6128435"/>
              <a:gd name="connsiteY95" fmla="*/ 4145632 h 6858000"/>
              <a:gd name="connsiteX96" fmla="*/ 5897098 w 6128435"/>
              <a:gd name="connsiteY96" fmla="*/ 4157819 h 6858000"/>
              <a:gd name="connsiteX97" fmla="*/ 5903513 w 6128435"/>
              <a:gd name="connsiteY97" fmla="*/ 4187661 h 6858000"/>
              <a:gd name="connsiteX98" fmla="*/ 5917114 w 6128435"/>
              <a:gd name="connsiteY98" fmla="*/ 4213096 h 6858000"/>
              <a:gd name="connsiteX99" fmla="*/ 5921153 w 6128435"/>
              <a:gd name="connsiteY99" fmla="*/ 4236222 h 6858000"/>
              <a:gd name="connsiteX100" fmla="*/ 5924233 w 6128435"/>
              <a:gd name="connsiteY100" fmla="*/ 4242060 h 6858000"/>
              <a:gd name="connsiteX101" fmla="*/ 5928910 w 6128435"/>
              <a:gd name="connsiteY101" fmla="*/ 4300973 h 6858000"/>
              <a:gd name="connsiteX102" fmla="*/ 5939320 w 6128435"/>
              <a:gd name="connsiteY102" fmla="*/ 4340435 h 6858000"/>
              <a:gd name="connsiteX103" fmla="*/ 5946705 w 6128435"/>
              <a:gd name="connsiteY103" fmla="*/ 4428051 h 6858000"/>
              <a:gd name="connsiteX104" fmla="*/ 5949261 w 6128435"/>
              <a:gd name="connsiteY104" fmla="*/ 4449185 h 6858000"/>
              <a:gd name="connsiteX105" fmla="*/ 5957504 w 6128435"/>
              <a:gd name="connsiteY105" fmla="*/ 4465911 h 6858000"/>
              <a:gd name="connsiteX106" fmla="*/ 5964689 w 6128435"/>
              <a:gd name="connsiteY106" fmla="*/ 4468532 h 6858000"/>
              <a:gd name="connsiteX107" fmla="*/ 5967062 w 6128435"/>
              <a:gd name="connsiteY107" fmla="*/ 4479923 h 6858000"/>
              <a:gd name="connsiteX108" fmla="*/ 5968960 w 6128435"/>
              <a:gd name="connsiteY108" fmla="*/ 4482655 h 6858000"/>
              <a:gd name="connsiteX109" fmla="*/ 5978567 w 6128435"/>
              <a:gd name="connsiteY109" fmla="*/ 4498605 h 6858000"/>
              <a:gd name="connsiteX110" fmla="*/ 5980106 w 6128435"/>
              <a:gd name="connsiteY110" fmla="*/ 4585087 h 6858000"/>
              <a:gd name="connsiteX111" fmla="*/ 5998138 w 6128435"/>
              <a:gd name="connsiteY111" fmla="*/ 4697518 h 6858000"/>
              <a:gd name="connsiteX112" fmla="*/ 6013516 w 6128435"/>
              <a:gd name="connsiteY112" fmla="*/ 4786619 h 6858000"/>
              <a:gd name="connsiteX113" fmla="*/ 6025404 w 6128435"/>
              <a:gd name="connsiteY113" fmla="*/ 4858148 h 6858000"/>
              <a:gd name="connsiteX114" fmla="*/ 6007749 w 6128435"/>
              <a:gd name="connsiteY114" fmla="*/ 4964715 h 6858000"/>
              <a:gd name="connsiteX115" fmla="*/ 6005269 w 6128435"/>
              <a:gd name="connsiteY115" fmla="*/ 5150567 h 6858000"/>
              <a:gd name="connsiteX116" fmla="*/ 6001127 w 6128435"/>
              <a:gd name="connsiteY116" fmla="*/ 5164609 h 6858000"/>
              <a:gd name="connsiteX117" fmla="*/ 5996647 w 6128435"/>
              <a:gd name="connsiteY117" fmla="*/ 5185640 h 6858000"/>
              <a:gd name="connsiteX118" fmla="*/ 5998514 w 6128435"/>
              <a:gd name="connsiteY118" fmla="*/ 5189673 h 6858000"/>
              <a:gd name="connsiteX119" fmla="*/ 5995970 w 6128435"/>
              <a:gd name="connsiteY119" fmla="*/ 5221547 h 6858000"/>
              <a:gd name="connsiteX120" fmla="*/ 5997218 w 6128435"/>
              <a:gd name="connsiteY120" fmla="*/ 5222031 h 6858000"/>
              <a:gd name="connsiteX121" fmla="*/ 6002116 w 6128435"/>
              <a:gd name="connsiteY121" fmla="*/ 5231223 h 6858000"/>
              <a:gd name="connsiteX122" fmla="*/ 6008541 w 6128435"/>
              <a:gd name="connsiteY122" fmla="*/ 5248680 h 6858000"/>
              <a:gd name="connsiteX123" fmla="*/ 6039260 w 6128435"/>
              <a:gd name="connsiteY123" fmla="*/ 5289518 h 6858000"/>
              <a:gd name="connsiteX124" fmla="*/ 6036748 w 6128435"/>
              <a:gd name="connsiteY124" fmla="*/ 5322752 h 6858000"/>
              <a:gd name="connsiteX125" fmla="*/ 6036943 w 6128435"/>
              <a:gd name="connsiteY125" fmla="*/ 5329480 h 6858000"/>
              <a:gd name="connsiteX126" fmla="*/ 6037236 w 6128435"/>
              <a:gd name="connsiteY126" fmla="*/ 5329634 h 6858000"/>
              <a:gd name="connsiteX127" fmla="*/ 6038019 w 6128435"/>
              <a:gd name="connsiteY127" fmla="*/ 5336764 h 6858000"/>
              <a:gd name="connsiteX128" fmla="*/ 6037298 w 6128435"/>
              <a:gd name="connsiteY128" fmla="*/ 5341753 h 6858000"/>
              <a:gd name="connsiteX129" fmla="*/ 6037677 w 6128435"/>
              <a:gd name="connsiteY129" fmla="*/ 5354807 h 6858000"/>
              <a:gd name="connsiteX130" fmla="*/ 6039728 w 6128435"/>
              <a:gd name="connsiteY130" fmla="*/ 5359416 h 6858000"/>
              <a:gd name="connsiteX131" fmla="*/ 6043311 w 6128435"/>
              <a:gd name="connsiteY131" fmla="*/ 5361407 h 6858000"/>
              <a:gd name="connsiteX132" fmla="*/ 6042954 w 6128435"/>
              <a:gd name="connsiteY132" fmla="*/ 5362576 h 6858000"/>
              <a:gd name="connsiteX133" fmla="*/ 6053435 w 6128435"/>
              <a:gd name="connsiteY133" fmla="*/ 5387547 h 6858000"/>
              <a:gd name="connsiteX134" fmla="*/ 6065933 w 6128435"/>
              <a:gd name="connsiteY134" fmla="*/ 5443002 h 6858000"/>
              <a:gd name="connsiteX135" fmla="*/ 6068640 w 6128435"/>
              <a:gd name="connsiteY135" fmla="*/ 5474503 h 6858000"/>
              <a:gd name="connsiteX136" fmla="*/ 6080922 w 6128435"/>
              <a:gd name="connsiteY136" fmla="*/ 5561070 h 6858000"/>
              <a:gd name="connsiteX137" fmla="*/ 6096949 w 6128435"/>
              <a:gd name="connsiteY137" fmla="*/ 5648179 h 6858000"/>
              <a:gd name="connsiteX138" fmla="*/ 6125703 w 6128435"/>
              <a:gd name="connsiteY138" fmla="*/ 5692894 h 6858000"/>
              <a:gd name="connsiteX139" fmla="*/ 6126670 w 6128435"/>
              <a:gd name="connsiteY139" fmla="*/ 5697882 h 6858000"/>
              <a:gd name="connsiteX140" fmla="*/ 6124061 w 6128435"/>
              <a:gd name="connsiteY140" fmla="*/ 5710294 h 6858000"/>
              <a:gd name="connsiteX141" fmla="*/ 6122213 w 6128435"/>
              <a:gd name="connsiteY141" fmla="*/ 5714762 h 6858000"/>
              <a:gd name="connsiteX142" fmla="*/ 6121353 w 6128435"/>
              <a:gd name="connsiteY142" fmla="*/ 5721725 h 6858000"/>
              <a:gd name="connsiteX143" fmla="*/ 6121607 w 6128435"/>
              <a:gd name="connsiteY143" fmla="*/ 5721959 h 6858000"/>
              <a:gd name="connsiteX144" fmla="*/ 6120262 w 6128435"/>
              <a:gd name="connsiteY144" fmla="*/ 5728358 h 6858000"/>
              <a:gd name="connsiteX145" fmla="*/ 6110194 w 6128435"/>
              <a:gd name="connsiteY145" fmla="*/ 5758853 h 6858000"/>
              <a:gd name="connsiteX146" fmla="*/ 6127519 w 6128435"/>
              <a:gd name="connsiteY146" fmla="*/ 5865775 h 6858000"/>
              <a:gd name="connsiteX147" fmla="*/ 6128435 w 6128435"/>
              <a:gd name="connsiteY147" fmla="*/ 5870164 h 6858000"/>
              <a:gd name="connsiteX148" fmla="*/ 6119217 w 6128435"/>
              <a:gd name="connsiteY148" fmla="*/ 5888542 h 6858000"/>
              <a:gd name="connsiteX149" fmla="*/ 6115966 w 6128435"/>
              <a:gd name="connsiteY149" fmla="*/ 5898387 h 6858000"/>
              <a:gd name="connsiteX150" fmla="*/ 6111924 w 6128435"/>
              <a:gd name="connsiteY150" fmla="*/ 5900444 h 6858000"/>
              <a:gd name="connsiteX151" fmla="*/ 6108716 w 6128435"/>
              <a:gd name="connsiteY151" fmla="*/ 5915345 h 6858000"/>
              <a:gd name="connsiteX152" fmla="*/ 6109524 w 6128435"/>
              <a:gd name="connsiteY152" fmla="*/ 5917328 h 6858000"/>
              <a:gd name="connsiteX153" fmla="*/ 6102493 w 6128435"/>
              <a:gd name="connsiteY153" fmla="*/ 5928602 h 6858000"/>
              <a:gd name="connsiteX154" fmla="*/ 6056863 w 6128435"/>
              <a:gd name="connsiteY154" fmla="*/ 6000643 h 6858000"/>
              <a:gd name="connsiteX155" fmla="*/ 6045436 w 6128435"/>
              <a:gd name="connsiteY155" fmla="*/ 6124480 h 6858000"/>
              <a:gd name="connsiteX156" fmla="*/ 6030489 w 6128435"/>
              <a:gd name="connsiteY156" fmla="*/ 6317666 h 6858000"/>
              <a:gd name="connsiteX157" fmla="*/ 6007492 w 6128435"/>
              <a:gd name="connsiteY157" fmla="*/ 6440818 h 6858000"/>
              <a:gd name="connsiteX158" fmla="*/ 6009467 w 6128435"/>
              <a:gd name="connsiteY158" fmla="*/ 6487076 h 6858000"/>
              <a:gd name="connsiteX159" fmla="*/ 5995064 w 6128435"/>
              <a:gd name="connsiteY159" fmla="*/ 6540791 h 6858000"/>
              <a:gd name="connsiteX160" fmla="*/ 5996309 w 6128435"/>
              <a:gd name="connsiteY160" fmla="*/ 6543961 h 6858000"/>
              <a:gd name="connsiteX161" fmla="*/ 5996048 w 6128435"/>
              <a:gd name="connsiteY161" fmla="*/ 6555444 h 6858000"/>
              <a:gd name="connsiteX162" fmla="*/ 6002524 w 6128435"/>
              <a:gd name="connsiteY162" fmla="*/ 6560188 h 6858000"/>
              <a:gd name="connsiteX163" fmla="*/ 6006823 w 6128435"/>
              <a:gd name="connsiteY163" fmla="*/ 6578546 h 6858000"/>
              <a:gd name="connsiteX164" fmla="*/ 6004510 w 6128435"/>
              <a:gd name="connsiteY164" fmla="*/ 6599256 h 6858000"/>
              <a:gd name="connsiteX165" fmla="*/ 5986207 w 6128435"/>
              <a:gd name="connsiteY165" fmla="*/ 6695855 h 6858000"/>
              <a:gd name="connsiteX166" fmla="*/ 5979428 w 6128435"/>
              <a:gd name="connsiteY166" fmla="*/ 6754678 h 6858000"/>
              <a:gd name="connsiteX167" fmla="*/ 5983398 w 6128435"/>
              <a:gd name="connsiteY167" fmla="*/ 6778641 h 6858000"/>
              <a:gd name="connsiteX168" fmla="*/ 5984543 w 6128435"/>
              <a:gd name="connsiteY168" fmla="*/ 6811016 h 6858000"/>
              <a:gd name="connsiteX169" fmla="*/ 5981802 w 6128435"/>
              <a:gd name="connsiteY169" fmla="*/ 6838578 h 6858000"/>
              <a:gd name="connsiteX170" fmla="*/ 5979671 w 6128435"/>
              <a:gd name="connsiteY170" fmla="*/ 6858000 h 6858000"/>
              <a:gd name="connsiteX171" fmla="*/ 0 w 6128435"/>
              <a:gd name="connsiteY171" fmla="*/ 6858000 h 6858000"/>
              <a:gd name="connsiteX172" fmla="*/ 0 w 6128435"/>
              <a:gd name="connsiteY172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45653 w 6128435"/>
              <a:gd name="connsiteY42" fmla="*/ 228031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1013 w 6128435"/>
              <a:gd name="connsiteY57" fmla="*/ 2973461 h 6858000"/>
              <a:gd name="connsiteX58" fmla="*/ 5482045 w 6128435"/>
              <a:gd name="connsiteY58" fmla="*/ 2984371 h 6858000"/>
              <a:gd name="connsiteX59" fmla="*/ 5479405 w 6128435"/>
              <a:gd name="connsiteY59" fmla="*/ 2988507 h 6858000"/>
              <a:gd name="connsiteX60" fmla="*/ 5482415 w 6128435"/>
              <a:gd name="connsiteY60" fmla="*/ 3004079 h 6858000"/>
              <a:gd name="connsiteX61" fmla="*/ 5483865 w 6128435"/>
              <a:gd name="connsiteY61" fmla="*/ 3005467 h 6858000"/>
              <a:gd name="connsiteX62" fmla="*/ 5482236 w 6128435"/>
              <a:gd name="connsiteY62" fmla="*/ 3019791 h 6858000"/>
              <a:gd name="connsiteX63" fmla="*/ 5475895 w 6128435"/>
              <a:gd name="connsiteY63" fmla="*/ 3033578 h 6858000"/>
              <a:gd name="connsiteX64" fmla="*/ 5477595 w 6128435"/>
              <a:gd name="connsiteY64" fmla="*/ 3250534 h 6858000"/>
              <a:gd name="connsiteX65" fmla="*/ 5532836 w 6128435"/>
              <a:gd name="connsiteY65" fmla="*/ 3353840 h 6858000"/>
              <a:gd name="connsiteX66" fmla="*/ 5561229 w 6128435"/>
              <a:gd name="connsiteY66" fmla="*/ 3395784 h 6858000"/>
              <a:gd name="connsiteX67" fmla="*/ 5589758 w 6128435"/>
              <a:gd name="connsiteY67" fmla="*/ 3506453 h 6858000"/>
              <a:gd name="connsiteX68" fmla="*/ 5596144 w 6128435"/>
              <a:gd name="connsiteY68" fmla="*/ 3534624 h 6858000"/>
              <a:gd name="connsiteX69" fmla="*/ 5597750 w 6128435"/>
              <a:gd name="connsiteY69" fmla="*/ 3534129 h 6858000"/>
              <a:gd name="connsiteX70" fmla="*/ 5599700 w 6128435"/>
              <a:gd name="connsiteY70" fmla="*/ 3547221 h 6858000"/>
              <a:gd name="connsiteX71" fmla="*/ 5615031 w 6128435"/>
              <a:gd name="connsiteY71" fmla="*/ 3557482 h 6858000"/>
              <a:gd name="connsiteX72" fmla="*/ 5618377 w 6128435"/>
              <a:gd name="connsiteY72" fmla="*/ 3588431 h 6858000"/>
              <a:gd name="connsiteX73" fmla="*/ 5612155 w 6128435"/>
              <a:gd name="connsiteY73" fmla="*/ 3589869 h 6858000"/>
              <a:gd name="connsiteX74" fmla="*/ 5620843 w 6128435"/>
              <a:gd name="connsiteY74" fmla="*/ 3606745 h 6858000"/>
              <a:gd name="connsiteX75" fmla="*/ 5655472 w 6128435"/>
              <a:gd name="connsiteY75" fmla="*/ 3678877 h 6858000"/>
              <a:gd name="connsiteX76" fmla="*/ 5680448 w 6128435"/>
              <a:gd name="connsiteY76" fmla="*/ 3717760 h 6858000"/>
              <a:gd name="connsiteX77" fmla="*/ 5683015 w 6128435"/>
              <a:gd name="connsiteY77" fmla="*/ 3762025 h 6858000"/>
              <a:gd name="connsiteX78" fmla="*/ 5696643 w 6128435"/>
              <a:gd name="connsiteY78" fmla="*/ 3773888 h 6858000"/>
              <a:gd name="connsiteX79" fmla="*/ 5699203 w 6128435"/>
              <a:gd name="connsiteY79" fmla="*/ 3775823 h 6858000"/>
              <a:gd name="connsiteX80" fmla="*/ 5704824 w 6128435"/>
              <a:gd name="connsiteY80" fmla="*/ 3785966 h 6858000"/>
              <a:gd name="connsiteX81" fmla="*/ 5712204 w 6128435"/>
              <a:gd name="connsiteY81" fmla="*/ 3785830 h 6858000"/>
              <a:gd name="connsiteX82" fmla="*/ 5724816 w 6128435"/>
              <a:gd name="connsiteY82" fmla="*/ 3798949 h 6858000"/>
              <a:gd name="connsiteX83" fmla="*/ 5733539 w 6128435"/>
              <a:gd name="connsiteY83" fmla="*/ 3818457 h 6858000"/>
              <a:gd name="connsiteX84" fmla="*/ 5768491 w 6128435"/>
              <a:gd name="connsiteY84" fmla="*/ 3914399 h 6858000"/>
              <a:gd name="connsiteX85" fmla="*/ 5793123 w 6128435"/>
              <a:gd name="connsiteY85" fmla="*/ 3969952 h 6858000"/>
              <a:gd name="connsiteX86" fmla="*/ 5808321 w 6128435"/>
              <a:gd name="connsiteY86" fmla="*/ 3988153 h 6858000"/>
              <a:gd name="connsiteX87" fmla="*/ 5825621 w 6128435"/>
              <a:gd name="connsiteY87" fmla="*/ 4015525 h 6858000"/>
              <a:gd name="connsiteX88" fmla="*/ 5860672 w 6128435"/>
              <a:gd name="connsiteY88" fmla="*/ 4061579 h 6858000"/>
              <a:gd name="connsiteX89" fmla="*/ 5872173 w 6128435"/>
              <a:gd name="connsiteY89" fmla="*/ 4088497 h 6858000"/>
              <a:gd name="connsiteX90" fmla="*/ 5883705 w 6128435"/>
              <a:gd name="connsiteY90" fmla="*/ 4101899 h 6858000"/>
              <a:gd name="connsiteX91" fmla="*/ 5885314 w 6128435"/>
              <a:gd name="connsiteY91" fmla="*/ 4108387 h 6858000"/>
              <a:gd name="connsiteX92" fmla="*/ 5894095 w 6128435"/>
              <a:gd name="connsiteY92" fmla="*/ 4128857 h 6858000"/>
              <a:gd name="connsiteX93" fmla="*/ 5898339 w 6128435"/>
              <a:gd name="connsiteY93" fmla="*/ 4140800 h 6858000"/>
              <a:gd name="connsiteX94" fmla="*/ 5899734 w 6128435"/>
              <a:gd name="connsiteY94" fmla="*/ 4145632 h 6858000"/>
              <a:gd name="connsiteX95" fmla="*/ 5897098 w 6128435"/>
              <a:gd name="connsiteY95" fmla="*/ 4157819 h 6858000"/>
              <a:gd name="connsiteX96" fmla="*/ 5903513 w 6128435"/>
              <a:gd name="connsiteY96" fmla="*/ 4187661 h 6858000"/>
              <a:gd name="connsiteX97" fmla="*/ 5917114 w 6128435"/>
              <a:gd name="connsiteY97" fmla="*/ 4213096 h 6858000"/>
              <a:gd name="connsiteX98" fmla="*/ 5921153 w 6128435"/>
              <a:gd name="connsiteY98" fmla="*/ 4236222 h 6858000"/>
              <a:gd name="connsiteX99" fmla="*/ 5924233 w 6128435"/>
              <a:gd name="connsiteY99" fmla="*/ 4242060 h 6858000"/>
              <a:gd name="connsiteX100" fmla="*/ 5928910 w 6128435"/>
              <a:gd name="connsiteY100" fmla="*/ 4300973 h 6858000"/>
              <a:gd name="connsiteX101" fmla="*/ 5939320 w 6128435"/>
              <a:gd name="connsiteY101" fmla="*/ 4340435 h 6858000"/>
              <a:gd name="connsiteX102" fmla="*/ 5946705 w 6128435"/>
              <a:gd name="connsiteY102" fmla="*/ 4428051 h 6858000"/>
              <a:gd name="connsiteX103" fmla="*/ 5949261 w 6128435"/>
              <a:gd name="connsiteY103" fmla="*/ 4449185 h 6858000"/>
              <a:gd name="connsiteX104" fmla="*/ 5957504 w 6128435"/>
              <a:gd name="connsiteY104" fmla="*/ 4465911 h 6858000"/>
              <a:gd name="connsiteX105" fmla="*/ 5964689 w 6128435"/>
              <a:gd name="connsiteY105" fmla="*/ 4468532 h 6858000"/>
              <a:gd name="connsiteX106" fmla="*/ 5967062 w 6128435"/>
              <a:gd name="connsiteY106" fmla="*/ 4479923 h 6858000"/>
              <a:gd name="connsiteX107" fmla="*/ 5968960 w 6128435"/>
              <a:gd name="connsiteY107" fmla="*/ 4482655 h 6858000"/>
              <a:gd name="connsiteX108" fmla="*/ 5978567 w 6128435"/>
              <a:gd name="connsiteY108" fmla="*/ 4498605 h 6858000"/>
              <a:gd name="connsiteX109" fmla="*/ 5980106 w 6128435"/>
              <a:gd name="connsiteY109" fmla="*/ 4585087 h 6858000"/>
              <a:gd name="connsiteX110" fmla="*/ 5998138 w 6128435"/>
              <a:gd name="connsiteY110" fmla="*/ 4697518 h 6858000"/>
              <a:gd name="connsiteX111" fmla="*/ 6013516 w 6128435"/>
              <a:gd name="connsiteY111" fmla="*/ 4786619 h 6858000"/>
              <a:gd name="connsiteX112" fmla="*/ 6025404 w 6128435"/>
              <a:gd name="connsiteY112" fmla="*/ 4858148 h 6858000"/>
              <a:gd name="connsiteX113" fmla="*/ 6007749 w 6128435"/>
              <a:gd name="connsiteY113" fmla="*/ 4964715 h 6858000"/>
              <a:gd name="connsiteX114" fmla="*/ 6005269 w 6128435"/>
              <a:gd name="connsiteY114" fmla="*/ 5150567 h 6858000"/>
              <a:gd name="connsiteX115" fmla="*/ 6001127 w 6128435"/>
              <a:gd name="connsiteY115" fmla="*/ 5164609 h 6858000"/>
              <a:gd name="connsiteX116" fmla="*/ 5996647 w 6128435"/>
              <a:gd name="connsiteY116" fmla="*/ 5185640 h 6858000"/>
              <a:gd name="connsiteX117" fmla="*/ 5998514 w 6128435"/>
              <a:gd name="connsiteY117" fmla="*/ 5189673 h 6858000"/>
              <a:gd name="connsiteX118" fmla="*/ 5995970 w 6128435"/>
              <a:gd name="connsiteY118" fmla="*/ 5221547 h 6858000"/>
              <a:gd name="connsiteX119" fmla="*/ 5997218 w 6128435"/>
              <a:gd name="connsiteY119" fmla="*/ 5222031 h 6858000"/>
              <a:gd name="connsiteX120" fmla="*/ 6002116 w 6128435"/>
              <a:gd name="connsiteY120" fmla="*/ 5231223 h 6858000"/>
              <a:gd name="connsiteX121" fmla="*/ 6008541 w 6128435"/>
              <a:gd name="connsiteY121" fmla="*/ 5248680 h 6858000"/>
              <a:gd name="connsiteX122" fmla="*/ 6039260 w 6128435"/>
              <a:gd name="connsiteY122" fmla="*/ 5289518 h 6858000"/>
              <a:gd name="connsiteX123" fmla="*/ 6036748 w 6128435"/>
              <a:gd name="connsiteY123" fmla="*/ 5322752 h 6858000"/>
              <a:gd name="connsiteX124" fmla="*/ 6036943 w 6128435"/>
              <a:gd name="connsiteY124" fmla="*/ 5329480 h 6858000"/>
              <a:gd name="connsiteX125" fmla="*/ 6037236 w 6128435"/>
              <a:gd name="connsiteY125" fmla="*/ 5329634 h 6858000"/>
              <a:gd name="connsiteX126" fmla="*/ 6038019 w 6128435"/>
              <a:gd name="connsiteY126" fmla="*/ 5336764 h 6858000"/>
              <a:gd name="connsiteX127" fmla="*/ 6037298 w 6128435"/>
              <a:gd name="connsiteY127" fmla="*/ 5341753 h 6858000"/>
              <a:gd name="connsiteX128" fmla="*/ 6037677 w 6128435"/>
              <a:gd name="connsiteY128" fmla="*/ 5354807 h 6858000"/>
              <a:gd name="connsiteX129" fmla="*/ 6039728 w 6128435"/>
              <a:gd name="connsiteY129" fmla="*/ 5359416 h 6858000"/>
              <a:gd name="connsiteX130" fmla="*/ 6043311 w 6128435"/>
              <a:gd name="connsiteY130" fmla="*/ 5361407 h 6858000"/>
              <a:gd name="connsiteX131" fmla="*/ 6042954 w 6128435"/>
              <a:gd name="connsiteY131" fmla="*/ 5362576 h 6858000"/>
              <a:gd name="connsiteX132" fmla="*/ 6053435 w 6128435"/>
              <a:gd name="connsiteY132" fmla="*/ 5387547 h 6858000"/>
              <a:gd name="connsiteX133" fmla="*/ 6065933 w 6128435"/>
              <a:gd name="connsiteY133" fmla="*/ 5443002 h 6858000"/>
              <a:gd name="connsiteX134" fmla="*/ 6068640 w 6128435"/>
              <a:gd name="connsiteY134" fmla="*/ 5474503 h 6858000"/>
              <a:gd name="connsiteX135" fmla="*/ 6080922 w 6128435"/>
              <a:gd name="connsiteY135" fmla="*/ 5561070 h 6858000"/>
              <a:gd name="connsiteX136" fmla="*/ 6096949 w 6128435"/>
              <a:gd name="connsiteY136" fmla="*/ 5648179 h 6858000"/>
              <a:gd name="connsiteX137" fmla="*/ 6125703 w 6128435"/>
              <a:gd name="connsiteY137" fmla="*/ 5692894 h 6858000"/>
              <a:gd name="connsiteX138" fmla="*/ 6126670 w 6128435"/>
              <a:gd name="connsiteY138" fmla="*/ 5697882 h 6858000"/>
              <a:gd name="connsiteX139" fmla="*/ 6124061 w 6128435"/>
              <a:gd name="connsiteY139" fmla="*/ 5710294 h 6858000"/>
              <a:gd name="connsiteX140" fmla="*/ 6122213 w 6128435"/>
              <a:gd name="connsiteY140" fmla="*/ 5714762 h 6858000"/>
              <a:gd name="connsiteX141" fmla="*/ 6121353 w 6128435"/>
              <a:gd name="connsiteY141" fmla="*/ 5721725 h 6858000"/>
              <a:gd name="connsiteX142" fmla="*/ 6121607 w 6128435"/>
              <a:gd name="connsiteY142" fmla="*/ 5721959 h 6858000"/>
              <a:gd name="connsiteX143" fmla="*/ 6120262 w 6128435"/>
              <a:gd name="connsiteY143" fmla="*/ 5728358 h 6858000"/>
              <a:gd name="connsiteX144" fmla="*/ 6110194 w 6128435"/>
              <a:gd name="connsiteY144" fmla="*/ 5758853 h 6858000"/>
              <a:gd name="connsiteX145" fmla="*/ 6127519 w 6128435"/>
              <a:gd name="connsiteY145" fmla="*/ 5865775 h 6858000"/>
              <a:gd name="connsiteX146" fmla="*/ 6128435 w 6128435"/>
              <a:gd name="connsiteY146" fmla="*/ 5870164 h 6858000"/>
              <a:gd name="connsiteX147" fmla="*/ 6119217 w 6128435"/>
              <a:gd name="connsiteY147" fmla="*/ 5888542 h 6858000"/>
              <a:gd name="connsiteX148" fmla="*/ 6115966 w 6128435"/>
              <a:gd name="connsiteY148" fmla="*/ 5898387 h 6858000"/>
              <a:gd name="connsiteX149" fmla="*/ 6111924 w 6128435"/>
              <a:gd name="connsiteY149" fmla="*/ 5900444 h 6858000"/>
              <a:gd name="connsiteX150" fmla="*/ 6108716 w 6128435"/>
              <a:gd name="connsiteY150" fmla="*/ 5915345 h 6858000"/>
              <a:gd name="connsiteX151" fmla="*/ 6109524 w 6128435"/>
              <a:gd name="connsiteY151" fmla="*/ 5917328 h 6858000"/>
              <a:gd name="connsiteX152" fmla="*/ 6102493 w 6128435"/>
              <a:gd name="connsiteY152" fmla="*/ 5928602 h 6858000"/>
              <a:gd name="connsiteX153" fmla="*/ 6056863 w 6128435"/>
              <a:gd name="connsiteY153" fmla="*/ 6000643 h 6858000"/>
              <a:gd name="connsiteX154" fmla="*/ 6045436 w 6128435"/>
              <a:gd name="connsiteY154" fmla="*/ 6124480 h 6858000"/>
              <a:gd name="connsiteX155" fmla="*/ 6030489 w 6128435"/>
              <a:gd name="connsiteY155" fmla="*/ 6317666 h 6858000"/>
              <a:gd name="connsiteX156" fmla="*/ 6007492 w 6128435"/>
              <a:gd name="connsiteY156" fmla="*/ 6440818 h 6858000"/>
              <a:gd name="connsiteX157" fmla="*/ 6009467 w 6128435"/>
              <a:gd name="connsiteY157" fmla="*/ 6487076 h 6858000"/>
              <a:gd name="connsiteX158" fmla="*/ 5995064 w 6128435"/>
              <a:gd name="connsiteY158" fmla="*/ 6540791 h 6858000"/>
              <a:gd name="connsiteX159" fmla="*/ 5996309 w 6128435"/>
              <a:gd name="connsiteY159" fmla="*/ 6543961 h 6858000"/>
              <a:gd name="connsiteX160" fmla="*/ 5996048 w 6128435"/>
              <a:gd name="connsiteY160" fmla="*/ 6555444 h 6858000"/>
              <a:gd name="connsiteX161" fmla="*/ 6002524 w 6128435"/>
              <a:gd name="connsiteY161" fmla="*/ 6560188 h 6858000"/>
              <a:gd name="connsiteX162" fmla="*/ 6006823 w 6128435"/>
              <a:gd name="connsiteY162" fmla="*/ 6578546 h 6858000"/>
              <a:gd name="connsiteX163" fmla="*/ 6004510 w 6128435"/>
              <a:gd name="connsiteY163" fmla="*/ 6599256 h 6858000"/>
              <a:gd name="connsiteX164" fmla="*/ 5986207 w 6128435"/>
              <a:gd name="connsiteY164" fmla="*/ 6695855 h 6858000"/>
              <a:gd name="connsiteX165" fmla="*/ 5979428 w 6128435"/>
              <a:gd name="connsiteY165" fmla="*/ 6754678 h 6858000"/>
              <a:gd name="connsiteX166" fmla="*/ 5983398 w 6128435"/>
              <a:gd name="connsiteY166" fmla="*/ 6778641 h 6858000"/>
              <a:gd name="connsiteX167" fmla="*/ 5984543 w 6128435"/>
              <a:gd name="connsiteY167" fmla="*/ 6811016 h 6858000"/>
              <a:gd name="connsiteX168" fmla="*/ 5981802 w 6128435"/>
              <a:gd name="connsiteY168" fmla="*/ 6838578 h 6858000"/>
              <a:gd name="connsiteX169" fmla="*/ 5979671 w 6128435"/>
              <a:gd name="connsiteY169" fmla="*/ 6858000 h 6858000"/>
              <a:gd name="connsiteX170" fmla="*/ 0 w 6128435"/>
              <a:gd name="connsiteY170" fmla="*/ 6858000 h 6858000"/>
              <a:gd name="connsiteX171" fmla="*/ 0 w 6128435"/>
              <a:gd name="connsiteY17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72526 w 6128435"/>
              <a:gd name="connsiteY34" fmla="*/ 193694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1013 w 6128435"/>
              <a:gd name="connsiteY57" fmla="*/ 2973461 h 6858000"/>
              <a:gd name="connsiteX58" fmla="*/ 5482045 w 6128435"/>
              <a:gd name="connsiteY58" fmla="*/ 2984371 h 6858000"/>
              <a:gd name="connsiteX59" fmla="*/ 5479405 w 6128435"/>
              <a:gd name="connsiteY59" fmla="*/ 2988507 h 6858000"/>
              <a:gd name="connsiteX60" fmla="*/ 5482415 w 6128435"/>
              <a:gd name="connsiteY60" fmla="*/ 3004079 h 6858000"/>
              <a:gd name="connsiteX61" fmla="*/ 5483865 w 6128435"/>
              <a:gd name="connsiteY61" fmla="*/ 3005467 h 6858000"/>
              <a:gd name="connsiteX62" fmla="*/ 5482236 w 6128435"/>
              <a:gd name="connsiteY62" fmla="*/ 3019791 h 6858000"/>
              <a:gd name="connsiteX63" fmla="*/ 5475895 w 6128435"/>
              <a:gd name="connsiteY63" fmla="*/ 3033578 h 6858000"/>
              <a:gd name="connsiteX64" fmla="*/ 5477595 w 6128435"/>
              <a:gd name="connsiteY64" fmla="*/ 3250534 h 6858000"/>
              <a:gd name="connsiteX65" fmla="*/ 5532836 w 6128435"/>
              <a:gd name="connsiteY65" fmla="*/ 3353840 h 6858000"/>
              <a:gd name="connsiteX66" fmla="*/ 5561229 w 6128435"/>
              <a:gd name="connsiteY66" fmla="*/ 3395784 h 6858000"/>
              <a:gd name="connsiteX67" fmla="*/ 5589758 w 6128435"/>
              <a:gd name="connsiteY67" fmla="*/ 3506453 h 6858000"/>
              <a:gd name="connsiteX68" fmla="*/ 5596144 w 6128435"/>
              <a:gd name="connsiteY68" fmla="*/ 3534624 h 6858000"/>
              <a:gd name="connsiteX69" fmla="*/ 5597750 w 6128435"/>
              <a:gd name="connsiteY69" fmla="*/ 3534129 h 6858000"/>
              <a:gd name="connsiteX70" fmla="*/ 5599700 w 6128435"/>
              <a:gd name="connsiteY70" fmla="*/ 3547221 h 6858000"/>
              <a:gd name="connsiteX71" fmla="*/ 5615031 w 6128435"/>
              <a:gd name="connsiteY71" fmla="*/ 3557482 h 6858000"/>
              <a:gd name="connsiteX72" fmla="*/ 5618377 w 6128435"/>
              <a:gd name="connsiteY72" fmla="*/ 3588431 h 6858000"/>
              <a:gd name="connsiteX73" fmla="*/ 5612155 w 6128435"/>
              <a:gd name="connsiteY73" fmla="*/ 3589869 h 6858000"/>
              <a:gd name="connsiteX74" fmla="*/ 5620843 w 6128435"/>
              <a:gd name="connsiteY74" fmla="*/ 3606745 h 6858000"/>
              <a:gd name="connsiteX75" fmla="*/ 5655472 w 6128435"/>
              <a:gd name="connsiteY75" fmla="*/ 3678877 h 6858000"/>
              <a:gd name="connsiteX76" fmla="*/ 5680448 w 6128435"/>
              <a:gd name="connsiteY76" fmla="*/ 3717760 h 6858000"/>
              <a:gd name="connsiteX77" fmla="*/ 5683015 w 6128435"/>
              <a:gd name="connsiteY77" fmla="*/ 3762025 h 6858000"/>
              <a:gd name="connsiteX78" fmla="*/ 5696643 w 6128435"/>
              <a:gd name="connsiteY78" fmla="*/ 3773888 h 6858000"/>
              <a:gd name="connsiteX79" fmla="*/ 5699203 w 6128435"/>
              <a:gd name="connsiteY79" fmla="*/ 3775823 h 6858000"/>
              <a:gd name="connsiteX80" fmla="*/ 5704824 w 6128435"/>
              <a:gd name="connsiteY80" fmla="*/ 3785966 h 6858000"/>
              <a:gd name="connsiteX81" fmla="*/ 5712204 w 6128435"/>
              <a:gd name="connsiteY81" fmla="*/ 3785830 h 6858000"/>
              <a:gd name="connsiteX82" fmla="*/ 5724816 w 6128435"/>
              <a:gd name="connsiteY82" fmla="*/ 3798949 h 6858000"/>
              <a:gd name="connsiteX83" fmla="*/ 5733539 w 6128435"/>
              <a:gd name="connsiteY83" fmla="*/ 3818457 h 6858000"/>
              <a:gd name="connsiteX84" fmla="*/ 5768491 w 6128435"/>
              <a:gd name="connsiteY84" fmla="*/ 3914399 h 6858000"/>
              <a:gd name="connsiteX85" fmla="*/ 5793123 w 6128435"/>
              <a:gd name="connsiteY85" fmla="*/ 3969952 h 6858000"/>
              <a:gd name="connsiteX86" fmla="*/ 5808321 w 6128435"/>
              <a:gd name="connsiteY86" fmla="*/ 3988153 h 6858000"/>
              <a:gd name="connsiteX87" fmla="*/ 5825621 w 6128435"/>
              <a:gd name="connsiteY87" fmla="*/ 4015525 h 6858000"/>
              <a:gd name="connsiteX88" fmla="*/ 5860672 w 6128435"/>
              <a:gd name="connsiteY88" fmla="*/ 4061579 h 6858000"/>
              <a:gd name="connsiteX89" fmla="*/ 5872173 w 6128435"/>
              <a:gd name="connsiteY89" fmla="*/ 4088497 h 6858000"/>
              <a:gd name="connsiteX90" fmla="*/ 5883705 w 6128435"/>
              <a:gd name="connsiteY90" fmla="*/ 4101899 h 6858000"/>
              <a:gd name="connsiteX91" fmla="*/ 5885314 w 6128435"/>
              <a:gd name="connsiteY91" fmla="*/ 4108387 h 6858000"/>
              <a:gd name="connsiteX92" fmla="*/ 5894095 w 6128435"/>
              <a:gd name="connsiteY92" fmla="*/ 4128857 h 6858000"/>
              <a:gd name="connsiteX93" fmla="*/ 5898339 w 6128435"/>
              <a:gd name="connsiteY93" fmla="*/ 4140800 h 6858000"/>
              <a:gd name="connsiteX94" fmla="*/ 5899734 w 6128435"/>
              <a:gd name="connsiteY94" fmla="*/ 4145632 h 6858000"/>
              <a:gd name="connsiteX95" fmla="*/ 5897098 w 6128435"/>
              <a:gd name="connsiteY95" fmla="*/ 4157819 h 6858000"/>
              <a:gd name="connsiteX96" fmla="*/ 5903513 w 6128435"/>
              <a:gd name="connsiteY96" fmla="*/ 4187661 h 6858000"/>
              <a:gd name="connsiteX97" fmla="*/ 5917114 w 6128435"/>
              <a:gd name="connsiteY97" fmla="*/ 4213096 h 6858000"/>
              <a:gd name="connsiteX98" fmla="*/ 5921153 w 6128435"/>
              <a:gd name="connsiteY98" fmla="*/ 4236222 h 6858000"/>
              <a:gd name="connsiteX99" fmla="*/ 5924233 w 6128435"/>
              <a:gd name="connsiteY99" fmla="*/ 4242060 h 6858000"/>
              <a:gd name="connsiteX100" fmla="*/ 5928910 w 6128435"/>
              <a:gd name="connsiteY100" fmla="*/ 4300973 h 6858000"/>
              <a:gd name="connsiteX101" fmla="*/ 5939320 w 6128435"/>
              <a:gd name="connsiteY101" fmla="*/ 4340435 h 6858000"/>
              <a:gd name="connsiteX102" fmla="*/ 5946705 w 6128435"/>
              <a:gd name="connsiteY102" fmla="*/ 4428051 h 6858000"/>
              <a:gd name="connsiteX103" fmla="*/ 5949261 w 6128435"/>
              <a:gd name="connsiteY103" fmla="*/ 4449185 h 6858000"/>
              <a:gd name="connsiteX104" fmla="*/ 5957504 w 6128435"/>
              <a:gd name="connsiteY104" fmla="*/ 4465911 h 6858000"/>
              <a:gd name="connsiteX105" fmla="*/ 5964689 w 6128435"/>
              <a:gd name="connsiteY105" fmla="*/ 4468532 h 6858000"/>
              <a:gd name="connsiteX106" fmla="*/ 5967062 w 6128435"/>
              <a:gd name="connsiteY106" fmla="*/ 4479923 h 6858000"/>
              <a:gd name="connsiteX107" fmla="*/ 5968960 w 6128435"/>
              <a:gd name="connsiteY107" fmla="*/ 4482655 h 6858000"/>
              <a:gd name="connsiteX108" fmla="*/ 5978567 w 6128435"/>
              <a:gd name="connsiteY108" fmla="*/ 4498605 h 6858000"/>
              <a:gd name="connsiteX109" fmla="*/ 5980106 w 6128435"/>
              <a:gd name="connsiteY109" fmla="*/ 4585087 h 6858000"/>
              <a:gd name="connsiteX110" fmla="*/ 5998138 w 6128435"/>
              <a:gd name="connsiteY110" fmla="*/ 4697518 h 6858000"/>
              <a:gd name="connsiteX111" fmla="*/ 6013516 w 6128435"/>
              <a:gd name="connsiteY111" fmla="*/ 4786619 h 6858000"/>
              <a:gd name="connsiteX112" fmla="*/ 6025404 w 6128435"/>
              <a:gd name="connsiteY112" fmla="*/ 4858148 h 6858000"/>
              <a:gd name="connsiteX113" fmla="*/ 6007749 w 6128435"/>
              <a:gd name="connsiteY113" fmla="*/ 4964715 h 6858000"/>
              <a:gd name="connsiteX114" fmla="*/ 6005269 w 6128435"/>
              <a:gd name="connsiteY114" fmla="*/ 5150567 h 6858000"/>
              <a:gd name="connsiteX115" fmla="*/ 6001127 w 6128435"/>
              <a:gd name="connsiteY115" fmla="*/ 5164609 h 6858000"/>
              <a:gd name="connsiteX116" fmla="*/ 5996647 w 6128435"/>
              <a:gd name="connsiteY116" fmla="*/ 5185640 h 6858000"/>
              <a:gd name="connsiteX117" fmla="*/ 5998514 w 6128435"/>
              <a:gd name="connsiteY117" fmla="*/ 5189673 h 6858000"/>
              <a:gd name="connsiteX118" fmla="*/ 5995970 w 6128435"/>
              <a:gd name="connsiteY118" fmla="*/ 5221547 h 6858000"/>
              <a:gd name="connsiteX119" fmla="*/ 5997218 w 6128435"/>
              <a:gd name="connsiteY119" fmla="*/ 5222031 h 6858000"/>
              <a:gd name="connsiteX120" fmla="*/ 6002116 w 6128435"/>
              <a:gd name="connsiteY120" fmla="*/ 5231223 h 6858000"/>
              <a:gd name="connsiteX121" fmla="*/ 6008541 w 6128435"/>
              <a:gd name="connsiteY121" fmla="*/ 5248680 h 6858000"/>
              <a:gd name="connsiteX122" fmla="*/ 6039260 w 6128435"/>
              <a:gd name="connsiteY122" fmla="*/ 5289518 h 6858000"/>
              <a:gd name="connsiteX123" fmla="*/ 6036748 w 6128435"/>
              <a:gd name="connsiteY123" fmla="*/ 5322752 h 6858000"/>
              <a:gd name="connsiteX124" fmla="*/ 6036943 w 6128435"/>
              <a:gd name="connsiteY124" fmla="*/ 5329480 h 6858000"/>
              <a:gd name="connsiteX125" fmla="*/ 6037236 w 6128435"/>
              <a:gd name="connsiteY125" fmla="*/ 5329634 h 6858000"/>
              <a:gd name="connsiteX126" fmla="*/ 6038019 w 6128435"/>
              <a:gd name="connsiteY126" fmla="*/ 5336764 h 6858000"/>
              <a:gd name="connsiteX127" fmla="*/ 6037298 w 6128435"/>
              <a:gd name="connsiteY127" fmla="*/ 5341753 h 6858000"/>
              <a:gd name="connsiteX128" fmla="*/ 6037677 w 6128435"/>
              <a:gd name="connsiteY128" fmla="*/ 5354807 h 6858000"/>
              <a:gd name="connsiteX129" fmla="*/ 6039728 w 6128435"/>
              <a:gd name="connsiteY129" fmla="*/ 5359416 h 6858000"/>
              <a:gd name="connsiteX130" fmla="*/ 6043311 w 6128435"/>
              <a:gd name="connsiteY130" fmla="*/ 5361407 h 6858000"/>
              <a:gd name="connsiteX131" fmla="*/ 6042954 w 6128435"/>
              <a:gd name="connsiteY131" fmla="*/ 5362576 h 6858000"/>
              <a:gd name="connsiteX132" fmla="*/ 6053435 w 6128435"/>
              <a:gd name="connsiteY132" fmla="*/ 5387547 h 6858000"/>
              <a:gd name="connsiteX133" fmla="*/ 6065933 w 6128435"/>
              <a:gd name="connsiteY133" fmla="*/ 5443002 h 6858000"/>
              <a:gd name="connsiteX134" fmla="*/ 6068640 w 6128435"/>
              <a:gd name="connsiteY134" fmla="*/ 5474503 h 6858000"/>
              <a:gd name="connsiteX135" fmla="*/ 6080922 w 6128435"/>
              <a:gd name="connsiteY135" fmla="*/ 5561070 h 6858000"/>
              <a:gd name="connsiteX136" fmla="*/ 6096949 w 6128435"/>
              <a:gd name="connsiteY136" fmla="*/ 5648179 h 6858000"/>
              <a:gd name="connsiteX137" fmla="*/ 6125703 w 6128435"/>
              <a:gd name="connsiteY137" fmla="*/ 5692894 h 6858000"/>
              <a:gd name="connsiteX138" fmla="*/ 6126670 w 6128435"/>
              <a:gd name="connsiteY138" fmla="*/ 5697882 h 6858000"/>
              <a:gd name="connsiteX139" fmla="*/ 6124061 w 6128435"/>
              <a:gd name="connsiteY139" fmla="*/ 5710294 h 6858000"/>
              <a:gd name="connsiteX140" fmla="*/ 6122213 w 6128435"/>
              <a:gd name="connsiteY140" fmla="*/ 5714762 h 6858000"/>
              <a:gd name="connsiteX141" fmla="*/ 6121353 w 6128435"/>
              <a:gd name="connsiteY141" fmla="*/ 5721725 h 6858000"/>
              <a:gd name="connsiteX142" fmla="*/ 6121607 w 6128435"/>
              <a:gd name="connsiteY142" fmla="*/ 5721959 h 6858000"/>
              <a:gd name="connsiteX143" fmla="*/ 6120262 w 6128435"/>
              <a:gd name="connsiteY143" fmla="*/ 5728358 h 6858000"/>
              <a:gd name="connsiteX144" fmla="*/ 6110194 w 6128435"/>
              <a:gd name="connsiteY144" fmla="*/ 5758853 h 6858000"/>
              <a:gd name="connsiteX145" fmla="*/ 6127519 w 6128435"/>
              <a:gd name="connsiteY145" fmla="*/ 5865775 h 6858000"/>
              <a:gd name="connsiteX146" fmla="*/ 6128435 w 6128435"/>
              <a:gd name="connsiteY146" fmla="*/ 5870164 h 6858000"/>
              <a:gd name="connsiteX147" fmla="*/ 6119217 w 6128435"/>
              <a:gd name="connsiteY147" fmla="*/ 5888542 h 6858000"/>
              <a:gd name="connsiteX148" fmla="*/ 6115966 w 6128435"/>
              <a:gd name="connsiteY148" fmla="*/ 5898387 h 6858000"/>
              <a:gd name="connsiteX149" fmla="*/ 6111924 w 6128435"/>
              <a:gd name="connsiteY149" fmla="*/ 5900444 h 6858000"/>
              <a:gd name="connsiteX150" fmla="*/ 6108716 w 6128435"/>
              <a:gd name="connsiteY150" fmla="*/ 5915345 h 6858000"/>
              <a:gd name="connsiteX151" fmla="*/ 6109524 w 6128435"/>
              <a:gd name="connsiteY151" fmla="*/ 5917328 h 6858000"/>
              <a:gd name="connsiteX152" fmla="*/ 6102493 w 6128435"/>
              <a:gd name="connsiteY152" fmla="*/ 5928602 h 6858000"/>
              <a:gd name="connsiteX153" fmla="*/ 6056863 w 6128435"/>
              <a:gd name="connsiteY153" fmla="*/ 6000643 h 6858000"/>
              <a:gd name="connsiteX154" fmla="*/ 6045436 w 6128435"/>
              <a:gd name="connsiteY154" fmla="*/ 6124480 h 6858000"/>
              <a:gd name="connsiteX155" fmla="*/ 6030489 w 6128435"/>
              <a:gd name="connsiteY155" fmla="*/ 6317666 h 6858000"/>
              <a:gd name="connsiteX156" fmla="*/ 6007492 w 6128435"/>
              <a:gd name="connsiteY156" fmla="*/ 6440818 h 6858000"/>
              <a:gd name="connsiteX157" fmla="*/ 6009467 w 6128435"/>
              <a:gd name="connsiteY157" fmla="*/ 6487076 h 6858000"/>
              <a:gd name="connsiteX158" fmla="*/ 5995064 w 6128435"/>
              <a:gd name="connsiteY158" fmla="*/ 6540791 h 6858000"/>
              <a:gd name="connsiteX159" fmla="*/ 5996309 w 6128435"/>
              <a:gd name="connsiteY159" fmla="*/ 6543961 h 6858000"/>
              <a:gd name="connsiteX160" fmla="*/ 5996048 w 6128435"/>
              <a:gd name="connsiteY160" fmla="*/ 6555444 h 6858000"/>
              <a:gd name="connsiteX161" fmla="*/ 6002524 w 6128435"/>
              <a:gd name="connsiteY161" fmla="*/ 6560188 h 6858000"/>
              <a:gd name="connsiteX162" fmla="*/ 6006823 w 6128435"/>
              <a:gd name="connsiteY162" fmla="*/ 6578546 h 6858000"/>
              <a:gd name="connsiteX163" fmla="*/ 6004510 w 6128435"/>
              <a:gd name="connsiteY163" fmla="*/ 6599256 h 6858000"/>
              <a:gd name="connsiteX164" fmla="*/ 5986207 w 6128435"/>
              <a:gd name="connsiteY164" fmla="*/ 6695855 h 6858000"/>
              <a:gd name="connsiteX165" fmla="*/ 5979428 w 6128435"/>
              <a:gd name="connsiteY165" fmla="*/ 6754678 h 6858000"/>
              <a:gd name="connsiteX166" fmla="*/ 5983398 w 6128435"/>
              <a:gd name="connsiteY166" fmla="*/ 6778641 h 6858000"/>
              <a:gd name="connsiteX167" fmla="*/ 5984543 w 6128435"/>
              <a:gd name="connsiteY167" fmla="*/ 6811016 h 6858000"/>
              <a:gd name="connsiteX168" fmla="*/ 5981802 w 6128435"/>
              <a:gd name="connsiteY168" fmla="*/ 6838578 h 6858000"/>
              <a:gd name="connsiteX169" fmla="*/ 5979671 w 6128435"/>
              <a:gd name="connsiteY169" fmla="*/ 6858000 h 6858000"/>
              <a:gd name="connsiteX170" fmla="*/ 0 w 6128435"/>
              <a:gd name="connsiteY170" fmla="*/ 6858000 h 6858000"/>
              <a:gd name="connsiteX171" fmla="*/ 0 w 6128435"/>
              <a:gd name="connsiteY17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1013 w 6128435"/>
              <a:gd name="connsiteY57" fmla="*/ 2973461 h 6858000"/>
              <a:gd name="connsiteX58" fmla="*/ 5482045 w 6128435"/>
              <a:gd name="connsiteY58" fmla="*/ 2984371 h 6858000"/>
              <a:gd name="connsiteX59" fmla="*/ 5479405 w 6128435"/>
              <a:gd name="connsiteY59" fmla="*/ 2988507 h 6858000"/>
              <a:gd name="connsiteX60" fmla="*/ 5482415 w 6128435"/>
              <a:gd name="connsiteY60" fmla="*/ 3004079 h 6858000"/>
              <a:gd name="connsiteX61" fmla="*/ 5483865 w 6128435"/>
              <a:gd name="connsiteY61" fmla="*/ 3005467 h 6858000"/>
              <a:gd name="connsiteX62" fmla="*/ 5482236 w 6128435"/>
              <a:gd name="connsiteY62" fmla="*/ 3019791 h 6858000"/>
              <a:gd name="connsiteX63" fmla="*/ 5475895 w 6128435"/>
              <a:gd name="connsiteY63" fmla="*/ 3033578 h 6858000"/>
              <a:gd name="connsiteX64" fmla="*/ 5477595 w 6128435"/>
              <a:gd name="connsiteY64" fmla="*/ 3250534 h 6858000"/>
              <a:gd name="connsiteX65" fmla="*/ 5532836 w 6128435"/>
              <a:gd name="connsiteY65" fmla="*/ 3353840 h 6858000"/>
              <a:gd name="connsiteX66" fmla="*/ 5561229 w 6128435"/>
              <a:gd name="connsiteY66" fmla="*/ 3395784 h 6858000"/>
              <a:gd name="connsiteX67" fmla="*/ 5589758 w 6128435"/>
              <a:gd name="connsiteY67" fmla="*/ 3506453 h 6858000"/>
              <a:gd name="connsiteX68" fmla="*/ 5596144 w 6128435"/>
              <a:gd name="connsiteY68" fmla="*/ 3534624 h 6858000"/>
              <a:gd name="connsiteX69" fmla="*/ 5597750 w 6128435"/>
              <a:gd name="connsiteY69" fmla="*/ 3534129 h 6858000"/>
              <a:gd name="connsiteX70" fmla="*/ 5599700 w 6128435"/>
              <a:gd name="connsiteY70" fmla="*/ 3547221 h 6858000"/>
              <a:gd name="connsiteX71" fmla="*/ 5615031 w 6128435"/>
              <a:gd name="connsiteY71" fmla="*/ 3557482 h 6858000"/>
              <a:gd name="connsiteX72" fmla="*/ 5618377 w 6128435"/>
              <a:gd name="connsiteY72" fmla="*/ 3588431 h 6858000"/>
              <a:gd name="connsiteX73" fmla="*/ 5612155 w 6128435"/>
              <a:gd name="connsiteY73" fmla="*/ 3589869 h 6858000"/>
              <a:gd name="connsiteX74" fmla="*/ 5620843 w 6128435"/>
              <a:gd name="connsiteY74" fmla="*/ 3606745 h 6858000"/>
              <a:gd name="connsiteX75" fmla="*/ 5655472 w 6128435"/>
              <a:gd name="connsiteY75" fmla="*/ 3678877 h 6858000"/>
              <a:gd name="connsiteX76" fmla="*/ 5680448 w 6128435"/>
              <a:gd name="connsiteY76" fmla="*/ 3717760 h 6858000"/>
              <a:gd name="connsiteX77" fmla="*/ 5683015 w 6128435"/>
              <a:gd name="connsiteY77" fmla="*/ 3762025 h 6858000"/>
              <a:gd name="connsiteX78" fmla="*/ 5696643 w 6128435"/>
              <a:gd name="connsiteY78" fmla="*/ 3773888 h 6858000"/>
              <a:gd name="connsiteX79" fmla="*/ 5699203 w 6128435"/>
              <a:gd name="connsiteY79" fmla="*/ 3775823 h 6858000"/>
              <a:gd name="connsiteX80" fmla="*/ 5704824 w 6128435"/>
              <a:gd name="connsiteY80" fmla="*/ 3785966 h 6858000"/>
              <a:gd name="connsiteX81" fmla="*/ 5712204 w 6128435"/>
              <a:gd name="connsiteY81" fmla="*/ 3785830 h 6858000"/>
              <a:gd name="connsiteX82" fmla="*/ 5724816 w 6128435"/>
              <a:gd name="connsiteY82" fmla="*/ 3798949 h 6858000"/>
              <a:gd name="connsiteX83" fmla="*/ 5733539 w 6128435"/>
              <a:gd name="connsiteY83" fmla="*/ 3818457 h 6858000"/>
              <a:gd name="connsiteX84" fmla="*/ 5768491 w 6128435"/>
              <a:gd name="connsiteY84" fmla="*/ 3914399 h 6858000"/>
              <a:gd name="connsiteX85" fmla="*/ 5793123 w 6128435"/>
              <a:gd name="connsiteY85" fmla="*/ 3969952 h 6858000"/>
              <a:gd name="connsiteX86" fmla="*/ 5808321 w 6128435"/>
              <a:gd name="connsiteY86" fmla="*/ 3988153 h 6858000"/>
              <a:gd name="connsiteX87" fmla="*/ 5825621 w 6128435"/>
              <a:gd name="connsiteY87" fmla="*/ 4015525 h 6858000"/>
              <a:gd name="connsiteX88" fmla="*/ 5860672 w 6128435"/>
              <a:gd name="connsiteY88" fmla="*/ 4061579 h 6858000"/>
              <a:gd name="connsiteX89" fmla="*/ 5872173 w 6128435"/>
              <a:gd name="connsiteY89" fmla="*/ 4088497 h 6858000"/>
              <a:gd name="connsiteX90" fmla="*/ 5883705 w 6128435"/>
              <a:gd name="connsiteY90" fmla="*/ 4101899 h 6858000"/>
              <a:gd name="connsiteX91" fmla="*/ 5885314 w 6128435"/>
              <a:gd name="connsiteY91" fmla="*/ 4108387 h 6858000"/>
              <a:gd name="connsiteX92" fmla="*/ 5894095 w 6128435"/>
              <a:gd name="connsiteY92" fmla="*/ 4128857 h 6858000"/>
              <a:gd name="connsiteX93" fmla="*/ 5898339 w 6128435"/>
              <a:gd name="connsiteY93" fmla="*/ 4140800 h 6858000"/>
              <a:gd name="connsiteX94" fmla="*/ 5899734 w 6128435"/>
              <a:gd name="connsiteY94" fmla="*/ 4145632 h 6858000"/>
              <a:gd name="connsiteX95" fmla="*/ 5897098 w 6128435"/>
              <a:gd name="connsiteY95" fmla="*/ 4157819 h 6858000"/>
              <a:gd name="connsiteX96" fmla="*/ 5903513 w 6128435"/>
              <a:gd name="connsiteY96" fmla="*/ 4187661 h 6858000"/>
              <a:gd name="connsiteX97" fmla="*/ 5917114 w 6128435"/>
              <a:gd name="connsiteY97" fmla="*/ 4213096 h 6858000"/>
              <a:gd name="connsiteX98" fmla="*/ 5921153 w 6128435"/>
              <a:gd name="connsiteY98" fmla="*/ 4236222 h 6858000"/>
              <a:gd name="connsiteX99" fmla="*/ 5924233 w 6128435"/>
              <a:gd name="connsiteY99" fmla="*/ 4242060 h 6858000"/>
              <a:gd name="connsiteX100" fmla="*/ 5928910 w 6128435"/>
              <a:gd name="connsiteY100" fmla="*/ 4300973 h 6858000"/>
              <a:gd name="connsiteX101" fmla="*/ 5939320 w 6128435"/>
              <a:gd name="connsiteY101" fmla="*/ 4340435 h 6858000"/>
              <a:gd name="connsiteX102" fmla="*/ 5946705 w 6128435"/>
              <a:gd name="connsiteY102" fmla="*/ 4428051 h 6858000"/>
              <a:gd name="connsiteX103" fmla="*/ 5949261 w 6128435"/>
              <a:gd name="connsiteY103" fmla="*/ 4449185 h 6858000"/>
              <a:gd name="connsiteX104" fmla="*/ 5957504 w 6128435"/>
              <a:gd name="connsiteY104" fmla="*/ 4465911 h 6858000"/>
              <a:gd name="connsiteX105" fmla="*/ 5964689 w 6128435"/>
              <a:gd name="connsiteY105" fmla="*/ 4468532 h 6858000"/>
              <a:gd name="connsiteX106" fmla="*/ 5967062 w 6128435"/>
              <a:gd name="connsiteY106" fmla="*/ 4479923 h 6858000"/>
              <a:gd name="connsiteX107" fmla="*/ 5968960 w 6128435"/>
              <a:gd name="connsiteY107" fmla="*/ 4482655 h 6858000"/>
              <a:gd name="connsiteX108" fmla="*/ 5978567 w 6128435"/>
              <a:gd name="connsiteY108" fmla="*/ 4498605 h 6858000"/>
              <a:gd name="connsiteX109" fmla="*/ 5980106 w 6128435"/>
              <a:gd name="connsiteY109" fmla="*/ 4585087 h 6858000"/>
              <a:gd name="connsiteX110" fmla="*/ 5998138 w 6128435"/>
              <a:gd name="connsiteY110" fmla="*/ 4697518 h 6858000"/>
              <a:gd name="connsiteX111" fmla="*/ 6013516 w 6128435"/>
              <a:gd name="connsiteY111" fmla="*/ 4786619 h 6858000"/>
              <a:gd name="connsiteX112" fmla="*/ 6025404 w 6128435"/>
              <a:gd name="connsiteY112" fmla="*/ 4858148 h 6858000"/>
              <a:gd name="connsiteX113" fmla="*/ 6007749 w 6128435"/>
              <a:gd name="connsiteY113" fmla="*/ 4964715 h 6858000"/>
              <a:gd name="connsiteX114" fmla="*/ 6005269 w 6128435"/>
              <a:gd name="connsiteY114" fmla="*/ 5150567 h 6858000"/>
              <a:gd name="connsiteX115" fmla="*/ 6001127 w 6128435"/>
              <a:gd name="connsiteY115" fmla="*/ 5164609 h 6858000"/>
              <a:gd name="connsiteX116" fmla="*/ 5996647 w 6128435"/>
              <a:gd name="connsiteY116" fmla="*/ 5185640 h 6858000"/>
              <a:gd name="connsiteX117" fmla="*/ 5998514 w 6128435"/>
              <a:gd name="connsiteY117" fmla="*/ 5189673 h 6858000"/>
              <a:gd name="connsiteX118" fmla="*/ 5995970 w 6128435"/>
              <a:gd name="connsiteY118" fmla="*/ 5221547 h 6858000"/>
              <a:gd name="connsiteX119" fmla="*/ 5997218 w 6128435"/>
              <a:gd name="connsiteY119" fmla="*/ 5222031 h 6858000"/>
              <a:gd name="connsiteX120" fmla="*/ 6002116 w 6128435"/>
              <a:gd name="connsiteY120" fmla="*/ 5231223 h 6858000"/>
              <a:gd name="connsiteX121" fmla="*/ 6008541 w 6128435"/>
              <a:gd name="connsiteY121" fmla="*/ 5248680 h 6858000"/>
              <a:gd name="connsiteX122" fmla="*/ 6039260 w 6128435"/>
              <a:gd name="connsiteY122" fmla="*/ 5289518 h 6858000"/>
              <a:gd name="connsiteX123" fmla="*/ 6036748 w 6128435"/>
              <a:gd name="connsiteY123" fmla="*/ 5322752 h 6858000"/>
              <a:gd name="connsiteX124" fmla="*/ 6036943 w 6128435"/>
              <a:gd name="connsiteY124" fmla="*/ 5329480 h 6858000"/>
              <a:gd name="connsiteX125" fmla="*/ 6037236 w 6128435"/>
              <a:gd name="connsiteY125" fmla="*/ 5329634 h 6858000"/>
              <a:gd name="connsiteX126" fmla="*/ 6038019 w 6128435"/>
              <a:gd name="connsiteY126" fmla="*/ 5336764 h 6858000"/>
              <a:gd name="connsiteX127" fmla="*/ 6037298 w 6128435"/>
              <a:gd name="connsiteY127" fmla="*/ 5341753 h 6858000"/>
              <a:gd name="connsiteX128" fmla="*/ 6037677 w 6128435"/>
              <a:gd name="connsiteY128" fmla="*/ 5354807 h 6858000"/>
              <a:gd name="connsiteX129" fmla="*/ 6039728 w 6128435"/>
              <a:gd name="connsiteY129" fmla="*/ 5359416 h 6858000"/>
              <a:gd name="connsiteX130" fmla="*/ 6043311 w 6128435"/>
              <a:gd name="connsiteY130" fmla="*/ 5361407 h 6858000"/>
              <a:gd name="connsiteX131" fmla="*/ 6042954 w 6128435"/>
              <a:gd name="connsiteY131" fmla="*/ 5362576 h 6858000"/>
              <a:gd name="connsiteX132" fmla="*/ 6053435 w 6128435"/>
              <a:gd name="connsiteY132" fmla="*/ 5387547 h 6858000"/>
              <a:gd name="connsiteX133" fmla="*/ 6065933 w 6128435"/>
              <a:gd name="connsiteY133" fmla="*/ 5443002 h 6858000"/>
              <a:gd name="connsiteX134" fmla="*/ 6068640 w 6128435"/>
              <a:gd name="connsiteY134" fmla="*/ 5474503 h 6858000"/>
              <a:gd name="connsiteX135" fmla="*/ 6080922 w 6128435"/>
              <a:gd name="connsiteY135" fmla="*/ 5561070 h 6858000"/>
              <a:gd name="connsiteX136" fmla="*/ 6096949 w 6128435"/>
              <a:gd name="connsiteY136" fmla="*/ 5648179 h 6858000"/>
              <a:gd name="connsiteX137" fmla="*/ 6125703 w 6128435"/>
              <a:gd name="connsiteY137" fmla="*/ 5692894 h 6858000"/>
              <a:gd name="connsiteX138" fmla="*/ 6126670 w 6128435"/>
              <a:gd name="connsiteY138" fmla="*/ 5697882 h 6858000"/>
              <a:gd name="connsiteX139" fmla="*/ 6124061 w 6128435"/>
              <a:gd name="connsiteY139" fmla="*/ 5710294 h 6858000"/>
              <a:gd name="connsiteX140" fmla="*/ 6122213 w 6128435"/>
              <a:gd name="connsiteY140" fmla="*/ 5714762 h 6858000"/>
              <a:gd name="connsiteX141" fmla="*/ 6121353 w 6128435"/>
              <a:gd name="connsiteY141" fmla="*/ 5721725 h 6858000"/>
              <a:gd name="connsiteX142" fmla="*/ 6121607 w 6128435"/>
              <a:gd name="connsiteY142" fmla="*/ 5721959 h 6858000"/>
              <a:gd name="connsiteX143" fmla="*/ 6120262 w 6128435"/>
              <a:gd name="connsiteY143" fmla="*/ 5728358 h 6858000"/>
              <a:gd name="connsiteX144" fmla="*/ 6110194 w 6128435"/>
              <a:gd name="connsiteY144" fmla="*/ 5758853 h 6858000"/>
              <a:gd name="connsiteX145" fmla="*/ 6127519 w 6128435"/>
              <a:gd name="connsiteY145" fmla="*/ 5865775 h 6858000"/>
              <a:gd name="connsiteX146" fmla="*/ 6128435 w 6128435"/>
              <a:gd name="connsiteY146" fmla="*/ 5870164 h 6858000"/>
              <a:gd name="connsiteX147" fmla="*/ 6119217 w 6128435"/>
              <a:gd name="connsiteY147" fmla="*/ 5888542 h 6858000"/>
              <a:gd name="connsiteX148" fmla="*/ 6115966 w 6128435"/>
              <a:gd name="connsiteY148" fmla="*/ 5898387 h 6858000"/>
              <a:gd name="connsiteX149" fmla="*/ 6111924 w 6128435"/>
              <a:gd name="connsiteY149" fmla="*/ 5900444 h 6858000"/>
              <a:gd name="connsiteX150" fmla="*/ 6108716 w 6128435"/>
              <a:gd name="connsiteY150" fmla="*/ 5915345 h 6858000"/>
              <a:gd name="connsiteX151" fmla="*/ 6109524 w 6128435"/>
              <a:gd name="connsiteY151" fmla="*/ 5917328 h 6858000"/>
              <a:gd name="connsiteX152" fmla="*/ 6102493 w 6128435"/>
              <a:gd name="connsiteY152" fmla="*/ 5928602 h 6858000"/>
              <a:gd name="connsiteX153" fmla="*/ 6056863 w 6128435"/>
              <a:gd name="connsiteY153" fmla="*/ 6000643 h 6858000"/>
              <a:gd name="connsiteX154" fmla="*/ 6045436 w 6128435"/>
              <a:gd name="connsiteY154" fmla="*/ 6124480 h 6858000"/>
              <a:gd name="connsiteX155" fmla="*/ 6030489 w 6128435"/>
              <a:gd name="connsiteY155" fmla="*/ 6317666 h 6858000"/>
              <a:gd name="connsiteX156" fmla="*/ 6007492 w 6128435"/>
              <a:gd name="connsiteY156" fmla="*/ 6440818 h 6858000"/>
              <a:gd name="connsiteX157" fmla="*/ 6009467 w 6128435"/>
              <a:gd name="connsiteY157" fmla="*/ 6487076 h 6858000"/>
              <a:gd name="connsiteX158" fmla="*/ 5995064 w 6128435"/>
              <a:gd name="connsiteY158" fmla="*/ 6540791 h 6858000"/>
              <a:gd name="connsiteX159" fmla="*/ 5996309 w 6128435"/>
              <a:gd name="connsiteY159" fmla="*/ 6543961 h 6858000"/>
              <a:gd name="connsiteX160" fmla="*/ 5996048 w 6128435"/>
              <a:gd name="connsiteY160" fmla="*/ 6555444 h 6858000"/>
              <a:gd name="connsiteX161" fmla="*/ 6002524 w 6128435"/>
              <a:gd name="connsiteY161" fmla="*/ 6560188 h 6858000"/>
              <a:gd name="connsiteX162" fmla="*/ 6006823 w 6128435"/>
              <a:gd name="connsiteY162" fmla="*/ 6578546 h 6858000"/>
              <a:gd name="connsiteX163" fmla="*/ 6004510 w 6128435"/>
              <a:gd name="connsiteY163" fmla="*/ 6599256 h 6858000"/>
              <a:gd name="connsiteX164" fmla="*/ 5986207 w 6128435"/>
              <a:gd name="connsiteY164" fmla="*/ 6695855 h 6858000"/>
              <a:gd name="connsiteX165" fmla="*/ 5979428 w 6128435"/>
              <a:gd name="connsiteY165" fmla="*/ 6754678 h 6858000"/>
              <a:gd name="connsiteX166" fmla="*/ 5983398 w 6128435"/>
              <a:gd name="connsiteY166" fmla="*/ 6778641 h 6858000"/>
              <a:gd name="connsiteX167" fmla="*/ 5984543 w 6128435"/>
              <a:gd name="connsiteY167" fmla="*/ 6811016 h 6858000"/>
              <a:gd name="connsiteX168" fmla="*/ 5981802 w 6128435"/>
              <a:gd name="connsiteY168" fmla="*/ 6838578 h 6858000"/>
              <a:gd name="connsiteX169" fmla="*/ 5979671 w 6128435"/>
              <a:gd name="connsiteY169" fmla="*/ 6858000 h 6858000"/>
              <a:gd name="connsiteX170" fmla="*/ 0 w 6128435"/>
              <a:gd name="connsiteY170" fmla="*/ 6858000 h 6858000"/>
              <a:gd name="connsiteX171" fmla="*/ 0 w 6128435"/>
              <a:gd name="connsiteY17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1013 w 6128435"/>
              <a:gd name="connsiteY57" fmla="*/ 2973461 h 6858000"/>
              <a:gd name="connsiteX58" fmla="*/ 5482045 w 6128435"/>
              <a:gd name="connsiteY58" fmla="*/ 2984371 h 6858000"/>
              <a:gd name="connsiteX59" fmla="*/ 5479405 w 6128435"/>
              <a:gd name="connsiteY59" fmla="*/ 2988507 h 6858000"/>
              <a:gd name="connsiteX60" fmla="*/ 5482415 w 6128435"/>
              <a:gd name="connsiteY60" fmla="*/ 3004079 h 6858000"/>
              <a:gd name="connsiteX61" fmla="*/ 5483865 w 6128435"/>
              <a:gd name="connsiteY61" fmla="*/ 3005467 h 6858000"/>
              <a:gd name="connsiteX62" fmla="*/ 5482236 w 6128435"/>
              <a:gd name="connsiteY62" fmla="*/ 3019791 h 6858000"/>
              <a:gd name="connsiteX63" fmla="*/ 5481505 w 6128435"/>
              <a:gd name="connsiteY63" fmla="*/ 3095286 h 6858000"/>
              <a:gd name="connsiteX64" fmla="*/ 5477595 w 6128435"/>
              <a:gd name="connsiteY64" fmla="*/ 3250534 h 6858000"/>
              <a:gd name="connsiteX65" fmla="*/ 5532836 w 6128435"/>
              <a:gd name="connsiteY65" fmla="*/ 3353840 h 6858000"/>
              <a:gd name="connsiteX66" fmla="*/ 5561229 w 6128435"/>
              <a:gd name="connsiteY66" fmla="*/ 3395784 h 6858000"/>
              <a:gd name="connsiteX67" fmla="*/ 5589758 w 6128435"/>
              <a:gd name="connsiteY67" fmla="*/ 3506453 h 6858000"/>
              <a:gd name="connsiteX68" fmla="*/ 5596144 w 6128435"/>
              <a:gd name="connsiteY68" fmla="*/ 3534624 h 6858000"/>
              <a:gd name="connsiteX69" fmla="*/ 5597750 w 6128435"/>
              <a:gd name="connsiteY69" fmla="*/ 3534129 h 6858000"/>
              <a:gd name="connsiteX70" fmla="*/ 5599700 w 6128435"/>
              <a:gd name="connsiteY70" fmla="*/ 3547221 h 6858000"/>
              <a:gd name="connsiteX71" fmla="*/ 5615031 w 6128435"/>
              <a:gd name="connsiteY71" fmla="*/ 3557482 h 6858000"/>
              <a:gd name="connsiteX72" fmla="*/ 5618377 w 6128435"/>
              <a:gd name="connsiteY72" fmla="*/ 3588431 h 6858000"/>
              <a:gd name="connsiteX73" fmla="*/ 5612155 w 6128435"/>
              <a:gd name="connsiteY73" fmla="*/ 3589869 h 6858000"/>
              <a:gd name="connsiteX74" fmla="*/ 5620843 w 6128435"/>
              <a:gd name="connsiteY74" fmla="*/ 3606745 h 6858000"/>
              <a:gd name="connsiteX75" fmla="*/ 5655472 w 6128435"/>
              <a:gd name="connsiteY75" fmla="*/ 3678877 h 6858000"/>
              <a:gd name="connsiteX76" fmla="*/ 5680448 w 6128435"/>
              <a:gd name="connsiteY76" fmla="*/ 3717760 h 6858000"/>
              <a:gd name="connsiteX77" fmla="*/ 5683015 w 6128435"/>
              <a:gd name="connsiteY77" fmla="*/ 3762025 h 6858000"/>
              <a:gd name="connsiteX78" fmla="*/ 5696643 w 6128435"/>
              <a:gd name="connsiteY78" fmla="*/ 3773888 h 6858000"/>
              <a:gd name="connsiteX79" fmla="*/ 5699203 w 6128435"/>
              <a:gd name="connsiteY79" fmla="*/ 3775823 h 6858000"/>
              <a:gd name="connsiteX80" fmla="*/ 5704824 w 6128435"/>
              <a:gd name="connsiteY80" fmla="*/ 3785966 h 6858000"/>
              <a:gd name="connsiteX81" fmla="*/ 5712204 w 6128435"/>
              <a:gd name="connsiteY81" fmla="*/ 3785830 h 6858000"/>
              <a:gd name="connsiteX82" fmla="*/ 5724816 w 6128435"/>
              <a:gd name="connsiteY82" fmla="*/ 3798949 h 6858000"/>
              <a:gd name="connsiteX83" fmla="*/ 5733539 w 6128435"/>
              <a:gd name="connsiteY83" fmla="*/ 3818457 h 6858000"/>
              <a:gd name="connsiteX84" fmla="*/ 5768491 w 6128435"/>
              <a:gd name="connsiteY84" fmla="*/ 3914399 h 6858000"/>
              <a:gd name="connsiteX85" fmla="*/ 5793123 w 6128435"/>
              <a:gd name="connsiteY85" fmla="*/ 3969952 h 6858000"/>
              <a:gd name="connsiteX86" fmla="*/ 5808321 w 6128435"/>
              <a:gd name="connsiteY86" fmla="*/ 3988153 h 6858000"/>
              <a:gd name="connsiteX87" fmla="*/ 5825621 w 6128435"/>
              <a:gd name="connsiteY87" fmla="*/ 4015525 h 6858000"/>
              <a:gd name="connsiteX88" fmla="*/ 5860672 w 6128435"/>
              <a:gd name="connsiteY88" fmla="*/ 4061579 h 6858000"/>
              <a:gd name="connsiteX89" fmla="*/ 5872173 w 6128435"/>
              <a:gd name="connsiteY89" fmla="*/ 4088497 h 6858000"/>
              <a:gd name="connsiteX90" fmla="*/ 5883705 w 6128435"/>
              <a:gd name="connsiteY90" fmla="*/ 4101899 h 6858000"/>
              <a:gd name="connsiteX91" fmla="*/ 5885314 w 6128435"/>
              <a:gd name="connsiteY91" fmla="*/ 4108387 h 6858000"/>
              <a:gd name="connsiteX92" fmla="*/ 5894095 w 6128435"/>
              <a:gd name="connsiteY92" fmla="*/ 4128857 h 6858000"/>
              <a:gd name="connsiteX93" fmla="*/ 5898339 w 6128435"/>
              <a:gd name="connsiteY93" fmla="*/ 4140800 h 6858000"/>
              <a:gd name="connsiteX94" fmla="*/ 5899734 w 6128435"/>
              <a:gd name="connsiteY94" fmla="*/ 4145632 h 6858000"/>
              <a:gd name="connsiteX95" fmla="*/ 5897098 w 6128435"/>
              <a:gd name="connsiteY95" fmla="*/ 4157819 h 6858000"/>
              <a:gd name="connsiteX96" fmla="*/ 5903513 w 6128435"/>
              <a:gd name="connsiteY96" fmla="*/ 4187661 h 6858000"/>
              <a:gd name="connsiteX97" fmla="*/ 5917114 w 6128435"/>
              <a:gd name="connsiteY97" fmla="*/ 4213096 h 6858000"/>
              <a:gd name="connsiteX98" fmla="*/ 5921153 w 6128435"/>
              <a:gd name="connsiteY98" fmla="*/ 4236222 h 6858000"/>
              <a:gd name="connsiteX99" fmla="*/ 5924233 w 6128435"/>
              <a:gd name="connsiteY99" fmla="*/ 4242060 h 6858000"/>
              <a:gd name="connsiteX100" fmla="*/ 5928910 w 6128435"/>
              <a:gd name="connsiteY100" fmla="*/ 4300973 h 6858000"/>
              <a:gd name="connsiteX101" fmla="*/ 5939320 w 6128435"/>
              <a:gd name="connsiteY101" fmla="*/ 4340435 h 6858000"/>
              <a:gd name="connsiteX102" fmla="*/ 5946705 w 6128435"/>
              <a:gd name="connsiteY102" fmla="*/ 4428051 h 6858000"/>
              <a:gd name="connsiteX103" fmla="*/ 5949261 w 6128435"/>
              <a:gd name="connsiteY103" fmla="*/ 4449185 h 6858000"/>
              <a:gd name="connsiteX104" fmla="*/ 5957504 w 6128435"/>
              <a:gd name="connsiteY104" fmla="*/ 4465911 h 6858000"/>
              <a:gd name="connsiteX105" fmla="*/ 5964689 w 6128435"/>
              <a:gd name="connsiteY105" fmla="*/ 4468532 h 6858000"/>
              <a:gd name="connsiteX106" fmla="*/ 5967062 w 6128435"/>
              <a:gd name="connsiteY106" fmla="*/ 4479923 h 6858000"/>
              <a:gd name="connsiteX107" fmla="*/ 5968960 w 6128435"/>
              <a:gd name="connsiteY107" fmla="*/ 4482655 h 6858000"/>
              <a:gd name="connsiteX108" fmla="*/ 5978567 w 6128435"/>
              <a:gd name="connsiteY108" fmla="*/ 4498605 h 6858000"/>
              <a:gd name="connsiteX109" fmla="*/ 5980106 w 6128435"/>
              <a:gd name="connsiteY109" fmla="*/ 4585087 h 6858000"/>
              <a:gd name="connsiteX110" fmla="*/ 5998138 w 6128435"/>
              <a:gd name="connsiteY110" fmla="*/ 4697518 h 6858000"/>
              <a:gd name="connsiteX111" fmla="*/ 6013516 w 6128435"/>
              <a:gd name="connsiteY111" fmla="*/ 4786619 h 6858000"/>
              <a:gd name="connsiteX112" fmla="*/ 6025404 w 6128435"/>
              <a:gd name="connsiteY112" fmla="*/ 4858148 h 6858000"/>
              <a:gd name="connsiteX113" fmla="*/ 6007749 w 6128435"/>
              <a:gd name="connsiteY113" fmla="*/ 4964715 h 6858000"/>
              <a:gd name="connsiteX114" fmla="*/ 6005269 w 6128435"/>
              <a:gd name="connsiteY114" fmla="*/ 5150567 h 6858000"/>
              <a:gd name="connsiteX115" fmla="*/ 6001127 w 6128435"/>
              <a:gd name="connsiteY115" fmla="*/ 5164609 h 6858000"/>
              <a:gd name="connsiteX116" fmla="*/ 5996647 w 6128435"/>
              <a:gd name="connsiteY116" fmla="*/ 5185640 h 6858000"/>
              <a:gd name="connsiteX117" fmla="*/ 5998514 w 6128435"/>
              <a:gd name="connsiteY117" fmla="*/ 5189673 h 6858000"/>
              <a:gd name="connsiteX118" fmla="*/ 5995970 w 6128435"/>
              <a:gd name="connsiteY118" fmla="*/ 5221547 h 6858000"/>
              <a:gd name="connsiteX119" fmla="*/ 5997218 w 6128435"/>
              <a:gd name="connsiteY119" fmla="*/ 5222031 h 6858000"/>
              <a:gd name="connsiteX120" fmla="*/ 6002116 w 6128435"/>
              <a:gd name="connsiteY120" fmla="*/ 5231223 h 6858000"/>
              <a:gd name="connsiteX121" fmla="*/ 6008541 w 6128435"/>
              <a:gd name="connsiteY121" fmla="*/ 5248680 h 6858000"/>
              <a:gd name="connsiteX122" fmla="*/ 6039260 w 6128435"/>
              <a:gd name="connsiteY122" fmla="*/ 5289518 h 6858000"/>
              <a:gd name="connsiteX123" fmla="*/ 6036748 w 6128435"/>
              <a:gd name="connsiteY123" fmla="*/ 5322752 h 6858000"/>
              <a:gd name="connsiteX124" fmla="*/ 6036943 w 6128435"/>
              <a:gd name="connsiteY124" fmla="*/ 5329480 h 6858000"/>
              <a:gd name="connsiteX125" fmla="*/ 6037236 w 6128435"/>
              <a:gd name="connsiteY125" fmla="*/ 5329634 h 6858000"/>
              <a:gd name="connsiteX126" fmla="*/ 6038019 w 6128435"/>
              <a:gd name="connsiteY126" fmla="*/ 5336764 h 6858000"/>
              <a:gd name="connsiteX127" fmla="*/ 6037298 w 6128435"/>
              <a:gd name="connsiteY127" fmla="*/ 5341753 h 6858000"/>
              <a:gd name="connsiteX128" fmla="*/ 6037677 w 6128435"/>
              <a:gd name="connsiteY128" fmla="*/ 5354807 h 6858000"/>
              <a:gd name="connsiteX129" fmla="*/ 6039728 w 6128435"/>
              <a:gd name="connsiteY129" fmla="*/ 5359416 h 6858000"/>
              <a:gd name="connsiteX130" fmla="*/ 6043311 w 6128435"/>
              <a:gd name="connsiteY130" fmla="*/ 5361407 h 6858000"/>
              <a:gd name="connsiteX131" fmla="*/ 6042954 w 6128435"/>
              <a:gd name="connsiteY131" fmla="*/ 5362576 h 6858000"/>
              <a:gd name="connsiteX132" fmla="*/ 6053435 w 6128435"/>
              <a:gd name="connsiteY132" fmla="*/ 5387547 h 6858000"/>
              <a:gd name="connsiteX133" fmla="*/ 6065933 w 6128435"/>
              <a:gd name="connsiteY133" fmla="*/ 5443002 h 6858000"/>
              <a:gd name="connsiteX134" fmla="*/ 6068640 w 6128435"/>
              <a:gd name="connsiteY134" fmla="*/ 5474503 h 6858000"/>
              <a:gd name="connsiteX135" fmla="*/ 6080922 w 6128435"/>
              <a:gd name="connsiteY135" fmla="*/ 5561070 h 6858000"/>
              <a:gd name="connsiteX136" fmla="*/ 6096949 w 6128435"/>
              <a:gd name="connsiteY136" fmla="*/ 5648179 h 6858000"/>
              <a:gd name="connsiteX137" fmla="*/ 6125703 w 6128435"/>
              <a:gd name="connsiteY137" fmla="*/ 5692894 h 6858000"/>
              <a:gd name="connsiteX138" fmla="*/ 6126670 w 6128435"/>
              <a:gd name="connsiteY138" fmla="*/ 5697882 h 6858000"/>
              <a:gd name="connsiteX139" fmla="*/ 6124061 w 6128435"/>
              <a:gd name="connsiteY139" fmla="*/ 5710294 h 6858000"/>
              <a:gd name="connsiteX140" fmla="*/ 6122213 w 6128435"/>
              <a:gd name="connsiteY140" fmla="*/ 5714762 h 6858000"/>
              <a:gd name="connsiteX141" fmla="*/ 6121353 w 6128435"/>
              <a:gd name="connsiteY141" fmla="*/ 5721725 h 6858000"/>
              <a:gd name="connsiteX142" fmla="*/ 6121607 w 6128435"/>
              <a:gd name="connsiteY142" fmla="*/ 5721959 h 6858000"/>
              <a:gd name="connsiteX143" fmla="*/ 6120262 w 6128435"/>
              <a:gd name="connsiteY143" fmla="*/ 5728358 h 6858000"/>
              <a:gd name="connsiteX144" fmla="*/ 6110194 w 6128435"/>
              <a:gd name="connsiteY144" fmla="*/ 5758853 h 6858000"/>
              <a:gd name="connsiteX145" fmla="*/ 6127519 w 6128435"/>
              <a:gd name="connsiteY145" fmla="*/ 5865775 h 6858000"/>
              <a:gd name="connsiteX146" fmla="*/ 6128435 w 6128435"/>
              <a:gd name="connsiteY146" fmla="*/ 5870164 h 6858000"/>
              <a:gd name="connsiteX147" fmla="*/ 6119217 w 6128435"/>
              <a:gd name="connsiteY147" fmla="*/ 5888542 h 6858000"/>
              <a:gd name="connsiteX148" fmla="*/ 6115966 w 6128435"/>
              <a:gd name="connsiteY148" fmla="*/ 5898387 h 6858000"/>
              <a:gd name="connsiteX149" fmla="*/ 6111924 w 6128435"/>
              <a:gd name="connsiteY149" fmla="*/ 5900444 h 6858000"/>
              <a:gd name="connsiteX150" fmla="*/ 6108716 w 6128435"/>
              <a:gd name="connsiteY150" fmla="*/ 5915345 h 6858000"/>
              <a:gd name="connsiteX151" fmla="*/ 6109524 w 6128435"/>
              <a:gd name="connsiteY151" fmla="*/ 5917328 h 6858000"/>
              <a:gd name="connsiteX152" fmla="*/ 6102493 w 6128435"/>
              <a:gd name="connsiteY152" fmla="*/ 5928602 h 6858000"/>
              <a:gd name="connsiteX153" fmla="*/ 6056863 w 6128435"/>
              <a:gd name="connsiteY153" fmla="*/ 6000643 h 6858000"/>
              <a:gd name="connsiteX154" fmla="*/ 6045436 w 6128435"/>
              <a:gd name="connsiteY154" fmla="*/ 6124480 h 6858000"/>
              <a:gd name="connsiteX155" fmla="*/ 6030489 w 6128435"/>
              <a:gd name="connsiteY155" fmla="*/ 6317666 h 6858000"/>
              <a:gd name="connsiteX156" fmla="*/ 6007492 w 6128435"/>
              <a:gd name="connsiteY156" fmla="*/ 6440818 h 6858000"/>
              <a:gd name="connsiteX157" fmla="*/ 6009467 w 6128435"/>
              <a:gd name="connsiteY157" fmla="*/ 6487076 h 6858000"/>
              <a:gd name="connsiteX158" fmla="*/ 5995064 w 6128435"/>
              <a:gd name="connsiteY158" fmla="*/ 6540791 h 6858000"/>
              <a:gd name="connsiteX159" fmla="*/ 5996309 w 6128435"/>
              <a:gd name="connsiteY159" fmla="*/ 6543961 h 6858000"/>
              <a:gd name="connsiteX160" fmla="*/ 5996048 w 6128435"/>
              <a:gd name="connsiteY160" fmla="*/ 6555444 h 6858000"/>
              <a:gd name="connsiteX161" fmla="*/ 6002524 w 6128435"/>
              <a:gd name="connsiteY161" fmla="*/ 6560188 h 6858000"/>
              <a:gd name="connsiteX162" fmla="*/ 6006823 w 6128435"/>
              <a:gd name="connsiteY162" fmla="*/ 6578546 h 6858000"/>
              <a:gd name="connsiteX163" fmla="*/ 6004510 w 6128435"/>
              <a:gd name="connsiteY163" fmla="*/ 6599256 h 6858000"/>
              <a:gd name="connsiteX164" fmla="*/ 5986207 w 6128435"/>
              <a:gd name="connsiteY164" fmla="*/ 6695855 h 6858000"/>
              <a:gd name="connsiteX165" fmla="*/ 5979428 w 6128435"/>
              <a:gd name="connsiteY165" fmla="*/ 6754678 h 6858000"/>
              <a:gd name="connsiteX166" fmla="*/ 5983398 w 6128435"/>
              <a:gd name="connsiteY166" fmla="*/ 6778641 h 6858000"/>
              <a:gd name="connsiteX167" fmla="*/ 5984543 w 6128435"/>
              <a:gd name="connsiteY167" fmla="*/ 6811016 h 6858000"/>
              <a:gd name="connsiteX168" fmla="*/ 5981802 w 6128435"/>
              <a:gd name="connsiteY168" fmla="*/ 6838578 h 6858000"/>
              <a:gd name="connsiteX169" fmla="*/ 5979671 w 6128435"/>
              <a:gd name="connsiteY169" fmla="*/ 6858000 h 6858000"/>
              <a:gd name="connsiteX170" fmla="*/ 0 w 6128435"/>
              <a:gd name="connsiteY170" fmla="*/ 6858000 h 6858000"/>
              <a:gd name="connsiteX171" fmla="*/ 0 w 6128435"/>
              <a:gd name="connsiteY17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2045 w 6128435"/>
              <a:gd name="connsiteY57" fmla="*/ 2984371 h 6858000"/>
              <a:gd name="connsiteX58" fmla="*/ 5479405 w 6128435"/>
              <a:gd name="connsiteY58" fmla="*/ 2988507 h 6858000"/>
              <a:gd name="connsiteX59" fmla="*/ 5482415 w 6128435"/>
              <a:gd name="connsiteY59" fmla="*/ 3004079 h 6858000"/>
              <a:gd name="connsiteX60" fmla="*/ 5483865 w 6128435"/>
              <a:gd name="connsiteY60" fmla="*/ 3005467 h 6858000"/>
              <a:gd name="connsiteX61" fmla="*/ 5482236 w 6128435"/>
              <a:gd name="connsiteY61" fmla="*/ 3019791 h 6858000"/>
              <a:gd name="connsiteX62" fmla="*/ 5481505 w 6128435"/>
              <a:gd name="connsiteY62" fmla="*/ 3095286 h 6858000"/>
              <a:gd name="connsiteX63" fmla="*/ 5477595 w 6128435"/>
              <a:gd name="connsiteY63" fmla="*/ 3250534 h 6858000"/>
              <a:gd name="connsiteX64" fmla="*/ 5532836 w 6128435"/>
              <a:gd name="connsiteY64" fmla="*/ 3353840 h 6858000"/>
              <a:gd name="connsiteX65" fmla="*/ 5561229 w 6128435"/>
              <a:gd name="connsiteY65" fmla="*/ 3395784 h 6858000"/>
              <a:gd name="connsiteX66" fmla="*/ 5589758 w 6128435"/>
              <a:gd name="connsiteY66" fmla="*/ 3506453 h 6858000"/>
              <a:gd name="connsiteX67" fmla="*/ 5596144 w 6128435"/>
              <a:gd name="connsiteY67" fmla="*/ 3534624 h 6858000"/>
              <a:gd name="connsiteX68" fmla="*/ 5597750 w 6128435"/>
              <a:gd name="connsiteY68" fmla="*/ 3534129 h 6858000"/>
              <a:gd name="connsiteX69" fmla="*/ 5599700 w 6128435"/>
              <a:gd name="connsiteY69" fmla="*/ 3547221 h 6858000"/>
              <a:gd name="connsiteX70" fmla="*/ 5615031 w 6128435"/>
              <a:gd name="connsiteY70" fmla="*/ 3557482 h 6858000"/>
              <a:gd name="connsiteX71" fmla="*/ 5618377 w 6128435"/>
              <a:gd name="connsiteY71" fmla="*/ 3588431 h 6858000"/>
              <a:gd name="connsiteX72" fmla="*/ 5612155 w 6128435"/>
              <a:gd name="connsiteY72" fmla="*/ 3589869 h 6858000"/>
              <a:gd name="connsiteX73" fmla="*/ 5620843 w 6128435"/>
              <a:gd name="connsiteY73" fmla="*/ 3606745 h 6858000"/>
              <a:gd name="connsiteX74" fmla="*/ 5655472 w 6128435"/>
              <a:gd name="connsiteY74" fmla="*/ 3678877 h 6858000"/>
              <a:gd name="connsiteX75" fmla="*/ 5680448 w 6128435"/>
              <a:gd name="connsiteY75" fmla="*/ 3717760 h 6858000"/>
              <a:gd name="connsiteX76" fmla="*/ 5683015 w 6128435"/>
              <a:gd name="connsiteY76" fmla="*/ 3762025 h 6858000"/>
              <a:gd name="connsiteX77" fmla="*/ 5696643 w 6128435"/>
              <a:gd name="connsiteY77" fmla="*/ 3773888 h 6858000"/>
              <a:gd name="connsiteX78" fmla="*/ 5699203 w 6128435"/>
              <a:gd name="connsiteY78" fmla="*/ 3775823 h 6858000"/>
              <a:gd name="connsiteX79" fmla="*/ 5704824 w 6128435"/>
              <a:gd name="connsiteY79" fmla="*/ 3785966 h 6858000"/>
              <a:gd name="connsiteX80" fmla="*/ 5712204 w 6128435"/>
              <a:gd name="connsiteY80" fmla="*/ 3785830 h 6858000"/>
              <a:gd name="connsiteX81" fmla="*/ 5724816 w 6128435"/>
              <a:gd name="connsiteY81" fmla="*/ 3798949 h 6858000"/>
              <a:gd name="connsiteX82" fmla="*/ 5733539 w 6128435"/>
              <a:gd name="connsiteY82" fmla="*/ 3818457 h 6858000"/>
              <a:gd name="connsiteX83" fmla="*/ 5768491 w 6128435"/>
              <a:gd name="connsiteY83" fmla="*/ 3914399 h 6858000"/>
              <a:gd name="connsiteX84" fmla="*/ 5793123 w 6128435"/>
              <a:gd name="connsiteY84" fmla="*/ 3969952 h 6858000"/>
              <a:gd name="connsiteX85" fmla="*/ 5808321 w 6128435"/>
              <a:gd name="connsiteY85" fmla="*/ 3988153 h 6858000"/>
              <a:gd name="connsiteX86" fmla="*/ 5825621 w 6128435"/>
              <a:gd name="connsiteY86" fmla="*/ 4015525 h 6858000"/>
              <a:gd name="connsiteX87" fmla="*/ 5860672 w 6128435"/>
              <a:gd name="connsiteY87" fmla="*/ 4061579 h 6858000"/>
              <a:gd name="connsiteX88" fmla="*/ 5872173 w 6128435"/>
              <a:gd name="connsiteY88" fmla="*/ 4088497 h 6858000"/>
              <a:gd name="connsiteX89" fmla="*/ 5883705 w 6128435"/>
              <a:gd name="connsiteY89" fmla="*/ 4101899 h 6858000"/>
              <a:gd name="connsiteX90" fmla="*/ 5885314 w 6128435"/>
              <a:gd name="connsiteY90" fmla="*/ 4108387 h 6858000"/>
              <a:gd name="connsiteX91" fmla="*/ 5894095 w 6128435"/>
              <a:gd name="connsiteY91" fmla="*/ 4128857 h 6858000"/>
              <a:gd name="connsiteX92" fmla="*/ 5898339 w 6128435"/>
              <a:gd name="connsiteY92" fmla="*/ 4140800 h 6858000"/>
              <a:gd name="connsiteX93" fmla="*/ 5899734 w 6128435"/>
              <a:gd name="connsiteY93" fmla="*/ 4145632 h 6858000"/>
              <a:gd name="connsiteX94" fmla="*/ 5897098 w 6128435"/>
              <a:gd name="connsiteY94" fmla="*/ 4157819 h 6858000"/>
              <a:gd name="connsiteX95" fmla="*/ 5903513 w 6128435"/>
              <a:gd name="connsiteY95" fmla="*/ 4187661 h 6858000"/>
              <a:gd name="connsiteX96" fmla="*/ 5917114 w 6128435"/>
              <a:gd name="connsiteY96" fmla="*/ 4213096 h 6858000"/>
              <a:gd name="connsiteX97" fmla="*/ 5921153 w 6128435"/>
              <a:gd name="connsiteY97" fmla="*/ 4236222 h 6858000"/>
              <a:gd name="connsiteX98" fmla="*/ 5924233 w 6128435"/>
              <a:gd name="connsiteY98" fmla="*/ 4242060 h 6858000"/>
              <a:gd name="connsiteX99" fmla="*/ 5928910 w 6128435"/>
              <a:gd name="connsiteY99" fmla="*/ 4300973 h 6858000"/>
              <a:gd name="connsiteX100" fmla="*/ 5939320 w 6128435"/>
              <a:gd name="connsiteY100" fmla="*/ 4340435 h 6858000"/>
              <a:gd name="connsiteX101" fmla="*/ 5946705 w 6128435"/>
              <a:gd name="connsiteY101" fmla="*/ 4428051 h 6858000"/>
              <a:gd name="connsiteX102" fmla="*/ 5949261 w 6128435"/>
              <a:gd name="connsiteY102" fmla="*/ 4449185 h 6858000"/>
              <a:gd name="connsiteX103" fmla="*/ 5957504 w 6128435"/>
              <a:gd name="connsiteY103" fmla="*/ 4465911 h 6858000"/>
              <a:gd name="connsiteX104" fmla="*/ 5964689 w 6128435"/>
              <a:gd name="connsiteY104" fmla="*/ 4468532 h 6858000"/>
              <a:gd name="connsiteX105" fmla="*/ 5967062 w 6128435"/>
              <a:gd name="connsiteY105" fmla="*/ 4479923 h 6858000"/>
              <a:gd name="connsiteX106" fmla="*/ 5968960 w 6128435"/>
              <a:gd name="connsiteY106" fmla="*/ 4482655 h 6858000"/>
              <a:gd name="connsiteX107" fmla="*/ 5978567 w 6128435"/>
              <a:gd name="connsiteY107" fmla="*/ 4498605 h 6858000"/>
              <a:gd name="connsiteX108" fmla="*/ 5980106 w 6128435"/>
              <a:gd name="connsiteY108" fmla="*/ 4585087 h 6858000"/>
              <a:gd name="connsiteX109" fmla="*/ 5998138 w 6128435"/>
              <a:gd name="connsiteY109" fmla="*/ 4697518 h 6858000"/>
              <a:gd name="connsiteX110" fmla="*/ 6013516 w 6128435"/>
              <a:gd name="connsiteY110" fmla="*/ 4786619 h 6858000"/>
              <a:gd name="connsiteX111" fmla="*/ 6025404 w 6128435"/>
              <a:gd name="connsiteY111" fmla="*/ 4858148 h 6858000"/>
              <a:gd name="connsiteX112" fmla="*/ 6007749 w 6128435"/>
              <a:gd name="connsiteY112" fmla="*/ 4964715 h 6858000"/>
              <a:gd name="connsiteX113" fmla="*/ 6005269 w 6128435"/>
              <a:gd name="connsiteY113" fmla="*/ 5150567 h 6858000"/>
              <a:gd name="connsiteX114" fmla="*/ 6001127 w 6128435"/>
              <a:gd name="connsiteY114" fmla="*/ 5164609 h 6858000"/>
              <a:gd name="connsiteX115" fmla="*/ 5996647 w 6128435"/>
              <a:gd name="connsiteY115" fmla="*/ 5185640 h 6858000"/>
              <a:gd name="connsiteX116" fmla="*/ 5998514 w 6128435"/>
              <a:gd name="connsiteY116" fmla="*/ 5189673 h 6858000"/>
              <a:gd name="connsiteX117" fmla="*/ 5995970 w 6128435"/>
              <a:gd name="connsiteY117" fmla="*/ 5221547 h 6858000"/>
              <a:gd name="connsiteX118" fmla="*/ 5997218 w 6128435"/>
              <a:gd name="connsiteY118" fmla="*/ 5222031 h 6858000"/>
              <a:gd name="connsiteX119" fmla="*/ 6002116 w 6128435"/>
              <a:gd name="connsiteY119" fmla="*/ 5231223 h 6858000"/>
              <a:gd name="connsiteX120" fmla="*/ 6008541 w 6128435"/>
              <a:gd name="connsiteY120" fmla="*/ 5248680 h 6858000"/>
              <a:gd name="connsiteX121" fmla="*/ 6039260 w 6128435"/>
              <a:gd name="connsiteY121" fmla="*/ 5289518 h 6858000"/>
              <a:gd name="connsiteX122" fmla="*/ 6036748 w 6128435"/>
              <a:gd name="connsiteY122" fmla="*/ 5322752 h 6858000"/>
              <a:gd name="connsiteX123" fmla="*/ 6036943 w 6128435"/>
              <a:gd name="connsiteY123" fmla="*/ 5329480 h 6858000"/>
              <a:gd name="connsiteX124" fmla="*/ 6037236 w 6128435"/>
              <a:gd name="connsiteY124" fmla="*/ 5329634 h 6858000"/>
              <a:gd name="connsiteX125" fmla="*/ 6038019 w 6128435"/>
              <a:gd name="connsiteY125" fmla="*/ 5336764 h 6858000"/>
              <a:gd name="connsiteX126" fmla="*/ 6037298 w 6128435"/>
              <a:gd name="connsiteY126" fmla="*/ 5341753 h 6858000"/>
              <a:gd name="connsiteX127" fmla="*/ 6037677 w 6128435"/>
              <a:gd name="connsiteY127" fmla="*/ 5354807 h 6858000"/>
              <a:gd name="connsiteX128" fmla="*/ 6039728 w 6128435"/>
              <a:gd name="connsiteY128" fmla="*/ 5359416 h 6858000"/>
              <a:gd name="connsiteX129" fmla="*/ 6043311 w 6128435"/>
              <a:gd name="connsiteY129" fmla="*/ 5361407 h 6858000"/>
              <a:gd name="connsiteX130" fmla="*/ 6042954 w 6128435"/>
              <a:gd name="connsiteY130" fmla="*/ 5362576 h 6858000"/>
              <a:gd name="connsiteX131" fmla="*/ 6053435 w 6128435"/>
              <a:gd name="connsiteY131" fmla="*/ 5387547 h 6858000"/>
              <a:gd name="connsiteX132" fmla="*/ 6065933 w 6128435"/>
              <a:gd name="connsiteY132" fmla="*/ 5443002 h 6858000"/>
              <a:gd name="connsiteX133" fmla="*/ 6068640 w 6128435"/>
              <a:gd name="connsiteY133" fmla="*/ 5474503 h 6858000"/>
              <a:gd name="connsiteX134" fmla="*/ 6080922 w 6128435"/>
              <a:gd name="connsiteY134" fmla="*/ 5561070 h 6858000"/>
              <a:gd name="connsiteX135" fmla="*/ 6096949 w 6128435"/>
              <a:gd name="connsiteY135" fmla="*/ 5648179 h 6858000"/>
              <a:gd name="connsiteX136" fmla="*/ 6125703 w 6128435"/>
              <a:gd name="connsiteY136" fmla="*/ 5692894 h 6858000"/>
              <a:gd name="connsiteX137" fmla="*/ 6126670 w 6128435"/>
              <a:gd name="connsiteY137" fmla="*/ 5697882 h 6858000"/>
              <a:gd name="connsiteX138" fmla="*/ 6124061 w 6128435"/>
              <a:gd name="connsiteY138" fmla="*/ 5710294 h 6858000"/>
              <a:gd name="connsiteX139" fmla="*/ 6122213 w 6128435"/>
              <a:gd name="connsiteY139" fmla="*/ 5714762 h 6858000"/>
              <a:gd name="connsiteX140" fmla="*/ 6121353 w 6128435"/>
              <a:gd name="connsiteY140" fmla="*/ 5721725 h 6858000"/>
              <a:gd name="connsiteX141" fmla="*/ 6121607 w 6128435"/>
              <a:gd name="connsiteY141" fmla="*/ 5721959 h 6858000"/>
              <a:gd name="connsiteX142" fmla="*/ 6120262 w 6128435"/>
              <a:gd name="connsiteY142" fmla="*/ 5728358 h 6858000"/>
              <a:gd name="connsiteX143" fmla="*/ 6110194 w 6128435"/>
              <a:gd name="connsiteY143" fmla="*/ 5758853 h 6858000"/>
              <a:gd name="connsiteX144" fmla="*/ 6127519 w 6128435"/>
              <a:gd name="connsiteY144" fmla="*/ 5865775 h 6858000"/>
              <a:gd name="connsiteX145" fmla="*/ 6128435 w 6128435"/>
              <a:gd name="connsiteY145" fmla="*/ 5870164 h 6858000"/>
              <a:gd name="connsiteX146" fmla="*/ 6119217 w 6128435"/>
              <a:gd name="connsiteY146" fmla="*/ 5888542 h 6858000"/>
              <a:gd name="connsiteX147" fmla="*/ 6115966 w 6128435"/>
              <a:gd name="connsiteY147" fmla="*/ 5898387 h 6858000"/>
              <a:gd name="connsiteX148" fmla="*/ 6111924 w 6128435"/>
              <a:gd name="connsiteY148" fmla="*/ 5900444 h 6858000"/>
              <a:gd name="connsiteX149" fmla="*/ 6108716 w 6128435"/>
              <a:gd name="connsiteY149" fmla="*/ 5915345 h 6858000"/>
              <a:gd name="connsiteX150" fmla="*/ 6109524 w 6128435"/>
              <a:gd name="connsiteY150" fmla="*/ 5917328 h 6858000"/>
              <a:gd name="connsiteX151" fmla="*/ 6102493 w 6128435"/>
              <a:gd name="connsiteY151" fmla="*/ 5928602 h 6858000"/>
              <a:gd name="connsiteX152" fmla="*/ 6056863 w 6128435"/>
              <a:gd name="connsiteY152" fmla="*/ 6000643 h 6858000"/>
              <a:gd name="connsiteX153" fmla="*/ 6045436 w 6128435"/>
              <a:gd name="connsiteY153" fmla="*/ 6124480 h 6858000"/>
              <a:gd name="connsiteX154" fmla="*/ 6030489 w 6128435"/>
              <a:gd name="connsiteY154" fmla="*/ 6317666 h 6858000"/>
              <a:gd name="connsiteX155" fmla="*/ 6007492 w 6128435"/>
              <a:gd name="connsiteY155" fmla="*/ 6440818 h 6858000"/>
              <a:gd name="connsiteX156" fmla="*/ 6009467 w 6128435"/>
              <a:gd name="connsiteY156" fmla="*/ 6487076 h 6858000"/>
              <a:gd name="connsiteX157" fmla="*/ 5995064 w 6128435"/>
              <a:gd name="connsiteY157" fmla="*/ 6540791 h 6858000"/>
              <a:gd name="connsiteX158" fmla="*/ 5996309 w 6128435"/>
              <a:gd name="connsiteY158" fmla="*/ 6543961 h 6858000"/>
              <a:gd name="connsiteX159" fmla="*/ 5996048 w 6128435"/>
              <a:gd name="connsiteY159" fmla="*/ 6555444 h 6858000"/>
              <a:gd name="connsiteX160" fmla="*/ 6002524 w 6128435"/>
              <a:gd name="connsiteY160" fmla="*/ 6560188 h 6858000"/>
              <a:gd name="connsiteX161" fmla="*/ 6006823 w 6128435"/>
              <a:gd name="connsiteY161" fmla="*/ 6578546 h 6858000"/>
              <a:gd name="connsiteX162" fmla="*/ 6004510 w 6128435"/>
              <a:gd name="connsiteY162" fmla="*/ 6599256 h 6858000"/>
              <a:gd name="connsiteX163" fmla="*/ 5986207 w 6128435"/>
              <a:gd name="connsiteY163" fmla="*/ 6695855 h 6858000"/>
              <a:gd name="connsiteX164" fmla="*/ 5979428 w 6128435"/>
              <a:gd name="connsiteY164" fmla="*/ 6754678 h 6858000"/>
              <a:gd name="connsiteX165" fmla="*/ 5983398 w 6128435"/>
              <a:gd name="connsiteY165" fmla="*/ 6778641 h 6858000"/>
              <a:gd name="connsiteX166" fmla="*/ 5984543 w 6128435"/>
              <a:gd name="connsiteY166" fmla="*/ 6811016 h 6858000"/>
              <a:gd name="connsiteX167" fmla="*/ 5981802 w 6128435"/>
              <a:gd name="connsiteY167" fmla="*/ 6838578 h 6858000"/>
              <a:gd name="connsiteX168" fmla="*/ 5979671 w 6128435"/>
              <a:gd name="connsiteY168" fmla="*/ 6858000 h 6858000"/>
              <a:gd name="connsiteX169" fmla="*/ 0 w 6128435"/>
              <a:gd name="connsiteY169" fmla="*/ 6858000 h 6858000"/>
              <a:gd name="connsiteX170" fmla="*/ 0 w 6128435"/>
              <a:gd name="connsiteY170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23364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2045 w 6128435"/>
              <a:gd name="connsiteY57" fmla="*/ 2984371 h 6858000"/>
              <a:gd name="connsiteX58" fmla="*/ 5482415 w 6128435"/>
              <a:gd name="connsiteY58" fmla="*/ 3004079 h 6858000"/>
              <a:gd name="connsiteX59" fmla="*/ 5483865 w 6128435"/>
              <a:gd name="connsiteY59" fmla="*/ 3005467 h 6858000"/>
              <a:gd name="connsiteX60" fmla="*/ 5482236 w 6128435"/>
              <a:gd name="connsiteY60" fmla="*/ 3019791 h 6858000"/>
              <a:gd name="connsiteX61" fmla="*/ 5481505 w 6128435"/>
              <a:gd name="connsiteY61" fmla="*/ 3095286 h 6858000"/>
              <a:gd name="connsiteX62" fmla="*/ 5477595 w 6128435"/>
              <a:gd name="connsiteY62" fmla="*/ 3250534 h 6858000"/>
              <a:gd name="connsiteX63" fmla="*/ 5532836 w 6128435"/>
              <a:gd name="connsiteY63" fmla="*/ 3353840 h 6858000"/>
              <a:gd name="connsiteX64" fmla="*/ 5561229 w 6128435"/>
              <a:gd name="connsiteY64" fmla="*/ 3395784 h 6858000"/>
              <a:gd name="connsiteX65" fmla="*/ 5589758 w 6128435"/>
              <a:gd name="connsiteY65" fmla="*/ 3506453 h 6858000"/>
              <a:gd name="connsiteX66" fmla="*/ 5596144 w 6128435"/>
              <a:gd name="connsiteY66" fmla="*/ 3534624 h 6858000"/>
              <a:gd name="connsiteX67" fmla="*/ 5597750 w 6128435"/>
              <a:gd name="connsiteY67" fmla="*/ 3534129 h 6858000"/>
              <a:gd name="connsiteX68" fmla="*/ 5599700 w 6128435"/>
              <a:gd name="connsiteY68" fmla="*/ 3547221 h 6858000"/>
              <a:gd name="connsiteX69" fmla="*/ 5615031 w 6128435"/>
              <a:gd name="connsiteY69" fmla="*/ 3557482 h 6858000"/>
              <a:gd name="connsiteX70" fmla="*/ 5618377 w 6128435"/>
              <a:gd name="connsiteY70" fmla="*/ 3588431 h 6858000"/>
              <a:gd name="connsiteX71" fmla="*/ 5612155 w 6128435"/>
              <a:gd name="connsiteY71" fmla="*/ 3589869 h 6858000"/>
              <a:gd name="connsiteX72" fmla="*/ 5620843 w 6128435"/>
              <a:gd name="connsiteY72" fmla="*/ 3606745 h 6858000"/>
              <a:gd name="connsiteX73" fmla="*/ 5655472 w 6128435"/>
              <a:gd name="connsiteY73" fmla="*/ 3678877 h 6858000"/>
              <a:gd name="connsiteX74" fmla="*/ 5680448 w 6128435"/>
              <a:gd name="connsiteY74" fmla="*/ 3717760 h 6858000"/>
              <a:gd name="connsiteX75" fmla="*/ 5683015 w 6128435"/>
              <a:gd name="connsiteY75" fmla="*/ 3762025 h 6858000"/>
              <a:gd name="connsiteX76" fmla="*/ 5696643 w 6128435"/>
              <a:gd name="connsiteY76" fmla="*/ 3773888 h 6858000"/>
              <a:gd name="connsiteX77" fmla="*/ 5699203 w 6128435"/>
              <a:gd name="connsiteY77" fmla="*/ 3775823 h 6858000"/>
              <a:gd name="connsiteX78" fmla="*/ 5704824 w 6128435"/>
              <a:gd name="connsiteY78" fmla="*/ 3785966 h 6858000"/>
              <a:gd name="connsiteX79" fmla="*/ 5712204 w 6128435"/>
              <a:gd name="connsiteY79" fmla="*/ 3785830 h 6858000"/>
              <a:gd name="connsiteX80" fmla="*/ 5724816 w 6128435"/>
              <a:gd name="connsiteY80" fmla="*/ 3798949 h 6858000"/>
              <a:gd name="connsiteX81" fmla="*/ 5733539 w 6128435"/>
              <a:gd name="connsiteY81" fmla="*/ 3818457 h 6858000"/>
              <a:gd name="connsiteX82" fmla="*/ 5768491 w 6128435"/>
              <a:gd name="connsiteY82" fmla="*/ 3914399 h 6858000"/>
              <a:gd name="connsiteX83" fmla="*/ 5793123 w 6128435"/>
              <a:gd name="connsiteY83" fmla="*/ 3969952 h 6858000"/>
              <a:gd name="connsiteX84" fmla="*/ 5808321 w 6128435"/>
              <a:gd name="connsiteY84" fmla="*/ 3988153 h 6858000"/>
              <a:gd name="connsiteX85" fmla="*/ 5825621 w 6128435"/>
              <a:gd name="connsiteY85" fmla="*/ 4015525 h 6858000"/>
              <a:gd name="connsiteX86" fmla="*/ 5860672 w 6128435"/>
              <a:gd name="connsiteY86" fmla="*/ 4061579 h 6858000"/>
              <a:gd name="connsiteX87" fmla="*/ 5872173 w 6128435"/>
              <a:gd name="connsiteY87" fmla="*/ 4088497 h 6858000"/>
              <a:gd name="connsiteX88" fmla="*/ 5883705 w 6128435"/>
              <a:gd name="connsiteY88" fmla="*/ 4101899 h 6858000"/>
              <a:gd name="connsiteX89" fmla="*/ 5885314 w 6128435"/>
              <a:gd name="connsiteY89" fmla="*/ 4108387 h 6858000"/>
              <a:gd name="connsiteX90" fmla="*/ 5894095 w 6128435"/>
              <a:gd name="connsiteY90" fmla="*/ 4128857 h 6858000"/>
              <a:gd name="connsiteX91" fmla="*/ 5898339 w 6128435"/>
              <a:gd name="connsiteY91" fmla="*/ 4140800 h 6858000"/>
              <a:gd name="connsiteX92" fmla="*/ 5899734 w 6128435"/>
              <a:gd name="connsiteY92" fmla="*/ 4145632 h 6858000"/>
              <a:gd name="connsiteX93" fmla="*/ 5897098 w 6128435"/>
              <a:gd name="connsiteY93" fmla="*/ 4157819 h 6858000"/>
              <a:gd name="connsiteX94" fmla="*/ 5903513 w 6128435"/>
              <a:gd name="connsiteY94" fmla="*/ 4187661 h 6858000"/>
              <a:gd name="connsiteX95" fmla="*/ 5917114 w 6128435"/>
              <a:gd name="connsiteY95" fmla="*/ 4213096 h 6858000"/>
              <a:gd name="connsiteX96" fmla="*/ 5921153 w 6128435"/>
              <a:gd name="connsiteY96" fmla="*/ 4236222 h 6858000"/>
              <a:gd name="connsiteX97" fmla="*/ 5924233 w 6128435"/>
              <a:gd name="connsiteY97" fmla="*/ 4242060 h 6858000"/>
              <a:gd name="connsiteX98" fmla="*/ 5928910 w 6128435"/>
              <a:gd name="connsiteY98" fmla="*/ 4300973 h 6858000"/>
              <a:gd name="connsiteX99" fmla="*/ 5939320 w 6128435"/>
              <a:gd name="connsiteY99" fmla="*/ 4340435 h 6858000"/>
              <a:gd name="connsiteX100" fmla="*/ 5946705 w 6128435"/>
              <a:gd name="connsiteY100" fmla="*/ 4428051 h 6858000"/>
              <a:gd name="connsiteX101" fmla="*/ 5949261 w 6128435"/>
              <a:gd name="connsiteY101" fmla="*/ 4449185 h 6858000"/>
              <a:gd name="connsiteX102" fmla="*/ 5957504 w 6128435"/>
              <a:gd name="connsiteY102" fmla="*/ 4465911 h 6858000"/>
              <a:gd name="connsiteX103" fmla="*/ 5964689 w 6128435"/>
              <a:gd name="connsiteY103" fmla="*/ 4468532 h 6858000"/>
              <a:gd name="connsiteX104" fmla="*/ 5967062 w 6128435"/>
              <a:gd name="connsiteY104" fmla="*/ 4479923 h 6858000"/>
              <a:gd name="connsiteX105" fmla="*/ 5968960 w 6128435"/>
              <a:gd name="connsiteY105" fmla="*/ 4482655 h 6858000"/>
              <a:gd name="connsiteX106" fmla="*/ 5978567 w 6128435"/>
              <a:gd name="connsiteY106" fmla="*/ 4498605 h 6858000"/>
              <a:gd name="connsiteX107" fmla="*/ 5980106 w 6128435"/>
              <a:gd name="connsiteY107" fmla="*/ 4585087 h 6858000"/>
              <a:gd name="connsiteX108" fmla="*/ 5998138 w 6128435"/>
              <a:gd name="connsiteY108" fmla="*/ 4697518 h 6858000"/>
              <a:gd name="connsiteX109" fmla="*/ 6013516 w 6128435"/>
              <a:gd name="connsiteY109" fmla="*/ 4786619 h 6858000"/>
              <a:gd name="connsiteX110" fmla="*/ 6025404 w 6128435"/>
              <a:gd name="connsiteY110" fmla="*/ 4858148 h 6858000"/>
              <a:gd name="connsiteX111" fmla="*/ 6007749 w 6128435"/>
              <a:gd name="connsiteY111" fmla="*/ 4964715 h 6858000"/>
              <a:gd name="connsiteX112" fmla="*/ 6005269 w 6128435"/>
              <a:gd name="connsiteY112" fmla="*/ 5150567 h 6858000"/>
              <a:gd name="connsiteX113" fmla="*/ 6001127 w 6128435"/>
              <a:gd name="connsiteY113" fmla="*/ 5164609 h 6858000"/>
              <a:gd name="connsiteX114" fmla="*/ 5996647 w 6128435"/>
              <a:gd name="connsiteY114" fmla="*/ 5185640 h 6858000"/>
              <a:gd name="connsiteX115" fmla="*/ 5998514 w 6128435"/>
              <a:gd name="connsiteY115" fmla="*/ 5189673 h 6858000"/>
              <a:gd name="connsiteX116" fmla="*/ 5995970 w 6128435"/>
              <a:gd name="connsiteY116" fmla="*/ 5221547 h 6858000"/>
              <a:gd name="connsiteX117" fmla="*/ 5997218 w 6128435"/>
              <a:gd name="connsiteY117" fmla="*/ 5222031 h 6858000"/>
              <a:gd name="connsiteX118" fmla="*/ 6002116 w 6128435"/>
              <a:gd name="connsiteY118" fmla="*/ 5231223 h 6858000"/>
              <a:gd name="connsiteX119" fmla="*/ 6008541 w 6128435"/>
              <a:gd name="connsiteY119" fmla="*/ 5248680 h 6858000"/>
              <a:gd name="connsiteX120" fmla="*/ 6039260 w 6128435"/>
              <a:gd name="connsiteY120" fmla="*/ 5289518 h 6858000"/>
              <a:gd name="connsiteX121" fmla="*/ 6036748 w 6128435"/>
              <a:gd name="connsiteY121" fmla="*/ 5322752 h 6858000"/>
              <a:gd name="connsiteX122" fmla="*/ 6036943 w 6128435"/>
              <a:gd name="connsiteY122" fmla="*/ 5329480 h 6858000"/>
              <a:gd name="connsiteX123" fmla="*/ 6037236 w 6128435"/>
              <a:gd name="connsiteY123" fmla="*/ 5329634 h 6858000"/>
              <a:gd name="connsiteX124" fmla="*/ 6038019 w 6128435"/>
              <a:gd name="connsiteY124" fmla="*/ 5336764 h 6858000"/>
              <a:gd name="connsiteX125" fmla="*/ 6037298 w 6128435"/>
              <a:gd name="connsiteY125" fmla="*/ 5341753 h 6858000"/>
              <a:gd name="connsiteX126" fmla="*/ 6037677 w 6128435"/>
              <a:gd name="connsiteY126" fmla="*/ 5354807 h 6858000"/>
              <a:gd name="connsiteX127" fmla="*/ 6039728 w 6128435"/>
              <a:gd name="connsiteY127" fmla="*/ 5359416 h 6858000"/>
              <a:gd name="connsiteX128" fmla="*/ 6043311 w 6128435"/>
              <a:gd name="connsiteY128" fmla="*/ 5361407 h 6858000"/>
              <a:gd name="connsiteX129" fmla="*/ 6042954 w 6128435"/>
              <a:gd name="connsiteY129" fmla="*/ 5362576 h 6858000"/>
              <a:gd name="connsiteX130" fmla="*/ 6053435 w 6128435"/>
              <a:gd name="connsiteY130" fmla="*/ 5387547 h 6858000"/>
              <a:gd name="connsiteX131" fmla="*/ 6065933 w 6128435"/>
              <a:gd name="connsiteY131" fmla="*/ 5443002 h 6858000"/>
              <a:gd name="connsiteX132" fmla="*/ 6068640 w 6128435"/>
              <a:gd name="connsiteY132" fmla="*/ 5474503 h 6858000"/>
              <a:gd name="connsiteX133" fmla="*/ 6080922 w 6128435"/>
              <a:gd name="connsiteY133" fmla="*/ 5561070 h 6858000"/>
              <a:gd name="connsiteX134" fmla="*/ 6096949 w 6128435"/>
              <a:gd name="connsiteY134" fmla="*/ 5648179 h 6858000"/>
              <a:gd name="connsiteX135" fmla="*/ 6125703 w 6128435"/>
              <a:gd name="connsiteY135" fmla="*/ 5692894 h 6858000"/>
              <a:gd name="connsiteX136" fmla="*/ 6126670 w 6128435"/>
              <a:gd name="connsiteY136" fmla="*/ 5697882 h 6858000"/>
              <a:gd name="connsiteX137" fmla="*/ 6124061 w 6128435"/>
              <a:gd name="connsiteY137" fmla="*/ 5710294 h 6858000"/>
              <a:gd name="connsiteX138" fmla="*/ 6122213 w 6128435"/>
              <a:gd name="connsiteY138" fmla="*/ 5714762 h 6858000"/>
              <a:gd name="connsiteX139" fmla="*/ 6121353 w 6128435"/>
              <a:gd name="connsiteY139" fmla="*/ 5721725 h 6858000"/>
              <a:gd name="connsiteX140" fmla="*/ 6121607 w 6128435"/>
              <a:gd name="connsiteY140" fmla="*/ 5721959 h 6858000"/>
              <a:gd name="connsiteX141" fmla="*/ 6120262 w 6128435"/>
              <a:gd name="connsiteY141" fmla="*/ 5728358 h 6858000"/>
              <a:gd name="connsiteX142" fmla="*/ 6110194 w 6128435"/>
              <a:gd name="connsiteY142" fmla="*/ 5758853 h 6858000"/>
              <a:gd name="connsiteX143" fmla="*/ 6127519 w 6128435"/>
              <a:gd name="connsiteY143" fmla="*/ 5865775 h 6858000"/>
              <a:gd name="connsiteX144" fmla="*/ 6128435 w 6128435"/>
              <a:gd name="connsiteY144" fmla="*/ 5870164 h 6858000"/>
              <a:gd name="connsiteX145" fmla="*/ 6119217 w 6128435"/>
              <a:gd name="connsiteY145" fmla="*/ 5888542 h 6858000"/>
              <a:gd name="connsiteX146" fmla="*/ 6115966 w 6128435"/>
              <a:gd name="connsiteY146" fmla="*/ 5898387 h 6858000"/>
              <a:gd name="connsiteX147" fmla="*/ 6111924 w 6128435"/>
              <a:gd name="connsiteY147" fmla="*/ 5900444 h 6858000"/>
              <a:gd name="connsiteX148" fmla="*/ 6108716 w 6128435"/>
              <a:gd name="connsiteY148" fmla="*/ 5915345 h 6858000"/>
              <a:gd name="connsiteX149" fmla="*/ 6109524 w 6128435"/>
              <a:gd name="connsiteY149" fmla="*/ 5917328 h 6858000"/>
              <a:gd name="connsiteX150" fmla="*/ 6102493 w 6128435"/>
              <a:gd name="connsiteY150" fmla="*/ 5928602 h 6858000"/>
              <a:gd name="connsiteX151" fmla="*/ 6056863 w 6128435"/>
              <a:gd name="connsiteY151" fmla="*/ 6000643 h 6858000"/>
              <a:gd name="connsiteX152" fmla="*/ 6045436 w 6128435"/>
              <a:gd name="connsiteY152" fmla="*/ 6124480 h 6858000"/>
              <a:gd name="connsiteX153" fmla="*/ 6030489 w 6128435"/>
              <a:gd name="connsiteY153" fmla="*/ 6317666 h 6858000"/>
              <a:gd name="connsiteX154" fmla="*/ 6007492 w 6128435"/>
              <a:gd name="connsiteY154" fmla="*/ 6440818 h 6858000"/>
              <a:gd name="connsiteX155" fmla="*/ 6009467 w 6128435"/>
              <a:gd name="connsiteY155" fmla="*/ 6487076 h 6858000"/>
              <a:gd name="connsiteX156" fmla="*/ 5995064 w 6128435"/>
              <a:gd name="connsiteY156" fmla="*/ 6540791 h 6858000"/>
              <a:gd name="connsiteX157" fmla="*/ 5996309 w 6128435"/>
              <a:gd name="connsiteY157" fmla="*/ 6543961 h 6858000"/>
              <a:gd name="connsiteX158" fmla="*/ 5996048 w 6128435"/>
              <a:gd name="connsiteY158" fmla="*/ 6555444 h 6858000"/>
              <a:gd name="connsiteX159" fmla="*/ 6002524 w 6128435"/>
              <a:gd name="connsiteY159" fmla="*/ 6560188 h 6858000"/>
              <a:gd name="connsiteX160" fmla="*/ 6006823 w 6128435"/>
              <a:gd name="connsiteY160" fmla="*/ 6578546 h 6858000"/>
              <a:gd name="connsiteX161" fmla="*/ 6004510 w 6128435"/>
              <a:gd name="connsiteY161" fmla="*/ 6599256 h 6858000"/>
              <a:gd name="connsiteX162" fmla="*/ 5986207 w 6128435"/>
              <a:gd name="connsiteY162" fmla="*/ 6695855 h 6858000"/>
              <a:gd name="connsiteX163" fmla="*/ 5979428 w 6128435"/>
              <a:gd name="connsiteY163" fmla="*/ 6754678 h 6858000"/>
              <a:gd name="connsiteX164" fmla="*/ 5983398 w 6128435"/>
              <a:gd name="connsiteY164" fmla="*/ 6778641 h 6858000"/>
              <a:gd name="connsiteX165" fmla="*/ 5984543 w 6128435"/>
              <a:gd name="connsiteY165" fmla="*/ 6811016 h 6858000"/>
              <a:gd name="connsiteX166" fmla="*/ 5981802 w 6128435"/>
              <a:gd name="connsiteY166" fmla="*/ 6838578 h 6858000"/>
              <a:gd name="connsiteX167" fmla="*/ 5979671 w 6128435"/>
              <a:gd name="connsiteY167" fmla="*/ 6858000 h 6858000"/>
              <a:gd name="connsiteX168" fmla="*/ 0 w 6128435"/>
              <a:gd name="connsiteY168" fmla="*/ 6858000 h 6858000"/>
              <a:gd name="connsiteX169" fmla="*/ 0 w 6128435"/>
              <a:gd name="connsiteY169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57023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2045 w 6128435"/>
              <a:gd name="connsiteY57" fmla="*/ 2984371 h 6858000"/>
              <a:gd name="connsiteX58" fmla="*/ 5482415 w 6128435"/>
              <a:gd name="connsiteY58" fmla="*/ 3004079 h 6858000"/>
              <a:gd name="connsiteX59" fmla="*/ 5483865 w 6128435"/>
              <a:gd name="connsiteY59" fmla="*/ 3005467 h 6858000"/>
              <a:gd name="connsiteX60" fmla="*/ 5482236 w 6128435"/>
              <a:gd name="connsiteY60" fmla="*/ 3019791 h 6858000"/>
              <a:gd name="connsiteX61" fmla="*/ 5481505 w 6128435"/>
              <a:gd name="connsiteY61" fmla="*/ 3095286 h 6858000"/>
              <a:gd name="connsiteX62" fmla="*/ 5477595 w 6128435"/>
              <a:gd name="connsiteY62" fmla="*/ 3250534 h 6858000"/>
              <a:gd name="connsiteX63" fmla="*/ 5532836 w 6128435"/>
              <a:gd name="connsiteY63" fmla="*/ 3353840 h 6858000"/>
              <a:gd name="connsiteX64" fmla="*/ 5561229 w 6128435"/>
              <a:gd name="connsiteY64" fmla="*/ 3395784 h 6858000"/>
              <a:gd name="connsiteX65" fmla="*/ 5589758 w 6128435"/>
              <a:gd name="connsiteY65" fmla="*/ 3506453 h 6858000"/>
              <a:gd name="connsiteX66" fmla="*/ 5596144 w 6128435"/>
              <a:gd name="connsiteY66" fmla="*/ 3534624 h 6858000"/>
              <a:gd name="connsiteX67" fmla="*/ 5597750 w 6128435"/>
              <a:gd name="connsiteY67" fmla="*/ 3534129 h 6858000"/>
              <a:gd name="connsiteX68" fmla="*/ 5599700 w 6128435"/>
              <a:gd name="connsiteY68" fmla="*/ 3547221 h 6858000"/>
              <a:gd name="connsiteX69" fmla="*/ 5615031 w 6128435"/>
              <a:gd name="connsiteY69" fmla="*/ 3557482 h 6858000"/>
              <a:gd name="connsiteX70" fmla="*/ 5618377 w 6128435"/>
              <a:gd name="connsiteY70" fmla="*/ 3588431 h 6858000"/>
              <a:gd name="connsiteX71" fmla="*/ 5612155 w 6128435"/>
              <a:gd name="connsiteY71" fmla="*/ 3589869 h 6858000"/>
              <a:gd name="connsiteX72" fmla="*/ 5620843 w 6128435"/>
              <a:gd name="connsiteY72" fmla="*/ 3606745 h 6858000"/>
              <a:gd name="connsiteX73" fmla="*/ 5655472 w 6128435"/>
              <a:gd name="connsiteY73" fmla="*/ 3678877 h 6858000"/>
              <a:gd name="connsiteX74" fmla="*/ 5680448 w 6128435"/>
              <a:gd name="connsiteY74" fmla="*/ 3717760 h 6858000"/>
              <a:gd name="connsiteX75" fmla="*/ 5683015 w 6128435"/>
              <a:gd name="connsiteY75" fmla="*/ 3762025 h 6858000"/>
              <a:gd name="connsiteX76" fmla="*/ 5696643 w 6128435"/>
              <a:gd name="connsiteY76" fmla="*/ 3773888 h 6858000"/>
              <a:gd name="connsiteX77" fmla="*/ 5699203 w 6128435"/>
              <a:gd name="connsiteY77" fmla="*/ 3775823 h 6858000"/>
              <a:gd name="connsiteX78" fmla="*/ 5704824 w 6128435"/>
              <a:gd name="connsiteY78" fmla="*/ 3785966 h 6858000"/>
              <a:gd name="connsiteX79" fmla="*/ 5712204 w 6128435"/>
              <a:gd name="connsiteY79" fmla="*/ 3785830 h 6858000"/>
              <a:gd name="connsiteX80" fmla="*/ 5724816 w 6128435"/>
              <a:gd name="connsiteY80" fmla="*/ 3798949 h 6858000"/>
              <a:gd name="connsiteX81" fmla="*/ 5733539 w 6128435"/>
              <a:gd name="connsiteY81" fmla="*/ 3818457 h 6858000"/>
              <a:gd name="connsiteX82" fmla="*/ 5768491 w 6128435"/>
              <a:gd name="connsiteY82" fmla="*/ 3914399 h 6858000"/>
              <a:gd name="connsiteX83" fmla="*/ 5793123 w 6128435"/>
              <a:gd name="connsiteY83" fmla="*/ 3969952 h 6858000"/>
              <a:gd name="connsiteX84" fmla="*/ 5808321 w 6128435"/>
              <a:gd name="connsiteY84" fmla="*/ 3988153 h 6858000"/>
              <a:gd name="connsiteX85" fmla="*/ 5825621 w 6128435"/>
              <a:gd name="connsiteY85" fmla="*/ 4015525 h 6858000"/>
              <a:gd name="connsiteX86" fmla="*/ 5860672 w 6128435"/>
              <a:gd name="connsiteY86" fmla="*/ 4061579 h 6858000"/>
              <a:gd name="connsiteX87" fmla="*/ 5872173 w 6128435"/>
              <a:gd name="connsiteY87" fmla="*/ 4088497 h 6858000"/>
              <a:gd name="connsiteX88" fmla="*/ 5883705 w 6128435"/>
              <a:gd name="connsiteY88" fmla="*/ 4101899 h 6858000"/>
              <a:gd name="connsiteX89" fmla="*/ 5885314 w 6128435"/>
              <a:gd name="connsiteY89" fmla="*/ 4108387 h 6858000"/>
              <a:gd name="connsiteX90" fmla="*/ 5894095 w 6128435"/>
              <a:gd name="connsiteY90" fmla="*/ 4128857 h 6858000"/>
              <a:gd name="connsiteX91" fmla="*/ 5898339 w 6128435"/>
              <a:gd name="connsiteY91" fmla="*/ 4140800 h 6858000"/>
              <a:gd name="connsiteX92" fmla="*/ 5899734 w 6128435"/>
              <a:gd name="connsiteY92" fmla="*/ 4145632 h 6858000"/>
              <a:gd name="connsiteX93" fmla="*/ 5897098 w 6128435"/>
              <a:gd name="connsiteY93" fmla="*/ 4157819 h 6858000"/>
              <a:gd name="connsiteX94" fmla="*/ 5903513 w 6128435"/>
              <a:gd name="connsiteY94" fmla="*/ 4187661 h 6858000"/>
              <a:gd name="connsiteX95" fmla="*/ 5917114 w 6128435"/>
              <a:gd name="connsiteY95" fmla="*/ 4213096 h 6858000"/>
              <a:gd name="connsiteX96" fmla="*/ 5921153 w 6128435"/>
              <a:gd name="connsiteY96" fmla="*/ 4236222 h 6858000"/>
              <a:gd name="connsiteX97" fmla="*/ 5924233 w 6128435"/>
              <a:gd name="connsiteY97" fmla="*/ 4242060 h 6858000"/>
              <a:gd name="connsiteX98" fmla="*/ 5928910 w 6128435"/>
              <a:gd name="connsiteY98" fmla="*/ 4300973 h 6858000"/>
              <a:gd name="connsiteX99" fmla="*/ 5939320 w 6128435"/>
              <a:gd name="connsiteY99" fmla="*/ 4340435 h 6858000"/>
              <a:gd name="connsiteX100" fmla="*/ 5946705 w 6128435"/>
              <a:gd name="connsiteY100" fmla="*/ 4428051 h 6858000"/>
              <a:gd name="connsiteX101" fmla="*/ 5949261 w 6128435"/>
              <a:gd name="connsiteY101" fmla="*/ 4449185 h 6858000"/>
              <a:gd name="connsiteX102" fmla="*/ 5957504 w 6128435"/>
              <a:gd name="connsiteY102" fmla="*/ 4465911 h 6858000"/>
              <a:gd name="connsiteX103" fmla="*/ 5964689 w 6128435"/>
              <a:gd name="connsiteY103" fmla="*/ 4468532 h 6858000"/>
              <a:gd name="connsiteX104" fmla="*/ 5967062 w 6128435"/>
              <a:gd name="connsiteY104" fmla="*/ 4479923 h 6858000"/>
              <a:gd name="connsiteX105" fmla="*/ 5968960 w 6128435"/>
              <a:gd name="connsiteY105" fmla="*/ 4482655 h 6858000"/>
              <a:gd name="connsiteX106" fmla="*/ 5978567 w 6128435"/>
              <a:gd name="connsiteY106" fmla="*/ 4498605 h 6858000"/>
              <a:gd name="connsiteX107" fmla="*/ 5980106 w 6128435"/>
              <a:gd name="connsiteY107" fmla="*/ 4585087 h 6858000"/>
              <a:gd name="connsiteX108" fmla="*/ 5998138 w 6128435"/>
              <a:gd name="connsiteY108" fmla="*/ 4697518 h 6858000"/>
              <a:gd name="connsiteX109" fmla="*/ 6013516 w 6128435"/>
              <a:gd name="connsiteY109" fmla="*/ 4786619 h 6858000"/>
              <a:gd name="connsiteX110" fmla="*/ 6025404 w 6128435"/>
              <a:gd name="connsiteY110" fmla="*/ 4858148 h 6858000"/>
              <a:gd name="connsiteX111" fmla="*/ 6007749 w 6128435"/>
              <a:gd name="connsiteY111" fmla="*/ 4964715 h 6858000"/>
              <a:gd name="connsiteX112" fmla="*/ 6005269 w 6128435"/>
              <a:gd name="connsiteY112" fmla="*/ 5150567 h 6858000"/>
              <a:gd name="connsiteX113" fmla="*/ 6001127 w 6128435"/>
              <a:gd name="connsiteY113" fmla="*/ 5164609 h 6858000"/>
              <a:gd name="connsiteX114" fmla="*/ 5996647 w 6128435"/>
              <a:gd name="connsiteY114" fmla="*/ 5185640 h 6858000"/>
              <a:gd name="connsiteX115" fmla="*/ 5998514 w 6128435"/>
              <a:gd name="connsiteY115" fmla="*/ 5189673 h 6858000"/>
              <a:gd name="connsiteX116" fmla="*/ 5995970 w 6128435"/>
              <a:gd name="connsiteY116" fmla="*/ 5221547 h 6858000"/>
              <a:gd name="connsiteX117" fmla="*/ 5997218 w 6128435"/>
              <a:gd name="connsiteY117" fmla="*/ 5222031 h 6858000"/>
              <a:gd name="connsiteX118" fmla="*/ 6002116 w 6128435"/>
              <a:gd name="connsiteY118" fmla="*/ 5231223 h 6858000"/>
              <a:gd name="connsiteX119" fmla="*/ 6008541 w 6128435"/>
              <a:gd name="connsiteY119" fmla="*/ 5248680 h 6858000"/>
              <a:gd name="connsiteX120" fmla="*/ 6039260 w 6128435"/>
              <a:gd name="connsiteY120" fmla="*/ 5289518 h 6858000"/>
              <a:gd name="connsiteX121" fmla="*/ 6036748 w 6128435"/>
              <a:gd name="connsiteY121" fmla="*/ 5322752 h 6858000"/>
              <a:gd name="connsiteX122" fmla="*/ 6036943 w 6128435"/>
              <a:gd name="connsiteY122" fmla="*/ 5329480 h 6858000"/>
              <a:gd name="connsiteX123" fmla="*/ 6037236 w 6128435"/>
              <a:gd name="connsiteY123" fmla="*/ 5329634 h 6858000"/>
              <a:gd name="connsiteX124" fmla="*/ 6038019 w 6128435"/>
              <a:gd name="connsiteY124" fmla="*/ 5336764 h 6858000"/>
              <a:gd name="connsiteX125" fmla="*/ 6037298 w 6128435"/>
              <a:gd name="connsiteY125" fmla="*/ 5341753 h 6858000"/>
              <a:gd name="connsiteX126" fmla="*/ 6037677 w 6128435"/>
              <a:gd name="connsiteY126" fmla="*/ 5354807 h 6858000"/>
              <a:gd name="connsiteX127" fmla="*/ 6039728 w 6128435"/>
              <a:gd name="connsiteY127" fmla="*/ 5359416 h 6858000"/>
              <a:gd name="connsiteX128" fmla="*/ 6043311 w 6128435"/>
              <a:gd name="connsiteY128" fmla="*/ 5361407 h 6858000"/>
              <a:gd name="connsiteX129" fmla="*/ 6042954 w 6128435"/>
              <a:gd name="connsiteY129" fmla="*/ 5362576 h 6858000"/>
              <a:gd name="connsiteX130" fmla="*/ 6053435 w 6128435"/>
              <a:gd name="connsiteY130" fmla="*/ 5387547 h 6858000"/>
              <a:gd name="connsiteX131" fmla="*/ 6065933 w 6128435"/>
              <a:gd name="connsiteY131" fmla="*/ 5443002 h 6858000"/>
              <a:gd name="connsiteX132" fmla="*/ 6068640 w 6128435"/>
              <a:gd name="connsiteY132" fmla="*/ 5474503 h 6858000"/>
              <a:gd name="connsiteX133" fmla="*/ 6080922 w 6128435"/>
              <a:gd name="connsiteY133" fmla="*/ 5561070 h 6858000"/>
              <a:gd name="connsiteX134" fmla="*/ 6096949 w 6128435"/>
              <a:gd name="connsiteY134" fmla="*/ 5648179 h 6858000"/>
              <a:gd name="connsiteX135" fmla="*/ 6125703 w 6128435"/>
              <a:gd name="connsiteY135" fmla="*/ 5692894 h 6858000"/>
              <a:gd name="connsiteX136" fmla="*/ 6126670 w 6128435"/>
              <a:gd name="connsiteY136" fmla="*/ 5697882 h 6858000"/>
              <a:gd name="connsiteX137" fmla="*/ 6124061 w 6128435"/>
              <a:gd name="connsiteY137" fmla="*/ 5710294 h 6858000"/>
              <a:gd name="connsiteX138" fmla="*/ 6122213 w 6128435"/>
              <a:gd name="connsiteY138" fmla="*/ 5714762 h 6858000"/>
              <a:gd name="connsiteX139" fmla="*/ 6121353 w 6128435"/>
              <a:gd name="connsiteY139" fmla="*/ 5721725 h 6858000"/>
              <a:gd name="connsiteX140" fmla="*/ 6121607 w 6128435"/>
              <a:gd name="connsiteY140" fmla="*/ 5721959 h 6858000"/>
              <a:gd name="connsiteX141" fmla="*/ 6120262 w 6128435"/>
              <a:gd name="connsiteY141" fmla="*/ 5728358 h 6858000"/>
              <a:gd name="connsiteX142" fmla="*/ 6110194 w 6128435"/>
              <a:gd name="connsiteY142" fmla="*/ 5758853 h 6858000"/>
              <a:gd name="connsiteX143" fmla="*/ 6127519 w 6128435"/>
              <a:gd name="connsiteY143" fmla="*/ 5865775 h 6858000"/>
              <a:gd name="connsiteX144" fmla="*/ 6128435 w 6128435"/>
              <a:gd name="connsiteY144" fmla="*/ 5870164 h 6858000"/>
              <a:gd name="connsiteX145" fmla="*/ 6119217 w 6128435"/>
              <a:gd name="connsiteY145" fmla="*/ 5888542 h 6858000"/>
              <a:gd name="connsiteX146" fmla="*/ 6115966 w 6128435"/>
              <a:gd name="connsiteY146" fmla="*/ 5898387 h 6858000"/>
              <a:gd name="connsiteX147" fmla="*/ 6111924 w 6128435"/>
              <a:gd name="connsiteY147" fmla="*/ 5900444 h 6858000"/>
              <a:gd name="connsiteX148" fmla="*/ 6108716 w 6128435"/>
              <a:gd name="connsiteY148" fmla="*/ 5915345 h 6858000"/>
              <a:gd name="connsiteX149" fmla="*/ 6109524 w 6128435"/>
              <a:gd name="connsiteY149" fmla="*/ 5917328 h 6858000"/>
              <a:gd name="connsiteX150" fmla="*/ 6102493 w 6128435"/>
              <a:gd name="connsiteY150" fmla="*/ 5928602 h 6858000"/>
              <a:gd name="connsiteX151" fmla="*/ 6056863 w 6128435"/>
              <a:gd name="connsiteY151" fmla="*/ 6000643 h 6858000"/>
              <a:gd name="connsiteX152" fmla="*/ 6045436 w 6128435"/>
              <a:gd name="connsiteY152" fmla="*/ 6124480 h 6858000"/>
              <a:gd name="connsiteX153" fmla="*/ 6030489 w 6128435"/>
              <a:gd name="connsiteY153" fmla="*/ 6317666 h 6858000"/>
              <a:gd name="connsiteX154" fmla="*/ 6007492 w 6128435"/>
              <a:gd name="connsiteY154" fmla="*/ 6440818 h 6858000"/>
              <a:gd name="connsiteX155" fmla="*/ 6009467 w 6128435"/>
              <a:gd name="connsiteY155" fmla="*/ 6487076 h 6858000"/>
              <a:gd name="connsiteX156" fmla="*/ 5995064 w 6128435"/>
              <a:gd name="connsiteY156" fmla="*/ 6540791 h 6858000"/>
              <a:gd name="connsiteX157" fmla="*/ 5996309 w 6128435"/>
              <a:gd name="connsiteY157" fmla="*/ 6543961 h 6858000"/>
              <a:gd name="connsiteX158" fmla="*/ 5996048 w 6128435"/>
              <a:gd name="connsiteY158" fmla="*/ 6555444 h 6858000"/>
              <a:gd name="connsiteX159" fmla="*/ 6002524 w 6128435"/>
              <a:gd name="connsiteY159" fmla="*/ 6560188 h 6858000"/>
              <a:gd name="connsiteX160" fmla="*/ 6006823 w 6128435"/>
              <a:gd name="connsiteY160" fmla="*/ 6578546 h 6858000"/>
              <a:gd name="connsiteX161" fmla="*/ 6004510 w 6128435"/>
              <a:gd name="connsiteY161" fmla="*/ 6599256 h 6858000"/>
              <a:gd name="connsiteX162" fmla="*/ 5986207 w 6128435"/>
              <a:gd name="connsiteY162" fmla="*/ 6695855 h 6858000"/>
              <a:gd name="connsiteX163" fmla="*/ 5979428 w 6128435"/>
              <a:gd name="connsiteY163" fmla="*/ 6754678 h 6858000"/>
              <a:gd name="connsiteX164" fmla="*/ 5983398 w 6128435"/>
              <a:gd name="connsiteY164" fmla="*/ 6778641 h 6858000"/>
              <a:gd name="connsiteX165" fmla="*/ 5984543 w 6128435"/>
              <a:gd name="connsiteY165" fmla="*/ 6811016 h 6858000"/>
              <a:gd name="connsiteX166" fmla="*/ 5981802 w 6128435"/>
              <a:gd name="connsiteY166" fmla="*/ 6838578 h 6858000"/>
              <a:gd name="connsiteX167" fmla="*/ 5979671 w 6128435"/>
              <a:gd name="connsiteY167" fmla="*/ 6858000 h 6858000"/>
              <a:gd name="connsiteX168" fmla="*/ 0 w 6128435"/>
              <a:gd name="connsiteY168" fmla="*/ 6858000 h 6858000"/>
              <a:gd name="connsiteX169" fmla="*/ 0 w 6128435"/>
              <a:gd name="connsiteY169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5452 w 6128435"/>
              <a:gd name="connsiteY13" fmla="*/ 745392 h 6858000"/>
              <a:gd name="connsiteX14" fmla="*/ 5189051 w 6128435"/>
              <a:gd name="connsiteY14" fmla="*/ 782518 h 6858000"/>
              <a:gd name="connsiteX15" fmla="*/ 5210428 w 6128435"/>
              <a:gd name="connsiteY15" fmla="*/ 815772 h 6858000"/>
              <a:gd name="connsiteX16" fmla="*/ 5221088 w 6128435"/>
              <a:gd name="connsiteY16" fmla="*/ 860193 h 6858000"/>
              <a:gd name="connsiteX17" fmla="*/ 5227653 w 6128435"/>
              <a:gd name="connsiteY17" fmla="*/ 886709 h 6858000"/>
              <a:gd name="connsiteX18" fmla="*/ 5230806 w 6128435"/>
              <a:gd name="connsiteY18" fmla="*/ 961354 h 6858000"/>
              <a:gd name="connsiteX19" fmla="*/ 5201018 w 6128435"/>
              <a:gd name="connsiteY19" fmla="*/ 1095027 h 6858000"/>
              <a:gd name="connsiteX20" fmla="*/ 5202153 w 6128435"/>
              <a:gd name="connsiteY20" fmla="*/ 1133224 h 6858000"/>
              <a:gd name="connsiteX21" fmla="*/ 5207370 w 6128435"/>
              <a:gd name="connsiteY21" fmla="*/ 1138097 h 6858000"/>
              <a:gd name="connsiteX22" fmla="*/ 5189234 w 6128435"/>
              <a:gd name="connsiteY22" fmla="*/ 1193495 h 6858000"/>
              <a:gd name="connsiteX23" fmla="*/ 5202769 w 6128435"/>
              <a:gd name="connsiteY23" fmla="*/ 1269450 h 6858000"/>
              <a:gd name="connsiteX24" fmla="*/ 5225968 w 6128435"/>
              <a:gd name="connsiteY24" fmla="*/ 1357994 h 6858000"/>
              <a:gd name="connsiteX25" fmla="*/ 5233819 w 6128435"/>
              <a:gd name="connsiteY25" fmla="*/ 1380922 h 6858000"/>
              <a:gd name="connsiteX26" fmla="*/ 5237226 w 6128435"/>
              <a:gd name="connsiteY26" fmla="*/ 1441327 h 6858000"/>
              <a:gd name="connsiteX27" fmla="*/ 5244434 w 6128435"/>
              <a:gd name="connsiteY27" fmla="*/ 1580810 h 6858000"/>
              <a:gd name="connsiteX28" fmla="*/ 5251453 w 6128435"/>
              <a:gd name="connsiteY28" fmla="*/ 1583934 h 6858000"/>
              <a:gd name="connsiteX29" fmla="*/ 5253136 w 6128435"/>
              <a:gd name="connsiteY29" fmla="*/ 1595457 h 6858000"/>
              <a:gd name="connsiteX30" fmla="*/ 5254863 w 6128435"/>
              <a:gd name="connsiteY30" fmla="*/ 1598311 h 6858000"/>
              <a:gd name="connsiteX31" fmla="*/ 5263491 w 6128435"/>
              <a:gd name="connsiteY31" fmla="*/ 1642938 h 6858000"/>
              <a:gd name="connsiteX32" fmla="*/ 5261314 w 6128435"/>
              <a:gd name="connsiteY32" fmla="*/ 1689177 h 6858000"/>
              <a:gd name="connsiteX33" fmla="*/ 5259788 w 6128435"/>
              <a:gd name="connsiteY33" fmla="*/ 1768516 h 6858000"/>
              <a:gd name="connsiteX34" fmla="*/ 5255696 w 6128435"/>
              <a:gd name="connsiteY34" fmla="*/ 1953770 h 6858000"/>
              <a:gd name="connsiteX35" fmla="*/ 5252592 w 6128435"/>
              <a:gd name="connsiteY35" fmla="*/ 2092210 h 6858000"/>
              <a:gd name="connsiteX36" fmla="*/ 5264303 w 6128435"/>
              <a:gd name="connsiteY36" fmla="*/ 2225157 h 6858000"/>
              <a:gd name="connsiteX37" fmla="*/ 5254949 w 6128435"/>
              <a:gd name="connsiteY37" fmla="*/ 2236160 h 6858000"/>
              <a:gd name="connsiteX38" fmla="*/ 5250104 w 6128435"/>
              <a:gd name="connsiteY38" fmla="*/ 2249166 h 6858000"/>
              <a:gd name="connsiteX39" fmla="*/ 5251214 w 6128435"/>
              <a:gd name="connsiteY39" fmla="*/ 2250944 h 6858000"/>
              <a:gd name="connsiteX40" fmla="*/ 5250644 w 6128435"/>
              <a:gd name="connsiteY40" fmla="*/ 2266619 h 6858000"/>
              <a:gd name="connsiteX41" fmla="*/ 5247111 w 6128435"/>
              <a:gd name="connsiteY41" fmla="*/ 2269679 h 6858000"/>
              <a:gd name="connsiteX42" fmla="*/ 5279312 w 6128435"/>
              <a:gd name="connsiteY42" fmla="*/ 2302757 h 6858000"/>
              <a:gd name="connsiteX43" fmla="*/ 5293877 w 6128435"/>
              <a:gd name="connsiteY43" fmla="*/ 2368649 h 6858000"/>
              <a:gd name="connsiteX44" fmla="*/ 5311338 w 6128435"/>
              <a:gd name="connsiteY44" fmla="*/ 2404034 h 6858000"/>
              <a:gd name="connsiteX45" fmla="*/ 5338366 w 6128435"/>
              <a:gd name="connsiteY45" fmla="*/ 2465052 h 6858000"/>
              <a:gd name="connsiteX46" fmla="*/ 5371263 w 6128435"/>
              <a:gd name="connsiteY46" fmla="*/ 2586413 h 6858000"/>
              <a:gd name="connsiteX47" fmla="*/ 5407503 w 6128435"/>
              <a:gd name="connsiteY47" fmla="*/ 2786290 h 6858000"/>
              <a:gd name="connsiteX48" fmla="*/ 5407356 w 6128435"/>
              <a:gd name="connsiteY48" fmla="*/ 2787545 h 6858000"/>
              <a:gd name="connsiteX49" fmla="*/ 5411130 w 6128435"/>
              <a:gd name="connsiteY49" fmla="*/ 2788640 h 6858000"/>
              <a:gd name="connsiteX50" fmla="*/ 5416439 w 6128435"/>
              <a:gd name="connsiteY50" fmla="*/ 2805666 h 6858000"/>
              <a:gd name="connsiteX51" fmla="*/ 5416589 w 6128435"/>
              <a:gd name="connsiteY51" fmla="*/ 2810822 h 6858000"/>
              <a:gd name="connsiteX52" fmla="*/ 5418542 w 6128435"/>
              <a:gd name="connsiteY52" fmla="*/ 2817745 h 6858000"/>
              <a:gd name="connsiteX53" fmla="*/ 5418847 w 6128435"/>
              <a:gd name="connsiteY53" fmla="*/ 2817825 h 6858000"/>
              <a:gd name="connsiteX54" fmla="*/ 5457023 w 6128435"/>
              <a:gd name="connsiteY54" fmla="*/ 2858292 h 6858000"/>
              <a:gd name="connsiteX55" fmla="*/ 5479298 w 6128435"/>
              <a:gd name="connsiteY55" fmla="*/ 2947791 h 6858000"/>
              <a:gd name="connsiteX56" fmla="*/ 5481770 w 6128435"/>
              <a:gd name="connsiteY56" fmla="*/ 2951352 h 6858000"/>
              <a:gd name="connsiteX57" fmla="*/ 5482045 w 6128435"/>
              <a:gd name="connsiteY57" fmla="*/ 2984371 h 6858000"/>
              <a:gd name="connsiteX58" fmla="*/ 5482415 w 6128435"/>
              <a:gd name="connsiteY58" fmla="*/ 3004079 h 6858000"/>
              <a:gd name="connsiteX59" fmla="*/ 5483865 w 6128435"/>
              <a:gd name="connsiteY59" fmla="*/ 3005467 h 6858000"/>
              <a:gd name="connsiteX60" fmla="*/ 5482236 w 6128435"/>
              <a:gd name="connsiteY60" fmla="*/ 3019791 h 6858000"/>
              <a:gd name="connsiteX61" fmla="*/ 5481505 w 6128435"/>
              <a:gd name="connsiteY61" fmla="*/ 3095286 h 6858000"/>
              <a:gd name="connsiteX62" fmla="*/ 5477595 w 6128435"/>
              <a:gd name="connsiteY62" fmla="*/ 3250534 h 6858000"/>
              <a:gd name="connsiteX63" fmla="*/ 5532836 w 6128435"/>
              <a:gd name="connsiteY63" fmla="*/ 3353840 h 6858000"/>
              <a:gd name="connsiteX64" fmla="*/ 5561229 w 6128435"/>
              <a:gd name="connsiteY64" fmla="*/ 3395784 h 6858000"/>
              <a:gd name="connsiteX65" fmla="*/ 5589758 w 6128435"/>
              <a:gd name="connsiteY65" fmla="*/ 3506453 h 6858000"/>
              <a:gd name="connsiteX66" fmla="*/ 5596144 w 6128435"/>
              <a:gd name="connsiteY66" fmla="*/ 3534624 h 6858000"/>
              <a:gd name="connsiteX67" fmla="*/ 5597750 w 6128435"/>
              <a:gd name="connsiteY67" fmla="*/ 3534129 h 6858000"/>
              <a:gd name="connsiteX68" fmla="*/ 5599700 w 6128435"/>
              <a:gd name="connsiteY68" fmla="*/ 3547221 h 6858000"/>
              <a:gd name="connsiteX69" fmla="*/ 5615031 w 6128435"/>
              <a:gd name="connsiteY69" fmla="*/ 3557482 h 6858000"/>
              <a:gd name="connsiteX70" fmla="*/ 5618377 w 6128435"/>
              <a:gd name="connsiteY70" fmla="*/ 3588431 h 6858000"/>
              <a:gd name="connsiteX71" fmla="*/ 5612155 w 6128435"/>
              <a:gd name="connsiteY71" fmla="*/ 3589869 h 6858000"/>
              <a:gd name="connsiteX72" fmla="*/ 5620843 w 6128435"/>
              <a:gd name="connsiteY72" fmla="*/ 3606745 h 6858000"/>
              <a:gd name="connsiteX73" fmla="*/ 5655472 w 6128435"/>
              <a:gd name="connsiteY73" fmla="*/ 3678877 h 6858000"/>
              <a:gd name="connsiteX74" fmla="*/ 5680448 w 6128435"/>
              <a:gd name="connsiteY74" fmla="*/ 3717760 h 6858000"/>
              <a:gd name="connsiteX75" fmla="*/ 5683015 w 6128435"/>
              <a:gd name="connsiteY75" fmla="*/ 3762025 h 6858000"/>
              <a:gd name="connsiteX76" fmla="*/ 5696643 w 6128435"/>
              <a:gd name="connsiteY76" fmla="*/ 3773888 h 6858000"/>
              <a:gd name="connsiteX77" fmla="*/ 5699203 w 6128435"/>
              <a:gd name="connsiteY77" fmla="*/ 3775823 h 6858000"/>
              <a:gd name="connsiteX78" fmla="*/ 5704824 w 6128435"/>
              <a:gd name="connsiteY78" fmla="*/ 3785966 h 6858000"/>
              <a:gd name="connsiteX79" fmla="*/ 5712204 w 6128435"/>
              <a:gd name="connsiteY79" fmla="*/ 3785830 h 6858000"/>
              <a:gd name="connsiteX80" fmla="*/ 5724816 w 6128435"/>
              <a:gd name="connsiteY80" fmla="*/ 3798949 h 6858000"/>
              <a:gd name="connsiteX81" fmla="*/ 5733539 w 6128435"/>
              <a:gd name="connsiteY81" fmla="*/ 3818457 h 6858000"/>
              <a:gd name="connsiteX82" fmla="*/ 5768491 w 6128435"/>
              <a:gd name="connsiteY82" fmla="*/ 3914399 h 6858000"/>
              <a:gd name="connsiteX83" fmla="*/ 5793123 w 6128435"/>
              <a:gd name="connsiteY83" fmla="*/ 3969952 h 6858000"/>
              <a:gd name="connsiteX84" fmla="*/ 5808321 w 6128435"/>
              <a:gd name="connsiteY84" fmla="*/ 3988153 h 6858000"/>
              <a:gd name="connsiteX85" fmla="*/ 5825621 w 6128435"/>
              <a:gd name="connsiteY85" fmla="*/ 4015525 h 6858000"/>
              <a:gd name="connsiteX86" fmla="*/ 5860672 w 6128435"/>
              <a:gd name="connsiteY86" fmla="*/ 4061579 h 6858000"/>
              <a:gd name="connsiteX87" fmla="*/ 5872173 w 6128435"/>
              <a:gd name="connsiteY87" fmla="*/ 4088497 h 6858000"/>
              <a:gd name="connsiteX88" fmla="*/ 5883705 w 6128435"/>
              <a:gd name="connsiteY88" fmla="*/ 4101899 h 6858000"/>
              <a:gd name="connsiteX89" fmla="*/ 5885314 w 6128435"/>
              <a:gd name="connsiteY89" fmla="*/ 4108387 h 6858000"/>
              <a:gd name="connsiteX90" fmla="*/ 5894095 w 6128435"/>
              <a:gd name="connsiteY90" fmla="*/ 4128857 h 6858000"/>
              <a:gd name="connsiteX91" fmla="*/ 5898339 w 6128435"/>
              <a:gd name="connsiteY91" fmla="*/ 4140800 h 6858000"/>
              <a:gd name="connsiteX92" fmla="*/ 5899734 w 6128435"/>
              <a:gd name="connsiteY92" fmla="*/ 4145632 h 6858000"/>
              <a:gd name="connsiteX93" fmla="*/ 5903513 w 6128435"/>
              <a:gd name="connsiteY93" fmla="*/ 4187661 h 6858000"/>
              <a:gd name="connsiteX94" fmla="*/ 5917114 w 6128435"/>
              <a:gd name="connsiteY94" fmla="*/ 4213096 h 6858000"/>
              <a:gd name="connsiteX95" fmla="*/ 5921153 w 6128435"/>
              <a:gd name="connsiteY95" fmla="*/ 4236222 h 6858000"/>
              <a:gd name="connsiteX96" fmla="*/ 5924233 w 6128435"/>
              <a:gd name="connsiteY96" fmla="*/ 4242060 h 6858000"/>
              <a:gd name="connsiteX97" fmla="*/ 5928910 w 6128435"/>
              <a:gd name="connsiteY97" fmla="*/ 4300973 h 6858000"/>
              <a:gd name="connsiteX98" fmla="*/ 5939320 w 6128435"/>
              <a:gd name="connsiteY98" fmla="*/ 4340435 h 6858000"/>
              <a:gd name="connsiteX99" fmla="*/ 5946705 w 6128435"/>
              <a:gd name="connsiteY99" fmla="*/ 4428051 h 6858000"/>
              <a:gd name="connsiteX100" fmla="*/ 5949261 w 6128435"/>
              <a:gd name="connsiteY100" fmla="*/ 4449185 h 6858000"/>
              <a:gd name="connsiteX101" fmla="*/ 5957504 w 6128435"/>
              <a:gd name="connsiteY101" fmla="*/ 4465911 h 6858000"/>
              <a:gd name="connsiteX102" fmla="*/ 5964689 w 6128435"/>
              <a:gd name="connsiteY102" fmla="*/ 4468532 h 6858000"/>
              <a:gd name="connsiteX103" fmla="*/ 5967062 w 6128435"/>
              <a:gd name="connsiteY103" fmla="*/ 4479923 h 6858000"/>
              <a:gd name="connsiteX104" fmla="*/ 5968960 w 6128435"/>
              <a:gd name="connsiteY104" fmla="*/ 4482655 h 6858000"/>
              <a:gd name="connsiteX105" fmla="*/ 5978567 w 6128435"/>
              <a:gd name="connsiteY105" fmla="*/ 4498605 h 6858000"/>
              <a:gd name="connsiteX106" fmla="*/ 5980106 w 6128435"/>
              <a:gd name="connsiteY106" fmla="*/ 4585087 h 6858000"/>
              <a:gd name="connsiteX107" fmla="*/ 5998138 w 6128435"/>
              <a:gd name="connsiteY107" fmla="*/ 4697518 h 6858000"/>
              <a:gd name="connsiteX108" fmla="*/ 6013516 w 6128435"/>
              <a:gd name="connsiteY108" fmla="*/ 4786619 h 6858000"/>
              <a:gd name="connsiteX109" fmla="*/ 6025404 w 6128435"/>
              <a:gd name="connsiteY109" fmla="*/ 4858148 h 6858000"/>
              <a:gd name="connsiteX110" fmla="*/ 6007749 w 6128435"/>
              <a:gd name="connsiteY110" fmla="*/ 4964715 h 6858000"/>
              <a:gd name="connsiteX111" fmla="*/ 6005269 w 6128435"/>
              <a:gd name="connsiteY111" fmla="*/ 5150567 h 6858000"/>
              <a:gd name="connsiteX112" fmla="*/ 6001127 w 6128435"/>
              <a:gd name="connsiteY112" fmla="*/ 5164609 h 6858000"/>
              <a:gd name="connsiteX113" fmla="*/ 5996647 w 6128435"/>
              <a:gd name="connsiteY113" fmla="*/ 5185640 h 6858000"/>
              <a:gd name="connsiteX114" fmla="*/ 5998514 w 6128435"/>
              <a:gd name="connsiteY114" fmla="*/ 5189673 h 6858000"/>
              <a:gd name="connsiteX115" fmla="*/ 5995970 w 6128435"/>
              <a:gd name="connsiteY115" fmla="*/ 5221547 h 6858000"/>
              <a:gd name="connsiteX116" fmla="*/ 5997218 w 6128435"/>
              <a:gd name="connsiteY116" fmla="*/ 5222031 h 6858000"/>
              <a:gd name="connsiteX117" fmla="*/ 6002116 w 6128435"/>
              <a:gd name="connsiteY117" fmla="*/ 5231223 h 6858000"/>
              <a:gd name="connsiteX118" fmla="*/ 6008541 w 6128435"/>
              <a:gd name="connsiteY118" fmla="*/ 5248680 h 6858000"/>
              <a:gd name="connsiteX119" fmla="*/ 6039260 w 6128435"/>
              <a:gd name="connsiteY119" fmla="*/ 5289518 h 6858000"/>
              <a:gd name="connsiteX120" fmla="*/ 6036748 w 6128435"/>
              <a:gd name="connsiteY120" fmla="*/ 5322752 h 6858000"/>
              <a:gd name="connsiteX121" fmla="*/ 6036943 w 6128435"/>
              <a:gd name="connsiteY121" fmla="*/ 5329480 h 6858000"/>
              <a:gd name="connsiteX122" fmla="*/ 6037236 w 6128435"/>
              <a:gd name="connsiteY122" fmla="*/ 5329634 h 6858000"/>
              <a:gd name="connsiteX123" fmla="*/ 6038019 w 6128435"/>
              <a:gd name="connsiteY123" fmla="*/ 5336764 h 6858000"/>
              <a:gd name="connsiteX124" fmla="*/ 6037298 w 6128435"/>
              <a:gd name="connsiteY124" fmla="*/ 5341753 h 6858000"/>
              <a:gd name="connsiteX125" fmla="*/ 6037677 w 6128435"/>
              <a:gd name="connsiteY125" fmla="*/ 5354807 h 6858000"/>
              <a:gd name="connsiteX126" fmla="*/ 6039728 w 6128435"/>
              <a:gd name="connsiteY126" fmla="*/ 5359416 h 6858000"/>
              <a:gd name="connsiteX127" fmla="*/ 6043311 w 6128435"/>
              <a:gd name="connsiteY127" fmla="*/ 5361407 h 6858000"/>
              <a:gd name="connsiteX128" fmla="*/ 6042954 w 6128435"/>
              <a:gd name="connsiteY128" fmla="*/ 5362576 h 6858000"/>
              <a:gd name="connsiteX129" fmla="*/ 6053435 w 6128435"/>
              <a:gd name="connsiteY129" fmla="*/ 5387547 h 6858000"/>
              <a:gd name="connsiteX130" fmla="*/ 6065933 w 6128435"/>
              <a:gd name="connsiteY130" fmla="*/ 5443002 h 6858000"/>
              <a:gd name="connsiteX131" fmla="*/ 6068640 w 6128435"/>
              <a:gd name="connsiteY131" fmla="*/ 5474503 h 6858000"/>
              <a:gd name="connsiteX132" fmla="*/ 6080922 w 6128435"/>
              <a:gd name="connsiteY132" fmla="*/ 5561070 h 6858000"/>
              <a:gd name="connsiteX133" fmla="*/ 6096949 w 6128435"/>
              <a:gd name="connsiteY133" fmla="*/ 5648179 h 6858000"/>
              <a:gd name="connsiteX134" fmla="*/ 6125703 w 6128435"/>
              <a:gd name="connsiteY134" fmla="*/ 5692894 h 6858000"/>
              <a:gd name="connsiteX135" fmla="*/ 6126670 w 6128435"/>
              <a:gd name="connsiteY135" fmla="*/ 5697882 h 6858000"/>
              <a:gd name="connsiteX136" fmla="*/ 6124061 w 6128435"/>
              <a:gd name="connsiteY136" fmla="*/ 5710294 h 6858000"/>
              <a:gd name="connsiteX137" fmla="*/ 6122213 w 6128435"/>
              <a:gd name="connsiteY137" fmla="*/ 5714762 h 6858000"/>
              <a:gd name="connsiteX138" fmla="*/ 6121353 w 6128435"/>
              <a:gd name="connsiteY138" fmla="*/ 5721725 h 6858000"/>
              <a:gd name="connsiteX139" fmla="*/ 6121607 w 6128435"/>
              <a:gd name="connsiteY139" fmla="*/ 5721959 h 6858000"/>
              <a:gd name="connsiteX140" fmla="*/ 6120262 w 6128435"/>
              <a:gd name="connsiteY140" fmla="*/ 5728358 h 6858000"/>
              <a:gd name="connsiteX141" fmla="*/ 6110194 w 6128435"/>
              <a:gd name="connsiteY141" fmla="*/ 5758853 h 6858000"/>
              <a:gd name="connsiteX142" fmla="*/ 6127519 w 6128435"/>
              <a:gd name="connsiteY142" fmla="*/ 5865775 h 6858000"/>
              <a:gd name="connsiteX143" fmla="*/ 6128435 w 6128435"/>
              <a:gd name="connsiteY143" fmla="*/ 5870164 h 6858000"/>
              <a:gd name="connsiteX144" fmla="*/ 6119217 w 6128435"/>
              <a:gd name="connsiteY144" fmla="*/ 5888542 h 6858000"/>
              <a:gd name="connsiteX145" fmla="*/ 6115966 w 6128435"/>
              <a:gd name="connsiteY145" fmla="*/ 5898387 h 6858000"/>
              <a:gd name="connsiteX146" fmla="*/ 6111924 w 6128435"/>
              <a:gd name="connsiteY146" fmla="*/ 5900444 h 6858000"/>
              <a:gd name="connsiteX147" fmla="*/ 6108716 w 6128435"/>
              <a:gd name="connsiteY147" fmla="*/ 5915345 h 6858000"/>
              <a:gd name="connsiteX148" fmla="*/ 6109524 w 6128435"/>
              <a:gd name="connsiteY148" fmla="*/ 5917328 h 6858000"/>
              <a:gd name="connsiteX149" fmla="*/ 6102493 w 6128435"/>
              <a:gd name="connsiteY149" fmla="*/ 5928602 h 6858000"/>
              <a:gd name="connsiteX150" fmla="*/ 6056863 w 6128435"/>
              <a:gd name="connsiteY150" fmla="*/ 6000643 h 6858000"/>
              <a:gd name="connsiteX151" fmla="*/ 6045436 w 6128435"/>
              <a:gd name="connsiteY151" fmla="*/ 6124480 h 6858000"/>
              <a:gd name="connsiteX152" fmla="*/ 6030489 w 6128435"/>
              <a:gd name="connsiteY152" fmla="*/ 6317666 h 6858000"/>
              <a:gd name="connsiteX153" fmla="*/ 6007492 w 6128435"/>
              <a:gd name="connsiteY153" fmla="*/ 6440818 h 6858000"/>
              <a:gd name="connsiteX154" fmla="*/ 6009467 w 6128435"/>
              <a:gd name="connsiteY154" fmla="*/ 6487076 h 6858000"/>
              <a:gd name="connsiteX155" fmla="*/ 5995064 w 6128435"/>
              <a:gd name="connsiteY155" fmla="*/ 6540791 h 6858000"/>
              <a:gd name="connsiteX156" fmla="*/ 5996309 w 6128435"/>
              <a:gd name="connsiteY156" fmla="*/ 6543961 h 6858000"/>
              <a:gd name="connsiteX157" fmla="*/ 5996048 w 6128435"/>
              <a:gd name="connsiteY157" fmla="*/ 6555444 h 6858000"/>
              <a:gd name="connsiteX158" fmla="*/ 6002524 w 6128435"/>
              <a:gd name="connsiteY158" fmla="*/ 6560188 h 6858000"/>
              <a:gd name="connsiteX159" fmla="*/ 6006823 w 6128435"/>
              <a:gd name="connsiteY159" fmla="*/ 6578546 h 6858000"/>
              <a:gd name="connsiteX160" fmla="*/ 6004510 w 6128435"/>
              <a:gd name="connsiteY160" fmla="*/ 6599256 h 6858000"/>
              <a:gd name="connsiteX161" fmla="*/ 5986207 w 6128435"/>
              <a:gd name="connsiteY161" fmla="*/ 6695855 h 6858000"/>
              <a:gd name="connsiteX162" fmla="*/ 5979428 w 6128435"/>
              <a:gd name="connsiteY162" fmla="*/ 6754678 h 6858000"/>
              <a:gd name="connsiteX163" fmla="*/ 5983398 w 6128435"/>
              <a:gd name="connsiteY163" fmla="*/ 6778641 h 6858000"/>
              <a:gd name="connsiteX164" fmla="*/ 5984543 w 6128435"/>
              <a:gd name="connsiteY164" fmla="*/ 6811016 h 6858000"/>
              <a:gd name="connsiteX165" fmla="*/ 5981802 w 6128435"/>
              <a:gd name="connsiteY165" fmla="*/ 6838578 h 6858000"/>
              <a:gd name="connsiteX166" fmla="*/ 5979671 w 6128435"/>
              <a:gd name="connsiteY166" fmla="*/ 6858000 h 6858000"/>
              <a:gd name="connsiteX167" fmla="*/ 0 w 6128435"/>
              <a:gd name="connsiteY167" fmla="*/ 6858000 h 6858000"/>
              <a:gd name="connsiteX168" fmla="*/ 0 w 6128435"/>
              <a:gd name="connsiteY168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201957 w 6128435"/>
              <a:gd name="connsiteY12" fmla="*/ 736835 h 6858000"/>
              <a:gd name="connsiteX13" fmla="*/ 5189051 w 6128435"/>
              <a:gd name="connsiteY13" fmla="*/ 782518 h 6858000"/>
              <a:gd name="connsiteX14" fmla="*/ 5210428 w 6128435"/>
              <a:gd name="connsiteY14" fmla="*/ 815772 h 6858000"/>
              <a:gd name="connsiteX15" fmla="*/ 5221088 w 6128435"/>
              <a:gd name="connsiteY15" fmla="*/ 860193 h 6858000"/>
              <a:gd name="connsiteX16" fmla="*/ 5227653 w 6128435"/>
              <a:gd name="connsiteY16" fmla="*/ 886709 h 6858000"/>
              <a:gd name="connsiteX17" fmla="*/ 5230806 w 6128435"/>
              <a:gd name="connsiteY17" fmla="*/ 961354 h 6858000"/>
              <a:gd name="connsiteX18" fmla="*/ 5201018 w 6128435"/>
              <a:gd name="connsiteY18" fmla="*/ 1095027 h 6858000"/>
              <a:gd name="connsiteX19" fmla="*/ 5202153 w 6128435"/>
              <a:gd name="connsiteY19" fmla="*/ 1133224 h 6858000"/>
              <a:gd name="connsiteX20" fmla="*/ 5207370 w 6128435"/>
              <a:gd name="connsiteY20" fmla="*/ 1138097 h 6858000"/>
              <a:gd name="connsiteX21" fmla="*/ 5189234 w 6128435"/>
              <a:gd name="connsiteY21" fmla="*/ 1193495 h 6858000"/>
              <a:gd name="connsiteX22" fmla="*/ 5202769 w 6128435"/>
              <a:gd name="connsiteY22" fmla="*/ 1269450 h 6858000"/>
              <a:gd name="connsiteX23" fmla="*/ 5225968 w 6128435"/>
              <a:gd name="connsiteY23" fmla="*/ 1357994 h 6858000"/>
              <a:gd name="connsiteX24" fmla="*/ 5233819 w 6128435"/>
              <a:gd name="connsiteY24" fmla="*/ 1380922 h 6858000"/>
              <a:gd name="connsiteX25" fmla="*/ 5237226 w 6128435"/>
              <a:gd name="connsiteY25" fmla="*/ 1441327 h 6858000"/>
              <a:gd name="connsiteX26" fmla="*/ 5244434 w 6128435"/>
              <a:gd name="connsiteY26" fmla="*/ 1580810 h 6858000"/>
              <a:gd name="connsiteX27" fmla="*/ 5251453 w 6128435"/>
              <a:gd name="connsiteY27" fmla="*/ 1583934 h 6858000"/>
              <a:gd name="connsiteX28" fmla="*/ 5253136 w 6128435"/>
              <a:gd name="connsiteY28" fmla="*/ 1595457 h 6858000"/>
              <a:gd name="connsiteX29" fmla="*/ 5254863 w 6128435"/>
              <a:gd name="connsiteY29" fmla="*/ 1598311 h 6858000"/>
              <a:gd name="connsiteX30" fmla="*/ 5263491 w 6128435"/>
              <a:gd name="connsiteY30" fmla="*/ 1642938 h 6858000"/>
              <a:gd name="connsiteX31" fmla="*/ 5261314 w 6128435"/>
              <a:gd name="connsiteY31" fmla="*/ 1689177 h 6858000"/>
              <a:gd name="connsiteX32" fmla="*/ 5259788 w 6128435"/>
              <a:gd name="connsiteY32" fmla="*/ 1768516 h 6858000"/>
              <a:gd name="connsiteX33" fmla="*/ 5255696 w 6128435"/>
              <a:gd name="connsiteY33" fmla="*/ 1953770 h 6858000"/>
              <a:gd name="connsiteX34" fmla="*/ 5252592 w 6128435"/>
              <a:gd name="connsiteY34" fmla="*/ 2092210 h 6858000"/>
              <a:gd name="connsiteX35" fmla="*/ 5264303 w 6128435"/>
              <a:gd name="connsiteY35" fmla="*/ 2225157 h 6858000"/>
              <a:gd name="connsiteX36" fmla="*/ 5254949 w 6128435"/>
              <a:gd name="connsiteY36" fmla="*/ 2236160 h 6858000"/>
              <a:gd name="connsiteX37" fmla="*/ 5250104 w 6128435"/>
              <a:gd name="connsiteY37" fmla="*/ 2249166 h 6858000"/>
              <a:gd name="connsiteX38" fmla="*/ 5251214 w 6128435"/>
              <a:gd name="connsiteY38" fmla="*/ 2250944 h 6858000"/>
              <a:gd name="connsiteX39" fmla="*/ 5250644 w 6128435"/>
              <a:gd name="connsiteY39" fmla="*/ 2266619 h 6858000"/>
              <a:gd name="connsiteX40" fmla="*/ 5247111 w 6128435"/>
              <a:gd name="connsiteY40" fmla="*/ 2269679 h 6858000"/>
              <a:gd name="connsiteX41" fmla="*/ 5279312 w 6128435"/>
              <a:gd name="connsiteY41" fmla="*/ 2302757 h 6858000"/>
              <a:gd name="connsiteX42" fmla="*/ 5293877 w 6128435"/>
              <a:gd name="connsiteY42" fmla="*/ 2368649 h 6858000"/>
              <a:gd name="connsiteX43" fmla="*/ 5311338 w 6128435"/>
              <a:gd name="connsiteY43" fmla="*/ 2404034 h 6858000"/>
              <a:gd name="connsiteX44" fmla="*/ 5338366 w 6128435"/>
              <a:gd name="connsiteY44" fmla="*/ 2465052 h 6858000"/>
              <a:gd name="connsiteX45" fmla="*/ 5371263 w 6128435"/>
              <a:gd name="connsiteY45" fmla="*/ 2586413 h 6858000"/>
              <a:gd name="connsiteX46" fmla="*/ 5407503 w 6128435"/>
              <a:gd name="connsiteY46" fmla="*/ 2786290 h 6858000"/>
              <a:gd name="connsiteX47" fmla="*/ 5407356 w 6128435"/>
              <a:gd name="connsiteY47" fmla="*/ 2787545 h 6858000"/>
              <a:gd name="connsiteX48" fmla="*/ 5411130 w 6128435"/>
              <a:gd name="connsiteY48" fmla="*/ 2788640 h 6858000"/>
              <a:gd name="connsiteX49" fmla="*/ 5416439 w 6128435"/>
              <a:gd name="connsiteY49" fmla="*/ 2805666 h 6858000"/>
              <a:gd name="connsiteX50" fmla="*/ 5416589 w 6128435"/>
              <a:gd name="connsiteY50" fmla="*/ 2810822 h 6858000"/>
              <a:gd name="connsiteX51" fmla="*/ 5418542 w 6128435"/>
              <a:gd name="connsiteY51" fmla="*/ 2817745 h 6858000"/>
              <a:gd name="connsiteX52" fmla="*/ 5418847 w 6128435"/>
              <a:gd name="connsiteY52" fmla="*/ 2817825 h 6858000"/>
              <a:gd name="connsiteX53" fmla="*/ 5457023 w 6128435"/>
              <a:gd name="connsiteY53" fmla="*/ 2858292 h 6858000"/>
              <a:gd name="connsiteX54" fmla="*/ 5479298 w 6128435"/>
              <a:gd name="connsiteY54" fmla="*/ 2947791 h 6858000"/>
              <a:gd name="connsiteX55" fmla="*/ 5481770 w 6128435"/>
              <a:gd name="connsiteY55" fmla="*/ 2951352 h 6858000"/>
              <a:gd name="connsiteX56" fmla="*/ 5482045 w 6128435"/>
              <a:gd name="connsiteY56" fmla="*/ 2984371 h 6858000"/>
              <a:gd name="connsiteX57" fmla="*/ 5482415 w 6128435"/>
              <a:gd name="connsiteY57" fmla="*/ 3004079 h 6858000"/>
              <a:gd name="connsiteX58" fmla="*/ 5483865 w 6128435"/>
              <a:gd name="connsiteY58" fmla="*/ 3005467 h 6858000"/>
              <a:gd name="connsiteX59" fmla="*/ 5482236 w 6128435"/>
              <a:gd name="connsiteY59" fmla="*/ 3019791 h 6858000"/>
              <a:gd name="connsiteX60" fmla="*/ 5481505 w 6128435"/>
              <a:gd name="connsiteY60" fmla="*/ 3095286 h 6858000"/>
              <a:gd name="connsiteX61" fmla="*/ 5477595 w 6128435"/>
              <a:gd name="connsiteY61" fmla="*/ 3250534 h 6858000"/>
              <a:gd name="connsiteX62" fmla="*/ 5532836 w 6128435"/>
              <a:gd name="connsiteY62" fmla="*/ 3353840 h 6858000"/>
              <a:gd name="connsiteX63" fmla="*/ 5561229 w 6128435"/>
              <a:gd name="connsiteY63" fmla="*/ 3395784 h 6858000"/>
              <a:gd name="connsiteX64" fmla="*/ 5589758 w 6128435"/>
              <a:gd name="connsiteY64" fmla="*/ 3506453 h 6858000"/>
              <a:gd name="connsiteX65" fmla="*/ 5596144 w 6128435"/>
              <a:gd name="connsiteY65" fmla="*/ 3534624 h 6858000"/>
              <a:gd name="connsiteX66" fmla="*/ 5597750 w 6128435"/>
              <a:gd name="connsiteY66" fmla="*/ 3534129 h 6858000"/>
              <a:gd name="connsiteX67" fmla="*/ 5599700 w 6128435"/>
              <a:gd name="connsiteY67" fmla="*/ 3547221 h 6858000"/>
              <a:gd name="connsiteX68" fmla="*/ 5615031 w 6128435"/>
              <a:gd name="connsiteY68" fmla="*/ 3557482 h 6858000"/>
              <a:gd name="connsiteX69" fmla="*/ 5618377 w 6128435"/>
              <a:gd name="connsiteY69" fmla="*/ 3588431 h 6858000"/>
              <a:gd name="connsiteX70" fmla="*/ 5612155 w 6128435"/>
              <a:gd name="connsiteY70" fmla="*/ 3589869 h 6858000"/>
              <a:gd name="connsiteX71" fmla="*/ 5620843 w 6128435"/>
              <a:gd name="connsiteY71" fmla="*/ 3606745 h 6858000"/>
              <a:gd name="connsiteX72" fmla="*/ 5655472 w 6128435"/>
              <a:gd name="connsiteY72" fmla="*/ 3678877 h 6858000"/>
              <a:gd name="connsiteX73" fmla="*/ 5680448 w 6128435"/>
              <a:gd name="connsiteY73" fmla="*/ 3717760 h 6858000"/>
              <a:gd name="connsiteX74" fmla="*/ 5683015 w 6128435"/>
              <a:gd name="connsiteY74" fmla="*/ 3762025 h 6858000"/>
              <a:gd name="connsiteX75" fmla="*/ 5696643 w 6128435"/>
              <a:gd name="connsiteY75" fmla="*/ 3773888 h 6858000"/>
              <a:gd name="connsiteX76" fmla="*/ 5699203 w 6128435"/>
              <a:gd name="connsiteY76" fmla="*/ 3775823 h 6858000"/>
              <a:gd name="connsiteX77" fmla="*/ 5704824 w 6128435"/>
              <a:gd name="connsiteY77" fmla="*/ 3785966 h 6858000"/>
              <a:gd name="connsiteX78" fmla="*/ 5712204 w 6128435"/>
              <a:gd name="connsiteY78" fmla="*/ 3785830 h 6858000"/>
              <a:gd name="connsiteX79" fmla="*/ 5724816 w 6128435"/>
              <a:gd name="connsiteY79" fmla="*/ 3798949 h 6858000"/>
              <a:gd name="connsiteX80" fmla="*/ 5733539 w 6128435"/>
              <a:gd name="connsiteY80" fmla="*/ 3818457 h 6858000"/>
              <a:gd name="connsiteX81" fmla="*/ 5768491 w 6128435"/>
              <a:gd name="connsiteY81" fmla="*/ 3914399 h 6858000"/>
              <a:gd name="connsiteX82" fmla="*/ 5793123 w 6128435"/>
              <a:gd name="connsiteY82" fmla="*/ 3969952 h 6858000"/>
              <a:gd name="connsiteX83" fmla="*/ 5808321 w 6128435"/>
              <a:gd name="connsiteY83" fmla="*/ 3988153 h 6858000"/>
              <a:gd name="connsiteX84" fmla="*/ 5825621 w 6128435"/>
              <a:gd name="connsiteY84" fmla="*/ 4015525 h 6858000"/>
              <a:gd name="connsiteX85" fmla="*/ 5860672 w 6128435"/>
              <a:gd name="connsiteY85" fmla="*/ 4061579 h 6858000"/>
              <a:gd name="connsiteX86" fmla="*/ 5872173 w 6128435"/>
              <a:gd name="connsiteY86" fmla="*/ 4088497 h 6858000"/>
              <a:gd name="connsiteX87" fmla="*/ 5883705 w 6128435"/>
              <a:gd name="connsiteY87" fmla="*/ 4101899 h 6858000"/>
              <a:gd name="connsiteX88" fmla="*/ 5885314 w 6128435"/>
              <a:gd name="connsiteY88" fmla="*/ 4108387 h 6858000"/>
              <a:gd name="connsiteX89" fmla="*/ 5894095 w 6128435"/>
              <a:gd name="connsiteY89" fmla="*/ 4128857 h 6858000"/>
              <a:gd name="connsiteX90" fmla="*/ 5898339 w 6128435"/>
              <a:gd name="connsiteY90" fmla="*/ 4140800 h 6858000"/>
              <a:gd name="connsiteX91" fmla="*/ 5899734 w 6128435"/>
              <a:gd name="connsiteY91" fmla="*/ 4145632 h 6858000"/>
              <a:gd name="connsiteX92" fmla="*/ 5903513 w 6128435"/>
              <a:gd name="connsiteY92" fmla="*/ 4187661 h 6858000"/>
              <a:gd name="connsiteX93" fmla="*/ 5917114 w 6128435"/>
              <a:gd name="connsiteY93" fmla="*/ 4213096 h 6858000"/>
              <a:gd name="connsiteX94" fmla="*/ 5921153 w 6128435"/>
              <a:gd name="connsiteY94" fmla="*/ 4236222 h 6858000"/>
              <a:gd name="connsiteX95" fmla="*/ 5924233 w 6128435"/>
              <a:gd name="connsiteY95" fmla="*/ 4242060 h 6858000"/>
              <a:gd name="connsiteX96" fmla="*/ 5928910 w 6128435"/>
              <a:gd name="connsiteY96" fmla="*/ 4300973 h 6858000"/>
              <a:gd name="connsiteX97" fmla="*/ 5939320 w 6128435"/>
              <a:gd name="connsiteY97" fmla="*/ 4340435 h 6858000"/>
              <a:gd name="connsiteX98" fmla="*/ 5946705 w 6128435"/>
              <a:gd name="connsiteY98" fmla="*/ 4428051 h 6858000"/>
              <a:gd name="connsiteX99" fmla="*/ 5949261 w 6128435"/>
              <a:gd name="connsiteY99" fmla="*/ 4449185 h 6858000"/>
              <a:gd name="connsiteX100" fmla="*/ 5957504 w 6128435"/>
              <a:gd name="connsiteY100" fmla="*/ 4465911 h 6858000"/>
              <a:gd name="connsiteX101" fmla="*/ 5964689 w 6128435"/>
              <a:gd name="connsiteY101" fmla="*/ 4468532 h 6858000"/>
              <a:gd name="connsiteX102" fmla="*/ 5967062 w 6128435"/>
              <a:gd name="connsiteY102" fmla="*/ 4479923 h 6858000"/>
              <a:gd name="connsiteX103" fmla="*/ 5968960 w 6128435"/>
              <a:gd name="connsiteY103" fmla="*/ 4482655 h 6858000"/>
              <a:gd name="connsiteX104" fmla="*/ 5978567 w 6128435"/>
              <a:gd name="connsiteY104" fmla="*/ 4498605 h 6858000"/>
              <a:gd name="connsiteX105" fmla="*/ 5980106 w 6128435"/>
              <a:gd name="connsiteY105" fmla="*/ 4585087 h 6858000"/>
              <a:gd name="connsiteX106" fmla="*/ 5998138 w 6128435"/>
              <a:gd name="connsiteY106" fmla="*/ 4697518 h 6858000"/>
              <a:gd name="connsiteX107" fmla="*/ 6013516 w 6128435"/>
              <a:gd name="connsiteY107" fmla="*/ 4786619 h 6858000"/>
              <a:gd name="connsiteX108" fmla="*/ 6025404 w 6128435"/>
              <a:gd name="connsiteY108" fmla="*/ 4858148 h 6858000"/>
              <a:gd name="connsiteX109" fmla="*/ 6007749 w 6128435"/>
              <a:gd name="connsiteY109" fmla="*/ 4964715 h 6858000"/>
              <a:gd name="connsiteX110" fmla="*/ 6005269 w 6128435"/>
              <a:gd name="connsiteY110" fmla="*/ 5150567 h 6858000"/>
              <a:gd name="connsiteX111" fmla="*/ 6001127 w 6128435"/>
              <a:gd name="connsiteY111" fmla="*/ 5164609 h 6858000"/>
              <a:gd name="connsiteX112" fmla="*/ 5996647 w 6128435"/>
              <a:gd name="connsiteY112" fmla="*/ 5185640 h 6858000"/>
              <a:gd name="connsiteX113" fmla="*/ 5998514 w 6128435"/>
              <a:gd name="connsiteY113" fmla="*/ 5189673 h 6858000"/>
              <a:gd name="connsiteX114" fmla="*/ 5995970 w 6128435"/>
              <a:gd name="connsiteY114" fmla="*/ 5221547 h 6858000"/>
              <a:gd name="connsiteX115" fmla="*/ 5997218 w 6128435"/>
              <a:gd name="connsiteY115" fmla="*/ 5222031 h 6858000"/>
              <a:gd name="connsiteX116" fmla="*/ 6002116 w 6128435"/>
              <a:gd name="connsiteY116" fmla="*/ 5231223 h 6858000"/>
              <a:gd name="connsiteX117" fmla="*/ 6008541 w 6128435"/>
              <a:gd name="connsiteY117" fmla="*/ 5248680 h 6858000"/>
              <a:gd name="connsiteX118" fmla="*/ 6039260 w 6128435"/>
              <a:gd name="connsiteY118" fmla="*/ 5289518 h 6858000"/>
              <a:gd name="connsiteX119" fmla="*/ 6036748 w 6128435"/>
              <a:gd name="connsiteY119" fmla="*/ 5322752 h 6858000"/>
              <a:gd name="connsiteX120" fmla="*/ 6036943 w 6128435"/>
              <a:gd name="connsiteY120" fmla="*/ 5329480 h 6858000"/>
              <a:gd name="connsiteX121" fmla="*/ 6037236 w 6128435"/>
              <a:gd name="connsiteY121" fmla="*/ 5329634 h 6858000"/>
              <a:gd name="connsiteX122" fmla="*/ 6038019 w 6128435"/>
              <a:gd name="connsiteY122" fmla="*/ 5336764 h 6858000"/>
              <a:gd name="connsiteX123" fmla="*/ 6037298 w 6128435"/>
              <a:gd name="connsiteY123" fmla="*/ 5341753 h 6858000"/>
              <a:gd name="connsiteX124" fmla="*/ 6037677 w 6128435"/>
              <a:gd name="connsiteY124" fmla="*/ 5354807 h 6858000"/>
              <a:gd name="connsiteX125" fmla="*/ 6039728 w 6128435"/>
              <a:gd name="connsiteY125" fmla="*/ 5359416 h 6858000"/>
              <a:gd name="connsiteX126" fmla="*/ 6043311 w 6128435"/>
              <a:gd name="connsiteY126" fmla="*/ 5361407 h 6858000"/>
              <a:gd name="connsiteX127" fmla="*/ 6042954 w 6128435"/>
              <a:gd name="connsiteY127" fmla="*/ 5362576 h 6858000"/>
              <a:gd name="connsiteX128" fmla="*/ 6053435 w 6128435"/>
              <a:gd name="connsiteY128" fmla="*/ 5387547 h 6858000"/>
              <a:gd name="connsiteX129" fmla="*/ 6065933 w 6128435"/>
              <a:gd name="connsiteY129" fmla="*/ 5443002 h 6858000"/>
              <a:gd name="connsiteX130" fmla="*/ 6068640 w 6128435"/>
              <a:gd name="connsiteY130" fmla="*/ 5474503 h 6858000"/>
              <a:gd name="connsiteX131" fmla="*/ 6080922 w 6128435"/>
              <a:gd name="connsiteY131" fmla="*/ 5561070 h 6858000"/>
              <a:gd name="connsiteX132" fmla="*/ 6096949 w 6128435"/>
              <a:gd name="connsiteY132" fmla="*/ 5648179 h 6858000"/>
              <a:gd name="connsiteX133" fmla="*/ 6125703 w 6128435"/>
              <a:gd name="connsiteY133" fmla="*/ 5692894 h 6858000"/>
              <a:gd name="connsiteX134" fmla="*/ 6126670 w 6128435"/>
              <a:gd name="connsiteY134" fmla="*/ 5697882 h 6858000"/>
              <a:gd name="connsiteX135" fmla="*/ 6124061 w 6128435"/>
              <a:gd name="connsiteY135" fmla="*/ 5710294 h 6858000"/>
              <a:gd name="connsiteX136" fmla="*/ 6122213 w 6128435"/>
              <a:gd name="connsiteY136" fmla="*/ 5714762 h 6858000"/>
              <a:gd name="connsiteX137" fmla="*/ 6121353 w 6128435"/>
              <a:gd name="connsiteY137" fmla="*/ 5721725 h 6858000"/>
              <a:gd name="connsiteX138" fmla="*/ 6121607 w 6128435"/>
              <a:gd name="connsiteY138" fmla="*/ 5721959 h 6858000"/>
              <a:gd name="connsiteX139" fmla="*/ 6120262 w 6128435"/>
              <a:gd name="connsiteY139" fmla="*/ 5728358 h 6858000"/>
              <a:gd name="connsiteX140" fmla="*/ 6110194 w 6128435"/>
              <a:gd name="connsiteY140" fmla="*/ 5758853 h 6858000"/>
              <a:gd name="connsiteX141" fmla="*/ 6127519 w 6128435"/>
              <a:gd name="connsiteY141" fmla="*/ 5865775 h 6858000"/>
              <a:gd name="connsiteX142" fmla="*/ 6128435 w 6128435"/>
              <a:gd name="connsiteY142" fmla="*/ 5870164 h 6858000"/>
              <a:gd name="connsiteX143" fmla="*/ 6119217 w 6128435"/>
              <a:gd name="connsiteY143" fmla="*/ 5888542 h 6858000"/>
              <a:gd name="connsiteX144" fmla="*/ 6115966 w 6128435"/>
              <a:gd name="connsiteY144" fmla="*/ 5898387 h 6858000"/>
              <a:gd name="connsiteX145" fmla="*/ 6111924 w 6128435"/>
              <a:gd name="connsiteY145" fmla="*/ 5900444 h 6858000"/>
              <a:gd name="connsiteX146" fmla="*/ 6108716 w 6128435"/>
              <a:gd name="connsiteY146" fmla="*/ 5915345 h 6858000"/>
              <a:gd name="connsiteX147" fmla="*/ 6109524 w 6128435"/>
              <a:gd name="connsiteY147" fmla="*/ 5917328 h 6858000"/>
              <a:gd name="connsiteX148" fmla="*/ 6102493 w 6128435"/>
              <a:gd name="connsiteY148" fmla="*/ 5928602 h 6858000"/>
              <a:gd name="connsiteX149" fmla="*/ 6056863 w 6128435"/>
              <a:gd name="connsiteY149" fmla="*/ 6000643 h 6858000"/>
              <a:gd name="connsiteX150" fmla="*/ 6045436 w 6128435"/>
              <a:gd name="connsiteY150" fmla="*/ 6124480 h 6858000"/>
              <a:gd name="connsiteX151" fmla="*/ 6030489 w 6128435"/>
              <a:gd name="connsiteY151" fmla="*/ 6317666 h 6858000"/>
              <a:gd name="connsiteX152" fmla="*/ 6007492 w 6128435"/>
              <a:gd name="connsiteY152" fmla="*/ 6440818 h 6858000"/>
              <a:gd name="connsiteX153" fmla="*/ 6009467 w 6128435"/>
              <a:gd name="connsiteY153" fmla="*/ 6487076 h 6858000"/>
              <a:gd name="connsiteX154" fmla="*/ 5995064 w 6128435"/>
              <a:gd name="connsiteY154" fmla="*/ 6540791 h 6858000"/>
              <a:gd name="connsiteX155" fmla="*/ 5996309 w 6128435"/>
              <a:gd name="connsiteY155" fmla="*/ 6543961 h 6858000"/>
              <a:gd name="connsiteX156" fmla="*/ 5996048 w 6128435"/>
              <a:gd name="connsiteY156" fmla="*/ 6555444 h 6858000"/>
              <a:gd name="connsiteX157" fmla="*/ 6002524 w 6128435"/>
              <a:gd name="connsiteY157" fmla="*/ 6560188 h 6858000"/>
              <a:gd name="connsiteX158" fmla="*/ 6006823 w 6128435"/>
              <a:gd name="connsiteY158" fmla="*/ 6578546 h 6858000"/>
              <a:gd name="connsiteX159" fmla="*/ 6004510 w 6128435"/>
              <a:gd name="connsiteY159" fmla="*/ 6599256 h 6858000"/>
              <a:gd name="connsiteX160" fmla="*/ 5986207 w 6128435"/>
              <a:gd name="connsiteY160" fmla="*/ 6695855 h 6858000"/>
              <a:gd name="connsiteX161" fmla="*/ 5979428 w 6128435"/>
              <a:gd name="connsiteY161" fmla="*/ 6754678 h 6858000"/>
              <a:gd name="connsiteX162" fmla="*/ 5983398 w 6128435"/>
              <a:gd name="connsiteY162" fmla="*/ 6778641 h 6858000"/>
              <a:gd name="connsiteX163" fmla="*/ 5984543 w 6128435"/>
              <a:gd name="connsiteY163" fmla="*/ 6811016 h 6858000"/>
              <a:gd name="connsiteX164" fmla="*/ 5981802 w 6128435"/>
              <a:gd name="connsiteY164" fmla="*/ 6838578 h 6858000"/>
              <a:gd name="connsiteX165" fmla="*/ 5979671 w 6128435"/>
              <a:gd name="connsiteY165" fmla="*/ 6858000 h 6858000"/>
              <a:gd name="connsiteX166" fmla="*/ 0 w 6128435"/>
              <a:gd name="connsiteY166" fmla="*/ 6858000 h 6858000"/>
              <a:gd name="connsiteX167" fmla="*/ 0 w 6128435"/>
              <a:gd name="connsiteY16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27653 w 6128435"/>
              <a:gd name="connsiteY15" fmla="*/ 886709 h 6858000"/>
              <a:gd name="connsiteX16" fmla="*/ 5230806 w 6128435"/>
              <a:gd name="connsiteY16" fmla="*/ 961354 h 6858000"/>
              <a:gd name="connsiteX17" fmla="*/ 5201018 w 6128435"/>
              <a:gd name="connsiteY17" fmla="*/ 1095027 h 6858000"/>
              <a:gd name="connsiteX18" fmla="*/ 5202153 w 6128435"/>
              <a:gd name="connsiteY18" fmla="*/ 1133224 h 6858000"/>
              <a:gd name="connsiteX19" fmla="*/ 5207370 w 6128435"/>
              <a:gd name="connsiteY19" fmla="*/ 1138097 h 6858000"/>
              <a:gd name="connsiteX20" fmla="*/ 5189234 w 6128435"/>
              <a:gd name="connsiteY20" fmla="*/ 1193495 h 6858000"/>
              <a:gd name="connsiteX21" fmla="*/ 5202769 w 6128435"/>
              <a:gd name="connsiteY21" fmla="*/ 1269450 h 6858000"/>
              <a:gd name="connsiteX22" fmla="*/ 5225968 w 6128435"/>
              <a:gd name="connsiteY22" fmla="*/ 1357994 h 6858000"/>
              <a:gd name="connsiteX23" fmla="*/ 5233819 w 6128435"/>
              <a:gd name="connsiteY23" fmla="*/ 1380922 h 6858000"/>
              <a:gd name="connsiteX24" fmla="*/ 5237226 w 6128435"/>
              <a:gd name="connsiteY24" fmla="*/ 1441327 h 6858000"/>
              <a:gd name="connsiteX25" fmla="*/ 5244434 w 6128435"/>
              <a:gd name="connsiteY25" fmla="*/ 1580810 h 6858000"/>
              <a:gd name="connsiteX26" fmla="*/ 5251453 w 6128435"/>
              <a:gd name="connsiteY26" fmla="*/ 1583934 h 6858000"/>
              <a:gd name="connsiteX27" fmla="*/ 5253136 w 6128435"/>
              <a:gd name="connsiteY27" fmla="*/ 1595457 h 6858000"/>
              <a:gd name="connsiteX28" fmla="*/ 5254863 w 6128435"/>
              <a:gd name="connsiteY28" fmla="*/ 1598311 h 6858000"/>
              <a:gd name="connsiteX29" fmla="*/ 5263491 w 6128435"/>
              <a:gd name="connsiteY29" fmla="*/ 1642938 h 6858000"/>
              <a:gd name="connsiteX30" fmla="*/ 5261314 w 6128435"/>
              <a:gd name="connsiteY30" fmla="*/ 1689177 h 6858000"/>
              <a:gd name="connsiteX31" fmla="*/ 5259788 w 6128435"/>
              <a:gd name="connsiteY31" fmla="*/ 1768516 h 6858000"/>
              <a:gd name="connsiteX32" fmla="*/ 5255696 w 6128435"/>
              <a:gd name="connsiteY32" fmla="*/ 1953770 h 6858000"/>
              <a:gd name="connsiteX33" fmla="*/ 5252592 w 6128435"/>
              <a:gd name="connsiteY33" fmla="*/ 2092210 h 6858000"/>
              <a:gd name="connsiteX34" fmla="*/ 5264303 w 6128435"/>
              <a:gd name="connsiteY34" fmla="*/ 2225157 h 6858000"/>
              <a:gd name="connsiteX35" fmla="*/ 5254949 w 6128435"/>
              <a:gd name="connsiteY35" fmla="*/ 2236160 h 6858000"/>
              <a:gd name="connsiteX36" fmla="*/ 5250104 w 6128435"/>
              <a:gd name="connsiteY36" fmla="*/ 2249166 h 6858000"/>
              <a:gd name="connsiteX37" fmla="*/ 5251214 w 6128435"/>
              <a:gd name="connsiteY37" fmla="*/ 2250944 h 6858000"/>
              <a:gd name="connsiteX38" fmla="*/ 5250644 w 6128435"/>
              <a:gd name="connsiteY38" fmla="*/ 2266619 h 6858000"/>
              <a:gd name="connsiteX39" fmla="*/ 5247111 w 6128435"/>
              <a:gd name="connsiteY39" fmla="*/ 2269679 h 6858000"/>
              <a:gd name="connsiteX40" fmla="*/ 5279312 w 6128435"/>
              <a:gd name="connsiteY40" fmla="*/ 2302757 h 6858000"/>
              <a:gd name="connsiteX41" fmla="*/ 5293877 w 6128435"/>
              <a:gd name="connsiteY41" fmla="*/ 2368649 h 6858000"/>
              <a:gd name="connsiteX42" fmla="*/ 5311338 w 6128435"/>
              <a:gd name="connsiteY42" fmla="*/ 2404034 h 6858000"/>
              <a:gd name="connsiteX43" fmla="*/ 5338366 w 6128435"/>
              <a:gd name="connsiteY43" fmla="*/ 2465052 h 6858000"/>
              <a:gd name="connsiteX44" fmla="*/ 5371263 w 6128435"/>
              <a:gd name="connsiteY44" fmla="*/ 2586413 h 6858000"/>
              <a:gd name="connsiteX45" fmla="*/ 5407503 w 6128435"/>
              <a:gd name="connsiteY45" fmla="*/ 2786290 h 6858000"/>
              <a:gd name="connsiteX46" fmla="*/ 5407356 w 6128435"/>
              <a:gd name="connsiteY46" fmla="*/ 2787545 h 6858000"/>
              <a:gd name="connsiteX47" fmla="*/ 5411130 w 6128435"/>
              <a:gd name="connsiteY47" fmla="*/ 2788640 h 6858000"/>
              <a:gd name="connsiteX48" fmla="*/ 5416439 w 6128435"/>
              <a:gd name="connsiteY48" fmla="*/ 2805666 h 6858000"/>
              <a:gd name="connsiteX49" fmla="*/ 5416589 w 6128435"/>
              <a:gd name="connsiteY49" fmla="*/ 2810822 h 6858000"/>
              <a:gd name="connsiteX50" fmla="*/ 5418542 w 6128435"/>
              <a:gd name="connsiteY50" fmla="*/ 2817745 h 6858000"/>
              <a:gd name="connsiteX51" fmla="*/ 5418847 w 6128435"/>
              <a:gd name="connsiteY51" fmla="*/ 2817825 h 6858000"/>
              <a:gd name="connsiteX52" fmla="*/ 5457023 w 6128435"/>
              <a:gd name="connsiteY52" fmla="*/ 2858292 h 6858000"/>
              <a:gd name="connsiteX53" fmla="*/ 5479298 w 6128435"/>
              <a:gd name="connsiteY53" fmla="*/ 2947791 h 6858000"/>
              <a:gd name="connsiteX54" fmla="*/ 5481770 w 6128435"/>
              <a:gd name="connsiteY54" fmla="*/ 2951352 h 6858000"/>
              <a:gd name="connsiteX55" fmla="*/ 5482045 w 6128435"/>
              <a:gd name="connsiteY55" fmla="*/ 2984371 h 6858000"/>
              <a:gd name="connsiteX56" fmla="*/ 5482415 w 6128435"/>
              <a:gd name="connsiteY56" fmla="*/ 3004079 h 6858000"/>
              <a:gd name="connsiteX57" fmla="*/ 5483865 w 6128435"/>
              <a:gd name="connsiteY57" fmla="*/ 3005467 h 6858000"/>
              <a:gd name="connsiteX58" fmla="*/ 5482236 w 6128435"/>
              <a:gd name="connsiteY58" fmla="*/ 3019791 h 6858000"/>
              <a:gd name="connsiteX59" fmla="*/ 5481505 w 6128435"/>
              <a:gd name="connsiteY59" fmla="*/ 3095286 h 6858000"/>
              <a:gd name="connsiteX60" fmla="*/ 5477595 w 6128435"/>
              <a:gd name="connsiteY60" fmla="*/ 3250534 h 6858000"/>
              <a:gd name="connsiteX61" fmla="*/ 5532836 w 6128435"/>
              <a:gd name="connsiteY61" fmla="*/ 3353840 h 6858000"/>
              <a:gd name="connsiteX62" fmla="*/ 5561229 w 6128435"/>
              <a:gd name="connsiteY62" fmla="*/ 3395784 h 6858000"/>
              <a:gd name="connsiteX63" fmla="*/ 5589758 w 6128435"/>
              <a:gd name="connsiteY63" fmla="*/ 3506453 h 6858000"/>
              <a:gd name="connsiteX64" fmla="*/ 5596144 w 6128435"/>
              <a:gd name="connsiteY64" fmla="*/ 3534624 h 6858000"/>
              <a:gd name="connsiteX65" fmla="*/ 5597750 w 6128435"/>
              <a:gd name="connsiteY65" fmla="*/ 3534129 h 6858000"/>
              <a:gd name="connsiteX66" fmla="*/ 5599700 w 6128435"/>
              <a:gd name="connsiteY66" fmla="*/ 3547221 h 6858000"/>
              <a:gd name="connsiteX67" fmla="*/ 5615031 w 6128435"/>
              <a:gd name="connsiteY67" fmla="*/ 3557482 h 6858000"/>
              <a:gd name="connsiteX68" fmla="*/ 5618377 w 6128435"/>
              <a:gd name="connsiteY68" fmla="*/ 3588431 h 6858000"/>
              <a:gd name="connsiteX69" fmla="*/ 5612155 w 6128435"/>
              <a:gd name="connsiteY69" fmla="*/ 3589869 h 6858000"/>
              <a:gd name="connsiteX70" fmla="*/ 5620843 w 6128435"/>
              <a:gd name="connsiteY70" fmla="*/ 3606745 h 6858000"/>
              <a:gd name="connsiteX71" fmla="*/ 5655472 w 6128435"/>
              <a:gd name="connsiteY71" fmla="*/ 3678877 h 6858000"/>
              <a:gd name="connsiteX72" fmla="*/ 5680448 w 6128435"/>
              <a:gd name="connsiteY72" fmla="*/ 3717760 h 6858000"/>
              <a:gd name="connsiteX73" fmla="*/ 5683015 w 6128435"/>
              <a:gd name="connsiteY73" fmla="*/ 3762025 h 6858000"/>
              <a:gd name="connsiteX74" fmla="*/ 5696643 w 6128435"/>
              <a:gd name="connsiteY74" fmla="*/ 3773888 h 6858000"/>
              <a:gd name="connsiteX75" fmla="*/ 5699203 w 6128435"/>
              <a:gd name="connsiteY75" fmla="*/ 3775823 h 6858000"/>
              <a:gd name="connsiteX76" fmla="*/ 5704824 w 6128435"/>
              <a:gd name="connsiteY76" fmla="*/ 3785966 h 6858000"/>
              <a:gd name="connsiteX77" fmla="*/ 5712204 w 6128435"/>
              <a:gd name="connsiteY77" fmla="*/ 3785830 h 6858000"/>
              <a:gd name="connsiteX78" fmla="*/ 5724816 w 6128435"/>
              <a:gd name="connsiteY78" fmla="*/ 3798949 h 6858000"/>
              <a:gd name="connsiteX79" fmla="*/ 5733539 w 6128435"/>
              <a:gd name="connsiteY79" fmla="*/ 3818457 h 6858000"/>
              <a:gd name="connsiteX80" fmla="*/ 5768491 w 6128435"/>
              <a:gd name="connsiteY80" fmla="*/ 3914399 h 6858000"/>
              <a:gd name="connsiteX81" fmla="*/ 5793123 w 6128435"/>
              <a:gd name="connsiteY81" fmla="*/ 3969952 h 6858000"/>
              <a:gd name="connsiteX82" fmla="*/ 5808321 w 6128435"/>
              <a:gd name="connsiteY82" fmla="*/ 3988153 h 6858000"/>
              <a:gd name="connsiteX83" fmla="*/ 5825621 w 6128435"/>
              <a:gd name="connsiteY83" fmla="*/ 4015525 h 6858000"/>
              <a:gd name="connsiteX84" fmla="*/ 5860672 w 6128435"/>
              <a:gd name="connsiteY84" fmla="*/ 4061579 h 6858000"/>
              <a:gd name="connsiteX85" fmla="*/ 5872173 w 6128435"/>
              <a:gd name="connsiteY85" fmla="*/ 4088497 h 6858000"/>
              <a:gd name="connsiteX86" fmla="*/ 5883705 w 6128435"/>
              <a:gd name="connsiteY86" fmla="*/ 4101899 h 6858000"/>
              <a:gd name="connsiteX87" fmla="*/ 5885314 w 6128435"/>
              <a:gd name="connsiteY87" fmla="*/ 4108387 h 6858000"/>
              <a:gd name="connsiteX88" fmla="*/ 5894095 w 6128435"/>
              <a:gd name="connsiteY88" fmla="*/ 4128857 h 6858000"/>
              <a:gd name="connsiteX89" fmla="*/ 5898339 w 6128435"/>
              <a:gd name="connsiteY89" fmla="*/ 4140800 h 6858000"/>
              <a:gd name="connsiteX90" fmla="*/ 5899734 w 6128435"/>
              <a:gd name="connsiteY90" fmla="*/ 4145632 h 6858000"/>
              <a:gd name="connsiteX91" fmla="*/ 5903513 w 6128435"/>
              <a:gd name="connsiteY91" fmla="*/ 4187661 h 6858000"/>
              <a:gd name="connsiteX92" fmla="*/ 5917114 w 6128435"/>
              <a:gd name="connsiteY92" fmla="*/ 4213096 h 6858000"/>
              <a:gd name="connsiteX93" fmla="*/ 5921153 w 6128435"/>
              <a:gd name="connsiteY93" fmla="*/ 4236222 h 6858000"/>
              <a:gd name="connsiteX94" fmla="*/ 5924233 w 6128435"/>
              <a:gd name="connsiteY94" fmla="*/ 4242060 h 6858000"/>
              <a:gd name="connsiteX95" fmla="*/ 5928910 w 6128435"/>
              <a:gd name="connsiteY95" fmla="*/ 4300973 h 6858000"/>
              <a:gd name="connsiteX96" fmla="*/ 5939320 w 6128435"/>
              <a:gd name="connsiteY96" fmla="*/ 4340435 h 6858000"/>
              <a:gd name="connsiteX97" fmla="*/ 5946705 w 6128435"/>
              <a:gd name="connsiteY97" fmla="*/ 4428051 h 6858000"/>
              <a:gd name="connsiteX98" fmla="*/ 5949261 w 6128435"/>
              <a:gd name="connsiteY98" fmla="*/ 4449185 h 6858000"/>
              <a:gd name="connsiteX99" fmla="*/ 5957504 w 6128435"/>
              <a:gd name="connsiteY99" fmla="*/ 4465911 h 6858000"/>
              <a:gd name="connsiteX100" fmla="*/ 5964689 w 6128435"/>
              <a:gd name="connsiteY100" fmla="*/ 4468532 h 6858000"/>
              <a:gd name="connsiteX101" fmla="*/ 5967062 w 6128435"/>
              <a:gd name="connsiteY101" fmla="*/ 4479923 h 6858000"/>
              <a:gd name="connsiteX102" fmla="*/ 5968960 w 6128435"/>
              <a:gd name="connsiteY102" fmla="*/ 4482655 h 6858000"/>
              <a:gd name="connsiteX103" fmla="*/ 5978567 w 6128435"/>
              <a:gd name="connsiteY103" fmla="*/ 4498605 h 6858000"/>
              <a:gd name="connsiteX104" fmla="*/ 5980106 w 6128435"/>
              <a:gd name="connsiteY104" fmla="*/ 4585087 h 6858000"/>
              <a:gd name="connsiteX105" fmla="*/ 5998138 w 6128435"/>
              <a:gd name="connsiteY105" fmla="*/ 4697518 h 6858000"/>
              <a:gd name="connsiteX106" fmla="*/ 6013516 w 6128435"/>
              <a:gd name="connsiteY106" fmla="*/ 4786619 h 6858000"/>
              <a:gd name="connsiteX107" fmla="*/ 6025404 w 6128435"/>
              <a:gd name="connsiteY107" fmla="*/ 4858148 h 6858000"/>
              <a:gd name="connsiteX108" fmla="*/ 6007749 w 6128435"/>
              <a:gd name="connsiteY108" fmla="*/ 4964715 h 6858000"/>
              <a:gd name="connsiteX109" fmla="*/ 6005269 w 6128435"/>
              <a:gd name="connsiteY109" fmla="*/ 5150567 h 6858000"/>
              <a:gd name="connsiteX110" fmla="*/ 6001127 w 6128435"/>
              <a:gd name="connsiteY110" fmla="*/ 5164609 h 6858000"/>
              <a:gd name="connsiteX111" fmla="*/ 5996647 w 6128435"/>
              <a:gd name="connsiteY111" fmla="*/ 5185640 h 6858000"/>
              <a:gd name="connsiteX112" fmla="*/ 5998514 w 6128435"/>
              <a:gd name="connsiteY112" fmla="*/ 5189673 h 6858000"/>
              <a:gd name="connsiteX113" fmla="*/ 5995970 w 6128435"/>
              <a:gd name="connsiteY113" fmla="*/ 5221547 h 6858000"/>
              <a:gd name="connsiteX114" fmla="*/ 5997218 w 6128435"/>
              <a:gd name="connsiteY114" fmla="*/ 5222031 h 6858000"/>
              <a:gd name="connsiteX115" fmla="*/ 6002116 w 6128435"/>
              <a:gd name="connsiteY115" fmla="*/ 5231223 h 6858000"/>
              <a:gd name="connsiteX116" fmla="*/ 6008541 w 6128435"/>
              <a:gd name="connsiteY116" fmla="*/ 5248680 h 6858000"/>
              <a:gd name="connsiteX117" fmla="*/ 6039260 w 6128435"/>
              <a:gd name="connsiteY117" fmla="*/ 5289518 h 6858000"/>
              <a:gd name="connsiteX118" fmla="*/ 6036748 w 6128435"/>
              <a:gd name="connsiteY118" fmla="*/ 5322752 h 6858000"/>
              <a:gd name="connsiteX119" fmla="*/ 6036943 w 6128435"/>
              <a:gd name="connsiteY119" fmla="*/ 5329480 h 6858000"/>
              <a:gd name="connsiteX120" fmla="*/ 6037236 w 6128435"/>
              <a:gd name="connsiteY120" fmla="*/ 5329634 h 6858000"/>
              <a:gd name="connsiteX121" fmla="*/ 6038019 w 6128435"/>
              <a:gd name="connsiteY121" fmla="*/ 5336764 h 6858000"/>
              <a:gd name="connsiteX122" fmla="*/ 6037298 w 6128435"/>
              <a:gd name="connsiteY122" fmla="*/ 5341753 h 6858000"/>
              <a:gd name="connsiteX123" fmla="*/ 6037677 w 6128435"/>
              <a:gd name="connsiteY123" fmla="*/ 5354807 h 6858000"/>
              <a:gd name="connsiteX124" fmla="*/ 6039728 w 6128435"/>
              <a:gd name="connsiteY124" fmla="*/ 5359416 h 6858000"/>
              <a:gd name="connsiteX125" fmla="*/ 6043311 w 6128435"/>
              <a:gd name="connsiteY125" fmla="*/ 5361407 h 6858000"/>
              <a:gd name="connsiteX126" fmla="*/ 6042954 w 6128435"/>
              <a:gd name="connsiteY126" fmla="*/ 5362576 h 6858000"/>
              <a:gd name="connsiteX127" fmla="*/ 6053435 w 6128435"/>
              <a:gd name="connsiteY127" fmla="*/ 5387547 h 6858000"/>
              <a:gd name="connsiteX128" fmla="*/ 6065933 w 6128435"/>
              <a:gd name="connsiteY128" fmla="*/ 5443002 h 6858000"/>
              <a:gd name="connsiteX129" fmla="*/ 6068640 w 6128435"/>
              <a:gd name="connsiteY129" fmla="*/ 5474503 h 6858000"/>
              <a:gd name="connsiteX130" fmla="*/ 6080922 w 6128435"/>
              <a:gd name="connsiteY130" fmla="*/ 5561070 h 6858000"/>
              <a:gd name="connsiteX131" fmla="*/ 6096949 w 6128435"/>
              <a:gd name="connsiteY131" fmla="*/ 5648179 h 6858000"/>
              <a:gd name="connsiteX132" fmla="*/ 6125703 w 6128435"/>
              <a:gd name="connsiteY132" fmla="*/ 5692894 h 6858000"/>
              <a:gd name="connsiteX133" fmla="*/ 6126670 w 6128435"/>
              <a:gd name="connsiteY133" fmla="*/ 5697882 h 6858000"/>
              <a:gd name="connsiteX134" fmla="*/ 6124061 w 6128435"/>
              <a:gd name="connsiteY134" fmla="*/ 5710294 h 6858000"/>
              <a:gd name="connsiteX135" fmla="*/ 6122213 w 6128435"/>
              <a:gd name="connsiteY135" fmla="*/ 5714762 h 6858000"/>
              <a:gd name="connsiteX136" fmla="*/ 6121353 w 6128435"/>
              <a:gd name="connsiteY136" fmla="*/ 5721725 h 6858000"/>
              <a:gd name="connsiteX137" fmla="*/ 6121607 w 6128435"/>
              <a:gd name="connsiteY137" fmla="*/ 5721959 h 6858000"/>
              <a:gd name="connsiteX138" fmla="*/ 6120262 w 6128435"/>
              <a:gd name="connsiteY138" fmla="*/ 5728358 h 6858000"/>
              <a:gd name="connsiteX139" fmla="*/ 6110194 w 6128435"/>
              <a:gd name="connsiteY139" fmla="*/ 5758853 h 6858000"/>
              <a:gd name="connsiteX140" fmla="*/ 6127519 w 6128435"/>
              <a:gd name="connsiteY140" fmla="*/ 5865775 h 6858000"/>
              <a:gd name="connsiteX141" fmla="*/ 6128435 w 6128435"/>
              <a:gd name="connsiteY141" fmla="*/ 5870164 h 6858000"/>
              <a:gd name="connsiteX142" fmla="*/ 6119217 w 6128435"/>
              <a:gd name="connsiteY142" fmla="*/ 5888542 h 6858000"/>
              <a:gd name="connsiteX143" fmla="*/ 6115966 w 6128435"/>
              <a:gd name="connsiteY143" fmla="*/ 5898387 h 6858000"/>
              <a:gd name="connsiteX144" fmla="*/ 6111924 w 6128435"/>
              <a:gd name="connsiteY144" fmla="*/ 5900444 h 6858000"/>
              <a:gd name="connsiteX145" fmla="*/ 6108716 w 6128435"/>
              <a:gd name="connsiteY145" fmla="*/ 5915345 h 6858000"/>
              <a:gd name="connsiteX146" fmla="*/ 6109524 w 6128435"/>
              <a:gd name="connsiteY146" fmla="*/ 5917328 h 6858000"/>
              <a:gd name="connsiteX147" fmla="*/ 6102493 w 6128435"/>
              <a:gd name="connsiteY147" fmla="*/ 5928602 h 6858000"/>
              <a:gd name="connsiteX148" fmla="*/ 6056863 w 6128435"/>
              <a:gd name="connsiteY148" fmla="*/ 6000643 h 6858000"/>
              <a:gd name="connsiteX149" fmla="*/ 6045436 w 6128435"/>
              <a:gd name="connsiteY149" fmla="*/ 6124480 h 6858000"/>
              <a:gd name="connsiteX150" fmla="*/ 6030489 w 6128435"/>
              <a:gd name="connsiteY150" fmla="*/ 6317666 h 6858000"/>
              <a:gd name="connsiteX151" fmla="*/ 6007492 w 6128435"/>
              <a:gd name="connsiteY151" fmla="*/ 6440818 h 6858000"/>
              <a:gd name="connsiteX152" fmla="*/ 6009467 w 6128435"/>
              <a:gd name="connsiteY152" fmla="*/ 6487076 h 6858000"/>
              <a:gd name="connsiteX153" fmla="*/ 5995064 w 6128435"/>
              <a:gd name="connsiteY153" fmla="*/ 6540791 h 6858000"/>
              <a:gd name="connsiteX154" fmla="*/ 5996309 w 6128435"/>
              <a:gd name="connsiteY154" fmla="*/ 6543961 h 6858000"/>
              <a:gd name="connsiteX155" fmla="*/ 5996048 w 6128435"/>
              <a:gd name="connsiteY155" fmla="*/ 6555444 h 6858000"/>
              <a:gd name="connsiteX156" fmla="*/ 6002524 w 6128435"/>
              <a:gd name="connsiteY156" fmla="*/ 6560188 h 6858000"/>
              <a:gd name="connsiteX157" fmla="*/ 6006823 w 6128435"/>
              <a:gd name="connsiteY157" fmla="*/ 6578546 h 6858000"/>
              <a:gd name="connsiteX158" fmla="*/ 6004510 w 6128435"/>
              <a:gd name="connsiteY158" fmla="*/ 6599256 h 6858000"/>
              <a:gd name="connsiteX159" fmla="*/ 5986207 w 6128435"/>
              <a:gd name="connsiteY159" fmla="*/ 6695855 h 6858000"/>
              <a:gd name="connsiteX160" fmla="*/ 5979428 w 6128435"/>
              <a:gd name="connsiteY160" fmla="*/ 6754678 h 6858000"/>
              <a:gd name="connsiteX161" fmla="*/ 5983398 w 6128435"/>
              <a:gd name="connsiteY161" fmla="*/ 6778641 h 6858000"/>
              <a:gd name="connsiteX162" fmla="*/ 5984543 w 6128435"/>
              <a:gd name="connsiteY162" fmla="*/ 6811016 h 6858000"/>
              <a:gd name="connsiteX163" fmla="*/ 5981802 w 6128435"/>
              <a:gd name="connsiteY163" fmla="*/ 6838578 h 6858000"/>
              <a:gd name="connsiteX164" fmla="*/ 5979671 w 6128435"/>
              <a:gd name="connsiteY164" fmla="*/ 6858000 h 6858000"/>
              <a:gd name="connsiteX165" fmla="*/ 0 w 6128435"/>
              <a:gd name="connsiteY165" fmla="*/ 6858000 h 6858000"/>
              <a:gd name="connsiteX166" fmla="*/ 0 w 6128435"/>
              <a:gd name="connsiteY166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44434 w 6128435"/>
              <a:gd name="connsiteY24" fmla="*/ 1580810 h 6858000"/>
              <a:gd name="connsiteX25" fmla="*/ 5251453 w 6128435"/>
              <a:gd name="connsiteY25" fmla="*/ 1583934 h 6858000"/>
              <a:gd name="connsiteX26" fmla="*/ 5253136 w 6128435"/>
              <a:gd name="connsiteY26" fmla="*/ 1595457 h 6858000"/>
              <a:gd name="connsiteX27" fmla="*/ 5254863 w 6128435"/>
              <a:gd name="connsiteY27" fmla="*/ 1598311 h 6858000"/>
              <a:gd name="connsiteX28" fmla="*/ 5263491 w 6128435"/>
              <a:gd name="connsiteY28" fmla="*/ 1642938 h 6858000"/>
              <a:gd name="connsiteX29" fmla="*/ 5261314 w 6128435"/>
              <a:gd name="connsiteY29" fmla="*/ 1689177 h 6858000"/>
              <a:gd name="connsiteX30" fmla="*/ 5259788 w 6128435"/>
              <a:gd name="connsiteY30" fmla="*/ 1768516 h 6858000"/>
              <a:gd name="connsiteX31" fmla="*/ 5255696 w 6128435"/>
              <a:gd name="connsiteY31" fmla="*/ 1953770 h 6858000"/>
              <a:gd name="connsiteX32" fmla="*/ 5252592 w 6128435"/>
              <a:gd name="connsiteY32" fmla="*/ 2092210 h 6858000"/>
              <a:gd name="connsiteX33" fmla="*/ 5264303 w 6128435"/>
              <a:gd name="connsiteY33" fmla="*/ 2225157 h 6858000"/>
              <a:gd name="connsiteX34" fmla="*/ 5254949 w 6128435"/>
              <a:gd name="connsiteY34" fmla="*/ 2236160 h 6858000"/>
              <a:gd name="connsiteX35" fmla="*/ 5250104 w 6128435"/>
              <a:gd name="connsiteY35" fmla="*/ 2249166 h 6858000"/>
              <a:gd name="connsiteX36" fmla="*/ 5251214 w 6128435"/>
              <a:gd name="connsiteY36" fmla="*/ 2250944 h 6858000"/>
              <a:gd name="connsiteX37" fmla="*/ 5250644 w 6128435"/>
              <a:gd name="connsiteY37" fmla="*/ 2266619 h 6858000"/>
              <a:gd name="connsiteX38" fmla="*/ 5247111 w 6128435"/>
              <a:gd name="connsiteY38" fmla="*/ 2269679 h 6858000"/>
              <a:gd name="connsiteX39" fmla="*/ 5279312 w 6128435"/>
              <a:gd name="connsiteY39" fmla="*/ 2302757 h 6858000"/>
              <a:gd name="connsiteX40" fmla="*/ 5293877 w 6128435"/>
              <a:gd name="connsiteY40" fmla="*/ 2368649 h 6858000"/>
              <a:gd name="connsiteX41" fmla="*/ 5311338 w 6128435"/>
              <a:gd name="connsiteY41" fmla="*/ 2404034 h 6858000"/>
              <a:gd name="connsiteX42" fmla="*/ 5338366 w 6128435"/>
              <a:gd name="connsiteY42" fmla="*/ 2465052 h 6858000"/>
              <a:gd name="connsiteX43" fmla="*/ 5371263 w 6128435"/>
              <a:gd name="connsiteY43" fmla="*/ 2586413 h 6858000"/>
              <a:gd name="connsiteX44" fmla="*/ 5407503 w 6128435"/>
              <a:gd name="connsiteY44" fmla="*/ 2786290 h 6858000"/>
              <a:gd name="connsiteX45" fmla="*/ 5407356 w 6128435"/>
              <a:gd name="connsiteY45" fmla="*/ 2787545 h 6858000"/>
              <a:gd name="connsiteX46" fmla="*/ 5411130 w 6128435"/>
              <a:gd name="connsiteY46" fmla="*/ 2788640 h 6858000"/>
              <a:gd name="connsiteX47" fmla="*/ 5416439 w 6128435"/>
              <a:gd name="connsiteY47" fmla="*/ 2805666 h 6858000"/>
              <a:gd name="connsiteX48" fmla="*/ 5416589 w 6128435"/>
              <a:gd name="connsiteY48" fmla="*/ 2810822 h 6858000"/>
              <a:gd name="connsiteX49" fmla="*/ 5418542 w 6128435"/>
              <a:gd name="connsiteY49" fmla="*/ 2817745 h 6858000"/>
              <a:gd name="connsiteX50" fmla="*/ 5418847 w 6128435"/>
              <a:gd name="connsiteY50" fmla="*/ 2817825 h 6858000"/>
              <a:gd name="connsiteX51" fmla="*/ 5457023 w 6128435"/>
              <a:gd name="connsiteY51" fmla="*/ 2858292 h 6858000"/>
              <a:gd name="connsiteX52" fmla="*/ 5479298 w 6128435"/>
              <a:gd name="connsiteY52" fmla="*/ 2947791 h 6858000"/>
              <a:gd name="connsiteX53" fmla="*/ 5481770 w 6128435"/>
              <a:gd name="connsiteY53" fmla="*/ 2951352 h 6858000"/>
              <a:gd name="connsiteX54" fmla="*/ 5482045 w 6128435"/>
              <a:gd name="connsiteY54" fmla="*/ 2984371 h 6858000"/>
              <a:gd name="connsiteX55" fmla="*/ 5482415 w 6128435"/>
              <a:gd name="connsiteY55" fmla="*/ 3004079 h 6858000"/>
              <a:gd name="connsiteX56" fmla="*/ 5483865 w 6128435"/>
              <a:gd name="connsiteY56" fmla="*/ 3005467 h 6858000"/>
              <a:gd name="connsiteX57" fmla="*/ 5482236 w 6128435"/>
              <a:gd name="connsiteY57" fmla="*/ 3019791 h 6858000"/>
              <a:gd name="connsiteX58" fmla="*/ 5481505 w 6128435"/>
              <a:gd name="connsiteY58" fmla="*/ 3095286 h 6858000"/>
              <a:gd name="connsiteX59" fmla="*/ 5477595 w 6128435"/>
              <a:gd name="connsiteY59" fmla="*/ 3250534 h 6858000"/>
              <a:gd name="connsiteX60" fmla="*/ 5532836 w 6128435"/>
              <a:gd name="connsiteY60" fmla="*/ 3353840 h 6858000"/>
              <a:gd name="connsiteX61" fmla="*/ 5561229 w 6128435"/>
              <a:gd name="connsiteY61" fmla="*/ 3395784 h 6858000"/>
              <a:gd name="connsiteX62" fmla="*/ 5589758 w 6128435"/>
              <a:gd name="connsiteY62" fmla="*/ 3506453 h 6858000"/>
              <a:gd name="connsiteX63" fmla="*/ 5596144 w 6128435"/>
              <a:gd name="connsiteY63" fmla="*/ 3534624 h 6858000"/>
              <a:gd name="connsiteX64" fmla="*/ 5597750 w 6128435"/>
              <a:gd name="connsiteY64" fmla="*/ 3534129 h 6858000"/>
              <a:gd name="connsiteX65" fmla="*/ 5599700 w 6128435"/>
              <a:gd name="connsiteY65" fmla="*/ 3547221 h 6858000"/>
              <a:gd name="connsiteX66" fmla="*/ 5615031 w 6128435"/>
              <a:gd name="connsiteY66" fmla="*/ 3557482 h 6858000"/>
              <a:gd name="connsiteX67" fmla="*/ 5618377 w 6128435"/>
              <a:gd name="connsiteY67" fmla="*/ 3588431 h 6858000"/>
              <a:gd name="connsiteX68" fmla="*/ 5612155 w 6128435"/>
              <a:gd name="connsiteY68" fmla="*/ 3589869 h 6858000"/>
              <a:gd name="connsiteX69" fmla="*/ 5620843 w 6128435"/>
              <a:gd name="connsiteY69" fmla="*/ 3606745 h 6858000"/>
              <a:gd name="connsiteX70" fmla="*/ 5655472 w 6128435"/>
              <a:gd name="connsiteY70" fmla="*/ 3678877 h 6858000"/>
              <a:gd name="connsiteX71" fmla="*/ 5680448 w 6128435"/>
              <a:gd name="connsiteY71" fmla="*/ 3717760 h 6858000"/>
              <a:gd name="connsiteX72" fmla="*/ 5683015 w 6128435"/>
              <a:gd name="connsiteY72" fmla="*/ 3762025 h 6858000"/>
              <a:gd name="connsiteX73" fmla="*/ 5696643 w 6128435"/>
              <a:gd name="connsiteY73" fmla="*/ 3773888 h 6858000"/>
              <a:gd name="connsiteX74" fmla="*/ 5699203 w 6128435"/>
              <a:gd name="connsiteY74" fmla="*/ 3775823 h 6858000"/>
              <a:gd name="connsiteX75" fmla="*/ 5704824 w 6128435"/>
              <a:gd name="connsiteY75" fmla="*/ 3785966 h 6858000"/>
              <a:gd name="connsiteX76" fmla="*/ 5712204 w 6128435"/>
              <a:gd name="connsiteY76" fmla="*/ 3785830 h 6858000"/>
              <a:gd name="connsiteX77" fmla="*/ 5724816 w 6128435"/>
              <a:gd name="connsiteY77" fmla="*/ 3798949 h 6858000"/>
              <a:gd name="connsiteX78" fmla="*/ 5733539 w 6128435"/>
              <a:gd name="connsiteY78" fmla="*/ 3818457 h 6858000"/>
              <a:gd name="connsiteX79" fmla="*/ 5768491 w 6128435"/>
              <a:gd name="connsiteY79" fmla="*/ 3914399 h 6858000"/>
              <a:gd name="connsiteX80" fmla="*/ 5793123 w 6128435"/>
              <a:gd name="connsiteY80" fmla="*/ 3969952 h 6858000"/>
              <a:gd name="connsiteX81" fmla="*/ 5808321 w 6128435"/>
              <a:gd name="connsiteY81" fmla="*/ 3988153 h 6858000"/>
              <a:gd name="connsiteX82" fmla="*/ 5825621 w 6128435"/>
              <a:gd name="connsiteY82" fmla="*/ 4015525 h 6858000"/>
              <a:gd name="connsiteX83" fmla="*/ 5860672 w 6128435"/>
              <a:gd name="connsiteY83" fmla="*/ 4061579 h 6858000"/>
              <a:gd name="connsiteX84" fmla="*/ 5872173 w 6128435"/>
              <a:gd name="connsiteY84" fmla="*/ 4088497 h 6858000"/>
              <a:gd name="connsiteX85" fmla="*/ 5883705 w 6128435"/>
              <a:gd name="connsiteY85" fmla="*/ 4101899 h 6858000"/>
              <a:gd name="connsiteX86" fmla="*/ 5885314 w 6128435"/>
              <a:gd name="connsiteY86" fmla="*/ 4108387 h 6858000"/>
              <a:gd name="connsiteX87" fmla="*/ 5894095 w 6128435"/>
              <a:gd name="connsiteY87" fmla="*/ 4128857 h 6858000"/>
              <a:gd name="connsiteX88" fmla="*/ 5898339 w 6128435"/>
              <a:gd name="connsiteY88" fmla="*/ 4140800 h 6858000"/>
              <a:gd name="connsiteX89" fmla="*/ 5899734 w 6128435"/>
              <a:gd name="connsiteY89" fmla="*/ 4145632 h 6858000"/>
              <a:gd name="connsiteX90" fmla="*/ 5903513 w 6128435"/>
              <a:gd name="connsiteY90" fmla="*/ 4187661 h 6858000"/>
              <a:gd name="connsiteX91" fmla="*/ 5917114 w 6128435"/>
              <a:gd name="connsiteY91" fmla="*/ 4213096 h 6858000"/>
              <a:gd name="connsiteX92" fmla="*/ 5921153 w 6128435"/>
              <a:gd name="connsiteY92" fmla="*/ 4236222 h 6858000"/>
              <a:gd name="connsiteX93" fmla="*/ 5924233 w 6128435"/>
              <a:gd name="connsiteY93" fmla="*/ 4242060 h 6858000"/>
              <a:gd name="connsiteX94" fmla="*/ 5928910 w 6128435"/>
              <a:gd name="connsiteY94" fmla="*/ 4300973 h 6858000"/>
              <a:gd name="connsiteX95" fmla="*/ 5939320 w 6128435"/>
              <a:gd name="connsiteY95" fmla="*/ 4340435 h 6858000"/>
              <a:gd name="connsiteX96" fmla="*/ 5946705 w 6128435"/>
              <a:gd name="connsiteY96" fmla="*/ 4428051 h 6858000"/>
              <a:gd name="connsiteX97" fmla="*/ 5949261 w 6128435"/>
              <a:gd name="connsiteY97" fmla="*/ 4449185 h 6858000"/>
              <a:gd name="connsiteX98" fmla="*/ 5957504 w 6128435"/>
              <a:gd name="connsiteY98" fmla="*/ 4465911 h 6858000"/>
              <a:gd name="connsiteX99" fmla="*/ 5964689 w 6128435"/>
              <a:gd name="connsiteY99" fmla="*/ 4468532 h 6858000"/>
              <a:gd name="connsiteX100" fmla="*/ 5967062 w 6128435"/>
              <a:gd name="connsiteY100" fmla="*/ 4479923 h 6858000"/>
              <a:gd name="connsiteX101" fmla="*/ 5968960 w 6128435"/>
              <a:gd name="connsiteY101" fmla="*/ 4482655 h 6858000"/>
              <a:gd name="connsiteX102" fmla="*/ 5978567 w 6128435"/>
              <a:gd name="connsiteY102" fmla="*/ 4498605 h 6858000"/>
              <a:gd name="connsiteX103" fmla="*/ 5980106 w 6128435"/>
              <a:gd name="connsiteY103" fmla="*/ 4585087 h 6858000"/>
              <a:gd name="connsiteX104" fmla="*/ 5998138 w 6128435"/>
              <a:gd name="connsiteY104" fmla="*/ 4697518 h 6858000"/>
              <a:gd name="connsiteX105" fmla="*/ 6013516 w 6128435"/>
              <a:gd name="connsiteY105" fmla="*/ 4786619 h 6858000"/>
              <a:gd name="connsiteX106" fmla="*/ 6025404 w 6128435"/>
              <a:gd name="connsiteY106" fmla="*/ 4858148 h 6858000"/>
              <a:gd name="connsiteX107" fmla="*/ 6007749 w 6128435"/>
              <a:gd name="connsiteY107" fmla="*/ 4964715 h 6858000"/>
              <a:gd name="connsiteX108" fmla="*/ 6005269 w 6128435"/>
              <a:gd name="connsiteY108" fmla="*/ 5150567 h 6858000"/>
              <a:gd name="connsiteX109" fmla="*/ 6001127 w 6128435"/>
              <a:gd name="connsiteY109" fmla="*/ 5164609 h 6858000"/>
              <a:gd name="connsiteX110" fmla="*/ 5996647 w 6128435"/>
              <a:gd name="connsiteY110" fmla="*/ 5185640 h 6858000"/>
              <a:gd name="connsiteX111" fmla="*/ 5998514 w 6128435"/>
              <a:gd name="connsiteY111" fmla="*/ 5189673 h 6858000"/>
              <a:gd name="connsiteX112" fmla="*/ 5995970 w 6128435"/>
              <a:gd name="connsiteY112" fmla="*/ 5221547 h 6858000"/>
              <a:gd name="connsiteX113" fmla="*/ 5997218 w 6128435"/>
              <a:gd name="connsiteY113" fmla="*/ 5222031 h 6858000"/>
              <a:gd name="connsiteX114" fmla="*/ 6002116 w 6128435"/>
              <a:gd name="connsiteY114" fmla="*/ 5231223 h 6858000"/>
              <a:gd name="connsiteX115" fmla="*/ 6008541 w 6128435"/>
              <a:gd name="connsiteY115" fmla="*/ 5248680 h 6858000"/>
              <a:gd name="connsiteX116" fmla="*/ 6039260 w 6128435"/>
              <a:gd name="connsiteY116" fmla="*/ 5289518 h 6858000"/>
              <a:gd name="connsiteX117" fmla="*/ 6036748 w 6128435"/>
              <a:gd name="connsiteY117" fmla="*/ 5322752 h 6858000"/>
              <a:gd name="connsiteX118" fmla="*/ 6036943 w 6128435"/>
              <a:gd name="connsiteY118" fmla="*/ 5329480 h 6858000"/>
              <a:gd name="connsiteX119" fmla="*/ 6037236 w 6128435"/>
              <a:gd name="connsiteY119" fmla="*/ 5329634 h 6858000"/>
              <a:gd name="connsiteX120" fmla="*/ 6038019 w 6128435"/>
              <a:gd name="connsiteY120" fmla="*/ 5336764 h 6858000"/>
              <a:gd name="connsiteX121" fmla="*/ 6037298 w 6128435"/>
              <a:gd name="connsiteY121" fmla="*/ 5341753 h 6858000"/>
              <a:gd name="connsiteX122" fmla="*/ 6037677 w 6128435"/>
              <a:gd name="connsiteY122" fmla="*/ 5354807 h 6858000"/>
              <a:gd name="connsiteX123" fmla="*/ 6039728 w 6128435"/>
              <a:gd name="connsiteY123" fmla="*/ 5359416 h 6858000"/>
              <a:gd name="connsiteX124" fmla="*/ 6043311 w 6128435"/>
              <a:gd name="connsiteY124" fmla="*/ 5361407 h 6858000"/>
              <a:gd name="connsiteX125" fmla="*/ 6042954 w 6128435"/>
              <a:gd name="connsiteY125" fmla="*/ 5362576 h 6858000"/>
              <a:gd name="connsiteX126" fmla="*/ 6053435 w 6128435"/>
              <a:gd name="connsiteY126" fmla="*/ 5387547 h 6858000"/>
              <a:gd name="connsiteX127" fmla="*/ 6065933 w 6128435"/>
              <a:gd name="connsiteY127" fmla="*/ 5443002 h 6858000"/>
              <a:gd name="connsiteX128" fmla="*/ 6068640 w 6128435"/>
              <a:gd name="connsiteY128" fmla="*/ 5474503 h 6858000"/>
              <a:gd name="connsiteX129" fmla="*/ 6080922 w 6128435"/>
              <a:gd name="connsiteY129" fmla="*/ 5561070 h 6858000"/>
              <a:gd name="connsiteX130" fmla="*/ 6096949 w 6128435"/>
              <a:gd name="connsiteY130" fmla="*/ 5648179 h 6858000"/>
              <a:gd name="connsiteX131" fmla="*/ 6125703 w 6128435"/>
              <a:gd name="connsiteY131" fmla="*/ 5692894 h 6858000"/>
              <a:gd name="connsiteX132" fmla="*/ 6126670 w 6128435"/>
              <a:gd name="connsiteY132" fmla="*/ 5697882 h 6858000"/>
              <a:gd name="connsiteX133" fmla="*/ 6124061 w 6128435"/>
              <a:gd name="connsiteY133" fmla="*/ 5710294 h 6858000"/>
              <a:gd name="connsiteX134" fmla="*/ 6122213 w 6128435"/>
              <a:gd name="connsiteY134" fmla="*/ 5714762 h 6858000"/>
              <a:gd name="connsiteX135" fmla="*/ 6121353 w 6128435"/>
              <a:gd name="connsiteY135" fmla="*/ 5721725 h 6858000"/>
              <a:gd name="connsiteX136" fmla="*/ 6121607 w 6128435"/>
              <a:gd name="connsiteY136" fmla="*/ 5721959 h 6858000"/>
              <a:gd name="connsiteX137" fmla="*/ 6120262 w 6128435"/>
              <a:gd name="connsiteY137" fmla="*/ 5728358 h 6858000"/>
              <a:gd name="connsiteX138" fmla="*/ 6110194 w 6128435"/>
              <a:gd name="connsiteY138" fmla="*/ 5758853 h 6858000"/>
              <a:gd name="connsiteX139" fmla="*/ 6127519 w 6128435"/>
              <a:gd name="connsiteY139" fmla="*/ 5865775 h 6858000"/>
              <a:gd name="connsiteX140" fmla="*/ 6128435 w 6128435"/>
              <a:gd name="connsiteY140" fmla="*/ 5870164 h 6858000"/>
              <a:gd name="connsiteX141" fmla="*/ 6119217 w 6128435"/>
              <a:gd name="connsiteY141" fmla="*/ 5888542 h 6858000"/>
              <a:gd name="connsiteX142" fmla="*/ 6115966 w 6128435"/>
              <a:gd name="connsiteY142" fmla="*/ 5898387 h 6858000"/>
              <a:gd name="connsiteX143" fmla="*/ 6111924 w 6128435"/>
              <a:gd name="connsiteY143" fmla="*/ 5900444 h 6858000"/>
              <a:gd name="connsiteX144" fmla="*/ 6108716 w 6128435"/>
              <a:gd name="connsiteY144" fmla="*/ 5915345 h 6858000"/>
              <a:gd name="connsiteX145" fmla="*/ 6109524 w 6128435"/>
              <a:gd name="connsiteY145" fmla="*/ 5917328 h 6858000"/>
              <a:gd name="connsiteX146" fmla="*/ 6102493 w 6128435"/>
              <a:gd name="connsiteY146" fmla="*/ 5928602 h 6858000"/>
              <a:gd name="connsiteX147" fmla="*/ 6056863 w 6128435"/>
              <a:gd name="connsiteY147" fmla="*/ 6000643 h 6858000"/>
              <a:gd name="connsiteX148" fmla="*/ 6045436 w 6128435"/>
              <a:gd name="connsiteY148" fmla="*/ 6124480 h 6858000"/>
              <a:gd name="connsiteX149" fmla="*/ 6030489 w 6128435"/>
              <a:gd name="connsiteY149" fmla="*/ 6317666 h 6858000"/>
              <a:gd name="connsiteX150" fmla="*/ 6007492 w 6128435"/>
              <a:gd name="connsiteY150" fmla="*/ 6440818 h 6858000"/>
              <a:gd name="connsiteX151" fmla="*/ 6009467 w 6128435"/>
              <a:gd name="connsiteY151" fmla="*/ 6487076 h 6858000"/>
              <a:gd name="connsiteX152" fmla="*/ 5995064 w 6128435"/>
              <a:gd name="connsiteY152" fmla="*/ 6540791 h 6858000"/>
              <a:gd name="connsiteX153" fmla="*/ 5996309 w 6128435"/>
              <a:gd name="connsiteY153" fmla="*/ 6543961 h 6858000"/>
              <a:gd name="connsiteX154" fmla="*/ 5996048 w 6128435"/>
              <a:gd name="connsiteY154" fmla="*/ 6555444 h 6858000"/>
              <a:gd name="connsiteX155" fmla="*/ 6002524 w 6128435"/>
              <a:gd name="connsiteY155" fmla="*/ 6560188 h 6858000"/>
              <a:gd name="connsiteX156" fmla="*/ 6006823 w 6128435"/>
              <a:gd name="connsiteY156" fmla="*/ 6578546 h 6858000"/>
              <a:gd name="connsiteX157" fmla="*/ 6004510 w 6128435"/>
              <a:gd name="connsiteY157" fmla="*/ 6599256 h 6858000"/>
              <a:gd name="connsiteX158" fmla="*/ 5986207 w 6128435"/>
              <a:gd name="connsiteY158" fmla="*/ 6695855 h 6858000"/>
              <a:gd name="connsiteX159" fmla="*/ 5979428 w 6128435"/>
              <a:gd name="connsiteY159" fmla="*/ 6754678 h 6858000"/>
              <a:gd name="connsiteX160" fmla="*/ 5983398 w 6128435"/>
              <a:gd name="connsiteY160" fmla="*/ 6778641 h 6858000"/>
              <a:gd name="connsiteX161" fmla="*/ 5984543 w 6128435"/>
              <a:gd name="connsiteY161" fmla="*/ 6811016 h 6858000"/>
              <a:gd name="connsiteX162" fmla="*/ 5981802 w 6128435"/>
              <a:gd name="connsiteY162" fmla="*/ 6838578 h 6858000"/>
              <a:gd name="connsiteX163" fmla="*/ 5979671 w 6128435"/>
              <a:gd name="connsiteY163" fmla="*/ 6858000 h 6858000"/>
              <a:gd name="connsiteX164" fmla="*/ 0 w 6128435"/>
              <a:gd name="connsiteY164" fmla="*/ 6858000 h 6858000"/>
              <a:gd name="connsiteX165" fmla="*/ 0 w 6128435"/>
              <a:gd name="connsiteY16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44434 w 6128435"/>
              <a:gd name="connsiteY24" fmla="*/ 1580810 h 6858000"/>
              <a:gd name="connsiteX25" fmla="*/ 5251453 w 6128435"/>
              <a:gd name="connsiteY25" fmla="*/ 1583934 h 6858000"/>
              <a:gd name="connsiteX26" fmla="*/ 5253136 w 6128435"/>
              <a:gd name="connsiteY26" fmla="*/ 1595457 h 6858000"/>
              <a:gd name="connsiteX27" fmla="*/ 5263491 w 6128435"/>
              <a:gd name="connsiteY27" fmla="*/ 1642938 h 6858000"/>
              <a:gd name="connsiteX28" fmla="*/ 5261314 w 6128435"/>
              <a:gd name="connsiteY28" fmla="*/ 1689177 h 6858000"/>
              <a:gd name="connsiteX29" fmla="*/ 5259788 w 6128435"/>
              <a:gd name="connsiteY29" fmla="*/ 1768516 h 6858000"/>
              <a:gd name="connsiteX30" fmla="*/ 5255696 w 6128435"/>
              <a:gd name="connsiteY30" fmla="*/ 1953770 h 6858000"/>
              <a:gd name="connsiteX31" fmla="*/ 5252592 w 6128435"/>
              <a:gd name="connsiteY31" fmla="*/ 2092210 h 6858000"/>
              <a:gd name="connsiteX32" fmla="*/ 5264303 w 6128435"/>
              <a:gd name="connsiteY32" fmla="*/ 2225157 h 6858000"/>
              <a:gd name="connsiteX33" fmla="*/ 5254949 w 6128435"/>
              <a:gd name="connsiteY33" fmla="*/ 2236160 h 6858000"/>
              <a:gd name="connsiteX34" fmla="*/ 5250104 w 6128435"/>
              <a:gd name="connsiteY34" fmla="*/ 2249166 h 6858000"/>
              <a:gd name="connsiteX35" fmla="*/ 5251214 w 6128435"/>
              <a:gd name="connsiteY35" fmla="*/ 2250944 h 6858000"/>
              <a:gd name="connsiteX36" fmla="*/ 5250644 w 6128435"/>
              <a:gd name="connsiteY36" fmla="*/ 2266619 h 6858000"/>
              <a:gd name="connsiteX37" fmla="*/ 5247111 w 6128435"/>
              <a:gd name="connsiteY37" fmla="*/ 2269679 h 6858000"/>
              <a:gd name="connsiteX38" fmla="*/ 5279312 w 6128435"/>
              <a:gd name="connsiteY38" fmla="*/ 2302757 h 6858000"/>
              <a:gd name="connsiteX39" fmla="*/ 5293877 w 6128435"/>
              <a:gd name="connsiteY39" fmla="*/ 2368649 h 6858000"/>
              <a:gd name="connsiteX40" fmla="*/ 5311338 w 6128435"/>
              <a:gd name="connsiteY40" fmla="*/ 2404034 h 6858000"/>
              <a:gd name="connsiteX41" fmla="*/ 5338366 w 6128435"/>
              <a:gd name="connsiteY41" fmla="*/ 2465052 h 6858000"/>
              <a:gd name="connsiteX42" fmla="*/ 5371263 w 6128435"/>
              <a:gd name="connsiteY42" fmla="*/ 2586413 h 6858000"/>
              <a:gd name="connsiteX43" fmla="*/ 5407503 w 6128435"/>
              <a:gd name="connsiteY43" fmla="*/ 2786290 h 6858000"/>
              <a:gd name="connsiteX44" fmla="*/ 5407356 w 6128435"/>
              <a:gd name="connsiteY44" fmla="*/ 2787545 h 6858000"/>
              <a:gd name="connsiteX45" fmla="*/ 5411130 w 6128435"/>
              <a:gd name="connsiteY45" fmla="*/ 2788640 h 6858000"/>
              <a:gd name="connsiteX46" fmla="*/ 5416439 w 6128435"/>
              <a:gd name="connsiteY46" fmla="*/ 2805666 h 6858000"/>
              <a:gd name="connsiteX47" fmla="*/ 5416589 w 6128435"/>
              <a:gd name="connsiteY47" fmla="*/ 2810822 h 6858000"/>
              <a:gd name="connsiteX48" fmla="*/ 5418542 w 6128435"/>
              <a:gd name="connsiteY48" fmla="*/ 2817745 h 6858000"/>
              <a:gd name="connsiteX49" fmla="*/ 5418847 w 6128435"/>
              <a:gd name="connsiteY49" fmla="*/ 2817825 h 6858000"/>
              <a:gd name="connsiteX50" fmla="*/ 5457023 w 6128435"/>
              <a:gd name="connsiteY50" fmla="*/ 2858292 h 6858000"/>
              <a:gd name="connsiteX51" fmla="*/ 5479298 w 6128435"/>
              <a:gd name="connsiteY51" fmla="*/ 2947791 h 6858000"/>
              <a:gd name="connsiteX52" fmla="*/ 5481770 w 6128435"/>
              <a:gd name="connsiteY52" fmla="*/ 2951352 h 6858000"/>
              <a:gd name="connsiteX53" fmla="*/ 5482045 w 6128435"/>
              <a:gd name="connsiteY53" fmla="*/ 2984371 h 6858000"/>
              <a:gd name="connsiteX54" fmla="*/ 5482415 w 6128435"/>
              <a:gd name="connsiteY54" fmla="*/ 3004079 h 6858000"/>
              <a:gd name="connsiteX55" fmla="*/ 5483865 w 6128435"/>
              <a:gd name="connsiteY55" fmla="*/ 3005467 h 6858000"/>
              <a:gd name="connsiteX56" fmla="*/ 5482236 w 6128435"/>
              <a:gd name="connsiteY56" fmla="*/ 3019791 h 6858000"/>
              <a:gd name="connsiteX57" fmla="*/ 5481505 w 6128435"/>
              <a:gd name="connsiteY57" fmla="*/ 3095286 h 6858000"/>
              <a:gd name="connsiteX58" fmla="*/ 5477595 w 6128435"/>
              <a:gd name="connsiteY58" fmla="*/ 3250534 h 6858000"/>
              <a:gd name="connsiteX59" fmla="*/ 5532836 w 6128435"/>
              <a:gd name="connsiteY59" fmla="*/ 3353840 h 6858000"/>
              <a:gd name="connsiteX60" fmla="*/ 5561229 w 6128435"/>
              <a:gd name="connsiteY60" fmla="*/ 3395784 h 6858000"/>
              <a:gd name="connsiteX61" fmla="*/ 5589758 w 6128435"/>
              <a:gd name="connsiteY61" fmla="*/ 3506453 h 6858000"/>
              <a:gd name="connsiteX62" fmla="*/ 5596144 w 6128435"/>
              <a:gd name="connsiteY62" fmla="*/ 3534624 h 6858000"/>
              <a:gd name="connsiteX63" fmla="*/ 5597750 w 6128435"/>
              <a:gd name="connsiteY63" fmla="*/ 3534129 h 6858000"/>
              <a:gd name="connsiteX64" fmla="*/ 5599700 w 6128435"/>
              <a:gd name="connsiteY64" fmla="*/ 3547221 h 6858000"/>
              <a:gd name="connsiteX65" fmla="*/ 5615031 w 6128435"/>
              <a:gd name="connsiteY65" fmla="*/ 3557482 h 6858000"/>
              <a:gd name="connsiteX66" fmla="*/ 5618377 w 6128435"/>
              <a:gd name="connsiteY66" fmla="*/ 3588431 h 6858000"/>
              <a:gd name="connsiteX67" fmla="*/ 5612155 w 6128435"/>
              <a:gd name="connsiteY67" fmla="*/ 3589869 h 6858000"/>
              <a:gd name="connsiteX68" fmla="*/ 5620843 w 6128435"/>
              <a:gd name="connsiteY68" fmla="*/ 3606745 h 6858000"/>
              <a:gd name="connsiteX69" fmla="*/ 5655472 w 6128435"/>
              <a:gd name="connsiteY69" fmla="*/ 3678877 h 6858000"/>
              <a:gd name="connsiteX70" fmla="*/ 5680448 w 6128435"/>
              <a:gd name="connsiteY70" fmla="*/ 3717760 h 6858000"/>
              <a:gd name="connsiteX71" fmla="*/ 5683015 w 6128435"/>
              <a:gd name="connsiteY71" fmla="*/ 3762025 h 6858000"/>
              <a:gd name="connsiteX72" fmla="*/ 5696643 w 6128435"/>
              <a:gd name="connsiteY72" fmla="*/ 3773888 h 6858000"/>
              <a:gd name="connsiteX73" fmla="*/ 5699203 w 6128435"/>
              <a:gd name="connsiteY73" fmla="*/ 3775823 h 6858000"/>
              <a:gd name="connsiteX74" fmla="*/ 5704824 w 6128435"/>
              <a:gd name="connsiteY74" fmla="*/ 3785966 h 6858000"/>
              <a:gd name="connsiteX75" fmla="*/ 5712204 w 6128435"/>
              <a:gd name="connsiteY75" fmla="*/ 3785830 h 6858000"/>
              <a:gd name="connsiteX76" fmla="*/ 5724816 w 6128435"/>
              <a:gd name="connsiteY76" fmla="*/ 3798949 h 6858000"/>
              <a:gd name="connsiteX77" fmla="*/ 5733539 w 6128435"/>
              <a:gd name="connsiteY77" fmla="*/ 3818457 h 6858000"/>
              <a:gd name="connsiteX78" fmla="*/ 5768491 w 6128435"/>
              <a:gd name="connsiteY78" fmla="*/ 3914399 h 6858000"/>
              <a:gd name="connsiteX79" fmla="*/ 5793123 w 6128435"/>
              <a:gd name="connsiteY79" fmla="*/ 3969952 h 6858000"/>
              <a:gd name="connsiteX80" fmla="*/ 5808321 w 6128435"/>
              <a:gd name="connsiteY80" fmla="*/ 3988153 h 6858000"/>
              <a:gd name="connsiteX81" fmla="*/ 5825621 w 6128435"/>
              <a:gd name="connsiteY81" fmla="*/ 4015525 h 6858000"/>
              <a:gd name="connsiteX82" fmla="*/ 5860672 w 6128435"/>
              <a:gd name="connsiteY82" fmla="*/ 4061579 h 6858000"/>
              <a:gd name="connsiteX83" fmla="*/ 5872173 w 6128435"/>
              <a:gd name="connsiteY83" fmla="*/ 4088497 h 6858000"/>
              <a:gd name="connsiteX84" fmla="*/ 5883705 w 6128435"/>
              <a:gd name="connsiteY84" fmla="*/ 4101899 h 6858000"/>
              <a:gd name="connsiteX85" fmla="*/ 5885314 w 6128435"/>
              <a:gd name="connsiteY85" fmla="*/ 4108387 h 6858000"/>
              <a:gd name="connsiteX86" fmla="*/ 5894095 w 6128435"/>
              <a:gd name="connsiteY86" fmla="*/ 4128857 h 6858000"/>
              <a:gd name="connsiteX87" fmla="*/ 5898339 w 6128435"/>
              <a:gd name="connsiteY87" fmla="*/ 4140800 h 6858000"/>
              <a:gd name="connsiteX88" fmla="*/ 5899734 w 6128435"/>
              <a:gd name="connsiteY88" fmla="*/ 4145632 h 6858000"/>
              <a:gd name="connsiteX89" fmla="*/ 5903513 w 6128435"/>
              <a:gd name="connsiteY89" fmla="*/ 4187661 h 6858000"/>
              <a:gd name="connsiteX90" fmla="*/ 5917114 w 6128435"/>
              <a:gd name="connsiteY90" fmla="*/ 4213096 h 6858000"/>
              <a:gd name="connsiteX91" fmla="*/ 5921153 w 6128435"/>
              <a:gd name="connsiteY91" fmla="*/ 4236222 h 6858000"/>
              <a:gd name="connsiteX92" fmla="*/ 5924233 w 6128435"/>
              <a:gd name="connsiteY92" fmla="*/ 4242060 h 6858000"/>
              <a:gd name="connsiteX93" fmla="*/ 5928910 w 6128435"/>
              <a:gd name="connsiteY93" fmla="*/ 4300973 h 6858000"/>
              <a:gd name="connsiteX94" fmla="*/ 5939320 w 6128435"/>
              <a:gd name="connsiteY94" fmla="*/ 4340435 h 6858000"/>
              <a:gd name="connsiteX95" fmla="*/ 5946705 w 6128435"/>
              <a:gd name="connsiteY95" fmla="*/ 4428051 h 6858000"/>
              <a:gd name="connsiteX96" fmla="*/ 5949261 w 6128435"/>
              <a:gd name="connsiteY96" fmla="*/ 4449185 h 6858000"/>
              <a:gd name="connsiteX97" fmla="*/ 5957504 w 6128435"/>
              <a:gd name="connsiteY97" fmla="*/ 4465911 h 6858000"/>
              <a:gd name="connsiteX98" fmla="*/ 5964689 w 6128435"/>
              <a:gd name="connsiteY98" fmla="*/ 4468532 h 6858000"/>
              <a:gd name="connsiteX99" fmla="*/ 5967062 w 6128435"/>
              <a:gd name="connsiteY99" fmla="*/ 4479923 h 6858000"/>
              <a:gd name="connsiteX100" fmla="*/ 5968960 w 6128435"/>
              <a:gd name="connsiteY100" fmla="*/ 4482655 h 6858000"/>
              <a:gd name="connsiteX101" fmla="*/ 5978567 w 6128435"/>
              <a:gd name="connsiteY101" fmla="*/ 4498605 h 6858000"/>
              <a:gd name="connsiteX102" fmla="*/ 5980106 w 6128435"/>
              <a:gd name="connsiteY102" fmla="*/ 4585087 h 6858000"/>
              <a:gd name="connsiteX103" fmla="*/ 5998138 w 6128435"/>
              <a:gd name="connsiteY103" fmla="*/ 4697518 h 6858000"/>
              <a:gd name="connsiteX104" fmla="*/ 6013516 w 6128435"/>
              <a:gd name="connsiteY104" fmla="*/ 4786619 h 6858000"/>
              <a:gd name="connsiteX105" fmla="*/ 6025404 w 6128435"/>
              <a:gd name="connsiteY105" fmla="*/ 4858148 h 6858000"/>
              <a:gd name="connsiteX106" fmla="*/ 6007749 w 6128435"/>
              <a:gd name="connsiteY106" fmla="*/ 4964715 h 6858000"/>
              <a:gd name="connsiteX107" fmla="*/ 6005269 w 6128435"/>
              <a:gd name="connsiteY107" fmla="*/ 5150567 h 6858000"/>
              <a:gd name="connsiteX108" fmla="*/ 6001127 w 6128435"/>
              <a:gd name="connsiteY108" fmla="*/ 5164609 h 6858000"/>
              <a:gd name="connsiteX109" fmla="*/ 5996647 w 6128435"/>
              <a:gd name="connsiteY109" fmla="*/ 5185640 h 6858000"/>
              <a:gd name="connsiteX110" fmla="*/ 5998514 w 6128435"/>
              <a:gd name="connsiteY110" fmla="*/ 5189673 h 6858000"/>
              <a:gd name="connsiteX111" fmla="*/ 5995970 w 6128435"/>
              <a:gd name="connsiteY111" fmla="*/ 5221547 h 6858000"/>
              <a:gd name="connsiteX112" fmla="*/ 5997218 w 6128435"/>
              <a:gd name="connsiteY112" fmla="*/ 5222031 h 6858000"/>
              <a:gd name="connsiteX113" fmla="*/ 6002116 w 6128435"/>
              <a:gd name="connsiteY113" fmla="*/ 5231223 h 6858000"/>
              <a:gd name="connsiteX114" fmla="*/ 6008541 w 6128435"/>
              <a:gd name="connsiteY114" fmla="*/ 5248680 h 6858000"/>
              <a:gd name="connsiteX115" fmla="*/ 6039260 w 6128435"/>
              <a:gd name="connsiteY115" fmla="*/ 5289518 h 6858000"/>
              <a:gd name="connsiteX116" fmla="*/ 6036748 w 6128435"/>
              <a:gd name="connsiteY116" fmla="*/ 5322752 h 6858000"/>
              <a:gd name="connsiteX117" fmla="*/ 6036943 w 6128435"/>
              <a:gd name="connsiteY117" fmla="*/ 5329480 h 6858000"/>
              <a:gd name="connsiteX118" fmla="*/ 6037236 w 6128435"/>
              <a:gd name="connsiteY118" fmla="*/ 5329634 h 6858000"/>
              <a:gd name="connsiteX119" fmla="*/ 6038019 w 6128435"/>
              <a:gd name="connsiteY119" fmla="*/ 5336764 h 6858000"/>
              <a:gd name="connsiteX120" fmla="*/ 6037298 w 6128435"/>
              <a:gd name="connsiteY120" fmla="*/ 5341753 h 6858000"/>
              <a:gd name="connsiteX121" fmla="*/ 6037677 w 6128435"/>
              <a:gd name="connsiteY121" fmla="*/ 5354807 h 6858000"/>
              <a:gd name="connsiteX122" fmla="*/ 6039728 w 6128435"/>
              <a:gd name="connsiteY122" fmla="*/ 5359416 h 6858000"/>
              <a:gd name="connsiteX123" fmla="*/ 6043311 w 6128435"/>
              <a:gd name="connsiteY123" fmla="*/ 5361407 h 6858000"/>
              <a:gd name="connsiteX124" fmla="*/ 6042954 w 6128435"/>
              <a:gd name="connsiteY124" fmla="*/ 5362576 h 6858000"/>
              <a:gd name="connsiteX125" fmla="*/ 6053435 w 6128435"/>
              <a:gd name="connsiteY125" fmla="*/ 5387547 h 6858000"/>
              <a:gd name="connsiteX126" fmla="*/ 6065933 w 6128435"/>
              <a:gd name="connsiteY126" fmla="*/ 5443002 h 6858000"/>
              <a:gd name="connsiteX127" fmla="*/ 6068640 w 6128435"/>
              <a:gd name="connsiteY127" fmla="*/ 5474503 h 6858000"/>
              <a:gd name="connsiteX128" fmla="*/ 6080922 w 6128435"/>
              <a:gd name="connsiteY128" fmla="*/ 5561070 h 6858000"/>
              <a:gd name="connsiteX129" fmla="*/ 6096949 w 6128435"/>
              <a:gd name="connsiteY129" fmla="*/ 5648179 h 6858000"/>
              <a:gd name="connsiteX130" fmla="*/ 6125703 w 6128435"/>
              <a:gd name="connsiteY130" fmla="*/ 5692894 h 6858000"/>
              <a:gd name="connsiteX131" fmla="*/ 6126670 w 6128435"/>
              <a:gd name="connsiteY131" fmla="*/ 5697882 h 6858000"/>
              <a:gd name="connsiteX132" fmla="*/ 6124061 w 6128435"/>
              <a:gd name="connsiteY132" fmla="*/ 5710294 h 6858000"/>
              <a:gd name="connsiteX133" fmla="*/ 6122213 w 6128435"/>
              <a:gd name="connsiteY133" fmla="*/ 5714762 h 6858000"/>
              <a:gd name="connsiteX134" fmla="*/ 6121353 w 6128435"/>
              <a:gd name="connsiteY134" fmla="*/ 5721725 h 6858000"/>
              <a:gd name="connsiteX135" fmla="*/ 6121607 w 6128435"/>
              <a:gd name="connsiteY135" fmla="*/ 5721959 h 6858000"/>
              <a:gd name="connsiteX136" fmla="*/ 6120262 w 6128435"/>
              <a:gd name="connsiteY136" fmla="*/ 5728358 h 6858000"/>
              <a:gd name="connsiteX137" fmla="*/ 6110194 w 6128435"/>
              <a:gd name="connsiteY137" fmla="*/ 5758853 h 6858000"/>
              <a:gd name="connsiteX138" fmla="*/ 6127519 w 6128435"/>
              <a:gd name="connsiteY138" fmla="*/ 5865775 h 6858000"/>
              <a:gd name="connsiteX139" fmla="*/ 6128435 w 6128435"/>
              <a:gd name="connsiteY139" fmla="*/ 5870164 h 6858000"/>
              <a:gd name="connsiteX140" fmla="*/ 6119217 w 6128435"/>
              <a:gd name="connsiteY140" fmla="*/ 5888542 h 6858000"/>
              <a:gd name="connsiteX141" fmla="*/ 6115966 w 6128435"/>
              <a:gd name="connsiteY141" fmla="*/ 5898387 h 6858000"/>
              <a:gd name="connsiteX142" fmla="*/ 6111924 w 6128435"/>
              <a:gd name="connsiteY142" fmla="*/ 5900444 h 6858000"/>
              <a:gd name="connsiteX143" fmla="*/ 6108716 w 6128435"/>
              <a:gd name="connsiteY143" fmla="*/ 5915345 h 6858000"/>
              <a:gd name="connsiteX144" fmla="*/ 6109524 w 6128435"/>
              <a:gd name="connsiteY144" fmla="*/ 5917328 h 6858000"/>
              <a:gd name="connsiteX145" fmla="*/ 6102493 w 6128435"/>
              <a:gd name="connsiteY145" fmla="*/ 5928602 h 6858000"/>
              <a:gd name="connsiteX146" fmla="*/ 6056863 w 6128435"/>
              <a:gd name="connsiteY146" fmla="*/ 6000643 h 6858000"/>
              <a:gd name="connsiteX147" fmla="*/ 6045436 w 6128435"/>
              <a:gd name="connsiteY147" fmla="*/ 6124480 h 6858000"/>
              <a:gd name="connsiteX148" fmla="*/ 6030489 w 6128435"/>
              <a:gd name="connsiteY148" fmla="*/ 6317666 h 6858000"/>
              <a:gd name="connsiteX149" fmla="*/ 6007492 w 6128435"/>
              <a:gd name="connsiteY149" fmla="*/ 6440818 h 6858000"/>
              <a:gd name="connsiteX150" fmla="*/ 6009467 w 6128435"/>
              <a:gd name="connsiteY150" fmla="*/ 6487076 h 6858000"/>
              <a:gd name="connsiteX151" fmla="*/ 5995064 w 6128435"/>
              <a:gd name="connsiteY151" fmla="*/ 6540791 h 6858000"/>
              <a:gd name="connsiteX152" fmla="*/ 5996309 w 6128435"/>
              <a:gd name="connsiteY152" fmla="*/ 6543961 h 6858000"/>
              <a:gd name="connsiteX153" fmla="*/ 5996048 w 6128435"/>
              <a:gd name="connsiteY153" fmla="*/ 6555444 h 6858000"/>
              <a:gd name="connsiteX154" fmla="*/ 6002524 w 6128435"/>
              <a:gd name="connsiteY154" fmla="*/ 6560188 h 6858000"/>
              <a:gd name="connsiteX155" fmla="*/ 6006823 w 6128435"/>
              <a:gd name="connsiteY155" fmla="*/ 6578546 h 6858000"/>
              <a:gd name="connsiteX156" fmla="*/ 6004510 w 6128435"/>
              <a:gd name="connsiteY156" fmla="*/ 6599256 h 6858000"/>
              <a:gd name="connsiteX157" fmla="*/ 5986207 w 6128435"/>
              <a:gd name="connsiteY157" fmla="*/ 6695855 h 6858000"/>
              <a:gd name="connsiteX158" fmla="*/ 5979428 w 6128435"/>
              <a:gd name="connsiteY158" fmla="*/ 6754678 h 6858000"/>
              <a:gd name="connsiteX159" fmla="*/ 5983398 w 6128435"/>
              <a:gd name="connsiteY159" fmla="*/ 6778641 h 6858000"/>
              <a:gd name="connsiteX160" fmla="*/ 5984543 w 6128435"/>
              <a:gd name="connsiteY160" fmla="*/ 6811016 h 6858000"/>
              <a:gd name="connsiteX161" fmla="*/ 5981802 w 6128435"/>
              <a:gd name="connsiteY161" fmla="*/ 6838578 h 6858000"/>
              <a:gd name="connsiteX162" fmla="*/ 5979671 w 6128435"/>
              <a:gd name="connsiteY162" fmla="*/ 6858000 h 6858000"/>
              <a:gd name="connsiteX163" fmla="*/ 0 w 6128435"/>
              <a:gd name="connsiteY163" fmla="*/ 6858000 h 6858000"/>
              <a:gd name="connsiteX164" fmla="*/ 0 w 6128435"/>
              <a:gd name="connsiteY164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44434 w 6128435"/>
              <a:gd name="connsiteY24" fmla="*/ 1580810 h 6858000"/>
              <a:gd name="connsiteX25" fmla="*/ 5251453 w 6128435"/>
              <a:gd name="connsiteY25" fmla="*/ 1583934 h 6858000"/>
              <a:gd name="connsiteX26" fmla="*/ 5263491 w 6128435"/>
              <a:gd name="connsiteY26" fmla="*/ 1642938 h 6858000"/>
              <a:gd name="connsiteX27" fmla="*/ 5261314 w 6128435"/>
              <a:gd name="connsiteY27" fmla="*/ 1689177 h 6858000"/>
              <a:gd name="connsiteX28" fmla="*/ 5259788 w 6128435"/>
              <a:gd name="connsiteY28" fmla="*/ 1768516 h 6858000"/>
              <a:gd name="connsiteX29" fmla="*/ 5255696 w 6128435"/>
              <a:gd name="connsiteY29" fmla="*/ 1953770 h 6858000"/>
              <a:gd name="connsiteX30" fmla="*/ 5252592 w 6128435"/>
              <a:gd name="connsiteY30" fmla="*/ 2092210 h 6858000"/>
              <a:gd name="connsiteX31" fmla="*/ 5264303 w 6128435"/>
              <a:gd name="connsiteY31" fmla="*/ 2225157 h 6858000"/>
              <a:gd name="connsiteX32" fmla="*/ 5254949 w 6128435"/>
              <a:gd name="connsiteY32" fmla="*/ 2236160 h 6858000"/>
              <a:gd name="connsiteX33" fmla="*/ 5250104 w 6128435"/>
              <a:gd name="connsiteY33" fmla="*/ 2249166 h 6858000"/>
              <a:gd name="connsiteX34" fmla="*/ 5251214 w 6128435"/>
              <a:gd name="connsiteY34" fmla="*/ 2250944 h 6858000"/>
              <a:gd name="connsiteX35" fmla="*/ 5250644 w 6128435"/>
              <a:gd name="connsiteY35" fmla="*/ 2266619 h 6858000"/>
              <a:gd name="connsiteX36" fmla="*/ 5247111 w 6128435"/>
              <a:gd name="connsiteY36" fmla="*/ 2269679 h 6858000"/>
              <a:gd name="connsiteX37" fmla="*/ 5279312 w 6128435"/>
              <a:gd name="connsiteY37" fmla="*/ 2302757 h 6858000"/>
              <a:gd name="connsiteX38" fmla="*/ 5293877 w 6128435"/>
              <a:gd name="connsiteY38" fmla="*/ 2368649 h 6858000"/>
              <a:gd name="connsiteX39" fmla="*/ 5311338 w 6128435"/>
              <a:gd name="connsiteY39" fmla="*/ 2404034 h 6858000"/>
              <a:gd name="connsiteX40" fmla="*/ 5338366 w 6128435"/>
              <a:gd name="connsiteY40" fmla="*/ 2465052 h 6858000"/>
              <a:gd name="connsiteX41" fmla="*/ 5371263 w 6128435"/>
              <a:gd name="connsiteY41" fmla="*/ 2586413 h 6858000"/>
              <a:gd name="connsiteX42" fmla="*/ 5407503 w 6128435"/>
              <a:gd name="connsiteY42" fmla="*/ 2786290 h 6858000"/>
              <a:gd name="connsiteX43" fmla="*/ 5407356 w 6128435"/>
              <a:gd name="connsiteY43" fmla="*/ 2787545 h 6858000"/>
              <a:gd name="connsiteX44" fmla="*/ 5411130 w 6128435"/>
              <a:gd name="connsiteY44" fmla="*/ 2788640 h 6858000"/>
              <a:gd name="connsiteX45" fmla="*/ 5416439 w 6128435"/>
              <a:gd name="connsiteY45" fmla="*/ 2805666 h 6858000"/>
              <a:gd name="connsiteX46" fmla="*/ 5416589 w 6128435"/>
              <a:gd name="connsiteY46" fmla="*/ 2810822 h 6858000"/>
              <a:gd name="connsiteX47" fmla="*/ 5418542 w 6128435"/>
              <a:gd name="connsiteY47" fmla="*/ 2817745 h 6858000"/>
              <a:gd name="connsiteX48" fmla="*/ 5418847 w 6128435"/>
              <a:gd name="connsiteY48" fmla="*/ 2817825 h 6858000"/>
              <a:gd name="connsiteX49" fmla="*/ 5457023 w 6128435"/>
              <a:gd name="connsiteY49" fmla="*/ 2858292 h 6858000"/>
              <a:gd name="connsiteX50" fmla="*/ 5479298 w 6128435"/>
              <a:gd name="connsiteY50" fmla="*/ 2947791 h 6858000"/>
              <a:gd name="connsiteX51" fmla="*/ 5481770 w 6128435"/>
              <a:gd name="connsiteY51" fmla="*/ 2951352 h 6858000"/>
              <a:gd name="connsiteX52" fmla="*/ 5482045 w 6128435"/>
              <a:gd name="connsiteY52" fmla="*/ 2984371 h 6858000"/>
              <a:gd name="connsiteX53" fmla="*/ 5482415 w 6128435"/>
              <a:gd name="connsiteY53" fmla="*/ 3004079 h 6858000"/>
              <a:gd name="connsiteX54" fmla="*/ 5483865 w 6128435"/>
              <a:gd name="connsiteY54" fmla="*/ 3005467 h 6858000"/>
              <a:gd name="connsiteX55" fmla="*/ 5482236 w 6128435"/>
              <a:gd name="connsiteY55" fmla="*/ 3019791 h 6858000"/>
              <a:gd name="connsiteX56" fmla="*/ 5481505 w 6128435"/>
              <a:gd name="connsiteY56" fmla="*/ 3095286 h 6858000"/>
              <a:gd name="connsiteX57" fmla="*/ 5477595 w 6128435"/>
              <a:gd name="connsiteY57" fmla="*/ 3250534 h 6858000"/>
              <a:gd name="connsiteX58" fmla="*/ 5532836 w 6128435"/>
              <a:gd name="connsiteY58" fmla="*/ 3353840 h 6858000"/>
              <a:gd name="connsiteX59" fmla="*/ 5561229 w 6128435"/>
              <a:gd name="connsiteY59" fmla="*/ 3395784 h 6858000"/>
              <a:gd name="connsiteX60" fmla="*/ 5589758 w 6128435"/>
              <a:gd name="connsiteY60" fmla="*/ 3506453 h 6858000"/>
              <a:gd name="connsiteX61" fmla="*/ 5596144 w 6128435"/>
              <a:gd name="connsiteY61" fmla="*/ 3534624 h 6858000"/>
              <a:gd name="connsiteX62" fmla="*/ 5597750 w 6128435"/>
              <a:gd name="connsiteY62" fmla="*/ 3534129 h 6858000"/>
              <a:gd name="connsiteX63" fmla="*/ 5599700 w 6128435"/>
              <a:gd name="connsiteY63" fmla="*/ 3547221 h 6858000"/>
              <a:gd name="connsiteX64" fmla="*/ 5615031 w 6128435"/>
              <a:gd name="connsiteY64" fmla="*/ 3557482 h 6858000"/>
              <a:gd name="connsiteX65" fmla="*/ 5618377 w 6128435"/>
              <a:gd name="connsiteY65" fmla="*/ 3588431 h 6858000"/>
              <a:gd name="connsiteX66" fmla="*/ 5612155 w 6128435"/>
              <a:gd name="connsiteY66" fmla="*/ 3589869 h 6858000"/>
              <a:gd name="connsiteX67" fmla="*/ 5620843 w 6128435"/>
              <a:gd name="connsiteY67" fmla="*/ 3606745 h 6858000"/>
              <a:gd name="connsiteX68" fmla="*/ 5655472 w 6128435"/>
              <a:gd name="connsiteY68" fmla="*/ 3678877 h 6858000"/>
              <a:gd name="connsiteX69" fmla="*/ 5680448 w 6128435"/>
              <a:gd name="connsiteY69" fmla="*/ 3717760 h 6858000"/>
              <a:gd name="connsiteX70" fmla="*/ 5683015 w 6128435"/>
              <a:gd name="connsiteY70" fmla="*/ 3762025 h 6858000"/>
              <a:gd name="connsiteX71" fmla="*/ 5696643 w 6128435"/>
              <a:gd name="connsiteY71" fmla="*/ 3773888 h 6858000"/>
              <a:gd name="connsiteX72" fmla="*/ 5699203 w 6128435"/>
              <a:gd name="connsiteY72" fmla="*/ 3775823 h 6858000"/>
              <a:gd name="connsiteX73" fmla="*/ 5704824 w 6128435"/>
              <a:gd name="connsiteY73" fmla="*/ 3785966 h 6858000"/>
              <a:gd name="connsiteX74" fmla="*/ 5712204 w 6128435"/>
              <a:gd name="connsiteY74" fmla="*/ 3785830 h 6858000"/>
              <a:gd name="connsiteX75" fmla="*/ 5724816 w 6128435"/>
              <a:gd name="connsiteY75" fmla="*/ 3798949 h 6858000"/>
              <a:gd name="connsiteX76" fmla="*/ 5733539 w 6128435"/>
              <a:gd name="connsiteY76" fmla="*/ 3818457 h 6858000"/>
              <a:gd name="connsiteX77" fmla="*/ 5768491 w 6128435"/>
              <a:gd name="connsiteY77" fmla="*/ 3914399 h 6858000"/>
              <a:gd name="connsiteX78" fmla="*/ 5793123 w 6128435"/>
              <a:gd name="connsiteY78" fmla="*/ 3969952 h 6858000"/>
              <a:gd name="connsiteX79" fmla="*/ 5808321 w 6128435"/>
              <a:gd name="connsiteY79" fmla="*/ 3988153 h 6858000"/>
              <a:gd name="connsiteX80" fmla="*/ 5825621 w 6128435"/>
              <a:gd name="connsiteY80" fmla="*/ 4015525 h 6858000"/>
              <a:gd name="connsiteX81" fmla="*/ 5860672 w 6128435"/>
              <a:gd name="connsiteY81" fmla="*/ 4061579 h 6858000"/>
              <a:gd name="connsiteX82" fmla="*/ 5872173 w 6128435"/>
              <a:gd name="connsiteY82" fmla="*/ 4088497 h 6858000"/>
              <a:gd name="connsiteX83" fmla="*/ 5883705 w 6128435"/>
              <a:gd name="connsiteY83" fmla="*/ 4101899 h 6858000"/>
              <a:gd name="connsiteX84" fmla="*/ 5885314 w 6128435"/>
              <a:gd name="connsiteY84" fmla="*/ 4108387 h 6858000"/>
              <a:gd name="connsiteX85" fmla="*/ 5894095 w 6128435"/>
              <a:gd name="connsiteY85" fmla="*/ 4128857 h 6858000"/>
              <a:gd name="connsiteX86" fmla="*/ 5898339 w 6128435"/>
              <a:gd name="connsiteY86" fmla="*/ 4140800 h 6858000"/>
              <a:gd name="connsiteX87" fmla="*/ 5899734 w 6128435"/>
              <a:gd name="connsiteY87" fmla="*/ 4145632 h 6858000"/>
              <a:gd name="connsiteX88" fmla="*/ 5903513 w 6128435"/>
              <a:gd name="connsiteY88" fmla="*/ 4187661 h 6858000"/>
              <a:gd name="connsiteX89" fmla="*/ 5917114 w 6128435"/>
              <a:gd name="connsiteY89" fmla="*/ 4213096 h 6858000"/>
              <a:gd name="connsiteX90" fmla="*/ 5921153 w 6128435"/>
              <a:gd name="connsiteY90" fmla="*/ 4236222 h 6858000"/>
              <a:gd name="connsiteX91" fmla="*/ 5924233 w 6128435"/>
              <a:gd name="connsiteY91" fmla="*/ 4242060 h 6858000"/>
              <a:gd name="connsiteX92" fmla="*/ 5928910 w 6128435"/>
              <a:gd name="connsiteY92" fmla="*/ 4300973 h 6858000"/>
              <a:gd name="connsiteX93" fmla="*/ 5939320 w 6128435"/>
              <a:gd name="connsiteY93" fmla="*/ 4340435 h 6858000"/>
              <a:gd name="connsiteX94" fmla="*/ 5946705 w 6128435"/>
              <a:gd name="connsiteY94" fmla="*/ 4428051 h 6858000"/>
              <a:gd name="connsiteX95" fmla="*/ 5949261 w 6128435"/>
              <a:gd name="connsiteY95" fmla="*/ 4449185 h 6858000"/>
              <a:gd name="connsiteX96" fmla="*/ 5957504 w 6128435"/>
              <a:gd name="connsiteY96" fmla="*/ 4465911 h 6858000"/>
              <a:gd name="connsiteX97" fmla="*/ 5964689 w 6128435"/>
              <a:gd name="connsiteY97" fmla="*/ 4468532 h 6858000"/>
              <a:gd name="connsiteX98" fmla="*/ 5967062 w 6128435"/>
              <a:gd name="connsiteY98" fmla="*/ 4479923 h 6858000"/>
              <a:gd name="connsiteX99" fmla="*/ 5968960 w 6128435"/>
              <a:gd name="connsiteY99" fmla="*/ 4482655 h 6858000"/>
              <a:gd name="connsiteX100" fmla="*/ 5978567 w 6128435"/>
              <a:gd name="connsiteY100" fmla="*/ 4498605 h 6858000"/>
              <a:gd name="connsiteX101" fmla="*/ 5980106 w 6128435"/>
              <a:gd name="connsiteY101" fmla="*/ 4585087 h 6858000"/>
              <a:gd name="connsiteX102" fmla="*/ 5998138 w 6128435"/>
              <a:gd name="connsiteY102" fmla="*/ 4697518 h 6858000"/>
              <a:gd name="connsiteX103" fmla="*/ 6013516 w 6128435"/>
              <a:gd name="connsiteY103" fmla="*/ 4786619 h 6858000"/>
              <a:gd name="connsiteX104" fmla="*/ 6025404 w 6128435"/>
              <a:gd name="connsiteY104" fmla="*/ 4858148 h 6858000"/>
              <a:gd name="connsiteX105" fmla="*/ 6007749 w 6128435"/>
              <a:gd name="connsiteY105" fmla="*/ 4964715 h 6858000"/>
              <a:gd name="connsiteX106" fmla="*/ 6005269 w 6128435"/>
              <a:gd name="connsiteY106" fmla="*/ 5150567 h 6858000"/>
              <a:gd name="connsiteX107" fmla="*/ 6001127 w 6128435"/>
              <a:gd name="connsiteY107" fmla="*/ 5164609 h 6858000"/>
              <a:gd name="connsiteX108" fmla="*/ 5996647 w 6128435"/>
              <a:gd name="connsiteY108" fmla="*/ 5185640 h 6858000"/>
              <a:gd name="connsiteX109" fmla="*/ 5998514 w 6128435"/>
              <a:gd name="connsiteY109" fmla="*/ 5189673 h 6858000"/>
              <a:gd name="connsiteX110" fmla="*/ 5995970 w 6128435"/>
              <a:gd name="connsiteY110" fmla="*/ 5221547 h 6858000"/>
              <a:gd name="connsiteX111" fmla="*/ 5997218 w 6128435"/>
              <a:gd name="connsiteY111" fmla="*/ 5222031 h 6858000"/>
              <a:gd name="connsiteX112" fmla="*/ 6002116 w 6128435"/>
              <a:gd name="connsiteY112" fmla="*/ 5231223 h 6858000"/>
              <a:gd name="connsiteX113" fmla="*/ 6008541 w 6128435"/>
              <a:gd name="connsiteY113" fmla="*/ 5248680 h 6858000"/>
              <a:gd name="connsiteX114" fmla="*/ 6039260 w 6128435"/>
              <a:gd name="connsiteY114" fmla="*/ 5289518 h 6858000"/>
              <a:gd name="connsiteX115" fmla="*/ 6036748 w 6128435"/>
              <a:gd name="connsiteY115" fmla="*/ 5322752 h 6858000"/>
              <a:gd name="connsiteX116" fmla="*/ 6036943 w 6128435"/>
              <a:gd name="connsiteY116" fmla="*/ 5329480 h 6858000"/>
              <a:gd name="connsiteX117" fmla="*/ 6037236 w 6128435"/>
              <a:gd name="connsiteY117" fmla="*/ 5329634 h 6858000"/>
              <a:gd name="connsiteX118" fmla="*/ 6038019 w 6128435"/>
              <a:gd name="connsiteY118" fmla="*/ 5336764 h 6858000"/>
              <a:gd name="connsiteX119" fmla="*/ 6037298 w 6128435"/>
              <a:gd name="connsiteY119" fmla="*/ 5341753 h 6858000"/>
              <a:gd name="connsiteX120" fmla="*/ 6037677 w 6128435"/>
              <a:gd name="connsiteY120" fmla="*/ 5354807 h 6858000"/>
              <a:gd name="connsiteX121" fmla="*/ 6039728 w 6128435"/>
              <a:gd name="connsiteY121" fmla="*/ 5359416 h 6858000"/>
              <a:gd name="connsiteX122" fmla="*/ 6043311 w 6128435"/>
              <a:gd name="connsiteY122" fmla="*/ 5361407 h 6858000"/>
              <a:gd name="connsiteX123" fmla="*/ 6042954 w 6128435"/>
              <a:gd name="connsiteY123" fmla="*/ 5362576 h 6858000"/>
              <a:gd name="connsiteX124" fmla="*/ 6053435 w 6128435"/>
              <a:gd name="connsiteY124" fmla="*/ 5387547 h 6858000"/>
              <a:gd name="connsiteX125" fmla="*/ 6065933 w 6128435"/>
              <a:gd name="connsiteY125" fmla="*/ 5443002 h 6858000"/>
              <a:gd name="connsiteX126" fmla="*/ 6068640 w 6128435"/>
              <a:gd name="connsiteY126" fmla="*/ 5474503 h 6858000"/>
              <a:gd name="connsiteX127" fmla="*/ 6080922 w 6128435"/>
              <a:gd name="connsiteY127" fmla="*/ 5561070 h 6858000"/>
              <a:gd name="connsiteX128" fmla="*/ 6096949 w 6128435"/>
              <a:gd name="connsiteY128" fmla="*/ 5648179 h 6858000"/>
              <a:gd name="connsiteX129" fmla="*/ 6125703 w 6128435"/>
              <a:gd name="connsiteY129" fmla="*/ 5692894 h 6858000"/>
              <a:gd name="connsiteX130" fmla="*/ 6126670 w 6128435"/>
              <a:gd name="connsiteY130" fmla="*/ 5697882 h 6858000"/>
              <a:gd name="connsiteX131" fmla="*/ 6124061 w 6128435"/>
              <a:gd name="connsiteY131" fmla="*/ 5710294 h 6858000"/>
              <a:gd name="connsiteX132" fmla="*/ 6122213 w 6128435"/>
              <a:gd name="connsiteY132" fmla="*/ 5714762 h 6858000"/>
              <a:gd name="connsiteX133" fmla="*/ 6121353 w 6128435"/>
              <a:gd name="connsiteY133" fmla="*/ 5721725 h 6858000"/>
              <a:gd name="connsiteX134" fmla="*/ 6121607 w 6128435"/>
              <a:gd name="connsiteY134" fmla="*/ 5721959 h 6858000"/>
              <a:gd name="connsiteX135" fmla="*/ 6120262 w 6128435"/>
              <a:gd name="connsiteY135" fmla="*/ 5728358 h 6858000"/>
              <a:gd name="connsiteX136" fmla="*/ 6110194 w 6128435"/>
              <a:gd name="connsiteY136" fmla="*/ 5758853 h 6858000"/>
              <a:gd name="connsiteX137" fmla="*/ 6127519 w 6128435"/>
              <a:gd name="connsiteY137" fmla="*/ 5865775 h 6858000"/>
              <a:gd name="connsiteX138" fmla="*/ 6128435 w 6128435"/>
              <a:gd name="connsiteY138" fmla="*/ 5870164 h 6858000"/>
              <a:gd name="connsiteX139" fmla="*/ 6119217 w 6128435"/>
              <a:gd name="connsiteY139" fmla="*/ 5888542 h 6858000"/>
              <a:gd name="connsiteX140" fmla="*/ 6115966 w 6128435"/>
              <a:gd name="connsiteY140" fmla="*/ 5898387 h 6858000"/>
              <a:gd name="connsiteX141" fmla="*/ 6111924 w 6128435"/>
              <a:gd name="connsiteY141" fmla="*/ 5900444 h 6858000"/>
              <a:gd name="connsiteX142" fmla="*/ 6108716 w 6128435"/>
              <a:gd name="connsiteY142" fmla="*/ 5915345 h 6858000"/>
              <a:gd name="connsiteX143" fmla="*/ 6109524 w 6128435"/>
              <a:gd name="connsiteY143" fmla="*/ 5917328 h 6858000"/>
              <a:gd name="connsiteX144" fmla="*/ 6102493 w 6128435"/>
              <a:gd name="connsiteY144" fmla="*/ 5928602 h 6858000"/>
              <a:gd name="connsiteX145" fmla="*/ 6056863 w 6128435"/>
              <a:gd name="connsiteY145" fmla="*/ 6000643 h 6858000"/>
              <a:gd name="connsiteX146" fmla="*/ 6045436 w 6128435"/>
              <a:gd name="connsiteY146" fmla="*/ 6124480 h 6858000"/>
              <a:gd name="connsiteX147" fmla="*/ 6030489 w 6128435"/>
              <a:gd name="connsiteY147" fmla="*/ 6317666 h 6858000"/>
              <a:gd name="connsiteX148" fmla="*/ 6007492 w 6128435"/>
              <a:gd name="connsiteY148" fmla="*/ 6440818 h 6858000"/>
              <a:gd name="connsiteX149" fmla="*/ 6009467 w 6128435"/>
              <a:gd name="connsiteY149" fmla="*/ 6487076 h 6858000"/>
              <a:gd name="connsiteX150" fmla="*/ 5995064 w 6128435"/>
              <a:gd name="connsiteY150" fmla="*/ 6540791 h 6858000"/>
              <a:gd name="connsiteX151" fmla="*/ 5996309 w 6128435"/>
              <a:gd name="connsiteY151" fmla="*/ 6543961 h 6858000"/>
              <a:gd name="connsiteX152" fmla="*/ 5996048 w 6128435"/>
              <a:gd name="connsiteY152" fmla="*/ 6555444 h 6858000"/>
              <a:gd name="connsiteX153" fmla="*/ 6002524 w 6128435"/>
              <a:gd name="connsiteY153" fmla="*/ 6560188 h 6858000"/>
              <a:gd name="connsiteX154" fmla="*/ 6006823 w 6128435"/>
              <a:gd name="connsiteY154" fmla="*/ 6578546 h 6858000"/>
              <a:gd name="connsiteX155" fmla="*/ 6004510 w 6128435"/>
              <a:gd name="connsiteY155" fmla="*/ 6599256 h 6858000"/>
              <a:gd name="connsiteX156" fmla="*/ 5986207 w 6128435"/>
              <a:gd name="connsiteY156" fmla="*/ 6695855 h 6858000"/>
              <a:gd name="connsiteX157" fmla="*/ 5979428 w 6128435"/>
              <a:gd name="connsiteY157" fmla="*/ 6754678 h 6858000"/>
              <a:gd name="connsiteX158" fmla="*/ 5983398 w 6128435"/>
              <a:gd name="connsiteY158" fmla="*/ 6778641 h 6858000"/>
              <a:gd name="connsiteX159" fmla="*/ 5984543 w 6128435"/>
              <a:gd name="connsiteY159" fmla="*/ 6811016 h 6858000"/>
              <a:gd name="connsiteX160" fmla="*/ 5981802 w 6128435"/>
              <a:gd name="connsiteY160" fmla="*/ 6838578 h 6858000"/>
              <a:gd name="connsiteX161" fmla="*/ 5979671 w 6128435"/>
              <a:gd name="connsiteY161" fmla="*/ 6858000 h 6858000"/>
              <a:gd name="connsiteX162" fmla="*/ 0 w 6128435"/>
              <a:gd name="connsiteY162" fmla="*/ 6858000 h 6858000"/>
              <a:gd name="connsiteX163" fmla="*/ 0 w 6128435"/>
              <a:gd name="connsiteY163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44434 w 6128435"/>
              <a:gd name="connsiteY24" fmla="*/ 1580810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47111 w 6128435"/>
              <a:gd name="connsiteY35" fmla="*/ 2269679 h 6858000"/>
              <a:gd name="connsiteX36" fmla="*/ 5279312 w 6128435"/>
              <a:gd name="connsiteY36" fmla="*/ 2302757 h 6858000"/>
              <a:gd name="connsiteX37" fmla="*/ 5293877 w 6128435"/>
              <a:gd name="connsiteY37" fmla="*/ 2368649 h 6858000"/>
              <a:gd name="connsiteX38" fmla="*/ 5311338 w 6128435"/>
              <a:gd name="connsiteY38" fmla="*/ 2404034 h 6858000"/>
              <a:gd name="connsiteX39" fmla="*/ 5338366 w 6128435"/>
              <a:gd name="connsiteY39" fmla="*/ 2465052 h 6858000"/>
              <a:gd name="connsiteX40" fmla="*/ 5371263 w 6128435"/>
              <a:gd name="connsiteY40" fmla="*/ 2586413 h 6858000"/>
              <a:gd name="connsiteX41" fmla="*/ 5407503 w 6128435"/>
              <a:gd name="connsiteY41" fmla="*/ 2786290 h 6858000"/>
              <a:gd name="connsiteX42" fmla="*/ 5407356 w 6128435"/>
              <a:gd name="connsiteY42" fmla="*/ 2787545 h 6858000"/>
              <a:gd name="connsiteX43" fmla="*/ 5411130 w 6128435"/>
              <a:gd name="connsiteY43" fmla="*/ 2788640 h 6858000"/>
              <a:gd name="connsiteX44" fmla="*/ 5416439 w 6128435"/>
              <a:gd name="connsiteY44" fmla="*/ 2805666 h 6858000"/>
              <a:gd name="connsiteX45" fmla="*/ 5416589 w 6128435"/>
              <a:gd name="connsiteY45" fmla="*/ 2810822 h 6858000"/>
              <a:gd name="connsiteX46" fmla="*/ 5418542 w 6128435"/>
              <a:gd name="connsiteY46" fmla="*/ 2817745 h 6858000"/>
              <a:gd name="connsiteX47" fmla="*/ 5418847 w 6128435"/>
              <a:gd name="connsiteY47" fmla="*/ 2817825 h 6858000"/>
              <a:gd name="connsiteX48" fmla="*/ 5457023 w 6128435"/>
              <a:gd name="connsiteY48" fmla="*/ 2858292 h 6858000"/>
              <a:gd name="connsiteX49" fmla="*/ 5479298 w 6128435"/>
              <a:gd name="connsiteY49" fmla="*/ 2947791 h 6858000"/>
              <a:gd name="connsiteX50" fmla="*/ 5481770 w 6128435"/>
              <a:gd name="connsiteY50" fmla="*/ 2951352 h 6858000"/>
              <a:gd name="connsiteX51" fmla="*/ 5482045 w 6128435"/>
              <a:gd name="connsiteY51" fmla="*/ 2984371 h 6858000"/>
              <a:gd name="connsiteX52" fmla="*/ 5482415 w 6128435"/>
              <a:gd name="connsiteY52" fmla="*/ 3004079 h 6858000"/>
              <a:gd name="connsiteX53" fmla="*/ 5483865 w 6128435"/>
              <a:gd name="connsiteY53" fmla="*/ 3005467 h 6858000"/>
              <a:gd name="connsiteX54" fmla="*/ 5482236 w 6128435"/>
              <a:gd name="connsiteY54" fmla="*/ 3019791 h 6858000"/>
              <a:gd name="connsiteX55" fmla="*/ 5481505 w 6128435"/>
              <a:gd name="connsiteY55" fmla="*/ 3095286 h 6858000"/>
              <a:gd name="connsiteX56" fmla="*/ 5477595 w 6128435"/>
              <a:gd name="connsiteY56" fmla="*/ 3250534 h 6858000"/>
              <a:gd name="connsiteX57" fmla="*/ 5532836 w 6128435"/>
              <a:gd name="connsiteY57" fmla="*/ 3353840 h 6858000"/>
              <a:gd name="connsiteX58" fmla="*/ 5561229 w 6128435"/>
              <a:gd name="connsiteY58" fmla="*/ 3395784 h 6858000"/>
              <a:gd name="connsiteX59" fmla="*/ 5589758 w 6128435"/>
              <a:gd name="connsiteY59" fmla="*/ 3506453 h 6858000"/>
              <a:gd name="connsiteX60" fmla="*/ 5596144 w 6128435"/>
              <a:gd name="connsiteY60" fmla="*/ 3534624 h 6858000"/>
              <a:gd name="connsiteX61" fmla="*/ 5597750 w 6128435"/>
              <a:gd name="connsiteY61" fmla="*/ 3534129 h 6858000"/>
              <a:gd name="connsiteX62" fmla="*/ 5599700 w 6128435"/>
              <a:gd name="connsiteY62" fmla="*/ 3547221 h 6858000"/>
              <a:gd name="connsiteX63" fmla="*/ 5615031 w 6128435"/>
              <a:gd name="connsiteY63" fmla="*/ 3557482 h 6858000"/>
              <a:gd name="connsiteX64" fmla="*/ 5618377 w 6128435"/>
              <a:gd name="connsiteY64" fmla="*/ 3588431 h 6858000"/>
              <a:gd name="connsiteX65" fmla="*/ 5612155 w 6128435"/>
              <a:gd name="connsiteY65" fmla="*/ 3589869 h 6858000"/>
              <a:gd name="connsiteX66" fmla="*/ 5620843 w 6128435"/>
              <a:gd name="connsiteY66" fmla="*/ 3606745 h 6858000"/>
              <a:gd name="connsiteX67" fmla="*/ 5655472 w 6128435"/>
              <a:gd name="connsiteY67" fmla="*/ 3678877 h 6858000"/>
              <a:gd name="connsiteX68" fmla="*/ 5680448 w 6128435"/>
              <a:gd name="connsiteY68" fmla="*/ 3717760 h 6858000"/>
              <a:gd name="connsiteX69" fmla="*/ 5683015 w 6128435"/>
              <a:gd name="connsiteY69" fmla="*/ 3762025 h 6858000"/>
              <a:gd name="connsiteX70" fmla="*/ 5696643 w 6128435"/>
              <a:gd name="connsiteY70" fmla="*/ 3773888 h 6858000"/>
              <a:gd name="connsiteX71" fmla="*/ 5699203 w 6128435"/>
              <a:gd name="connsiteY71" fmla="*/ 3775823 h 6858000"/>
              <a:gd name="connsiteX72" fmla="*/ 5704824 w 6128435"/>
              <a:gd name="connsiteY72" fmla="*/ 3785966 h 6858000"/>
              <a:gd name="connsiteX73" fmla="*/ 5712204 w 6128435"/>
              <a:gd name="connsiteY73" fmla="*/ 3785830 h 6858000"/>
              <a:gd name="connsiteX74" fmla="*/ 5724816 w 6128435"/>
              <a:gd name="connsiteY74" fmla="*/ 3798949 h 6858000"/>
              <a:gd name="connsiteX75" fmla="*/ 5733539 w 6128435"/>
              <a:gd name="connsiteY75" fmla="*/ 3818457 h 6858000"/>
              <a:gd name="connsiteX76" fmla="*/ 5768491 w 6128435"/>
              <a:gd name="connsiteY76" fmla="*/ 3914399 h 6858000"/>
              <a:gd name="connsiteX77" fmla="*/ 5793123 w 6128435"/>
              <a:gd name="connsiteY77" fmla="*/ 3969952 h 6858000"/>
              <a:gd name="connsiteX78" fmla="*/ 5808321 w 6128435"/>
              <a:gd name="connsiteY78" fmla="*/ 3988153 h 6858000"/>
              <a:gd name="connsiteX79" fmla="*/ 5825621 w 6128435"/>
              <a:gd name="connsiteY79" fmla="*/ 4015525 h 6858000"/>
              <a:gd name="connsiteX80" fmla="*/ 5860672 w 6128435"/>
              <a:gd name="connsiteY80" fmla="*/ 4061579 h 6858000"/>
              <a:gd name="connsiteX81" fmla="*/ 5872173 w 6128435"/>
              <a:gd name="connsiteY81" fmla="*/ 4088497 h 6858000"/>
              <a:gd name="connsiteX82" fmla="*/ 5883705 w 6128435"/>
              <a:gd name="connsiteY82" fmla="*/ 4101899 h 6858000"/>
              <a:gd name="connsiteX83" fmla="*/ 5885314 w 6128435"/>
              <a:gd name="connsiteY83" fmla="*/ 4108387 h 6858000"/>
              <a:gd name="connsiteX84" fmla="*/ 5894095 w 6128435"/>
              <a:gd name="connsiteY84" fmla="*/ 4128857 h 6858000"/>
              <a:gd name="connsiteX85" fmla="*/ 5898339 w 6128435"/>
              <a:gd name="connsiteY85" fmla="*/ 4140800 h 6858000"/>
              <a:gd name="connsiteX86" fmla="*/ 5899734 w 6128435"/>
              <a:gd name="connsiteY86" fmla="*/ 4145632 h 6858000"/>
              <a:gd name="connsiteX87" fmla="*/ 5903513 w 6128435"/>
              <a:gd name="connsiteY87" fmla="*/ 4187661 h 6858000"/>
              <a:gd name="connsiteX88" fmla="*/ 5917114 w 6128435"/>
              <a:gd name="connsiteY88" fmla="*/ 4213096 h 6858000"/>
              <a:gd name="connsiteX89" fmla="*/ 5921153 w 6128435"/>
              <a:gd name="connsiteY89" fmla="*/ 4236222 h 6858000"/>
              <a:gd name="connsiteX90" fmla="*/ 5924233 w 6128435"/>
              <a:gd name="connsiteY90" fmla="*/ 4242060 h 6858000"/>
              <a:gd name="connsiteX91" fmla="*/ 5928910 w 6128435"/>
              <a:gd name="connsiteY91" fmla="*/ 4300973 h 6858000"/>
              <a:gd name="connsiteX92" fmla="*/ 5939320 w 6128435"/>
              <a:gd name="connsiteY92" fmla="*/ 4340435 h 6858000"/>
              <a:gd name="connsiteX93" fmla="*/ 5946705 w 6128435"/>
              <a:gd name="connsiteY93" fmla="*/ 4428051 h 6858000"/>
              <a:gd name="connsiteX94" fmla="*/ 5949261 w 6128435"/>
              <a:gd name="connsiteY94" fmla="*/ 4449185 h 6858000"/>
              <a:gd name="connsiteX95" fmla="*/ 5957504 w 6128435"/>
              <a:gd name="connsiteY95" fmla="*/ 4465911 h 6858000"/>
              <a:gd name="connsiteX96" fmla="*/ 5964689 w 6128435"/>
              <a:gd name="connsiteY96" fmla="*/ 4468532 h 6858000"/>
              <a:gd name="connsiteX97" fmla="*/ 5967062 w 6128435"/>
              <a:gd name="connsiteY97" fmla="*/ 4479923 h 6858000"/>
              <a:gd name="connsiteX98" fmla="*/ 5968960 w 6128435"/>
              <a:gd name="connsiteY98" fmla="*/ 4482655 h 6858000"/>
              <a:gd name="connsiteX99" fmla="*/ 5978567 w 6128435"/>
              <a:gd name="connsiteY99" fmla="*/ 4498605 h 6858000"/>
              <a:gd name="connsiteX100" fmla="*/ 5980106 w 6128435"/>
              <a:gd name="connsiteY100" fmla="*/ 4585087 h 6858000"/>
              <a:gd name="connsiteX101" fmla="*/ 5998138 w 6128435"/>
              <a:gd name="connsiteY101" fmla="*/ 4697518 h 6858000"/>
              <a:gd name="connsiteX102" fmla="*/ 6013516 w 6128435"/>
              <a:gd name="connsiteY102" fmla="*/ 4786619 h 6858000"/>
              <a:gd name="connsiteX103" fmla="*/ 6025404 w 6128435"/>
              <a:gd name="connsiteY103" fmla="*/ 4858148 h 6858000"/>
              <a:gd name="connsiteX104" fmla="*/ 6007749 w 6128435"/>
              <a:gd name="connsiteY104" fmla="*/ 4964715 h 6858000"/>
              <a:gd name="connsiteX105" fmla="*/ 6005269 w 6128435"/>
              <a:gd name="connsiteY105" fmla="*/ 5150567 h 6858000"/>
              <a:gd name="connsiteX106" fmla="*/ 6001127 w 6128435"/>
              <a:gd name="connsiteY106" fmla="*/ 5164609 h 6858000"/>
              <a:gd name="connsiteX107" fmla="*/ 5996647 w 6128435"/>
              <a:gd name="connsiteY107" fmla="*/ 5185640 h 6858000"/>
              <a:gd name="connsiteX108" fmla="*/ 5998514 w 6128435"/>
              <a:gd name="connsiteY108" fmla="*/ 5189673 h 6858000"/>
              <a:gd name="connsiteX109" fmla="*/ 5995970 w 6128435"/>
              <a:gd name="connsiteY109" fmla="*/ 5221547 h 6858000"/>
              <a:gd name="connsiteX110" fmla="*/ 5997218 w 6128435"/>
              <a:gd name="connsiteY110" fmla="*/ 5222031 h 6858000"/>
              <a:gd name="connsiteX111" fmla="*/ 6002116 w 6128435"/>
              <a:gd name="connsiteY111" fmla="*/ 5231223 h 6858000"/>
              <a:gd name="connsiteX112" fmla="*/ 6008541 w 6128435"/>
              <a:gd name="connsiteY112" fmla="*/ 5248680 h 6858000"/>
              <a:gd name="connsiteX113" fmla="*/ 6039260 w 6128435"/>
              <a:gd name="connsiteY113" fmla="*/ 5289518 h 6858000"/>
              <a:gd name="connsiteX114" fmla="*/ 6036748 w 6128435"/>
              <a:gd name="connsiteY114" fmla="*/ 5322752 h 6858000"/>
              <a:gd name="connsiteX115" fmla="*/ 6036943 w 6128435"/>
              <a:gd name="connsiteY115" fmla="*/ 5329480 h 6858000"/>
              <a:gd name="connsiteX116" fmla="*/ 6037236 w 6128435"/>
              <a:gd name="connsiteY116" fmla="*/ 5329634 h 6858000"/>
              <a:gd name="connsiteX117" fmla="*/ 6038019 w 6128435"/>
              <a:gd name="connsiteY117" fmla="*/ 5336764 h 6858000"/>
              <a:gd name="connsiteX118" fmla="*/ 6037298 w 6128435"/>
              <a:gd name="connsiteY118" fmla="*/ 5341753 h 6858000"/>
              <a:gd name="connsiteX119" fmla="*/ 6037677 w 6128435"/>
              <a:gd name="connsiteY119" fmla="*/ 5354807 h 6858000"/>
              <a:gd name="connsiteX120" fmla="*/ 6039728 w 6128435"/>
              <a:gd name="connsiteY120" fmla="*/ 5359416 h 6858000"/>
              <a:gd name="connsiteX121" fmla="*/ 6043311 w 6128435"/>
              <a:gd name="connsiteY121" fmla="*/ 5361407 h 6858000"/>
              <a:gd name="connsiteX122" fmla="*/ 6042954 w 6128435"/>
              <a:gd name="connsiteY122" fmla="*/ 5362576 h 6858000"/>
              <a:gd name="connsiteX123" fmla="*/ 6053435 w 6128435"/>
              <a:gd name="connsiteY123" fmla="*/ 5387547 h 6858000"/>
              <a:gd name="connsiteX124" fmla="*/ 6065933 w 6128435"/>
              <a:gd name="connsiteY124" fmla="*/ 5443002 h 6858000"/>
              <a:gd name="connsiteX125" fmla="*/ 6068640 w 6128435"/>
              <a:gd name="connsiteY125" fmla="*/ 5474503 h 6858000"/>
              <a:gd name="connsiteX126" fmla="*/ 6080922 w 6128435"/>
              <a:gd name="connsiteY126" fmla="*/ 5561070 h 6858000"/>
              <a:gd name="connsiteX127" fmla="*/ 6096949 w 6128435"/>
              <a:gd name="connsiteY127" fmla="*/ 5648179 h 6858000"/>
              <a:gd name="connsiteX128" fmla="*/ 6125703 w 6128435"/>
              <a:gd name="connsiteY128" fmla="*/ 5692894 h 6858000"/>
              <a:gd name="connsiteX129" fmla="*/ 6126670 w 6128435"/>
              <a:gd name="connsiteY129" fmla="*/ 5697882 h 6858000"/>
              <a:gd name="connsiteX130" fmla="*/ 6124061 w 6128435"/>
              <a:gd name="connsiteY130" fmla="*/ 5710294 h 6858000"/>
              <a:gd name="connsiteX131" fmla="*/ 6122213 w 6128435"/>
              <a:gd name="connsiteY131" fmla="*/ 5714762 h 6858000"/>
              <a:gd name="connsiteX132" fmla="*/ 6121353 w 6128435"/>
              <a:gd name="connsiteY132" fmla="*/ 5721725 h 6858000"/>
              <a:gd name="connsiteX133" fmla="*/ 6121607 w 6128435"/>
              <a:gd name="connsiteY133" fmla="*/ 5721959 h 6858000"/>
              <a:gd name="connsiteX134" fmla="*/ 6120262 w 6128435"/>
              <a:gd name="connsiteY134" fmla="*/ 5728358 h 6858000"/>
              <a:gd name="connsiteX135" fmla="*/ 6110194 w 6128435"/>
              <a:gd name="connsiteY135" fmla="*/ 5758853 h 6858000"/>
              <a:gd name="connsiteX136" fmla="*/ 6127519 w 6128435"/>
              <a:gd name="connsiteY136" fmla="*/ 5865775 h 6858000"/>
              <a:gd name="connsiteX137" fmla="*/ 6128435 w 6128435"/>
              <a:gd name="connsiteY137" fmla="*/ 5870164 h 6858000"/>
              <a:gd name="connsiteX138" fmla="*/ 6119217 w 6128435"/>
              <a:gd name="connsiteY138" fmla="*/ 5888542 h 6858000"/>
              <a:gd name="connsiteX139" fmla="*/ 6115966 w 6128435"/>
              <a:gd name="connsiteY139" fmla="*/ 5898387 h 6858000"/>
              <a:gd name="connsiteX140" fmla="*/ 6111924 w 6128435"/>
              <a:gd name="connsiteY140" fmla="*/ 5900444 h 6858000"/>
              <a:gd name="connsiteX141" fmla="*/ 6108716 w 6128435"/>
              <a:gd name="connsiteY141" fmla="*/ 5915345 h 6858000"/>
              <a:gd name="connsiteX142" fmla="*/ 6109524 w 6128435"/>
              <a:gd name="connsiteY142" fmla="*/ 5917328 h 6858000"/>
              <a:gd name="connsiteX143" fmla="*/ 6102493 w 6128435"/>
              <a:gd name="connsiteY143" fmla="*/ 5928602 h 6858000"/>
              <a:gd name="connsiteX144" fmla="*/ 6056863 w 6128435"/>
              <a:gd name="connsiteY144" fmla="*/ 6000643 h 6858000"/>
              <a:gd name="connsiteX145" fmla="*/ 6045436 w 6128435"/>
              <a:gd name="connsiteY145" fmla="*/ 6124480 h 6858000"/>
              <a:gd name="connsiteX146" fmla="*/ 6030489 w 6128435"/>
              <a:gd name="connsiteY146" fmla="*/ 6317666 h 6858000"/>
              <a:gd name="connsiteX147" fmla="*/ 6007492 w 6128435"/>
              <a:gd name="connsiteY147" fmla="*/ 6440818 h 6858000"/>
              <a:gd name="connsiteX148" fmla="*/ 6009467 w 6128435"/>
              <a:gd name="connsiteY148" fmla="*/ 6487076 h 6858000"/>
              <a:gd name="connsiteX149" fmla="*/ 5995064 w 6128435"/>
              <a:gd name="connsiteY149" fmla="*/ 6540791 h 6858000"/>
              <a:gd name="connsiteX150" fmla="*/ 5996309 w 6128435"/>
              <a:gd name="connsiteY150" fmla="*/ 6543961 h 6858000"/>
              <a:gd name="connsiteX151" fmla="*/ 5996048 w 6128435"/>
              <a:gd name="connsiteY151" fmla="*/ 6555444 h 6858000"/>
              <a:gd name="connsiteX152" fmla="*/ 6002524 w 6128435"/>
              <a:gd name="connsiteY152" fmla="*/ 6560188 h 6858000"/>
              <a:gd name="connsiteX153" fmla="*/ 6006823 w 6128435"/>
              <a:gd name="connsiteY153" fmla="*/ 6578546 h 6858000"/>
              <a:gd name="connsiteX154" fmla="*/ 6004510 w 6128435"/>
              <a:gd name="connsiteY154" fmla="*/ 6599256 h 6858000"/>
              <a:gd name="connsiteX155" fmla="*/ 5986207 w 6128435"/>
              <a:gd name="connsiteY155" fmla="*/ 6695855 h 6858000"/>
              <a:gd name="connsiteX156" fmla="*/ 5979428 w 6128435"/>
              <a:gd name="connsiteY156" fmla="*/ 6754678 h 6858000"/>
              <a:gd name="connsiteX157" fmla="*/ 5983398 w 6128435"/>
              <a:gd name="connsiteY157" fmla="*/ 6778641 h 6858000"/>
              <a:gd name="connsiteX158" fmla="*/ 5984543 w 6128435"/>
              <a:gd name="connsiteY158" fmla="*/ 6811016 h 6858000"/>
              <a:gd name="connsiteX159" fmla="*/ 5981802 w 6128435"/>
              <a:gd name="connsiteY159" fmla="*/ 6838578 h 6858000"/>
              <a:gd name="connsiteX160" fmla="*/ 5979671 w 6128435"/>
              <a:gd name="connsiteY160" fmla="*/ 6858000 h 6858000"/>
              <a:gd name="connsiteX161" fmla="*/ 0 w 6128435"/>
              <a:gd name="connsiteY161" fmla="*/ 6858000 h 6858000"/>
              <a:gd name="connsiteX162" fmla="*/ 0 w 6128435"/>
              <a:gd name="connsiteY162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47111 w 6128435"/>
              <a:gd name="connsiteY35" fmla="*/ 2269679 h 6858000"/>
              <a:gd name="connsiteX36" fmla="*/ 5279312 w 6128435"/>
              <a:gd name="connsiteY36" fmla="*/ 2302757 h 6858000"/>
              <a:gd name="connsiteX37" fmla="*/ 5293877 w 6128435"/>
              <a:gd name="connsiteY37" fmla="*/ 2368649 h 6858000"/>
              <a:gd name="connsiteX38" fmla="*/ 5311338 w 6128435"/>
              <a:gd name="connsiteY38" fmla="*/ 2404034 h 6858000"/>
              <a:gd name="connsiteX39" fmla="*/ 5338366 w 6128435"/>
              <a:gd name="connsiteY39" fmla="*/ 2465052 h 6858000"/>
              <a:gd name="connsiteX40" fmla="*/ 5371263 w 6128435"/>
              <a:gd name="connsiteY40" fmla="*/ 2586413 h 6858000"/>
              <a:gd name="connsiteX41" fmla="*/ 5407503 w 6128435"/>
              <a:gd name="connsiteY41" fmla="*/ 2786290 h 6858000"/>
              <a:gd name="connsiteX42" fmla="*/ 5407356 w 6128435"/>
              <a:gd name="connsiteY42" fmla="*/ 2787545 h 6858000"/>
              <a:gd name="connsiteX43" fmla="*/ 5411130 w 6128435"/>
              <a:gd name="connsiteY43" fmla="*/ 2788640 h 6858000"/>
              <a:gd name="connsiteX44" fmla="*/ 5416439 w 6128435"/>
              <a:gd name="connsiteY44" fmla="*/ 2805666 h 6858000"/>
              <a:gd name="connsiteX45" fmla="*/ 5416589 w 6128435"/>
              <a:gd name="connsiteY45" fmla="*/ 2810822 h 6858000"/>
              <a:gd name="connsiteX46" fmla="*/ 5418542 w 6128435"/>
              <a:gd name="connsiteY46" fmla="*/ 2817745 h 6858000"/>
              <a:gd name="connsiteX47" fmla="*/ 5418847 w 6128435"/>
              <a:gd name="connsiteY47" fmla="*/ 2817825 h 6858000"/>
              <a:gd name="connsiteX48" fmla="*/ 5457023 w 6128435"/>
              <a:gd name="connsiteY48" fmla="*/ 2858292 h 6858000"/>
              <a:gd name="connsiteX49" fmla="*/ 5479298 w 6128435"/>
              <a:gd name="connsiteY49" fmla="*/ 2947791 h 6858000"/>
              <a:gd name="connsiteX50" fmla="*/ 5481770 w 6128435"/>
              <a:gd name="connsiteY50" fmla="*/ 2951352 h 6858000"/>
              <a:gd name="connsiteX51" fmla="*/ 5482045 w 6128435"/>
              <a:gd name="connsiteY51" fmla="*/ 2984371 h 6858000"/>
              <a:gd name="connsiteX52" fmla="*/ 5482415 w 6128435"/>
              <a:gd name="connsiteY52" fmla="*/ 3004079 h 6858000"/>
              <a:gd name="connsiteX53" fmla="*/ 5483865 w 6128435"/>
              <a:gd name="connsiteY53" fmla="*/ 3005467 h 6858000"/>
              <a:gd name="connsiteX54" fmla="*/ 5482236 w 6128435"/>
              <a:gd name="connsiteY54" fmla="*/ 3019791 h 6858000"/>
              <a:gd name="connsiteX55" fmla="*/ 5481505 w 6128435"/>
              <a:gd name="connsiteY55" fmla="*/ 3095286 h 6858000"/>
              <a:gd name="connsiteX56" fmla="*/ 5477595 w 6128435"/>
              <a:gd name="connsiteY56" fmla="*/ 3250534 h 6858000"/>
              <a:gd name="connsiteX57" fmla="*/ 5532836 w 6128435"/>
              <a:gd name="connsiteY57" fmla="*/ 3353840 h 6858000"/>
              <a:gd name="connsiteX58" fmla="*/ 5561229 w 6128435"/>
              <a:gd name="connsiteY58" fmla="*/ 3395784 h 6858000"/>
              <a:gd name="connsiteX59" fmla="*/ 5589758 w 6128435"/>
              <a:gd name="connsiteY59" fmla="*/ 3506453 h 6858000"/>
              <a:gd name="connsiteX60" fmla="*/ 5596144 w 6128435"/>
              <a:gd name="connsiteY60" fmla="*/ 3534624 h 6858000"/>
              <a:gd name="connsiteX61" fmla="*/ 5597750 w 6128435"/>
              <a:gd name="connsiteY61" fmla="*/ 3534129 h 6858000"/>
              <a:gd name="connsiteX62" fmla="*/ 5599700 w 6128435"/>
              <a:gd name="connsiteY62" fmla="*/ 3547221 h 6858000"/>
              <a:gd name="connsiteX63" fmla="*/ 5615031 w 6128435"/>
              <a:gd name="connsiteY63" fmla="*/ 3557482 h 6858000"/>
              <a:gd name="connsiteX64" fmla="*/ 5618377 w 6128435"/>
              <a:gd name="connsiteY64" fmla="*/ 3588431 h 6858000"/>
              <a:gd name="connsiteX65" fmla="*/ 5612155 w 6128435"/>
              <a:gd name="connsiteY65" fmla="*/ 3589869 h 6858000"/>
              <a:gd name="connsiteX66" fmla="*/ 5620843 w 6128435"/>
              <a:gd name="connsiteY66" fmla="*/ 3606745 h 6858000"/>
              <a:gd name="connsiteX67" fmla="*/ 5655472 w 6128435"/>
              <a:gd name="connsiteY67" fmla="*/ 3678877 h 6858000"/>
              <a:gd name="connsiteX68" fmla="*/ 5680448 w 6128435"/>
              <a:gd name="connsiteY68" fmla="*/ 3717760 h 6858000"/>
              <a:gd name="connsiteX69" fmla="*/ 5683015 w 6128435"/>
              <a:gd name="connsiteY69" fmla="*/ 3762025 h 6858000"/>
              <a:gd name="connsiteX70" fmla="*/ 5696643 w 6128435"/>
              <a:gd name="connsiteY70" fmla="*/ 3773888 h 6858000"/>
              <a:gd name="connsiteX71" fmla="*/ 5699203 w 6128435"/>
              <a:gd name="connsiteY71" fmla="*/ 3775823 h 6858000"/>
              <a:gd name="connsiteX72" fmla="*/ 5704824 w 6128435"/>
              <a:gd name="connsiteY72" fmla="*/ 3785966 h 6858000"/>
              <a:gd name="connsiteX73" fmla="*/ 5712204 w 6128435"/>
              <a:gd name="connsiteY73" fmla="*/ 3785830 h 6858000"/>
              <a:gd name="connsiteX74" fmla="*/ 5724816 w 6128435"/>
              <a:gd name="connsiteY74" fmla="*/ 3798949 h 6858000"/>
              <a:gd name="connsiteX75" fmla="*/ 5733539 w 6128435"/>
              <a:gd name="connsiteY75" fmla="*/ 3818457 h 6858000"/>
              <a:gd name="connsiteX76" fmla="*/ 5768491 w 6128435"/>
              <a:gd name="connsiteY76" fmla="*/ 3914399 h 6858000"/>
              <a:gd name="connsiteX77" fmla="*/ 5793123 w 6128435"/>
              <a:gd name="connsiteY77" fmla="*/ 3969952 h 6858000"/>
              <a:gd name="connsiteX78" fmla="*/ 5808321 w 6128435"/>
              <a:gd name="connsiteY78" fmla="*/ 3988153 h 6858000"/>
              <a:gd name="connsiteX79" fmla="*/ 5825621 w 6128435"/>
              <a:gd name="connsiteY79" fmla="*/ 4015525 h 6858000"/>
              <a:gd name="connsiteX80" fmla="*/ 5860672 w 6128435"/>
              <a:gd name="connsiteY80" fmla="*/ 4061579 h 6858000"/>
              <a:gd name="connsiteX81" fmla="*/ 5872173 w 6128435"/>
              <a:gd name="connsiteY81" fmla="*/ 4088497 h 6858000"/>
              <a:gd name="connsiteX82" fmla="*/ 5883705 w 6128435"/>
              <a:gd name="connsiteY82" fmla="*/ 4101899 h 6858000"/>
              <a:gd name="connsiteX83" fmla="*/ 5885314 w 6128435"/>
              <a:gd name="connsiteY83" fmla="*/ 4108387 h 6858000"/>
              <a:gd name="connsiteX84" fmla="*/ 5894095 w 6128435"/>
              <a:gd name="connsiteY84" fmla="*/ 4128857 h 6858000"/>
              <a:gd name="connsiteX85" fmla="*/ 5898339 w 6128435"/>
              <a:gd name="connsiteY85" fmla="*/ 4140800 h 6858000"/>
              <a:gd name="connsiteX86" fmla="*/ 5899734 w 6128435"/>
              <a:gd name="connsiteY86" fmla="*/ 4145632 h 6858000"/>
              <a:gd name="connsiteX87" fmla="*/ 5903513 w 6128435"/>
              <a:gd name="connsiteY87" fmla="*/ 4187661 h 6858000"/>
              <a:gd name="connsiteX88" fmla="*/ 5917114 w 6128435"/>
              <a:gd name="connsiteY88" fmla="*/ 4213096 h 6858000"/>
              <a:gd name="connsiteX89" fmla="*/ 5921153 w 6128435"/>
              <a:gd name="connsiteY89" fmla="*/ 4236222 h 6858000"/>
              <a:gd name="connsiteX90" fmla="*/ 5924233 w 6128435"/>
              <a:gd name="connsiteY90" fmla="*/ 4242060 h 6858000"/>
              <a:gd name="connsiteX91" fmla="*/ 5928910 w 6128435"/>
              <a:gd name="connsiteY91" fmla="*/ 4300973 h 6858000"/>
              <a:gd name="connsiteX92" fmla="*/ 5939320 w 6128435"/>
              <a:gd name="connsiteY92" fmla="*/ 4340435 h 6858000"/>
              <a:gd name="connsiteX93" fmla="*/ 5946705 w 6128435"/>
              <a:gd name="connsiteY93" fmla="*/ 4428051 h 6858000"/>
              <a:gd name="connsiteX94" fmla="*/ 5949261 w 6128435"/>
              <a:gd name="connsiteY94" fmla="*/ 4449185 h 6858000"/>
              <a:gd name="connsiteX95" fmla="*/ 5957504 w 6128435"/>
              <a:gd name="connsiteY95" fmla="*/ 4465911 h 6858000"/>
              <a:gd name="connsiteX96" fmla="*/ 5964689 w 6128435"/>
              <a:gd name="connsiteY96" fmla="*/ 4468532 h 6858000"/>
              <a:gd name="connsiteX97" fmla="*/ 5967062 w 6128435"/>
              <a:gd name="connsiteY97" fmla="*/ 4479923 h 6858000"/>
              <a:gd name="connsiteX98" fmla="*/ 5968960 w 6128435"/>
              <a:gd name="connsiteY98" fmla="*/ 4482655 h 6858000"/>
              <a:gd name="connsiteX99" fmla="*/ 5978567 w 6128435"/>
              <a:gd name="connsiteY99" fmla="*/ 4498605 h 6858000"/>
              <a:gd name="connsiteX100" fmla="*/ 5980106 w 6128435"/>
              <a:gd name="connsiteY100" fmla="*/ 4585087 h 6858000"/>
              <a:gd name="connsiteX101" fmla="*/ 5998138 w 6128435"/>
              <a:gd name="connsiteY101" fmla="*/ 4697518 h 6858000"/>
              <a:gd name="connsiteX102" fmla="*/ 6013516 w 6128435"/>
              <a:gd name="connsiteY102" fmla="*/ 4786619 h 6858000"/>
              <a:gd name="connsiteX103" fmla="*/ 6025404 w 6128435"/>
              <a:gd name="connsiteY103" fmla="*/ 4858148 h 6858000"/>
              <a:gd name="connsiteX104" fmla="*/ 6007749 w 6128435"/>
              <a:gd name="connsiteY104" fmla="*/ 4964715 h 6858000"/>
              <a:gd name="connsiteX105" fmla="*/ 6005269 w 6128435"/>
              <a:gd name="connsiteY105" fmla="*/ 5150567 h 6858000"/>
              <a:gd name="connsiteX106" fmla="*/ 6001127 w 6128435"/>
              <a:gd name="connsiteY106" fmla="*/ 5164609 h 6858000"/>
              <a:gd name="connsiteX107" fmla="*/ 5996647 w 6128435"/>
              <a:gd name="connsiteY107" fmla="*/ 5185640 h 6858000"/>
              <a:gd name="connsiteX108" fmla="*/ 5998514 w 6128435"/>
              <a:gd name="connsiteY108" fmla="*/ 5189673 h 6858000"/>
              <a:gd name="connsiteX109" fmla="*/ 5995970 w 6128435"/>
              <a:gd name="connsiteY109" fmla="*/ 5221547 h 6858000"/>
              <a:gd name="connsiteX110" fmla="*/ 5997218 w 6128435"/>
              <a:gd name="connsiteY110" fmla="*/ 5222031 h 6858000"/>
              <a:gd name="connsiteX111" fmla="*/ 6002116 w 6128435"/>
              <a:gd name="connsiteY111" fmla="*/ 5231223 h 6858000"/>
              <a:gd name="connsiteX112" fmla="*/ 6008541 w 6128435"/>
              <a:gd name="connsiteY112" fmla="*/ 5248680 h 6858000"/>
              <a:gd name="connsiteX113" fmla="*/ 6039260 w 6128435"/>
              <a:gd name="connsiteY113" fmla="*/ 5289518 h 6858000"/>
              <a:gd name="connsiteX114" fmla="*/ 6036748 w 6128435"/>
              <a:gd name="connsiteY114" fmla="*/ 5322752 h 6858000"/>
              <a:gd name="connsiteX115" fmla="*/ 6036943 w 6128435"/>
              <a:gd name="connsiteY115" fmla="*/ 5329480 h 6858000"/>
              <a:gd name="connsiteX116" fmla="*/ 6037236 w 6128435"/>
              <a:gd name="connsiteY116" fmla="*/ 5329634 h 6858000"/>
              <a:gd name="connsiteX117" fmla="*/ 6038019 w 6128435"/>
              <a:gd name="connsiteY117" fmla="*/ 5336764 h 6858000"/>
              <a:gd name="connsiteX118" fmla="*/ 6037298 w 6128435"/>
              <a:gd name="connsiteY118" fmla="*/ 5341753 h 6858000"/>
              <a:gd name="connsiteX119" fmla="*/ 6037677 w 6128435"/>
              <a:gd name="connsiteY119" fmla="*/ 5354807 h 6858000"/>
              <a:gd name="connsiteX120" fmla="*/ 6039728 w 6128435"/>
              <a:gd name="connsiteY120" fmla="*/ 5359416 h 6858000"/>
              <a:gd name="connsiteX121" fmla="*/ 6043311 w 6128435"/>
              <a:gd name="connsiteY121" fmla="*/ 5361407 h 6858000"/>
              <a:gd name="connsiteX122" fmla="*/ 6042954 w 6128435"/>
              <a:gd name="connsiteY122" fmla="*/ 5362576 h 6858000"/>
              <a:gd name="connsiteX123" fmla="*/ 6053435 w 6128435"/>
              <a:gd name="connsiteY123" fmla="*/ 5387547 h 6858000"/>
              <a:gd name="connsiteX124" fmla="*/ 6065933 w 6128435"/>
              <a:gd name="connsiteY124" fmla="*/ 5443002 h 6858000"/>
              <a:gd name="connsiteX125" fmla="*/ 6068640 w 6128435"/>
              <a:gd name="connsiteY125" fmla="*/ 5474503 h 6858000"/>
              <a:gd name="connsiteX126" fmla="*/ 6080922 w 6128435"/>
              <a:gd name="connsiteY126" fmla="*/ 5561070 h 6858000"/>
              <a:gd name="connsiteX127" fmla="*/ 6096949 w 6128435"/>
              <a:gd name="connsiteY127" fmla="*/ 5648179 h 6858000"/>
              <a:gd name="connsiteX128" fmla="*/ 6125703 w 6128435"/>
              <a:gd name="connsiteY128" fmla="*/ 5692894 h 6858000"/>
              <a:gd name="connsiteX129" fmla="*/ 6126670 w 6128435"/>
              <a:gd name="connsiteY129" fmla="*/ 5697882 h 6858000"/>
              <a:gd name="connsiteX130" fmla="*/ 6124061 w 6128435"/>
              <a:gd name="connsiteY130" fmla="*/ 5710294 h 6858000"/>
              <a:gd name="connsiteX131" fmla="*/ 6122213 w 6128435"/>
              <a:gd name="connsiteY131" fmla="*/ 5714762 h 6858000"/>
              <a:gd name="connsiteX132" fmla="*/ 6121353 w 6128435"/>
              <a:gd name="connsiteY132" fmla="*/ 5721725 h 6858000"/>
              <a:gd name="connsiteX133" fmla="*/ 6121607 w 6128435"/>
              <a:gd name="connsiteY133" fmla="*/ 5721959 h 6858000"/>
              <a:gd name="connsiteX134" fmla="*/ 6120262 w 6128435"/>
              <a:gd name="connsiteY134" fmla="*/ 5728358 h 6858000"/>
              <a:gd name="connsiteX135" fmla="*/ 6110194 w 6128435"/>
              <a:gd name="connsiteY135" fmla="*/ 5758853 h 6858000"/>
              <a:gd name="connsiteX136" fmla="*/ 6127519 w 6128435"/>
              <a:gd name="connsiteY136" fmla="*/ 5865775 h 6858000"/>
              <a:gd name="connsiteX137" fmla="*/ 6128435 w 6128435"/>
              <a:gd name="connsiteY137" fmla="*/ 5870164 h 6858000"/>
              <a:gd name="connsiteX138" fmla="*/ 6119217 w 6128435"/>
              <a:gd name="connsiteY138" fmla="*/ 5888542 h 6858000"/>
              <a:gd name="connsiteX139" fmla="*/ 6115966 w 6128435"/>
              <a:gd name="connsiteY139" fmla="*/ 5898387 h 6858000"/>
              <a:gd name="connsiteX140" fmla="*/ 6111924 w 6128435"/>
              <a:gd name="connsiteY140" fmla="*/ 5900444 h 6858000"/>
              <a:gd name="connsiteX141" fmla="*/ 6108716 w 6128435"/>
              <a:gd name="connsiteY141" fmla="*/ 5915345 h 6858000"/>
              <a:gd name="connsiteX142" fmla="*/ 6109524 w 6128435"/>
              <a:gd name="connsiteY142" fmla="*/ 5917328 h 6858000"/>
              <a:gd name="connsiteX143" fmla="*/ 6102493 w 6128435"/>
              <a:gd name="connsiteY143" fmla="*/ 5928602 h 6858000"/>
              <a:gd name="connsiteX144" fmla="*/ 6056863 w 6128435"/>
              <a:gd name="connsiteY144" fmla="*/ 6000643 h 6858000"/>
              <a:gd name="connsiteX145" fmla="*/ 6045436 w 6128435"/>
              <a:gd name="connsiteY145" fmla="*/ 6124480 h 6858000"/>
              <a:gd name="connsiteX146" fmla="*/ 6030489 w 6128435"/>
              <a:gd name="connsiteY146" fmla="*/ 6317666 h 6858000"/>
              <a:gd name="connsiteX147" fmla="*/ 6007492 w 6128435"/>
              <a:gd name="connsiteY147" fmla="*/ 6440818 h 6858000"/>
              <a:gd name="connsiteX148" fmla="*/ 6009467 w 6128435"/>
              <a:gd name="connsiteY148" fmla="*/ 6487076 h 6858000"/>
              <a:gd name="connsiteX149" fmla="*/ 5995064 w 6128435"/>
              <a:gd name="connsiteY149" fmla="*/ 6540791 h 6858000"/>
              <a:gd name="connsiteX150" fmla="*/ 5996309 w 6128435"/>
              <a:gd name="connsiteY150" fmla="*/ 6543961 h 6858000"/>
              <a:gd name="connsiteX151" fmla="*/ 5996048 w 6128435"/>
              <a:gd name="connsiteY151" fmla="*/ 6555444 h 6858000"/>
              <a:gd name="connsiteX152" fmla="*/ 6002524 w 6128435"/>
              <a:gd name="connsiteY152" fmla="*/ 6560188 h 6858000"/>
              <a:gd name="connsiteX153" fmla="*/ 6006823 w 6128435"/>
              <a:gd name="connsiteY153" fmla="*/ 6578546 h 6858000"/>
              <a:gd name="connsiteX154" fmla="*/ 6004510 w 6128435"/>
              <a:gd name="connsiteY154" fmla="*/ 6599256 h 6858000"/>
              <a:gd name="connsiteX155" fmla="*/ 5986207 w 6128435"/>
              <a:gd name="connsiteY155" fmla="*/ 6695855 h 6858000"/>
              <a:gd name="connsiteX156" fmla="*/ 5979428 w 6128435"/>
              <a:gd name="connsiteY156" fmla="*/ 6754678 h 6858000"/>
              <a:gd name="connsiteX157" fmla="*/ 5983398 w 6128435"/>
              <a:gd name="connsiteY157" fmla="*/ 6778641 h 6858000"/>
              <a:gd name="connsiteX158" fmla="*/ 5984543 w 6128435"/>
              <a:gd name="connsiteY158" fmla="*/ 6811016 h 6858000"/>
              <a:gd name="connsiteX159" fmla="*/ 5981802 w 6128435"/>
              <a:gd name="connsiteY159" fmla="*/ 6838578 h 6858000"/>
              <a:gd name="connsiteX160" fmla="*/ 5979671 w 6128435"/>
              <a:gd name="connsiteY160" fmla="*/ 6858000 h 6858000"/>
              <a:gd name="connsiteX161" fmla="*/ 0 w 6128435"/>
              <a:gd name="connsiteY161" fmla="*/ 6858000 h 6858000"/>
              <a:gd name="connsiteX162" fmla="*/ 0 w 6128435"/>
              <a:gd name="connsiteY162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79312 w 6128435"/>
              <a:gd name="connsiteY35" fmla="*/ 2302757 h 6858000"/>
              <a:gd name="connsiteX36" fmla="*/ 5293877 w 6128435"/>
              <a:gd name="connsiteY36" fmla="*/ 2368649 h 6858000"/>
              <a:gd name="connsiteX37" fmla="*/ 5311338 w 6128435"/>
              <a:gd name="connsiteY37" fmla="*/ 2404034 h 6858000"/>
              <a:gd name="connsiteX38" fmla="*/ 5338366 w 6128435"/>
              <a:gd name="connsiteY38" fmla="*/ 2465052 h 6858000"/>
              <a:gd name="connsiteX39" fmla="*/ 5371263 w 6128435"/>
              <a:gd name="connsiteY39" fmla="*/ 2586413 h 6858000"/>
              <a:gd name="connsiteX40" fmla="*/ 5407503 w 6128435"/>
              <a:gd name="connsiteY40" fmla="*/ 2786290 h 6858000"/>
              <a:gd name="connsiteX41" fmla="*/ 5407356 w 6128435"/>
              <a:gd name="connsiteY41" fmla="*/ 2787545 h 6858000"/>
              <a:gd name="connsiteX42" fmla="*/ 5411130 w 6128435"/>
              <a:gd name="connsiteY42" fmla="*/ 2788640 h 6858000"/>
              <a:gd name="connsiteX43" fmla="*/ 5416439 w 6128435"/>
              <a:gd name="connsiteY43" fmla="*/ 2805666 h 6858000"/>
              <a:gd name="connsiteX44" fmla="*/ 5416589 w 6128435"/>
              <a:gd name="connsiteY44" fmla="*/ 2810822 h 6858000"/>
              <a:gd name="connsiteX45" fmla="*/ 5418542 w 6128435"/>
              <a:gd name="connsiteY45" fmla="*/ 2817745 h 6858000"/>
              <a:gd name="connsiteX46" fmla="*/ 5418847 w 6128435"/>
              <a:gd name="connsiteY46" fmla="*/ 2817825 h 6858000"/>
              <a:gd name="connsiteX47" fmla="*/ 5457023 w 6128435"/>
              <a:gd name="connsiteY47" fmla="*/ 2858292 h 6858000"/>
              <a:gd name="connsiteX48" fmla="*/ 5479298 w 6128435"/>
              <a:gd name="connsiteY48" fmla="*/ 2947791 h 6858000"/>
              <a:gd name="connsiteX49" fmla="*/ 5481770 w 6128435"/>
              <a:gd name="connsiteY49" fmla="*/ 2951352 h 6858000"/>
              <a:gd name="connsiteX50" fmla="*/ 5482045 w 6128435"/>
              <a:gd name="connsiteY50" fmla="*/ 2984371 h 6858000"/>
              <a:gd name="connsiteX51" fmla="*/ 5482415 w 6128435"/>
              <a:gd name="connsiteY51" fmla="*/ 3004079 h 6858000"/>
              <a:gd name="connsiteX52" fmla="*/ 5483865 w 6128435"/>
              <a:gd name="connsiteY52" fmla="*/ 3005467 h 6858000"/>
              <a:gd name="connsiteX53" fmla="*/ 5482236 w 6128435"/>
              <a:gd name="connsiteY53" fmla="*/ 3019791 h 6858000"/>
              <a:gd name="connsiteX54" fmla="*/ 5481505 w 6128435"/>
              <a:gd name="connsiteY54" fmla="*/ 3095286 h 6858000"/>
              <a:gd name="connsiteX55" fmla="*/ 5477595 w 6128435"/>
              <a:gd name="connsiteY55" fmla="*/ 3250534 h 6858000"/>
              <a:gd name="connsiteX56" fmla="*/ 5532836 w 6128435"/>
              <a:gd name="connsiteY56" fmla="*/ 3353840 h 6858000"/>
              <a:gd name="connsiteX57" fmla="*/ 5561229 w 6128435"/>
              <a:gd name="connsiteY57" fmla="*/ 3395784 h 6858000"/>
              <a:gd name="connsiteX58" fmla="*/ 5589758 w 6128435"/>
              <a:gd name="connsiteY58" fmla="*/ 3506453 h 6858000"/>
              <a:gd name="connsiteX59" fmla="*/ 5596144 w 6128435"/>
              <a:gd name="connsiteY59" fmla="*/ 3534624 h 6858000"/>
              <a:gd name="connsiteX60" fmla="*/ 5597750 w 6128435"/>
              <a:gd name="connsiteY60" fmla="*/ 3534129 h 6858000"/>
              <a:gd name="connsiteX61" fmla="*/ 5599700 w 6128435"/>
              <a:gd name="connsiteY61" fmla="*/ 3547221 h 6858000"/>
              <a:gd name="connsiteX62" fmla="*/ 5615031 w 6128435"/>
              <a:gd name="connsiteY62" fmla="*/ 3557482 h 6858000"/>
              <a:gd name="connsiteX63" fmla="*/ 5618377 w 6128435"/>
              <a:gd name="connsiteY63" fmla="*/ 3588431 h 6858000"/>
              <a:gd name="connsiteX64" fmla="*/ 5612155 w 6128435"/>
              <a:gd name="connsiteY64" fmla="*/ 3589869 h 6858000"/>
              <a:gd name="connsiteX65" fmla="*/ 5620843 w 6128435"/>
              <a:gd name="connsiteY65" fmla="*/ 3606745 h 6858000"/>
              <a:gd name="connsiteX66" fmla="*/ 5655472 w 6128435"/>
              <a:gd name="connsiteY66" fmla="*/ 3678877 h 6858000"/>
              <a:gd name="connsiteX67" fmla="*/ 5680448 w 6128435"/>
              <a:gd name="connsiteY67" fmla="*/ 3717760 h 6858000"/>
              <a:gd name="connsiteX68" fmla="*/ 5683015 w 6128435"/>
              <a:gd name="connsiteY68" fmla="*/ 3762025 h 6858000"/>
              <a:gd name="connsiteX69" fmla="*/ 5696643 w 6128435"/>
              <a:gd name="connsiteY69" fmla="*/ 3773888 h 6858000"/>
              <a:gd name="connsiteX70" fmla="*/ 5699203 w 6128435"/>
              <a:gd name="connsiteY70" fmla="*/ 3775823 h 6858000"/>
              <a:gd name="connsiteX71" fmla="*/ 5704824 w 6128435"/>
              <a:gd name="connsiteY71" fmla="*/ 3785966 h 6858000"/>
              <a:gd name="connsiteX72" fmla="*/ 5712204 w 6128435"/>
              <a:gd name="connsiteY72" fmla="*/ 3785830 h 6858000"/>
              <a:gd name="connsiteX73" fmla="*/ 5724816 w 6128435"/>
              <a:gd name="connsiteY73" fmla="*/ 3798949 h 6858000"/>
              <a:gd name="connsiteX74" fmla="*/ 5733539 w 6128435"/>
              <a:gd name="connsiteY74" fmla="*/ 3818457 h 6858000"/>
              <a:gd name="connsiteX75" fmla="*/ 5768491 w 6128435"/>
              <a:gd name="connsiteY75" fmla="*/ 3914399 h 6858000"/>
              <a:gd name="connsiteX76" fmla="*/ 5793123 w 6128435"/>
              <a:gd name="connsiteY76" fmla="*/ 3969952 h 6858000"/>
              <a:gd name="connsiteX77" fmla="*/ 5808321 w 6128435"/>
              <a:gd name="connsiteY77" fmla="*/ 3988153 h 6858000"/>
              <a:gd name="connsiteX78" fmla="*/ 5825621 w 6128435"/>
              <a:gd name="connsiteY78" fmla="*/ 4015525 h 6858000"/>
              <a:gd name="connsiteX79" fmla="*/ 5860672 w 6128435"/>
              <a:gd name="connsiteY79" fmla="*/ 4061579 h 6858000"/>
              <a:gd name="connsiteX80" fmla="*/ 5872173 w 6128435"/>
              <a:gd name="connsiteY80" fmla="*/ 4088497 h 6858000"/>
              <a:gd name="connsiteX81" fmla="*/ 5883705 w 6128435"/>
              <a:gd name="connsiteY81" fmla="*/ 4101899 h 6858000"/>
              <a:gd name="connsiteX82" fmla="*/ 5885314 w 6128435"/>
              <a:gd name="connsiteY82" fmla="*/ 4108387 h 6858000"/>
              <a:gd name="connsiteX83" fmla="*/ 5894095 w 6128435"/>
              <a:gd name="connsiteY83" fmla="*/ 4128857 h 6858000"/>
              <a:gd name="connsiteX84" fmla="*/ 5898339 w 6128435"/>
              <a:gd name="connsiteY84" fmla="*/ 4140800 h 6858000"/>
              <a:gd name="connsiteX85" fmla="*/ 5899734 w 6128435"/>
              <a:gd name="connsiteY85" fmla="*/ 4145632 h 6858000"/>
              <a:gd name="connsiteX86" fmla="*/ 5903513 w 6128435"/>
              <a:gd name="connsiteY86" fmla="*/ 4187661 h 6858000"/>
              <a:gd name="connsiteX87" fmla="*/ 5917114 w 6128435"/>
              <a:gd name="connsiteY87" fmla="*/ 4213096 h 6858000"/>
              <a:gd name="connsiteX88" fmla="*/ 5921153 w 6128435"/>
              <a:gd name="connsiteY88" fmla="*/ 4236222 h 6858000"/>
              <a:gd name="connsiteX89" fmla="*/ 5924233 w 6128435"/>
              <a:gd name="connsiteY89" fmla="*/ 4242060 h 6858000"/>
              <a:gd name="connsiteX90" fmla="*/ 5928910 w 6128435"/>
              <a:gd name="connsiteY90" fmla="*/ 4300973 h 6858000"/>
              <a:gd name="connsiteX91" fmla="*/ 5939320 w 6128435"/>
              <a:gd name="connsiteY91" fmla="*/ 4340435 h 6858000"/>
              <a:gd name="connsiteX92" fmla="*/ 5946705 w 6128435"/>
              <a:gd name="connsiteY92" fmla="*/ 4428051 h 6858000"/>
              <a:gd name="connsiteX93" fmla="*/ 5949261 w 6128435"/>
              <a:gd name="connsiteY93" fmla="*/ 4449185 h 6858000"/>
              <a:gd name="connsiteX94" fmla="*/ 5957504 w 6128435"/>
              <a:gd name="connsiteY94" fmla="*/ 4465911 h 6858000"/>
              <a:gd name="connsiteX95" fmla="*/ 5964689 w 6128435"/>
              <a:gd name="connsiteY95" fmla="*/ 4468532 h 6858000"/>
              <a:gd name="connsiteX96" fmla="*/ 5967062 w 6128435"/>
              <a:gd name="connsiteY96" fmla="*/ 4479923 h 6858000"/>
              <a:gd name="connsiteX97" fmla="*/ 5968960 w 6128435"/>
              <a:gd name="connsiteY97" fmla="*/ 4482655 h 6858000"/>
              <a:gd name="connsiteX98" fmla="*/ 5978567 w 6128435"/>
              <a:gd name="connsiteY98" fmla="*/ 4498605 h 6858000"/>
              <a:gd name="connsiteX99" fmla="*/ 5980106 w 6128435"/>
              <a:gd name="connsiteY99" fmla="*/ 4585087 h 6858000"/>
              <a:gd name="connsiteX100" fmla="*/ 5998138 w 6128435"/>
              <a:gd name="connsiteY100" fmla="*/ 4697518 h 6858000"/>
              <a:gd name="connsiteX101" fmla="*/ 6013516 w 6128435"/>
              <a:gd name="connsiteY101" fmla="*/ 4786619 h 6858000"/>
              <a:gd name="connsiteX102" fmla="*/ 6025404 w 6128435"/>
              <a:gd name="connsiteY102" fmla="*/ 4858148 h 6858000"/>
              <a:gd name="connsiteX103" fmla="*/ 6007749 w 6128435"/>
              <a:gd name="connsiteY103" fmla="*/ 4964715 h 6858000"/>
              <a:gd name="connsiteX104" fmla="*/ 6005269 w 6128435"/>
              <a:gd name="connsiteY104" fmla="*/ 5150567 h 6858000"/>
              <a:gd name="connsiteX105" fmla="*/ 6001127 w 6128435"/>
              <a:gd name="connsiteY105" fmla="*/ 5164609 h 6858000"/>
              <a:gd name="connsiteX106" fmla="*/ 5996647 w 6128435"/>
              <a:gd name="connsiteY106" fmla="*/ 5185640 h 6858000"/>
              <a:gd name="connsiteX107" fmla="*/ 5998514 w 6128435"/>
              <a:gd name="connsiteY107" fmla="*/ 5189673 h 6858000"/>
              <a:gd name="connsiteX108" fmla="*/ 5995970 w 6128435"/>
              <a:gd name="connsiteY108" fmla="*/ 5221547 h 6858000"/>
              <a:gd name="connsiteX109" fmla="*/ 5997218 w 6128435"/>
              <a:gd name="connsiteY109" fmla="*/ 5222031 h 6858000"/>
              <a:gd name="connsiteX110" fmla="*/ 6002116 w 6128435"/>
              <a:gd name="connsiteY110" fmla="*/ 5231223 h 6858000"/>
              <a:gd name="connsiteX111" fmla="*/ 6008541 w 6128435"/>
              <a:gd name="connsiteY111" fmla="*/ 5248680 h 6858000"/>
              <a:gd name="connsiteX112" fmla="*/ 6039260 w 6128435"/>
              <a:gd name="connsiteY112" fmla="*/ 5289518 h 6858000"/>
              <a:gd name="connsiteX113" fmla="*/ 6036748 w 6128435"/>
              <a:gd name="connsiteY113" fmla="*/ 5322752 h 6858000"/>
              <a:gd name="connsiteX114" fmla="*/ 6036943 w 6128435"/>
              <a:gd name="connsiteY114" fmla="*/ 5329480 h 6858000"/>
              <a:gd name="connsiteX115" fmla="*/ 6037236 w 6128435"/>
              <a:gd name="connsiteY115" fmla="*/ 5329634 h 6858000"/>
              <a:gd name="connsiteX116" fmla="*/ 6038019 w 6128435"/>
              <a:gd name="connsiteY116" fmla="*/ 5336764 h 6858000"/>
              <a:gd name="connsiteX117" fmla="*/ 6037298 w 6128435"/>
              <a:gd name="connsiteY117" fmla="*/ 5341753 h 6858000"/>
              <a:gd name="connsiteX118" fmla="*/ 6037677 w 6128435"/>
              <a:gd name="connsiteY118" fmla="*/ 5354807 h 6858000"/>
              <a:gd name="connsiteX119" fmla="*/ 6039728 w 6128435"/>
              <a:gd name="connsiteY119" fmla="*/ 5359416 h 6858000"/>
              <a:gd name="connsiteX120" fmla="*/ 6043311 w 6128435"/>
              <a:gd name="connsiteY120" fmla="*/ 5361407 h 6858000"/>
              <a:gd name="connsiteX121" fmla="*/ 6042954 w 6128435"/>
              <a:gd name="connsiteY121" fmla="*/ 5362576 h 6858000"/>
              <a:gd name="connsiteX122" fmla="*/ 6053435 w 6128435"/>
              <a:gd name="connsiteY122" fmla="*/ 5387547 h 6858000"/>
              <a:gd name="connsiteX123" fmla="*/ 6065933 w 6128435"/>
              <a:gd name="connsiteY123" fmla="*/ 5443002 h 6858000"/>
              <a:gd name="connsiteX124" fmla="*/ 6068640 w 6128435"/>
              <a:gd name="connsiteY124" fmla="*/ 5474503 h 6858000"/>
              <a:gd name="connsiteX125" fmla="*/ 6080922 w 6128435"/>
              <a:gd name="connsiteY125" fmla="*/ 5561070 h 6858000"/>
              <a:gd name="connsiteX126" fmla="*/ 6096949 w 6128435"/>
              <a:gd name="connsiteY126" fmla="*/ 5648179 h 6858000"/>
              <a:gd name="connsiteX127" fmla="*/ 6125703 w 6128435"/>
              <a:gd name="connsiteY127" fmla="*/ 5692894 h 6858000"/>
              <a:gd name="connsiteX128" fmla="*/ 6126670 w 6128435"/>
              <a:gd name="connsiteY128" fmla="*/ 5697882 h 6858000"/>
              <a:gd name="connsiteX129" fmla="*/ 6124061 w 6128435"/>
              <a:gd name="connsiteY129" fmla="*/ 5710294 h 6858000"/>
              <a:gd name="connsiteX130" fmla="*/ 6122213 w 6128435"/>
              <a:gd name="connsiteY130" fmla="*/ 5714762 h 6858000"/>
              <a:gd name="connsiteX131" fmla="*/ 6121353 w 6128435"/>
              <a:gd name="connsiteY131" fmla="*/ 5721725 h 6858000"/>
              <a:gd name="connsiteX132" fmla="*/ 6121607 w 6128435"/>
              <a:gd name="connsiteY132" fmla="*/ 5721959 h 6858000"/>
              <a:gd name="connsiteX133" fmla="*/ 6120262 w 6128435"/>
              <a:gd name="connsiteY133" fmla="*/ 5728358 h 6858000"/>
              <a:gd name="connsiteX134" fmla="*/ 6110194 w 6128435"/>
              <a:gd name="connsiteY134" fmla="*/ 5758853 h 6858000"/>
              <a:gd name="connsiteX135" fmla="*/ 6127519 w 6128435"/>
              <a:gd name="connsiteY135" fmla="*/ 5865775 h 6858000"/>
              <a:gd name="connsiteX136" fmla="*/ 6128435 w 6128435"/>
              <a:gd name="connsiteY136" fmla="*/ 5870164 h 6858000"/>
              <a:gd name="connsiteX137" fmla="*/ 6119217 w 6128435"/>
              <a:gd name="connsiteY137" fmla="*/ 5888542 h 6858000"/>
              <a:gd name="connsiteX138" fmla="*/ 6115966 w 6128435"/>
              <a:gd name="connsiteY138" fmla="*/ 5898387 h 6858000"/>
              <a:gd name="connsiteX139" fmla="*/ 6111924 w 6128435"/>
              <a:gd name="connsiteY139" fmla="*/ 5900444 h 6858000"/>
              <a:gd name="connsiteX140" fmla="*/ 6108716 w 6128435"/>
              <a:gd name="connsiteY140" fmla="*/ 5915345 h 6858000"/>
              <a:gd name="connsiteX141" fmla="*/ 6109524 w 6128435"/>
              <a:gd name="connsiteY141" fmla="*/ 5917328 h 6858000"/>
              <a:gd name="connsiteX142" fmla="*/ 6102493 w 6128435"/>
              <a:gd name="connsiteY142" fmla="*/ 5928602 h 6858000"/>
              <a:gd name="connsiteX143" fmla="*/ 6056863 w 6128435"/>
              <a:gd name="connsiteY143" fmla="*/ 6000643 h 6858000"/>
              <a:gd name="connsiteX144" fmla="*/ 6045436 w 6128435"/>
              <a:gd name="connsiteY144" fmla="*/ 6124480 h 6858000"/>
              <a:gd name="connsiteX145" fmla="*/ 6030489 w 6128435"/>
              <a:gd name="connsiteY145" fmla="*/ 6317666 h 6858000"/>
              <a:gd name="connsiteX146" fmla="*/ 6007492 w 6128435"/>
              <a:gd name="connsiteY146" fmla="*/ 6440818 h 6858000"/>
              <a:gd name="connsiteX147" fmla="*/ 6009467 w 6128435"/>
              <a:gd name="connsiteY147" fmla="*/ 6487076 h 6858000"/>
              <a:gd name="connsiteX148" fmla="*/ 5995064 w 6128435"/>
              <a:gd name="connsiteY148" fmla="*/ 6540791 h 6858000"/>
              <a:gd name="connsiteX149" fmla="*/ 5996309 w 6128435"/>
              <a:gd name="connsiteY149" fmla="*/ 6543961 h 6858000"/>
              <a:gd name="connsiteX150" fmla="*/ 5996048 w 6128435"/>
              <a:gd name="connsiteY150" fmla="*/ 6555444 h 6858000"/>
              <a:gd name="connsiteX151" fmla="*/ 6002524 w 6128435"/>
              <a:gd name="connsiteY151" fmla="*/ 6560188 h 6858000"/>
              <a:gd name="connsiteX152" fmla="*/ 6006823 w 6128435"/>
              <a:gd name="connsiteY152" fmla="*/ 6578546 h 6858000"/>
              <a:gd name="connsiteX153" fmla="*/ 6004510 w 6128435"/>
              <a:gd name="connsiteY153" fmla="*/ 6599256 h 6858000"/>
              <a:gd name="connsiteX154" fmla="*/ 5986207 w 6128435"/>
              <a:gd name="connsiteY154" fmla="*/ 6695855 h 6858000"/>
              <a:gd name="connsiteX155" fmla="*/ 5979428 w 6128435"/>
              <a:gd name="connsiteY155" fmla="*/ 6754678 h 6858000"/>
              <a:gd name="connsiteX156" fmla="*/ 5983398 w 6128435"/>
              <a:gd name="connsiteY156" fmla="*/ 6778641 h 6858000"/>
              <a:gd name="connsiteX157" fmla="*/ 5984543 w 6128435"/>
              <a:gd name="connsiteY157" fmla="*/ 6811016 h 6858000"/>
              <a:gd name="connsiteX158" fmla="*/ 5981802 w 6128435"/>
              <a:gd name="connsiteY158" fmla="*/ 6838578 h 6858000"/>
              <a:gd name="connsiteX159" fmla="*/ 5979671 w 6128435"/>
              <a:gd name="connsiteY159" fmla="*/ 6858000 h 6858000"/>
              <a:gd name="connsiteX160" fmla="*/ 0 w 6128435"/>
              <a:gd name="connsiteY160" fmla="*/ 6858000 h 6858000"/>
              <a:gd name="connsiteX161" fmla="*/ 0 w 6128435"/>
              <a:gd name="connsiteY161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3865 w 6128435"/>
              <a:gd name="connsiteY51" fmla="*/ 3005467 h 6858000"/>
              <a:gd name="connsiteX52" fmla="*/ 5482236 w 6128435"/>
              <a:gd name="connsiteY52" fmla="*/ 3019791 h 6858000"/>
              <a:gd name="connsiteX53" fmla="*/ 5481505 w 6128435"/>
              <a:gd name="connsiteY53" fmla="*/ 3095286 h 6858000"/>
              <a:gd name="connsiteX54" fmla="*/ 5477595 w 6128435"/>
              <a:gd name="connsiteY54" fmla="*/ 3250534 h 6858000"/>
              <a:gd name="connsiteX55" fmla="*/ 5532836 w 6128435"/>
              <a:gd name="connsiteY55" fmla="*/ 3353840 h 6858000"/>
              <a:gd name="connsiteX56" fmla="*/ 5561229 w 6128435"/>
              <a:gd name="connsiteY56" fmla="*/ 3395784 h 6858000"/>
              <a:gd name="connsiteX57" fmla="*/ 5589758 w 6128435"/>
              <a:gd name="connsiteY57" fmla="*/ 3506453 h 6858000"/>
              <a:gd name="connsiteX58" fmla="*/ 5596144 w 6128435"/>
              <a:gd name="connsiteY58" fmla="*/ 3534624 h 6858000"/>
              <a:gd name="connsiteX59" fmla="*/ 5597750 w 6128435"/>
              <a:gd name="connsiteY59" fmla="*/ 3534129 h 6858000"/>
              <a:gd name="connsiteX60" fmla="*/ 5599700 w 6128435"/>
              <a:gd name="connsiteY60" fmla="*/ 3547221 h 6858000"/>
              <a:gd name="connsiteX61" fmla="*/ 5615031 w 6128435"/>
              <a:gd name="connsiteY61" fmla="*/ 3557482 h 6858000"/>
              <a:gd name="connsiteX62" fmla="*/ 5618377 w 6128435"/>
              <a:gd name="connsiteY62" fmla="*/ 3588431 h 6858000"/>
              <a:gd name="connsiteX63" fmla="*/ 5612155 w 6128435"/>
              <a:gd name="connsiteY63" fmla="*/ 3589869 h 6858000"/>
              <a:gd name="connsiteX64" fmla="*/ 5620843 w 6128435"/>
              <a:gd name="connsiteY64" fmla="*/ 3606745 h 6858000"/>
              <a:gd name="connsiteX65" fmla="*/ 5655472 w 6128435"/>
              <a:gd name="connsiteY65" fmla="*/ 3678877 h 6858000"/>
              <a:gd name="connsiteX66" fmla="*/ 5680448 w 6128435"/>
              <a:gd name="connsiteY66" fmla="*/ 3717760 h 6858000"/>
              <a:gd name="connsiteX67" fmla="*/ 5683015 w 6128435"/>
              <a:gd name="connsiteY67" fmla="*/ 3762025 h 6858000"/>
              <a:gd name="connsiteX68" fmla="*/ 5696643 w 6128435"/>
              <a:gd name="connsiteY68" fmla="*/ 3773888 h 6858000"/>
              <a:gd name="connsiteX69" fmla="*/ 5699203 w 6128435"/>
              <a:gd name="connsiteY69" fmla="*/ 3775823 h 6858000"/>
              <a:gd name="connsiteX70" fmla="*/ 5704824 w 6128435"/>
              <a:gd name="connsiteY70" fmla="*/ 3785966 h 6858000"/>
              <a:gd name="connsiteX71" fmla="*/ 5712204 w 6128435"/>
              <a:gd name="connsiteY71" fmla="*/ 3785830 h 6858000"/>
              <a:gd name="connsiteX72" fmla="*/ 5724816 w 6128435"/>
              <a:gd name="connsiteY72" fmla="*/ 3798949 h 6858000"/>
              <a:gd name="connsiteX73" fmla="*/ 5733539 w 6128435"/>
              <a:gd name="connsiteY73" fmla="*/ 3818457 h 6858000"/>
              <a:gd name="connsiteX74" fmla="*/ 5768491 w 6128435"/>
              <a:gd name="connsiteY74" fmla="*/ 3914399 h 6858000"/>
              <a:gd name="connsiteX75" fmla="*/ 5793123 w 6128435"/>
              <a:gd name="connsiteY75" fmla="*/ 3969952 h 6858000"/>
              <a:gd name="connsiteX76" fmla="*/ 5808321 w 6128435"/>
              <a:gd name="connsiteY76" fmla="*/ 3988153 h 6858000"/>
              <a:gd name="connsiteX77" fmla="*/ 5825621 w 6128435"/>
              <a:gd name="connsiteY77" fmla="*/ 4015525 h 6858000"/>
              <a:gd name="connsiteX78" fmla="*/ 5860672 w 6128435"/>
              <a:gd name="connsiteY78" fmla="*/ 4061579 h 6858000"/>
              <a:gd name="connsiteX79" fmla="*/ 5872173 w 6128435"/>
              <a:gd name="connsiteY79" fmla="*/ 4088497 h 6858000"/>
              <a:gd name="connsiteX80" fmla="*/ 5883705 w 6128435"/>
              <a:gd name="connsiteY80" fmla="*/ 4101899 h 6858000"/>
              <a:gd name="connsiteX81" fmla="*/ 5885314 w 6128435"/>
              <a:gd name="connsiteY81" fmla="*/ 4108387 h 6858000"/>
              <a:gd name="connsiteX82" fmla="*/ 5894095 w 6128435"/>
              <a:gd name="connsiteY82" fmla="*/ 4128857 h 6858000"/>
              <a:gd name="connsiteX83" fmla="*/ 5898339 w 6128435"/>
              <a:gd name="connsiteY83" fmla="*/ 4140800 h 6858000"/>
              <a:gd name="connsiteX84" fmla="*/ 5899734 w 6128435"/>
              <a:gd name="connsiteY84" fmla="*/ 4145632 h 6858000"/>
              <a:gd name="connsiteX85" fmla="*/ 5903513 w 6128435"/>
              <a:gd name="connsiteY85" fmla="*/ 4187661 h 6858000"/>
              <a:gd name="connsiteX86" fmla="*/ 5917114 w 6128435"/>
              <a:gd name="connsiteY86" fmla="*/ 4213096 h 6858000"/>
              <a:gd name="connsiteX87" fmla="*/ 5921153 w 6128435"/>
              <a:gd name="connsiteY87" fmla="*/ 4236222 h 6858000"/>
              <a:gd name="connsiteX88" fmla="*/ 5924233 w 6128435"/>
              <a:gd name="connsiteY88" fmla="*/ 4242060 h 6858000"/>
              <a:gd name="connsiteX89" fmla="*/ 5928910 w 6128435"/>
              <a:gd name="connsiteY89" fmla="*/ 4300973 h 6858000"/>
              <a:gd name="connsiteX90" fmla="*/ 5939320 w 6128435"/>
              <a:gd name="connsiteY90" fmla="*/ 4340435 h 6858000"/>
              <a:gd name="connsiteX91" fmla="*/ 5946705 w 6128435"/>
              <a:gd name="connsiteY91" fmla="*/ 4428051 h 6858000"/>
              <a:gd name="connsiteX92" fmla="*/ 5949261 w 6128435"/>
              <a:gd name="connsiteY92" fmla="*/ 4449185 h 6858000"/>
              <a:gd name="connsiteX93" fmla="*/ 5957504 w 6128435"/>
              <a:gd name="connsiteY93" fmla="*/ 4465911 h 6858000"/>
              <a:gd name="connsiteX94" fmla="*/ 5964689 w 6128435"/>
              <a:gd name="connsiteY94" fmla="*/ 4468532 h 6858000"/>
              <a:gd name="connsiteX95" fmla="*/ 5967062 w 6128435"/>
              <a:gd name="connsiteY95" fmla="*/ 4479923 h 6858000"/>
              <a:gd name="connsiteX96" fmla="*/ 5968960 w 6128435"/>
              <a:gd name="connsiteY96" fmla="*/ 4482655 h 6858000"/>
              <a:gd name="connsiteX97" fmla="*/ 5978567 w 6128435"/>
              <a:gd name="connsiteY97" fmla="*/ 4498605 h 6858000"/>
              <a:gd name="connsiteX98" fmla="*/ 5980106 w 6128435"/>
              <a:gd name="connsiteY98" fmla="*/ 4585087 h 6858000"/>
              <a:gd name="connsiteX99" fmla="*/ 5998138 w 6128435"/>
              <a:gd name="connsiteY99" fmla="*/ 4697518 h 6858000"/>
              <a:gd name="connsiteX100" fmla="*/ 6013516 w 6128435"/>
              <a:gd name="connsiteY100" fmla="*/ 4786619 h 6858000"/>
              <a:gd name="connsiteX101" fmla="*/ 6025404 w 6128435"/>
              <a:gd name="connsiteY101" fmla="*/ 4858148 h 6858000"/>
              <a:gd name="connsiteX102" fmla="*/ 6007749 w 6128435"/>
              <a:gd name="connsiteY102" fmla="*/ 4964715 h 6858000"/>
              <a:gd name="connsiteX103" fmla="*/ 6005269 w 6128435"/>
              <a:gd name="connsiteY103" fmla="*/ 5150567 h 6858000"/>
              <a:gd name="connsiteX104" fmla="*/ 6001127 w 6128435"/>
              <a:gd name="connsiteY104" fmla="*/ 5164609 h 6858000"/>
              <a:gd name="connsiteX105" fmla="*/ 5996647 w 6128435"/>
              <a:gd name="connsiteY105" fmla="*/ 5185640 h 6858000"/>
              <a:gd name="connsiteX106" fmla="*/ 5998514 w 6128435"/>
              <a:gd name="connsiteY106" fmla="*/ 5189673 h 6858000"/>
              <a:gd name="connsiteX107" fmla="*/ 5995970 w 6128435"/>
              <a:gd name="connsiteY107" fmla="*/ 5221547 h 6858000"/>
              <a:gd name="connsiteX108" fmla="*/ 5997218 w 6128435"/>
              <a:gd name="connsiteY108" fmla="*/ 5222031 h 6858000"/>
              <a:gd name="connsiteX109" fmla="*/ 6002116 w 6128435"/>
              <a:gd name="connsiteY109" fmla="*/ 5231223 h 6858000"/>
              <a:gd name="connsiteX110" fmla="*/ 6008541 w 6128435"/>
              <a:gd name="connsiteY110" fmla="*/ 5248680 h 6858000"/>
              <a:gd name="connsiteX111" fmla="*/ 6039260 w 6128435"/>
              <a:gd name="connsiteY111" fmla="*/ 5289518 h 6858000"/>
              <a:gd name="connsiteX112" fmla="*/ 6036748 w 6128435"/>
              <a:gd name="connsiteY112" fmla="*/ 5322752 h 6858000"/>
              <a:gd name="connsiteX113" fmla="*/ 6036943 w 6128435"/>
              <a:gd name="connsiteY113" fmla="*/ 5329480 h 6858000"/>
              <a:gd name="connsiteX114" fmla="*/ 6037236 w 6128435"/>
              <a:gd name="connsiteY114" fmla="*/ 5329634 h 6858000"/>
              <a:gd name="connsiteX115" fmla="*/ 6038019 w 6128435"/>
              <a:gd name="connsiteY115" fmla="*/ 5336764 h 6858000"/>
              <a:gd name="connsiteX116" fmla="*/ 6037298 w 6128435"/>
              <a:gd name="connsiteY116" fmla="*/ 5341753 h 6858000"/>
              <a:gd name="connsiteX117" fmla="*/ 6037677 w 6128435"/>
              <a:gd name="connsiteY117" fmla="*/ 5354807 h 6858000"/>
              <a:gd name="connsiteX118" fmla="*/ 6039728 w 6128435"/>
              <a:gd name="connsiteY118" fmla="*/ 5359416 h 6858000"/>
              <a:gd name="connsiteX119" fmla="*/ 6043311 w 6128435"/>
              <a:gd name="connsiteY119" fmla="*/ 5361407 h 6858000"/>
              <a:gd name="connsiteX120" fmla="*/ 6042954 w 6128435"/>
              <a:gd name="connsiteY120" fmla="*/ 5362576 h 6858000"/>
              <a:gd name="connsiteX121" fmla="*/ 6053435 w 6128435"/>
              <a:gd name="connsiteY121" fmla="*/ 5387547 h 6858000"/>
              <a:gd name="connsiteX122" fmla="*/ 6065933 w 6128435"/>
              <a:gd name="connsiteY122" fmla="*/ 5443002 h 6858000"/>
              <a:gd name="connsiteX123" fmla="*/ 6068640 w 6128435"/>
              <a:gd name="connsiteY123" fmla="*/ 5474503 h 6858000"/>
              <a:gd name="connsiteX124" fmla="*/ 6080922 w 6128435"/>
              <a:gd name="connsiteY124" fmla="*/ 5561070 h 6858000"/>
              <a:gd name="connsiteX125" fmla="*/ 6096949 w 6128435"/>
              <a:gd name="connsiteY125" fmla="*/ 5648179 h 6858000"/>
              <a:gd name="connsiteX126" fmla="*/ 6125703 w 6128435"/>
              <a:gd name="connsiteY126" fmla="*/ 5692894 h 6858000"/>
              <a:gd name="connsiteX127" fmla="*/ 6126670 w 6128435"/>
              <a:gd name="connsiteY127" fmla="*/ 5697882 h 6858000"/>
              <a:gd name="connsiteX128" fmla="*/ 6124061 w 6128435"/>
              <a:gd name="connsiteY128" fmla="*/ 5710294 h 6858000"/>
              <a:gd name="connsiteX129" fmla="*/ 6122213 w 6128435"/>
              <a:gd name="connsiteY129" fmla="*/ 5714762 h 6858000"/>
              <a:gd name="connsiteX130" fmla="*/ 6121353 w 6128435"/>
              <a:gd name="connsiteY130" fmla="*/ 5721725 h 6858000"/>
              <a:gd name="connsiteX131" fmla="*/ 6121607 w 6128435"/>
              <a:gd name="connsiteY131" fmla="*/ 5721959 h 6858000"/>
              <a:gd name="connsiteX132" fmla="*/ 6120262 w 6128435"/>
              <a:gd name="connsiteY132" fmla="*/ 5728358 h 6858000"/>
              <a:gd name="connsiteX133" fmla="*/ 6110194 w 6128435"/>
              <a:gd name="connsiteY133" fmla="*/ 5758853 h 6858000"/>
              <a:gd name="connsiteX134" fmla="*/ 6127519 w 6128435"/>
              <a:gd name="connsiteY134" fmla="*/ 5865775 h 6858000"/>
              <a:gd name="connsiteX135" fmla="*/ 6128435 w 6128435"/>
              <a:gd name="connsiteY135" fmla="*/ 5870164 h 6858000"/>
              <a:gd name="connsiteX136" fmla="*/ 6119217 w 6128435"/>
              <a:gd name="connsiteY136" fmla="*/ 5888542 h 6858000"/>
              <a:gd name="connsiteX137" fmla="*/ 6115966 w 6128435"/>
              <a:gd name="connsiteY137" fmla="*/ 5898387 h 6858000"/>
              <a:gd name="connsiteX138" fmla="*/ 6111924 w 6128435"/>
              <a:gd name="connsiteY138" fmla="*/ 5900444 h 6858000"/>
              <a:gd name="connsiteX139" fmla="*/ 6108716 w 6128435"/>
              <a:gd name="connsiteY139" fmla="*/ 5915345 h 6858000"/>
              <a:gd name="connsiteX140" fmla="*/ 6109524 w 6128435"/>
              <a:gd name="connsiteY140" fmla="*/ 5917328 h 6858000"/>
              <a:gd name="connsiteX141" fmla="*/ 6102493 w 6128435"/>
              <a:gd name="connsiteY141" fmla="*/ 5928602 h 6858000"/>
              <a:gd name="connsiteX142" fmla="*/ 6056863 w 6128435"/>
              <a:gd name="connsiteY142" fmla="*/ 6000643 h 6858000"/>
              <a:gd name="connsiteX143" fmla="*/ 6045436 w 6128435"/>
              <a:gd name="connsiteY143" fmla="*/ 6124480 h 6858000"/>
              <a:gd name="connsiteX144" fmla="*/ 6030489 w 6128435"/>
              <a:gd name="connsiteY144" fmla="*/ 6317666 h 6858000"/>
              <a:gd name="connsiteX145" fmla="*/ 6007492 w 6128435"/>
              <a:gd name="connsiteY145" fmla="*/ 6440818 h 6858000"/>
              <a:gd name="connsiteX146" fmla="*/ 6009467 w 6128435"/>
              <a:gd name="connsiteY146" fmla="*/ 6487076 h 6858000"/>
              <a:gd name="connsiteX147" fmla="*/ 5995064 w 6128435"/>
              <a:gd name="connsiteY147" fmla="*/ 6540791 h 6858000"/>
              <a:gd name="connsiteX148" fmla="*/ 5996309 w 6128435"/>
              <a:gd name="connsiteY148" fmla="*/ 6543961 h 6858000"/>
              <a:gd name="connsiteX149" fmla="*/ 5996048 w 6128435"/>
              <a:gd name="connsiteY149" fmla="*/ 6555444 h 6858000"/>
              <a:gd name="connsiteX150" fmla="*/ 6002524 w 6128435"/>
              <a:gd name="connsiteY150" fmla="*/ 6560188 h 6858000"/>
              <a:gd name="connsiteX151" fmla="*/ 6006823 w 6128435"/>
              <a:gd name="connsiteY151" fmla="*/ 6578546 h 6858000"/>
              <a:gd name="connsiteX152" fmla="*/ 6004510 w 6128435"/>
              <a:gd name="connsiteY152" fmla="*/ 6599256 h 6858000"/>
              <a:gd name="connsiteX153" fmla="*/ 5986207 w 6128435"/>
              <a:gd name="connsiteY153" fmla="*/ 6695855 h 6858000"/>
              <a:gd name="connsiteX154" fmla="*/ 5979428 w 6128435"/>
              <a:gd name="connsiteY154" fmla="*/ 6754678 h 6858000"/>
              <a:gd name="connsiteX155" fmla="*/ 5983398 w 6128435"/>
              <a:gd name="connsiteY155" fmla="*/ 6778641 h 6858000"/>
              <a:gd name="connsiteX156" fmla="*/ 5984543 w 6128435"/>
              <a:gd name="connsiteY156" fmla="*/ 6811016 h 6858000"/>
              <a:gd name="connsiteX157" fmla="*/ 5981802 w 6128435"/>
              <a:gd name="connsiteY157" fmla="*/ 6838578 h 6858000"/>
              <a:gd name="connsiteX158" fmla="*/ 5979671 w 6128435"/>
              <a:gd name="connsiteY158" fmla="*/ 6858000 h 6858000"/>
              <a:gd name="connsiteX159" fmla="*/ 0 w 6128435"/>
              <a:gd name="connsiteY159" fmla="*/ 6858000 h 6858000"/>
              <a:gd name="connsiteX160" fmla="*/ 0 w 6128435"/>
              <a:gd name="connsiteY160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3865 w 6128435"/>
              <a:gd name="connsiteY51" fmla="*/ 3005467 h 6858000"/>
              <a:gd name="connsiteX52" fmla="*/ 5481505 w 6128435"/>
              <a:gd name="connsiteY52" fmla="*/ 3095286 h 6858000"/>
              <a:gd name="connsiteX53" fmla="*/ 5477595 w 6128435"/>
              <a:gd name="connsiteY53" fmla="*/ 3250534 h 6858000"/>
              <a:gd name="connsiteX54" fmla="*/ 5532836 w 6128435"/>
              <a:gd name="connsiteY54" fmla="*/ 3353840 h 6858000"/>
              <a:gd name="connsiteX55" fmla="*/ 5561229 w 6128435"/>
              <a:gd name="connsiteY55" fmla="*/ 3395784 h 6858000"/>
              <a:gd name="connsiteX56" fmla="*/ 5589758 w 6128435"/>
              <a:gd name="connsiteY56" fmla="*/ 3506453 h 6858000"/>
              <a:gd name="connsiteX57" fmla="*/ 5596144 w 6128435"/>
              <a:gd name="connsiteY57" fmla="*/ 3534624 h 6858000"/>
              <a:gd name="connsiteX58" fmla="*/ 5597750 w 6128435"/>
              <a:gd name="connsiteY58" fmla="*/ 3534129 h 6858000"/>
              <a:gd name="connsiteX59" fmla="*/ 5599700 w 6128435"/>
              <a:gd name="connsiteY59" fmla="*/ 3547221 h 6858000"/>
              <a:gd name="connsiteX60" fmla="*/ 5615031 w 6128435"/>
              <a:gd name="connsiteY60" fmla="*/ 3557482 h 6858000"/>
              <a:gd name="connsiteX61" fmla="*/ 5618377 w 6128435"/>
              <a:gd name="connsiteY61" fmla="*/ 3588431 h 6858000"/>
              <a:gd name="connsiteX62" fmla="*/ 5612155 w 6128435"/>
              <a:gd name="connsiteY62" fmla="*/ 3589869 h 6858000"/>
              <a:gd name="connsiteX63" fmla="*/ 5620843 w 6128435"/>
              <a:gd name="connsiteY63" fmla="*/ 3606745 h 6858000"/>
              <a:gd name="connsiteX64" fmla="*/ 5655472 w 6128435"/>
              <a:gd name="connsiteY64" fmla="*/ 3678877 h 6858000"/>
              <a:gd name="connsiteX65" fmla="*/ 5680448 w 6128435"/>
              <a:gd name="connsiteY65" fmla="*/ 3717760 h 6858000"/>
              <a:gd name="connsiteX66" fmla="*/ 5683015 w 6128435"/>
              <a:gd name="connsiteY66" fmla="*/ 3762025 h 6858000"/>
              <a:gd name="connsiteX67" fmla="*/ 5696643 w 6128435"/>
              <a:gd name="connsiteY67" fmla="*/ 3773888 h 6858000"/>
              <a:gd name="connsiteX68" fmla="*/ 5699203 w 6128435"/>
              <a:gd name="connsiteY68" fmla="*/ 3775823 h 6858000"/>
              <a:gd name="connsiteX69" fmla="*/ 5704824 w 6128435"/>
              <a:gd name="connsiteY69" fmla="*/ 3785966 h 6858000"/>
              <a:gd name="connsiteX70" fmla="*/ 5712204 w 6128435"/>
              <a:gd name="connsiteY70" fmla="*/ 3785830 h 6858000"/>
              <a:gd name="connsiteX71" fmla="*/ 5724816 w 6128435"/>
              <a:gd name="connsiteY71" fmla="*/ 3798949 h 6858000"/>
              <a:gd name="connsiteX72" fmla="*/ 5733539 w 6128435"/>
              <a:gd name="connsiteY72" fmla="*/ 3818457 h 6858000"/>
              <a:gd name="connsiteX73" fmla="*/ 5768491 w 6128435"/>
              <a:gd name="connsiteY73" fmla="*/ 3914399 h 6858000"/>
              <a:gd name="connsiteX74" fmla="*/ 5793123 w 6128435"/>
              <a:gd name="connsiteY74" fmla="*/ 3969952 h 6858000"/>
              <a:gd name="connsiteX75" fmla="*/ 5808321 w 6128435"/>
              <a:gd name="connsiteY75" fmla="*/ 3988153 h 6858000"/>
              <a:gd name="connsiteX76" fmla="*/ 5825621 w 6128435"/>
              <a:gd name="connsiteY76" fmla="*/ 4015525 h 6858000"/>
              <a:gd name="connsiteX77" fmla="*/ 5860672 w 6128435"/>
              <a:gd name="connsiteY77" fmla="*/ 4061579 h 6858000"/>
              <a:gd name="connsiteX78" fmla="*/ 5872173 w 6128435"/>
              <a:gd name="connsiteY78" fmla="*/ 4088497 h 6858000"/>
              <a:gd name="connsiteX79" fmla="*/ 5883705 w 6128435"/>
              <a:gd name="connsiteY79" fmla="*/ 4101899 h 6858000"/>
              <a:gd name="connsiteX80" fmla="*/ 5885314 w 6128435"/>
              <a:gd name="connsiteY80" fmla="*/ 4108387 h 6858000"/>
              <a:gd name="connsiteX81" fmla="*/ 5894095 w 6128435"/>
              <a:gd name="connsiteY81" fmla="*/ 4128857 h 6858000"/>
              <a:gd name="connsiteX82" fmla="*/ 5898339 w 6128435"/>
              <a:gd name="connsiteY82" fmla="*/ 4140800 h 6858000"/>
              <a:gd name="connsiteX83" fmla="*/ 5899734 w 6128435"/>
              <a:gd name="connsiteY83" fmla="*/ 4145632 h 6858000"/>
              <a:gd name="connsiteX84" fmla="*/ 5903513 w 6128435"/>
              <a:gd name="connsiteY84" fmla="*/ 4187661 h 6858000"/>
              <a:gd name="connsiteX85" fmla="*/ 5917114 w 6128435"/>
              <a:gd name="connsiteY85" fmla="*/ 4213096 h 6858000"/>
              <a:gd name="connsiteX86" fmla="*/ 5921153 w 6128435"/>
              <a:gd name="connsiteY86" fmla="*/ 4236222 h 6858000"/>
              <a:gd name="connsiteX87" fmla="*/ 5924233 w 6128435"/>
              <a:gd name="connsiteY87" fmla="*/ 4242060 h 6858000"/>
              <a:gd name="connsiteX88" fmla="*/ 5928910 w 6128435"/>
              <a:gd name="connsiteY88" fmla="*/ 4300973 h 6858000"/>
              <a:gd name="connsiteX89" fmla="*/ 5939320 w 6128435"/>
              <a:gd name="connsiteY89" fmla="*/ 4340435 h 6858000"/>
              <a:gd name="connsiteX90" fmla="*/ 5946705 w 6128435"/>
              <a:gd name="connsiteY90" fmla="*/ 4428051 h 6858000"/>
              <a:gd name="connsiteX91" fmla="*/ 5949261 w 6128435"/>
              <a:gd name="connsiteY91" fmla="*/ 4449185 h 6858000"/>
              <a:gd name="connsiteX92" fmla="*/ 5957504 w 6128435"/>
              <a:gd name="connsiteY92" fmla="*/ 4465911 h 6858000"/>
              <a:gd name="connsiteX93" fmla="*/ 5964689 w 6128435"/>
              <a:gd name="connsiteY93" fmla="*/ 4468532 h 6858000"/>
              <a:gd name="connsiteX94" fmla="*/ 5967062 w 6128435"/>
              <a:gd name="connsiteY94" fmla="*/ 4479923 h 6858000"/>
              <a:gd name="connsiteX95" fmla="*/ 5968960 w 6128435"/>
              <a:gd name="connsiteY95" fmla="*/ 4482655 h 6858000"/>
              <a:gd name="connsiteX96" fmla="*/ 5978567 w 6128435"/>
              <a:gd name="connsiteY96" fmla="*/ 4498605 h 6858000"/>
              <a:gd name="connsiteX97" fmla="*/ 5980106 w 6128435"/>
              <a:gd name="connsiteY97" fmla="*/ 4585087 h 6858000"/>
              <a:gd name="connsiteX98" fmla="*/ 5998138 w 6128435"/>
              <a:gd name="connsiteY98" fmla="*/ 4697518 h 6858000"/>
              <a:gd name="connsiteX99" fmla="*/ 6013516 w 6128435"/>
              <a:gd name="connsiteY99" fmla="*/ 4786619 h 6858000"/>
              <a:gd name="connsiteX100" fmla="*/ 6025404 w 6128435"/>
              <a:gd name="connsiteY100" fmla="*/ 4858148 h 6858000"/>
              <a:gd name="connsiteX101" fmla="*/ 6007749 w 6128435"/>
              <a:gd name="connsiteY101" fmla="*/ 4964715 h 6858000"/>
              <a:gd name="connsiteX102" fmla="*/ 6005269 w 6128435"/>
              <a:gd name="connsiteY102" fmla="*/ 5150567 h 6858000"/>
              <a:gd name="connsiteX103" fmla="*/ 6001127 w 6128435"/>
              <a:gd name="connsiteY103" fmla="*/ 5164609 h 6858000"/>
              <a:gd name="connsiteX104" fmla="*/ 5996647 w 6128435"/>
              <a:gd name="connsiteY104" fmla="*/ 5185640 h 6858000"/>
              <a:gd name="connsiteX105" fmla="*/ 5998514 w 6128435"/>
              <a:gd name="connsiteY105" fmla="*/ 5189673 h 6858000"/>
              <a:gd name="connsiteX106" fmla="*/ 5995970 w 6128435"/>
              <a:gd name="connsiteY106" fmla="*/ 5221547 h 6858000"/>
              <a:gd name="connsiteX107" fmla="*/ 5997218 w 6128435"/>
              <a:gd name="connsiteY107" fmla="*/ 5222031 h 6858000"/>
              <a:gd name="connsiteX108" fmla="*/ 6002116 w 6128435"/>
              <a:gd name="connsiteY108" fmla="*/ 5231223 h 6858000"/>
              <a:gd name="connsiteX109" fmla="*/ 6008541 w 6128435"/>
              <a:gd name="connsiteY109" fmla="*/ 5248680 h 6858000"/>
              <a:gd name="connsiteX110" fmla="*/ 6039260 w 6128435"/>
              <a:gd name="connsiteY110" fmla="*/ 5289518 h 6858000"/>
              <a:gd name="connsiteX111" fmla="*/ 6036748 w 6128435"/>
              <a:gd name="connsiteY111" fmla="*/ 5322752 h 6858000"/>
              <a:gd name="connsiteX112" fmla="*/ 6036943 w 6128435"/>
              <a:gd name="connsiteY112" fmla="*/ 5329480 h 6858000"/>
              <a:gd name="connsiteX113" fmla="*/ 6037236 w 6128435"/>
              <a:gd name="connsiteY113" fmla="*/ 5329634 h 6858000"/>
              <a:gd name="connsiteX114" fmla="*/ 6038019 w 6128435"/>
              <a:gd name="connsiteY114" fmla="*/ 5336764 h 6858000"/>
              <a:gd name="connsiteX115" fmla="*/ 6037298 w 6128435"/>
              <a:gd name="connsiteY115" fmla="*/ 5341753 h 6858000"/>
              <a:gd name="connsiteX116" fmla="*/ 6037677 w 6128435"/>
              <a:gd name="connsiteY116" fmla="*/ 5354807 h 6858000"/>
              <a:gd name="connsiteX117" fmla="*/ 6039728 w 6128435"/>
              <a:gd name="connsiteY117" fmla="*/ 5359416 h 6858000"/>
              <a:gd name="connsiteX118" fmla="*/ 6043311 w 6128435"/>
              <a:gd name="connsiteY118" fmla="*/ 5361407 h 6858000"/>
              <a:gd name="connsiteX119" fmla="*/ 6042954 w 6128435"/>
              <a:gd name="connsiteY119" fmla="*/ 5362576 h 6858000"/>
              <a:gd name="connsiteX120" fmla="*/ 6053435 w 6128435"/>
              <a:gd name="connsiteY120" fmla="*/ 5387547 h 6858000"/>
              <a:gd name="connsiteX121" fmla="*/ 6065933 w 6128435"/>
              <a:gd name="connsiteY121" fmla="*/ 5443002 h 6858000"/>
              <a:gd name="connsiteX122" fmla="*/ 6068640 w 6128435"/>
              <a:gd name="connsiteY122" fmla="*/ 5474503 h 6858000"/>
              <a:gd name="connsiteX123" fmla="*/ 6080922 w 6128435"/>
              <a:gd name="connsiteY123" fmla="*/ 5561070 h 6858000"/>
              <a:gd name="connsiteX124" fmla="*/ 6096949 w 6128435"/>
              <a:gd name="connsiteY124" fmla="*/ 5648179 h 6858000"/>
              <a:gd name="connsiteX125" fmla="*/ 6125703 w 6128435"/>
              <a:gd name="connsiteY125" fmla="*/ 5692894 h 6858000"/>
              <a:gd name="connsiteX126" fmla="*/ 6126670 w 6128435"/>
              <a:gd name="connsiteY126" fmla="*/ 5697882 h 6858000"/>
              <a:gd name="connsiteX127" fmla="*/ 6124061 w 6128435"/>
              <a:gd name="connsiteY127" fmla="*/ 5710294 h 6858000"/>
              <a:gd name="connsiteX128" fmla="*/ 6122213 w 6128435"/>
              <a:gd name="connsiteY128" fmla="*/ 5714762 h 6858000"/>
              <a:gd name="connsiteX129" fmla="*/ 6121353 w 6128435"/>
              <a:gd name="connsiteY129" fmla="*/ 5721725 h 6858000"/>
              <a:gd name="connsiteX130" fmla="*/ 6121607 w 6128435"/>
              <a:gd name="connsiteY130" fmla="*/ 5721959 h 6858000"/>
              <a:gd name="connsiteX131" fmla="*/ 6120262 w 6128435"/>
              <a:gd name="connsiteY131" fmla="*/ 5728358 h 6858000"/>
              <a:gd name="connsiteX132" fmla="*/ 6110194 w 6128435"/>
              <a:gd name="connsiteY132" fmla="*/ 5758853 h 6858000"/>
              <a:gd name="connsiteX133" fmla="*/ 6127519 w 6128435"/>
              <a:gd name="connsiteY133" fmla="*/ 5865775 h 6858000"/>
              <a:gd name="connsiteX134" fmla="*/ 6128435 w 6128435"/>
              <a:gd name="connsiteY134" fmla="*/ 5870164 h 6858000"/>
              <a:gd name="connsiteX135" fmla="*/ 6119217 w 6128435"/>
              <a:gd name="connsiteY135" fmla="*/ 5888542 h 6858000"/>
              <a:gd name="connsiteX136" fmla="*/ 6115966 w 6128435"/>
              <a:gd name="connsiteY136" fmla="*/ 5898387 h 6858000"/>
              <a:gd name="connsiteX137" fmla="*/ 6111924 w 6128435"/>
              <a:gd name="connsiteY137" fmla="*/ 5900444 h 6858000"/>
              <a:gd name="connsiteX138" fmla="*/ 6108716 w 6128435"/>
              <a:gd name="connsiteY138" fmla="*/ 5915345 h 6858000"/>
              <a:gd name="connsiteX139" fmla="*/ 6109524 w 6128435"/>
              <a:gd name="connsiteY139" fmla="*/ 5917328 h 6858000"/>
              <a:gd name="connsiteX140" fmla="*/ 6102493 w 6128435"/>
              <a:gd name="connsiteY140" fmla="*/ 5928602 h 6858000"/>
              <a:gd name="connsiteX141" fmla="*/ 6056863 w 6128435"/>
              <a:gd name="connsiteY141" fmla="*/ 6000643 h 6858000"/>
              <a:gd name="connsiteX142" fmla="*/ 6045436 w 6128435"/>
              <a:gd name="connsiteY142" fmla="*/ 6124480 h 6858000"/>
              <a:gd name="connsiteX143" fmla="*/ 6030489 w 6128435"/>
              <a:gd name="connsiteY143" fmla="*/ 6317666 h 6858000"/>
              <a:gd name="connsiteX144" fmla="*/ 6007492 w 6128435"/>
              <a:gd name="connsiteY144" fmla="*/ 6440818 h 6858000"/>
              <a:gd name="connsiteX145" fmla="*/ 6009467 w 6128435"/>
              <a:gd name="connsiteY145" fmla="*/ 6487076 h 6858000"/>
              <a:gd name="connsiteX146" fmla="*/ 5995064 w 6128435"/>
              <a:gd name="connsiteY146" fmla="*/ 6540791 h 6858000"/>
              <a:gd name="connsiteX147" fmla="*/ 5996309 w 6128435"/>
              <a:gd name="connsiteY147" fmla="*/ 6543961 h 6858000"/>
              <a:gd name="connsiteX148" fmla="*/ 5996048 w 6128435"/>
              <a:gd name="connsiteY148" fmla="*/ 6555444 h 6858000"/>
              <a:gd name="connsiteX149" fmla="*/ 6002524 w 6128435"/>
              <a:gd name="connsiteY149" fmla="*/ 6560188 h 6858000"/>
              <a:gd name="connsiteX150" fmla="*/ 6006823 w 6128435"/>
              <a:gd name="connsiteY150" fmla="*/ 6578546 h 6858000"/>
              <a:gd name="connsiteX151" fmla="*/ 6004510 w 6128435"/>
              <a:gd name="connsiteY151" fmla="*/ 6599256 h 6858000"/>
              <a:gd name="connsiteX152" fmla="*/ 5986207 w 6128435"/>
              <a:gd name="connsiteY152" fmla="*/ 6695855 h 6858000"/>
              <a:gd name="connsiteX153" fmla="*/ 5979428 w 6128435"/>
              <a:gd name="connsiteY153" fmla="*/ 6754678 h 6858000"/>
              <a:gd name="connsiteX154" fmla="*/ 5983398 w 6128435"/>
              <a:gd name="connsiteY154" fmla="*/ 6778641 h 6858000"/>
              <a:gd name="connsiteX155" fmla="*/ 5984543 w 6128435"/>
              <a:gd name="connsiteY155" fmla="*/ 6811016 h 6858000"/>
              <a:gd name="connsiteX156" fmla="*/ 5981802 w 6128435"/>
              <a:gd name="connsiteY156" fmla="*/ 6838578 h 6858000"/>
              <a:gd name="connsiteX157" fmla="*/ 5979671 w 6128435"/>
              <a:gd name="connsiteY157" fmla="*/ 6858000 h 6858000"/>
              <a:gd name="connsiteX158" fmla="*/ 0 w 6128435"/>
              <a:gd name="connsiteY158" fmla="*/ 6858000 h 6858000"/>
              <a:gd name="connsiteX159" fmla="*/ 0 w 6128435"/>
              <a:gd name="connsiteY159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1505 w 6128435"/>
              <a:gd name="connsiteY51" fmla="*/ 3095286 h 6858000"/>
              <a:gd name="connsiteX52" fmla="*/ 5477595 w 6128435"/>
              <a:gd name="connsiteY52" fmla="*/ 3250534 h 6858000"/>
              <a:gd name="connsiteX53" fmla="*/ 5532836 w 6128435"/>
              <a:gd name="connsiteY53" fmla="*/ 3353840 h 6858000"/>
              <a:gd name="connsiteX54" fmla="*/ 5561229 w 6128435"/>
              <a:gd name="connsiteY54" fmla="*/ 3395784 h 6858000"/>
              <a:gd name="connsiteX55" fmla="*/ 5589758 w 6128435"/>
              <a:gd name="connsiteY55" fmla="*/ 3506453 h 6858000"/>
              <a:gd name="connsiteX56" fmla="*/ 5596144 w 6128435"/>
              <a:gd name="connsiteY56" fmla="*/ 3534624 h 6858000"/>
              <a:gd name="connsiteX57" fmla="*/ 5597750 w 6128435"/>
              <a:gd name="connsiteY57" fmla="*/ 3534129 h 6858000"/>
              <a:gd name="connsiteX58" fmla="*/ 5599700 w 6128435"/>
              <a:gd name="connsiteY58" fmla="*/ 3547221 h 6858000"/>
              <a:gd name="connsiteX59" fmla="*/ 5615031 w 6128435"/>
              <a:gd name="connsiteY59" fmla="*/ 3557482 h 6858000"/>
              <a:gd name="connsiteX60" fmla="*/ 5618377 w 6128435"/>
              <a:gd name="connsiteY60" fmla="*/ 3588431 h 6858000"/>
              <a:gd name="connsiteX61" fmla="*/ 5612155 w 6128435"/>
              <a:gd name="connsiteY61" fmla="*/ 3589869 h 6858000"/>
              <a:gd name="connsiteX62" fmla="*/ 5620843 w 6128435"/>
              <a:gd name="connsiteY62" fmla="*/ 3606745 h 6858000"/>
              <a:gd name="connsiteX63" fmla="*/ 5655472 w 6128435"/>
              <a:gd name="connsiteY63" fmla="*/ 3678877 h 6858000"/>
              <a:gd name="connsiteX64" fmla="*/ 5680448 w 6128435"/>
              <a:gd name="connsiteY64" fmla="*/ 3717760 h 6858000"/>
              <a:gd name="connsiteX65" fmla="*/ 5683015 w 6128435"/>
              <a:gd name="connsiteY65" fmla="*/ 3762025 h 6858000"/>
              <a:gd name="connsiteX66" fmla="*/ 5696643 w 6128435"/>
              <a:gd name="connsiteY66" fmla="*/ 3773888 h 6858000"/>
              <a:gd name="connsiteX67" fmla="*/ 5699203 w 6128435"/>
              <a:gd name="connsiteY67" fmla="*/ 3775823 h 6858000"/>
              <a:gd name="connsiteX68" fmla="*/ 5704824 w 6128435"/>
              <a:gd name="connsiteY68" fmla="*/ 3785966 h 6858000"/>
              <a:gd name="connsiteX69" fmla="*/ 5712204 w 6128435"/>
              <a:gd name="connsiteY69" fmla="*/ 3785830 h 6858000"/>
              <a:gd name="connsiteX70" fmla="*/ 5724816 w 6128435"/>
              <a:gd name="connsiteY70" fmla="*/ 3798949 h 6858000"/>
              <a:gd name="connsiteX71" fmla="*/ 5733539 w 6128435"/>
              <a:gd name="connsiteY71" fmla="*/ 3818457 h 6858000"/>
              <a:gd name="connsiteX72" fmla="*/ 5768491 w 6128435"/>
              <a:gd name="connsiteY72" fmla="*/ 3914399 h 6858000"/>
              <a:gd name="connsiteX73" fmla="*/ 5793123 w 6128435"/>
              <a:gd name="connsiteY73" fmla="*/ 3969952 h 6858000"/>
              <a:gd name="connsiteX74" fmla="*/ 5808321 w 6128435"/>
              <a:gd name="connsiteY74" fmla="*/ 3988153 h 6858000"/>
              <a:gd name="connsiteX75" fmla="*/ 5825621 w 6128435"/>
              <a:gd name="connsiteY75" fmla="*/ 4015525 h 6858000"/>
              <a:gd name="connsiteX76" fmla="*/ 5860672 w 6128435"/>
              <a:gd name="connsiteY76" fmla="*/ 4061579 h 6858000"/>
              <a:gd name="connsiteX77" fmla="*/ 5872173 w 6128435"/>
              <a:gd name="connsiteY77" fmla="*/ 4088497 h 6858000"/>
              <a:gd name="connsiteX78" fmla="*/ 5883705 w 6128435"/>
              <a:gd name="connsiteY78" fmla="*/ 4101899 h 6858000"/>
              <a:gd name="connsiteX79" fmla="*/ 5885314 w 6128435"/>
              <a:gd name="connsiteY79" fmla="*/ 4108387 h 6858000"/>
              <a:gd name="connsiteX80" fmla="*/ 5894095 w 6128435"/>
              <a:gd name="connsiteY80" fmla="*/ 4128857 h 6858000"/>
              <a:gd name="connsiteX81" fmla="*/ 5898339 w 6128435"/>
              <a:gd name="connsiteY81" fmla="*/ 4140800 h 6858000"/>
              <a:gd name="connsiteX82" fmla="*/ 5899734 w 6128435"/>
              <a:gd name="connsiteY82" fmla="*/ 4145632 h 6858000"/>
              <a:gd name="connsiteX83" fmla="*/ 5903513 w 6128435"/>
              <a:gd name="connsiteY83" fmla="*/ 4187661 h 6858000"/>
              <a:gd name="connsiteX84" fmla="*/ 5917114 w 6128435"/>
              <a:gd name="connsiteY84" fmla="*/ 4213096 h 6858000"/>
              <a:gd name="connsiteX85" fmla="*/ 5921153 w 6128435"/>
              <a:gd name="connsiteY85" fmla="*/ 4236222 h 6858000"/>
              <a:gd name="connsiteX86" fmla="*/ 5924233 w 6128435"/>
              <a:gd name="connsiteY86" fmla="*/ 4242060 h 6858000"/>
              <a:gd name="connsiteX87" fmla="*/ 5928910 w 6128435"/>
              <a:gd name="connsiteY87" fmla="*/ 4300973 h 6858000"/>
              <a:gd name="connsiteX88" fmla="*/ 5939320 w 6128435"/>
              <a:gd name="connsiteY88" fmla="*/ 4340435 h 6858000"/>
              <a:gd name="connsiteX89" fmla="*/ 5946705 w 6128435"/>
              <a:gd name="connsiteY89" fmla="*/ 4428051 h 6858000"/>
              <a:gd name="connsiteX90" fmla="*/ 5949261 w 6128435"/>
              <a:gd name="connsiteY90" fmla="*/ 4449185 h 6858000"/>
              <a:gd name="connsiteX91" fmla="*/ 5957504 w 6128435"/>
              <a:gd name="connsiteY91" fmla="*/ 4465911 h 6858000"/>
              <a:gd name="connsiteX92" fmla="*/ 5964689 w 6128435"/>
              <a:gd name="connsiteY92" fmla="*/ 4468532 h 6858000"/>
              <a:gd name="connsiteX93" fmla="*/ 5967062 w 6128435"/>
              <a:gd name="connsiteY93" fmla="*/ 4479923 h 6858000"/>
              <a:gd name="connsiteX94" fmla="*/ 5968960 w 6128435"/>
              <a:gd name="connsiteY94" fmla="*/ 4482655 h 6858000"/>
              <a:gd name="connsiteX95" fmla="*/ 5978567 w 6128435"/>
              <a:gd name="connsiteY95" fmla="*/ 4498605 h 6858000"/>
              <a:gd name="connsiteX96" fmla="*/ 5980106 w 6128435"/>
              <a:gd name="connsiteY96" fmla="*/ 4585087 h 6858000"/>
              <a:gd name="connsiteX97" fmla="*/ 5998138 w 6128435"/>
              <a:gd name="connsiteY97" fmla="*/ 4697518 h 6858000"/>
              <a:gd name="connsiteX98" fmla="*/ 6013516 w 6128435"/>
              <a:gd name="connsiteY98" fmla="*/ 4786619 h 6858000"/>
              <a:gd name="connsiteX99" fmla="*/ 6025404 w 6128435"/>
              <a:gd name="connsiteY99" fmla="*/ 4858148 h 6858000"/>
              <a:gd name="connsiteX100" fmla="*/ 6007749 w 6128435"/>
              <a:gd name="connsiteY100" fmla="*/ 4964715 h 6858000"/>
              <a:gd name="connsiteX101" fmla="*/ 6005269 w 6128435"/>
              <a:gd name="connsiteY101" fmla="*/ 5150567 h 6858000"/>
              <a:gd name="connsiteX102" fmla="*/ 6001127 w 6128435"/>
              <a:gd name="connsiteY102" fmla="*/ 5164609 h 6858000"/>
              <a:gd name="connsiteX103" fmla="*/ 5996647 w 6128435"/>
              <a:gd name="connsiteY103" fmla="*/ 5185640 h 6858000"/>
              <a:gd name="connsiteX104" fmla="*/ 5998514 w 6128435"/>
              <a:gd name="connsiteY104" fmla="*/ 5189673 h 6858000"/>
              <a:gd name="connsiteX105" fmla="*/ 5995970 w 6128435"/>
              <a:gd name="connsiteY105" fmla="*/ 5221547 h 6858000"/>
              <a:gd name="connsiteX106" fmla="*/ 5997218 w 6128435"/>
              <a:gd name="connsiteY106" fmla="*/ 5222031 h 6858000"/>
              <a:gd name="connsiteX107" fmla="*/ 6002116 w 6128435"/>
              <a:gd name="connsiteY107" fmla="*/ 5231223 h 6858000"/>
              <a:gd name="connsiteX108" fmla="*/ 6008541 w 6128435"/>
              <a:gd name="connsiteY108" fmla="*/ 5248680 h 6858000"/>
              <a:gd name="connsiteX109" fmla="*/ 6039260 w 6128435"/>
              <a:gd name="connsiteY109" fmla="*/ 5289518 h 6858000"/>
              <a:gd name="connsiteX110" fmla="*/ 6036748 w 6128435"/>
              <a:gd name="connsiteY110" fmla="*/ 5322752 h 6858000"/>
              <a:gd name="connsiteX111" fmla="*/ 6036943 w 6128435"/>
              <a:gd name="connsiteY111" fmla="*/ 5329480 h 6858000"/>
              <a:gd name="connsiteX112" fmla="*/ 6037236 w 6128435"/>
              <a:gd name="connsiteY112" fmla="*/ 5329634 h 6858000"/>
              <a:gd name="connsiteX113" fmla="*/ 6038019 w 6128435"/>
              <a:gd name="connsiteY113" fmla="*/ 5336764 h 6858000"/>
              <a:gd name="connsiteX114" fmla="*/ 6037298 w 6128435"/>
              <a:gd name="connsiteY114" fmla="*/ 5341753 h 6858000"/>
              <a:gd name="connsiteX115" fmla="*/ 6037677 w 6128435"/>
              <a:gd name="connsiteY115" fmla="*/ 5354807 h 6858000"/>
              <a:gd name="connsiteX116" fmla="*/ 6039728 w 6128435"/>
              <a:gd name="connsiteY116" fmla="*/ 5359416 h 6858000"/>
              <a:gd name="connsiteX117" fmla="*/ 6043311 w 6128435"/>
              <a:gd name="connsiteY117" fmla="*/ 5361407 h 6858000"/>
              <a:gd name="connsiteX118" fmla="*/ 6042954 w 6128435"/>
              <a:gd name="connsiteY118" fmla="*/ 5362576 h 6858000"/>
              <a:gd name="connsiteX119" fmla="*/ 6053435 w 6128435"/>
              <a:gd name="connsiteY119" fmla="*/ 5387547 h 6858000"/>
              <a:gd name="connsiteX120" fmla="*/ 6065933 w 6128435"/>
              <a:gd name="connsiteY120" fmla="*/ 5443002 h 6858000"/>
              <a:gd name="connsiteX121" fmla="*/ 6068640 w 6128435"/>
              <a:gd name="connsiteY121" fmla="*/ 5474503 h 6858000"/>
              <a:gd name="connsiteX122" fmla="*/ 6080922 w 6128435"/>
              <a:gd name="connsiteY122" fmla="*/ 5561070 h 6858000"/>
              <a:gd name="connsiteX123" fmla="*/ 6096949 w 6128435"/>
              <a:gd name="connsiteY123" fmla="*/ 5648179 h 6858000"/>
              <a:gd name="connsiteX124" fmla="*/ 6125703 w 6128435"/>
              <a:gd name="connsiteY124" fmla="*/ 5692894 h 6858000"/>
              <a:gd name="connsiteX125" fmla="*/ 6126670 w 6128435"/>
              <a:gd name="connsiteY125" fmla="*/ 5697882 h 6858000"/>
              <a:gd name="connsiteX126" fmla="*/ 6124061 w 6128435"/>
              <a:gd name="connsiteY126" fmla="*/ 5710294 h 6858000"/>
              <a:gd name="connsiteX127" fmla="*/ 6122213 w 6128435"/>
              <a:gd name="connsiteY127" fmla="*/ 5714762 h 6858000"/>
              <a:gd name="connsiteX128" fmla="*/ 6121353 w 6128435"/>
              <a:gd name="connsiteY128" fmla="*/ 5721725 h 6858000"/>
              <a:gd name="connsiteX129" fmla="*/ 6121607 w 6128435"/>
              <a:gd name="connsiteY129" fmla="*/ 5721959 h 6858000"/>
              <a:gd name="connsiteX130" fmla="*/ 6120262 w 6128435"/>
              <a:gd name="connsiteY130" fmla="*/ 5728358 h 6858000"/>
              <a:gd name="connsiteX131" fmla="*/ 6110194 w 6128435"/>
              <a:gd name="connsiteY131" fmla="*/ 5758853 h 6858000"/>
              <a:gd name="connsiteX132" fmla="*/ 6127519 w 6128435"/>
              <a:gd name="connsiteY132" fmla="*/ 5865775 h 6858000"/>
              <a:gd name="connsiteX133" fmla="*/ 6128435 w 6128435"/>
              <a:gd name="connsiteY133" fmla="*/ 5870164 h 6858000"/>
              <a:gd name="connsiteX134" fmla="*/ 6119217 w 6128435"/>
              <a:gd name="connsiteY134" fmla="*/ 5888542 h 6858000"/>
              <a:gd name="connsiteX135" fmla="*/ 6115966 w 6128435"/>
              <a:gd name="connsiteY135" fmla="*/ 5898387 h 6858000"/>
              <a:gd name="connsiteX136" fmla="*/ 6111924 w 6128435"/>
              <a:gd name="connsiteY136" fmla="*/ 5900444 h 6858000"/>
              <a:gd name="connsiteX137" fmla="*/ 6108716 w 6128435"/>
              <a:gd name="connsiteY137" fmla="*/ 5915345 h 6858000"/>
              <a:gd name="connsiteX138" fmla="*/ 6109524 w 6128435"/>
              <a:gd name="connsiteY138" fmla="*/ 5917328 h 6858000"/>
              <a:gd name="connsiteX139" fmla="*/ 6102493 w 6128435"/>
              <a:gd name="connsiteY139" fmla="*/ 5928602 h 6858000"/>
              <a:gd name="connsiteX140" fmla="*/ 6056863 w 6128435"/>
              <a:gd name="connsiteY140" fmla="*/ 6000643 h 6858000"/>
              <a:gd name="connsiteX141" fmla="*/ 6045436 w 6128435"/>
              <a:gd name="connsiteY141" fmla="*/ 6124480 h 6858000"/>
              <a:gd name="connsiteX142" fmla="*/ 6030489 w 6128435"/>
              <a:gd name="connsiteY142" fmla="*/ 6317666 h 6858000"/>
              <a:gd name="connsiteX143" fmla="*/ 6007492 w 6128435"/>
              <a:gd name="connsiteY143" fmla="*/ 6440818 h 6858000"/>
              <a:gd name="connsiteX144" fmla="*/ 6009467 w 6128435"/>
              <a:gd name="connsiteY144" fmla="*/ 6487076 h 6858000"/>
              <a:gd name="connsiteX145" fmla="*/ 5995064 w 6128435"/>
              <a:gd name="connsiteY145" fmla="*/ 6540791 h 6858000"/>
              <a:gd name="connsiteX146" fmla="*/ 5996309 w 6128435"/>
              <a:gd name="connsiteY146" fmla="*/ 6543961 h 6858000"/>
              <a:gd name="connsiteX147" fmla="*/ 5996048 w 6128435"/>
              <a:gd name="connsiteY147" fmla="*/ 6555444 h 6858000"/>
              <a:gd name="connsiteX148" fmla="*/ 6002524 w 6128435"/>
              <a:gd name="connsiteY148" fmla="*/ 6560188 h 6858000"/>
              <a:gd name="connsiteX149" fmla="*/ 6006823 w 6128435"/>
              <a:gd name="connsiteY149" fmla="*/ 6578546 h 6858000"/>
              <a:gd name="connsiteX150" fmla="*/ 6004510 w 6128435"/>
              <a:gd name="connsiteY150" fmla="*/ 6599256 h 6858000"/>
              <a:gd name="connsiteX151" fmla="*/ 5986207 w 6128435"/>
              <a:gd name="connsiteY151" fmla="*/ 6695855 h 6858000"/>
              <a:gd name="connsiteX152" fmla="*/ 5979428 w 6128435"/>
              <a:gd name="connsiteY152" fmla="*/ 6754678 h 6858000"/>
              <a:gd name="connsiteX153" fmla="*/ 5983398 w 6128435"/>
              <a:gd name="connsiteY153" fmla="*/ 6778641 h 6858000"/>
              <a:gd name="connsiteX154" fmla="*/ 5984543 w 6128435"/>
              <a:gd name="connsiteY154" fmla="*/ 6811016 h 6858000"/>
              <a:gd name="connsiteX155" fmla="*/ 5981802 w 6128435"/>
              <a:gd name="connsiteY155" fmla="*/ 6838578 h 6858000"/>
              <a:gd name="connsiteX156" fmla="*/ 5979671 w 6128435"/>
              <a:gd name="connsiteY156" fmla="*/ 6858000 h 6858000"/>
              <a:gd name="connsiteX157" fmla="*/ 0 w 6128435"/>
              <a:gd name="connsiteY157" fmla="*/ 6858000 h 6858000"/>
              <a:gd name="connsiteX158" fmla="*/ 0 w 6128435"/>
              <a:gd name="connsiteY158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1505 w 6128435"/>
              <a:gd name="connsiteY51" fmla="*/ 3095286 h 6858000"/>
              <a:gd name="connsiteX52" fmla="*/ 5532836 w 6128435"/>
              <a:gd name="connsiteY52" fmla="*/ 3353840 h 6858000"/>
              <a:gd name="connsiteX53" fmla="*/ 5561229 w 6128435"/>
              <a:gd name="connsiteY53" fmla="*/ 3395784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11924 w 6128435"/>
              <a:gd name="connsiteY135" fmla="*/ 5900444 h 6858000"/>
              <a:gd name="connsiteX136" fmla="*/ 6108716 w 6128435"/>
              <a:gd name="connsiteY136" fmla="*/ 5915345 h 6858000"/>
              <a:gd name="connsiteX137" fmla="*/ 6109524 w 6128435"/>
              <a:gd name="connsiteY137" fmla="*/ 5917328 h 6858000"/>
              <a:gd name="connsiteX138" fmla="*/ 6102493 w 6128435"/>
              <a:gd name="connsiteY138" fmla="*/ 5928602 h 6858000"/>
              <a:gd name="connsiteX139" fmla="*/ 6056863 w 6128435"/>
              <a:gd name="connsiteY139" fmla="*/ 6000643 h 6858000"/>
              <a:gd name="connsiteX140" fmla="*/ 6045436 w 6128435"/>
              <a:gd name="connsiteY140" fmla="*/ 6124480 h 6858000"/>
              <a:gd name="connsiteX141" fmla="*/ 6030489 w 6128435"/>
              <a:gd name="connsiteY141" fmla="*/ 6317666 h 6858000"/>
              <a:gd name="connsiteX142" fmla="*/ 6007492 w 6128435"/>
              <a:gd name="connsiteY142" fmla="*/ 6440818 h 6858000"/>
              <a:gd name="connsiteX143" fmla="*/ 6009467 w 6128435"/>
              <a:gd name="connsiteY143" fmla="*/ 6487076 h 6858000"/>
              <a:gd name="connsiteX144" fmla="*/ 5995064 w 6128435"/>
              <a:gd name="connsiteY144" fmla="*/ 6540791 h 6858000"/>
              <a:gd name="connsiteX145" fmla="*/ 5996309 w 6128435"/>
              <a:gd name="connsiteY145" fmla="*/ 6543961 h 6858000"/>
              <a:gd name="connsiteX146" fmla="*/ 5996048 w 6128435"/>
              <a:gd name="connsiteY146" fmla="*/ 6555444 h 6858000"/>
              <a:gd name="connsiteX147" fmla="*/ 6002524 w 6128435"/>
              <a:gd name="connsiteY147" fmla="*/ 6560188 h 6858000"/>
              <a:gd name="connsiteX148" fmla="*/ 6006823 w 6128435"/>
              <a:gd name="connsiteY148" fmla="*/ 6578546 h 6858000"/>
              <a:gd name="connsiteX149" fmla="*/ 6004510 w 6128435"/>
              <a:gd name="connsiteY149" fmla="*/ 6599256 h 6858000"/>
              <a:gd name="connsiteX150" fmla="*/ 5986207 w 6128435"/>
              <a:gd name="connsiteY150" fmla="*/ 6695855 h 6858000"/>
              <a:gd name="connsiteX151" fmla="*/ 5979428 w 6128435"/>
              <a:gd name="connsiteY151" fmla="*/ 6754678 h 6858000"/>
              <a:gd name="connsiteX152" fmla="*/ 5983398 w 6128435"/>
              <a:gd name="connsiteY152" fmla="*/ 6778641 h 6858000"/>
              <a:gd name="connsiteX153" fmla="*/ 5984543 w 6128435"/>
              <a:gd name="connsiteY153" fmla="*/ 6811016 h 6858000"/>
              <a:gd name="connsiteX154" fmla="*/ 5981802 w 6128435"/>
              <a:gd name="connsiteY154" fmla="*/ 6838578 h 6858000"/>
              <a:gd name="connsiteX155" fmla="*/ 5979671 w 6128435"/>
              <a:gd name="connsiteY155" fmla="*/ 6858000 h 6858000"/>
              <a:gd name="connsiteX156" fmla="*/ 0 w 6128435"/>
              <a:gd name="connsiteY156" fmla="*/ 6858000 h 6858000"/>
              <a:gd name="connsiteX157" fmla="*/ 0 w 6128435"/>
              <a:gd name="connsiteY15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1505 w 6128435"/>
              <a:gd name="connsiteY51" fmla="*/ 3095286 h 6858000"/>
              <a:gd name="connsiteX52" fmla="*/ 5516007 w 6128435"/>
              <a:gd name="connsiteY52" fmla="*/ 3258473 h 6858000"/>
              <a:gd name="connsiteX53" fmla="*/ 5561229 w 6128435"/>
              <a:gd name="connsiteY53" fmla="*/ 3395784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11924 w 6128435"/>
              <a:gd name="connsiteY135" fmla="*/ 5900444 h 6858000"/>
              <a:gd name="connsiteX136" fmla="*/ 6108716 w 6128435"/>
              <a:gd name="connsiteY136" fmla="*/ 5915345 h 6858000"/>
              <a:gd name="connsiteX137" fmla="*/ 6109524 w 6128435"/>
              <a:gd name="connsiteY137" fmla="*/ 5917328 h 6858000"/>
              <a:gd name="connsiteX138" fmla="*/ 6102493 w 6128435"/>
              <a:gd name="connsiteY138" fmla="*/ 5928602 h 6858000"/>
              <a:gd name="connsiteX139" fmla="*/ 6056863 w 6128435"/>
              <a:gd name="connsiteY139" fmla="*/ 6000643 h 6858000"/>
              <a:gd name="connsiteX140" fmla="*/ 6045436 w 6128435"/>
              <a:gd name="connsiteY140" fmla="*/ 6124480 h 6858000"/>
              <a:gd name="connsiteX141" fmla="*/ 6030489 w 6128435"/>
              <a:gd name="connsiteY141" fmla="*/ 6317666 h 6858000"/>
              <a:gd name="connsiteX142" fmla="*/ 6007492 w 6128435"/>
              <a:gd name="connsiteY142" fmla="*/ 6440818 h 6858000"/>
              <a:gd name="connsiteX143" fmla="*/ 6009467 w 6128435"/>
              <a:gd name="connsiteY143" fmla="*/ 6487076 h 6858000"/>
              <a:gd name="connsiteX144" fmla="*/ 5995064 w 6128435"/>
              <a:gd name="connsiteY144" fmla="*/ 6540791 h 6858000"/>
              <a:gd name="connsiteX145" fmla="*/ 5996309 w 6128435"/>
              <a:gd name="connsiteY145" fmla="*/ 6543961 h 6858000"/>
              <a:gd name="connsiteX146" fmla="*/ 5996048 w 6128435"/>
              <a:gd name="connsiteY146" fmla="*/ 6555444 h 6858000"/>
              <a:gd name="connsiteX147" fmla="*/ 6002524 w 6128435"/>
              <a:gd name="connsiteY147" fmla="*/ 6560188 h 6858000"/>
              <a:gd name="connsiteX148" fmla="*/ 6006823 w 6128435"/>
              <a:gd name="connsiteY148" fmla="*/ 6578546 h 6858000"/>
              <a:gd name="connsiteX149" fmla="*/ 6004510 w 6128435"/>
              <a:gd name="connsiteY149" fmla="*/ 6599256 h 6858000"/>
              <a:gd name="connsiteX150" fmla="*/ 5986207 w 6128435"/>
              <a:gd name="connsiteY150" fmla="*/ 6695855 h 6858000"/>
              <a:gd name="connsiteX151" fmla="*/ 5979428 w 6128435"/>
              <a:gd name="connsiteY151" fmla="*/ 6754678 h 6858000"/>
              <a:gd name="connsiteX152" fmla="*/ 5983398 w 6128435"/>
              <a:gd name="connsiteY152" fmla="*/ 6778641 h 6858000"/>
              <a:gd name="connsiteX153" fmla="*/ 5984543 w 6128435"/>
              <a:gd name="connsiteY153" fmla="*/ 6811016 h 6858000"/>
              <a:gd name="connsiteX154" fmla="*/ 5981802 w 6128435"/>
              <a:gd name="connsiteY154" fmla="*/ 6838578 h 6858000"/>
              <a:gd name="connsiteX155" fmla="*/ 5979671 w 6128435"/>
              <a:gd name="connsiteY155" fmla="*/ 6858000 h 6858000"/>
              <a:gd name="connsiteX156" fmla="*/ 0 w 6128435"/>
              <a:gd name="connsiteY156" fmla="*/ 6858000 h 6858000"/>
              <a:gd name="connsiteX157" fmla="*/ 0 w 6128435"/>
              <a:gd name="connsiteY15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481505 w 6128435"/>
              <a:gd name="connsiteY51" fmla="*/ 3095286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11924 w 6128435"/>
              <a:gd name="connsiteY135" fmla="*/ 5900444 h 6858000"/>
              <a:gd name="connsiteX136" fmla="*/ 6108716 w 6128435"/>
              <a:gd name="connsiteY136" fmla="*/ 5915345 h 6858000"/>
              <a:gd name="connsiteX137" fmla="*/ 6109524 w 6128435"/>
              <a:gd name="connsiteY137" fmla="*/ 5917328 h 6858000"/>
              <a:gd name="connsiteX138" fmla="*/ 6102493 w 6128435"/>
              <a:gd name="connsiteY138" fmla="*/ 5928602 h 6858000"/>
              <a:gd name="connsiteX139" fmla="*/ 6056863 w 6128435"/>
              <a:gd name="connsiteY139" fmla="*/ 6000643 h 6858000"/>
              <a:gd name="connsiteX140" fmla="*/ 6045436 w 6128435"/>
              <a:gd name="connsiteY140" fmla="*/ 6124480 h 6858000"/>
              <a:gd name="connsiteX141" fmla="*/ 6030489 w 6128435"/>
              <a:gd name="connsiteY141" fmla="*/ 6317666 h 6858000"/>
              <a:gd name="connsiteX142" fmla="*/ 6007492 w 6128435"/>
              <a:gd name="connsiteY142" fmla="*/ 6440818 h 6858000"/>
              <a:gd name="connsiteX143" fmla="*/ 6009467 w 6128435"/>
              <a:gd name="connsiteY143" fmla="*/ 6487076 h 6858000"/>
              <a:gd name="connsiteX144" fmla="*/ 5995064 w 6128435"/>
              <a:gd name="connsiteY144" fmla="*/ 6540791 h 6858000"/>
              <a:gd name="connsiteX145" fmla="*/ 5996309 w 6128435"/>
              <a:gd name="connsiteY145" fmla="*/ 6543961 h 6858000"/>
              <a:gd name="connsiteX146" fmla="*/ 5996048 w 6128435"/>
              <a:gd name="connsiteY146" fmla="*/ 6555444 h 6858000"/>
              <a:gd name="connsiteX147" fmla="*/ 6002524 w 6128435"/>
              <a:gd name="connsiteY147" fmla="*/ 6560188 h 6858000"/>
              <a:gd name="connsiteX148" fmla="*/ 6006823 w 6128435"/>
              <a:gd name="connsiteY148" fmla="*/ 6578546 h 6858000"/>
              <a:gd name="connsiteX149" fmla="*/ 6004510 w 6128435"/>
              <a:gd name="connsiteY149" fmla="*/ 6599256 h 6858000"/>
              <a:gd name="connsiteX150" fmla="*/ 5986207 w 6128435"/>
              <a:gd name="connsiteY150" fmla="*/ 6695855 h 6858000"/>
              <a:gd name="connsiteX151" fmla="*/ 5979428 w 6128435"/>
              <a:gd name="connsiteY151" fmla="*/ 6754678 h 6858000"/>
              <a:gd name="connsiteX152" fmla="*/ 5983398 w 6128435"/>
              <a:gd name="connsiteY152" fmla="*/ 6778641 h 6858000"/>
              <a:gd name="connsiteX153" fmla="*/ 5984543 w 6128435"/>
              <a:gd name="connsiteY153" fmla="*/ 6811016 h 6858000"/>
              <a:gd name="connsiteX154" fmla="*/ 5981802 w 6128435"/>
              <a:gd name="connsiteY154" fmla="*/ 6838578 h 6858000"/>
              <a:gd name="connsiteX155" fmla="*/ 5979671 w 6128435"/>
              <a:gd name="connsiteY155" fmla="*/ 6858000 h 6858000"/>
              <a:gd name="connsiteX156" fmla="*/ 0 w 6128435"/>
              <a:gd name="connsiteY156" fmla="*/ 6858000 h 6858000"/>
              <a:gd name="connsiteX157" fmla="*/ 0 w 6128435"/>
              <a:gd name="connsiteY15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503944 w 6128435"/>
              <a:gd name="connsiteY51" fmla="*/ 3123335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11924 w 6128435"/>
              <a:gd name="connsiteY135" fmla="*/ 5900444 h 6858000"/>
              <a:gd name="connsiteX136" fmla="*/ 6108716 w 6128435"/>
              <a:gd name="connsiteY136" fmla="*/ 5915345 h 6858000"/>
              <a:gd name="connsiteX137" fmla="*/ 6109524 w 6128435"/>
              <a:gd name="connsiteY137" fmla="*/ 5917328 h 6858000"/>
              <a:gd name="connsiteX138" fmla="*/ 6102493 w 6128435"/>
              <a:gd name="connsiteY138" fmla="*/ 5928602 h 6858000"/>
              <a:gd name="connsiteX139" fmla="*/ 6056863 w 6128435"/>
              <a:gd name="connsiteY139" fmla="*/ 6000643 h 6858000"/>
              <a:gd name="connsiteX140" fmla="*/ 6045436 w 6128435"/>
              <a:gd name="connsiteY140" fmla="*/ 6124480 h 6858000"/>
              <a:gd name="connsiteX141" fmla="*/ 6030489 w 6128435"/>
              <a:gd name="connsiteY141" fmla="*/ 6317666 h 6858000"/>
              <a:gd name="connsiteX142" fmla="*/ 6007492 w 6128435"/>
              <a:gd name="connsiteY142" fmla="*/ 6440818 h 6858000"/>
              <a:gd name="connsiteX143" fmla="*/ 6009467 w 6128435"/>
              <a:gd name="connsiteY143" fmla="*/ 6487076 h 6858000"/>
              <a:gd name="connsiteX144" fmla="*/ 5995064 w 6128435"/>
              <a:gd name="connsiteY144" fmla="*/ 6540791 h 6858000"/>
              <a:gd name="connsiteX145" fmla="*/ 5996309 w 6128435"/>
              <a:gd name="connsiteY145" fmla="*/ 6543961 h 6858000"/>
              <a:gd name="connsiteX146" fmla="*/ 5996048 w 6128435"/>
              <a:gd name="connsiteY146" fmla="*/ 6555444 h 6858000"/>
              <a:gd name="connsiteX147" fmla="*/ 6002524 w 6128435"/>
              <a:gd name="connsiteY147" fmla="*/ 6560188 h 6858000"/>
              <a:gd name="connsiteX148" fmla="*/ 6006823 w 6128435"/>
              <a:gd name="connsiteY148" fmla="*/ 6578546 h 6858000"/>
              <a:gd name="connsiteX149" fmla="*/ 6004510 w 6128435"/>
              <a:gd name="connsiteY149" fmla="*/ 6599256 h 6858000"/>
              <a:gd name="connsiteX150" fmla="*/ 5986207 w 6128435"/>
              <a:gd name="connsiteY150" fmla="*/ 6695855 h 6858000"/>
              <a:gd name="connsiteX151" fmla="*/ 5979428 w 6128435"/>
              <a:gd name="connsiteY151" fmla="*/ 6754678 h 6858000"/>
              <a:gd name="connsiteX152" fmla="*/ 5983398 w 6128435"/>
              <a:gd name="connsiteY152" fmla="*/ 6778641 h 6858000"/>
              <a:gd name="connsiteX153" fmla="*/ 5984543 w 6128435"/>
              <a:gd name="connsiteY153" fmla="*/ 6811016 h 6858000"/>
              <a:gd name="connsiteX154" fmla="*/ 5981802 w 6128435"/>
              <a:gd name="connsiteY154" fmla="*/ 6838578 h 6858000"/>
              <a:gd name="connsiteX155" fmla="*/ 5979671 w 6128435"/>
              <a:gd name="connsiteY155" fmla="*/ 6858000 h 6858000"/>
              <a:gd name="connsiteX156" fmla="*/ 0 w 6128435"/>
              <a:gd name="connsiteY156" fmla="*/ 6858000 h 6858000"/>
              <a:gd name="connsiteX157" fmla="*/ 0 w 6128435"/>
              <a:gd name="connsiteY157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503944 w 6128435"/>
              <a:gd name="connsiteY51" fmla="*/ 3123335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08716 w 6128435"/>
              <a:gd name="connsiteY135" fmla="*/ 5915345 h 6858000"/>
              <a:gd name="connsiteX136" fmla="*/ 6109524 w 6128435"/>
              <a:gd name="connsiteY136" fmla="*/ 5917328 h 6858000"/>
              <a:gd name="connsiteX137" fmla="*/ 6102493 w 6128435"/>
              <a:gd name="connsiteY137" fmla="*/ 5928602 h 6858000"/>
              <a:gd name="connsiteX138" fmla="*/ 6056863 w 6128435"/>
              <a:gd name="connsiteY138" fmla="*/ 6000643 h 6858000"/>
              <a:gd name="connsiteX139" fmla="*/ 6045436 w 6128435"/>
              <a:gd name="connsiteY139" fmla="*/ 6124480 h 6858000"/>
              <a:gd name="connsiteX140" fmla="*/ 6030489 w 6128435"/>
              <a:gd name="connsiteY140" fmla="*/ 6317666 h 6858000"/>
              <a:gd name="connsiteX141" fmla="*/ 6007492 w 6128435"/>
              <a:gd name="connsiteY141" fmla="*/ 6440818 h 6858000"/>
              <a:gd name="connsiteX142" fmla="*/ 6009467 w 6128435"/>
              <a:gd name="connsiteY142" fmla="*/ 6487076 h 6858000"/>
              <a:gd name="connsiteX143" fmla="*/ 5995064 w 6128435"/>
              <a:gd name="connsiteY143" fmla="*/ 6540791 h 6858000"/>
              <a:gd name="connsiteX144" fmla="*/ 5996309 w 6128435"/>
              <a:gd name="connsiteY144" fmla="*/ 6543961 h 6858000"/>
              <a:gd name="connsiteX145" fmla="*/ 5996048 w 6128435"/>
              <a:gd name="connsiteY145" fmla="*/ 6555444 h 6858000"/>
              <a:gd name="connsiteX146" fmla="*/ 6002524 w 6128435"/>
              <a:gd name="connsiteY146" fmla="*/ 6560188 h 6858000"/>
              <a:gd name="connsiteX147" fmla="*/ 6006823 w 6128435"/>
              <a:gd name="connsiteY147" fmla="*/ 6578546 h 6858000"/>
              <a:gd name="connsiteX148" fmla="*/ 6004510 w 6128435"/>
              <a:gd name="connsiteY148" fmla="*/ 6599256 h 6858000"/>
              <a:gd name="connsiteX149" fmla="*/ 5986207 w 6128435"/>
              <a:gd name="connsiteY149" fmla="*/ 6695855 h 6858000"/>
              <a:gd name="connsiteX150" fmla="*/ 5979428 w 6128435"/>
              <a:gd name="connsiteY150" fmla="*/ 6754678 h 6858000"/>
              <a:gd name="connsiteX151" fmla="*/ 5983398 w 6128435"/>
              <a:gd name="connsiteY151" fmla="*/ 6778641 h 6858000"/>
              <a:gd name="connsiteX152" fmla="*/ 5984543 w 6128435"/>
              <a:gd name="connsiteY152" fmla="*/ 6811016 h 6858000"/>
              <a:gd name="connsiteX153" fmla="*/ 5981802 w 6128435"/>
              <a:gd name="connsiteY153" fmla="*/ 6838578 h 6858000"/>
              <a:gd name="connsiteX154" fmla="*/ 5979671 w 6128435"/>
              <a:gd name="connsiteY154" fmla="*/ 6858000 h 6858000"/>
              <a:gd name="connsiteX155" fmla="*/ 0 w 6128435"/>
              <a:gd name="connsiteY155" fmla="*/ 6858000 h 6858000"/>
              <a:gd name="connsiteX156" fmla="*/ 0 w 6128435"/>
              <a:gd name="connsiteY156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503944 w 6128435"/>
              <a:gd name="connsiteY51" fmla="*/ 3123335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08716 w 6128435"/>
              <a:gd name="connsiteY135" fmla="*/ 5915345 h 6858000"/>
              <a:gd name="connsiteX136" fmla="*/ 6102493 w 6128435"/>
              <a:gd name="connsiteY136" fmla="*/ 5928602 h 6858000"/>
              <a:gd name="connsiteX137" fmla="*/ 6056863 w 6128435"/>
              <a:gd name="connsiteY137" fmla="*/ 6000643 h 6858000"/>
              <a:gd name="connsiteX138" fmla="*/ 6045436 w 6128435"/>
              <a:gd name="connsiteY138" fmla="*/ 6124480 h 6858000"/>
              <a:gd name="connsiteX139" fmla="*/ 6030489 w 6128435"/>
              <a:gd name="connsiteY139" fmla="*/ 6317666 h 6858000"/>
              <a:gd name="connsiteX140" fmla="*/ 6007492 w 6128435"/>
              <a:gd name="connsiteY140" fmla="*/ 6440818 h 6858000"/>
              <a:gd name="connsiteX141" fmla="*/ 6009467 w 6128435"/>
              <a:gd name="connsiteY141" fmla="*/ 6487076 h 6858000"/>
              <a:gd name="connsiteX142" fmla="*/ 5995064 w 6128435"/>
              <a:gd name="connsiteY142" fmla="*/ 6540791 h 6858000"/>
              <a:gd name="connsiteX143" fmla="*/ 5996309 w 6128435"/>
              <a:gd name="connsiteY143" fmla="*/ 6543961 h 6858000"/>
              <a:gd name="connsiteX144" fmla="*/ 5996048 w 6128435"/>
              <a:gd name="connsiteY144" fmla="*/ 6555444 h 6858000"/>
              <a:gd name="connsiteX145" fmla="*/ 6002524 w 6128435"/>
              <a:gd name="connsiteY145" fmla="*/ 6560188 h 6858000"/>
              <a:gd name="connsiteX146" fmla="*/ 6006823 w 6128435"/>
              <a:gd name="connsiteY146" fmla="*/ 6578546 h 6858000"/>
              <a:gd name="connsiteX147" fmla="*/ 6004510 w 6128435"/>
              <a:gd name="connsiteY147" fmla="*/ 6599256 h 6858000"/>
              <a:gd name="connsiteX148" fmla="*/ 5986207 w 6128435"/>
              <a:gd name="connsiteY148" fmla="*/ 6695855 h 6858000"/>
              <a:gd name="connsiteX149" fmla="*/ 5979428 w 6128435"/>
              <a:gd name="connsiteY149" fmla="*/ 6754678 h 6858000"/>
              <a:gd name="connsiteX150" fmla="*/ 5983398 w 6128435"/>
              <a:gd name="connsiteY150" fmla="*/ 6778641 h 6858000"/>
              <a:gd name="connsiteX151" fmla="*/ 5984543 w 6128435"/>
              <a:gd name="connsiteY151" fmla="*/ 6811016 h 6858000"/>
              <a:gd name="connsiteX152" fmla="*/ 5981802 w 6128435"/>
              <a:gd name="connsiteY152" fmla="*/ 6838578 h 6858000"/>
              <a:gd name="connsiteX153" fmla="*/ 5979671 w 6128435"/>
              <a:gd name="connsiteY153" fmla="*/ 6858000 h 6858000"/>
              <a:gd name="connsiteX154" fmla="*/ 0 w 6128435"/>
              <a:gd name="connsiteY154" fmla="*/ 6858000 h 6858000"/>
              <a:gd name="connsiteX155" fmla="*/ 0 w 6128435"/>
              <a:gd name="connsiteY155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503944 w 6128435"/>
              <a:gd name="connsiteY51" fmla="*/ 3123335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15966 w 6128435"/>
              <a:gd name="connsiteY134" fmla="*/ 5898387 h 6858000"/>
              <a:gd name="connsiteX135" fmla="*/ 6102493 w 6128435"/>
              <a:gd name="connsiteY135" fmla="*/ 5928602 h 6858000"/>
              <a:gd name="connsiteX136" fmla="*/ 6056863 w 6128435"/>
              <a:gd name="connsiteY136" fmla="*/ 6000643 h 6858000"/>
              <a:gd name="connsiteX137" fmla="*/ 6045436 w 6128435"/>
              <a:gd name="connsiteY137" fmla="*/ 6124480 h 6858000"/>
              <a:gd name="connsiteX138" fmla="*/ 6030489 w 6128435"/>
              <a:gd name="connsiteY138" fmla="*/ 6317666 h 6858000"/>
              <a:gd name="connsiteX139" fmla="*/ 6007492 w 6128435"/>
              <a:gd name="connsiteY139" fmla="*/ 6440818 h 6858000"/>
              <a:gd name="connsiteX140" fmla="*/ 6009467 w 6128435"/>
              <a:gd name="connsiteY140" fmla="*/ 6487076 h 6858000"/>
              <a:gd name="connsiteX141" fmla="*/ 5995064 w 6128435"/>
              <a:gd name="connsiteY141" fmla="*/ 6540791 h 6858000"/>
              <a:gd name="connsiteX142" fmla="*/ 5996309 w 6128435"/>
              <a:gd name="connsiteY142" fmla="*/ 6543961 h 6858000"/>
              <a:gd name="connsiteX143" fmla="*/ 5996048 w 6128435"/>
              <a:gd name="connsiteY143" fmla="*/ 6555444 h 6858000"/>
              <a:gd name="connsiteX144" fmla="*/ 6002524 w 6128435"/>
              <a:gd name="connsiteY144" fmla="*/ 6560188 h 6858000"/>
              <a:gd name="connsiteX145" fmla="*/ 6006823 w 6128435"/>
              <a:gd name="connsiteY145" fmla="*/ 6578546 h 6858000"/>
              <a:gd name="connsiteX146" fmla="*/ 6004510 w 6128435"/>
              <a:gd name="connsiteY146" fmla="*/ 6599256 h 6858000"/>
              <a:gd name="connsiteX147" fmla="*/ 5986207 w 6128435"/>
              <a:gd name="connsiteY147" fmla="*/ 6695855 h 6858000"/>
              <a:gd name="connsiteX148" fmla="*/ 5979428 w 6128435"/>
              <a:gd name="connsiteY148" fmla="*/ 6754678 h 6858000"/>
              <a:gd name="connsiteX149" fmla="*/ 5983398 w 6128435"/>
              <a:gd name="connsiteY149" fmla="*/ 6778641 h 6858000"/>
              <a:gd name="connsiteX150" fmla="*/ 5984543 w 6128435"/>
              <a:gd name="connsiteY150" fmla="*/ 6811016 h 6858000"/>
              <a:gd name="connsiteX151" fmla="*/ 5981802 w 6128435"/>
              <a:gd name="connsiteY151" fmla="*/ 6838578 h 6858000"/>
              <a:gd name="connsiteX152" fmla="*/ 5979671 w 6128435"/>
              <a:gd name="connsiteY152" fmla="*/ 6858000 h 6858000"/>
              <a:gd name="connsiteX153" fmla="*/ 0 w 6128435"/>
              <a:gd name="connsiteY153" fmla="*/ 6858000 h 6858000"/>
              <a:gd name="connsiteX154" fmla="*/ 0 w 6128435"/>
              <a:gd name="connsiteY154" fmla="*/ 0 h 6858000"/>
              <a:gd name="connsiteX0" fmla="*/ 0 w 6128435"/>
              <a:gd name="connsiteY0" fmla="*/ 0 h 6858000"/>
              <a:gd name="connsiteX1" fmla="*/ 4965888 w 6128435"/>
              <a:gd name="connsiteY1" fmla="*/ 0 h 6858000"/>
              <a:gd name="connsiteX2" fmla="*/ 4967767 w 6128435"/>
              <a:gd name="connsiteY2" fmla="*/ 7930 h 6858000"/>
              <a:gd name="connsiteX3" fmla="*/ 4979444 w 6128435"/>
              <a:gd name="connsiteY3" fmla="*/ 43921 h 6858000"/>
              <a:gd name="connsiteX4" fmla="*/ 5021173 w 6128435"/>
              <a:gd name="connsiteY4" fmla="*/ 123738 h 6858000"/>
              <a:gd name="connsiteX5" fmla="*/ 5075458 w 6128435"/>
              <a:gd name="connsiteY5" fmla="*/ 264355 h 6858000"/>
              <a:gd name="connsiteX6" fmla="*/ 5081175 w 6128435"/>
              <a:gd name="connsiteY6" fmla="*/ 277448 h 6858000"/>
              <a:gd name="connsiteX7" fmla="*/ 5097011 w 6128435"/>
              <a:gd name="connsiteY7" fmla="*/ 355616 h 6858000"/>
              <a:gd name="connsiteX8" fmla="*/ 5130982 w 6128435"/>
              <a:gd name="connsiteY8" fmla="*/ 412030 h 6858000"/>
              <a:gd name="connsiteX9" fmla="*/ 5153000 w 6128435"/>
              <a:gd name="connsiteY9" fmla="*/ 507134 h 6858000"/>
              <a:gd name="connsiteX10" fmla="*/ 5171282 w 6128435"/>
              <a:gd name="connsiteY10" fmla="*/ 602071 h 6858000"/>
              <a:gd name="connsiteX11" fmla="*/ 5176196 w 6128435"/>
              <a:gd name="connsiteY11" fmla="*/ 636822 h 6858000"/>
              <a:gd name="connsiteX12" fmla="*/ 5189051 w 6128435"/>
              <a:gd name="connsiteY12" fmla="*/ 782518 h 6858000"/>
              <a:gd name="connsiteX13" fmla="*/ 5210428 w 6128435"/>
              <a:gd name="connsiteY13" fmla="*/ 815772 h 6858000"/>
              <a:gd name="connsiteX14" fmla="*/ 5221088 w 6128435"/>
              <a:gd name="connsiteY14" fmla="*/ 860193 h 6858000"/>
              <a:gd name="connsiteX15" fmla="*/ 5230806 w 6128435"/>
              <a:gd name="connsiteY15" fmla="*/ 961354 h 6858000"/>
              <a:gd name="connsiteX16" fmla="*/ 5201018 w 6128435"/>
              <a:gd name="connsiteY16" fmla="*/ 1095027 h 6858000"/>
              <a:gd name="connsiteX17" fmla="*/ 5202153 w 6128435"/>
              <a:gd name="connsiteY17" fmla="*/ 1133224 h 6858000"/>
              <a:gd name="connsiteX18" fmla="*/ 5207370 w 6128435"/>
              <a:gd name="connsiteY18" fmla="*/ 1138097 h 6858000"/>
              <a:gd name="connsiteX19" fmla="*/ 5189234 w 6128435"/>
              <a:gd name="connsiteY19" fmla="*/ 1193495 h 6858000"/>
              <a:gd name="connsiteX20" fmla="*/ 5202769 w 6128435"/>
              <a:gd name="connsiteY20" fmla="*/ 1269450 h 6858000"/>
              <a:gd name="connsiteX21" fmla="*/ 5225968 w 6128435"/>
              <a:gd name="connsiteY21" fmla="*/ 1357994 h 6858000"/>
              <a:gd name="connsiteX22" fmla="*/ 5233819 w 6128435"/>
              <a:gd name="connsiteY22" fmla="*/ 1380922 h 6858000"/>
              <a:gd name="connsiteX23" fmla="*/ 5237226 w 6128435"/>
              <a:gd name="connsiteY23" fmla="*/ 1441327 h 6858000"/>
              <a:gd name="connsiteX24" fmla="*/ 5255653 w 6128435"/>
              <a:gd name="connsiteY24" fmla="*/ 1524712 h 6858000"/>
              <a:gd name="connsiteX25" fmla="*/ 5263491 w 6128435"/>
              <a:gd name="connsiteY25" fmla="*/ 1642938 h 6858000"/>
              <a:gd name="connsiteX26" fmla="*/ 5261314 w 6128435"/>
              <a:gd name="connsiteY26" fmla="*/ 1689177 h 6858000"/>
              <a:gd name="connsiteX27" fmla="*/ 5259788 w 6128435"/>
              <a:gd name="connsiteY27" fmla="*/ 1768516 h 6858000"/>
              <a:gd name="connsiteX28" fmla="*/ 5255696 w 6128435"/>
              <a:gd name="connsiteY28" fmla="*/ 1953770 h 6858000"/>
              <a:gd name="connsiteX29" fmla="*/ 5252592 w 6128435"/>
              <a:gd name="connsiteY29" fmla="*/ 2092210 h 6858000"/>
              <a:gd name="connsiteX30" fmla="*/ 5264303 w 6128435"/>
              <a:gd name="connsiteY30" fmla="*/ 2225157 h 6858000"/>
              <a:gd name="connsiteX31" fmla="*/ 5254949 w 6128435"/>
              <a:gd name="connsiteY31" fmla="*/ 2236160 h 6858000"/>
              <a:gd name="connsiteX32" fmla="*/ 5250104 w 6128435"/>
              <a:gd name="connsiteY32" fmla="*/ 2249166 h 6858000"/>
              <a:gd name="connsiteX33" fmla="*/ 5251214 w 6128435"/>
              <a:gd name="connsiteY33" fmla="*/ 2250944 h 6858000"/>
              <a:gd name="connsiteX34" fmla="*/ 5250644 w 6128435"/>
              <a:gd name="connsiteY34" fmla="*/ 2266619 h 6858000"/>
              <a:gd name="connsiteX35" fmla="*/ 5293877 w 6128435"/>
              <a:gd name="connsiteY35" fmla="*/ 2368649 h 6858000"/>
              <a:gd name="connsiteX36" fmla="*/ 5311338 w 6128435"/>
              <a:gd name="connsiteY36" fmla="*/ 2404034 h 6858000"/>
              <a:gd name="connsiteX37" fmla="*/ 5338366 w 6128435"/>
              <a:gd name="connsiteY37" fmla="*/ 2465052 h 6858000"/>
              <a:gd name="connsiteX38" fmla="*/ 5371263 w 6128435"/>
              <a:gd name="connsiteY38" fmla="*/ 2586413 h 6858000"/>
              <a:gd name="connsiteX39" fmla="*/ 5407503 w 6128435"/>
              <a:gd name="connsiteY39" fmla="*/ 2786290 h 6858000"/>
              <a:gd name="connsiteX40" fmla="*/ 5407356 w 6128435"/>
              <a:gd name="connsiteY40" fmla="*/ 2787545 h 6858000"/>
              <a:gd name="connsiteX41" fmla="*/ 5411130 w 6128435"/>
              <a:gd name="connsiteY41" fmla="*/ 2788640 h 6858000"/>
              <a:gd name="connsiteX42" fmla="*/ 5416439 w 6128435"/>
              <a:gd name="connsiteY42" fmla="*/ 2805666 h 6858000"/>
              <a:gd name="connsiteX43" fmla="*/ 5416589 w 6128435"/>
              <a:gd name="connsiteY43" fmla="*/ 2810822 h 6858000"/>
              <a:gd name="connsiteX44" fmla="*/ 5418542 w 6128435"/>
              <a:gd name="connsiteY44" fmla="*/ 2817745 h 6858000"/>
              <a:gd name="connsiteX45" fmla="*/ 5418847 w 6128435"/>
              <a:gd name="connsiteY45" fmla="*/ 2817825 h 6858000"/>
              <a:gd name="connsiteX46" fmla="*/ 5457023 w 6128435"/>
              <a:gd name="connsiteY46" fmla="*/ 2858292 h 6858000"/>
              <a:gd name="connsiteX47" fmla="*/ 5479298 w 6128435"/>
              <a:gd name="connsiteY47" fmla="*/ 2947791 h 6858000"/>
              <a:gd name="connsiteX48" fmla="*/ 5481770 w 6128435"/>
              <a:gd name="connsiteY48" fmla="*/ 2951352 h 6858000"/>
              <a:gd name="connsiteX49" fmla="*/ 5482045 w 6128435"/>
              <a:gd name="connsiteY49" fmla="*/ 2984371 h 6858000"/>
              <a:gd name="connsiteX50" fmla="*/ 5482415 w 6128435"/>
              <a:gd name="connsiteY50" fmla="*/ 3004079 h 6858000"/>
              <a:gd name="connsiteX51" fmla="*/ 5503944 w 6128435"/>
              <a:gd name="connsiteY51" fmla="*/ 3123335 h 6858000"/>
              <a:gd name="connsiteX52" fmla="*/ 5516007 w 6128435"/>
              <a:gd name="connsiteY52" fmla="*/ 3258473 h 6858000"/>
              <a:gd name="connsiteX53" fmla="*/ 5566839 w 6128435"/>
              <a:gd name="connsiteY53" fmla="*/ 3345295 h 6858000"/>
              <a:gd name="connsiteX54" fmla="*/ 5589758 w 6128435"/>
              <a:gd name="connsiteY54" fmla="*/ 3506453 h 6858000"/>
              <a:gd name="connsiteX55" fmla="*/ 5596144 w 6128435"/>
              <a:gd name="connsiteY55" fmla="*/ 3534624 h 6858000"/>
              <a:gd name="connsiteX56" fmla="*/ 5597750 w 6128435"/>
              <a:gd name="connsiteY56" fmla="*/ 3534129 h 6858000"/>
              <a:gd name="connsiteX57" fmla="*/ 5599700 w 6128435"/>
              <a:gd name="connsiteY57" fmla="*/ 3547221 h 6858000"/>
              <a:gd name="connsiteX58" fmla="*/ 5615031 w 6128435"/>
              <a:gd name="connsiteY58" fmla="*/ 3557482 h 6858000"/>
              <a:gd name="connsiteX59" fmla="*/ 5618377 w 6128435"/>
              <a:gd name="connsiteY59" fmla="*/ 3588431 h 6858000"/>
              <a:gd name="connsiteX60" fmla="*/ 5612155 w 6128435"/>
              <a:gd name="connsiteY60" fmla="*/ 3589869 h 6858000"/>
              <a:gd name="connsiteX61" fmla="*/ 5620843 w 6128435"/>
              <a:gd name="connsiteY61" fmla="*/ 3606745 h 6858000"/>
              <a:gd name="connsiteX62" fmla="*/ 5655472 w 6128435"/>
              <a:gd name="connsiteY62" fmla="*/ 3678877 h 6858000"/>
              <a:gd name="connsiteX63" fmla="*/ 5680448 w 6128435"/>
              <a:gd name="connsiteY63" fmla="*/ 3717760 h 6858000"/>
              <a:gd name="connsiteX64" fmla="*/ 5683015 w 6128435"/>
              <a:gd name="connsiteY64" fmla="*/ 3762025 h 6858000"/>
              <a:gd name="connsiteX65" fmla="*/ 5696643 w 6128435"/>
              <a:gd name="connsiteY65" fmla="*/ 3773888 h 6858000"/>
              <a:gd name="connsiteX66" fmla="*/ 5699203 w 6128435"/>
              <a:gd name="connsiteY66" fmla="*/ 3775823 h 6858000"/>
              <a:gd name="connsiteX67" fmla="*/ 5704824 w 6128435"/>
              <a:gd name="connsiteY67" fmla="*/ 3785966 h 6858000"/>
              <a:gd name="connsiteX68" fmla="*/ 5712204 w 6128435"/>
              <a:gd name="connsiteY68" fmla="*/ 3785830 h 6858000"/>
              <a:gd name="connsiteX69" fmla="*/ 5724816 w 6128435"/>
              <a:gd name="connsiteY69" fmla="*/ 3798949 h 6858000"/>
              <a:gd name="connsiteX70" fmla="*/ 5733539 w 6128435"/>
              <a:gd name="connsiteY70" fmla="*/ 3818457 h 6858000"/>
              <a:gd name="connsiteX71" fmla="*/ 5768491 w 6128435"/>
              <a:gd name="connsiteY71" fmla="*/ 3914399 h 6858000"/>
              <a:gd name="connsiteX72" fmla="*/ 5793123 w 6128435"/>
              <a:gd name="connsiteY72" fmla="*/ 3969952 h 6858000"/>
              <a:gd name="connsiteX73" fmla="*/ 5808321 w 6128435"/>
              <a:gd name="connsiteY73" fmla="*/ 3988153 h 6858000"/>
              <a:gd name="connsiteX74" fmla="*/ 5825621 w 6128435"/>
              <a:gd name="connsiteY74" fmla="*/ 4015525 h 6858000"/>
              <a:gd name="connsiteX75" fmla="*/ 5860672 w 6128435"/>
              <a:gd name="connsiteY75" fmla="*/ 4061579 h 6858000"/>
              <a:gd name="connsiteX76" fmla="*/ 5872173 w 6128435"/>
              <a:gd name="connsiteY76" fmla="*/ 4088497 h 6858000"/>
              <a:gd name="connsiteX77" fmla="*/ 5883705 w 6128435"/>
              <a:gd name="connsiteY77" fmla="*/ 4101899 h 6858000"/>
              <a:gd name="connsiteX78" fmla="*/ 5885314 w 6128435"/>
              <a:gd name="connsiteY78" fmla="*/ 4108387 h 6858000"/>
              <a:gd name="connsiteX79" fmla="*/ 5894095 w 6128435"/>
              <a:gd name="connsiteY79" fmla="*/ 4128857 h 6858000"/>
              <a:gd name="connsiteX80" fmla="*/ 5898339 w 6128435"/>
              <a:gd name="connsiteY80" fmla="*/ 4140800 h 6858000"/>
              <a:gd name="connsiteX81" fmla="*/ 5899734 w 6128435"/>
              <a:gd name="connsiteY81" fmla="*/ 4145632 h 6858000"/>
              <a:gd name="connsiteX82" fmla="*/ 5903513 w 6128435"/>
              <a:gd name="connsiteY82" fmla="*/ 4187661 h 6858000"/>
              <a:gd name="connsiteX83" fmla="*/ 5917114 w 6128435"/>
              <a:gd name="connsiteY83" fmla="*/ 4213096 h 6858000"/>
              <a:gd name="connsiteX84" fmla="*/ 5921153 w 6128435"/>
              <a:gd name="connsiteY84" fmla="*/ 4236222 h 6858000"/>
              <a:gd name="connsiteX85" fmla="*/ 5924233 w 6128435"/>
              <a:gd name="connsiteY85" fmla="*/ 4242060 h 6858000"/>
              <a:gd name="connsiteX86" fmla="*/ 5928910 w 6128435"/>
              <a:gd name="connsiteY86" fmla="*/ 4300973 h 6858000"/>
              <a:gd name="connsiteX87" fmla="*/ 5939320 w 6128435"/>
              <a:gd name="connsiteY87" fmla="*/ 4340435 h 6858000"/>
              <a:gd name="connsiteX88" fmla="*/ 5946705 w 6128435"/>
              <a:gd name="connsiteY88" fmla="*/ 4428051 h 6858000"/>
              <a:gd name="connsiteX89" fmla="*/ 5949261 w 6128435"/>
              <a:gd name="connsiteY89" fmla="*/ 4449185 h 6858000"/>
              <a:gd name="connsiteX90" fmla="*/ 5957504 w 6128435"/>
              <a:gd name="connsiteY90" fmla="*/ 4465911 h 6858000"/>
              <a:gd name="connsiteX91" fmla="*/ 5964689 w 6128435"/>
              <a:gd name="connsiteY91" fmla="*/ 4468532 h 6858000"/>
              <a:gd name="connsiteX92" fmla="*/ 5967062 w 6128435"/>
              <a:gd name="connsiteY92" fmla="*/ 4479923 h 6858000"/>
              <a:gd name="connsiteX93" fmla="*/ 5968960 w 6128435"/>
              <a:gd name="connsiteY93" fmla="*/ 4482655 h 6858000"/>
              <a:gd name="connsiteX94" fmla="*/ 5978567 w 6128435"/>
              <a:gd name="connsiteY94" fmla="*/ 4498605 h 6858000"/>
              <a:gd name="connsiteX95" fmla="*/ 5980106 w 6128435"/>
              <a:gd name="connsiteY95" fmla="*/ 4585087 h 6858000"/>
              <a:gd name="connsiteX96" fmla="*/ 5998138 w 6128435"/>
              <a:gd name="connsiteY96" fmla="*/ 4697518 h 6858000"/>
              <a:gd name="connsiteX97" fmla="*/ 6013516 w 6128435"/>
              <a:gd name="connsiteY97" fmla="*/ 4786619 h 6858000"/>
              <a:gd name="connsiteX98" fmla="*/ 6025404 w 6128435"/>
              <a:gd name="connsiteY98" fmla="*/ 4858148 h 6858000"/>
              <a:gd name="connsiteX99" fmla="*/ 6007749 w 6128435"/>
              <a:gd name="connsiteY99" fmla="*/ 4964715 h 6858000"/>
              <a:gd name="connsiteX100" fmla="*/ 6005269 w 6128435"/>
              <a:gd name="connsiteY100" fmla="*/ 5150567 h 6858000"/>
              <a:gd name="connsiteX101" fmla="*/ 6001127 w 6128435"/>
              <a:gd name="connsiteY101" fmla="*/ 5164609 h 6858000"/>
              <a:gd name="connsiteX102" fmla="*/ 5996647 w 6128435"/>
              <a:gd name="connsiteY102" fmla="*/ 5185640 h 6858000"/>
              <a:gd name="connsiteX103" fmla="*/ 5998514 w 6128435"/>
              <a:gd name="connsiteY103" fmla="*/ 5189673 h 6858000"/>
              <a:gd name="connsiteX104" fmla="*/ 5995970 w 6128435"/>
              <a:gd name="connsiteY104" fmla="*/ 5221547 h 6858000"/>
              <a:gd name="connsiteX105" fmla="*/ 5997218 w 6128435"/>
              <a:gd name="connsiteY105" fmla="*/ 5222031 h 6858000"/>
              <a:gd name="connsiteX106" fmla="*/ 6002116 w 6128435"/>
              <a:gd name="connsiteY106" fmla="*/ 5231223 h 6858000"/>
              <a:gd name="connsiteX107" fmla="*/ 6008541 w 6128435"/>
              <a:gd name="connsiteY107" fmla="*/ 5248680 h 6858000"/>
              <a:gd name="connsiteX108" fmla="*/ 6039260 w 6128435"/>
              <a:gd name="connsiteY108" fmla="*/ 5289518 h 6858000"/>
              <a:gd name="connsiteX109" fmla="*/ 6036748 w 6128435"/>
              <a:gd name="connsiteY109" fmla="*/ 5322752 h 6858000"/>
              <a:gd name="connsiteX110" fmla="*/ 6036943 w 6128435"/>
              <a:gd name="connsiteY110" fmla="*/ 5329480 h 6858000"/>
              <a:gd name="connsiteX111" fmla="*/ 6037236 w 6128435"/>
              <a:gd name="connsiteY111" fmla="*/ 5329634 h 6858000"/>
              <a:gd name="connsiteX112" fmla="*/ 6038019 w 6128435"/>
              <a:gd name="connsiteY112" fmla="*/ 5336764 h 6858000"/>
              <a:gd name="connsiteX113" fmla="*/ 6037298 w 6128435"/>
              <a:gd name="connsiteY113" fmla="*/ 5341753 h 6858000"/>
              <a:gd name="connsiteX114" fmla="*/ 6037677 w 6128435"/>
              <a:gd name="connsiteY114" fmla="*/ 5354807 h 6858000"/>
              <a:gd name="connsiteX115" fmla="*/ 6039728 w 6128435"/>
              <a:gd name="connsiteY115" fmla="*/ 5359416 h 6858000"/>
              <a:gd name="connsiteX116" fmla="*/ 6043311 w 6128435"/>
              <a:gd name="connsiteY116" fmla="*/ 5361407 h 6858000"/>
              <a:gd name="connsiteX117" fmla="*/ 6042954 w 6128435"/>
              <a:gd name="connsiteY117" fmla="*/ 5362576 h 6858000"/>
              <a:gd name="connsiteX118" fmla="*/ 6053435 w 6128435"/>
              <a:gd name="connsiteY118" fmla="*/ 5387547 h 6858000"/>
              <a:gd name="connsiteX119" fmla="*/ 6065933 w 6128435"/>
              <a:gd name="connsiteY119" fmla="*/ 5443002 h 6858000"/>
              <a:gd name="connsiteX120" fmla="*/ 6068640 w 6128435"/>
              <a:gd name="connsiteY120" fmla="*/ 5474503 h 6858000"/>
              <a:gd name="connsiteX121" fmla="*/ 6080922 w 6128435"/>
              <a:gd name="connsiteY121" fmla="*/ 5561070 h 6858000"/>
              <a:gd name="connsiteX122" fmla="*/ 6096949 w 6128435"/>
              <a:gd name="connsiteY122" fmla="*/ 5648179 h 6858000"/>
              <a:gd name="connsiteX123" fmla="*/ 6125703 w 6128435"/>
              <a:gd name="connsiteY123" fmla="*/ 5692894 h 6858000"/>
              <a:gd name="connsiteX124" fmla="*/ 6126670 w 6128435"/>
              <a:gd name="connsiteY124" fmla="*/ 5697882 h 6858000"/>
              <a:gd name="connsiteX125" fmla="*/ 6124061 w 6128435"/>
              <a:gd name="connsiteY125" fmla="*/ 5710294 h 6858000"/>
              <a:gd name="connsiteX126" fmla="*/ 6122213 w 6128435"/>
              <a:gd name="connsiteY126" fmla="*/ 5714762 h 6858000"/>
              <a:gd name="connsiteX127" fmla="*/ 6121353 w 6128435"/>
              <a:gd name="connsiteY127" fmla="*/ 5721725 h 6858000"/>
              <a:gd name="connsiteX128" fmla="*/ 6121607 w 6128435"/>
              <a:gd name="connsiteY128" fmla="*/ 5721959 h 6858000"/>
              <a:gd name="connsiteX129" fmla="*/ 6120262 w 6128435"/>
              <a:gd name="connsiteY129" fmla="*/ 5728358 h 6858000"/>
              <a:gd name="connsiteX130" fmla="*/ 6110194 w 6128435"/>
              <a:gd name="connsiteY130" fmla="*/ 5758853 h 6858000"/>
              <a:gd name="connsiteX131" fmla="*/ 6127519 w 6128435"/>
              <a:gd name="connsiteY131" fmla="*/ 5865775 h 6858000"/>
              <a:gd name="connsiteX132" fmla="*/ 6128435 w 6128435"/>
              <a:gd name="connsiteY132" fmla="*/ 5870164 h 6858000"/>
              <a:gd name="connsiteX133" fmla="*/ 6119217 w 6128435"/>
              <a:gd name="connsiteY133" fmla="*/ 5888542 h 6858000"/>
              <a:gd name="connsiteX134" fmla="*/ 6102493 w 6128435"/>
              <a:gd name="connsiteY134" fmla="*/ 5928602 h 6858000"/>
              <a:gd name="connsiteX135" fmla="*/ 6056863 w 6128435"/>
              <a:gd name="connsiteY135" fmla="*/ 6000643 h 6858000"/>
              <a:gd name="connsiteX136" fmla="*/ 6045436 w 6128435"/>
              <a:gd name="connsiteY136" fmla="*/ 6124480 h 6858000"/>
              <a:gd name="connsiteX137" fmla="*/ 6030489 w 6128435"/>
              <a:gd name="connsiteY137" fmla="*/ 6317666 h 6858000"/>
              <a:gd name="connsiteX138" fmla="*/ 6007492 w 6128435"/>
              <a:gd name="connsiteY138" fmla="*/ 6440818 h 6858000"/>
              <a:gd name="connsiteX139" fmla="*/ 6009467 w 6128435"/>
              <a:gd name="connsiteY139" fmla="*/ 6487076 h 6858000"/>
              <a:gd name="connsiteX140" fmla="*/ 5995064 w 6128435"/>
              <a:gd name="connsiteY140" fmla="*/ 6540791 h 6858000"/>
              <a:gd name="connsiteX141" fmla="*/ 5996309 w 6128435"/>
              <a:gd name="connsiteY141" fmla="*/ 6543961 h 6858000"/>
              <a:gd name="connsiteX142" fmla="*/ 5996048 w 6128435"/>
              <a:gd name="connsiteY142" fmla="*/ 6555444 h 6858000"/>
              <a:gd name="connsiteX143" fmla="*/ 6002524 w 6128435"/>
              <a:gd name="connsiteY143" fmla="*/ 6560188 h 6858000"/>
              <a:gd name="connsiteX144" fmla="*/ 6006823 w 6128435"/>
              <a:gd name="connsiteY144" fmla="*/ 6578546 h 6858000"/>
              <a:gd name="connsiteX145" fmla="*/ 6004510 w 6128435"/>
              <a:gd name="connsiteY145" fmla="*/ 6599256 h 6858000"/>
              <a:gd name="connsiteX146" fmla="*/ 5986207 w 6128435"/>
              <a:gd name="connsiteY146" fmla="*/ 6695855 h 6858000"/>
              <a:gd name="connsiteX147" fmla="*/ 5979428 w 6128435"/>
              <a:gd name="connsiteY147" fmla="*/ 6754678 h 6858000"/>
              <a:gd name="connsiteX148" fmla="*/ 5983398 w 6128435"/>
              <a:gd name="connsiteY148" fmla="*/ 6778641 h 6858000"/>
              <a:gd name="connsiteX149" fmla="*/ 5984543 w 6128435"/>
              <a:gd name="connsiteY149" fmla="*/ 6811016 h 6858000"/>
              <a:gd name="connsiteX150" fmla="*/ 5981802 w 6128435"/>
              <a:gd name="connsiteY150" fmla="*/ 6838578 h 6858000"/>
              <a:gd name="connsiteX151" fmla="*/ 5979671 w 6128435"/>
              <a:gd name="connsiteY151" fmla="*/ 6858000 h 6858000"/>
              <a:gd name="connsiteX152" fmla="*/ 0 w 6128435"/>
              <a:gd name="connsiteY152" fmla="*/ 6858000 h 6858000"/>
              <a:gd name="connsiteX153" fmla="*/ 0 w 6128435"/>
              <a:gd name="connsiteY153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16589 w 6127519"/>
              <a:gd name="connsiteY43" fmla="*/ 2810822 h 6858000"/>
              <a:gd name="connsiteX44" fmla="*/ 5418542 w 6127519"/>
              <a:gd name="connsiteY44" fmla="*/ 2817745 h 6858000"/>
              <a:gd name="connsiteX45" fmla="*/ 5418847 w 6127519"/>
              <a:gd name="connsiteY45" fmla="*/ 2817825 h 6858000"/>
              <a:gd name="connsiteX46" fmla="*/ 5457023 w 6127519"/>
              <a:gd name="connsiteY46" fmla="*/ 2858292 h 6858000"/>
              <a:gd name="connsiteX47" fmla="*/ 5479298 w 6127519"/>
              <a:gd name="connsiteY47" fmla="*/ 2947791 h 6858000"/>
              <a:gd name="connsiteX48" fmla="*/ 5481770 w 6127519"/>
              <a:gd name="connsiteY48" fmla="*/ 2951352 h 6858000"/>
              <a:gd name="connsiteX49" fmla="*/ 5482045 w 6127519"/>
              <a:gd name="connsiteY49" fmla="*/ 2984371 h 6858000"/>
              <a:gd name="connsiteX50" fmla="*/ 5482415 w 6127519"/>
              <a:gd name="connsiteY50" fmla="*/ 3004079 h 6858000"/>
              <a:gd name="connsiteX51" fmla="*/ 5503944 w 6127519"/>
              <a:gd name="connsiteY51" fmla="*/ 3123335 h 6858000"/>
              <a:gd name="connsiteX52" fmla="*/ 5516007 w 6127519"/>
              <a:gd name="connsiteY52" fmla="*/ 3258473 h 6858000"/>
              <a:gd name="connsiteX53" fmla="*/ 5566839 w 6127519"/>
              <a:gd name="connsiteY53" fmla="*/ 3345295 h 6858000"/>
              <a:gd name="connsiteX54" fmla="*/ 5589758 w 6127519"/>
              <a:gd name="connsiteY54" fmla="*/ 3506453 h 6858000"/>
              <a:gd name="connsiteX55" fmla="*/ 5596144 w 6127519"/>
              <a:gd name="connsiteY55" fmla="*/ 3534624 h 6858000"/>
              <a:gd name="connsiteX56" fmla="*/ 5597750 w 6127519"/>
              <a:gd name="connsiteY56" fmla="*/ 3534129 h 6858000"/>
              <a:gd name="connsiteX57" fmla="*/ 5599700 w 6127519"/>
              <a:gd name="connsiteY57" fmla="*/ 3547221 h 6858000"/>
              <a:gd name="connsiteX58" fmla="*/ 5615031 w 6127519"/>
              <a:gd name="connsiteY58" fmla="*/ 3557482 h 6858000"/>
              <a:gd name="connsiteX59" fmla="*/ 5618377 w 6127519"/>
              <a:gd name="connsiteY59" fmla="*/ 3588431 h 6858000"/>
              <a:gd name="connsiteX60" fmla="*/ 5612155 w 6127519"/>
              <a:gd name="connsiteY60" fmla="*/ 3589869 h 6858000"/>
              <a:gd name="connsiteX61" fmla="*/ 5620843 w 6127519"/>
              <a:gd name="connsiteY61" fmla="*/ 3606745 h 6858000"/>
              <a:gd name="connsiteX62" fmla="*/ 5655472 w 6127519"/>
              <a:gd name="connsiteY62" fmla="*/ 3678877 h 6858000"/>
              <a:gd name="connsiteX63" fmla="*/ 5680448 w 6127519"/>
              <a:gd name="connsiteY63" fmla="*/ 3717760 h 6858000"/>
              <a:gd name="connsiteX64" fmla="*/ 5683015 w 6127519"/>
              <a:gd name="connsiteY64" fmla="*/ 3762025 h 6858000"/>
              <a:gd name="connsiteX65" fmla="*/ 5696643 w 6127519"/>
              <a:gd name="connsiteY65" fmla="*/ 3773888 h 6858000"/>
              <a:gd name="connsiteX66" fmla="*/ 5699203 w 6127519"/>
              <a:gd name="connsiteY66" fmla="*/ 3775823 h 6858000"/>
              <a:gd name="connsiteX67" fmla="*/ 5704824 w 6127519"/>
              <a:gd name="connsiteY67" fmla="*/ 3785966 h 6858000"/>
              <a:gd name="connsiteX68" fmla="*/ 5712204 w 6127519"/>
              <a:gd name="connsiteY68" fmla="*/ 3785830 h 6858000"/>
              <a:gd name="connsiteX69" fmla="*/ 5724816 w 6127519"/>
              <a:gd name="connsiteY69" fmla="*/ 3798949 h 6858000"/>
              <a:gd name="connsiteX70" fmla="*/ 5733539 w 6127519"/>
              <a:gd name="connsiteY70" fmla="*/ 3818457 h 6858000"/>
              <a:gd name="connsiteX71" fmla="*/ 5768491 w 6127519"/>
              <a:gd name="connsiteY71" fmla="*/ 3914399 h 6858000"/>
              <a:gd name="connsiteX72" fmla="*/ 5793123 w 6127519"/>
              <a:gd name="connsiteY72" fmla="*/ 3969952 h 6858000"/>
              <a:gd name="connsiteX73" fmla="*/ 5808321 w 6127519"/>
              <a:gd name="connsiteY73" fmla="*/ 3988153 h 6858000"/>
              <a:gd name="connsiteX74" fmla="*/ 5825621 w 6127519"/>
              <a:gd name="connsiteY74" fmla="*/ 4015525 h 6858000"/>
              <a:gd name="connsiteX75" fmla="*/ 5860672 w 6127519"/>
              <a:gd name="connsiteY75" fmla="*/ 4061579 h 6858000"/>
              <a:gd name="connsiteX76" fmla="*/ 5872173 w 6127519"/>
              <a:gd name="connsiteY76" fmla="*/ 4088497 h 6858000"/>
              <a:gd name="connsiteX77" fmla="*/ 5883705 w 6127519"/>
              <a:gd name="connsiteY77" fmla="*/ 4101899 h 6858000"/>
              <a:gd name="connsiteX78" fmla="*/ 5885314 w 6127519"/>
              <a:gd name="connsiteY78" fmla="*/ 4108387 h 6858000"/>
              <a:gd name="connsiteX79" fmla="*/ 5894095 w 6127519"/>
              <a:gd name="connsiteY79" fmla="*/ 4128857 h 6858000"/>
              <a:gd name="connsiteX80" fmla="*/ 5898339 w 6127519"/>
              <a:gd name="connsiteY80" fmla="*/ 4140800 h 6858000"/>
              <a:gd name="connsiteX81" fmla="*/ 5899734 w 6127519"/>
              <a:gd name="connsiteY81" fmla="*/ 4145632 h 6858000"/>
              <a:gd name="connsiteX82" fmla="*/ 5903513 w 6127519"/>
              <a:gd name="connsiteY82" fmla="*/ 4187661 h 6858000"/>
              <a:gd name="connsiteX83" fmla="*/ 5917114 w 6127519"/>
              <a:gd name="connsiteY83" fmla="*/ 4213096 h 6858000"/>
              <a:gd name="connsiteX84" fmla="*/ 5921153 w 6127519"/>
              <a:gd name="connsiteY84" fmla="*/ 4236222 h 6858000"/>
              <a:gd name="connsiteX85" fmla="*/ 5924233 w 6127519"/>
              <a:gd name="connsiteY85" fmla="*/ 4242060 h 6858000"/>
              <a:gd name="connsiteX86" fmla="*/ 5928910 w 6127519"/>
              <a:gd name="connsiteY86" fmla="*/ 4300973 h 6858000"/>
              <a:gd name="connsiteX87" fmla="*/ 5939320 w 6127519"/>
              <a:gd name="connsiteY87" fmla="*/ 4340435 h 6858000"/>
              <a:gd name="connsiteX88" fmla="*/ 5946705 w 6127519"/>
              <a:gd name="connsiteY88" fmla="*/ 4428051 h 6858000"/>
              <a:gd name="connsiteX89" fmla="*/ 5949261 w 6127519"/>
              <a:gd name="connsiteY89" fmla="*/ 4449185 h 6858000"/>
              <a:gd name="connsiteX90" fmla="*/ 5957504 w 6127519"/>
              <a:gd name="connsiteY90" fmla="*/ 4465911 h 6858000"/>
              <a:gd name="connsiteX91" fmla="*/ 5964689 w 6127519"/>
              <a:gd name="connsiteY91" fmla="*/ 4468532 h 6858000"/>
              <a:gd name="connsiteX92" fmla="*/ 5967062 w 6127519"/>
              <a:gd name="connsiteY92" fmla="*/ 4479923 h 6858000"/>
              <a:gd name="connsiteX93" fmla="*/ 5968960 w 6127519"/>
              <a:gd name="connsiteY93" fmla="*/ 4482655 h 6858000"/>
              <a:gd name="connsiteX94" fmla="*/ 5978567 w 6127519"/>
              <a:gd name="connsiteY94" fmla="*/ 4498605 h 6858000"/>
              <a:gd name="connsiteX95" fmla="*/ 5980106 w 6127519"/>
              <a:gd name="connsiteY95" fmla="*/ 4585087 h 6858000"/>
              <a:gd name="connsiteX96" fmla="*/ 5998138 w 6127519"/>
              <a:gd name="connsiteY96" fmla="*/ 4697518 h 6858000"/>
              <a:gd name="connsiteX97" fmla="*/ 6013516 w 6127519"/>
              <a:gd name="connsiteY97" fmla="*/ 4786619 h 6858000"/>
              <a:gd name="connsiteX98" fmla="*/ 6025404 w 6127519"/>
              <a:gd name="connsiteY98" fmla="*/ 4858148 h 6858000"/>
              <a:gd name="connsiteX99" fmla="*/ 6007749 w 6127519"/>
              <a:gd name="connsiteY99" fmla="*/ 4964715 h 6858000"/>
              <a:gd name="connsiteX100" fmla="*/ 6005269 w 6127519"/>
              <a:gd name="connsiteY100" fmla="*/ 5150567 h 6858000"/>
              <a:gd name="connsiteX101" fmla="*/ 6001127 w 6127519"/>
              <a:gd name="connsiteY101" fmla="*/ 5164609 h 6858000"/>
              <a:gd name="connsiteX102" fmla="*/ 5996647 w 6127519"/>
              <a:gd name="connsiteY102" fmla="*/ 5185640 h 6858000"/>
              <a:gd name="connsiteX103" fmla="*/ 5998514 w 6127519"/>
              <a:gd name="connsiteY103" fmla="*/ 5189673 h 6858000"/>
              <a:gd name="connsiteX104" fmla="*/ 5995970 w 6127519"/>
              <a:gd name="connsiteY104" fmla="*/ 5221547 h 6858000"/>
              <a:gd name="connsiteX105" fmla="*/ 5997218 w 6127519"/>
              <a:gd name="connsiteY105" fmla="*/ 5222031 h 6858000"/>
              <a:gd name="connsiteX106" fmla="*/ 6002116 w 6127519"/>
              <a:gd name="connsiteY106" fmla="*/ 5231223 h 6858000"/>
              <a:gd name="connsiteX107" fmla="*/ 6008541 w 6127519"/>
              <a:gd name="connsiteY107" fmla="*/ 5248680 h 6858000"/>
              <a:gd name="connsiteX108" fmla="*/ 6039260 w 6127519"/>
              <a:gd name="connsiteY108" fmla="*/ 5289518 h 6858000"/>
              <a:gd name="connsiteX109" fmla="*/ 6036748 w 6127519"/>
              <a:gd name="connsiteY109" fmla="*/ 5322752 h 6858000"/>
              <a:gd name="connsiteX110" fmla="*/ 6036943 w 6127519"/>
              <a:gd name="connsiteY110" fmla="*/ 5329480 h 6858000"/>
              <a:gd name="connsiteX111" fmla="*/ 6037236 w 6127519"/>
              <a:gd name="connsiteY111" fmla="*/ 5329634 h 6858000"/>
              <a:gd name="connsiteX112" fmla="*/ 6038019 w 6127519"/>
              <a:gd name="connsiteY112" fmla="*/ 5336764 h 6858000"/>
              <a:gd name="connsiteX113" fmla="*/ 6037298 w 6127519"/>
              <a:gd name="connsiteY113" fmla="*/ 5341753 h 6858000"/>
              <a:gd name="connsiteX114" fmla="*/ 6037677 w 6127519"/>
              <a:gd name="connsiteY114" fmla="*/ 5354807 h 6858000"/>
              <a:gd name="connsiteX115" fmla="*/ 6039728 w 6127519"/>
              <a:gd name="connsiteY115" fmla="*/ 5359416 h 6858000"/>
              <a:gd name="connsiteX116" fmla="*/ 6043311 w 6127519"/>
              <a:gd name="connsiteY116" fmla="*/ 5361407 h 6858000"/>
              <a:gd name="connsiteX117" fmla="*/ 6042954 w 6127519"/>
              <a:gd name="connsiteY117" fmla="*/ 5362576 h 6858000"/>
              <a:gd name="connsiteX118" fmla="*/ 6053435 w 6127519"/>
              <a:gd name="connsiteY118" fmla="*/ 5387547 h 6858000"/>
              <a:gd name="connsiteX119" fmla="*/ 6065933 w 6127519"/>
              <a:gd name="connsiteY119" fmla="*/ 5443002 h 6858000"/>
              <a:gd name="connsiteX120" fmla="*/ 6068640 w 6127519"/>
              <a:gd name="connsiteY120" fmla="*/ 5474503 h 6858000"/>
              <a:gd name="connsiteX121" fmla="*/ 6080922 w 6127519"/>
              <a:gd name="connsiteY121" fmla="*/ 5561070 h 6858000"/>
              <a:gd name="connsiteX122" fmla="*/ 6096949 w 6127519"/>
              <a:gd name="connsiteY122" fmla="*/ 5648179 h 6858000"/>
              <a:gd name="connsiteX123" fmla="*/ 6125703 w 6127519"/>
              <a:gd name="connsiteY123" fmla="*/ 5692894 h 6858000"/>
              <a:gd name="connsiteX124" fmla="*/ 6126670 w 6127519"/>
              <a:gd name="connsiteY124" fmla="*/ 5697882 h 6858000"/>
              <a:gd name="connsiteX125" fmla="*/ 6124061 w 6127519"/>
              <a:gd name="connsiteY125" fmla="*/ 5710294 h 6858000"/>
              <a:gd name="connsiteX126" fmla="*/ 6122213 w 6127519"/>
              <a:gd name="connsiteY126" fmla="*/ 5714762 h 6858000"/>
              <a:gd name="connsiteX127" fmla="*/ 6121353 w 6127519"/>
              <a:gd name="connsiteY127" fmla="*/ 5721725 h 6858000"/>
              <a:gd name="connsiteX128" fmla="*/ 6121607 w 6127519"/>
              <a:gd name="connsiteY128" fmla="*/ 5721959 h 6858000"/>
              <a:gd name="connsiteX129" fmla="*/ 6120262 w 6127519"/>
              <a:gd name="connsiteY129" fmla="*/ 5728358 h 6858000"/>
              <a:gd name="connsiteX130" fmla="*/ 6110194 w 6127519"/>
              <a:gd name="connsiteY130" fmla="*/ 5758853 h 6858000"/>
              <a:gd name="connsiteX131" fmla="*/ 6127519 w 6127519"/>
              <a:gd name="connsiteY131" fmla="*/ 5865775 h 6858000"/>
              <a:gd name="connsiteX132" fmla="*/ 6119217 w 6127519"/>
              <a:gd name="connsiteY132" fmla="*/ 5888542 h 6858000"/>
              <a:gd name="connsiteX133" fmla="*/ 6102493 w 6127519"/>
              <a:gd name="connsiteY133" fmla="*/ 5928602 h 6858000"/>
              <a:gd name="connsiteX134" fmla="*/ 6056863 w 6127519"/>
              <a:gd name="connsiteY134" fmla="*/ 6000643 h 6858000"/>
              <a:gd name="connsiteX135" fmla="*/ 6045436 w 6127519"/>
              <a:gd name="connsiteY135" fmla="*/ 6124480 h 6858000"/>
              <a:gd name="connsiteX136" fmla="*/ 6030489 w 6127519"/>
              <a:gd name="connsiteY136" fmla="*/ 6317666 h 6858000"/>
              <a:gd name="connsiteX137" fmla="*/ 6007492 w 6127519"/>
              <a:gd name="connsiteY137" fmla="*/ 6440818 h 6858000"/>
              <a:gd name="connsiteX138" fmla="*/ 6009467 w 6127519"/>
              <a:gd name="connsiteY138" fmla="*/ 6487076 h 6858000"/>
              <a:gd name="connsiteX139" fmla="*/ 5995064 w 6127519"/>
              <a:gd name="connsiteY139" fmla="*/ 6540791 h 6858000"/>
              <a:gd name="connsiteX140" fmla="*/ 5996309 w 6127519"/>
              <a:gd name="connsiteY140" fmla="*/ 6543961 h 6858000"/>
              <a:gd name="connsiteX141" fmla="*/ 5996048 w 6127519"/>
              <a:gd name="connsiteY141" fmla="*/ 6555444 h 6858000"/>
              <a:gd name="connsiteX142" fmla="*/ 6002524 w 6127519"/>
              <a:gd name="connsiteY142" fmla="*/ 6560188 h 6858000"/>
              <a:gd name="connsiteX143" fmla="*/ 6006823 w 6127519"/>
              <a:gd name="connsiteY143" fmla="*/ 6578546 h 6858000"/>
              <a:gd name="connsiteX144" fmla="*/ 6004510 w 6127519"/>
              <a:gd name="connsiteY144" fmla="*/ 6599256 h 6858000"/>
              <a:gd name="connsiteX145" fmla="*/ 5986207 w 6127519"/>
              <a:gd name="connsiteY145" fmla="*/ 6695855 h 6858000"/>
              <a:gd name="connsiteX146" fmla="*/ 5979428 w 6127519"/>
              <a:gd name="connsiteY146" fmla="*/ 6754678 h 6858000"/>
              <a:gd name="connsiteX147" fmla="*/ 5983398 w 6127519"/>
              <a:gd name="connsiteY147" fmla="*/ 6778641 h 6858000"/>
              <a:gd name="connsiteX148" fmla="*/ 5984543 w 6127519"/>
              <a:gd name="connsiteY148" fmla="*/ 6811016 h 6858000"/>
              <a:gd name="connsiteX149" fmla="*/ 5981802 w 6127519"/>
              <a:gd name="connsiteY149" fmla="*/ 6838578 h 6858000"/>
              <a:gd name="connsiteX150" fmla="*/ 5979671 w 6127519"/>
              <a:gd name="connsiteY150" fmla="*/ 6858000 h 6858000"/>
              <a:gd name="connsiteX151" fmla="*/ 0 w 6127519"/>
              <a:gd name="connsiteY151" fmla="*/ 6858000 h 6858000"/>
              <a:gd name="connsiteX152" fmla="*/ 0 w 6127519"/>
              <a:gd name="connsiteY152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5997218 w 6127689"/>
              <a:gd name="connsiteY105" fmla="*/ 5222031 h 6858000"/>
              <a:gd name="connsiteX106" fmla="*/ 6002116 w 6127689"/>
              <a:gd name="connsiteY106" fmla="*/ 5231223 h 6858000"/>
              <a:gd name="connsiteX107" fmla="*/ 6008541 w 6127689"/>
              <a:gd name="connsiteY107" fmla="*/ 5248680 h 6858000"/>
              <a:gd name="connsiteX108" fmla="*/ 6039260 w 6127689"/>
              <a:gd name="connsiteY108" fmla="*/ 5289518 h 6858000"/>
              <a:gd name="connsiteX109" fmla="*/ 6036748 w 6127689"/>
              <a:gd name="connsiteY109" fmla="*/ 5322752 h 6858000"/>
              <a:gd name="connsiteX110" fmla="*/ 6036943 w 6127689"/>
              <a:gd name="connsiteY110" fmla="*/ 5329480 h 6858000"/>
              <a:gd name="connsiteX111" fmla="*/ 6037236 w 6127689"/>
              <a:gd name="connsiteY111" fmla="*/ 5329634 h 6858000"/>
              <a:gd name="connsiteX112" fmla="*/ 6038019 w 6127689"/>
              <a:gd name="connsiteY112" fmla="*/ 5336764 h 6858000"/>
              <a:gd name="connsiteX113" fmla="*/ 6037298 w 6127689"/>
              <a:gd name="connsiteY113" fmla="*/ 5341753 h 6858000"/>
              <a:gd name="connsiteX114" fmla="*/ 6037677 w 6127689"/>
              <a:gd name="connsiteY114" fmla="*/ 5354807 h 6858000"/>
              <a:gd name="connsiteX115" fmla="*/ 6039728 w 6127689"/>
              <a:gd name="connsiteY115" fmla="*/ 5359416 h 6858000"/>
              <a:gd name="connsiteX116" fmla="*/ 6043311 w 6127689"/>
              <a:gd name="connsiteY116" fmla="*/ 5361407 h 6858000"/>
              <a:gd name="connsiteX117" fmla="*/ 6042954 w 6127689"/>
              <a:gd name="connsiteY117" fmla="*/ 5362576 h 6858000"/>
              <a:gd name="connsiteX118" fmla="*/ 6053435 w 6127689"/>
              <a:gd name="connsiteY118" fmla="*/ 5387547 h 6858000"/>
              <a:gd name="connsiteX119" fmla="*/ 6065933 w 6127689"/>
              <a:gd name="connsiteY119" fmla="*/ 5443002 h 6858000"/>
              <a:gd name="connsiteX120" fmla="*/ 6068640 w 6127689"/>
              <a:gd name="connsiteY120" fmla="*/ 5474503 h 6858000"/>
              <a:gd name="connsiteX121" fmla="*/ 6080922 w 6127689"/>
              <a:gd name="connsiteY121" fmla="*/ 5561070 h 6858000"/>
              <a:gd name="connsiteX122" fmla="*/ 6096949 w 6127689"/>
              <a:gd name="connsiteY122" fmla="*/ 5648179 h 6858000"/>
              <a:gd name="connsiteX123" fmla="*/ 6125703 w 6127689"/>
              <a:gd name="connsiteY123" fmla="*/ 5692894 h 6858000"/>
              <a:gd name="connsiteX124" fmla="*/ 6126670 w 6127689"/>
              <a:gd name="connsiteY124" fmla="*/ 5697882 h 6858000"/>
              <a:gd name="connsiteX125" fmla="*/ 6124061 w 6127689"/>
              <a:gd name="connsiteY125" fmla="*/ 5710294 h 6858000"/>
              <a:gd name="connsiteX126" fmla="*/ 6122213 w 6127689"/>
              <a:gd name="connsiteY126" fmla="*/ 5714762 h 6858000"/>
              <a:gd name="connsiteX127" fmla="*/ 6121353 w 6127689"/>
              <a:gd name="connsiteY127" fmla="*/ 5721725 h 6858000"/>
              <a:gd name="connsiteX128" fmla="*/ 6121607 w 6127689"/>
              <a:gd name="connsiteY128" fmla="*/ 5721959 h 6858000"/>
              <a:gd name="connsiteX129" fmla="*/ 6120262 w 6127689"/>
              <a:gd name="connsiteY129" fmla="*/ 5728358 h 6858000"/>
              <a:gd name="connsiteX130" fmla="*/ 6127024 w 6127689"/>
              <a:gd name="connsiteY130" fmla="*/ 5786902 h 6858000"/>
              <a:gd name="connsiteX131" fmla="*/ 6127519 w 6127689"/>
              <a:gd name="connsiteY131" fmla="*/ 5865775 h 6858000"/>
              <a:gd name="connsiteX132" fmla="*/ 6119217 w 6127689"/>
              <a:gd name="connsiteY132" fmla="*/ 5888542 h 6858000"/>
              <a:gd name="connsiteX133" fmla="*/ 6102493 w 6127689"/>
              <a:gd name="connsiteY133" fmla="*/ 5928602 h 6858000"/>
              <a:gd name="connsiteX134" fmla="*/ 6056863 w 6127689"/>
              <a:gd name="connsiteY134" fmla="*/ 6000643 h 6858000"/>
              <a:gd name="connsiteX135" fmla="*/ 6045436 w 6127689"/>
              <a:gd name="connsiteY135" fmla="*/ 6124480 h 6858000"/>
              <a:gd name="connsiteX136" fmla="*/ 6030489 w 6127689"/>
              <a:gd name="connsiteY136" fmla="*/ 6317666 h 6858000"/>
              <a:gd name="connsiteX137" fmla="*/ 6007492 w 6127689"/>
              <a:gd name="connsiteY137" fmla="*/ 6440818 h 6858000"/>
              <a:gd name="connsiteX138" fmla="*/ 6009467 w 6127689"/>
              <a:gd name="connsiteY138" fmla="*/ 6487076 h 6858000"/>
              <a:gd name="connsiteX139" fmla="*/ 5995064 w 6127689"/>
              <a:gd name="connsiteY139" fmla="*/ 6540791 h 6858000"/>
              <a:gd name="connsiteX140" fmla="*/ 5996309 w 6127689"/>
              <a:gd name="connsiteY140" fmla="*/ 6543961 h 6858000"/>
              <a:gd name="connsiteX141" fmla="*/ 5996048 w 6127689"/>
              <a:gd name="connsiteY141" fmla="*/ 6555444 h 6858000"/>
              <a:gd name="connsiteX142" fmla="*/ 6002524 w 6127689"/>
              <a:gd name="connsiteY142" fmla="*/ 6560188 h 6858000"/>
              <a:gd name="connsiteX143" fmla="*/ 6006823 w 6127689"/>
              <a:gd name="connsiteY143" fmla="*/ 6578546 h 6858000"/>
              <a:gd name="connsiteX144" fmla="*/ 6004510 w 6127689"/>
              <a:gd name="connsiteY144" fmla="*/ 6599256 h 6858000"/>
              <a:gd name="connsiteX145" fmla="*/ 5986207 w 6127689"/>
              <a:gd name="connsiteY145" fmla="*/ 6695855 h 6858000"/>
              <a:gd name="connsiteX146" fmla="*/ 5979428 w 6127689"/>
              <a:gd name="connsiteY146" fmla="*/ 6754678 h 6858000"/>
              <a:gd name="connsiteX147" fmla="*/ 5983398 w 6127689"/>
              <a:gd name="connsiteY147" fmla="*/ 6778641 h 6858000"/>
              <a:gd name="connsiteX148" fmla="*/ 5984543 w 6127689"/>
              <a:gd name="connsiteY148" fmla="*/ 6811016 h 6858000"/>
              <a:gd name="connsiteX149" fmla="*/ 5981802 w 6127689"/>
              <a:gd name="connsiteY149" fmla="*/ 6838578 h 6858000"/>
              <a:gd name="connsiteX150" fmla="*/ 5979671 w 6127689"/>
              <a:gd name="connsiteY150" fmla="*/ 6858000 h 6858000"/>
              <a:gd name="connsiteX151" fmla="*/ 0 w 6127689"/>
              <a:gd name="connsiteY151" fmla="*/ 6858000 h 6858000"/>
              <a:gd name="connsiteX152" fmla="*/ 0 w 6127689"/>
              <a:gd name="connsiteY152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5997218 w 6127689"/>
              <a:gd name="connsiteY105" fmla="*/ 5222031 h 6858000"/>
              <a:gd name="connsiteX106" fmla="*/ 6002116 w 6127689"/>
              <a:gd name="connsiteY106" fmla="*/ 5231223 h 6858000"/>
              <a:gd name="connsiteX107" fmla="*/ 6039260 w 6127689"/>
              <a:gd name="connsiteY107" fmla="*/ 5289518 h 6858000"/>
              <a:gd name="connsiteX108" fmla="*/ 6036748 w 6127689"/>
              <a:gd name="connsiteY108" fmla="*/ 5322752 h 6858000"/>
              <a:gd name="connsiteX109" fmla="*/ 6036943 w 6127689"/>
              <a:gd name="connsiteY109" fmla="*/ 5329480 h 6858000"/>
              <a:gd name="connsiteX110" fmla="*/ 6037236 w 6127689"/>
              <a:gd name="connsiteY110" fmla="*/ 5329634 h 6858000"/>
              <a:gd name="connsiteX111" fmla="*/ 6038019 w 6127689"/>
              <a:gd name="connsiteY111" fmla="*/ 5336764 h 6858000"/>
              <a:gd name="connsiteX112" fmla="*/ 6037298 w 6127689"/>
              <a:gd name="connsiteY112" fmla="*/ 5341753 h 6858000"/>
              <a:gd name="connsiteX113" fmla="*/ 6037677 w 6127689"/>
              <a:gd name="connsiteY113" fmla="*/ 5354807 h 6858000"/>
              <a:gd name="connsiteX114" fmla="*/ 6039728 w 6127689"/>
              <a:gd name="connsiteY114" fmla="*/ 5359416 h 6858000"/>
              <a:gd name="connsiteX115" fmla="*/ 6043311 w 6127689"/>
              <a:gd name="connsiteY115" fmla="*/ 5361407 h 6858000"/>
              <a:gd name="connsiteX116" fmla="*/ 6042954 w 6127689"/>
              <a:gd name="connsiteY116" fmla="*/ 5362576 h 6858000"/>
              <a:gd name="connsiteX117" fmla="*/ 6053435 w 6127689"/>
              <a:gd name="connsiteY117" fmla="*/ 5387547 h 6858000"/>
              <a:gd name="connsiteX118" fmla="*/ 6065933 w 6127689"/>
              <a:gd name="connsiteY118" fmla="*/ 5443002 h 6858000"/>
              <a:gd name="connsiteX119" fmla="*/ 6068640 w 6127689"/>
              <a:gd name="connsiteY119" fmla="*/ 5474503 h 6858000"/>
              <a:gd name="connsiteX120" fmla="*/ 6080922 w 6127689"/>
              <a:gd name="connsiteY120" fmla="*/ 5561070 h 6858000"/>
              <a:gd name="connsiteX121" fmla="*/ 6096949 w 6127689"/>
              <a:gd name="connsiteY121" fmla="*/ 5648179 h 6858000"/>
              <a:gd name="connsiteX122" fmla="*/ 6125703 w 6127689"/>
              <a:gd name="connsiteY122" fmla="*/ 5692894 h 6858000"/>
              <a:gd name="connsiteX123" fmla="*/ 6126670 w 6127689"/>
              <a:gd name="connsiteY123" fmla="*/ 5697882 h 6858000"/>
              <a:gd name="connsiteX124" fmla="*/ 6124061 w 6127689"/>
              <a:gd name="connsiteY124" fmla="*/ 5710294 h 6858000"/>
              <a:gd name="connsiteX125" fmla="*/ 6122213 w 6127689"/>
              <a:gd name="connsiteY125" fmla="*/ 5714762 h 6858000"/>
              <a:gd name="connsiteX126" fmla="*/ 6121353 w 6127689"/>
              <a:gd name="connsiteY126" fmla="*/ 5721725 h 6858000"/>
              <a:gd name="connsiteX127" fmla="*/ 6121607 w 6127689"/>
              <a:gd name="connsiteY127" fmla="*/ 5721959 h 6858000"/>
              <a:gd name="connsiteX128" fmla="*/ 6120262 w 6127689"/>
              <a:gd name="connsiteY128" fmla="*/ 5728358 h 6858000"/>
              <a:gd name="connsiteX129" fmla="*/ 6127024 w 6127689"/>
              <a:gd name="connsiteY129" fmla="*/ 5786902 h 6858000"/>
              <a:gd name="connsiteX130" fmla="*/ 6127519 w 6127689"/>
              <a:gd name="connsiteY130" fmla="*/ 5865775 h 6858000"/>
              <a:gd name="connsiteX131" fmla="*/ 6119217 w 6127689"/>
              <a:gd name="connsiteY131" fmla="*/ 5888542 h 6858000"/>
              <a:gd name="connsiteX132" fmla="*/ 6102493 w 6127689"/>
              <a:gd name="connsiteY132" fmla="*/ 5928602 h 6858000"/>
              <a:gd name="connsiteX133" fmla="*/ 6056863 w 6127689"/>
              <a:gd name="connsiteY133" fmla="*/ 6000643 h 6858000"/>
              <a:gd name="connsiteX134" fmla="*/ 6045436 w 6127689"/>
              <a:gd name="connsiteY134" fmla="*/ 6124480 h 6858000"/>
              <a:gd name="connsiteX135" fmla="*/ 6030489 w 6127689"/>
              <a:gd name="connsiteY135" fmla="*/ 6317666 h 6858000"/>
              <a:gd name="connsiteX136" fmla="*/ 6007492 w 6127689"/>
              <a:gd name="connsiteY136" fmla="*/ 6440818 h 6858000"/>
              <a:gd name="connsiteX137" fmla="*/ 6009467 w 6127689"/>
              <a:gd name="connsiteY137" fmla="*/ 6487076 h 6858000"/>
              <a:gd name="connsiteX138" fmla="*/ 5995064 w 6127689"/>
              <a:gd name="connsiteY138" fmla="*/ 6540791 h 6858000"/>
              <a:gd name="connsiteX139" fmla="*/ 5996309 w 6127689"/>
              <a:gd name="connsiteY139" fmla="*/ 6543961 h 6858000"/>
              <a:gd name="connsiteX140" fmla="*/ 5996048 w 6127689"/>
              <a:gd name="connsiteY140" fmla="*/ 6555444 h 6858000"/>
              <a:gd name="connsiteX141" fmla="*/ 6002524 w 6127689"/>
              <a:gd name="connsiteY141" fmla="*/ 6560188 h 6858000"/>
              <a:gd name="connsiteX142" fmla="*/ 6006823 w 6127689"/>
              <a:gd name="connsiteY142" fmla="*/ 6578546 h 6858000"/>
              <a:gd name="connsiteX143" fmla="*/ 6004510 w 6127689"/>
              <a:gd name="connsiteY143" fmla="*/ 6599256 h 6858000"/>
              <a:gd name="connsiteX144" fmla="*/ 5986207 w 6127689"/>
              <a:gd name="connsiteY144" fmla="*/ 6695855 h 6858000"/>
              <a:gd name="connsiteX145" fmla="*/ 5979428 w 6127689"/>
              <a:gd name="connsiteY145" fmla="*/ 6754678 h 6858000"/>
              <a:gd name="connsiteX146" fmla="*/ 5983398 w 6127689"/>
              <a:gd name="connsiteY146" fmla="*/ 6778641 h 6858000"/>
              <a:gd name="connsiteX147" fmla="*/ 5984543 w 6127689"/>
              <a:gd name="connsiteY147" fmla="*/ 6811016 h 6858000"/>
              <a:gd name="connsiteX148" fmla="*/ 5981802 w 6127689"/>
              <a:gd name="connsiteY148" fmla="*/ 6838578 h 6858000"/>
              <a:gd name="connsiteX149" fmla="*/ 5979671 w 6127689"/>
              <a:gd name="connsiteY149" fmla="*/ 6858000 h 6858000"/>
              <a:gd name="connsiteX150" fmla="*/ 0 w 6127689"/>
              <a:gd name="connsiteY150" fmla="*/ 6858000 h 6858000"/>
              <a:gd name="connsiteX151" fmla="*/ 0 w 6127689"/>
              <a:gd name="connsiteY151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5997218 w 6127689"/>
              <a:gd name="connsiteY105" fmla="*/ 5222031 h 6858000"/>
              <a:gd name="connsiteX106" fmla="*/ 6039260 w 6127689"/>
              <a:gd name="connsiteY106" fmla="*/ 5289518 h 6858000"/>
              <a:gd name="connsiteX107" fmla="*/ 6036748 w 6127689"/>
              <a:gd name="connsiteY107" fmla="*/ 5322752 h 6858000"/>
              <a:gd name="connsiteX108" fmla="*/ 6036943 w 6127689"/>
              <a:gd name="connsiteY108" fmla="*/ 5329480 h 6858000"/>
              <a:gd name="connsiteX109" fmla="*/ 6037236 w 6127689"/>
              <a:gd name="connsiteY109" fmla="*/ 5329634 h 6858000"/>
              <a:gd name="connsiteX110" fmla="*/ 6038019 w 6127689"/>
              <a:gd name="connsiteY110" fmla="*/ 5336764 h 6858000"/>
              <a:gd name="connsiteX111" fmla="*/ 6037298 w 6127689"/>
              <a:gd name="connsiteY111" fmla="*/ 5341753 h 6858000"/>
              <a:gd name="connsiteX112" fmla="*/ 6037677 w 6127689"/>
              <a:gd name="connsiteY112" fmla="*/ 5354807 h 6858000"/>
              <a:gd name="connsiteX113" fmla="*/ 6039728 w 6127689"/>
              <a:gd name="connsiteY113" fmla="*/ 5359416 h 6858000"/>
              <a:gd name="connsiteX114" fmla="*/ 6043311 w 6127689"/>
              <a:gd name="connsiteY114" fmla="*/ 5361407 h 6858000"/>
              <a:gd name="connsiteX115" fmla="*/ 6042954 w 6127689"/>
              <a:gd name="connsiteY115" fmla="*/ 5362576 h 6858000"/>
              <a:gd name="connsiteX116" fmla="*/ 6053435 w 6127689"/>
              <a:gd name="connsiteY116" fmla="*/ 5387547 h 6858000"/>
              <a:gd name="connsiteX117" fmla="*/ 6065933 w 6127689"/>
              <a:gd name="connsiteY117" fmla="*/ 5443002 h 6858000"/>
              <a:gd name="connsiteX118" fmla="*/ 6068640 w 6127689"/>
              <a:gd name="connsiteY118" fmla="*/ 5474503 h 6858000"/>
              <a:gd name="connsiteX119" fmla="*/ 6080922 w 6127689"/>
              <a:gd name="connsiteY119" fmla="*/ 5561070 h 6858000"/>
              <a:gd name="connsiteX120" fmla="*/ 6096949 w 6127689"/>
              <a:gd name="connsiteY120" fmla="*/ 5648179 h 6858000"/>
              <a:gd name="connsiteX121" fmla="*/ 6125703 w 6127689"/>
              <a:gd name="connsiteY121" fmla="*/ 5692894 h 6858000"/>
              <a:gd name="connsiteX122" fmla="*/ 6126670 w 6127689"/>
              <a:gd name="connsiteY122" fmla="*/ 5697882 h 6858000"/>
              <a:gd name="connsiteX123" fmla="*/ 6124061 w 6127689"/>
              <a:gd name="connsiteY123" fmla="*/ 5710294 h 6858000"/>
              <a:gd name="connsiteX124" fmla="*/ 6122213 w 6127689"/>
              <a:gd name="connsiteY124" fmla="*/ 5714762 h 6858000"/>
              <a:gd name="connsiteX125" fmla="*/ 6121353 w 6127689"/>
              <a:gd name="connsiteY125" fmla="*/ 5721725 h 6858000"/>
              <a:gd name="connsiteX126" fmla="*/ 6121607 w 6127689"/>
              <a:gd name="connsiteY126" fmla="*/ 5721959 h 6858000"/>
              <a:gd name="connsiteX127" fmla="*/ 6120262 w 6127689"/>
              <a:gd name="connsiteY127" fmla="*/ 5728358 h 6858000"/>
              <a:gd name="connsiteX128" fmla="*/ 6127024 w 6127689"/>
              <a:gd name="connsiteY128" fmla="*/ 5786902 h 6858000"/>
              <a:gd name="connsiteX129" fmla="*/ 6127519 w 6127689"/>
              <a:gd name="connsiteY129" fmla="*/ 5865775 h 6858000"/>
              <a:gd name="connsiteX130" fmla="*/ 6119217 w 6127689"/>
              <a:gd name="connsiteY130" fmla="*/ 5888542 h 6858000"/>
              <a:gd name="connsiteX131" fmla="*/ 6102493 w 6127689"/>
              <a:gd name="connsiteY131" fmla="*/ 5928602 h 6858000"/>
              <a:gd name="connsiteX132" fmla="*/ 6056863 w 6127689"/>
              <a:gd name="connsiteY132" fmla="*/ 6000643 h 6858000"/>
              <a:gd name="connsiteX133" fmla="*/ 6045436 w 6127689"/>
              <a:gd name="connsiteY133" fmla="*/ 6124480 h 6858000"/>
              <a:gd name="connsiteX134" fmla="*/ 6030489 w 6127689"/>
              <a:gd name="connsiteY134" fmla="*/ 6317666 h 6858000"/>
              <a:gd name="connsiteX135" fmla="*/ 6007492 w 6127689"/>
              <a:gd name="connsiteY135" fmla="*/ 6440818 h 6858000"/>
              <a:gd name="connsiteX136" fmla="*/ 6009467 w 6127689"/>
              <a:gd name="connsiteY136" fmla="*/ 6487076 h 6858000"/>
              <a:gd name="connsiteX137" fmla="*/ 5995064 w 6127689"/>
              <a:gd name="connsiteY137" fmla="*/ 6540791 h 6858000"/>
              <a:gd name="connsiteX138" fmla="*/ 5996309 w 6127689"/>
              <a:gd name="connsiteY138" fmla="*/ 6543961 h 6858000"/>
              <a:gd name="connsiteX139" fmla="*/ 5996048 w 6127689"/>
              <a:gd name="connsiteY139" fmla="*/ 6555444 h 6858000"/>
              <a:gd name="connsiteX140" fmla="*/ 6002524 w 6127689"/>
              <a:gd name="connsiteY140" fmla="*/ 6560188 h 6858000"/>
              <a:gd name="connsiteX141" fmla="*/ 6006823 w 6127689"/>
              <a:gd name="connsiteY141" fmla="*/ 6578546 h 6858000"/>
              <a:gd name="connsiteX142" fmla="*/ 6004510 w 6127689"/>
              <a:gd name="connsiteY142" fmla="*/ 6599256 h 6858000"/>
              <a:gd name="connsiteX143" fmla="*/ 5986207 w 6127689"/>
              <a:gd name="connsiteY143" fmla="*/ 6695855 h 6858000"/>
              <a:gd name="connsiteX144" fmla="*/ 5979428 w 6127689"/>
              <a:gd name="connsiteY144" fmla="*/ 6754678 h 6858000"/>
              <a:gd name="connsiteX145" fmla="*/ 5983398 w 6127689"/>
              <a:gd name="connsiteY145" fmla="*/ 6778641 h 6858000"/>
              <a:gd name="connsiteX146" fmla="*/ 5984543 w 6127689"/>
              <a:gd name="connsiteY146" fmla="*/ 6811016 h 6858000"/>
              <a:gd name="connsiteX147" fmla="*/ 5981802 w 6127689"/>
              <a:gd name="connsiteY147" fmla="*/ 6838578 h 6858000"/>
              <a:gd name="connsiteX148" fmla="*/ 5979671 w 6127689"/>
              <a:gd name="connsiteY148" fmla="*/ 6858000 h 6858000"/>
              <a:gd name="connsiteX149" fmla="*/ 0 w 6127689"/>
              <a:gd name="connsiteY149" fmla="*/ 6858000 h 6858000"/>
              <a:gd name="connsiteX150" fmla="*/ 0 w 6127689"/>
              <a:gd name="connsiteY150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5997218 w 6127689"/>
              <a:gd name="connsiteY105" fmla="*/ 5222031 h 6858000"/>
              <a:gd name="connsiteX106" fmla="*/ 6036748 w 6127689"/>
              <a:gd name="connsiteY106" fmla="*/ 5322752 h 6858000"/>
              <a:gd name="connsiteX107" fmla="*/ 6036943 w 6127689"/>
              <a:gd name="connsiteY107" fmla="*/ 5329480 h 6858000"/>
              <a:gd name="connsiteX108" fmla="*/ 6037236 w 6127689"/>
              <a:gd name="connsiteY108" fmla="*/ 5329634 h 6858000"/>
              <a:gd name="connsiteX109" fmla="*/ 6038019 w 6127689"/>
              <a:gd name="connsiteY109" fmla="*/ 5336764 h 6858000"/>
              <a:gd name="connsiteX110" fmla="*/ 6037298 w 6127689"/>
              <a:gd name="connsiteY110" fmla="*/ 5341753 h 6858000"/>
              <a:gd name="connsiteX111" fmla="*/ 6037677 w 6127689"/>
              <a:gd name="connsiteY111" fmla="*/ 5354807 h 6858000"/>
              <a:gd name="connsiteX112" fmla="*/ 6039728 w 6127689"/>
              <a:gd name="connsiteY112" fmla="*/ 5359416 h 6858000"/>
              <a:gd name="connsiteX113" fmla="*/ 6043311 w 6127689"/>
              <a:gd name="connsiteY113" fmla="*/ 5361407 h 6858000"/>
              <a:gd name="connsiteX114" fmla="*/ 6042954 w 6127689"/>
              <a:gd name="connsiteY114" fmla="*/ 5362576 h 6858000"/>
              <a:gd name="connsiteX115" fmla="*/ 6053435 w 6127689"/>
              <a:gd name="connsiteY115" fmla="*/ 5387547 h 6858000"/>
              <a:gd name="connsiteX116" fmla="*/ 6065933 w 6127689"/>
              <a:gd name="connsiteY116" fmla="*/ 5443002 h 6858000"/>
              <a:gd name="connsiteX117" fmla="*/ 6068640 w 6127689"/>
              <a:gd name="connsiteY117" fmla="*/ 5474503 h 6858000"/>
              <a:gd name="connsiteX118" fmla="*/ 6080922 w 6127689"/>
              <a:gd name="connsiteY118" fmla="*/ 5561070 h 6858000"/>
              <a:gd name="connsiteX119" fmla="*/ 6096949 w 6127689"/>
              <a:gd name="connsiteY119" fmla="*/ 5648179 h 6858000"/>
              <a:gd name="connsiteX120" fmla="*/ 6125703 w 6127689"/>
              <a:gd name="connsiteY120" fmla="*/ 5692894 h 6858000"/>
              <a:gd name="connsiteX121" fmla="*/ 6126670 w 6127689"/>
              <a:gd name="connsiteY121" fmla="*/ 5697882 h 6858000"/>
              <a:gd name="connsiteX122" fmla="*/ 6124061 w 6127689"/>
              <a:gd name="connsiteY122" fmla="*/ 5710294 h 6858000"/>
              <a:gd name="connsiteX123" fmla="*/ 6122213 w 6127689"/>
              <a:gd name="connsiteY123" fmla="*/ 5714762 h 6858000"/>
              <a:gd name="connsiteX124" fmla="*/ 6121353 w 6127689"/>
              <a:gd name="connsiteY124" fmla="*/ 5721725 h 6858000"/>
              <a:gd name="connsiteX125" fmla="*/ 6121607 w 6127689"/>
              <a:gd name="connsiteY125" fmla="*/ 5721959 h 6858000"/>
              <a:gd name="connsiteX126" fmla="*/ 6120262 w 6127689"/>
              <a:gd name="connsiteY126" fmla="*/ 5728358 h 6858000"/>
              <a:gd name="connsiteX127" fmla="*/ 6127024 w 6127689"/>
              <a:gd name="connsiteY127" fmla="*/ 5786902 h 6858000"/>
              <a:gd name="connsiteX128" fmla="*/ 6127519 w 6127689"/>
              <a:gd name="connsiteY128" fmla="*/ 5865775 h 6858000"/>
              <a:gd name="connsiteX129" fmla="*/ 6119217 w 6127689"/>
              <a:gd name="connsiteY129" fmla="*/ 5888542 h 6858000"/>
              <a:gd name="connsiteX130" fmla="*/ 6102493 w 6127689"/>
              <a:gd name="connsiteY130" fmla="*/ 5928602 h 6858000"/>
              <a:gd name="connsiteX131" fmla="*/ 6056863 w 6127689"/>
              <a:gd name="connsiteY131" fmla="*/ 6000643 h 6858000"/>
              <a:gd name="connsiteX132" fmla="*/ 6045436 w 6127689"/>
              <a:gd name="connsiteY132" fmla="*/ 6124480 h 6858000"/>
              <a:gd name="connsiteX133" fmla="*/ 6030489 w 6127689"/>
              <a:gd name="connsiteY133" fmla="*/ 6317666 h 6858000"/>
              <a:gd name="connsiteX134" fmla="*/ 6007492 w 6127689"/>
              <a:gd name="connsiteY134" fmla="*/ 6440818 h 6858000"/>
              <a:gd name="connsiteX135" fmla="*/ 6009467 w 6127689"/>
              <a:gd name="connsiteY135" fmla="*/ 6487076 h 6858000"/>
              <a:gd name="connsiteX136" fmla="*/ 5995064 w 6127689"/>
              <a:gd name="connsiteY136" fmla="*/ 6540791 h 6858000"/>
              <a:gd name="connsiteX137" fmla="*/ 5996309 w 6127689"/>
              <a:gd name="connsiteY137" fmla="*/ 6543961 h 6858000"/>
              <a:gd name="connsiteX138" fmla="*/ 5996048 w 6127689"/>
              <a:gd name="connsiteY138" fmla="*/ 6555444 h 6858000"/>
              <a:gd name="connsiteX139" fmla="*/ 6002524 w 6127689"/>
              <a:gd name="connsiteY139" fmla="*/ 6560188 h 6858000"/>
              <a:gd name="connsiteX140" fmla="*/ 6006823 w 6127689"/>
              <a:gd name="connsiteY140" fmla="*/ 6578546 h 6858000"/>
              <a:gd name="connsiteX141" fmla="*/ 6004510 w 6127689"/>
              <a:gd name="connsiteY141" fmla="*/ 6599256 h 6858000"/>
              <a:gd name="connsiteX142" fmla="*/ 5986207 w 6127689"/>
              <a:gd name="connsiteY142" fmla="*/ 6695855 h 6858000"/>
              <a:gd name="connsiteX143" fmla="*/ 5979428 w 6127689"/>
              <a:gd name="connsiteY143" fmla="*/ 6754678 h 6858000"/>
              <a:gd name="connsiteX144" fmla="*/ 5983398 w 6127689"/>
              <a:gd name="connsiteY144" fmla="*/ 6778641 h 6858000"/>
              <a:gd name="connsiteX145" fmla="*/ 5984543 w 6127689"/>
              <a:gd name="connsiteY145" fmla="*/ 6811016 h 6858000"/>
              <a:gd name="connsiteX146" fmla="*/ 5981802 w 6127689"/>
              <a:gd name="connsiteY146" fmla="*/ 6838578 h 6858000"/>
              <a:gd name="connsiteX147" fmla="*/ 5979671 w 6127689"/>
              <a:gd name="connsiteY147" fmla="*/ 6858000 h 6858000"/>
              <a:gd name="connsiteX148" fmla="*/ 0 w 6127689"/>
              <a:gd name="connsiteY148" fmla="*/ 6858000 h 6858000"/>
              <a:gd name="connsiteX149" fmla="*/ 0 w 6127689"/>
              <a:gd name="connsiteY149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6042096 w 6127689"/>
              <a:gd name="connsiteY105" fmla="*/ 5233251 h 6858000"/>
              <a:gd name="connsiteX106" fmla="*/ 6036748 w 6127689"/>
              <a:gd name="connsiteY106" fmla="*/ 5322752 h 6858000"/>
              <a:gd name="connsiteX107" fmla="*/ 6036943 w 6127689"/>
              <a:gd name="connsiteY107" fmla="*/ 5329480 h 6858000"/>
              <a:gd name="connsiteX108" fmla="*/ 6037236 w 6127689"/>
              <a:gd name="connsiteY108" fmla="*/ 5329634 h 6858000"/>
              <a:gd name="connsiteX109" fmla="*/ 6038019 w 6127689"/>
              <a:gd name="connsiteY109" fmla="*/ 5336764 h 6858000"/>
              <a:gd name="connsiteX110" fmla="*/ 6037298 w 6127689"/>
              <a:gd name="connsiteY110" fmla="*/ 5341753 h 6858000"/>
              <a:gd name="connsiteX111" fmla="*/ 6037677 w 6127689"/>
              <a:gd name="connsiteY111" fmla="*/ 5354807 h 6858000"/>
              <a:gd name="connsiteX112" fmla="*/ 6039728 w 6127689"/>
              <a:gd name="connsiteY112" fmla="*/ 5359416 h 6858000"/>
              <a:gd name="connsiteX113" fmla="*/ 6043311 w 6127689"/>
              <a:gd name="connsiteY113" fmla="*/ 5361407 h 6858000"/>
              <a:gd name="connsiteX114" fmla="*/ 6042954 w 6127689"/>
              <a:gd name="connsiteY114" fmla="*/ 5362576 h 6858000"/>
              <a:gd name="connsiteX115" fmla="*/ 6053435 w 6127689"/>
              <a:gd name="connsiteY115" fmla="*/ 5387547 h 6858000"/>
              <a:gd name="connsiteX116" fmla="*/ 6065933 w 6127689"/>
              <a:gd name="connsiteY116" fmla="*/ 5443002 h 6858000"/>
              <a:gd name="connsiteX117" fmla="*/ 6068640 w 6127689"/>
              <a:gd name="connsiteY117" fmla="*/ 5474503 h 6858000"/>
              <a:gd name="connsiteX118" fmla="*/ 6080922 w 6127689"/>
              <a:gd name="connsiteY118" fmla="*/ 5561070 h 6858000"/>
              <a:gd name="connsiteX119" fmla="*/ 6096949 w 6127689"/>
              <a:gd name="connsiteY119" fmla="*/ 5648179 h 6858000"/>
              <a:gd name="connsiteX120" fmla="*/ 6125703 w 6127689"/>
              <a:gd name="connsiteY120" fmla="*/ 5692894 h 6858000"/>
              <a:gd name="connsiteX121" fmla="*/ 6126670 w 6127689"/>
              <a:gd name="connsiteY121" fmla="*/ 5697882 h 6858000"/>
              <a:gd name="connsiteX122" fmla="*/ 6124061 w 6127689"/>
              <a:gd name="connsiteY122" fmla="*/ 5710294 h 6858000"/>
              <a:gd name="connsiteX123" fmla="*/ 6122213 w 6127689"/>
              <a:gd name="connsiteY123" fmla="*/ 5714762 h 6858000"/>
              <a:gd name="connsiteX124" fmla="*/ 6121353 w 6127689"/>
              <a:gd name="connsiteY124" fmla="*/ 5721725 h 6858000"/>
              <a:gd name="connsiteX125" fmla="*/ 6121607 w 6127689"/>
              <a:gd name="connsiteY125" fmla="*/ 5721959 h 6858000"/>
              <a:gd name="connsiteX126" fmla="*/ 6120262 w 6127689"/>
              <a:gd name="connsiteY126" fmla="*/ 5728358 h 6858000"/>
              <a:gd name="connsiteX127" fmla="*/ 6127024 w 6127689"/>
              <a:gd name="connsiteY127" fmla="*/ 5786902 h 6858000"/>
              <a:gd name="connsiteX128" fmla="*/ 6127519 w 6127689"/>
              <a:gd name="connsiteY128" fmla="*/ 5865775 h 6858000"/>
              <a:gd name="connsiteX129" fmla="*/ 6119217 w 6127689"/>
              <a:gd name="connsiteY129" fmla="*/ 5888542 h 6858000"/>
              <a:gd name="connsiteX130" fmla="*/ 6102493 w 6127689"/>
              <a:gd name="connsiteY130" fmla="*/ 5928602 h 6858000"/>
              <a:gd name="connsiteX131" fmla="*/ 6056863 w 6127689"/>
              <a:gd name="connsiteY131" fmla="*/ 6000643 h 6858000"/>
              <a:gd name="connsiteX132" fmla="*/ 6045436 w 6127689"/>
              <a:gd name="connsiteY132" fmla="*/ 6124480 h 6858000"/>
              <a:gd name="connsiteX133" fmla="*/ 6030489 w 6127689"/>
              <a:gd name="connsiteY133" fmla="*/ 6317666 h 6858000"/>
              <a:gd name="connsiteX134" fmla="*/ 6007492 w 6127689"/>
              <a:gd name="connsiteY134" fmla="*/ 6440818 h 6858000"/>
              <a:gd name="connsiteX135" fmla="*/ 6009467 w 6127689"/>
              <a:gd name="connsiteY135" fmla="*/ 6487076 h 6858000"/>
              <a:gd name="connsiteX136" fmla="*/ 5995064 w 6127689"/>
              <a:gd name="connsiteY136" fmla="*/ 6540791 h 6858000"/>
              <a:gd name="connsiteX137" fmla="*/ 5996309 w 6127689"/>
              <a:gd name="connsiteY137" fmla="*/ 6543961 h 6858000"/>
              <a:gd name="connsiteX138" fmla="*/ 5996048 w 6127689"/>
              <a:gd name="connsiteY138" fmla="*/ 6555444 h 6858000"/>
              <a:gd name="connsiteX139" fmla="*/ 6002524 w 6127689"/>
              <a:gd name="connsiteY139" fmla="*/ 6560188 h 6858000"/>
              <a:gd name="connsiteX140" fmla="*/ 6006823 w 6127689"/>
              <a:gd name="connsiteY140" fmla="*/ 6578546 h 6858000"/>
              <a:gd name="connsiteX141" fmla="*/ 6004510 w 6127689"/>
              <a:gd name="connsiteY141" fmla="*/ 6599256 h 6858000"/>
              <a:gd name="connsiteX142" fmla="*/ 5986207 w 6127689"/>
              <a:gd name="connsiteY142" fmla="*/ 6695855 h 6858000"/>
              <a:gd name="connsiteX143" fmla="*/ 5979428 w 6127689"/>
              <a:gd name="connsiteY143" fmla="*/ 6754678 h 6858000"/>
              <a:gd name="connsiteX144" fmla="*/ 5983398 w 6127689"/>
              <a:gd name="connsiteY144" fmla="*/ 6778641 h 6858000"/>
              <a:gd name="connsiteX145" fmla="*/ 5984543 w 6127689"/>
              <a:gd name="connsiteY145" fmla="*/ 6811016 h 6858000"/>
              <a:gd name="connsiteX146" fmla="*/ 5981802 w 6127689"/>
              <a:gd name="connsiteY146" fmla="*/ 6838578 h 6858000"/>
              <a:gd name="connsiteX147" fmla="*/ 5979671 w 6127689"/>
              <a:gd name="connsiteY147" fmla="*/ 6858000 h 6858000"/>
              <a:gd name="connsiteX148" fmla="*/ 0 w 6127689"/>
              <a:gd name="connsiteY148" fmla="*/ 6858000 h 6858000"/>
              <a:gd name="connsiteX149" fmla="*/ 0 w 6127689"/>
              <a:gd name="connsiteY149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5995970 w 6127689"/>
              <a:gd name="connsiteY104" fmla="*/ 5221547 h 6858000"/>
              <a:gd name="connsiteX105" fmla="*/ 6036748 w 6127689"/>
              <a:gd name="connsiteY105" fmla="*/ 5322752 h 6858000"/>
              <a:gd name="connsiteX106" fmla="*/ 6036943 w 6127689"/>
              <a:gd name="connsiteY106" fmla="*/ 5329480 h 6858000"/>
              <a:gd name="connsiteX107" fmla="*/ 6037236 w 6127689"/>
              <a:gd name="connsiteY107" fmla="*/ 5329634 h 6858000"/>
              <a:gd name="connsiteX108" fmla="*/ 6038019 w 6127689"/>
              <a:gd name="connsiteY108" fmla="*/ 5336764 h 6858000"/>
              <a:gd name="connsiteX109" fmla="*/ 6037298 w 6127689"/>
              <a:gd name="connsiteY109" fmla="*/ 5341753 h 6858000"/>
              <a:gd name="connsiteX110" fmla="*/ 6037677 w 6127689"/>
              <a:gd name="connsiteY110" fmla="*/ 5354807 h 6858000"/>
              <a:gd name="connsiteX111" fmla="*/ 6039728 w 6127689"/>
              <a:gd name="connsiteY111" fmla="*/ 5359416 h 6858000"/>
              <a:gd name="connsiteX112" fmla="*/ 6043311 w 6127689"/>
              <a:gd name="connsiteY112" fmla="*/ 5361407 h 6858000"/>
              <a:gd name="connsiteX113" fmla="*/ 6042954 w 6127689"/>
              <a:gd name="connsiteY113" fmla="*/ 5362576 h 6858000"/>
              <a:gd name="connsiteX114" fmla="*/ 6053435 w 6127689"/>
              <a:gd name="connsiteY114" fmla="*/ 5387547 h 6858000"/>
              <a:gd name="connsiteX115" fmla="*/ 6065933 w 6127689"/>
              <a:gd name="connsiteY115" fmla="*/ 5443002 h 6858000"/>
              <a:gd name="connsiteX116" fmla="*/ 6068640 w 6127689"/>
              <a:gd name="connsiteY116" fmla="*/ 5474503 h 6858000"/>
              <a:gd name="connsiteX117" fmla="*/ 6080922 w 6127689"/>
              <a:gd name="connsiteY117" fmla="*/ 5561070 h 6858000"/>
              <a:gd name="connsiteX118" fmla="*/ 6096949 w 6127689"/>
              <a:gd name="connsiteY118" fmla="*/ 5648179 h 6858000"/>
              <a:gd name="connsiteX119" fmla="*/ 6125703 w 6127689"/>
              <a:gd name="connsiteY119" fmla="*/ 5692894 h 6858000"/>
              <a:gd name="connsiteX120" fmla="*/ 6126670 w 6127689"/>
              <a:gd name="connsiteY120" fmla="*/ 5697882 h 6858000"/>
              <a:gd name="connsiteX121" fmla="*/ 6124061 w 6127689"/>
              <a:gd name="connsiteY121" fmla="*/ 5710294 h 6858000"/>
              <a:gd name="connsiteX122" fmla="*/ 6122213 w 6127689"/>
              <a:gd name="connsiteY122" fmla="*/ 5714762 h 6858000"/>
              <a:gd name="connsiteX123" fmla="*/ 6121353 w 6127689"/>
              <a:gd name="connsiteY123" fmla="*/ 5721725 h 6858000"/>
              <a:gd name="connsiteX124" fmla="*/ 6121607 w 6127689"/>
              <a:gd name="connsiteY124" fmla="*/ 5721959 h 6858000"/>
              <a:gd name="connsiteX125" fmla="*/ 6120262 w 6127689"/>
              <a:gd name="connsiteY125" fmla="*/ 5728358 h 6858000"/>
              <a:gd name="connsiteX126" fmla="*/ 6127024 w 6127689"/>
              <a:gd name="connsiteY126" fmla="*/ 5786902 h 6858000"/>
              <a:gd name="connsiteX127" fmla="*/ 6127519 w 6127689"/>
              <a:gd name="connsiteY127" fmla="*/ 5865775 h 6858000"/>
              <a:gd name="connsiteX128" fmla="*/ 6119217 w 6127689"/>
              <a:gd name="connsiteY128" fmla="*/ 5888542 h 6858000"/>
              <a:gd name="connsiteX129" fmla="*/ 6102493 w 6127689"/>
              <a:gd name="connsiteY129" fmla="*/ 5928602 h 6858000"/>
              <a:gd name="connsiteX130" fmla="*/ 6056863 w 6127689"/>
              <a:gd name="connsiteY130" fmla="*/ 6000643 h 6858000"/>
              <a:gd name="connsiteX131" fmla="*/ 6045436 w 6127689"/>
              <a:gd name="connsiteY131" fmla="*/ 6124480 h 6858000"/>
              <a:gd name="connsiteX132" fmla="*/ 6030489 w 6127689"/>
              <a:gd name="connsiteY132" fmla="*/ 6317666 h 6858000"/>
              <a:gd name="connsiteX133" fmla="*/ 6007492 w 6127689"/>
              <a:gd name="connsiteY133" fmla="*/ 6440818 h 6858000"/>
              <a:gd name="connsiteX134" fmla="*/ 6009467 w 6127689"/>
              <a:gd name="connsiteY134" fmla="*/ 6487076 h 6858000"/>
              <a:gd name="connsiteX135" fmla="*/ 5995064 w 6127689"/>
              <a:gd name="connsiteY135" fmla="*/ 6540791 h 6858000"/>
              <a:gd name="connsiteX136" fmla="*/ 5996309 w 6127689"/>
              <a:gd name="connsiteY136" fmla="*/ 6543961 h 6858000"/>
              <a:gd name="connsiteX137" fmla="*/ 5996048 w 6127689"/>
              <a:gd name="connsiteY137" fmla="*/ 6555444 h 6858000"/>
              <a:gd name="connsiteX138" fmla="*/ 6002524 w 6127689"/>
              <a:gd name="connsiteY138" fmla="*/ 6560188 h 6858000"/>
              <a:gd name="connsiteX139" fmla="*/ 6006823 w 6127689"/>
              <a:gd name="connsiteY139" fmla="*/ 6578546 h 6858000"/>
              <a:gd name="connsiteX140" fmla="*/ 6004510 w 6127689"/>
              <a:gd name="connsiteY140" fmla="*/ 6599256 h 6858000"/>
              <a:gd name="connsiteX141" fmla="*/ 5986207 w 6127689"/>
              <a:gd name="connsiteY141" fmla="*/ 6695855 h 6858000"/>
              <a:gd name="connsiteX142" fmla="*/ 5979428 w 6127689"/>
              <a:gd name="connsiteY142" fmla="*/ 6754678 h 6858000"/>
              <a:gd name="connsiteX143" fmla="*/ 5983398 w 6127689"/>
              <a:gd name="connsiteY143" fmla="*/ 6778641 h 6858000"/>
              <a:gd name="connsiteX144" fmla="*/ 5984543 w 6127689"/>
              <a:gd name="connsiteY144" fmla="*/ 6811016 h 6858000"/>
              <a:gd name="connsiteX145" fmla="*/ 5981802 w 6127689"/>
              <a:gd name="connsiteY145" fmla="*/ 6838578 h 6858000"/>
              <a:gd name="connsiteX146" fmla="*/ 5979671 w 6127689"/>
              <a:gd name="connsiteY146" fmla="*/ 6858000 h 6858000"/>
              <a:gd name="connsiteX147" fmla="*/ 0 w 6127689"/>
              <a:gd name="connsiteY147" fmla="*/ 6858000 h 6858000"/>
              <a:gd name="connsiteX148" fmla="*/ 0 w 6127689"/>
              <a:gd name="connsiteY148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85314 w 6127689"/>
              <a:gd name="connsiteY78" fmla="*/ 4108387 h 6858000"/>
              <a:gd name="connsiteX79" fmla="*/ 5894095 w 6127689"/>
              <a:gd name="connsiteY79" fmla="*/ 4128857 h 6858000"/>
              <a:gd name="connsiteX80" fmla="*/ 5898339 w 6127689"/>
              <a:gd name="connsiteY80" fmla="*/ 4140800 h 6858000"/>
              <a:gd name="connsiteX81" fmla="*/ 5899734 w 6127689"/>
              <a:gd name="connsiteY81" fmla="*/ 4145632 h 6858000"/>
              <a:gd name="connsiteX82" fmla="*/ 5903513 w 6127689"/>
              <a:gd name="connsiteY82" fmla="*/ 4187661 h 6858000"/>
              <a:gd name="connsiteX83" fmla="*/ 5917114 w 6127689"/>
              <a:gd name="connsiteY83" fmla="*/ 4213096 h 6858000"/>
              <a:gd name="connsiteX84" fmla="*/ 5921153 w 6127689"/>
              <a:gd name="connsiteY84" fmla="*/ 4236222 h 6858000"/>
              <a:gd name="connsiteX85" fmla="*/ 5924233 w 6127689"/>
              <a:gd name="connsiteY85" fmla="*/ 4242060 h 6858000"/>
              <a:gd name="connsiteX86" fmla="*/ 5928910 w 6127689"/>
              <a:gd name="connsiteY86" fmla="*/ 4300973 h 6858000"/>
              <a:gd name="connsiteX87" fmla="*/ 5939320 w 6127689"/>
              <a:gd name="connsiteY87" fmla="*/ 4340435 h 6858000"/>
              <a:gd name="connsiteX88" fmla="*/ 5946705 w 6127689"/>
              <a:gd name="connsiteY88" fmla="*/ 4428051 h 6858000"/>
              <a:gd name="connsiteX89" fmla="*/ 5949261 w 6127689"/>
              <a:gd name="connsiteY89" fmla="*/ 4449185 h 6858000"/>
              <a:gd name="connsiteX90" fmla="*/ 5957504 w 6127689"/>
              <a:gd name="connsiteY90" fmla="*/ 4465911 h 6858000"/>
              <a:gd name="connsiteX91" fmla="*/ 5964689 w 6127689"/>
              <a:gd name="connsiteY91" fmla="*/ 4468532 h 6858000"/>
              <a:gd name="connsiteX92" fmla="*/ 5967062 w 6127689"/>
              <a:gd name="connsiteY92" fmla="*/ 4479923 h 6858000"/>
              <a:gd name="connsiteX93" fmla="*/ 5968960 w 6127689"/>
              <a:gd name="connsiteY93" fmla="*/ 4482655 h 6858000"/>
              <a:gd name="connsiteX94" fmla="*/ 5978567 w 6127689"/>
              <a:gd name="connsiteY94" fmla="*/ 4498605 h 6858000"/>
              <a:gd name="connsiteX95" fmla="*/ 5980106 w 6127689"/>
              <a:gd name="connsiteY95" fmla="*/ 4585087 h 6858000"/>
              <a:gd name="connsiteX96" fmla="*/ 5998138 w 6127689"/>
              <a:gd name="connsiteY96" fmla="*/ 4697518 h 6858000"/>
              <a:gd name="connsiteX97" fmla="*/ 6013516 w 6127689"/>
              <a:gd name="connsiteY97" fmla="*/ 4786619 h 6858000"/>
              <a:gd name="connsiteX98" fmla="*/ 6025404 w 6127689"/>
              <a:gd name="connsiteY98" fmla="*/ 4858148 h 6858000"/>
              <a:gd name="connsiteX99" fmla="*/ 6007749 w 6127689"/>
              <a:gd name="connsiteY99" fmla="*/ 4964715 h 6858000"/>
              <a:gd name="connsiteX100" fmla="*/ 6005269 w 6127689"/>
              <a:gd name="connsiteY100" fmla="*/ 5150567 h 6858000"/>
              <a:gd name="connsiteX101" fmla="*/ 6001127 w 6127689"/>
              <a:gd name="connsiteY101" fmla="*/ 5164609 h 6858000"/>
              <a:gd name="connsiteX102" fmla="*/ 5996647 w 6127689"/>
              <a:gd name="connsiteY102" fmla="*/ 5185640 h 6858000"/>
              <a:gd name="connsiteX103" fmla="*/ 5998514 w 6127689"/>
              <a:gd name="connsiteY103" fmla="*/ 5189673 h 6858000"/>
              <a:gd name="connsiteX104" fmla="*/ 6018409 w 6127689"/>
              <a:gd name="connsiteY104" fmla="*/ 5227157 h 6858000"/>
              <a:gd name="connsiteX105" fmla="*/ 6036748 w 6127689"/>
              <a:gd name="connsiteY105" fmla="*/ 5322752 h 6858000"/>
              <a:gd name="connsiteX106" fmla="*/ 6036943 w 6127689"/>
              <a:gd name="connsiteY106" fmla="*/ 5329480 h 6858000"/>
              <a:gd name="connsiteX107" fmla="*/ 6037236 w 6127689"/>
              <a:gd name="connsiteY107" fmla="*/ 5329634 h 6858000"/>
              <a:gd name="connsiteX108" fmla="*/ 6038019 w 6127689"/>
              <a:gd name="connsiteY108" fmla="*/ 5336764 h 6858000"/>
              <a:gd name="connsiteX109" fmla="*/ 6037298 w 6127689"/>
              <a:gd name="connsiteY109" fmla="*/ 5341753 h 6858000"/>
              <a:gd name="connsiteX110" fmla="*/ 6037677 w 6127689"/>
              <a:gd name="connsiteY110" fmla="*/ 5354807 h 6858000"/>
              <a:gd name="connsiteX111" fmla="*/ 6039728 w 6127689"/>
              <a:gd name="connsiteY111" fmla="*/ 5359416 h 6858000"/>
              <a:gd name="connsiteX112" fmla="*/ 6043311 w 6127689"/>
              <a:gd name="connsiteY112" fmla="*/ 5361407 h 6858000"/>
              <a:gd name="connsiteX113" fmla="*/ 6042954 w 6127689"/>
              <a:gd name="connsiteY113" fmla="*/ 5362576 h 6858000"/>
              <a:gd name="connsiteX114" fmla="*/ 6053435 w 6127689"/>
              <a:gd name="connsiteY114" fmla="*/ 5387547 h 6858000"/>
              <a:gd name="connsiteX115" fmla="*/ 6065933 w 6127689"/>
              <a:gd name="connsiteY115" fmla="*/ 5443002 h 6858000"/>
              <a:gd name="connsiteX116" fmla="*/ 6068640 w 6127689"/>
              <a:gd name="connsiteY116" fmla="*/ 5474503 h 6858000"/>
              <a:gd name="connsiteX117" fmla="*/ 6080922 w 6127689"/>
              <a:gd name="connsiteY117" fmla="*/ 5561070 h 6858000"/>
              <a:gd name="connsiteX118" fmla="*/ 6096949 w 6127689"/>
              <a:gd name="connsiteY118" fmla="*/ 5648179 h 6858000"/>
              <a:gd name="connsiteX119" fmla="*/ 6125703 w 6127689"/>
              <a:gd name="connsiteY119" fmla="*/ 5692894 h 6858000"/>
              <a:gd name="connsiteX120" fmla="*/ 6126670 w 6127689"/>
              <a:gd name="connsiteY120" fmla="*/ 5697882 h 6858000"/>
              <a:gd name="connsiteX121" fmla="*/ 6124061 w 6127689"/>
              <a:gd name="connsiteY121" fmla="*/ 5710294 h 6858000"/>
              <a:gd name="connsiteX122" fmla="*/ 6122213 w 6127689"/>
              <a:gd name="connsiteY122" fmla="*/ 5714762 h 6858000"/>
              <a:gd name="connsiteX123" fmla="*/ 6121353 w 6127689"/>
              <a:gd name="connsiteY123" fmla="*/ 5721725 h 6858000"/>
              <a:gd name="connsiteX124" fmla="*/ 6121607 w 6127689"/>
              <a:gd name="connsiteY124" fmla="*/ 5721959 h 6858000"/>
              <a:gd name="connsiteX125" fmla="*/ 6120262 w 6127689"/>
              <a:gd name="connsiteY125" fmla="*/ 5728358 h 6858000"/>
              <a:gd name="connsiteX126" fmla="*/ 6127024 w 6127689"/>
              <a:gd name="connsiteY126" fmla="*/ 5786902 h 6858000"/>
              <a:gd name="connsiteX127" fmla="*/ 6127519 w 6127689"/>
              <a:gd name="connsiteY127" fmla="*/ 5865775 h 6858000"/>
              <a:gd name="connsiteX128" fmla="*/ 6119217 w 6127689"/>
              <a:gd name="connsiteY128" fmla="*/ 5888542 h 6858000"/>
              <a:gd name="connsiteX129" fmla="*/ 6102493 w 6127689"/>
              <a:gd name="connsiteY129" fmla="*/ 5928602 h 6858000"/>
              <a:gd name="connsiteX130" fmla="*/ 6056863 w 6127689"/>
              <a:gd name="connsiteY130" fmla="*/ 6000643 h 6858000"/>
              <a:gd name="connsiteX131" fmla="*/ 6045436 w 6127689"/>
              <a:gd name="connsiteY131" fmla="*/ 6124480 h 6858000"/>
              <a:gd name="connsiteX132" fmla="*/ 6030489 w 6127689"/>
              <a:gd name="connsiteY132" fmla="*/ 6317666 h 6858000"/>
              <a:gd name="connsiteX133" fmla="*/ 6007492 w 6127689"/>
              <a:gd name="connsiteY133" fmla="*/ 6440818 h 6858000"/>
              <a:gd name="connsiteX134" fmla="*/ 6009467 w 6127689"/>
              <a:gd name="connsiteY134" fmla="*/ 6487076 h 6858000"/>
              <a:gd name="connsiteX135" fmla="*/ 5995064 w 6127689"/>
              <a:gd name="connsiteY135" fmla="*/ 6540791 h 6858000"/>
              <a:gd name="connsiteX136" fmla="*/ 5996309 w 6127689"/>
              <a:gd name="connsiteY136" fmla="*/ 6543961 h 6858000"/>
              <a:gd name="connsiteX137" fmla="*/ 5996048 w 6127689"/>
              <a:gd name="connsiteY137" fmla="*/ 6555444 h 6858000"/>
              <a:gd name="connsiteX138" fmla="*/ 6002524 w 6127689"/>
              <a:gd name="connsiteY138" fmla="*/ 6560188 h 6858000"/>
              <a:gd name="connsiteX139" fmla="*/ 6006823 w 6127689"/>
              <a:gd name="connsiteY139" fmla="*/ 6578546 h 6858000"/>
              <a:gd name="connsiteX140" fmla="*/ 6004510 w 6127689"/>
              <a:gd name="connsiteY140" fmla="*/ 6599256 h 6858000"/>
              <a:gd name="connsiteX141" fmla="*/ 5986207 w 6127689"/>
              <a:gd name="connsiteY141" fmla="*/ 6695855 h 6858000"/>
              <a:gd name="connsiteX142" fmla="*/ 5979428 w 6127689"/>
              <a:gd name="connsiteY142" fmla="*/ 6754678 h 6858000"/>
              <a:gd name="connsiteX143" fmla="*/ 5983398 w 6127689"/>
              <a:gd name="connsiteY143" fmla="*/ 6778641 h 6858000"/>
              <a:gd name="connsiteX144" fmla="*/ 5984543 w 6127689"/>
              <a:gd name="connsiteY144" fmla="*/ 6811016 h 6858000"/>
              <a:gd name="connsiteX145" fmla="*/ 5981802 w 6127689"/>
              <a:gd name="connsiteY145" fmla="*/ 6838578 h 6858000"/>
              <a:gd name="connsiteX146" fmla="*/ 5979671 w 6127689"/>
              <a:gd name="connsiteY146" fmla="*/ 6858000 h 6858000"/>
              <a:gd name="connsiteX147" fmla="*/ 0 w 6127689"/>
              <a:gd name="connsiteY147" fmla="*/ 6858000 h 6858000"/>
              <a:gd name="connsiteX148" fmla="*/ 0 w 6127689"/>
              <a:gd name="connsiteY148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94095 w 6127689"/>
              <a:gd name="connsiteY78" fmla="*/ 4128857 h 6858000"/>
              <a:gd name="connsiteX79" fmla="*/ 5898339 w 6127689"/>
              <a:gd name="connsiteY79" fmla="*/ 4140800 h 6858000"/>
              <a:gd name="connsiteX80" fmla="*/ 5899734 w 6127689"/>
              <a:gd name="connsiteY80" fmla="*/ 4145632 h 6858000"/>
              <a:gd name="connsiteX81" fmla="*/ 5903513 w 6127689"/>
              <a:gd name="connsiteY81" fmla="*/ 4187661 h 6858000"/>
              <a:gd name="connsiteX82" fmla="*/ 5917114 w 6127689"/>
              <a:gd name="connsiteY82" fmla="*/ 4213096 h 6858000"/>
              <a:gd name="connsiteX83" fmla="*/ 5921153 w 6127689"/>
              <a:gd name="connsiteY83" fmla="*/ 4236222 h 6858000"/>
              <a:gd name="connsiteX84" fmla="*/ 5924233 w 6127689"/>
              <a:gd name="connsiteY84" fmla="*/ 4242060 h 6858000"/>
              <a:gd name="connsiteX85" fmla="*/ 5928910 w 6127689"/>
              <a:gd name="connsiteY85" fmla="*/ 4300973 h 6858000"/>
              <a:gd name="connsiteX86" fmla="*/ 5939320 w 6127689"/>
              <a:gd name="connsiteY86" fmla="*/ 4340435 h 6858000"/>
              <a:gd name="connsiteX87" fmla="*/ 5946705 w 6127689"/>
              <a:gd name="connsiteY87" fmla="*/ 4428051 h 6858000"/>
              <a:gd name="connsiteX88" fmla="*/ 5949261 w 6127689"/>
              <a:gd name="connsiteY88" fmla="*/ 4449185 h 6858000"/>
              <a:gd name="connsiteX89" fmla="*/ 5957504 w 6127689"/>
              <a:gd name="connsiteY89" fmla="*/ 4465911 h 6858000"/>
              <a:gd name="connsiteX90" fmla="*/ 5964689 w 6127689"/>
              <a:gd name="connsiteY90" fmla="*/ 4468532 h 6858000"/>
              <a:gd name="connsiteX91" fmla="*/ 5967062 w 6127689"/>
              <a:gd name="connsiteY91" fmla="*/ 4479923 h 6858000"/>
              <a:gd name="connsiteX92" fmla="*/ 5968960 w 6127689"/>
              <a:gd name="connsiteY92" fmla="*/ 4482655 h 6858000"/>
              <a:gd name="connsiteX93" fmla="*/ 5978567 w 6127689"/>
              <a:gd name="connsiteY93" fmla="*/ 4498605 h 6858000"/>
              <a:gd name="connsiteX94" fmla="*/ 5980106 w 6127689"/>
              <a:gd name="connsiteY94" fmla="*/ 4585087 h 6858000"/>
              <a:gd name="connsiteX95" fmla="*/ 5998138 w 6127689"/>
              <a:gd name="connsiteY95" fmla="*/ 4697518 h 6858000"/>
              <a:gd name="connsiteX96" fmla="*/ 6013516 w 6127689"/>
              <a:gd name="connsiteY96" fmla="*/ 4786619 h 6858000"/>
              <a:gd name="connsiteX97" fmla="*/ 6025404 w 6127689"/>
              <a:gd name="connsiteY97" fmla="*/ 4858148 h 6858000"/>
              <a:gd name="connsiteX98" fmla="*/ 6007749 w 6127689"/>
              <a:gd name="connsiteY98" fmla="*/ 4964715 h 6858000"/>
              <a:gd name="connsiteX99" fmla="*/ 6005269 w 6127689"/>
              <a:gd name="connsiteY99" fmla="*/ 5150567 h 6858000"/>
              <a:gd name="connsiteX100" fmla="*/ 6001127 w 6127689"/>
              <a:gd name="connsiteY100" fmla="*/ 5164609 h 6858000"/>
              <a:gd name="connsiteX101" fmla="*/ 5996647 w 6127689"/>
              <a:gd name="connsiteY101" fmla="*/ 5185640 h 6858000"/>
              <a:gd name="connsiteX102" fmla="*/ 5998514 w 6127689"/>
              <a:gd name="connsiteY102" fmla="*/ 5189673 h 6858000"/>
              <a:gd name="connsiteX103" fmla="*/ 6018409 w 6127689"/>
              <a:gd name="connsiteY103" fmla="*/ 5227157 h 6858000"/>
              <a:gd name="connsiteX104" fmla="*/ 6036748 w 6127689"/>
              <a:gd name="connsiteY104" fmla="*/ 5322752 h 6858000"/>
              <a:gd name="connsiteX105" fmla="*/ 6036943 w 6127689"/>
              <a:gd name="connsiteY105" fmla="*/ 5329480 h 6858000"/>
              <a:gd name="connsiteX106" fmla="*/ 6037236 w 6127689"/>
              <a:gd name="connsiteY106" fmla="*/ 5329634 h 6858000"/>
              <a:gd name="connsiteX107" fmla="*/ 6038019 w 6127689"/>
              <a:gd name="connsiteY107" fmla="*/ 5336764 h 6858000"/>
              <a:gd name="connsiteX108" fmla="*/ 6037298 w 6127689"/>
              <a:gd name="connsiteY108" fmla="*/ 5341753 h 6858000"/>
              <a:gd name="connsiteX109" fmla="*/ 6037677 w 6127689"/>
              <a:gd name="connsiteY109" fmla="*/ 5354807 h 6858000"/>
              <a:gd name="connsiteX110" fmla="*/ 6039728 w 6127689"/>
              <a:gd name="connsiteY110" fmla="*/ 5359416 h 6858000"/>
              <a:gd name="connsiteX111" fmla="*/ 6043311 w 6127689"/>
              <a:gd name="connsiteY111" fmla="*/ 5361407 h 6858000"/>
              <a:gd name="connsiteX112" fmla="*/ 6042954 w 6127689"/>
              <a:gd name="connsiteY112" fmla="*/ 5362576 h 6858000"/>
              <a:gd name="connsiteX113" fmla="*/ 6053435 w 6127689"/>
              <a:gd name="connsiteY113" fmla="*/ 5387547 h 6858000"/>
              <a:gd name="connsiteX114" fmla="*/ 6065933 w 6127689"/>
              <a:gd name="connsiteY114" fmla="*/ 5443002 h 6858000"/>
              <a:gd name="connsiteX115" fmla="*/ 6068640 w 6127689"/>
              <a:gd name="connsiteY115" fmla="*/ 5474503 h 6858000"/>
              <a:gd name="connsiteX116" fmla="*/ 6080922 w 6127689"/>
              <a:gd name="connsiteY116" fmla="*/ 5561070 h 6858000"/>
              <a:gd name="connsiteX117" fmla="*/ 6096949 w 6127689"/>
              <a:gd name="connsiteY117" fmla="*/ 5648179 h 6858000"/>
              <a:gd name="connsiteX118" fmla="*/ 6125703 w 6127689"/>
              <a:gd name="connsiteY118" fmla="*/ 5692894 h 6858000"/>
              <a:gd name="connsiteX119" fmla="*/ 6126670 w 6127689"/>
              <a:gd name="connsiteY119" fmla="*/ 5697882 h 6858000"/>
              <a:gd name="connsiteX120" fmla="*/ 6124061 w 6127689"/>
              <a:gd name="connsiteY120" fmla="*/ 5710294 h 6858000"/>
              <a:gd name="connsiteX121" fmla="*/ 6122213 w 6127689"/>
              <a:gd name="connsiteY121" fmla="*/ 5714762 h 6858000"/>
              <a:gd name="connsiteX122" fmla="*/ 6121353 w 6127689"/>
              <a:gd name="connsiteY122" fmla="*/ 5721725 h 6858000"/>
              <a:gd name="connsiteX123" fmla="*/ 6121607 w 6127689"/>
              <a:gd name="connsiteY123" fmla="*/ 5721959 h 6858000"/>
              <a:gd name="connsiteX124" fmla="*/ 6120262 w 6127689"/>
              <a:gd name="connsiteY124" fmla="*/ 5728358 h 6858000"/>
              <a:gd name="connsiteX125" fmla="*/ 6127024 w 6127689"/>
              <a:gd name="connsiteY125" fmla="*/ 5786902 h 6858000"/>
              <a:gd name="connsiteX126" fmla="*/ 6127519 w 6127689"/>
              <a:gd name="connsiteY126" fmla="*/ 5865775 h 6858000"/>
              <a:gd name="connsiteX127" fmla="*/ 6119217 w 6127689"/>
              <a:gd name="connsiteY127" fmla="*/ 5888542 h 6858000"/>
              <a:gd name="connsiteX128" fmla="*/ 6102493 w 6127689"/>
              <a:gd name="connsiteY128" fmla="*/ 5928602 h 6858000"/>
              <a:gd name="connsiteX129" fmla="*/ 6056863 w 6127689"/>
              <a:gd name="connsiteY129" fmla="*/ 6000643 h 6858000"/>
              <a:gd name="connsiteX130" fmla="*/ 6045436 w 6127689"/>
              <a:gd name="connsiteY130" fmla="*/ 6124480 h 6858000"/>
              <a:gd name="connsiteX131" fmla="*/ 6030489 w 6127689"/>
              <a:gd name="connsiteY131" fmla="*/ 6317666 h 6858000"/>
              <a:gd name="connsiteX132" fmla="*/ 6007492 w 6127689"/>
              <a:gd name="connsiteY132" fmla="*/ 6440818 h 6858000"/>
              <a:gd name="connsiteX133" fmla="*/ 6009467 w 6127689"/>
              <a:gd name="connsiteY133" fmla="*/ 6487076 h 6858000"/>
              <a:gd name="connsiteX134" fmla="*/ 5995064 w 6127689"/>
              <a:gd name="connsiteY134" fmla="*/ 6540791 h 6858000"/>
              <a:gd name="connsiteX135" fmla="*/ 5996309 w 6127689"/>
              <a:gd name="connsiteY135" fmla="*/ 6543961 h 6858000"/>
              <a:gd name="connsiteX136" fmla="*/ 5996048 w 6127689"/>
              <a:gd name="connsiteY136" fmla="*/ 6555444 h 6858000"/>
              <a:gd name="connsiteX137" fmla="*/ 6002524 w 6127689"/>
              <a:gd name="connsiteY137" fmla="*/ 6560188 h 6858000"/>
              <a:gd name="connsiteX138" fmla="*/ 6006823 w 6127689"/>
              <a:gd name="connsiteY138" fmla="*/ 6578546 h 6858000"/>
              <a:gd name="connsiteX139" fmla="*/ 6004510 w 6127689"/>
              <a:gd name="connsiteY139" fmla="*/ 6599256 h 6858000"/>
              <a:gd name="connsiteX140" fmla="*/ 5986207 w 6127689"/>
              <a:gd name="connsiteY140" fmla="*/ 6695855 h 6858000"/>
              <a:gd name="connsiteX141" fmla="*/ 5979428 w 6127689"/>
              <a:gd name="connsiteY141" fmla="*/ 6754678 h 6858000"/>
              <a:gd name="connsiteX142" fmla="*/ 5983398 w 6127689"/>
              <a:gd name="connsiteY142" fmla="*/ 6778641 h 6858000"/>
              <a:gd name="connsiteX143" fmla="*/ 5984543 w 6127689"/>
              <a:gd name="connsiteY143" fmla="*/ 6811016 h 6858000"/>
              <a:gd name="connsiteX144" fmla="*/ 5981802 w 6127689"/>
              <a:gd name="connsiteY144" fmla="*/ 6838578 h 6858000"/>
              <a:gd name="connsiteX145" fmla="*/ 5979671 w 6127689"/>
              <a:gd name="connsiteY145" fmla="*/ 6858000 h 6858000"/>
              <a:gd name="connsiteX146" fmla="*/ 0 w 6127689"/>
              <a:gd name="connsiteY146" fmla="*/ 6858000 h 6858000"/>
              <a:gd name="connsiteX147" fmla="*/ 0 w 6127689"/>
              <a:gd name="connsiteY147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24816 w 6127689"/>
              <a:gd name="connsiteY69" fmla="*/ 3798949 h 6858000"/>
              <a:gd name="connsiteX70" fmla="*/ 5733539 w 6127689"/>
              <a:gd name="connsiteY70" fmla="*/ 3818457 h 6858000"/>
              <a:gd name="connsiteX71" fmla="*/ 5768491 w 6127689"/>
              <a:gd name="connsiteY71" fmla="*/ 3914399 h 6858000"/>
              <a:gd name="connsiteX72" fmla="*/ 5793123 w 6127689"/>
              <a:gd name="connsiteY72" fmla="*/ 3969952 h 6858000"/>
              <a:gd name="connsiteX73" fmla="*/ 5808321 w 6127689"/>
              <a:gd name="connsiteY73" fmla="*/ 3988153 h 6858000"/>
              <a:gd name="connsiteX74" fmla="*/ 5825621 w 6127689"/>
              <a:gd name="connsiteY74" fmla="*/ 4015525 h 6858000"/>
              <a:gd name="connsiteX75" fmla="*/ 5860672 w 6127689"/>
              <a:gd name="connsiteY75" fmla="*/ 4061579 h 6858000"/>
              <a:gd name="connsiteX76" fmla="*/ 5872173 w 6127689"/>
              <a:gd name="connsiteY76" fmla="*/ 4088497 h 6858000"/>
              <a:gd name="connsiteX77" fmla="*/ 5883705 w 6127689"/>
              <a:gd name="connsiteY77" fmla="*/ 4101899 h 6858000"/>
              <a:gd name="connsiteX78" fmla="*/ 5894095 w 6127689"/>
              <a:gd name="connsiteY78" fmla="*/ 4128857 h 6858000"/>
              <a:gd name="connsiteX79" fmla="*/ 5898339 w 6127689"/>
              <a:gd name="connsiteY79" fmla="*/ 4140800 h 6858000"/>
              <a:gd name="connsiteX80" fmla="*/ 5899734 w 6127689"/>
              <a:gd name="connsiteY80" fmla="*/ 4145632 h 6858000"/>
              <a:gd name="connsiteX81" fmla="*/ 5903513 w 6127689"/>
              <a:gd name="connsiteY81" fmla="*/ 4187661 h 6858000"/>
              <a:gd name="connsiteX82" fmla="*/ 5917114 w 6127689"/>
              <a:gd name="connsiteY82" fmla="*/ 4213096 h 6858000"/>
              <a:gd name="connsiteX83" fmla="*/ 5924233 w 6127689"/>
              <a:gd name="connsiteY83" fmla="*/ 4242060 h 6858000"/>
              <a:gd name="connsiteX84" fmla="*/ 5928910 w 6127689"/>
              <a:gd name="connsiteY84" fmla="*/ 4300973 h 6858000"/>
              <a:gd name="connsiteX85" fmla="*/ 5939320 w 6127689"/>
              <a:gd name="connsiteY85" fmla="*/ 4340435 h 6858000"/>
              <a:gd name="connsiteX86" fmla="*/ 5946705 w 6127689"/>
              <a:gd name="connsiteY86" fmla="*/ 4428051 h 6858000"/>
              <a:gd name="connsiteX87" fmla="*/ 5949261 w 6127689"/>
              <a:gd name="connsiteY87" fmla="*/ 4449185 h 6858000"/>
              <a:gd name="connsiteX88" fmla="*/ 5957504 w 6127689"/>
              <a:gd name="connsiteY88" fmla="*/ 4465911 h 6858000"/>
              <a:gd name="connsiteX89" fmla="*/ 5964689 w 6127689"/>
              <a:gd name="connsiteY89" fmla="*/ 4468532 h 6858000"/>
              <a:gd name="connsiteX90" fmla="*/ 5967062 w 6127689"/>
              <a:gd name="connsiteY90" fmla="*/ 4479923 h 6858000"/>
              <a:gd name="connsiteX91" fmla="*/ 5968960 w 6127689"/>
              <a:gd name="connsiteY91" fmla="*/ 4482655 h 6858000"/>
              <a:gd name="connsiteX92" fmla="*/ 5978567 w 6127689"/>
              <a:gd name="connsiteY92" fmla="*/ 4498605 h 6858000"/>
              <a:gd name="connsiteX93" fmla="*/ 5980106 w 6127689"/>
              <a:gd name="connsiteY93" fmla="*/ 4585087 h 6858000"/>
              <a:gd name="connsiteX94" fmla="*/ 5998138 w 6127689"/>
              <a:gd name="connsiteY94" fmla="*/ 4697518 h 6858000"/>
              <a:gd name="connsiteX95" fmla="*/ 6013516 w 6127689"/>
              <a:gd name="connsiteY95" fmla="*/ 4786619 h 6858000"/>
              <a:gd name="connsiteX96" fmla="*/ 6025404 w 6127689"/>
              <a:gd name="connsiteY96" fmla="*/ 4858148 h 6858000"/>
              <a:gd name="connsiteX97" fmla="*/ 6007749 w 6127689"/>
              <a:gd name="connsiteY97" fmla="*/ 4964715 h 6858000"/>
              <a:gd name="connsiteX98" fmla="*/ 6005269 w 6127689"/>
              <a:gd name="connsiteY98" fmla="*/ 5150567 h 6858000"/>
              <a:gd name="connsiteX99" fmla="*/ 6001127 w 6127689"/>
              <a:gd name="connsiteY99" fmla="*/ 5164609 h 6858000"/>
              <a:gd name="connsiteX100" fmla="*/ 5996647 w 6127689"/>
              <a:gd name="connsiteY100" fmla="*/ 5185640 h 6858000"/>
              <a:gd name="connsiteX101" fmla="*/ 5998514 w 6127689"/>
              <a:gd name="connsiteY101" fmla="*/ 5189673 h 6858000"/>
              <a:gd name="connsiteX102" fmla="*/ 6018409 w 6127689"/>
              <a:gd name="connsiteY102" fmla="*/ 5227157 h 6858000"/>
              <a:gd name="connsiteX103" fmla="*/ 6036748 w 6127689"/>
              <a:gd name="connsiteY103" fmla="*/ 5322752 h 6858000"/>
              <a:gd name="connsiteX104" fmla="*/ 6036943 w 6127689"/>
              <a:gd name="connsiteY104" fmla="*/ 5329480 h 6858000"/>
              <a:gd name="connsiteX105" fmla="*/ 6037236 w 6127689"/>
              <a:gd name="connsiteY105" fmla="*/ 5329634 h 6858000"/>
              <a:gd name="connsiteX106" fmla="*/ 6038019 w 6127689"/>
              <a:gd name="connsiteY106" fmla="*/ 5336764 h 6858000"/>
              <a:gd name="connsiteX107" fmla="*/ 6037298 w 6127689"/>
              <a:gd name="connsiteY107" fmla="*/ 5341753 h 6858000"/>
              <a:gd name="connsiteX108" fmla="*/ 6037677 w 6127689"/>
              <a:gd name="connsiteY108" fmla="*/ 5354807 h 6858000"/>
              <a:gd name="connsiteX109" fmla="*/ 6039728 w 6127689"/>
              <a:gd name="connsiteY109" fmla="*/ 5359416 h 6858000"/>
              <a:gd name="connsiteX110" fmla="*/ 6043311 w 6127689"/>
              <a:gd name="connsiteY110" fmla="*/ 5361407 h 6858000"/>
              <a:gd name="connsiteX111" fmla="*/ 6042954 w 6127689"/>
              <a:gd name="connsiteY111" fmla="*/ 5362576 h 6858000"/>
              <a:gd name="connsiteX112" fmla="*/ 6053435 w 6127689"/>
              <a:gd name="connsiteY112" fmla="*/ 5387547 h 6858000"/>
              <a:gd name="connsiteX113" fmla="*/ 6065933 w 6127689"/>
              <a:gd name="connsiteY113" fmla="*/ 5443002 h 6858000"/>
              <a:gd name="connsiteX114" fmla="*/ 6068640 w 6127689"/>
              <a:gd name="connsiteY114" fmla="*/ 5474503 h 6858000"/>
              <a:gd name="connsiteX115" fmla="*/ 6080922 w 6127689"/>
              <a:gd name="connsiteY115" fmla="*/ 5561070 h 6858000"/>
              <a:gd name="connsiteX116" fmla="*/ 6096949 w 6127689"/>
              <a:gd name="connsiteY116" fmla="*/ 5648179 h 6858000"/>
              <a:gd name="connsiteX117" fmla="*/ 6125703 w 6127689"/>
              <a:gd name="connsiteY117" fmla="*/ 5692894 h 6858000"/>
              <a:gd name="connsiteX118" fmla="*/ 6126670 w 6127689"/>
              <a:gd name="connsiteY118" fmla="*/ 5697882 h 6858000"/>
              <a:gd name="connsiteX119" fmla="*/ 6124061 w 6127689"/>
              <a:gd name="connsiteY119" fmla="*/ 5710294 h 6858000"/>
              <a:gd name="connsiteX120" fmla="*/ 6122213 w 6127689"/>
              <a:gd name="connsiteY120" fmla="*/ 5714762 h 6858000"/>
              <a:gd name="connsiteX121" fmla="*/ 6121353 w 6127689"/>
              <a:gd name="connsiteY121" fmla="*/ 5721725 h 6858000"/>
              <a:gd name="connsiteX122" fmla="*/ 6121607 w 6127689"/>
              <a:gd name="connsiteY122" fmla="*/ 5721959 h 6858000"/>
              <a:gd name="connsiteX123" fmla="*/ 6120262 w 6127689"/>
              <a:gd name="connsiteY123" fmla="*/ 5728358 h 6858000"/>
              <a:gd name="connsiteX124" fmla="*/ 6127024 w 6127689"/>
              <a:gd name="connsiteY124" fmla="*/ 5786902 h 6858000"/>
              <a:gd name="connsiteX125" fmla="*/ 6127519 w 6127689"/>
              <a:gd name="connsiteY125" fmla="*/ 5865775 h 6858000"/>
              <a:gd name="connsiteX126" fmla="*/ 6119217 w 6127689"/>
              <a:gd name="connsiteY126" fmla="*/ 5888542 h 6858000"/>
              <a:gd name="connsiteX127" fmla="*/ 6102493 w 6127689"/>
              <a:gd name="connsiteY127" fmla="*/ 5928602 h 6858000"/>
              <a:gd name="connsiteX128" fmla="*/ 6056863 w 6127689"/>
              <a:gd name="connsiteY128" fmla="*/ 6000643 h 6858000"/>
              <a:gd name="connsiteX129" fmla="*/ 6045436 w 6127689"/>
              <a:gd name="connsiteY129" fmla="*/ 6124480 h 6858000"/>
              <a:gd name="connsiteX130" fmla="*/ 6030489 w 6127689"/>
              <a:gd name="connsiteY130" fmla="*/ 6317666 h 6858000"/>
              <a:gd name="connsiteX131" fmla="*/ 6007492 w 6127689"/>
              <a:gd name="connsiteY131" fmla="*/ 6440818 h 6858000"/>
              <a:gd name="connsiteX132" fmla="*/ 6009467 w 6127689"/>
              <a:gd name="connsiteY132" fmla="*/ 6487076 h 6858000"/>
              <a:gd name="connsiteX133" fmla="*/ 5995064 w 6127689"/>
              <a:gd name="connsiteY133" fmla="*/ 6540791 h 6858000"/>
              <a:gd name="connsiteX134" fmla="*/ 5996309 w 6127689"/>
              <a:gd name="connsiteY134" fmla="*/ 6543961 h 6858000"/>
              <a:gd name="connsiteX135" fmla="*/ 5996048 w 6127689"/>
              <a:gd name="connsiteY135" fmla="*/ 6555444 h 6858000"/>
              <a:gd name="connsiteX136" fmla="*/ 6002524 w 6127689"/>
              <a:gd name="connsiteY136" fmla="*/ 6560188 h 6858000"/>
              <a:gd name="connsiteX137" fmla="*/ 6006823 w 6127689"/>
              <a:gd name="connsiteY137" fmla="*/ 6578546 h 6858000"/>
              <a:gd name="connsiteX138" fmla="*/ 6004510 w 6127689"/>
              <a:gd name="connsiteY138" fmla="*/ 6599256 h 6858000"/>
              <a:gd name="connsiteX139" fmla="*/ 5986207 w 6127689"/>
              <a:gd name="connsiteY139" fmla="*/ 6695855 h 6858000"/>
              <a:gd name="connsiteX140" fmla="*/ 5979428 w 6127689"/>
              <a:gd name="connsiteY140" fmla="*/ 6754678 h 6858000"/>
              <a:gd name="connsiteX141" fmla="*/ 5983398 w 6127689"/>
              <a:gd name="connsiteY141" fmla="*/ 6778641 h 6858000"/>
              <a:gd name="connsiteX142" fmla="*/ 5984543 w 6127689"/>
              <a:gd name="connsiteY142" fmla="*/ 6811016 h 6858000"/>
              <a:gd name="connsiteX143" fmla="*/ 5981802 w 6127689"/>
              <a:gd name="connsiteY143" fmla="*/ 6838578 h 6858000"/>
              <a:gd name="connsiteX144" fmla="*/ 5979671 w 6127689"/>
              <a:gd name="connsiteY144" fmla="*/ 6858000 h 6858000"/>
              <a:gd name="connsiteX145" fmla="*/ 0 w 6127689"/>
              <a:gd name="connsiteY145" fmla="*/ 6858000 h 6858000"/>
              <a:gd name="connsiteX146" fmla="*/ 0 w 6127689"/>
              <a:gd name="connsiteY146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0448 w 6127689"/>
              <a:gd name="connsiteY63" fmla="*/ 3717760 h 6858000"/>
              <a:gd name="connsiteX64" fmla="*/ 5683015 w 6127689"/>
              <a:gd name="connsiteY64" fmla="*/ 3762025 h 6858000"/>
              <a:gd name="connsiteX65" fmla="*/ 5696643 w 6127689"/>
              <a:gd name="connsiteY65" fmla="*/ 3773888 h 6858000"/>
              <a:gd name="connsiteX66" fmla="*/ 5699203 w 6127689"/>
              <a:gd name="connsiteY66" fmla="*/ 3775823 h 6858000"/>
              <a:gd name="connsiteX67" fmla="*/ 5704824 w 6127689"/>
              <a:gd name="connsiteY67" fmla="*/ 3785966 h 6858000"/>
              <a:gd name="connsiteX68" fmla="*/ 5712204 w 6127689"/>
              <a:gd name="connsiteY68" fmla="*/ 3785830 h 6858000"/>
              <a:gd name="connsiteX69" fmla="*/ 5733539 w 6127689"/>
              <a:gd name="connsiteY69" fmla="*/ 3818457 h 6858000"/>
              <a:gd name="connsiteX70" fmla="*/ 5768491 w 6127689"/>
              <a:gd name="connsiteY70" fmla="*/ 3914399 h 6858000"/>
              <a:gd name="connsiteX71" fmla="*/ 5793123 w 6127689"/>
              <a:gd name="connsiteY71" fmla="*/ 3969952 h 6858000"/>
              <a:gd name="connsiteX72" fmla="*/ 5808321 w 6127689"/>
              <a:gd name="connsiteY72" fmla="*/ 3988153 h 6858000"/>
              <a:gd name="connsiteX73" fmla="*/ 5825621 w 6127689"/>
              <a:gd name="connsiteY73" fmla="*/ 4015525 h 6858000"/>
              <a:gd name="connsiteX74" fmla="*/ 5860672 w 6127689"/>
              <a:gd name="connsiteY74" fmla="*/ 4061579 h 6858000"/>
              <a:gd name="connsiteX75" fmla="*/ 5872173 w 6127689"/>
              <a:gd name="connsiteY75" fmla="*/ 4088497 h 6858000"/>
              <a:gd name="connsiteX76" fmla="*/ 5883705 w 6127689"/>
              <a:gd name="connsiteY76" fmla="*/ 4101899 h 6858000"/>
              <a:gd name="connsiteX77" fmla="*/ 5894095 w 6127689"/>
              <a:gd name="connsiteY77" fmla="*/ 4128857 h 6858000"/>
              <a:gd name="connsiteX78" fmla="*/ 5898339 w 6127689"/>
              <a:gd name="connsiteY78" fmla="*/ 4140800 h 6858000"/>
              <a:gd name="connsiteX79" fmla="*/ 5899734 w 6127689"/>
              <a:gd name="connsiteY79" fmla="*/ 4145632 h 6858000"/>
              <a:gd name="connsiteX80" fmla="*/ 5903513 w 6127689"/>
              <a:gd name="connsiteY80" fmla="*/ 4187661 h 6858000"/>
              <a:gd name="connsiteX81" fmla="*/ 5917114 w 6127689"/>
              <a:gd name="connsiteY81" fmla="*/ 4213096 h 6858000"/>
              <a:gd name="connsiteX82" fmla="*/ 5924233 w 6127689"/>
              <a:gd name="connsiteY82" fmla="*/ 4242060 h 6858000"/>
              <a:gd name="connsiteX83" fmla="*/ 5928910 w 6127689"/>
              <a:gd name="connsiteY83" fmla="*/ 4300973 h 6858000"/>
              <a:gd name="connsiteX84" fmla="*/ 5939320 w 6127689"/>
              <a:gd name="connsiteY84" fmla="*/ 4340435 h 6858000"/>
              <a:gd name="connsiteX85" fmla="*/ 5946705 w 6127689"/>
              <a:gd name="connsiteY85" fmla="*/ 4428051 h 6858000"/>
              <a:gd name="connsiteX86" fmla="*/ 5949261 w 6127689"/>
              <a:gd name="connsiteY86" fmla="*/ 4449185 h 6858000"/>
              <a:gd name="connsiteX87" fmla="*/ 5957504 w 6127689"/>
              <a:gd name="connsiteY87" fmla="*/ 4465911 h 6858000"/>
              <a:gd name="connsiteX88" fmla="*/ 5964689 w 6127689"/>
              <a:gd name="connsiteY88" fmla="*/ 4468532 h 6858000"/>
              <a:gd name="connsiteX89" fmla="*/ 5967062 w 6127689"/>
              <a:gd name="connsiteY89" fmla="*/ 4479923 h 6858000"/>
              <a:gd name="connsiteX90" fmla="*/ 5968960 w 6127689"/>
              <a:gd name="connsiteY90" fmla="*/ 4482655 h 6858000"/>
              <a:gd name="connsiteX91" fmla="*/ 5978567 w 6127689"/>
              <a:gd name="connsiteY91" fmla="*/ 4498605 h 6858000"/>
              <a:gd name="connsiteX92" fmla="*/ 5980106 w 6127689"/>
              <a:gd name="connsiteY92" fmla="*/ 4585087 h 6858000"/>
              <a:gd name="connsiteX93" fmla="*/ 5998138 w 6127689"/>
              <a:gd name="connsiteY93" fmla="*/ 4697518 h 6858000"/>
              <a:gd name="connsiteX94" fmla="*/ 6013516 w 6127689"/>
              <a:gd name="connsiteY94" fmla="*/ 4786619 h 6858000"/>
              <a:gd name="connsiteX95" fmla="*/ 6025404 w 6127689"/>
              <a:gd name="connsiteY95" fmla="*/ 4858148 h 6858000"/>
              <a:gd name="connsiteX96" fmla="*/ 6007749 w 6127689"/>
              <a:gd name="connsiteY96" fmla="*/ 4964715 h 6858000"/>
              <a:gd name="connsiteX97" fmla="*/ 6005269 w 6127689"/>
              <a:gd name="connsiteY97" fmla="*/ 5150567 h 6858000"/>
              <a:gd name="connsiteX98" fmla="*/ 6001127 w 6127689"/>
              <a:gd name="connsiteY98" fmla="*/ 5164609 h 6858000"/>
              <a:gd name="connsiteX99" fmla="*/ 5996647 w 6127689"/>
              <a:gd name="connsiteY99" fmla="*/ 5185640 h 6858000"/>
              <a:gd name="connsiteX100" fmla="*/ 5998514 w 6127689"/>
              <a:gd name="connsiteY100" fmla="*/ 5189673 h 6858000"/>
              <a:gd name="connsiteX101" fmla="*/ 6018409 w 6127689"/>
              <a:gd name="connsiteY101" fmla="*/ 5227157 h 6858000"/>
              <a:gd name="connsiteX102" fmla="*/ 6036748 w 6127689"/>
              <a:gd name="connsiteY102" fmla="*/ 5322752 h 6858000"/>
              <a:gd name="connsiteX103" fmla="*/ 6036943 w 6127689"/>
              <a:gd name="connsiteY103" fmla="*/ 5329480 h 6858000"/>
              <a:gd name="connsiteX104" fmla="*/ 6037236 w 6127689"/>
              <a:gd name="connsiteY104" fmla="*/ 5329634 h 6858000"/>
              <a:gd name="connsiteX105" fmla="*/ 6038019 w 6127689"/>
              <a:gd name="connsiteY105" fmla="*/ 5336764 h 6858000"/>
              <a:gd name="connsiteX106" fmla="*/ 6037298 w 6127689"/>
              <a:gd name="connsiteY106" fmla="*/ 5341753 h 6858000"/>
              <a:gd name="connsiteX107" fmla="*/ 6037677 w 6127689"/>
              <a:gd name="connsiteY107" fmla="*/ 5354807 h 6858000"/>
              <a:gd name="connsiteX108" fmla="*/ 6039728 w 6127689"/>
              <a:gd name="connsiteY108" fmla="*/ 5359416 h 6858000"/>
              <a:gd name="connsiteX109" fmla="*/ 6043311 w 6127689"/>
              <a:gd name="connsiteY109" fmla="*/ 5361407 h 6858000"/>
              <a:gd name="connsiteX110" fmla="*/ 6042954 w 6127689"/>
              <a:gd name="connsiteY110" fmla="*/ 5362576 h 6858000"/>
              <a:gd name="connsiteX111" fmla="*/ 6053435 w 6127689"/>
              <a:gd name="connsiteY111" fmla="*/ 5387547 h 6858000"/>
              <a:gd name="connsiteX112" fmla="*/ 6065933 w 6127689"/>
              <a:gd name="connsiteY112" fmla="*/ 5443002 h 6858000"/>
              <a:gd name="connsiteX113" fmla="*/ 6068640 w 6127689"/>
              <a:gd name="connsiteY113" fmla="*/ 5474503 h 6858000"/>
              <a:gd name="connsiteX114" fmla="*/ 6080922 w 6127689"/>
              <a:gd name="connsiteY114" fmla="*/ 5561070 h 6858000"/>
              <a:gd name="connsiteX115" fmla="*/ 6096949 w 6127689"/>
              <a:gd name="connsiteY115" fmla="*/ 5648179 h 6858000"/>
              <a:gd name="connsiteX116" fmla="*/ 6125703 w 6127689"/>
              <a:gd name="connsiteY116" fmla="*/ 5692894 h 6858000"/>
              <a:gd name="connsiteX117" fmla="*/ 6126670 w 6127689"/>
              <a:gd name="connsiteY117" fmla="*/ 5697882 h 6858000"/>
              <a:gd name="connsiteX118" fmla="*/ 6124061 w 6127689"/>
              <a:gd name="connsiteY118" fmla="*/ 5710294 h 6858000"/>
              <a:gd name="connsiteX119" fmla="*/ 6122213 w 6127689"/>
              <a:gd name="connsiteY119" fmla="*/ 5714762 h 6858000"/>
              <a:gd name="connsiteX120" fmla="*/ 6121353 w 6127689"/>
              <a:gd name="connsiteY120" fmla="*/ 5721725 h 6858000"/>
              <a:gd name="connsiteX121" fmla="*/ 6121607 w 6127689"/>
              <a:gd name="connsiteY121" fmla="*/ 5721959 h 6858000"/>
              <a:gd name="connsiteX122" fmla="*/ 6120262 w 6127689"/>
              <a:gd name="connsiteY122" fmla="*/ 5728358 h 6858000"/>
              <a:gd name="connsiteX123" fmla="*/ 6127024 w 6127689"/>
              <a:gd name="connsiteY123" fmla="*/ 5786902 h 6858000"/>
              <a:gd name="connsiteX124" fmla="*/ 6127519 w 6127689"/>
              <a:gd name="connsiteY124" fmla="*/ 5865775 h 6858000"/>
              <a:gd name="connsiteX125" fmla="*/ 6119217 w 6127689"/>
              <a:gd name="connsiteY125" fmla="*/ 5888542 h 6858000"/>
              <a:gd name="connsiteX126" fmla="*/ 6102493 w 6127689"/>
              <a:gd name="connsiteY126" fmla="*/ 5928602 h 6858000"/>
              <a:gd name="connsiteX127" fmla="*/ 6056863 w 6127689"/>
              <a:gd name="connsiteY127" fmla="*/ 6000643 h 6858000"/>
              <a:gd name="connsiteX128" fmla="*/ 6045436 w 6127689"/>
              <a:gd name="connsiteY128" fmla="*/ 6124480 h 6858000"/>
              <a:gd name="connsiteX129" fmla="*/ 6030489 w 6127689"/>
              <a:gd name="connsiteY129" fmla="*/ 6317666 h 6858000"/>
              <a:gd name="connsiteX130" fmla="*/ 6007492 w 6127689"/>
              <a:gd name="connsiteY130" fmla="*/ 6440818 h 6858000"/>
              <a:gd name="connsiteX131" fmla="*/ 6009467 w 6127689"/>
              <a:gd name="connsiteY131" fmla="*/ 6487076 h 6858000"/>
              <a:gd name="connsiteX132" fmla="*/ 5995064 w 6127689"/>
              <a:gd name="connsiteY132" fmla="*/ 6540791 h 6858000"/>
              <a:gd name="connsiteX133" fmla="*/ 5996309 w 6127689"/>
              <a:gd name="connsiteY133" fmla="*/ 6543961 h 6858000"/>
              <a:gd name="connsiteX134" fmla="*/ 5996048 w 6127689"/>
              <a:gd name="connsiteY134" fmla="*/ 6555444 h 6858000"/>
              <a:gd name="connsiteX135" fmla="*/ 6002524 w 6127689"/>
              <a:gd name="connsiteY135" fmla="*/ 6560188 h 6858000"/>
              <a:gd name="connsiteX136" fmla="*/ 6006823 w 6127689"/>
              <a:gd name="connsiteY136" fmla="*/ 6578546 h 6858000"/>
              <a:gd name="connsiteX137" fmla="*/ 6004510 w 6127689"/>
              <a:gd name="connsiteY137" fmla="*/ 6599256 h 6858000"/>
              <a:gd name="connsiteX138" fmla="*/ 5986207 w 6127689"/>
              <a:gd name="connsiteY138" fmla="*/ 6695855 h 6858000"/>
              <a:gd name="connsiteX139" fmla="*/ 5979428 w 6127689"/>
              <a:gd name="connsiteY139" fmla="*/ 6754678 h 6858000"/>
              <a:gd name="connsiteX140" fmla="*/ 5983398 w 6127689"/>
              <a:gd name="connsiteY140" fmla="*/ 6778641 h 6858000"/>
              <a:gd name="connsiteX141" fmla="*/ 5984543 w 6127689"/>
              <a:gd name="connsiteY141" fmla="*/ 6811016 h 6858000"/>
              <a:gd name="connsiteX142" fmla="*/ 5981802 w 6127689"/>
              <a:gd name="connsiteY142" fmla="*/ 6838578 h 6858000"/>
              <a:gd name="connsiteX143" fmla="*/ 5979671 w 6127689"/>
              <a:gd name="connsiteY143" fmla="*/ 6858000 h 6858000"/>
              <a:gd name="connsiteX144" fmla="*/ 0 w 6127689"/>
              <a:gd name="connsiteY144" fmla="*/ 6858000 h 6858000"/>
              <a:gd name="connsiteX145" fmla="*/ 0 w 6127689"/>
              <a:gd name="connsiteY145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3015 w 6127689"/>
              <a:gd name="connsiteY63" fmla="*/ 3762025 h 6858000"/>
              <a:gd name="connsiteX64" fmla="*/ 5696643 w 6127689"/>
              <a:gd name="connsiteY64" fmla="*/ 3773888 h 6858000"/>
              <a:gd name="connsiteX65" fmla="*/ 5699203 w 6127689"/>
              <a:gd name="connsiteY65" fmla="*/ 3775823 h 6858000"/>
              <a:gd name="connsiteX66" fmla="*/ 5704824 w 6127689"/>
              <a:gd name="connsiteY66" fmla="*/ 3785966 h 6858000"/>
              <a:gd name="connsiteX67" fmla="*/ 5712204 w 6127689"/>
              <a:gd name="connsiteY67" fmla="*/ 3785830 h 6858000"/>
              <a:gd name="connsiteX68" fmla="*/ 5733539 w 6127689"/>
              <a:gd name="connsiteY68" fmla="*/ 3818457 h 6858000"/>
              <a:gd name="connsiteX69" fmla="*/ 5768491 w 6127689"/>
              <a:gd name="connsiteY69" fmla="*/ 3914399 h 6858000"/>
              <a:gd name="connsiteX70" fmla="*/ 5793123 w 6127689"/>
              <a:gd name="connsiteY70" fmla="*/ 3969952 h 6858000"/>
              <a:gd name="connsiteX71" fmla="*/ 5808321 w 6127689"/>
              <a:gd name="connsiteY71" fmla="*/ 3988153 h 6858000"/>
              <a:gd name="connsiteX72" fmla="*/ 5825621 w 6127689"/>
              <a:gd name="connsiteY72" fmla="*/ 4015525 h 6858000"/>
              <a:gd name="connsiteX73" fmla="*/ 5860672 w 6127689"/>
              <a:gd name="connsiteY73" fmla="*/ 4061579 h 6858000"/>
              <a:gd name="connsiteX74" fmla="*/ 5872173 w 6127689"/>
              <a:gd name="connsiteY74" fmla="*/ 4088497 h 6858000"/>
              <a:gd name="connsiteX75" fmla="*/ 5883705 w 6127689"/>
              <a:gd name="connsiteY75" fmla="*/ 4101899 h 6858000"/>
              <a:gd name="connsiteX76" fmla="*/ 5894095 w 6127689"/>
              <a:gd name="connsiteY76" fmla="*/ 4128857 h 6858000"/>
              <a:gd name="connsiteX77" fmla="*/ 5898339 w 6127689"/>
              <a:gd name="connsiteY77" fmla="*/ 4140800 h 6858000"/>
              <a:gd name="connsiteX78" fmla="*/ 5899734 w 6127689"/>
              <a:gd name="connsiteY78" fmla="*/ 4145632 h 6858000"/>
              <a:gd name="connsiteX79" fmla="*/ 5903513 w 6127689"/>
              <a:gd name="connsiteY79" fmla="*/ 4187661 h 6858000"/>
              <a:gd name="connsiteX80" fmla="*/ 5917114 w 6127689"/>
              <a:gd name="connsiteY80" fmla="*/ 4213096 h 6858000"/>
              <a:gd name="connsiteX81" fmla="*/ 5924233 w 6127689"/>
              <a:gd name="connsiteY81" fmla="*/ 4242060 h 6858000"/>
              <a:gd name="connsiteX82" fmla="*/ 5928910 w 6127689"/>
              <a:gd name="connsiteY82" fmla="*/ 4300973 h 6858000"/>
              <a:gd name="connsiteX83" fmla="*/ 5939320 w 6127689"/>
              <a:gd name="connsiteY83" fmla="*/ 4340435 h 6858000"/>
              <a:gd name="connsiteX84" fmla="*/ 5946705 w 6127689"/>
              <a:gd name="connsiteY84" fmla="*/ 4428051 h 6858000"/>
              <a:gd name="connsiteX85" fmla="*/ 5949261 w 6127689"/>
              <a:gd name="connsiteY85" fmla="*/ 4449185 h 6858000"/>
              <a:gd name="connsiteX86" fmla="*/ 5957504 w 6127689"/>
              <a:gd name="connsiteY86" fmla="*/ 4465911 h 6858000"/>
              <a:gd name="connsiteX87" fmla="*/ 5964689 w 6127689"/>
              <a:gd name="connsiteY87" fmla="*/ 4468532 h 6858000"/>
              <a:gd name="connsiteX88" fmla="*/ 5967062 w 6127689"/>
              <a:gd name="connsiteY88" fmla="*/ 4479923 h 6858000"/>
              <a:gd name="connsiteX89" fmla="*/ 5968960 w 6127689"/>
              <a:gd name="connsiteY89" fmla="*/ 4482655 h 6858000"/>
              <a:gd name="connsiteX90" fmla="*/ 5978567 w 6127689"/>
              <a:gd name="connsiteY90" fmla="*/ 4498605 h 6858000"/>
              <a:gd name="connsiteX91" fmla="*/ 5980106 w 6127689"/>
              <a:gd name="connsiteY91" fmla="*/ 4585087 h 6858000"/>
              <a:gd name="connsiteX92" fmla="*/ 5998138 w 6127689"/>
              <a:gd name="connsiteY92" fmla="*/ 4697518 h 6858000"/>
              <a:gd name="connsiteX93" fmla="*/ 6013516 w 6127689"/>
              <a:gd name="connsiteY93" fmla="*/ 4786619 h 6858000"/>
              <a:gd name="connsiteX94" fmla="*/ 6025404 w 6127689"/>
              <a:gd name="connsiteY94" fmla="*/ 4858148 h 6858000"/>
              <a:gd name="connsiteX95" fmla="*/ 6007749 w 6127689"/>
              <a:gd name="connsiteY95" fmla="*/ 4964715 h 6858000"/>
              <a:gd name="connsiteX96" fmla="*/ 6005269 w 6127689"/>
              <a:gd name="connsiteY96" fmla="*/ 5150567 h 6858000"/>
              <a:gd name="connsiteX97" fmla="*/ 6001127 w 6127689"/>
              <a:gd name="connsiteY97" fmla="*/ 5164609 h 6858000"/>
              <a:gd name="connsiteX98" fmla="*/ 5996647 w 6127689"/>
              <a:gd name="connsiteY98" fmla="*/ 5185640 h 6858000"/>
              <a:gd name="connsiteX99" fmla="*/ 5998514 w 6127689"/>
              <a:gd name="connsiteY99" fmla="*/ 5189673 h 6858000"/>
              <a:gd name="connsiteX100" fmla="*/ 6018409 w 6127689"/>
              <a:gd name="connsiteY100" fmla="*/ 5227157 h 6858000"/>
              <a:gd name="connsiteX101" fmla="*/ 6036748 w 6127689"/>
              <a:gd name="connsiteY101" fmla="*/ 5322752 h 6858000"/>
              <a:gd name="connsiteX102" fmla="*/ 6036943 w 6127689"/>
              <a:gd name="connsiteY102" fmla="*/ 5329480 h 6858000"/>
              <a:gd name="connsiteX103" fmla="*/ 6037236 w 6127689"/>
              <a:gd name="connsiteY103" fmla="*/ 5329634 h 6858000"/>
              <a:gd name="connsiteX104" fmla="*/ 6038019 w 6127689"/>
              <a:gd name="connsiteY104" fmla="*/ 5336764 h 6858000"/>
              <a:gd name="connsiteX105" fmla="*/ 6037298 w 6127689"/>
              <a:gd name="connsiteY105" fmla="*/ 5341753 h 6858000"/>
              <a:gd name="connsiteX106" fmla="*/ 6037677 w 6127689"/>
              <a:gd name="connsiteY106" fmla="*/ 5354807 h 6858000"/>
              <a:gd name="connsiteX107" fmla="*/ 6039728 w 6127689"/>
              <a:gd name="connsiteY107" fmla="*/ 5359416 h 6858000"/>
              <a:gd name="connsiteX108" fmla="*/ 6043311 w 6127689"/>
              <a:gd name="connsiteY108" fmla="*/ 5361407 h 6858000"/>
              <a:gd name="connsiteX109" fmla="*/ 6042954 w 6127689"/>
              <a:gd name="connsiteY109" fmla="*/ 5362576 h 6858000"/>
              <a:gd name="connsiteX110" fmla="*/ 6053435 w 6127689"/>
              <a:gd name="connsiteY110" fmla="*/ 5387547 h 6858000"/>
              <a:gd name="connsiteX111" fmla="*/ 6065933 w 6127689"/>
              <a:gd name="connsiteY111" fmla="*/ 5443002 h 6858000"/>
              <a:gd name="connsiteX112" fmla="*/ 6068640 w 6127689"/>
              <a:gd name="connsiteY112" fmla="*/ 5474503 h 6858000"/>
              <a:gd name="connsiteX113" fmla="*/ 6080922 w 6127689"/>
              <a:gd name="connsiteY113" fmla="*/ 5561070 h 6858000"/>
              <a:gd name="connsiteX114" fmla="*/ 6096949 w 6127689"/>
              <a:gd name="connsiteY114" fmla="*/ 5648179 h 6858000"/>
              <a:gd name="connsiteX115" fmla="*/ 6125703 w 6127689"/>
              <a:gd name="connsiteY115" fmla="*/ 5692894 h 6858000"/>
              <a:gd name="connsiteX116" fmla="*/ 6126670 w 6127689"/>
              <a:gd name="connsiteY116" fmla="*/ 5697882 h 6858000"/>
              <a:gd name="connsiteX117" fmla="*/ 6124061 w 6127689"/>
              <a:gd name="connsiteY117" fmla="*/ 5710294 h 6858000"/>
              <a:gd name="connsiteX118" fmla="*/ 6122213 w 6127689"/>
              <a:gd name="connsiteY118" fmla="*/ 5714762 h 6858000"/>
              <a:gd name="connsiteX119" fmla="*/ 6121353 w 6127689"/>
              <a:gd name="connsiteY119" fmla="*/ 5721725 h 6858000"/>
              <a:gd name="connsiteX120" fmla="*/ 6121607 w 6127689"/>
              <a:gd name="connsiteY120" fmla="*/ 5721959 h 6858000"/>
              <a:gd name="connsiteX121" fmla="*/ 6120262 w 6127689"/>
              <a:gd name="connsiteY121" fmla="*/ 5728358 h 6858000"/>
              <a:gd name="connsiteX122" fmla="*/ 6127024 w 6127689"/>
              <a:gd name="connsiteY122" fmla="*/ 5786902 h 6858000"/>
              <a:gd name="connsiteX123" fmla="*/ 6127519 w 6127689"/>
              <a:gd name="connsiteY123" fmla="*/ 5865775 h 6858000"/>
              <a:gd name="connsiteX124" fmla="*/ 6119217 w 6127689"/>
              <a:gd name="connsiteY124" fmla="*/ 5888542 h 6858000"/>
              <a:gd name="connsiteX125" fmla="*/ 6102493 w 6127689"/>
              <a:gd name="connsiteY125" fmla="*/ 5928602 h 6858000"/>
              <a:gd name="connsiteX126" fmla="*/ 6056863 w 6127689"/>
              <a:gd name="connsiteY126" fmla="*/ 6000643 h 6858000"/>
              <a:gd name="connsiteX127" fmla="*/ 6045436 w 6127689"/>
              <a:gd name="connsiteY127" fmla="*/ 6124480 h 6858000"/>
              <a:gd name="connsiteX128" fmla="*/ 6030489 w 6127689"/>
              <a:gd name="connsiteY128" fmla="*/ 6317666 h 6858000"/>
              <a:gd name="connsiteX129" fmla="*/ 6007492 w 6127689"/>
              <a:gd name="connsiteY129" fmla="*/ 6440818 h 6858000"/>
              <a:gd name="connsiteX130" fmla="*/ 6009467 w 6127689"/>
              <a:gd name="connsiteY130" fmla="*/ 6487076 h 6858000"/>
              <a:gd name="connsiteX131" fmla="*/ 5995064 w 6127689"/>
              <a:gd name="connsiteY131" fmla="*/ 6540791 h 6858000"/>
              <a:gd name="connsiteX132" fmla="*/ 5996309 w 6127689"/>
              <a:gd name="connsiteY132" fmla="*/ 6543961 h 6858000"/>
              <a:gd name="connsiteX133" fmla="*/ 5996048 w 6127689"/>
              <a:gd name="connsiteY133" fmla="*/ 6555444 h 6858000"/>
              <a:gd name="connsiteX134" fmla="*/ 6002524 w 6127689"/>
              <a:gd name="connsiteY134" fmla="*/ 6560188 h 6858000"/>
              <a:gd name="connsiteX135" fmla="*/ 6006823 w 6127689"/>
              <a:gd name="connsiteY135" fmla="*/ 6578546 h 6858000"/>
              <a:gd name="connsiteX136" fmla="*/ 6004510 w 6127689"/>
              <a:gd name="connsiteY136" fmla="*/ 6599256 h 6858000"/>
              <a:gd name="connsiteX137" fmla="*/ 5986207 w 6127689"/>
              <a:gd name="connsiteY137" fmla="*/ 6695855 h 6858000"/>
              <a:gd name="connsiteX138" fmla="*/ 5979428 w 6127689"/>
              <a:gd name="connsiteY138" fmla="*/ 6754678 h 6858000"/>
              <a:gd name="connsiteX139" fmla="*/ 5983398 w 6127689"/>
              <a:gd name="connsiteY139" fmla="*/ 6778641 h 6858000"/>
              <a:gd name="connsiteX140" fmla="*/ 5984543 w 6127689"/>
              <a:gd name="connsiteY140" fmla="*/ 6811016 h 6858000"/>
              <a:gd name="connsiteX141" fmla="*/ 5981802 w 6127689"/>
              <a:gd name="connsiteY141" fmla="*/ 6838578 h 6858000"/>
              <a:gd name="connsiteX142" fmla="*/ 5979671 w 6127689"/>
              <a:gd name="connsiteY142" fmla="*/ 6858000 h 6858000"/>
              <a:gd name="connsiteX143" fmla="*/ 0 w 6127689"/>
              <a:gd name="connsiteY143" fmla="*/ 6858000 h 6858000"/>
              <a:gd name="connsiteX144" fmla="*/ 0 w 6127689"/>
              <a:gd name="connsiteY144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3015 w 6127689"/>
              <a:gd name="connsiteY63" fmla="*/ 3762025 h 6858000"/>
              <a:gd name="connsiteX64" fmla="*/ 5696643 w 6127689"/>
              <a:gd name="connsiteY64" fmla="*/ 3773888 h 6858000"/>
              <a:gd name="connsiteX65" fmla="*/ 5699203 w 6127689"/>
              <a:gd name="connsiteY65" fmla="*/ 3775823 h 6858000"/>
              <a:gd name="connsiteX66" fmla="*/ 5704824 w 6127689"/>
              <a:gd name="connsiteY66" fmla="*/ 3785966 h 6858000"/>
              <a:gd name="connsiteX67" fmla="*/ 5733539 w 6127689"/>
              <a:gd name="connsiteY67" fmla="*/ 3818457 h 6858000"/>
              <a:gd name="connsiteX68" fmla="*/ 5768491 w 6127689"/>
              <a:gd name="connsiteY68" fmla="*/ 3914399 h 6858000"/>
              <a:gd name="connsiteX69" fmla="*/ 5793123 w 6127689"/>
              <a:gd name="connsiteY69" fmla="*/ 3969952 h 6858000"/>
              <a:gd name="connsiteX70" fmla="*/ 5808321 w 6127689"/>
              <a:gd name="connsiteY70" fmla="*/ 3988153 h 6858000"/>
              <a:gd name="connsiteX71" fmla="*/ 5825621 w 6127689"/>
              <a:gd name="connsiteY71" fmla="*/ 4015525 h 6858000"/>
              <a:gd name="connsiteX72" fmla="*/ 5860672 w 6127689"/>
              <a:gd name="connsiteY72" fmla="*/ 4061579 h 6858000"/>
              <a:gd name="connsiteX73" fmla="*/ 5872173 w 6127689"/>
              <a:gd name="connsiteY73" fmla="*/ 4088497 h 6858000"/>
              <a:gd name="connsiteX74" fmla="*/ 5883705 w 6127689"/>
              <a:gd name="connsiteY74" fmla="*/ 4101899 h 6858000"/>
              <a:gd name="connsiteX75" fmla="*/ 5894095 w 6127689"/>
              <a:gd name="connsiteY75" fmla="*/ 4128857 h 6858000"/>
              <a:gd name="connsiteX76" fmla="*/ 5898339 w 6127689"/>
              <a:gd name="connsiteY76" fmla="*/ 4140800 h 6858000"/>
              <a:gd name="connsiteX77" fmla="*/ 5899734 w 6127689"/>
              <a:gd name="connsiteY77" fmla="*/ 4145632 h 6858000"/>
              <a:gd name="connsiteX78" fmla="*/ 5903513 w 6127689"/>
              <a:gd name="connsiteY78" fmla="*/ 4187661 h 6858000"/>
              <a:gd name="connsiteX79" fmla="*/ 5917114 w 6127689"/>
              <a:gd name="connsiteY79" fmla="*/ 4213096 h 6858000"/>
              <a:gd name="connsiteX80" fmla="*/ 5924233 w 6127689"/>
              <a:gd name="connsiteY80" fmla="*/ 4242060 h 6858000"/>
              <a:gd name="connsiteX81" fmla="*/ 5928910 w 6127689"/>
              <a:gd name="connsiteY81" fmla="*/ 4300973 h 6858000"/>
              <a:gd name="connsiteX82" fmla="*/ 5939320 w 6127689"/>
              <a:gd name="connsiteY82" fmla="*/ 4340435 h 6858000"/>
              <a:gd name="connsiteX83" fmla="*/ 5946705 w 6127689"/>
              <a:gd name="connsiteY83" fmla="*/ 4428051 h 6858000"/>
              <a:gd name="connsiteX84" fmla="*/ 5949261 w 6127689"/>
              <a:gd name="connsiteY84" fmla="*/ 4449185 h 6858000"/>
              <a:gd name="connsiteX85" fmla="*/ 5957504 w 6127689"/>
              <a:gd name="connsiteY85" fmla="*/ 4465911 h 6858000"/>
              <a:gd name="connsiteX86" fmla="*/ 5964689 w 6127689"/>
              <a:gd name="connsiteY86" fmla="*/ 4468532 h 6858000"/>
              <a:gd name="connsiteX87" fmla="*/ 5967062 w 6127689"/>
              <a:gd name="connsiteY87" fmla="*/ 4479923 h 6858000"/>
              <a:gd name="connsiteX88" fmla="*/ 5968960 w 6127689"/>
              <a:gd name="connsiteY88" fmla="*/ 4482655 h 6858000"/>
              <a:gd name="connsiteX89" fmla="*/ 5978567 w 6127689"/>
              <a:gd name="connsiteY89" fmla="*/ 4498605 h 6858000"/>
              <a:gd name="connsiteX90" fmla="*/ 5980106 w 6127689"/>
              <a:gd name="connsiteY90" fmla="*/ 4585087 h 6858000"/>
              <a:gd name="connsiteX91" fmla="*/ 5998138 w 6127689"/>
              <a:gd name="connsiteY91" fmla="*/ 4697518 h 6858000"/>
              <a:gd name="connsiteX92" fmla="*/ 6013516 w 6127689"/>
              <a:gd name="connsiteY92" fmla="*/ 4786619 h 6858000"/>
              <a:gd name="connsiteX93" fmla="*/ 6025404 w 6127689"/>
              <a:gd name="connsiteY93" fmla="*/ 4858148 h 6858000"/>
              <a:gd name="connsiteX94" fmla="*/ 6007749 w 6127689"/>
              <a:gd name="connsiteY94" fmla="*/ 4964715 h 6858000"/>
              <a:gd name="connsiteX95" fmla="*/ 6005269 w 6127689"/>
              <a:gd name="connsiteY95" fmla="*/ 5150567 h 6858000"/>
              <a:gd name="connsiteX96" fmla="*/ 6001127 w 6127689"/>
              <a:gd name="connsiteY96" fmla="*/ 5164609 h 6858000"/>
              <a:gd name="connsiteX97" fmla="*/ 5996647 w 6127689"/>
              <a:gd name="connsiteY97" fmla="*/ 5185640 h 6858000"/>
              <a:gd name="connsiteX98" fmla="*/ 5998514 w 6127689"/>
              <a:gd name="connsiteY98" fmla="*/ 5189673 h 6858000"/>
              <a:gd name="connsiteX99" fmla="*/ 6018409 w 6127689"/>
              <a:gd name="connsiteY99" fmla="*/ 5227157 h 6858000"/>
              <a:gd name="connsiteX100" fmla="*/ 6036748 w 6127689"/>
              <a:gd name="connsiteY100" fmla="*/ 5322752 h 6858000"/>
              <a:gd name="connsiteX101" fmla="*/ 6036943 w 6127689"/>
              <a:gd name="connsiteY101" fmla="*/ 5329480 h 6858000"/>
              <a:gd name="connsiteX102" fmla="*/ 6037236 w 6127689"/>
              <a:gd name="connsiteY102" fmla="*/ 5329634 h 6858000"/>
              <a:gd name="connsiteX103" fmla="*/ 6038019 w 6127689"/>
              <a:gd name="connsiteY103" fmla="*/ 5336764 h 6858000"/>
              <a:gd name="connsiteX104" fmla="*/ 6037298 w 6127689"/>
              <a:gd name="connsiteY104" fmla="*/ 5341753 h 6858000"/>
              <a:gd name="connsiteX105" fmla="*/ 6037677 w 6127689"/>
              <a:gd name="connsiteY105" fmla="*/ 5354807 h 6858000"/>
              <a:gd name="connsiteX106" fmla="*/ 6039728 w 6127689"/>
              <a:gd name="connsiteY106" fmla="*/ 5359416 h 6858000"/>
              <a:gd name="connsiteX107" fmla="*/ 6043311 w 6127689"/>
              <a:gd name="connsiteY107" fmla="*/ 5361407 h 6858000"/>
              <a:gd name="connsiteX108" fmla="*/ 6042954 w 6127689"/>
              <a:gd name="connsiteY108" fmla="*/ 5362576 h 6858000"/>
              <a:gd name="connsiteX109" fmla="*/ 6053435 w 6127689"/>
              <a:gd name="connsiteY109" fmla="*/ 5387547 h 6858000"/>
              <a:gd name="connsiteX110" fmla="*/ 6065933 w 6127689"/>
              <a:gd name="connsiteY110" fmla="*/ 5443002 h 6858000"/>
              <a:gd name="connsiteX111" fmla="*/ 6068640 w 6127689"/>
              <a:gd name="connsiteY111" fmla="*/ 5474503 h 6858000"/>
              <a:gd name="connsiteX112" fmla="*/ 6080922 w 6127689"/>
              <a:gd name="connsiteY112" fmla="*/ 5561070 h 6858000"/>
              <a:gd name="connsiteX113" fmla="*/ 6096949 w 6127689"/>
              <a:gd name="connsiteY113" fmla="*/ 5648179 h 6858000"/>
              <a:gd name="connsiteX114" fmla="*/ 6125703 w 6127689"/>
              <a:gd name="connsiteY114" fmla="*/ 5692894 h 6858000"/>
              <a:gd name="connsiteX115" fmla="*/ 6126670 w 6127689"/>
              <a:gd name="connsiteY115" fmla="*/ 5697882 h 6858000"/>
              <a:gd name="connsiteX116" fmla="*/ 6124061 w 6127689"/>
              <a:gd name="connsiteY116" fmla="*/ 5710294 h 6858000"/>
              <a:gd name="connsiteX117" fmla="*/ 6122213 w 6127689"/>
              <a:gd name="connsiteY117" fmla="*/ 5714762 h 6858000"/>
              <a:gd name="connsiteX118" fmla="*/ 6121353 w 6127689"/>
              <a:gd name="connsiteY118" fmla="*/ 5721725 h 6858000"/>
              <a:gd name="connsiteX119" fmla="*/ 6121607 w 6127689"/>
              <a:gd name="connsiteY119" fmla="*/ 5721959 h 6858000"/>
              <a:gd name="connsiteX120" fmla="*/ 6120262 w 6127689"/>
              <a:gd name="connsiteY120" fmla="*/ 5728358 h 6858000"/>
              <a:gd name="connsiteX121" fmla="*/ 6127024 w 6127689"/>
              <a:gd name="connsiteY121" fmla="*/ 5786902 h 6858000"/>
              <a:gd name="connsiteX122" fmla="*/ 6127519 w 6127689"/>
              <a:gd name="connsiteY122" fmla="*/ 5865775 h 6858000"/>
              <a:gd name="connsiteX123" fmla="*/ 6119217 w 6127689"/>
              <a:gd name="connsiteY123" fmla="*/ 5888542 h 6858000"/>
              <a:gd name="connsiteX124" fmla="*/ 6102493 w 6127689"/>
              <a:gd name="connsiteY124" fmla="*/ 5928602 h 6858000"/>
              <a:gd name="connsiteX125" fmla="*/ 6056863 w 6127689"/>
              <a:gd name="connsiteY125" fmla="*/ 6000643 h 6858000"/>
              <a:gd name="connsiteX126" fmla="*/ 6045436 w 6127689"/>
              <a:gd name="connsiteY126" fmla="*/ 6124480 h 6858000"/>
              <a:gd name="connsiteX127" fmla="*/ 6030489 w 6127689"/>
              <a:gd name="connsiteY127" fmla="*/ 6317666 h 6858000"/>
              <a:gd name="connsiteX128" fmla="*/ 6007492 w 6127689"/>
              <a:gd name="connsiteY128" fmla="*/ 6440818 h 6858000"/>
              <a:gd name="connsiteX129" fmla="*/ 6009467 w 6127689"/>
              <a:gd name="connsiteY129" fmla="*/ 6487076 h 6858000"/>
              <a:gd name="connsiteX130" fmla="*/ 5995064 w 6127689"/>
              <a:gd name="connsiteY130" fmla="*/ 6540791 h 6858000"/>
              <a:gd name="connsiteX131" fmla="*/ 5996309 w 6127689"/>
              <a:gd name="connsiteY131" fmla="*/ 6543961 h 6858000"/>
              <a:gd name="connsiteX132" fmla="*/ 5996048 w 6127689"/>
              <a:gd name="connsiteY132" fmla="*/ 6555444 h 6858000"/>
              <a:gd name="connsiteX133" fmla="*/ 6002524 w 6127689"/>
              <a:gd name="connsiteY133" fmla="*/ 6560188 h 6858000"/>
              <a:gd name="connsiteX134" fmla="*/ 6006823 w 6127689"/>
              <a:gd name="connsiteY134" fmla="*/ 6578546 h 6858000"/>
              <a:gd name="connsiteX135" fmla="*/ 6004510 w 6127689"/>
              <a:gd name="connsiteY135" fmla="*/ 6599256 h 6858000"/>
              <a:gd name="connsiteX136" fmla="*/ 5986207 w 6127689"/>
              <a:gd name="connsiteY136" fmla="*/ 6695855 h 6858000"/>
              <a:gd name="connsiteX137" fmla="*/ 5979428 w 6127689"/>
              <a:gd name="connsiteY137" fmla="*/ 6754678 h 6858000"/>
              <a:gd name="connsiteX138" fmla="*/ 5983398 w 6127689"/>
              <a:gd name="connsiteY138" fmla="*/ 6778641 h 6858000"/>
              <a:gd name="connsiteX139" fmla="*/ 5984543 w 6127689"/>
              <a:gd name="connsiteY139" fmla="*/ 6811016 h 6858000"/>
              <a:gd name="connsiteX140" fmla="*/ 5981802 w 6127689"/>
              <a:gd name="connsiteY140" fmla="*/ 6838578 h 6858000"/>
              <a:gd name="connsiteX141" fmla="*/ 5979671 w 6127689"/>
              <a:gd name="connsiteY141" fmla="*/ 6858000 h 6858000"/>
              <a:gd name="connsiteX142" fmla="*/ 0 w 6127689"/>
              <a:gd name="connsiteY142" fmla="*/ 6858000 h 6858000"/>
              <a:gd name="connsiteX143" fmla="*/ 0 w 6127689"/>
              <a:gd name="connsiteY143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18847 w 6127689"/>
              <a:gd name="connsiteY45" fmla="*/ 2817825 h 6858000"/>
              <a:gd name="connsiteX46" fmla="*/ 5457023 w 6127689"/>
              <a:gd name="connsiteY46" fmla="*/ 2858292 h 6858000"/>
              <a:gd name="connsiteX47" fmla="*/ 5479298 w 6127689"/>
              <a:gd name="connsiteY47" fmla="*/ 2947791 h 6858000"/>
              <a:gd name="connsiteX48" fmla="*/ 5481770 w 6127689"/>
              <a:gd name="connsiteY48" fmla="*/ 2951352 h 6858000"/>
              <a:gd name="connsiteX49" fmla="*/ 5482045 w 6127689"/>
              <a:gd name="connsiteY49" fmla="*/ 2984371 h 6858000"/>
              <a:gd name="connsiteX50" fmla="*/ 5482415 w 6127689"/>
              <a:gd name="connsiteY50" fmla="*/ 3004079 h 6858000"/>
              <a:gd name="connsiteX51" fmla="*/ 5503944 w 6127689"/>
              <a:gd name="connsiteY51" fmla="*/ 3123335 h 6858000"/>
              <a:gd name="connsiteX52" fmla="*/ 5516007 w 6127689"/>
              <a:gd name="connsiteY52" fmla="*/ 3258473 h 6858000"/>
              <a:gd name="connsiteX53" fmla="*/ 5566839 w 6127689"/>
              <a:gd name="connsiteY53" fmla="*/ 3345295 h 6858000"/>
              <a:gd name="connsiteX54" fmla="*/ 5589758 w 6127689"/>
              <a:gd name="connsiteY54" fmla="*/ 3506453 h 6858000"/>
              <a:gd name="connsiteX55" fmla="*/ 5596144 w 6127689"/>
              <a:gd name="connsiteY55" fmla="*/ 3534624 h 6858000"/>
              <a:gd name="connsiteX56" fmla="*/ 5597750 w 6127689"/>
              <a:gd name="connsiteY56" fmla="*/ 3534129 h 6858000"/>
              <a:gd name="connsiteX57" fmla="*/ 5599700 w 6127689"/>
              <a:gd name="connsiteY57" fmla="*/ 3547221 h 6858000"/>
              <a:gd name="connsiteX58" fmla="*/ 5615031 w 6127689"/>
              <a:gd name="connsiteY58" fmla="*/ 3557482 h 6858000"/>
              <a:gd name="connsiteX59" fmla="*/ 5618377 w 6127689"/>
              <a:gd name="connsiteY59" fmla="*/ 3588431 h 6858000"/>
              <a:gd name="connsiteX60" fmla="*/ 5612155 w 6127689"/>
              <a:gd name="connsiteY60" fmla="*/ 3589869 h 6858000"/>
              <a:gd name="connsiteX61" fmla="*/ 5620843 w 6127689"/>
              <a:gd name="connsiteY61" fmla="*/ 3606745 h 6858000"/>
              <a:gd name="connsiteX62" fmla="*/ 5655472 w 6127689"/>
              <a:gd name="connsiteY62" fmla="*/ 3678877 h 6858000"/>
              <a:gd name="connsiteX63" fmla="*/ 5683015 w 6127689"/>
              <a:gd name="connsiteY63" fmla="*/ 3762025 h 6858000"/>
              <a:gd name="connsiteX64" fmla="*/ 5696643 w 6127689"/>
              <a:gd name="connsiteY64" fmla="*/ 3773888 h 6858000"/>
              <a:gd name="connsiteX65" fmla="*/ 5699203 w 6127689"/>
              <a:gd name="connsiteY65" fmla="*/ 3775823 h 6858000"/>
              <a:gd name="connsiteX66" fmla="*/ 5704824 w 6127689"/>
              <a:gd name="connsiteY66" fmla="*/ 3785966 h 6858000"/>
              <a:gd name="connsiteX67" fmla="*/ 5733539 w 6127689"/>
              <a:gd name="connsiteY67" fmla="*/ 3818457 h 6858000"/>
              <a:gd name="connsiteX68" fmla="*/ 5768491 w 6127689"/>
              <a:gd name="connsiteY68" fmla="*/ 3914399 h 6858000"/>
              <a:gd name="connsiteX69" fmla="*/ 5793123 w 6127689"/>
              <a:gd name="connsiteY69" fmla="*/ 3969952 h 6858000"/>
              <a:gd name="connsiteX70" fmla="*/ 5808321 w 6127689"/>
              <a:gd name="connsiteY70" fmla="*/ 3988153 h 6858000"/>
              <a:gd name="connsiteX71" fmla="*/ 5825621 w 6127689"/>
              <a:gd name="connsiteY71" fmla="*/ 4015525 h 6858000"/>
              <a:gd name="connsiteX72" fmla="*/ 5860672 w 6127689"/>
              <a:gd name="connsiteY72" fmla="*/ 4061579 h 6858000"/>
              <a:gd name="connsiteX73" fmla="*/ 5872173 w 6127689"/>
              <a:gd name="connsiteY73" fmla="*/ 4088497 h 6858000"/>
              <a:gd name="connsiteX74" fmla="*/ 5883705 w 6127689"/>
              <a:gd name="connsiteY74" fmla="*/ 4101899 h 6858000"/>
              <a:gd name="connsiteX75" fmla="*/ 5894095 w 6127689"/>
              <a:gd name="connsiteY75" fmla="*/ 4128857 h 6858000"/>
              <a:gd name="connsiteX76" fmla="*/ 5898339 w 6127689"/>
              <a:gd name="connsiteY76" fmla="*/ 4140800 h 6858000"/>
              <a:gd name="connsiteX77" fmla="*/ 5903513 w 6127689"/>
              <a:gd name="connsiteY77" fmla="*/ 4187661 h 6858000"/>
              <a:gd name="connsiteX78" fmla="*/ 5917114 w 6127689"/>
              <a:gd name="connsiteY78" fmla="*/ 4213096 h 6858000"/>
              <a:gd name="connsiteX79" fmla="*/ 5924233 w 6127689"/>
              <a:gd name="connsiteY79" fmla="*/ 4242060 h 6858000"/>
              <a:gd name="connsiteX80" fmla="*/ 5928910 w 6127689"/>
              <a:gd name="connsiteY80" fmla="*/ 4300973 h 6858000"/>
              <a:gd name="connsiteX81" fmla="*/ 5939320 w 6127689"/>
              <a:gd name="connsiteY81" fmla="*/ 4340435 h 6858000"/>
              <a:gd name="connsiteX82" fmla="*/ 5946705 w 6127689"/>
              <a:gd name="connsiteY82" fmla="*/ 4428051 h 6858000"/>
              <a:gd name="connsiteX83" fmla="*/ 5949261 w 6127689"/>
              <a:gd name="connsiteY83" fmla="*/ 4449185 h 6858000"/>
              <a:gd name="connsiteX84" fmla="*/ 5957504 w 6127689"/>
              <a:gd name="connsiteY84" fmla="*/ 4465911 h 6858000"/>
              <a:gd name="connsiteX85" fmla="*/ 5964689 w 6127689"/>
              <a:gd name="connsiteY85" fmla="*/ 4468532 h 6858000"/>
              <a:gd name="connsiteX86" fmla="*/ 5967062 w 6127689"/>
              <a:gd name="connsiteY86" fmla="*/ 4479923 h 6858000"/>
              <a:gd name="connsiteX87" fmla="*/ 5968960 w 6127689"/>
              <a:gd name="connsiteY87" fmla="*/ 4482655 h 6858000"/>
              <a:gd name="connsiteX88" fmla="*/ 5978567 w 6127689"/>
              <a:gd name="connsiteY88" fmla="*/ 4498605 h 6858000"/>
              <a:gd name="connsiteX89" fmla="*/ 5980106 w 6127689"/>
              <a:gd name="connsiteY89" fmla="*/ 4585087 h 6858000"/>
              <a:gd name="connsiteX90" fmla="*/ 5998138 w 6127689"/>
              <a:gd name="connsiteY90" fmla="*/ 4697518 h 6858000"/>
              <a:gd name="connsiteX91" fmla="*/ 6013516 w 6127689"/>
              <a:gd name="connsiteY91" fmla="*/ 4786619 h 6858000"/>
              <a:gd name="connsiteX92" fmla="*/ 6025404 w 6127689"/>
              <a:gd name="connsiteY92" fmla="*/ 4858148 h 6858000"/>
              <a:gd name="connsiteX93" fmla="*/ 6007749 w 6127689"/>
              <a:gd name="connsiteY93" fmla="*/ 4964715 h 6858000"/>
              <a:gd name="connsiteX94" fmla="*/ 6005269 w 6127689"/>
              <a:gd name="connsiteY94" fmla="*/ 5150567 h 6858000"/>
              <a:gd name="connsiteX95" fmla="*/ 6001127 w 6127689"/>
              <a:gd name="connsiteY95" fmla="*/ 5164609 h 6858000"/>
              <a:gd name="connsiteX96" fmla="*/ 5996647 w 6127689"/>
              <a:gd name="connsiteY96" fmla="*/ 5185640 h 6858000"/>
              <a:gd name="connsiteX97" fmla="*/ 5998514 w 6127689"/>
              <a:gd name="connsiteY97" fmla="*/ 5189673 h 6858000"/>
              <a:gd name="connsiteX98" fmla="*/ 6018409 w 6127689"/>
              <a:gd name="connsiteY98" fmla="*/ 5227157 h 6858000"/>
              <a:gd name="connsiteX99" fmla="*/ 6036748 w 6127689"/>
              <a:gd name="connsiteY99" fmla="*/ 5322752 h 6858000"/>
              <a:gd name="connsiteX100" fmla="*/ 6036943 w 6127689"/>
              <a:gd name="connsiteY100" fmla="*/ 5329480 h 6858000"/>
              <a:gd name="connsiteX101" fmla="*/ 6037236 w 6127689"/>
              <a:gd name="connsiteY101" fmla="*/ 5329634 h 6858000"/>
              <a:gd name="connsiteX102" fmla="*/ 6038019 w 6127689"/>
              <a:gd name="connsiteY102" fmla="*/ 5336764 h 6858000"/>
              <a:gd name="connsiteX103" fmla="*/ 6037298 w 6127689"/>
              <a:gd name="connsiteY103" fmla="*/ 5341753 h 6858000"/>
              <a:gd name="connsiteX104" fmla="*/ 6037677 w 6127689"/>
              <a:gd name="connsiteY104" fmla="*/ 5354807 h 6858000"/>
              <a:gd name="connsiteX105" fmla="*/ 6039728 w 6127689"/>
              <a:gd name="connsiteY105" fmla="*/ 5359416 h 6858000"/>
              <a:gd name="connsiteX106" fmla="*/ 6043311 w 6127689"/>
              <a:gd name="connsiteY106" fmla="*/ 5361407 h 6858000"/>
              <a:gd name="connsiteX107" fmla="*/ 6042954 w 6127689"/>
              <a:gd name="connsiteY107" fmla="*/ 5362576 h 6858000"/>
              <a:gd name="connsiteX108" fmla="*/ 6053435 w 6127689"/>
              <a:gd name="connsiteY108" fmla="*/ 5387547 h 6858000"/>
              <a:gd name="connsiteX109" fmla="*/ 6065933 w 6127689"/>
              <a:gd name="connsiteY109" fmla="*/ 5443002 h 6858000"/>
              <a:gd name="connsiteX110" fmla="*/ 6068640 w 6127689"/>
              <a:gd name="connsiteY110" fmla="*/ 5474503 h 6858000"/>
              <a:gd name="connsiteX111" fmla="*/ 6080922 w 6127689"/>
              <a:gd name="connsiteY111" fmla="*/ 5561070 h 6858000"/>
              <a:gd name="connsiteX112" fmla="*/ 6096949 w 6127689"/>
              <a:gd name="connsiteY112" fmla="*/ 5648179 h 6858000"/>
              <a:gd name="connsiteX113" fmla="*/ 6125703 w 6127689"/>
              <a:gd name="connsiteY113" fmla="*/ 5692894 h 6858000"/>
              <a:gd name="connsiteX114" fmla="*/ 6126670 w 6127689"/>
              <a:gd name="connsiteY114" fmla="*/ 5697882 h 6858000"/>
              <a:gd name="connsiteX115" fmla="*/ 6124061 w 6127689"/>
              <a:gd name="connsiteY115" fmla="*/ 5710294 h 6858000"/>
              <a:gd name="connsiteX116" fmla="*/ 6122213 w 6127689"/>
              <a:gd name="connsiteY116" fmla="*/ 5714762 h 6858000"/>
              <a:gd name="connsiteX117" fmla="*/ 6121353 w 6127689"/>
              <a:gd name="connsiteY117" fmla="*/ 5721725 h 6858000"/>
              <a:gd name="connsiteX118" fmla="*/ 6121607 w 6127689"/>
              <a:gd name="connsiteY118" fmla="*/ 5721959 h 6858000"/>
              <a:gd name="connsiteX119" fmla="*/ 6120262 w 6127689"/>
              <a:gd name="connsiteY119" fmla="*/ 5728358 h 6858000"/>
              <a:gd name="connsiteX120" fmla="*/ 6127024 w 6127689"/>
              <a:gd name="connsiteY120" fmla="*/ 5786902 h 6858000"/>
              <a:gd name="connsiteX121" fmla="*/ 6127519 w 6127689"/>
              <a:gd name="connsiteY121" fmla="*/ 5865775 h 6858000"/>
              <a:gd name="connsiteX122" fmla="*/ 6119217 w 6127689"/>
              <a:gd name="connsiteY122" fmla="*/ 5888542 h 6858000"/>
              <a:gd name="connsiteX123" fmla="*/ 6102493 w 6127689"/>
              <a:gd name="connsiteY123" fmla="*/ 5928602 h 6858000"/>
              <a:gd name="connsiteX124" fmla="*/ 6056863 w 6127689"/>
              <a:gd name="connsiteY124" fmla="*/ 6000643 h 6858000"/>
              <a:gd name="connsiteX125" fmla="*/ 6045436 w 6127689"/>
              <a:gd name="connsiteY125" fmla="*/ 6124480 h 6858000"/>
              <a:gd name="connsiteX126" fmla="*/ 6030489 w 6127689"/>
              <a:gd name="connsiteY126" fmla="*/ 6317666 h 6858000"/>
              <a:gd name="connsiteX127" fmla="*/ 6007492 w 6127689"/>
              <a:gd name="connsiteY127" fmla="*/ 6440818 h 6858000"/>
              <a:gd name="connsiteX128" fmla="*/ 6009467 w 6127689"/>
              <a:gd name="connsiteY128" fmla="*/ 6487076 h 6858000"/>
              <a:gd name="connsiteX129" fmla="*/ 5995064 w 6127689"/>
              <a:gd name="connsiteY129" fmla="*/ 6540791 h 6858000"/>
              <a:gd name="connsiteX130" fmla="*/ 5996309 w 6127689"/>
              <a:gd name="connsiteY130" fmla="*/ 6543961 h 6858000"/>
              <a:gd name="connsiteX131" fmla="*/ 5996048 w 6127689"/>
              <a:gd name="connsiteY131" fmla="*/ 6555444 h 6858000"/>
              <a:gd name="connsiteX132" fmla="*/ 6002524 w 6127689"/>
              <a:gd name="connsiteY132" fmla="*/ 6560188 h 6858000"/>
              <a:gd name="connsiteX133" fmla="*/ 6006823 w 6127689"/>
              <a:gd name="connsiteY133" fmla="*/ 6578546 h 6858000"/>
              <a:gd name="connsiteX134" fmla="*/ 6004510 w 6127689"/>
              <a:gd name="connsiteY134" fmla="*/ 6599256 h 6858000"/>
              <a:gd name="connsiteX135" fmla="*/ 5986207 w 6127689"/>
              <a:gd name="connsiteY135" fmla="*/ 6695855 h 6858000"/>
              <a:gd name="connsiteX136" fmla="*/ 5979428 w 6127689"/>
              <a:gd name="connsiteY136" fmla="*/ 6754678 h 6858000"/>
              <a:gd name="connsiteX137" fmla="*/ 5983398 w 6127689"/>
              <a:gd name="connsiteY137" fmla="*/ 6778641 h 6858000"/>
              <a:gd name="connsiteX138" fmla="*/ 5984543 w 6127689"/>
              <a:gd name="connsiteY138" fmla="*/ 6811016 h 6858000"/>
              <a:gd name="connsiteX139" fmla="*/ 5981802 w 6127689"/>
              <a:gd name="connsiteY139" fmla="*/ 6838578 h 6858000"/>
              <a:gd name="connsiteX140" fmla="*/ 5979671 w 6127689"/>
              <a:gd name="connsiteY140" fmla="*/ 6858000 h 6858000"/>
              <a:gd name="connsiteX141" fmla="*/ 0 w 6127689"/>
              <a:gd name="connsiteY141" fmla="*/ 6858000 h 6858000"/>
              <a:gd name="connsiteX142" fmla="*/ 0 w 6127689"/>
              <a:gd name="connsiteY142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6589 w 6127689"/>
              <a:gd name="connsiteY43" fmla="*/ 2810822 h 6858000"/>
              <a:gd name="connsiteX44" fmla="*/ 5418542 w 6127689"/>
              <a:gd name="connsiteY44" fmla="*/ 2817745 h 6858000"/>
              <a:gd name="connsiteX45" fmla="*/ 5457023 w 6127689"/>
              <a:gd name="connsiteY45" fmla="*/ 2858292 h 6858000"/>
              <a:gd name="connsiteX46" fmla="*/ 5479298 w 6127689"/>
              <a:gd name="connsiteY46" fmla="*/ 2947791 h 6858000"/>
              <a:gd name="connsiteX47" fmla="*/ 5481770 w 6127689"/>
              <a:gd name="connsiteY47" fmla="*/ 2951352 h 6858000"/>
              <a:gd name="connsiteX48" fmla="*/ 5482045 w 6127689"/>
              <a:gd name="connsiteY48" fmla="*/ 2984371 h 6858000"/>
              <a:gd name="connsiteX49" fmla="*/ 5482415 w 6127689"/>
              <a:gd name="connsiteY49" fmla="*/ 3004079 h 6858000"/>
              <a:gd name="connsiteX50" fmla="*/ 5503944 w 6127689"/>
              <a:gd name="connsiteY50" fmla="*/ 3123335 h 6858000"/>
              <a:gd name="connsiteX51" fmla="*/ 5516007 w 6127689"/>
              <a:gd name="connsiteY51" fmla="*/ 3258473 h 6858000"/>
              <a:gd name="connsiteX52" fmla="*/ 5566839 w 6127689"/>
              <a:gd name="connsiteY52" fmla="*/ 3345295 h 6858000"/>
              <a:gd name="connsiteX53" fmla="*/ 5589758 w 6127689"/>
              <a:gd name="connsiteY53" fmla="*/ 3506453 h 6858000"/>
              <a:gd name="connsiteX54" fmla="*/ 5596144 w 6127689"/>
              <a:gd name="connsiteY54" fmla="*/ 3534624 h 6858000"/>
              <a:gd name="connsiteX55" fmla="*/ 5597750 w 6127689"/>
              <a:gd name="connsiteY55" fmla="*/ 3534129 h 6858000"/>
              <a:gd name="connsiteX56" fmla="*/ 5599700 w 6127689"/>
              <a:gd name="connsiteY56" fmla="*/ 3547221 h 6858000"/>
              <a:gd name="connsiteX57" fmla="*/ 5615031 w 6127689"/>
              <a:gd name="connsiteY57" fmla="*/ 3557482 h 6858000"/>
              <a:gd name="connsiteX58" fmla="*/ 5618377 w 6127689"/>
              <a:gd name="connsiteY58" fmla="*/ 3588431 h 6858000"/>
              <a:gd name="connsiteX59" fmla="*/ 5612155 w 6127689"/>
              <a:gd name="connsiteY59" fmla="*/ 3589869 h 6858000"/>
              <a:gd name="connsiteX60" fmla="*/ 5620843 w 6127689"/>
              <a:gd name="connsiteY60" fmla="*/ 3606745 h 6858000"/>
              <a:gd name="connsiteX61" fmla="*/ 5655472 w 6127689"/>
              <a:gd name="connsiteY61" fmla="*/ 3678877 h 6858000"/>
              <a:gd name="connsiteX62" fmla="*/ 5683015 w 6127689"/>
              <a:gd name="connsiteY62" fmla="*/ 3762025 h 6858000"/>
              <a:gd name="connsiteX63" fmla="*/ 5696643 w 6127689"/>
              <a:gd name="connsiteY63" fmla="*/ 3773888 h 6858000"/>
              <a:gd name="connsiteX64" fmla="*/ 5699203 w 6127689"/>
              <a:gd name="connsiteY64" fmla="*/ 3775823 h 6858000"/>
              <a:gd name="connsiteX65" fmla="*/ 5704824 w 6127689"/>
              <a:gd name="connsiteY65" fmla="*/ 3785966 h 6858000"/>
              <a:gd name="connsiteX66" fmla="*/ 5733539 w 6127689"/>
              <a:gd name="connsiteY66" fmla="*/ 3818457 h 6858000"/>
              <a:gd name="connsiteX67" fmla="*/ 5768491 w 6127689"/>
              <a:gd name="connsiteY67" fmla="*/ 3914399 h 6858000"/>
              <a:gd name="connsiteX68" fmla="*/ 5793123 w 6127689"/>
              <a:gd name="connsiteY68" fmla="*/ 3969952 h 6858000"/>
              <a:gd name="connsiteX69" fmla="*/ 5808321 w 6127689"/>
              <a:gd name="connsiteY69" fmla="*/ 3988153 h 6858000"/>
              <a:gd name="connsiteX70" fmla="*/ 5825621 w 6127689"/>
              <a:gd name="connsiteY70" fmla="*/ 4015525 h 6858000"/>
              <a:gd name="connsiteX71" fmla="*/ 5860672 w 6127689"/>
              <a:gd name="connsiteY71" fmla="*/ 4061579 h 6858000"/>
              <a:gd name="connsiteX72" fmla="*/ 5872173 w 6127689"/>
              <a:gd name="connsiteY72" fmla="*/ 4088497 h 6858000"/>
              <a:gd name="connsiteX73" fmla="*/ 5883705 w 6127689"/>
              <a:gd name="connsiteY73" fmla="*/ 4101899 h 6858000"/>
              <a:gd name="connsiteX74" fmla="*/ 5894095 w 6127689"/>
              <a:gd name="connsiteY74" fmla="*/ 4128857 h 6858000"/>
              <a:gd name="connsiteX75" fmla="*/ 5898339 w 6127689"/>
              <a:gd name="connsiteY75" fmla="*/ 4140800 h 6858000"/>
              <a:gd name="connsiteX76" fmla="*/ 5903513 w 6127689"/>
              <a:gd name="connsiteY76" fmla="*/ 4187661 h 6858000"/>
              <a:gd name="connsiteX77" fmla="*/ 5917114 w 6127689"/>
              <a:gd name="connsiteY77" fmla="*/ 4213096 h 6858000"/>
              <a:gd name="connsiteX78" fmla="*/ 5924233 w 6127689"/>
              <a:gd name="connsiteY78" fmla="*/ 4242060 h 6858000"/>
              <a:gd name="connsiteX79" fmla="*/ 5928910 w 6127689"/>
              <a:gd name="connsiteY79" fmla="*/ 4300973 h 6858000"/>
              <a:gd name="connsiteX80" fmla="*/ 5939320 w 6127689"/>
              <a:gd name="connsiteY80" fmla="*/ 4340435 h 6858000"/>
              <a:gd name="connsiteX81" fmla="*/ 5946705 w 6127689"/>
              <a:gd name="connsiteY81" fmla="*/ 4428051 h 6858000"/>
              <a:gd name="connsiteX82" fmla="*/ 5949261 w 6127689"/>
              <a:gd name="connsiteY82" fmla="*/ 4449185 h 6858000"/>
              <a:gd name="connsiteX83" fmla="*/ 5957504 w 6127689"/>
              <a:gd name="connsiteY83" fmla="*/ 4465911 h 6858000"/>
              <a:gd name="connsiteX84" fmla="*/ 5964689 w 6127689"/>
              <a:gd name="connsiteY84" fmla="*/ 4468532 h 6858000"/>
              <a:gd name="connsiteX85" fmla="*/ 5967062 w 6127689"/>
              <a:gd name="connsiteY85" fmla="*/ 4479923 h 6858000"/>
              <a:gd name="connsiteX86" fmla="*/ 5968960 w 6127689"/>
              <a:gd name="connsiteY86" fmla="*/ 4482655 h 6858000"/>
              <a:gd name="connsiteX87" fmla="*/ 5978567 w 6127689"/>
              <a:gd name="connsiteY87" fmla="*/ 4498605 h 6858000"/>
              <a:gd name="connsiteX88" fmla="*/ 5980106 w 6127689"/>
              <a:gd name="connsiteY88" fmla="*/ 4585087 h 6858000"/>
              <a:gd name="connsiteX89" fmla="*/ 5998138 w 6127689"/>
              <a:gd name="connsiteY89" fmla="*/ 4697518 h 6858000"/>
              <a:gd name="connsiteX90" fmla="*/ 6013516 w 6127689"/>
              <a:gd name="connsiteY90" fmla="*/ 4786619 h 6858000"/>
              <a:gd name="connsiteX91" fmla="*/ 6025404 w 6127689"/>
              <a:gd name="connsiteY91" fmla="*/ 4858148 h 6858000"/>
              <a:gd name="connsiteX92" fmla="*/ 6007749 w 6127689"/>
              <a:gd name="connsiteY92" fmla="*/ 4964715 h 6858000"/>
              <a:gd name="connsiteX93" fmla="*/ 6005269 w 6127689"/>
              <a:gd name="connsiteY93" fmla="*/ 5150567 h 6858000"/>
              <a:gd name="connsiteX94" fmla="*/ 6001127 w 6127689"/>
              <a:gd name="connsiteY94" fmla="*/ 5164609 h 6858000"/>
              <a:gd name="connsiteX95" fmla="*/ 5996647 w 6127689"/>
              <a:gd name="connsiteY95" fmla="*/ 5185640 h 6858000"/>
              <a:gd name="connsiteX96" fmla="*/ 5998514 w 6127689"/>
              <a:gd name="connsiteY96" fmla="*/ 5189673 h 6858000"/>
              <a:gd name="connsiteX97" fmla="*/ 6018409 w 6127689"/>
              <a:gd name="connsiteY97" fmla="*/ 5227157 h 6858000"/>
              <a:gd name="connsiteX98" fmla="*/ 6036748 w 6127689"/>
              <a:gd name="connsiteY98" fmla="*/ 5322752 h 6858000"/>
              <a:gd name="connsiteX99" fmla="*/ 6036943 w 6127689"/>
              <a:gd name="connsiteY99" fmla="*/ 5329480 h 6858000"/>
              <a:gd name="connsiteX100" fmla="*/ 6037236 w 6127689"/>
              <a:gd name="connsiteY100" fmla="*/ 5329634 h 6858000"/>
              <a:gd name="connsiteX101" fmla="*/ 6038019 w 6127689"/>
              <a:gd name="connsiteY101" fmla="*/ 5336764 h 6858000"/>
              <a:gd name="connsiteX102" fmla="*/ 6037298 w 6127689"/>
              <a:gd name="connsiteY102" fmla="*/ 5341753 h 6858000"/>
              <a:gd name="connsiteX103" fmla="*/ 6037677 w 6127689"/>
              <a:gd name="connsiteY103" fmla="*/ 5354807 h 6858000"/>
              <a:gd name="connsiteX104" fmla="*/ 6039728 w 6127689"/>
              <a:gd name="connsiteY104" fmla="*/ 5359416 h 6858000"/>
              <a:gd name="connsiteX105" fmla="*/ 6043311 w 6127689"/>
              <a:gd name="connsiteY105" fmla="*/ 5361407 h 6858000"/>
              <a:gd name="connsiteX106" fmla="*/ 6042954 w 6127689"/>
              <a:gd name="connsiteY106" fmla="*/ 5362576 h 6858000"/>
              <a:gd name="connsiteX107" fmla="*/ 6053435 w 6127689"/>
              <a:gd name="connsiteY107" fmla="*/ 5387547 h 6858000"/>
              <a:gd name="connsiteX108" fmla="*/ 6065933 w 6127689"/>
              <a:gd name="connsiteY108" fmla="*/ 5443002 h 6858000"/>
              <a:gd name="connsiteX109" fmla="*/ 6068640 w 6127689"/>
              <a:gd name="connsiteY109" fmla="*/ 5474503 h 6858000"/>
              <a:gd name="connsiteX110" fmla="*/ 6080922 w 6127689"/>
              <a:gd name="connsiteY110" fmla="*/ 5561070 h 6858000"/>
              <a:gd name="connsiteX111" fmla="*/ 6096949 w 6127689"/>
              <a:gd name="connsiteY111" fmla="*/ 5648179 h 6858000"/>
              <a:gd name="connsiteX112" fmla="*/ 6125703 w 6127689"/>
              <a:gd name="connsiteY112" fmla="*/ 5692894 h 6858000"/>
              <a:gd name="connsiteX113" fmla="*/ 6126670 w 6127689"/>
              <a:gd name="connsiteY113" fmla="*/ 5697882 h 6858000"/>
              <a:gd name="connsiteX114" fmla="*/ 6124061 w 6127689"/>
              <a:gd name="connsiteY114" fmla="*/ 5710294 h 6858000"/>
              <a:gd name="connsiteX115" fmla="*/ 6122213 w 6127689"/>
              <a:gd name="connsiteY115" fmla="*/ 5714762 h 6858000"/>
              <a:gd name="connsiteX116" fmla="*/ 6121353 w 6127689"/>
              <a:gd name="connsiteY116" fmla="*/ 5721725 h 6858000"/>
              <a:gd name="connsiteX117" fmla="*/ 6121607 w 6127689"/>
              <a:gd name="connsiteY117" fmla="*/ 5721959 h 6858000"/>
              <a:gd name="connsiteX118" fmla="*/ 6120262 w 6127689"/>
              <a:gd name="connsiteY118" fmla="*/ 5728358 h 6858000"/>
              <a:gd name="connsiteX119" fmla="*/ 6127024 w 6127689"/>
              <a:gd name="connsiteY119" fmla="*/ 5786902 h 6858000"/>
              <a:gd name="connsiteX120" fmla="*/ 6127519 w 6127689"/>
              <a:gd name="connsiteY120" fmla="*/ 5865775 h 6858000"/>
              <a:gd name="connsiteX121" fmla="*/ 6119217 w 6127689"/>
              <a:gd name="connsiteY121" fmla="*/ 5888542 h 6858000"/>
              <a:gd name="connsiteX122" fmla="*/ 6102493 w 6127689"/>
              <a:gd name="connsiteY122" fmla="*/ 5928602 h 6858000"/>
              <a:gd name="connsiteX123" fmla="*/ 6056863 w 6127689"/>
              <a:gd name="connsiteY123" fmla="*/ 6000643 h 6858000"/>
              <a:gd name="connsiteX124" fmla="*/ 6045436 w 6127689"/>
              <a:gd name="connsiteY124" fmla="*/ 6124480 h 6858000"/>
              <a:gd name="connsiteX125" fmla="*/ 6030489 w 6127689"/>
              <a:gd name="connsiteY125" fmla="*/ 6317666 h 6858000"/>
              <a:gd name="connsiteX126" fmla="*/ 6007492 w 6127689"/>
              <a:gd name="connsiteY126" fmla="*/ 6440818 h 6858000"/>
              <a:gd name="connsiteX127" fmla="*/ 6009467 w 6127689"/>
              <a:gd name="connsiteY127" fmla="*/ 6487076 h 6858000"/>
              <a:gd name="connsiteX128" fmla="*/ 5995064 w 6127689"/>
              <a:gd name="connsiteY128" fmla="*/ 6540791 h 6858000"/>
              <a:gd name="connsiteX129" fmla="*/ 5996309 w 6127689"/>
              <a:gd name="connsiteY129" fmla="*/ 6543961 h 6858000"/>
              <a:gd name="connsiteX130" fmla="*/ 5996048 w 6127689"/>
              <a:gd name="connsiteY130" fmla="*/ 6555444 h 6858000"/>
              <a:gd name="connsiteX131" fmla="*/ 6002524 w 6127689"/>
              <a:gd name="connsiteY131" fmla="*/ 6560188 h 6858000"/>
              <a:gd name="connsiteX132" fmla="*/ 6006823 w 6127689"/>
              <a:gd name="connsiteY132" fmla="*/ 6578546 h 6858000"/>
              <a:gd name="connsiteX133" fmla="*/ 6004510 w 6127689"/>
              <a:gd name="connsiteY133" fmla="*/ 6599256 h 6858000"/>
              <a:gd name="connsiteX134" fmla="*/ 5986207 w 6127689"/>
              <a:gd name="connsiteY134" fmla="*/ 6695855 h 6858000"/>
              <a:gd name="connsiteX135" fmla="*/ 5979428 w 6127689"/>
              <a:gd name="connsiteY135" fmla="*/ 6754678 h 6858000"/>
              <a:gd name="connsiteX136" fmla="*/ 5983398 w 6127689"/>
              <a:gd name="connsiteY136" fmla="*/ 6778641 h 6858000"/>
              <a:gd name="connsiteX137" fmla="*/ 5984543 w 6127689"/>
              <a:gd name="connsiteY137" fmla="*/ 6811016 h 6858000"/>
              <a:gd name="connsiteX138" fmla="*/ 5981802 w 6127689"/>
              <a:gd name="connsiteY138" fmla="*/ 6838578 h 6858000"/>
              <a:gd name="connsiteX139" fmla="*/ 5979671 w 6127689"/>
              <a:gd name="connsiteY139" fmla="*/ 6858000 h 6858000"/>
              <a:gd name="connsiteX140" fmla="*/ 0 w 6127689"/>
              <a:gd name="connsiteY140" fmla="*/ 6858000 h 6858000"/>
              <a:gd name="connsiteX141" fmla="*/ 0 w 6127689"/>
              <a:gd name="connsiteY141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18542 w 6127689"/>
              <a:gd name="connsiteY43" fmla="*/ 2817745 h 6858000"/>
              <a:gd name="connsiteX44" fmla="*/ 5457023 w 6127689"/>
              <a:gd name="connsiteY44" fmla="*/ 2858292 h 6858000"/>
              <a:gd name="connsiteX45" fmla="*/ 5479298 w 6127689"/>
              <a:gd name="connsiteY45" fmla="*/ 2947791 h 6858000"/>
              <a:gd name="connsiteX46" fmla="*/ 5481770 w 6127689"/>
              <a:gd name="connsiteY46" fmla="*/ 2951352 h 6858000"/>
              <a:gd name="connsiteX47" fmla="*/ 5482045 w 6127689"/>
              <a:gd name="connsiteY47" fmla="*/ 2984371 h 6858000"/>
              <a:gd name="connsiteX48" fmla="*/ 5482415 w 6127689"/>
              <a:gd name="connsiteY48" fmla="*/ 3004079 h 6858000"/>
              <a:gd name="connsiteX49" fmla="*/ 5503944 w 6127689"/>
              <a:gd name="connsiteY49" fmla="*/ 3123335 h 6858000"/>
              <a:gd name="connsiteX50" fmla="*/ 5516007 w 6127689"/>
              <a:gd name="connsiteY50" fmla="*/ 3258473 h 6858000"/>
              <a:gd name="connsiteX51" fmla="*/ 5566839 w 6127689"/>
              <a:gd name="connsiteY51" fmla="*/ 3345295 h 6858000"/>
              <a:gd name="connsiteX52" fmla="*/ 5589758 w 6127689"/>
              <a:gd name="connsiteY52" fmla="*/ 3506453 h 6858000"/>
              <a:gd name="connsiteX53" fmla="*/ 5596144 w 6127689"/>
              <a:gd name="connsiteY53" fmla="*/ 3534624 h 6858000"/>
              <a:gd name="connsiteX54" fmla="*/ 5597750 w 6127689"/>
              <a:gd name="connsiteY54" fmla="*/ 3534129 h 6858000"/>
              <a:gd name="connsiteX55" fmla="*/ 5599700 w 6127689"/>
              <a:gd name="connsiteY55" fmla="*/ 3547221 h 6858000"/>
              <a:gd name="connsiteX56" fmla="*/ 5615031 w 6127689"/>
              <a:gd name="connsiteY56" fmla="*/ 3557482 h 6858000"/>
              <a:gd name="connsiteX57" fmla="*/ 5618377 w 6127689"/>
              <a:gd name="connsiteY57" fmla="*/ 3588431 h 6858000"/>
              <a:gd name="connsiteX58" fmla="*/ 5612155 w 6127689"/>
              <a:gd name="connsiteY58" fmla="*/ 3589869 h 6858000"/>
              <a:gd name="connsiteX59" fmla="*/ 5620843 w 6127689"/>
              <a:gd name="connsiteY59" fmla="*/ 3606745 h 6858000"/>
              <a:gd name="connsiteX60" fmla="*/ 5655472 w 6127689"/>
              <a:gd name="connsiteY60" fmla="*/ 3678877 h 6858000"/>
              <a:gd name="connsiteX61" fmla="*/ 5683015 w 6127689"/>
              <a:gd name="connsiteY61" fmla="*/ 3762025 h 6858000"/>
              <a:gd name="connsiteX62" fmla="*/ 5696643 w 6127689"/>
              <a:gd name="connsiteY62" fmla="*/ 3773888 h 6858000"/>
              <a:gd name="connsiteX63" fmla="*/ 5699203 w 6127689"/>
              <a:gd name="connsiteY63" fmla="*/ 3775823 h 6858000"/>
              <a:gd name="connsiteX64" fmla="*/ 5704824 w 6127689"/>
              <a:gd name="connsiteY64" fmla="*/ 3785966 h 6858000"/>
              <a:gd name="connsiteX65" fmla="*/ 5733539 w 6127689"/>
              <a:gd name="connsiteY65" fmla="*/ 3818457 h 6858000"/>
              <a:gd name="connsiteX66" fmla="*/ 5768491 w 6127689"/>
              <a:gd name="connsiteY66" fmla="*/ 3914399 h 6858000"/>
              <a:gd name="connsiteX67" fmla="*/ 5793123 w 6127689"/>
              <a:gd name="connsiteY67" fmla="*/ 3969952 h 6858000"/>
              <a:gd name="connsiteX68" fmla="*/ 5808321 w 6127689"/>
              <a:gd name="connsiteY68" fmla="*/ 3988153 h 6858000"/>
              <a:gd name="connsiteX69" fmla="*/ 5825621 w 6127689"/>
              <a:gd name="connsiteY69" fmla="*/ 4015525 h 6858000"/>
              <a:gd name="connsiteX70" fmla="*/ 5860672 w 6127689"/>
              <a:gd name="connsiteY70" fmla="*/ 4061579 h 6858000"/>
              <a:gd name="connsiteX71" fmla="*/ 5872173 w 6127689"/>
              <a:gd name="connsiteY71" fmla="*/ 4088497 h 6858000"/>
              <a:gd name="connsiteX72" fmla="*/ 5883705 w 6127689"/>
              <a:gd name="connsiteY72" fmla="*/ 4101899 h 6858000"/>
              <a:gd name="connsiteX73" fmla="*/ 5894095 w 6127689"/>
              <a:gd name="connsiteY73" fmla="*/ 4128857 h 6858000"/>
              <a:gd name="connsiteX74" fmla="*/ 5898339 w 6127689"/>
              <a:gd name="connsiteY74" fmla="*/ 4140800 h 6858000"/>
              <a:gd name="connsiteX75" fmla="*/ 5903513 w 6127689"/>
              <a:gd name="connsiteY75" fmla="*/ 4187661 h 6858000"/>
              <a:gd name="connsiteX76" fmla="*/ 5917114 w 6127689"/>
              <a:gd name="connsiteY76" fmla="*/ 4213096 h 6858000"/>
              <a:gd name="connsiteX77" fmla="*/ 5924233 w 6127689"/>
              <a:gd name="connsiteY77" fmla="*/ 4242060 h 6858000"/>
              <a:gd name="connsiteX78" fmla="*/ 5928910 w 6127689"/>
              <a:gd name="connsiteY78" fmla="*/ 4300973 h 6858000"/>
              <a:gd name="connsiteX79" fmla="*/ 5939320 w 6127689"/>
              <a:gd name="connsiteY79" fmla="*/ 4340435 h 6858000"/>
              <a:gd name="connsiteX80" fmla="*/ 5946705 w 6127689"/>
              <a:gd name="connsiteY80" fmla="*/ 4428051 h 6858000"/>
              <a:gd name="connsiteX81" fmla="*/ 5949261 w 6127689"/>
              <a:gd name="connsiteY81" fmla="*/ 4449185 h 6858000"/>
              <a:gd name="connsiteX82" fmla="*/ 5957504 w 6127689"/>
              <a:gd name="connsiteY82" fmla="*/ 4465911 h 6858000"/>
              <a:gd name="connsiteX83" fmla="*/ 5964689 w 6127689"/>
              <a:gd name="connsiteY83" fmla="*/ 4468532 h 6858000"/>
              <a:gd name="connsiteX84" fmla="*/ 5967062 w 6127689"/>
              <a:gd name="connsiteY84" fmla="*/ 4479923 h 6858000"/>
              <a:gd name="connsiteX85" fmla="*/ 5968960 w 6127689"/>
              <a:gd name="connsiteY85" fmla="*/ 4482655 h 6858000"/>
              <a:gd name="connsiteX86" fmla="*/ 5978567 w 6127689"/>
              <a:gd name="connsiteY86" fmla="*/ 4498605 h 6858000"/>
              <a:gd name="connsiteX87" fmla="*/ 5980106 w 6127689"/>
              <a:gd name="connsiteY87" fmla="*/ 4585087 h 6858000"/>
              <a:gd name="connsiteX88" fmla="*/ 5998138 w 6127689"/>
              <a:gd name="connsiteY88" fmla="*/ 4697518 h 6858000"/>
              <a:gd name="connsiteX89" fmla="*/ 6013516 w 6127689"/>
              <a:gd name="connsiteY89" fmla="*/ 4786619 h 6858000"/>
              <a:gd name="connsiteX90" fmla="*/ 6025404 w 6127689"/>
              <a:gd name="connsiteY90" fmla="*/ 4858148 h 6858000"/>
              <a:gd name="connsiteX91" fmla="*/ 6007749 w 6127689"/>
              <a:gd name="connsiteY91" fmla="*/ 4964715 h 6858000"/>
              <a:gd name="connsiteX92" fmla="*/ 6005269 w 6127689"/>
              <a:gd name="connsiteY92" fmla="*/ 5150567 h 6858000"/>
              <a:gd name="connsiteX93" fmla="*/ 6001127 w 6127689"/>
              <a:gd name="connsiteY93" fmla="*/ 5164609 h 6858000"/>
              <a:gd name="connsiteX94" fmla="*/ 5996647 w 6127689"/>
              <a:gd name="connsiteY94" fmla="*/ 5185640 h 6858000"/>
              <a:gd name="connsiteX95" fmla="*/ 5998514 w 6127689"/>
              <a:gd name="connsiteY95" fmla="*/ 5189673 h 6858000"/>
              <a:gd name="connsiteX96" fmla="*/ 6018409 w 6127689"/>
              <a:gd name="connsiteY96" fmla="*/ 5227157 h 6858000"/>
              <a:gd name="connsiteX97" fmla="*/ 6036748 w 6127689"/>
              <a:gd name="connsiteY97" fmla="*/ 5322752 h 6858000"/>
              <a:gd name="connsiteX98" fmla="*/ 6036943 w 6127689"/>
              <a:gd name="connsiteY98" fmla="*/ 5329480 h 6858000"/>
              <a:gd name="connsiteX99" fmla="*/ 6037236 w 6127689"/>
              <a:gd name="connsiteY99" fmla="*/ 5329634 h 6858000"/>
              <a:gd name="connsiteX100" fmla="*/ 6038019 w 6127689"/>
              <a:gd name="connsiteY100" fmla="*/ 5336764 h 6858000"/>
              <a:gd name="connsiteX101" fmla="*/ 6037298 w 6127689"/>
              <a:gd name="connsiteY101" fmla="*/ 5341753 h 6858000"/>
              <a:gd name="connsiteX102" fmla="*/ 6037677 w 6127689"/>
              <a:gd name="connsiteY102" fmla="*/ 5354807 h 6858000"/>
              <a:gd name="connsiteX103" fmla="*/ 6039728 w 6127689"/>
              <a:gd name="connsiteY103" fmla="*/ 5359416 h 6858000"/>
              <a:gd name="connsiteX104" fmla="*/ 6043311 w 6127689"/>
              <a:gd name="connsiteY104" fmla="*/ 5361407 h 6858000"/>
              <a:gd name="connsiteX105" fmla="*/ 6042954 w 6127689"/>
              <a:gd name="connsiteY105" fmla="*/ 5362576 h 6858000"/>
              <a:gd name="connsiteX106" fmla="*/ 6053435 w 6127689"/>
              <a:gd name="connsiteY106" fmla="*/ 5387547 h 6858000"/>
              <a:gd name="connsiteX107" fmla="*/ 6065933 w 6127689"/>
              <a:gd name="connsiteY107" fmla="*/ 5443002 h 6858000"/>
              <a:gd name="connsiteX108" fmla="*/ 6068640 w 6127689"/>
              <a:gd name="connsiteY108" fmla="*/ 5474503 h 6858000"/>
              <a:gd name="connsiteX109" fmla="*/ 6080922 w 6127689"/>
              <a:gd name="connsiteY109" fmla="*/ 5561070 h 6858000"/>
              <a:gd name="connsiteX110" fmla="*/ 6096949 w 6127689"/>
              <a:gd name="connsiteY110" fmla="*/ 5648179 h 6858000"/>
              <a:gd name="connsiteX111" fmla="*/ 6125703 w 6127689"/>
              <a:gd name="connsiteY111" fmla="*/ 5692894 h 6858000"/>
              <a:gd name="connsiteX112" fmla="*/ 6126670 w 6127689"/>
              <a:gd name="connsiteY112" fmla="*/ 5697882 h 6858000"/>
              <a:gd name="connsiteX113" fmla="*/ 6124061 w 6127689"/>
              <a:gd name="connsiteY113" fmla="*/ 5710294 h 6858000"/>
              <a:gd name="connsiteX114" fmla="*/ 6122213 w 6127689"/>
              <a:gd name="connsiteY114" fmla="*/ 5714762 h 6858000"/>
              <a:gd name="connsiteX115" fmla="*/ 6121353 w 6127689"/>
              <a:gd name="connsiteY115" fmla="*/ 5721725 h 6858000"/>
              <a:gd name="connsiteX116" fmla="*/ 6121607 w 6127689"/>
              <a:gd name="connsiteY116" fmla="*/ 5721959 h 6858000"/>
              <a:gd name="connsiteX117" fmla="*/ 6120262 w 6127689"/>
              <a:gd name="connsiteY117" fmla="*/ 5728358 h 6858000"/>
              <a:gd name="connsiteX118" fmla="*/ 6127024 w 6127689"/>
              <a:gd name="connsiteY118" fmla="*/ 5786902 h 6858000"/>
              <a:gd name="connsiteX119" fmla="*/ 6127519 w 6127689"/>
              <a:gd name="connsiteY119" fmla="*/ 5865775 h 6858000"/>
              <a:gd name="connsiteX120" fmla="*/ 6119217 w 6127689"/>
              <a:gd name="connsiteY120" fmla="*/ 5888542 h 6858000"/>
              <a:gd name="connsiteX121" fmla="*/ 6102493 w 6127689"/>
              <a:gd name="connsiteY121" fmla="*/ 5928602 h 6858000"/>
              <a:gd name="connsiteX122" fmla="*/ 6056863 w 6127689"/>
              <a:gd name="connsiteY122" fmla="*/ 6000643 h 6858000"/>
              <a:gd name="connsiteX123" fmla="*/ 6045436 w 6127689"/>
              <a:gd name="connsiteY123" fmla="*/ 6124480 h 6858000"/>
              <a:gd name="connsiteX124" fmla="*/ 6030489 w 6127689"/>
              <a:gd name="connsiteY124" fmla="*/ 6317666 h 6858000"/>
              <a:gd name="connsiteX125" fmla="*/ 6007492 w 6127689"/>
              <a:gd name="connsiteY125" fmla="*/ 6440818 h 6858000"/>
              <a:gd name="connsiteX126" fmla="*/ 6009467 w 6127689"/>
              <a:gd name="connsiteY126" fmla="*/ 6487076 h 6858000"/>
              <a:gd name="connsiteX127" fmla="*/ 5995064 w 6127689"/>
              <a:gd name="connsiteY127" fmla="*/ 6540791 h 6858000"/>
              <a:gd name="connsiteX128" fmla="*/ 5996309 w 6127689"/>
              <a:gd name="connsiteY128" fmla="*/ 6543961 h 6858000"/>
              <a:gd name="connsiteX129" fmla="*/ 5996048 w 6127689"/>
              <a:gd name="connsiteY129" fmla="*/ 6555444 h 6858000"/>
              <a:gd name="connsiteX130" fmla="*/ 6002524 w 6127689"/>
              <a:gd name="connsiteY130" fmla="*/ 6560188 h 6858000"/>
              <a:gd name="connsiteX131" fmla="*/ 6006823 w 6127689"/>
              <a:gd name="connsiteY131" fmla="*/ 6578546 h 6858000"/>
              <a:gd name="connsiteX132" fmla="*/ 6004510 w 6127689"/>
              <a:gd name="connsiteY132" fmla="*/ 6599256 h 6858000"/>
              <a:gd name="connsiteX133" fmla="*/ 5986207 w 6127689"/>
              <a:gd name="connsiteY133" fmla="*/ 6695855 h 6858000"/>
              <a:gd name="connsiteX134" fmla="*/ 5979428 w 6127689"/>
              <a:gd name="connsiteY134" fmla="*/ 6754678 h 6858000"/>
              <a:gd name="connsiteX135" fmla="*/ 5983398 w 6127689"/>
              <a:gd name="connsiteY135" fmla="*/ 6778641 h 6858000"/>
              <a:gd name="connsiteX136" fmla="*/ 5984543 w 6127689"/>
              <a:gd name="connsiteY136" fmla="*/ 6811016 h 6858000"/>
              <a:gd name="connsiteX137" fmla="*/ 5981802 w 6127689"/>
              <a:gd name="connsiteY137" fmla="*/ 6838578 h 6858000"/>
              <a:gd name="connsiteX138" fmla="*/ 5979671 w 6127689"/>
              <a:gd name="connsiteY138" fmla="*/ 6858000 h 6858000"/>
              <a:gd name="connsiteX139" fmla="*/ 0 w 6127689"/>
              <a:gd name="connsiteY139" fmla="*/ 6858000 h 6858000"/>
              <a:gd name="connsiteX140" fmla="*/ 0 w 6127689"/>
              <a:gd name="connsiteY140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898339 w 6127689"/>
              <a:gd name="connsiteY73" fmla="*/ 4140800 h 6858000"/>
              <a:gd name="connsiteX74" fmla="*/ 5903513 w 6127689"/>
              <a:gd name="connsiteY74" fmla="*/ 4187661 h 6858000"/>
              <a:gd name="connsiteX75" fmla="*/ 5917114 w 6127689"/>
              <a:gd name="connsiteY75" fmla="*/ 4213096 h 6858000"/>
              <a:gd name="connsiteX76" fmla="*/ 5924233 w 6127689"/>
              <a:gd name="connsiteY76" fmla="*/ 4242060 h 6858000"/>
              <a:gd name="connsiteX77" fmla="*/ 5928910 w 6127689"/>
              <a:gd name="connsiteY77" fmla="*/ 4300973 h 6858000"/>
              <a:gd name="connsiteX78" fmla="*/ 5939320 w 6127689"/>
              <a:gd name="connsiteY78" fmla="*/ 4340435 h 6858000"/>
              <a:gd name="connsiteX79" fmla="*/ 5946705 w 6127689"/>
              <a:gd name="connsiteY79" fmla="*/ 4428051 h 6858000"/>
              <a:gd name="connsiteX80" fmla="*/ 5949261 w 6127689"/>
              <a:gd name="connsiteY80" fmla="*/ 4449185 h 6858000"/>
              <a:gd name="connsiteX81" fmla="*/ 5957504 w 6127689"/>
              <a:gd name="connsiteY81" fmla="*/ 4465911 h 6858000"/>
              <a:gd name="connsiteX82" fmla="*/ 5964689 w 6127689"/>
              <a:gd name="connsiteY82" fmla="*/ 4468532 h 6858000"/>
              <a:gd name="connsiteX83" fmla="*/ 5967062 w 6127689"/>
              <a:gd name="connsiteY83" fmla="*/ 4479923 h 6858000"/>
              <a:gd name="connsiteX84" fmla="*/ 5968960 w 6127689"/>
              <a:gd name="connsiteY84" fmla="*/ 4482655 h 6858000"/>
              <a:gd name="connsiteX85" fmla="*/ 5978567 w 6127689"/>
              <a:gd name="connsiteY85" fmla="*/ 4498605 h 6858000"/>
              <a:gd name="connsiteX86" fmla="*/ 5980106 w 6127689"/>
              <a:gd name="connsiteY86" fmla="*/ 4585087 h 6858000"/>
              <a:gd name="connsiteX87" fmla="*/ 5998138 w 6127689"/>
              <a:gd name="connsiteY87" fmla="*/ 4697518 h 6858000"/>
              <a:gd name="connsiteX88" fmla="*/ 6013516 w 6127689"/>
              <a:gd name="connsiteY88" fmla="*/ 4786619 h 6858000"/>
              <a:gd name="connsiteX89" fmla="*/ 6025404 w 6127689"/>
              <a:gd name="connsiteY89" fmla="*/ 4858148 h 6858000"/>
              <a:gd name="connsiteX90" fmla="*/ 6007749 w 6127689"/>
              <a:gd name="connsiteY90" fmla="*/ 4964715 h 6858000"/>
              <a:gd name="connsiteX91" fmla="*/ 6005269 w 6127689"/>
              <a:gd name="connsiteY91" fmla="*/ 5150567 h 6858000"/>
              <a:gd name="connsiteX92" fmla="*/ 6001127 w 6127689"/>
              <a:gd name="connsiteY92" fmla="*/ 5164609 h 6858000"/>
              <a:gd name="connsiteX93" fmla="*/ 5996647 w 6127689"/>
              <a:gd name="connsiteY93" fmla="*/ 5185640 h 6858000"/>
              <a:gd name="connsiteX94" fmla="*/ 5998514 w 6127689"/>
              <a:gd name="connsiteY94" fmla="*/ 5189673 h 6858000"/>
              <a:gd name="connsiteX95" fmla="*/ 6018409 w 6127689"/>
              <a:gd name="connsiteY95" fmla="*/ 5227157 h 6858000"/>
              <a:gd name="connsiteX96" fmla="*/ 6036748 w 6127689"/>
              <a:gd name="connsiteY96" fmla="*/ 5322752 h 6858000"/>
              <a:gd name="connsiteX97" fmla="*/ 6036943 w 6127689"/>
              <a:gd name="connsiteY97" fmla="*/ 5329480 h 6858000"/>
              <a:gd name="connsiteX98" fmla="*/ 6037236 w 6127689"/>
              <a:gd name="connsiteY98" fmla="*/ 5329634 h 6858000"/>
              <a:gd name="connsiteX99" fmla="*/ 6038019 w 6127689"/>
              <a:gd name="connsiteY99" fmla="*/ 5336764 h 6858000"/>
              <a:gd name="connsiteX100" fmla="*/ 6037298 w 6127689"/>
              <a:gd name="connsiteY100" fmla="*/ 5341753 h 6858000"/>
              <a:gd name="connsiteX101" fmla="*/ 6037677 w 6127689"/>
              <a:gd name="connsiteY101" fmla="*/ 5354807 h 6858000"/>
              <a:gd name="connsiteX102" fmla="*/ 6039728 w 6127689"/>
              <a:gd name="connsiteY102" fmla="*/ 5359416 h 6858000"/>
              <a:gd name="connsiteX103" fmla="*/ 6043311 w 6127689"/>
              <a:gd name="connsiteY103" fmla="*/ 5361407 h 6858000"/>
              <a:gd name="connsiteX104" fmla="*/ 6042954 w 6127689"/>
              <a:gd name="connsiteY104" fmla="*/ 5362576 h 6858000"/>
              <a:gd name="connsiteX105" fmla="*/ 6053435 w 6127689"/>
              <a:gd name="connsiteY105" fmla="*/ 5387547 h 6858000"/>
              <a:gd name="connsiteX106" fmla="*/ 6065933 w 6127689"/>
              <a:gd name="connsiteY106" fmla="*/ 5443002 h 6858000"/>
              <a:gd name="connsiteX107" fmla="*/ 6068640 w 6127689"/>
              <a:gd name="connsiteY107" fmla="*/ 5474503 h 6858000"/>
              <a:gd name="connsiteX108" fmla="*/ 6080922 w 6127689"/>
              <a:gd name="connsiteY108" fmla="*/ 5561070 h 6858000"/>
              <a:gd name="connsiteX109" fmla="*/ 6096949 w 6127689"/>
              <a:gd name="connsiteY109" fmla="*/ 5648179 h 6858000"/>
              <a:gd name="connsiteX110" fmla="*/ 6125703 w 6127689"/>
              <a:gd name="connsiteY110" fmla="*/ 5692894 h 6858000"/>
              <a:gd name="connsiteX111" fmla="*/ 6126670 w 6127689"/>
              <a:gd name="connsiteY111" fmla="*/ 5697882 h 6858000"/>
              <a:gd name="connsiteX112" fmla="*/ 6124061 w 6127689"/>
              <a:gd name="connsiteY112" fmla="*/ 5710294 h 6858000"/>
              <a:gd name="connsiteX113" fmla="*/ 6122213 w 6127689"/>
              <a:gd name="connsiteY113" fmla="*/ 5714762 h 6858000"/>
              <a:gd name="connsiteX114" fmla="*/ 6121353 w 6127689"/>
              <a:gd name="connsiteY114" fmla="*/ 5721725 h 6858000"/>
              <a:gd name="connsiteX115" fmla="*/ 6121607 w 6127689"/>
              <a:gd name="connsiteY115" fmla="*/ 5721959 h 6858000"/>
              <a:gd name="connsiteX116" fmla="*/ 6120262 w 6127689"/>
              <a:gd name="connsiteY116" fmla="*/ 5728358 h 6858000"/>
              <a:gd name="connsiteX117" fmla="*/ 6127024 w 6127689"/>
              <a:gd name="connsiteY117" fmla="*/ 5786902 h 6858000"/>
              <a:gd name="connsiteX118" fmla="*/ 6127519 w 6127689"/>
              <a:gd name="connsiteY118" fmla="*/ 5865775 h 6858000"/>
              <a:gd name="connsiteX119" fmla="*/ 6119217 w 6127689"/>
              <a:gd name="connsiteY119" fmla="*/ 5888542 h 6858000"/>
              <a:gd name="connsiteX120" fmla="*/ 6102493 w 6127689"/>
              <a:gd name="connsiteY120" fmla="*/ 5928602 h 6858000"/>
              <a:gd name="connsiteX121" fmla="*/ 6056863 w 6127689"/>
              <a:gd name="connsiteY121" fmla="*/ 6000643 h 6858000"/>
              <a:gd name="connsiteX122" fmla="*/ 6045436 w 6127689"/>
              <a:gd name="connsiteY122" fmla="*/ 6124480 h 6858000"/>
              <a:gd name="connsiteX123" fmla="*/ 6030489 w 6127689"/>
              <a:gd name="connsiteY123" fmla="*/ 6317666 h 6858000"/>
              <a:gd name="connsiteX124" fmla="*/ 6007492 w 6127689"/>
              <a:gd name="connsiteY124" fmla="*/ 6440818 h 6858000"/>
              <a:gd name="connsiteX125" fmla="*/ 6009467 w 6127689"/>
              <a:gd name="connsiteY125" fmla="*/ 6487076 h 6858000"/>
              <a:gd name="connsiteX126" fmla="*/ 5995064 w 6127689"/>
              <a:gd name="connsiteY126" fmla="*/ 6540791 h 6858000"/>
              <a:gd name="connsiteX127" fmla="*/ 5996309 w 6127689"/>
              <a:gd name="connsiteY127" fmla="*/ 6543961 h 6858000"/>
              <a:gd name="connsiteX128" fmla="*/ 5996048 w 6127689"/>
              <a:gd name="connsiteY128" fmla="*/ 6555444 h 6858000"/>
              <a:gd name="connsiteX129" fmla="*/ 6002524 w 6127689"/>
              <a:gd name="connsiteY129" fmla="*/ 6560188 h 6858000"/>
              <a:gd name="connsiteX130" fmla="*/ 6006823 w 6127689"/>
              <a:gd name="connsiteY130" fmla="*/ 6578546 h 6858000"/>
              <a:gd name="connsiteX131" fmla="*/ 6004510 w 6127689"/>
              <a:gd name="connsiteY131" fmla="*/ 6599256 h 6858000"/>
              <a:gd name="connsiteX132" fmla="*/ 5986207 w 6127689"/>
              <a:gd name="connsiteY132" fmla="*/ 6695855 h 6858000"/>
              <a:gd name="connsiteX133" fmla="*/ 5979428 w 6127689"/>
              <a:gd name="connsiteY133" fmla="*/ 6754678 h 6858000"/>
              <a:gd name="connsiteX134" fmla="*/ 5983398 w 6127689"/>
              <a:gd name="connsiteY134" fmla="*/ 6778641 h 6858000"/>
              <a:gd name="connsiteX135" fmla="*/ 5984543 w 6127689"/>
              <a:gd name="connsiteY135" fmla="*/ 6811016 h 6858000"/>
              <a:gd name="connsiteX136" fmla="*/ 5981802 w 6127689"/>
              <a:gd name="connsiteY136" fmla="*/ 6838578 h 6858000"/>
              <a:gd name="connsiteX137" fmla="*/ 5979671 w 6127689"/>
              <a:gd name="connsiteY137" fmla="*/ 6858000 h 6858000"/>
              <a:gd name="connsiteX138" fmla="*/ 0 w 6127689"/>
              <a:gd name="connsiteY138" fmla="*/ 6858000 h 6858000"/>
              <a:gd name="connsiteX139" fmla="*/ 0 w 6127689"/>
              <a:gd name="connsiteY139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898339 w 6127689"/>
              <a:gd name="connsiteY73" fmla="*/ 4140800 h 6858000"/>
              <a:gd name="connsiteX74" fmla="*/ 5903513 w 6127689"/>
              <a:gd name="connsiteY74" fmla="*/ 4187661 h 6858000"/>
              <a:gd name="connsiteX75" fmla="*/ 5917114 w 6127689"/>
              <a:gd name="connsiteY75" fmla="*/ 4213096 h 6858000"/>
              <a:gd name="connsiteX76" fmla="*/ 5924233 w 6127689"/>
              <a:gd name="connsiteY76" fmla="*/ 4242060 h 6858000"/>
              <a:gd name="connsiteX77" fmla="*/ 5928910 w 6127689"/>
              <a:gd name="connsiteY77" fmla="*/ 4300973 h 6858000"/>
              <a:gd name="connsiteX78" fmla="*/ 5939320 w 6127689"/>
              <a:gd name="connsiteY78" fmla="*/ 4340435 h 6858000"/>
              <a:gd name="connsiteX79" fmla="*/ 5946705 w 6127689"/>
              <a:gd name="connsiteY79" fmla="*/ 4428051 h 6858000"/>
              <a:gd name="connsiteX80" fmla="*/ 5949261 w 6127689"/>
              <a:gd name="connsiteY80" fmla="*/ 4449185 h 6858000"/>
              <a:gd name="connsiteX81" fmla="*/ 5957504 w 6127689"/>
              <a:gd name="connsiteY81" fmla="*/ 4465911 h 6858000"/>
              <a:gd name="connsiteX82" fmla="*/ 5964689 w 6127689"/>
              <a:gd name="connsiteY82" fmla="*/ 4468532 h 6858000"/>
              <a:gd name="connsiteX83" fmla="*/ 5967062 w 6127689"/>
              <a:gd name="connsiteY83" fmla="*/ 4479923 h 6858000"/>
              <a:gd name="connsiteX84" fmla="*/ 5968960 w 6127689"/>
              <a:gd name="connsiteY84" fmla="*/ 4482655 h 6858000"/>
              <a:gd name="connsiteX85" fmla="*/ 5980106 w 6127689"/>
              <a:gd name="connsiteY85" fmla="*/ 4585087 h 6858000"/>
              <a:gd name="connsiteX86" fmla="*/ 5998138 w 6127689"/>
              <a:gd name="connsiteY86" fmla="*/ 4697518 h 6858000"/>
              <a:gd name="connsiteX87" fmla="*/ 6013516 w 6127689"/>
              <a:gd name="connsiteY87" fmla="*/ 4786619 h 6858000"/>
              <a:gd name="connsiteX88" fmla="*/ 6025404 w 6127689"/>
              <a:gd name="connsiteY88" fmla="*/ 4858148 h 6858000"/>
              <a:gd name="connsiteX89" fmla="*/ 6007749 w 6127689"/>
              <a:gd name="connsiteY89" fmla="*/ 4964715 h 6858000"/>
              <a:gd name="connsiteX90" fmla="*/ 6005269 w 6127689"/>
              <a:gd name="connsiteY90" fmla="*/ 5150567 h 6858000"/>
              <a:gd name="connsiteX91" fmla="*/ 6001127 w 6127689"/>
              <a:gd name="connsiteY91" fmla="*/ 5164609 h 6858000"/>
              <a:gd name="connsiteX92" fmla="*/ 5996647 w 6127689"/>
              <a:gd name="connsiteY92" fmla="*/ 5185640 h 6858000"/>
              <a:gd name="connsiteX93" fmla="*/ 5998514 w 6127689"/>
              <a:gd name="connsiteY93" fmla="*/ 5189673 h 6858000"/>
              <a:gd name="connsiteX94" fmla="*/ 6018409 w 6127689"/>
              <a:gd name="connsiteY94" fmla="*/ 5227157 h 6858000"/>
              <a:gd name="connsiteX95" fmla="*/ 6036748 w 6127689"/>
              <a:gd name="connsiteY95" fmla="*/ 5322752 h 6858000"/>
              <a:gd name="connsiteX96" fmla="*/ 6036943 w 6127689"/>
              <a:gd name="connsiteY96" fmla="*/ 5329480 h 6858000"/>
              <a:gd name="connsiteX97" fmla="*/ 6037236 w 6127689"/>
              <a:gd name="connsiteY97" fmla="*/ 5329634 h 6858000"/>
              <a:gd name="connsiteX98" fmla="*/ 6038019 w 6127689"/>
              <a:gd name="connsiteY98" fmla="*/ 5336764 h 6858000"/>
              <a:gd name="connsiteX99" fmla="*/ 6037298 w 6127689"/>
              <a:gd name="connsiteY99" fmla="*/ 5341753 h 6858000"/>
              <a:gd name="connsiteX100" fmla="*/ 6037677 w 6127689"/>
              <a:gd name="connsiteY100" fmla="*/ 5354807 h 6858000"/>
              <a:gd name="connsiteX101" fmla="*/ 6039728 w 6127689"/>
              <a:gd name="connsiteY101" fmla="*/ 5359416 h 6858000"/>
              <a:gd name="connsiteX102" fmla="*/ 6043311 w 6127689"/>
              <a:gd name="connsiteY102" fmla="*/ 5361407 h 6858000"/>
              <a:gd name="connsiteX103" fmla="*/ 6042954 w 6127689"/>
              <a:gd name="connsiteY103" fmla="*/ 5362576 h 6858000"/>
              <a:gd name="connsiteX104" fmla="*/ 6053435 w 6127689"/>
              <a:gd name="connsiteY104" fmla="*/ 5387547 h 6858000"/>
              <a:gd name="connsiteX105" fmla="*/ 6065933 w 6127689"/>
              <a:gd name="connsiteY105" fmla="*/ 5443002 h 6858000"/>
              <a:gd name="connsiteX106" fmla="*/ 6068640 w 6127689"/>
              <a:gd name="connsiteY106" fmla="*/ 5474503 h 6858000"/>
              <a:gd name="connsiteX107" fmla="*/ 6080922 w 6127689"/>
              <a:gd name="connsiteY107" fmla="*/ 5561070 h 6858000"/>
              <a:gd name="connsiteX108" fmla="*/ 6096949 w 6127689"/>
              <a:gd name="connsiteY108" fmla="*/ 5648179 h 6858000"/>
              <a:gd name="connsiteX109" fmla="*/ 6125703 w 6127689"/>
              <a:gd name="connsiteY109" fmla="*/ 5692894 h 6858000"/>
              <a:gd name="connsiteX110" fmla="*/ 6126670 w 6127689"/>
              <a:gd name="connsiteY110" fmla="*/ 5697882 h 6858000"/>
              <a:gd name="connsiteX111" fmla="*/ 6124061 w 6127689"/>
              <a:gd name="connsiteY111" fmla="*/ 5710294 h 6858000"/>
              <a:gd name="connsiteX112" fmla="*/ 6122213 w 6127689"/>
              <a:gd name="connsiteY112" fmla="*/ 5714762 h 6858000"/>
              <a:gd name="connsiteX113" fmla="*/ 6121353 w 6127689"/>
              <a:gd name="connsiteY113" fmla="*/ 5721725 h 6858000"/>
              <a:gd name="connsiteX114" fmla="*/ 6121607 w 6127689"/>
              <a:gd name="connsiteY114" fmla="*/ 5721959 h 6858000"/>
              <a:gd name="connsiteX115" fmla="*/ 6120262 w 6127689"/>
              <a:gd name="connsiteY115" fmla="*/ 5728358 h 6858000"/>
              <a:gd name="connsiteX116" fmla="*/ 6127024 w 6127689"/>
              <a:gd name="connsiteY116" fmla="*/ 5786902 h 6858000"/>
              <a:gd name="connsiteX117" fmla="*/ 6127519 w 6127689"/>
              <a:gd name="connsiteY117" fmla="*/ 5865775 h 6858000"/>
              <a:gd name="connsiteX118" fmla="*/ 6119217 w 6127689"/>
              <a:gd name="connsiteY118" fmla="*/ 5888542 h 6858000"/>
              <a:gd name="connsiteX119" fmla="*/ 6102493 w 6127689"/>
              <a:gd name="connsiteY119" fmla="*/ 5928602 h 6858000"/>
              <a:gd name="connsiteX120" fmla="*/ 6056863 w 6127689"/>
              <a:gd name="connsiteY120" fmla="*/ 6000643 h 6858000"/>
              <a:gd name="connsiteX121" fmla="*/ 6045436 w 6127689"/>
              <a:gd name="connsiteY121" fmla="*/ 6124480 h 6858000"/>
              <a:gd name="connsiteX122" fmla="*/ 6030489 w 6127689"/>
              <a:gd name="connsiteY122" fmla="*/ 6317666 h 6858000"/>
              <a:gd name="connsiteX123" fmla="*/ 6007492 w 6127689"/>
              <a:gd name="connsiteY123" fmla="*/ 6440818 h 6858000"/>
              <a:gd name="connsiteX124" fmla="*/ 6009467 w 6127689"/>
              <a:gd name="connsiteY124" fmla="*/ 6487076 h 6858000"/>
              <a:gd name="connsiteX125" fmla="*/ 5995064 w 6127689"/>
              <a:gd name="connsiteY125" fmla="*/ 6540791 h 6858000"/>
              <a:gd name="connsiteX126" fmla="*/ 5996309 w 6127689"/>
              <a:gd name="connsiteY126" fmla="*/ 6543961 h 6858000"/>
              <a:gd name="connsiteX127" fmla="*/ 5996048 w 6127689"/>
              <a:gd name="connsiteY127" fmla="*/ 6555444 h 6858000"/>
              <a:gd name="connsiteX128" fmla="*/ 6002524 w 6127689"/>
              <a:gd name="connsiteY128" fmla="*/ 6560188 h 6858000"/>
              <a:gd name="connsiteX129" fmla="*/ 6006823 w 6127689"/>
              <a:gd name="connsiteY129" fmla="*/ 6578546 h 6858000"/>
              <a:gd name="connsiteX130" fmla="*/ 6004510 w 6127689"/>
              <a:gd name="connsiteY130" fmla="*/ 6599256 h 6858000"/>
              <a:gd name="connsiteX131" fmla="*/ 5986207 w 6127689"/>
              <a:gd name="connsiteY131" fmla="*/ 6695855 h 6858000"/>
              <a:gd name="connsiteX132" fmla="*/ 5979428 w 6127689"/>
              <a:gd name="connsiteY132" fmla="*/ 6754678 h 6858000"/>
              <a:gd name="connsiteX133" fmla="*/ 5983398 w 6127689"/>
              <a:gd name="connsiteY133" fmla="*/ 6778641 h 6858000"/>
              <a:gd name="connsiteX134" fmla="*/ 5984543 w 6127689"/>
              <a:gd name="connsiteY134" fmla="*/ 6811016 h 6858000"/>
              <a:gd name="connsiteX135" fmla="*/ 5981802 w 6127689"/>
              <a:gd name="connsiteY135" fmla="*/ 6838578 h 6858000"/>
              <a:gd name="connsiteX136" fmla="*/ 5979671 w 6127689"/>
              <a:gd name="connsiteY136" fmla="*/ 6858000 h 6858000"/>
              <a:gd name="connsiteX137" fmla="*/ 0 w 6127689"/>
              <a:gd name="connsiteY137" fmla="*/ 6858000 h 6858000"/>
              <a:gd name="connsiteX138" fmla="*/ 0 w 6127689"/>
              <a:gd name="connsiteY138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898339 w 6127689"/>
              <a:gd name="connsiteY73" fmla="*/ 4140800 h 6858000"/>
              <a:gd name="connsiteX74" fmla="*/ 5903513 w 6127689"/>
              <a:gd name="connsiteY74" fmla="*/ 4187661 h 6858000"/>
              <a:gd name="connsiteX75" fmla="*/ 5917114 w 6127689"/>
              <a:gd name="connsiteY75" fmla="*/ 4213096 h 6858000"/>
              <a:gd name="connsiteX76" fmla="*/ 5924233 w 6127689"/>
              <a:gd name="connsiteY76" fmla="*/ 4242060 h 6858000"/>
              <a:gd name="connsiteX77" fmla="*/ 5928910 w 6127689"/>
              <a:gd name="connsiteY77" fmla="*/ 4300973 h 6858000"/>
              <a:gd name="connsiteX78" fmla="*/ 5939320 w 6127689"/>
              <a:gd name="connsiteY78" fmla="*/ 4340435 h 6858000"/>
              <a:gd name="connsiteX79" fmla="*/ 5946705 w 6127689"/>
              <a:gd name="connsiteY79" fmla="*/ 4428051 h 6858000"/>
              <a:gd name="connsiteX80" fmla="*/ 5949261 w 6127689"/>
              <a:gd name="connsiteY80" fmla="*/ 4449185 h 6858000"/>
              <a:gd name="connsiteX81" fmla="*/ 5957504 w 6127689"/>
              <a:gd name="connsiteY81" fmla="*/ 4465911 h 6858000"/>
              <a:gd name="connsiteX82" fmla="*/ 5967062 w 6127689"/>
              <a:gd name="connsiteY82" fmla="*/ 4479923 h 6858000"/>
              <a:gd name="connsiteX83" fmla="*/ 5968960 w 6127689"/>
              <a:gd name="connsiteY83" fmla="*/ 4482655 h 6858000"/>
              <a:gd name="connsiteX84" fmla="*/ 5980106 w 6127689"/>
              <a:gd name="connsiteY84" fmla="*/ 4585087 h 6858000"/>
              <a:gd name="connsiteX85" fmla="*/ 5998138 w 6127689"/>
              <a:gd name="connsiteY85" fmla="*/ 4697518 h 6858000"/>
              <a:gd name="connsiteX86" fmla="*/ 6013516 w 6127689"/>
              <a:gd name="connsiteY86" fmla="*/ 4786619 h 6858000"/>
              <a:gd name="connsiteX87" fmla="*/ 6025404 w 6127689"/>
              <a:gd name="connsiteY87" fmla="*/ 4858148 h 6858000"/>
              <a:gd name="connsiteX88" fmla="*/ 6007749 w 6127689"/>
              <a:gd name="connsiteY88" fmla="*/ 4964715 h 6858000"/>
              <a:gd name="connsiteX89" fmla="*/ 6005269 w 6127689"/>
              <a:gd name="connsiteY89" fmla="*/ 5150567 h 6858000"/>
              <a:gd name="connsiteX90" fmla="*/ 6001127 w 6127689"/>
              <a:gd name="connsiteY90" fmla="*/ 5164609 h 6858000"/>
              <a:gd name="connsiteX91" fmla="*/ 5996647 w 6127689"/>
              <a:gd name="connsiteY91" fmla="*/ 5185640 h 6858000"/>
              <a:gd name="connsiteX92" fmla="*/ 5998514 w 6127689"/>
              <a:gd name="connsiteY92" fmla="*/ 5189673 h 6858000"/>
              <a:gd name="connsiteX93" fmla="*/ 6018409 w 6127689"/>
              <a:gd name="connsiteY93" fmla="*/ 5227157 h 6858000"/>
              <a:gd name="connsiteX94" fmla="*/ 6036748 w 6127689"/>
              <a:gd name="connsiteY94" fmla="*/ 5322752 h 6858000"/>
              <a:gd name="connsiteX95" fmla="*/ 6036943 w 6127689"/>
              <a:gd name="connsiteY95" fmla="*/ 5329480 h 6858000"/>
              <a:gd name="connsiteX96" fmla="*/ 6037236 w 6127689"/>
              <a:gd name="connsiteY96" fmla="*/ 5329634 h 6858000"/>
              <a:gd name="connsiteX97" fmla="*/ 6038019 w 6127689"/>
              <a:gd name="connsiteY97" fmla="*/ 5336764 h 6858000"/>
              <a:gd name="connsiteX98" fmla="*/ 6037298 w 6127689"/>
              <a:gd name="connsiteY98" fmla="*/ 5341753 h 6858000"/>
              <a:gd name="connsiteX99" fmla="*/ 6037677 w 6127689"/>
              <a:gd name="connsiteY99" fmla="*/ 5354807 h 6858000"/>
              <a:gd name="connsiteX100" fmla="*/ 6039728 w 6127689"/>
              <a:gd name="connsiteY100" fmla="*/ 5359416 h 6858000"/>
              <a:gd name="connsiteX101" fmla="*/ 6043311 w 6127689"/>
              <a:gd name="connsiteY101" fmla="*/ 5361407 h 6858000"/>
              <a:gd name="connsiteX102" fmla="*/ 6042954 w 6127689"/>
              <a:gd name="connsiteY102" fmla="*/ 5362576 h 6858000"/>
              <a:gd name="connsiteX103" fmla="*/ 6053435 w 6127689"/>
              <a:gd name="connsiteY103" fmla="*/ 5387547 h 6858000"/>
              <a:gd name="connsiteX104" fmla="*/ 6065933 w 6127689"/>
              <a:gd name="connsiteY104" fmla="*/ 5443002 h 6858000"/>
              <a:gd name="connsiteX105" fmla="*/ 6068640 w 6127689"/>
              <a:gd name="connsiteY105" fmla="*/ 5474503 h 6858000"/>
              <a:gd name="connsiteX106" fmla="*/ 6080922 w 6127689"/>
              <a:gd name="connsiteY106" fmla="*/ 5561070 h 6858000"/>
              <a:gd name="connsiteX107" fmla="*/ 6096949 w 6127689"/>
              <a:gd name="connsiteY107" fmla="*/ 5648179 h 6858000"/>
              <a:gd name="connsiteX108" fmla="*/ 6125703 w 6127689"/>
              <a:gd name="connsiteY108" fmla="*/ 5692894 h 6858000"/>
              <a:gd name="connsiteX109" fmla="*/ 6126670 w 6127689"/>
              <a:gd name="connsiteY109" fmla="*/ 5697882 h 6858000"/>
              <a:gd name="connsiteX110" fmla="*/ 6124061 w 6127689"/>
              <a:gd name="connsiteY110" fmla="*/ 5710294 h 6858000"/>
              <a:gd name="connsiteX111" fmla="*/ 6122213 w 6127689"/>
              <a:gd name="connsiteY111" fmla="*/ 5714762 h 6858000"/>
              <a:gd name="connsiteX112" fmla="*/ 6121353 w 6127689"/>
              <a:gd name="connsiteY112" fmla="*/ 5721725 h 6858000"/>
              <a:gd name="connsiteX113" fmla="*/ 6121607 w 6127689"/>
              <a:gd name="connsiteY113" fmla="*/ 5721959 h 6858000"/>
              <a:gd name="connsiteX114" fmla="*/ 6120262 w 6127689"/>
              <a:gd name="connsiteY114" fmla="*/ 5728358 h 6858000"/>
              <a:gd name="connsiteX115" fmla="*/ 6127024 w 6127689"/>
              <a:gd name="connsiteY115" fmla="*/ 5786902 h 6858000"/>
              <a:gd name="connsiteX116" fmla="*/ 6127519 w 6127689"/>
              <a:gd name="connsiteY116" fmla="*/ 5865775 h 6858000"/>
              <a:gd name="connsiteX117" fmla="*/ 6119217 w 6127689"/>
              <a:gd name="connsiteY117" fmla="*/ 5888542 h 6858000"/>
              <a:gd name="connsiteX118" fmla="*/ 6102493 w 6127689"/>
              <a:gd name="connsiteY118" fmla="*/ 5928602 h 6858000"/>
              <a:gd name="connsiteX119" fmla="*/ 6056863 w 6127689"/>
              <a:gd name="connsiteY119" fmla="*/ 6000643 h 6858000"/>
              <a:gd name="connsiteX120" fmla="*/ 6045436 w 6127689"/>
              <a:gd name="connsiteY120" fmla="*/ 6124480 h 6858000"/>
              <a:gd name="connsiteX121" fmla="*/ 6030489 w 6127689"/>
              <a:gd name="connsiteY121" fmla="*/ 6317666 h 6858000"/>
              <a:gd name="connsiteX122" fmla="*/ 6007492 w 6127689"/>
              <a:gd name="connsiteY122" fmla="*/ 6440818 h 6858000"/>
              <a:gd name="connsiteX123" fmla="*/ 6009467 w 6127689"/>
              <a:gd name="connsiteY123" fmla="*/ 6487076 h 6858000"/>
              <a:gd name="connsiteX124" fmla="*/ 5995064 w 6127689"/>
              <a:gd name="connsiteY124" fmla="*/ 6540791 h 6858000"/>
              <a:gd name="connsiteX125" fmla="*/ 5996309 w 6127689"/>
              <a:gd name="connsiteY125" fmla="*/ 6543961 h 6858000"/>
              <a:gd name="connsiteX126" fmla="*/ 5996048 w 6127689"/>
              <a:gd name="connsiteY126" fmla="*/ 6555444 h 6858000"/>
              <a:gd name="connsiteX127" fmla="*/ 6002524 w 6127689"/>
              <a:gd name="connsiteY127" fmla="*/ 6560188 h 6858000"/>
              <a:gd name="connsiteX128" fmla="*/ 6006823 w 6127689"/>
              <a:gd name="connsiteY128" fmla="*/ 6578546 h 6858000"/>
              <a:gd name="connsiteX129" fmla="*/ 6004510 w 6127689"/>
              <a:gd name="connsiteY129" fmla="*/ 6599256 h 6858000"/>
              <a:gd name="connsiteX130" fmla="*/ 5986207 w 6127689"/>
              <a:gd name="connsiteY130" fmla="*/ 6695855 h 6858000"/>
              <a:gd name="connsiteX131" fmla="*/ 5979428 w 6127689"/>
              <a:gd name="connsiteY131" fmla="*/ 6754678 h 6858000"/>
              <a:gd name="connsiteX132" fmla="*/ 5983398 w 6127689"/>
              <a:gd name="connsiteY132" fmla="*/ 6778641 h 6858000"/>
              <a:gd name="connsiteX133" fmla="*/ 5984543 w 6127689"/>
              <a:gd name="connsiteY133" fmla="*/ 6811016 h 6858000"/>
              <a:gd name="connsiteX134" fmla="*/ 5981802 w 6127689"/>
              <a:gd name="connsiteY134" fmla="*/ 6838578 h 6858000"/>
              <a:gd name="connsiteX135" fmla="*/ 5979671 w 6127689"/>
              <a:gd name="connsiteY135" fmla="*/ 6858000 h 6858000"/>
              <a:gd name="connsiteX136" fmla="*/ 0 w 6127689"/>
              <a:gd name="connsiteY136" fmla="*/ 6858000 h 6858000"/>
              <a:gd name="connsiteX137" fmla="*/ 0 w 6127689"/>
              <a:gd name="connsiteY137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898339 w 6127689"/>
              <a:gd name="connsiteY73" fmla="*/ 4140800 h 6858000"/>
              <a:gd name="connsiteX74" fmla="*/ 5903513 w 6127689"/>
              <a:gd name="connsiteY74" fmla="*/ 4187661 h 6858000"/>
              <a:gd name="connsiteX75" fmla="*/ 5917114 w 6127689"/>
              <a:gd name="connsiteY75" fmla="*/ 4213096 h 6858000"/>
              <a:gd name="connsiteX76" fmla="*/ 5924233 w 6127689"/>
              <a:gd name="connsiteY76" fmla="*/ 4242060 h 6858000"/>
              <a:gd name="connsiteX77" fmla="*/ 5928910 w 6127689"/>
              <a:gd name="connsiteY77" fmla="*/ 4300973 h 6858000"/>
              <a:gd name="connsiteX78" fmla="*/ 5939320 w 6127689"/>
              <a:gd name="connsiteY78" fmla="*/ 4340435 h 6858000"/>
              <a:gd name="connsiteX79" fmla="*/ 5946705 w 6127689"/>
              <a:gd name="connsiteY79" fmla="*/ 4428051 h 6858000"/>
              <a:gd name="connsiteX80" fmla="*/ 5949261 w 6127689"/>
              <a:gd name="connsiteY80" fmla="*/ 4449185 h 6858000"/>
              <a:gd name="connsiteX81" fmla="*/ 5957504 w 6127689"/>
              <a:gd name="connsiteY81" fmla="*/ 4465911 h 6858000"/>
              <a:gd name="connsiteX82" fmla="*/ 5968960 w 6127689"/>
              <a:gd name="connsiteY82" fmla="*/ 4482655 h 6858000"/>
              <a:gd name="connsiteX83" fmla="*/ 5980106 w 6127689"/>
              <a:gd name="connsiteY83" fmla="*/ 4585087 h 6858000"/>
              <a:gd name="connsiteX84" fmla="*/ 5998138 w 6127689"/>
              <a:gd name="connsiteY84" fmla="*/ 4697518 h 6858000"/>
              <a:gd name="connsiteX85" fmla="*/ 6013516 w 6127689"/>
              <a:gd name="connsiteY85" fmla="*/ 4786619 h 6858000"/>
              <a:gd name="connsiteX86" fmla="*/ 6025404 w 6127689"/>
              <a:gd name="connsiteY86" fmla="*/ 4858148 h 6858000"/>
              <a:gd name="connsiteX87" fmla="*/ 6007749 w 6127689"/>
              <a:gd name="connsiteY87" fmla="*/ 4964715 h 6858000"/>
              <a:gd name="connsiteX88" fmla="*/ 6005269 w 6127689"/>
              <a:gd name="connsiteY88" fmla="*/ 5150567 h 6858000"/>
              <a:gd name="connsiteX89" fmla="*/ 6001127 w 6127689"/>
              <a:gd name="connsiteY89" fmla="*/ 5164609 h 6858000"/>
              <a:gd name="connsiteX90" fmla="*/ 5996647 w 6127689"/>
              <a:gd name="connsiteY90" fmla="*/ 5185640 h 6858000"/>
              <a:gd name="connsiteX91" fmla="*/ 5998514 w 6127689"/>
              <a:gd name="connsiteY91" fmla="*/ 5189673 h 6858000"/>
              <a:gd name="connsiteX92" fmla="*/ 6018409 w 6127689"/>
              <a:gd name="connsiteY92" fmla="*/ 5227157 h 6858000"/>
              <a:gd name="connsiteX93" fmla="*/ 6036748 w 6127689"/>
              <a:gd name="connsiteY93" fmla="*/ 5322752 h 6858000"/>
              <a:gd name="connsiteX94" fmla="*/ 6036943 w 6127689"/>
              <a:gd name="connsiteY94" fmla="*/ 5329480 h 6858000"/>
              <a:gd name="connsiteX95" fmla="*/ 6037236 w 6127689"/>
              <a:gd name="connsiteY95" fmla="*/ 5329634 h 6858000"/>
              <a:gd name="connsiteX96" fmla="*/ 6038019 w 6127689"/>
              <a:gd name="connsiteY96" fmla="*/ 5336764 h 6858000"/>
              <a:gd name="connsiteX97" fmla="*/ 6037298 w 6127689"/>
              <a:gd name="connsiteY97" fmla="*/ 5341753 h 6858000"/>
              <a:gd name="connsiteX98" fmla="*/ 6037677 w 6127689"/>
              <a:gd name="connsiteY98" fmla="*/ 5354807 h 6858000"/>
              <a:gd name="connsiteX99" fmla="*/ 6039728 w 6127689"/>
              <a:gd name="connsiteY99" fmla="*/ 5359416 h 6858000"/>
              <a:gd name="connsiteX100" fmla="*/ 6043311 w 6127689"/>
              <a:gd name="connsiteY100" fmla="*/ 5361407 h 6858000"/>
              <a:gd name="connsiteX101" fmla="*/ 6042954 w 6127689"/>
              <a:gd name="connsiteY101" fmla="*/ 5362576 h 6858000"/>
              <a:gd name="connsiteX102" fmla="*/ 6053435 w 6127689"/>
              <a:gd name="connsiteY102" fmla="*/ 5387547 h 6858000"/>
              <a:gd name="connsiteX103" fmla="*/ 6065933 w 6127689"/>
              <a:gd name="connsiteY103" fmla="*/ 5443002 h 6858000"/>
              <a:gd name="connsiteX104" fmla="*/ 6068640 w 6127689"/>
              <a:gd name="connsiteY104" fmla="*/ 5474503 h 6858000"/>
              <a:gd name="connsiteX105" fmla="*/ 6080922 w 6127689"/>
              <a:gd name="connsiteY105" fmla="*/ 5561070 h 6858000"/>
              <a:gd name="connsiteX106" fmla="*/ 6096949 w 6127689"/>
              <a:gd name="connsiteY106" fmla="*/ 5648179 h 6858000"/>
              <a:gd name="connsiteX107" fmla="*/ 6125703 w 6127689"/>
              <a:gd name="connsiteY107" fmla="*/ 5692894 h 6858000"/>
              <a:gd name="connsiteX108" fmla="*/ 6126670 w 6127689"/>
              <a:gd name="connsiteY108" fmla="*/ 5697882 h 6858000"/>
              <a:gd name="connsiteX109" fmla="*/ 6124061 w 6127689"/>
              <a:gd name="connsiteY109" fmla="*/ 5710294 h 6858000"/>
              <a:gd name="connsiteX110" fmla="*/ 6122213 w 6127689"/>
              <a:gd name="connsiteY110" fmla="*/ 5714762 h 6858000"/>
              <a:gd name="connsiteX111" fmla="*/ 6121353 w 6127689"/>
              <a:gd name="connsiteY111" fmla="*/ 5721725 h 6858000"/>
              <a:gd name="connsiteX112" fmla="*/ 6121607 w 6127689"/>
              <a:gd name="connsiteY112" fmla="*/ 5721959 h 6858000"/>
              <a:gd name="connsiteX113" fmla="*/ 6120262 w 6127689"/>
              <a:gd name="connsiteY113" fmla="*/ 5728358 h 6858000"/>
              <a:gd name="connsiteX114" fmla="*/ 6127024 w 6127689"/>
              <a:gd name="connsiteY114" fmla="*/ 5786902 h 6858000"/>
              <a:gd name="connsiteX115" fmla="*/ 6127519 w 6127689"/>
              <a:gd name="connsiteY115" fmla="*/ 5865775 h 6858000"/>
              <a:gd name="connsiteX116" fmla="*/ 6119217 w 6127689"/>
              <a:gd name="connsiteY116" fmla="*/ 5888542 h 6858000"/>
              <a:gd name="connsiteX117" fmla="*/ 6102493 w 6127689"/>
              <a:gd name="connsiteY117" fmla="*/ 5928602 h 6858000"/>
              <a:gd name="connsiteX118" fmla="*/ 6056863 w 6127689"/>
              <a:gd name="connsiteY118" fmla="*/ 6000643 h 6858000"/>
              <a:gd name="connsiteX119" fmla="*/ 6045436 w 6127689"/>
              <a:gd name="connsiteY119" fmla="*/ 6124480 h 6858000"/>
              <a:gd name="connsiteX120" fmla="*/ 6030489 w 6127689"/>
              <a:gd name="connsiteY120" fmla="*/ 6317666 h 6858000"/>
              <a:gd name="connsiteX121" fmla="*/ 6007492 w 6127689"/>
              <a:gd name="connsiteY121" fmla="*/ 6440818 h 6858000"/>
              <a:gd name="connsiteX122" fmla="*/ 6009467 w 6127689"/>
              <a:gd name="connsiteY122" fmla="*/ 6487076 h 6858000"/>
              <a:gd name="connsiteX123" fmla="*/ 5995064 w 6127689"/>
              <a:gd name="connsiteY123" fmla="*/ 6540791 h 6858000"/>
              <a:gd name="connsiteX124" fmla="*/ 5996309 w 6127689"/>
              <a:gd name="connsiteY124" fmla="*/ 6543961 h 6858000"/>
              <a:gd name="connsiteX125" fmla="*/ 5996048 w 6127689"/>
              <a:gd name="connsiteY125" fmla="*/ 6555444 h 6858000"/>
              <a:gd name="connsiteX126" fmla="*/ 6002524 w 6127689"/>
              <a:gd name="connsiteY126" fmla="*/ 6560188 h 6858000"/>
              <a:gd name="connsiteX127" fmla="*/ 6006823 w 6127689"/>
              <a:gd name="connsiteY127" fmla="*/ 6578546 h 6858000"/>
              <a:gd name="connsiteX128" fmla="*/ 6004510 w 6127689"/>
              <a:gd name="connsiteY128" fmla="*/ 6599256 h 6858000"/>
              <a:gd name="connsiteX129" fmla="*/ 5986207 w 6127689"/>
              <a:gd name="connsiteY129" fmla="*/ 6695855 h 6858000"/>
              <a:gd name="connsiteX130" fmla="*/ 5979428 w 6127689"/>
              <a:gd name="connsiteY130" fmla="*/ 6754678 h 6858000"/>
              <a:gd name="connsiteX131" fmla="*/ 5983398 w 6127689"/>
              <a:gd name="connsiteY131" fmla="*/ 6778641 h 6858000"/>
              <a:gd name="connsiteX132" fmla="*/ 5984543 w 6127689"/>
              <a:gd name="connsiteY132" fmla="*/ 6811016 h 6858000"/>
              <a:gd name="connsiteX133" fmla="*/ 5981802 w 6127689"/>
              <a:gd name="connsiteY133" fmla="*/ 6838578 h 6858000"/>
              <a:gd name="connsiteX134" fmla="*/ 5979671 w 6127689"/>
              <a:gd name="connsiteY134" fmla="*/ 6858000 h 6858000"/>
              <a:gd name="connsiteX135" fmla="*/ 0 w 6127689"/>
              <a:gd name="connsiteY135" fmla="*/ 6858000 h 6858000"/>
              <a:gd name="connsiteX136" fmla="*/ 0 w 6127689"/>
              <a:gd name="connsiteY136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898339 w 6127689"/>
              <a:gd name="connsiteY73" fmla="*/ 4140800 h 6858000"/>
              <a:gd name="connsiteX74" fmla="*/ 5903513 w 6127689"/>
              <a:gd name="connsiteY74" fmla="*/ 4187661 h 6858000"/>
              <a:gd name="connsiteX75" fmla="*/ 5917114 w 6127689"/>
              <a:gd name="connsiteY75" fmla="*/ 4213096 h 6858000"/>
              <a:gd name="connsiteX76" fmla="*/ 5924233 w 6127689"/>
              <a:gd name="connsiteY76" fmla="*/ 4242060 h 6858000"/>
              <a:gd name="connsiteX77" fmla="*/ 5928910 w 6127689"/>
              <a:gd name="connsiteY77" fmla="*/ 4300973 h 6858000"/>
              <a:gd name="connsiteX78" fmla="*/ 5939320 w 6127689"/>
              <a:gd name="connsiteY78" fmla="*/ 4340435 h 6858000"/>
              <a:gd name="connsiteX79" fmla="*/ 5946705 w 6127689"/>
              <a:gd name="connsiteY79" fmla="*/ 4428051 h 6858000"/>
              <a:gd name="connsiteX80" fmla="*/ 5949261 w 6127689"/>
              <a:gd name="connsiteY80" fmla="*/ 4449185 h 6858000"/>
              <a:gd name="connsiteX81" fmla="*/ 5968960 w 6127689"/>
              <a:gd name="connsiteY81" fmla="*/ 4482655 h 6858000"/>
              <a:gd name="connsiteX82" fmla="*/ 5980106 w 6127689"/>
              <a:gd name="connsiteY82" fmla="*/ 4585087 h 6858000"/>
              <a:gd name="connsiteX83" fmla="*/ 5998138 w 6127689"/>
              <a:gd name="connsiteY83" fmla="*/ 4697518 h 6858000"/>
              <a:gd name="connsiteX84" fmla="*/ 6013516 w 6127689"/>
              <a:gd name="connsiteY84" fmla="*/ 4786619 h 6858000"/>
              <a:gd name="connsiteX85" fmla="*/ 6025404 w 6127689"/>
              <a:gd name="connsiteY85" fmla="*/ 4858148 h 6858000"/>
              <a:gd name="connsiteX86" fmla="*/ 6007749 w 6127689"/>
              <a:gd name="connsiteY86" fmla="*/ 4964715 h 6858000"/>
              <a:gd name="connsiteX87" fmla="*/ 6005269 w 6127689"/>
              <a:gd name="connsiteY87" fmla="*/ 5150567 h 6858000"/>
              <a:gd name="connsiteX88" fmla="*/ 6001127 w 6127689"/>
              <a:gd name="connsiteY88" fmla="*/ 5164609 h 6858000"/>
              <a:gd name="connsiteX89" fmla="*/ 5996647 w 6127689"/>
              <a:gd name="connsiteY89" fmla="*/ 5185640 h 6858000"/>
              <a:gd name="connsiteX90" fmla="*/ 5998514 w 6127689"/>
              <a:gd name="connsiteY90" fmla="*/ 5189673 h 6858000"/>
              <a:gd name="connsiteX91" fmla="*/ 6018409 w 6127689"/>
              <a:gd name="connsiteY91" fmla="*/ 5227157 h 6858000"/>
              <a:gd name="connsiteX92" fmla="*/ 6036748 w 6127689"/>
              <a:gd name="connsiteY92" fmla="*/ 5322752 h 6858000"/>
              <a:gd name="connsiteX93" fmla="*/ 6036943 w 6127689"/>
              <a:gd name="connsiteY93" fmla="*/ 5329480 h 6858000"/>
              <a:gd name="connsiteX94" fmla="*/ 6037236 w 6127689"/>
              <a:gd name="connsiteY94" fmla="*/ 5329634 h 6858000"/>
              <a:gd name="connsiteX95" fmla="*/ 6038019 w 6127689"/>
              <a:gd name="connsiteY95" fmla="*/ 5336764 h 6858000"/>
              <a:gd name="connsiteX96" fmla="*/ 6037298 w 6127689"/>
              <a:gd name="connsiteY96" fmla="*/ 5341753 h 6858000"/>
              <a:gd name="connsiteX97" fmla="*/ 6037677 w 6127689"/>
              <a:gd name="connsiteY97" fmla="*/ 5354807 h 6858000"/>
              <a:gd name="connsiteX98" fmla="*/ 6039728 w 6127689"/>
              <a:gd name="connsiteY98" fmla="*/ 5359416 h 6858000"/>
              <a:gd name="connsiteX99" fmla="*/ 6043311 w 6127689"/>
              <a:gd name="connsiteY99" fmla="*/ 5361407 h 6858000"/>
              <a:gd name="connsiteX100" fmla="*/ 6042954 w 6127689"/>
              <a:gd name="connsiteY100" fmla="*/ 5362576 h 6858000"/>
              <a:gd name="connsiteX101" fmla="*/ 6053435 w 6127689"/>
              <a:gd name="connsiteY101" fmla="*/ 5387547 h 6858000"/>
              <a:gd name="connsiteX102" fmla="*/ 6065933 w 6127689"/>
              <a:gd name="connsiteY102" fmla="*/ 5443002 h 6858000"/>
              <a:gd name="connsiteX103" fmla="*/ 6068640 w 6127689"/>
              <a:gd name="connsiteY103" fmla="*/ 5474503 h 6858000"/>
              <a:gd name="connsiteX104" fmla="*/ 6080922 w 6127689"/>
              <a:gd name="connsiteY104" fmla="*/ 5561070 h 6858000"/>
              <a:gd name="connsiteX105" fmla="*/ 6096949 w 6127689"/>
              <a:gd name="connsiteY105" fmla="*/ 5648179 h 6858000"/>
              <a:gd name="connsiteX106" fmla="*/ 6125703 w 6127689"/>
              <a:gd name="connsiteY106" fmla="*/ 5692894 h 6858000"/>
              <a:gd name="connsiteX107" fmla="*/ 6126670 w 6127689"/>
              <a:gd name="connsiteY107" fmla="*/ 5697882 h 6858000"/>
              <a:gd name="connsiteX108" fmla="*/ 6124061 w 6127689"/>
              <a:gd name="connsiteY108" fmla="*/ 5710294 h 6858000"/>
              <a:gd name="connsiteX109" fmla="*/ 6122213 w 6127689"/>
              <a:gd name="connsiteY109" fmla="*/ 5714762 h 6858000"/>
              <a:gd name="connsiteX110" fmla="*/ 6121353 w 6127689"/>
              <a:gd name="connsiteY110" fmla="*/ 5721725 h 6858000"/>
              <a:gd name="connsiteX111" fmla="*/ 6121607 w 6127689"/>
              <a:gd name="connsiteY111" fmla="*/ 5721959 h 6858000"/>
              <a:gd name="connsiteX112" fmla="*/ 6120262 w 6127689"/>
              <a:gd name="connsiteY112" fmla="*/ 5728358 h 6858000"/>
              <a:gd name="connsiteX113" fmla="*/ 6127024 w 6127689"/>
              <a:gd name="connsiteY113" fmla="*/ 5786902 h 6858000"/>
              <a:gd name="connsiteX114" fmla="*/ 6127519 w 6127689"/>
              <a:gd name="connsiteY114" fmla="*/ 5865775 h 6858000"/>
              <a:gd name="connsiteX115" fmla="*/ 6119217 w 6127689"/>
              <a:gd name="connsiteY115" fmla="*/ 5888542 h 6858000"/>
              <a:gd name="connsiteX116" fmla="*/ 6102493 w 6127689"/>
              <a:gd name="connsiteY116" fmla="*/ 5928602 h 6858000"/>
              <a:gd name="connsiteX117" fmla="*/ 6056863 w 6127689"/>
              <a:gd name="connsiteY117" fmla="*/ 6000643 h 6858000"/>
              <a:gd name="connsiteX118" fmla="*/ 6045436 w 6127689"/>
              <a:gd name="connsiteY118" fmla="*/ 6124480 h 6858000"/>
              <a:gd name="connsiteX119" fmla="*/ 6030489 w 6127689"/>
              <a:gd name="connsiteY119" fmla="*/ 6317666 h 6858000"/>
              <a:gd name="connsiteX120" fmla="*/ 6007492 w 6127689"/>
              <a:gd name="connsiteY120" fmla="*/ 6440818 h 6858000"/>
              <a:gd name="connsiteX121" fmla="*/ 6009467 w 6127689"/>
              <a:gd name="connsiteY121" fmla="*/ 6487076 h 6858000"/>
              <a:gd name="connsiteX122" fmla="*/ 5995064 w 6127689"/>
              <a:gd name="connsiteY122" fmla="*/ 6540791 h 6858000"/>
              <a:gd name="connsiteX123" fmla="*/ 5996309 w 6127689"/>
              <a:gd name="connsiteY123" fmla="*/ 6543961 h 6858000"/>
              <a:gd name="connsiteX124" fmla="*/ 5996048 w 6127689"/>
              <a:gd name="connsiteY124" fmla="*/ 6555444 h 6858000"/>
              <a:gd name="connsiteX125" fmla="*/ 6002524 w 6127689"/>
              <a:gd name="connsiteY125" fmla="*/ 6560188 h 6858000"/>
              <a:gd name="connsiteX126" fmla="*/ 6006823 w 6127689"/>
              <a:gd name="connsiteY126" fmla="*/ 6578546 h 6858000"/>
              <a:gd name="connsiteX127" fmla="*/ 6004510 w 6127689"/>
              <a:gd name="connsiteY127" fmla="*/ 6599256 h 6858000"/>
              <a:gd name="connsiteX128" fmla="*/ 5986207 w 6127689"/>
              <a:gd name="connsiteY128" fmla="*/ 6695855 h 6858000"/>
              <a:gd name="connsiteX129" fmla="*/ 5979428 w 6127689"/>
              <a:gd name="connsiteY129" fmla="*/ 6754678 h 6858000"/>
              <a:gd name="connsiteX130" fmla="*/ 5983398 w 6127689"/>
              <a:gd name="connsiteY130" fmla="*/ 6778641 h 6858000"/>
              <a:gd name="connsiteX131" fmla="*/ 5984543 w 6127689"/>
              <a:gd name="connsiteY131" fmla="*/ 6811016 h 6858000"/>
              <a:gd name="connsiteX132" fmla="*/ 5981802 w 6127689"/>
              <a:gd name="connsiteY132" fmla="*/ 6838578 h 6858000"/>
              <a:gd name="connsiteX133" fmla="*/ 5979671 w 6127689"/>
              <a:gd name="connsiteY133" fmla="*/ 6858000 h 6858000"/>
              <a:gd name="connsiteX134" fmla="*/ 0 w 6127689"/>
              <a:gd name="connsiteY134" fmla="*/ 6858000 h 6858000"/>
              <a:gd name="connsiteX135" fmla="*/ 0 w 6127689"/>
              <a:gd name="connsiteY135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6647 w 6127689"/>
              <a:gd name="connsiteY88" fmla="*/ 5185640 h 6858000"/>
              <a:gd name="connsiteX89" fmla="*/ 5998514 w 6127689"/>
              <a:gd name="connsiteY89" fmla="*/ 5189673 h 6858000"/>
              <a:gd name="connsiteX90" fmla="*/ 6018409 w 6127689"/>
              <a:gd name="connsiteY90" fmla="*/ 5227157 h 6858000"/>
              <a:gd name="connsiteX91" fmla="*/ 6036748 w 6127689"/>
              <a:gd name="connsiteY91" fmla="*/ 5322752 h 6858000"/>
              <a:gd name="connsiteX92" fmla="*/ 6036943 w 6127689"/>
              <a:gd name="connsiteY92" fmla="*/ 5329480 h 6858000"/>
              <a:gd name="connsiteX93" fmla="*/ 6037236 w 6127689"/>
              <a:gd name="connsiteY93" fmla="*/ 5329634 h 6858000"/>
              <a:gd name="connsiteX94" fmla="*/ 6038019 w 6127689"/>
              <a:gd name="connsiteY94" fmla="*/ 5336764 h 6858000"/>
              <a:gd name="connsiteX95" fmla="*/ 6037298 w 6127689"/>
              <a:gd name="connsiteY95" fmla="*/ 5341753 h 6858000"/>
              <a:gd name="connsiteX96" fmla="*/ 6037677 w 6127689"/>
              <a:gd name="connsiteY96" fmla="*/ 5354807 h 6858000"/>
              <a:gd name="connsiteX97" fmla="*/ 6039728 w 6127689"/>
              <a:gd name="connsiteY97" fmla="*/ 5359416 h 6858000"/>
              <a:gd name="connsiteX98" fmla="*/ 6043311 w 6127689"/>
              <a:gd name="connsiteY98" fmla="*/ 5361407 h 6858000"/>
              <a:gd name="connsiteX99" fmla="*/ 6042954 w 6127689"/>
              <a:gd name="connsiteY99" fmla="*/ 5362576 h 6858000"/>
              <a:gd name="connsiteX100" fmla="*/ 6053435 w 6127689"/>
              <a:gd name="connsiteY100" fmla="*/ 5387547 h 6858000"/>
              <a:gd name="connsiteX101" fmla="*/ 6065933 w 6127689"/>
              <a:gd name="connsiteY101" fmla="*/ 5443002 h 6858000"/>
              <a:gd name="connsiteX102" fmla="*/ 6068640 w 6127689"/>
              <a:gd name="connsiteY102" fmla="*/ 5474503 h 6858000"/>
              <a:gd name="connsiteX103" fmla="*/ 6080922 w 6127689"/>
              <a:gd name="connsiteY103" fmla="*/ 5561070 h 6858000"/>
              <a:gd name="connsiteX104" fmla="*/ 6096949 w 6127689"/>
              <a:gd name="connsiteY104" fmla="*/ 5648179 h 6858000"/>
              <a:gd name="connsiteX105" fmla="*/ 6125703 w 6127689"/>
              <a:gd name="connsiteY105" fmla="*/ 5692894 h 6858000"/>
              <a:gd name="connsiteX106" fmla="*/ 6126670 w 6127689"/>
              <a:gd name="connsiteY106" fmla="*/ 5697882 h 6858000"/>
              <a:gd name="connsiteX107" fmla="*/ 6124061 w 6127689"/>
              <a:gd name="connsiteY107" fmla="*/ 5710294 h 6858000"/>
              <a:gd name="connsiteX108" fmla="*/ 6122213 w 6127689"/>
              <a:gd name="connsiteY108" fmla="*/ 5714762 h 6858000"/>
              <a:gd name="connsiteX109" fmla="*/ 6121353 w 6127689"/>
              <a:gd name="connsiteY109" fmla="*/ 5721725 h 6858000"/>
              <a:gd name="connsiteX110" fmla="*/ 6121607 w 6127689"/>
              <a:gd name="connsiteY110" fmla="*/ 5721959 h 6858000"/>
              <a:gd name="connsiteX111" fmla="*/ 6120262 w 6127689"/>
              <a:gd name="connsiteY111" fmla="*/ 5728358 h 6858000"/>
              <a:gd name="connsiteX112" fmla="*/ 6127024 w 6127689"/>
              <a:gd name="connsiteY112" fmla="*/ 5786902 h 6858000"/>
              <a:gd name="connsiteX113" fmla="*/ 6127519 w 6127689"/>
              <a:gd name="connsiteY113" fmla="*/ 5865775 h 6858000"/>
              <a:gd name="connsiteX114" fmla="*/ 6119217 w 6127689"/>
              <a:gd name="connsiteY114" fmla="*/ 5888542 h 6858000"/>
              <a:gd name="connsiteX115" fmla="*/ 6102493 w 6127689"/>
              <a:gd name="connsiteY115" fmla="*/ 5928602 h 6858000"/>
              <a:gd name="connsiteX116" fmla="*/ 6056863 w 6127689"/>
              <a:gd name="connsiteY116" fmla="*/ 6000643 h 6858000"/>
              <a:gd name="connsiteX117" fmla="*/ 6045436 w 6127689"/>
              <a:gd name="connsiteY117" fmla="*/ 6124480 h 6858000"/>
              <a:gd name="connsiteX118" fmla="*/ 6030489 w 6127689"/>
              <a:gd name="connsiteY118" fmla="*/ 6317666 h 6858000"/>
              <a:gd name="connsiteX119" fmla="*/ 6007492 w 6127689"/>
              <a:gd name="connsiteY119" fmla="*/ 6440818 h 6858000"/>
              <a:gd name="connsiteX120" fmla="*/ 6009467 w 6127689"/>
              <a:gd name="connsiteY120" fmla="*/ 6487076 h 6858000"/>
              <a:gd name="connsiteX121" fmla="*/ 5995064 w 6127689"/>
              <a:gd name="connsiteY121" fmla="*/ 6540791 h 6858000"/>
              <a:gd name="connsiteX122" fmla="*/ 5996309 w 6127689"/>
              <a:gd name="connsiteY122" fmla="*/ 6543961 h 6858000"/>
              <a:gd name="connsiteX123" fmla="*/ 5996048 w 6127689"/>
              <a:gd name="connsiteY123" fmla="*/ 6555444 h 6858000"/>
              <a:gd name="connsiteX124" fmla="*/ 6002524 w 6127689"/>
              <a:gd name="connsiteY124" fmla="*/ 6560188 h 6858000"/>
              <a:gd name="connsiteX125" fmla="*/ 6006823 w 6127689"/>
              <a:gd name="connsiteY125" fmla="*/ 6578546 h 6858000"/>
              <a:gd name="connsiteX126" fmla="*/ 6004510 w 6127689"/>
              <a:gd name="connsiteY126" fmla="*/ 6599256 h 6858000"/>
              <a:gd name="connsiteX127" fmla="*/ 5986207 w 6127689"/>
              <a:gd name="connsiteY127" fmla="*/ 6695855 h 6858000"/>
              <a:gd name="connsiteX128" fmla="*/ 5979428 w 6127689"/>
              <a:gd name="connsiteY128" fmla="*/ 6754678 h 6858000"/>
              <a:gd name="connsiteX129" fmla="*/ 5983398 w 6127689"/>
              <a:gd name="connsiteY129" fmla="*/ 6778641 h 6858000"/>
              <a:gd name="connsiteX130" fmla="*/ 5984543 w 6127689"/>
              <a:gd name="connsiteY130" fmla="*/ 6811016 h 6858000"/>
              <a:gd name="connsiteX131" fmla="*/ 5981802 w 6127689"/>
              <a:gd name="connsiteY131" fmla="*/ 6838578 h 6858000"/>
              <a:gd name="connsiteX132" fmla="*/ 5979671 w 6127689"/>
              <a:gd name="connsiteY132" fmla="*/ 6858000 h 6858000"/>
              <a:gd name="connsiteX133" fmla="*/ 0 w 6127689"/>
              <a:gd name="connsiteY133" fmla="*/ 6858000 h 6858000"/>
              <a:gd name="connsiteX134" fmla="*/ 0 w 6127689"/>
              <a:gd name="connsiteY134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6647 w 6127689"/>
              <a:gd name="connsiteY88" fmla="*/ 5185640 h 6858000"/>
              <a:gd name="connsiteX89" fmla="*/ 5998514 w 6127689"/>
              <a:gd name="connsiteY89" fmla="*/ 5189673 h 6858000"/>
              <a:gd name="connsiteX90" fmla="*/ 6018409 w 6127689"/>
              <a:gd name="connsiteY90" fmla="*/ 5227157 h 6858000"/>
              <a:gd name="connsiteX91" fmla="*/ 6036748 w 6127689"/>
              <a:gd name="connsiteY91" fmla="*/ 5322752 h 6858000"/>
              <a:gd name="connsiteX92" fmla="*/ 6036943 w 6127689"/>
              <a:gd name="connsiteY92" fmla="*/ 5329480 h 6858000"/>
              <a:gd name="connsiteX93" fmla="*/ 6037236 w 6127689"/>
              <a:gd name="connsiteY93" fmla="*/ 5329634 h 6858000"/>
              <a:gd name="connsiteX94" fmla="*/ 6038019 w 6127689"/>
              <a:gd name="connsiteY94" fmla="*/ 5336764 h 6858000"/>
              <a:gd name="connsiteX95" fmla="*/ 6037298 w 6127689"/>
              <a:gd name="connsiteY95" fmla="*/ 5341753 h 6858000"/>
              <a:gd name="connsiteX96" fmla="*/ 6037677 w 6127689"/>
              <a:gd name="connsiteY96" fmla="*/ 5354807 h 6858000"/>
              <a:gd name="connsiteX97" fmla="*/ 6039728 w 6127689"/>
              <a:gd name="connsiteY97" fmla="*/ 5359416 h 6858000"/>
              <a:gd name="connsiteX98" fmla="*/ 6043311 w 6127689"/>
              <a:gd name="connsiteY98" fmla="*/ 5361407 h 6858000"/>
              <a:gd name="connsiteX99" fmla="*/ 6053435 w 6127689"/>
              <a:gd name="connsiteY99" fmla="*/ 5387547 h 6858000"/>
              <a:gd name="connsiteX100" fmla="*/ 6065933 w 6127689"/>
              <a:gd name="connsiteY100" fmla="*/ 5443002 h 6858000"/>
              <a:gd name="connsiteX101" fmla="*/ 6068640 w 6127689"/>
              <a:gd name="connsiteY101" fmla="*/ 5474503 h 6858000"/>
              <a:gd name="connsiteX102" fmla="*/ 6080922 w 6127689"/>
              <a:gd name="connsiteY102" fmla="*/ 5561070 h 6858000"/>
              <a:gd name="connsiteX103" fmla="*/ 6096949 w 6127689"/>
              <a:gd name="connsiteY103" fmla="*/ 5648179 h 6858000"/>
              <a:gd name="connsiteX104" fmla="*/ 6125703 w 6127689"/>
              <a:gd name="connsiteY104" fmla="*/ 5692894 h 6858000"/>
              <a:gd name="connsiteX105" fmla="*/ 6126670 w 6127689"/>
              <a:gd name="connsiteY105" fmla="*/ 5697882 h 6858000"/>
              <a:gd name="connsiteX106" fmla="*/ 6124061 w 6127689"/>
              <a:gd name="connsiteY106" fmla="*/ 5710294 h 6858000"/>
              <a:gd name="connsiteX107" fmla="*/ 6122213 w 6127689"/>
              <a:gd name="connsiteY107" fmla="*/ 5714762 h 6858000"/>
              <a:gd name="connsiteX108" fmla="*/ 6121353 w 6127689"/>
              <a:gd name="connsiteY108" fmla="*/ 5721725 h 6858000"/>
              <a:gd name="connsiteX109" fmla="*/ 6121607 w 6127689"/>
              <a:gd name="connsiteY109" fmla="*/ 5721959 h 6858000"/>
              <a:gd name="connsiteX110" fmla="*/ 6120262 w 6127689"/>
              <a:gd name="connsiteY110" fmla="*/ 5728358 h 6858000"/>
              <a:gd name="connsiteX111" fmla="*/ 6127024 w 6127689"/>
              <a:gd name="connsiteY111" fmla="*/ 5786902 h 6858000"/>
              <a:gd name="connsiteX112" fmla="*/ 6127519 w 6127689"/>
              <a:gd name="connsiteY112" fmla="*/ 5865775 h 6858000"/>
              <a:gd name="connsiteX113" fmla="*/ 6119217 w 6127689"/>
              <a:gd name="connsiteY113" fmla="*/ 5888542 h 6858000"/>
              <a:gd name="connsiteX114" fmla="*/ 6102493 w 6127689"/>
              <a:gd name="connsiteY114" fmla="*/ 5928602 h 6858000"/>
              <a:gd name="connsiteX115" fmla="*/ 6056863 w 6127689"/>
              <a:gd name="connsiteY115" fmla="*/ 6000643 h 6858000"/>
              <a:gd name="connsiteX116" fmla="*/ 6045436 w 6127689"/>
              <a:gd name="connsiteY116" fmla="*/ 6124480 h 6858000"/>
              <a:gd name="connsiteX117" fmla="*/ 6030489 w 6127689"/>
              <a:gd name="connsiteY117" fmla="*/ 6317666 h 6858000"/>
              <a:gd name="connsiteX118" fmla="*/ 6007492 w 6127689"/>
              <a:gd name="connsiteY118" fmla="*/ 6440818 h 6858000"/>
              <a:gd name="connsiteX119" fmla="*/ 6009467 w 6127689"/>
              <a:gd name="connsiteY119" fmla="*/ 6487076 h 6858000"/>
              <a:gd name="connsiteX120" fmla="*/ 5995064 w 6127689"/>
              <a:gd name="connsiteY120" fmla="*/ 6540791 h 6858000"/>
              <a:gd name="connsiteX121" fmla="*/ 5996309 w 6127689"/>
              <a:gd name="connsiteY121" fmla="*/ 6543961 h 6858000"/>
              <a:gd name="connsiteX122" fmla="*/ 5996048 w 6127689"/>
              <a:gd name="connsiteY122" fmla="*/ 6555444 h 6858000"/>
              <a:gd name="connsiteX123" fmla="*/ 6002524 w 6127689"/>
              <a:gd name="connsiteY123" fmla="*/ 6560188 h 6858000"/>
              <a:gd name="connsiteX124" fmla="*/ 6006823 w 6127689"/>
              <a:gd name="connsiteY124" fmla="*/ 6578546 h 6858000"/>
              <a:gd name="connsiteX125" fmla="*/ 6004510 w 6127689"/>
              <a:gd name="connsiteY125" fmla="*/ 6599256 h 6858000"/>
              <a:gd name="connsiteX126" fmla="*/ 5986207 w 6127689"/>
              <a:gd name="connsiteY126" fmla="*/ 6695855 h 6858000"/>
              <a:gd name="connsiteX127" fmla="*/ 5979428 w 6127689"/>
              <a:gd name="connsiteY127" fmla="*/ 6754678 h 6858000"/>
              <a:gd name="connsiteX128" fmla="*/ 5983398 w 6127689"/>
              <a:gd name="connsiteY128" fmla="*/ 6778641 h 6858000"/>
              <a:gd name="connsiteX129" fmla="*/ 5984543 w 6127689"/>
              <a:gd name="connsiteY129" fmla="*/ 6811016 h 6858000"/>
              <a:gd name="connsiteX130" fmla="*/ 5981802 w 6127689"/>
              <a:gd name="connsiteY130" fmla="*/ 6838578 h 6858000"/>
              <a:gd name="connsiteX131" fmla="*/ 5979671 w 6127689"/>
              <a:gd name="connsiteY131" fmla="*/ 6858000 h 6858000"/>
              <a:gd name="connsiteX132" fmla="*/ 0 w 6127689"/>
              <a:gd name="connsiteY132" fmla="*/ 6858000 h 6858000"/>
              <a:gd name="connsiteX133" fmla="*/ 0 w 6127689"/>
              <a:gd name="connsiteY133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6647 w 6127689"/>
              <a:gd name="connsiteY88" fmla="*/ 5185640 h 6858000"/>
              <a:gd name="connsiteX89" fmla="*/ 5998514 w 6127689"/>
              <a:gd name="connsiteY89" fmla="*/ 5189673 h 6858000"/>
              <a:gd name="connsiteX90" fmla="*/ 6018409 w 6127689"/>
              <a:gd name="connsiteY90" fmla="*/ 5227157 h 6858000"/>
              <a:gd name="connsiteX91" fmla="*/ 6036748 w 6127689"/>
              <a:gd name="connsiteY91" fmla="*/ 5322752 h 6858000"/>
              <a:gd name="connsiteX92" fmla="*/ 6036943 w 6127689"/>
              <a:gd name="connsiteY92" fmla="*/ 5329480 h 6858000"/>
              <a:gd name="connsiteX93" fmla="*/ 6037236 w 6127689"/>
              <a:gd name="connsiteY93" fmla="*/ 5329634 h 6858000"/>
              <a:gd name="connsiteX94" fmla="*/ 6038019 w 6127689"/>
              <a:gd name="connsiteY94" fmla="*/ 5336764 h 6858000"/>
              <a:gd name="connsiteX95" fmla="*/ 6037677 w 6127689"/>
              <a:gd name="connsiteY95" fmla="*/ 5354807 h 6858000"/>
              <a:gd name="connsiteX96" fmla="*/ 6039728 w 6127689"/>
              <a:gd name="connsiteY96" fmla="*/ 5359416 h 6858000"/>
              <a:gd name="connsiteX97" fmla="*/ 6043311 w 6127689"/>
              <a:gd name="connsiteY97" fmla="*/ 5361407 h 6858000"/>
              <a:gd name="connsiteX98" fmla="*/ 6053435 w 6127689"/>
              <a:gd name="connsiteY98" fmla="*/ 5387547 h 6858000"/>
              <a:gd name="connsiteX99" fmla="*/ 6065933 w 6127689"/>
              <a:gd name="connsiteY99" fmla="*/ 5443002 h 6858000"/>
              <a:gd name="connsiteX100" fmla="*/ 6068640 w 6127689"/>
              <a:gd name="connsiteY100" fmla="*/ 5474503 h 6858000"/>
              <a:gd name="connsiteX101" fmla="*/ 6080922 w 6127689"/>
              <a:gd name="connsiteY101" fmla="*/ 5561070 h 6858000"/>
              <a:gd name="connsiteX102" fmla="*/ 6096949 w 6127689"/>
              <a:gd name="connsiteY102" fmla="*/ 5648179 h 6858000"/>
              <a:gd name="connsiteX103" fmla="*/ 6125703 w 6127689"/>
              <a:gd name="connsiteY103" fmla="*/ 5692894 h 6858000"/>
              <a:gd name="connsiteX104" fmla="*/ 6126670 w 6127689"/>
              <a:gd name="connsiteY104" fmla="*/ 5697882 h 6858000"/>
              <a:gd name="connsiteX105" fmla="*/ 6124061 w 6127689"/>
              <a:gd name="connsiteY105" fmla="*/ 5710294 h 6858000"/>
              <a:gd name="connsiteX106" fmla="*/ 6122213 w 6127689"/>
              <a:gd name="connsiteY106" fmla="*/ 5714762 h 6858000"/>
              <a:gd name="connsiteX107" fmla="*/ 6121353 w 6127689"/>
              <a:gd name="connsiteY107" fmla="*/ 5721725 h 6858000"/>
              <a:gd name="connsiteX108" fmla="*/ 6121607 w 6127689"/>
              <a:gd name="connsiteY108" fmla="*/ 5721959 h 6858000"/>
              <a:gd name="connsiteX109" fmla="*/ 6120262 w 6127689"/>
              <a:gd name="connsiteY109" fmla="*/ 5728358 h 6858000"/>
              <a:gd name="connsiteX110" fmla="*/ 6127024 w 6127689"/>
              <a:gd name="connsiteY110" fmla="*/ 5786902 h 6858000"/>
              <a:gd name="connsiteX111" fmla="*/ 6127519 w 6127689"/>
              <a:gd name="connsiteY111" fmla="*/ 5865775 h 6858000"/>
              <a:gd name="connsiteX112" fmla="*/ 6119217 w 6127689"/>
              <a:gd name="connsiteY112" fmla="*/ 5888542 h 6858000"/>
              <a:gd name="connsiteX113" fmla="*/ 6102493 w 6127689"/>
              <a:gd name="connsiteY113" fmla="*/ 5928602 h 6858000"/>
              <a:gd name="connsiteX114" fmla="*/ 6056863 w 6127689"/>
              <a:gd name="connsiteY114" fmla="*/ 6000643 h 6858000"/>
              <a:gd name="connsiteX115" fmla="*/ 6045436 w 6127689"/>
              <a:gd name="connsiteY115" fmla="*/ 6124480 h 6858000"/>
              <a:gd name="connsiteX116" fmla="*/ 6030489 w 6127689"/>
              <a:gd name="connsiteY116" fmla="*/ 6317666 h 6858000"/>
              <a:gd name="connsiteX117" fmla="*/ 6007492 w 6127689"/>
              <a:gd name="connsiteY117" fmla="*/ 6440818 h 6858000"/>
              <a:gd name="connsiteX118" fmla="*/ 6009467 w 6127689"/>
              <a:gd name="connsiteY118" fmla="*/ 6487076 h 6858000"/>
              <a:gd name="connsiteX119" fmla="*/ 5995064 w 6127689"/>
              <a:gd name="connsiteY119" fmla="*/ 6540791 h 6858000"/>
              <a:gd name="connsiteX120" fmla="*/ 5996309 w 6127689"/>
              <a:gd name="connsiteY120" fmla="*/ 6543961 h 6858000"/>
              <a:gd name="connsiteX121" fmla="*/ 5996048 w 6127689"/>
              <a:gd name="connsiteY121" fmla="*/ 6555444 h 6858000"/>
              <a:gd name="connsiteX122" fmla="*/ 6002524 w 6127689"/>
              <a:gd name="connsiteY122" fmla="*/ 6560188 h 6858000"/>
              <a:gd name="connsiteX123" fmla="*/ 6006823 w 6127689"/>
              <a:gd name="connsiteY123" fmla="*/ 6578546 h 6858000"/>
              <a:gd name="connsiteX124" fmla="*/ 6004510 w 6127689"/>
              <a:gd name="connsiteY124" fmla="*/ 6599256 h 6858000"/>
              <a:gd name="connsiteX125" fmla="*/ 5986207 w 6127689"/>
              <a:gd name="connsiteY125" fmla="*/ 6695855 h 6858000"/>
              <a:gd name="connsiteX126" fmla="*/ 5979428 w 6127689"/>
              <a:gd name="connsiteY126" fmla="*/ 6754678 h 6858000"/>
              <a:gd name="connsiteX127" fmla="*/ 5983398 w 6127689"/>
              <a:gd name="connsiteY127" fmla="*/ 6778641 h 6858000"/>
              <a:gd name="connsiteX128" fmla="*/ 5984543 w 6127689"/>
              <a:gd name="connsiteY128" fmla="*/ 6811016 h 6858000"/>
              <a:gd name="connsiteX129" fmla="*/ 5981802 w 6127689"/>
              <a:gd name="connsiteY129" fmla="*/ 6838578 h 6858000"/>
              <a:gd name="connsiteX130" fmla="*/ 5979671 w 6127689"/>
              <a:gd name="connsiteY130" fmla="*/ 6858000 h 6858000"/>
              <a:gd name="connsiteX131" fmla="*/ 0 w 6127689"/>
              <a:gd name="connsiteY131" fmla="*/ 6858000 h 6858000"/>
              <a:gd name="connsiteX132" fmla="*/ 0 w 6127689"/>
              <a:gd name="connsiteY132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6647 w 6127689"/>
              <a:gd name="connsiteY88" fmla="*/ 5185640 h 6858000"/>
              <a:gd name="connsiteX89" fmla="*/ 5998514 w 6127689"/>
              <a:gd name="connsiteY89" fmla="*/ 5189673 h 6858000"/>
              <a:gd name="connsiteX90" fmla="*/ 6018409 w 6127689"/>
              <a:gd name="connsiteY90" fmla="*/ 5227157 h 6858000"/>
              <a:gd name="connsiteX91" fmla="*/ 6036748 w 6127689"/>
              <a:gd name="connsiteY91" fmla="*/ 5322752 h 6858000"/>
              <a:gd name="connsiteX92" fmla="*/ 6036943 w 6127689"/>
              <a:gd name="connsiteY92" fmla="*/ 5329480 h 6858000"/>
              <a:gd name="connsiteX93" fmla="*/ 6037236 w 6127689"/>
              <a:gd name="connsiteY93" fmla="*/ 5329634 h 6858000"/>
              <a:gd name="connsiteX94" fmla="*/ 6037677 w 6127689"/>
              <a:gd name="connsiteY94" fmla="*/ 5354807 h 6858000"/>
              <a:gd name="connsiteX95" fmla="*/ 6039728 w 6127689"/>
              <a:gd name="connsiteY95" fmla="*/ 5359416 h 6858000"/>
              <a:gd name="connsiteX96" fmla="*/ 6043311 w 6127689"/>
              <a:gd name="connsiteY96" fmla="*/ 5361407 h 6858000"/>
              <a:gd name="connsiteX97" fmla="*/ 6053435 w 6127689"/>
              <a:gd name="connsiteY97" fmla="*/ 5387547 h 6858000"/>
              <a:gd name="connsiteX98" fmla="*/ 6065933 w 6127689"/>
              <a:gd name="connsiteY98" fmla="*/ 5443002 h 6858000"/>
              <a:gd name="connsiteX99" fmla="*/ 6068640 w 6127689"/>
              <a:gd name="connsiteY99" fmla="*/ 5474503 h 6858000"/>
              <a:gd name="connsiteX100" fmla="*/ 6080922 w 6127689"/>
              <a:gd name="connsiteY100" fmla="*/ 5561070 h 6858000"/>
              <a:gd name="connsiteX101" fmla="*/ 6096949 w 6127689"/>
              <a:gd name="connsiteY101" fmla="*/ 5648179 h 6858000"/>
              <a:gd name="connsiteX102" fmla="*/ 6125703 w 6127689"/>
              <a:gd name="connsiteY102" fmla="*/ 5692894 h 6858000"/>
              <a:gd name="connsiteX103" fmla="*/ 6126670 w 6127689"/>
              <a:gd name="connsiteY103" fmla="*/ 5697882 h 6858000"/>
              <a:gd name="connsiteX104" fmla="*/ 6124061 w 6127689"/>
              <a:gd name="connsiteY104" fmla="*/ 5710294 h 6858000"/>
              <a:gd name="connsiteX105" fmla="*/ 6122213 w 6127689"/>
              <a:gd name="connsiteY105" fmla="*/ 5714762 h 6858000"/>
              <a:gd name="connsiteX106" fmla="*/ 6121353 w 6127689"/>
              <a:gd name="connsiteY106" fmla="*/ 5721725 h 6858000"/>
              <a:gd name="connsiteX107" fmla="*/ 6121607 w 6127689"/>
              <a:gd name="connsiteY107" fmla="*/ 5721959 h 6858000"/>
              <a:gd name="connsiteX108" fmla="*/ 6120262 w 6127689"/>
              <a:gd name="connsiteY108" fmla="*/ 5728358 h 6858000"/>
              <a:gd name="connsiteX109" fmla="*/ 6127024 w 6127689"/>
              <a:gd name="connsiteY109" fmla="*/ 5786902 h 6858000"/>
              <a:gd name="connsiteX110" fmla="*/ 6127519 w 6127689"/>
              <a:gd name="connsiteY110" fmla="*/ 5865775 h 6858000"/>
              <a:gd name="connsiteX111" fmla="*/ 6119217 w 6127689"/>
              <a:gd name="connsiteY111" fmla="*/ 5888542 h 6858000"/>
              <a:gd name="connsiteX112" fmla="*/ 6102493 w 6127689"/>
              <a:gd name="connsiteY112" fmla="*/ 5928602 h 6858000"/>
              <a:gd name="connsiteX113" fmla="*/ 6056863 w 6127689"/>
              <a:gd name="connsiteY113" fmla="*/ 6000643 h 6858000"/>
              <a:gd name="connsiteX114" fmla="*/ 6045436 w 6127689"/>
              <a:gd name="connsiteY114" fmla="*/ 6124480 h 6858000"/>
              <a:gd name="connsiteX115" fmla="*/ 6030489 w 6127689"/>
              <a:gd name="connsiteY115" fmla="*/ 6317666 h 6858000"/>
              <a:gd name="connsiteX116" fmla="*/ 6007492 w 6127689"/>
              <a:gd name="connsiteY116" fmla="*/ 6440818 h 6858000"/>
              <a:gd name="connsiteX117" fmla="*/ 6009467 w 6127689"/>
              <a:gd name="connsiteY117" fmla="*/ 6487076 h 6858000"/>
              <a:gd name="connsiteX118" fmla="*/ 5995064 w 6127689"/>
              <a:gd name="connsiteY118" fmla="*/ 6540791 h 6858000"/>
              <a:gd name="connsiteX119" fmla="*/ 5996309 w 6127689"/>
              <a:gd name="connsiteY119" fmla="*/ 6543961 h 6858000"/>
              <a:gd name="connsiteX120" fmla="*/ 5996048 w 6127689"/>
              <a:gd name="connsiteY120" fmla="*/ 6555444 h 6858000"/>
              <a:gd name="connsiteX121" fmla="*/ 6002524 w 6127689"/>
              <a:gd name="connsiteY121" fmla="*/ 6560188 h 6858000"/>
              <a:gd name="connsiteX122" fmla="*/ 6006823 w 6127689"/>
              <a:gd name="connsiteY122" fmla="*/ 6578546 h 6858000"/>
              <a:gd name="connsiteX123" fmla="*/ 6004510 w 6127689"/>
              <a:gd name="connsiteY123" fmla="*/ 6599256 h 6858000"/>
              <a:gd name="connsiteX124" fmla="*/ 5986207 w 6127689"/>
              <a:gd name="connsiteY124" fmla="*/ 6695855 h 6858000"/>
              <a:gd name="connsiteX125" fmla="*/ 5979428 w 6127689"/>
              <a:gd name="connsiteY125" fmla="*/ 6754678 h 6858000"/>
              <a:gd name="connsiteX126" fmla="*/ 5983398 w 6127689"/>
              <a:gd name="connsiteY126" fmla="*/ 6778641 h 6858000"/>
              <a:gd name="connsiteX127" fmla="*/ 5984543 w 6127689"/>
              <a:gd name="connsiteY127" fmla="*/ 6811016 h 6858000"/>
              <a:gd name="connsiteX128" fmla="*/ 5981802 w 6127689"/>
              <a:gd name="connsiteY128" fmla="*/ 6838578 h 6858000"/>
              <a:gd name="connsiteX129" fmla="*/ 5979671 w 6127689"/>
              <a:gd name="connsiteY129" fmla="*/ 6858000 h 6858000"/>
              <a:gd name="connsiteX130" fmla="*/ 0 w 6127689"/>
              <a:gd name="connsiteY130" fmla="*/ 6858000 h 6858000"/>
              <a:gd name="connsiteX131" fmla="*/ 0 w 6127689"/>
              <a:gd name="connsiteY131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8514 w 6127689"/>
              <a:gd name="connsiteY88" fmla="*/ 5189673 h 6858000"/>
              <a:gd name="connsiteX89" fmla="*/ 6018409 w 6127689"/>
              <a:gd name="connsiteY89" fmla="*/ 5227157 h 6858000"/>
              <a:gd name="connsiteX90" fmla="*/ 6036748 w 6127689"/>
              <a:gd name="connsiteY90" fmla="*/ 5322752 h 6858000"/>
              <a:gd name="connsiteX91" fmla="*/ 6036943 w 6127689"/>
              <a:gd name="connsiteY91" fmla="*/ 5329480 h 6858000"/>
              <a:gd name="connsiteX92" fmla="*/ 6037236 w 6127689"/>
              <a:gd name="connsiteY92" fmla="*/ 5329634 h 6858000"/>
              <a:gd name="connsiteX93" fmla="*/ 6037677 w 6127689"/>
              <a:gd name="connsiteY93" fmla="*/ 5354807 h 6858000"/>
              <a:gd name="connsiteX94" fmla="*/ 6039728 w 6127689"/>
              <a:gd name="connsiteY94" fmla="*/ 5359416 h 6858000"/>
              <a:gd name="connsiteX95" fmla="*/ 6043311 w 6127689"/>
              <a:gd name="connsiteY95" fmla="*/ 5361407 h 6858000"/>
              <a:gd name="connsiteX96" fmla="*/ 6053435 w 6127689"/>
              <a:gd name="connsiteY96" fmla="*/ 5387547 h 6858000"/>
              <a:gd name="connsiteX97" fmla="*/ 6065933 w 6127689"/>
              <a:gd name="connsiteY97" fmla="*/ 5443002 h 6858000"/>
              <a:gd name="connsiteX98" fmla="*/ 6068640 w 6127689"/>
              <a:gd name="connsiteY98" fmla="*/ 5474503 h 6858000"/>
              <a:gd name="connsiteX99" fmla="*/ 6080922 w 6127689"/>
              <a:gd name="connsiteY99" fmla="*/ 5561070 h 6858000"/>
              <a:gd name="connsiteX100" fmla="*/ 6096949 w 6127689"/>
              <a:gd name="connsiteY100" fmla="*/ 5648179 h 6858000"/>
              <a:gd name="connsiteX101" fmla="*/ 6125703 w 6127689"/>
              <a:gd name="connsiteY101" fmla="*/ 5692894 h 6858000"/>
              <a:gd name="connsiteX102" fmla="*/ 6126670 w 6127689"/>
              <a:gd name="connsiteY102" fmla="*/ 5697882 h 6858000"/>
              <a:gd name="connsiteX103" fmla="*/ 6124061 w 6127689"/>
              <a:gd name="connsiteY103" fmla="*/ 5710294 h 6858000"/>
              <a:gd name="connsiteX104" fmla="*/ 6122213 w 6127689"/>
              <a:gd name="connsiteY104" fmla="*/ 5714762 h 6858000"/>
              <a:gd name="connsiteX105" fmla="*/ 6121353 w 6127689"/>
              <a:gd name="connsiteY105" fmla="*/ 5721725 h 6858000"/>
              <a:gd name="connsiteX106" fmla="*/ 6121607 w 6127689"/>
              <a:gd name="connsiteY106" fmla="*/ 5721959 h 6858000"/>
              <a:gd name="connsiteX107" fmla="*/ 6120262 w 6127689"/>
              <a:gd name="connsiteY107" fmla="*/ 5728358 h 6858000"/>
              <a:gd name="connsiteX108" fmla="*/ 6127024 w 6127689"/>
              <a:gd name="connsiteY108" fmla="*/ 5786902 h 6858000"/>
              <a:gd name="connsiteX109" fmla="*/ 6127519 w 6127689"/>
              <a:gd name="connsiteY109" fmla="*/ 5865775 h 6858000"/>
              <a:gd name="connsiteX110" fmla="*/ 6119217 w 6127689"/>
              <a:gd name="connsiteY110" fmla="*/ 5888542 h 6858000"/>
              <a:gd name="connsiteX111" fmla="*/ 6102493 w 6127689"/>
              <a:gd name="connsiteY111" fmla="*/ 5928602 h 6858000"/>
              <a:gd name="connsiteX112" fmla="*/ 6056863 w 6127689"/>
              <a:gd name="connsiteY112" fmla="*/ 6000643 h 6858000"/>
              <a:gd name="connsiteX113" fmla="*/ 6045436 w 6127689"/>
              <a:gd name="connsiteY113" fmla="*/ 6124480 h 6858000"/>
              <a:gd name="connsiteX114" fmla="*/ 6030489 w 6127689"/>
              <a:gd name="connsiteY114" fmla="*/ 6317666 h 6858000"/>
              <a:gd name="connsiteX115" fmla="*/ 6007492 w 6127689"/>
              <a:gd name="connsiteY115" fmla="*/ 6440818 h 6858000"/>
              <a:gd name="connsiteX116" fmla="*/ 6009467 w 6127689"/>
              <a:gd name="connsiteY116" fmla="*/ 6487076 h 6858000"/>
              <a:gd name="connsiteX117" fmla="*/ 5995064 w 6127689"/>
              <a:gd name="connsiteY117" fmla="*/ 6540791 h 6858000"/>
              <a:gd name="connsiteX118" fmla="*/ 5996309 w 6127689"/>
              <a:gd name="connsiteY118" fmla="*/ 6543961 h 6858000"/>
              <a:gd name="connsiteX119" fmla="*/ 5996048 w 6127689"/>
              <a:gd name="connsiteY119" fmla="*/ 6555444 h 6858000"/>
              <a:gd name="connsiteX120" fmla="*/ 6002524 w 6127689"/>
              <a:gd name="connsiteY120" fmla="*/ 6560188 h 6858000"/>
              <a:gd name="connsiteX121" fmla="*/ 6006823 w 6127689"/>
              <a:gd name="connsiteY121" fmla="*/ 6578546 h 6858000"/>
              <a:gd name="connsiteX122" fmla="*/ 6004510 w 6127689"/>
              <a:gd name="connsiteY122" fmla="*/ 6599256 h 6858000"/>
              <a:gd name="connsiteX123" fmla="*/ 5986207 w 6127689"/>
              <a:gd name="connsiteY123" fmla="*/ 6695855 h 6858000"/>
              <a:gd name="connsiteX124" fmla="*/ 5979428 w 6127689"/>
              <a:gd name="connsiteY124" fmla="*/ 6754678 h 6858000"/>
              <a:gd name="connsiteX125" fmla="*/ 5983398 w 6127689"/>
              <a:gd name="connsiteY125" fmla="*/ 6778641 h 6858000"/>
              <a:gd name="connsiteX126" fmla="*/ 5984543 w 6127689"/>
              <a:gd name="connsiteY126" fmla="*/ 6811016 h 6858000"/>
              <a:gd name="connsiteX127" fmla="*/ 5981802 w 6127689"/>
              <a:gd name="connsiteY127" fmla="*/ 6838578 h 6858000"/>
              <a:gd name="connsiteX128" fmla="*/ 5979671 w 6127689"/>
              <a:gd name="connsiteY128" fmla="*/ 6858000 h 6858000"/>
              <a:gd name="connsiteX129" fmla="*/ 0 w 6127689"/>
              <a:gd name="connsiteY129" fmla="*/ 6858000 h 6858000"/>
              <a:gd name="connsiteX130" fmla="*/ 0 w 6127689"/>
              <a:gd name="connsiteY130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8514 w 6127689"/>
              <a:gd name="connsiteY88" fmla="*/ 5189673 h 6858000"/>
              <a:gd name="connsiteX89" fmla="*/ 6018409 w 6127689"/>
              <a:gd name="connsiteY89" fmla="*/ 5227157 h 6858000"/>
              <a:gd name="connsiteX90" fmla="*/ 6036748 w 6127689"/>
              <a:gd name="connsiteY90" fmla="*/ 5322752 h 6858000"/>
              <a:gd name="connsiteX91" fmla="*/ 6036943 w 6127689"/>
              <a:gd name="connsiteY91" fmla="*/ 5329480 h 6858000"/>
              <a:gd name="connsiteX92" fmla="*/ 6037236 w 6127689"/>
              <a:gd name="connsiteY92" fmla="*/ 5329634 h 6858000"/>
              <a:gd name="connsiteX93" fmla="*/ 6037677 w 6127689"/>
              <a:gd name="connsiteY93" fmla="*/ 5354807 h 6858000"/>
              <a:gd name="connsiteX94" fmla="*/ 6039728 w 6127689"/>
              <a:gd name="connsiteY94" fmla="*/ 5359416 h 6858000"/>
              <a:gd name="connsiteX95" fmla="*/ 6053435 w 6127689"/>
              <a:gd name="connsiteY95" fmla="*/ 5387547 h 6858000"/>
              <a:gd name="connsiteX96" fmla="*/ 6065933 w 6127689"/>
              <a:gd name="connsiteY96" fmla="*/ 5443002 h 6858000"/>
              <a:gd name="connsiteX97" fmla="*/ 6068640 w 6127689"/>
              <a:gd name="connsiteY97" fmla="*/ 5474503 h 6858000"/>
              <a:gd name="connsiteX98" fmla="*/ 6080922 w 6127689"/>
              <a:gd name="connsiteY98" fmla="*/ 5561070 h 6858000"/>
              <a:gd name="connsiteX99" fmla="*/ 6096949 w 6127689"/>
              <a:gd name="connsiteY99" fmla="*/ 5648179 h 6858000"/>
              <a:gd name="connsiteX100" fmla="*/ 6125703 w 6127689"/>
              <a:gd name="connsiteY100" fmla="*/ 5692894 h 6858000"/>
              <a:gd name="connsiteX101" fmla="*/ 6126670 w 6127689"/>
              <a:gd name="connsiteY101" fmla="*/ 5697882 h 6858000"/>
              <a:gd name="connsiteX102" fmla="*/ 6124061 w 6127689"/>
              <a:gd name="connsiteY102" fmla="*/ 5710294 h 6858000"/>
              <a:gd name="connsiteX103" fmla="*/ 6122213 w 6127689"/>
              <a:gd name="connsiteY103" fmla="*/ 5714762 h 6858000"/>
              <a:gd name="connsiteX104" fmla="*/ 6121353 w 6127689"/>
              <a:gd name="connsiteY104" fmla="*/ 5721725 h 6858000"/>
              <a:gd name="connsiteX105" fmla="*/ 6121607 w 6127689"/>
              <a:gd name="connsiteY105" fmla="*/ 5721959 h 6858000"/>
              <a:gd name="connsiteX106" fmla="*/ 6120262 w 6127689"/>
              <a:gd name="connsiteY106" fmla="*/ 5728358 h 6858000"/>
              <a:gd name="connsiteX107" fmla="*/ 6127024 w 6127689"/>
              <a:gd name="connsiteY107" fmla="*/ 5786902 h 6858000"/>
              <a:gd name="connsiteX108" fmla="*/ 6127519 w 6127689"/>
              <a:gd name="connsiteY108" fmla="*/ 5865775 h 6858000"/>
              <a:gd name="connsiteX109" fmla="*/ 6119217 w 6127689"/>
              <a:gd name="connsiteY109" fmla="*/ 5888542 h 6858000"/>
              <a:gd name="connsiteX110" fmla="*/ 6102493 w 6127689"/>
              <a:gd name="connsiteY110" fmla="*/ 5928602 h 6858000"/>
              <a:gd name="connsiteX111" fmla="*/ 6056863 w 6127689"/>
              <a:gd name="connsiteY111" fmla="*/ 6000643 h 6858000"/>
              <a:gd name="connsiteX112" fmla="*/ 6045436 w 6127689"/>
              <a:gd name="connsiteY112" fmla="*/ 6124480 h 6858000"/>
              <a:gd name="connsiteX113" fmla="*/ 6030489 w 6127689"/>
              <a:gd name="connsiteY113" fmla="*/ 6317666 h 6858000"/>
              <a:gd name="connsiteX114" fmla="*/ 6007492 w 6127689"/>
              <a:gd name="connsiteY114" fmla="*/ 6440818 h 6858000"/>
              <a:gd name="connsiteX115" fmla="*/ 6009467 w 6127689"/>
              <a:gd name="connsiteY115" fmla="*/ 6487076 h 6858000"/>
              <a:gd name="connsiteX116" fmla="*/ 5995064 w 6127689"/>
              <a:gd name="connsiteY116" fmla="*/ 6540791 h 6858000"/>
              <a:gd name="connsiteX117" fmla="*/ 5996309 w 6127689"/>
              <a:gd name="connsiteY117" fmla="*/ 6543961 h 6858000"/>
              <a:gd name="connsiteX118" fmla="*/ 5996048 w 6127689"/>
              <a:gd name="connsiteY118" fmla="*/ 6555444 h 6858000"/>
              <a:gd name="connsiteX119" fmla="*/ 6002524 w 6127689"/>
              <a:gd name="connsiteY119" fmla="*/ 6560188 h 6858000"/>
              <a:gd name="connsiteX120" fmla="*/ 6006823 w 6127689"/>
              <a:gd name="connsiteY120" fmla="*/ 6578546 h 6858000"/>
              <a:gd name="connsiteX121" fmla="*/ 6004510 w 6127689"/>
              <a:gd name="connsiteY121" fmla="*/ 6599256 h 6858000"/>
              <a:gd name="connsiteX122" fmla="*/ 5986207 w 6127689"/>
              <a:gd name="connsiteY122" fmla="*/ 6695855 h 6858000"/>
              <a:gd name="connsiteX123" fmla="*/ 5979428 w 6127689"/>
              <a:gd name="connsiteY123" fmla="*/ 6754678 h 6858000"/>
              <a:gd name="connsiteX124" fmla="*/ 5983398 w 6127689"/>
              <a:gd name="connsiteY124" fmla="*/ 6778641 h 6858000"/>
              <a:gd name="connsiteX125" fmla="*/ 5984543 w 6127689"/>
              <a:gd name="connsiteY125" fmla="*/ 6811016 h 6858000"/>
              <a:gd name="connsiteX126" fmla="*/ 5981802 w 6127689"/>
              <a:gd name="connsiteY126" fmla="*/ 6838578 h 6858000"/>
              <a:gd name="connsiteX127" fmla="*/ 5979671 w 6127689"/>
              <a:gd name="connsiteY127" fmla="*/ 6858000 h 6858000"/>
              <a:gd name="connsiteX128" fmla="*/ 0 w 6127689"/>
              <a:gd name="connsiteY128" fmla="*/ 6858000 h 6858000"/>
              <a:gd name="connsiteX129" fmla="*/ 0 w 6127689"/>
              <a:gd name="connsiteY129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83705 w 6127689"/>
              <a:gd name="connsiteY71" fmla="*/ 4101899 h 6858000"/>
              <a:gd name="connsiteX72" fmla="*/ 5894095 w 6127689"/>
              <a:gd name="connsiteY72" fmla="*/ 4128857 h 6858000"/>
              <a:gd name="connsiteX73" fmla="*/ 5903513 w 6127689"/>
              <a:gd name="connsiteY73" fmla="*/ 4187661 h 6858000"/>
              <a:gd name="connsiteX74" fmla="*/ 5917114 w 6127689"/>
              <a:gd name="connsiteY74" fmla="*/ 4213096 h 6858000"/>
              <a:gd name="connsiteX75" fmla="*/ 5924233 w 6127689"/>
              <a:gd name="connsiteY75" fmla="*/ 4242060 h 6858000"/>
              <a:gd name="connsiteX76" fmla="*/ 5928910 w 6127689"/>
              <a:gd name="connsiteY76" fmla="*/ 4300973 h 6858000"/>
              <a:gd name="connsiteX77" fmla="*/ 5939320 w 6127689"/>
              <a:gd name="connsiteY77" fmla="*/ 4340435 h 6858000"/>
              <a:gd name="connsiteX78" fmla="*/ 5946705 w 6127689"/>
              <a:gd name="connsiteY78" fmla="*/ 4428051 h 6858000"/>
              <a:gd name="connsiteX79" fmla="*/ 5949261 w 6127689"/>
              <a:gd name="connsiteY79" fmla="*/ 4449185 h 6858000"/>
              <a:gd name="connsiteX80" fmla="*/ 5968960 w 6127689"/>
              <a:gd name="connsiteY80" fmla="*/ 4482655 h 6858000"/>
              <a:gd name="connsiteX81" fmla="*/ 5980106 w 6127689"/>
              <a:gd name="connsiteY81" fmla="*/ 4585087 h 6858000"/>
              <a:gd name="connsiteX82" fmla="*/ 5998138 w 6127689"/>
              <a:gd name="connsiteY82" fmla="*/ 4697518 h 6858000"/>
              <a:gd name="connsiteX83" fmla="*/ 6013516 w 6127689"/>
              <a:gd name="connsiteY83" fmla="*/ 4786619 h 6858000"/>
              <a:gd name="connsiteX84" fmla="*/ 6025404 w 6127689"/>
              <a:gd name="connsiteY84" fmla="*/ 4858148 h 6858000"/>
              <a:gd name="connsiteX85" fmla="*/ 6007749 w 6127689"/>
              <a:gd name="connsiteY85" fmla="*/ 4964715 h 6858000"/>
              <a:gd name="connsiteX86" fmla="*/ 6005269 w 6127689"/>
              <a:gd name="connsiteY86" fmla="*/ 5150567 h 6858000"/>
              <a:gd name="connsiteX87" fmla="*/ 6001127 w 6127689"/>
              <a:gd name="connsiteY87" fmla="*/ 5164609 h 6858000"/>
              <a:gd name="connsiteX88" fmla="*/ 5998514 w 6127689"/>
              <a:gd name="connsiteY88" fmla="*/ 5189673 h 6858000"/>
              <a:gd name="connsiteX89" fmla="*/ 6018409 w 6127689"/>
              <a:gd name="connsiteY89" fmla="*/ 5227157 h 6858000"/>
              <a:gd name="connsiteX90" fmla="*/ 6036748 w 6127689"/>
              <a:gd name="connsiteY90" fmla="*/ 5322752 h 6858000"/>
              <a:gd name="connsiteX91" fmla="*/ 6036943 w 6127689"/>
              <a:gd name="connsiteY91" fmla="*/ 5329480 h 6858000"/>
              <a:gd name="connsiteX92" fmla="*/ 6037677 w 6127689"/>
              <a:gd name="connsiteY92" fmla="*/ 5354807 h 6858000"/>
              <a:gd name="connsiteX93" fmla="*/ 6039728 w 6127689"/>
              <a:gd name="connsiteY93" fmla="*/ 5359416 h 6858000"/>
              <a:gd name="connsiteX94" fmla="*/ 6053435 w 6127689"/>
              <a:gd name="connsiteY94" fmla="*/ 5387547 h 6858000"/>
              <a:gd name="connsiteX95" fmla="*/ 6065933 w 6127689"/>
              <a:gd name="connsiteY95" fmla="*/ 5443002 h 6858000"/>
              <a:gd name="connsiteX96" fmla="*/ 6068640 w 6127689"/>
              <a:gd name="connsiteY96" fmla="*/ 5474503 h 6858000"/>
              <a:gd name="connsiteX97" fmla="*/ 6080922 w 6127689"/>
              <a:gd name="connsiteY97" fmla="*/ 5561070 h 6858000"/>
              <a:gd name="connsiteX98" fmla="*/ 6096949 w 6127689"/>
              <a:gd name="connsiteY98" fmla="*/ 5648179 h 6858000"/>
              <a:gd name="connsiteX99" fmla="*/ 6125703 w 6127689"/>
              <a:gd name="connsiteY99" fmla="*/ 5692894 h 6858000"/>
              <a:gd name="connsiteX100" fmla="*/ 6126670 w 6127689"/>
              <a:gd name="connsiteY100" fmla="*/ 5697882 h 6858000"/>
              <a:gd name="connsiteX101" fmla="*/ 6124061 w 6127689"/>
              <a:gd name="connsiteY101" fmla="*/ 5710294 h 6858000"/>
              <a:gd name="connsiteX102" fmla="*/ 6122213 w 6127689"/>
              <a:gd name="connsiteY102" fmla="*/ 5714762 h 6858000"/>
              <a:gd name="connsiteX103" fmla="*/ 6121353 w 6127689"/>
              <a:gd name="connsiteY103" fmla="*/ 5721725 h 6858000"/>
              <a:gd name="connsiteX104" fmla="*/ 6121607 w 6127689"/>
              <a:gd name="connsiteY104" fmla="*/ 5721959 h 6858000"/>
              <a:gd name="connsiteX105" fmla="*/ 6120262 w 6127689"/>
              <a:gd name="connsiteY105" fmla="*/ 5728358 h 6858000"/>
              <a:gd name="connsiteX106" fmla="*/ 6127024 w 6127689"/>
              <a:gd name="connsiteY106" fmla="*/ 5786902 h 6858000"/>
              <a:gd name="connsiteX107" fmla="*/ 6127519 w 6127689"/>
              <a:gd name="connsiteY107" fmla="*/ 5865775 h 6858000"/>
              <a:gd name="connsiteX108" fmla="*/ 6119217 w 6127689"/>
              <a:gd name="connsiteY108" fmla="*/ 5888542 h 6858000"/>
              <a:gd name="connsiteX109" fmla="*/ 6102493 w 6127689"/>
              <a:gd name="connsiteY109" fmla="*/ 5928602 h 6858000"/>
              <a:gd name="connsiteX110" fmla="*/ 6056863 w 6127689"/>
              <a:gd name="connsiteY110" fmla="*/ 6000643 h 6858000"/>
              <a:gd name="connsiteX111" fmla="*/ 6045436 w 6127689"/>
              <a:gd name="connsiteY111" fmla="*/ 6124480 h 6858000"/>
              <a:gd name="connsiteX112" fmla="*/ 6030489 w 6127689"/>
              <a:gd name="connsiteY112" fmla="*/ 6317666 h 6858000"/>
              <a:gd name="connsiteX113" fmla="*/ 6007492 w 6127689"/>
              <a:gd name="connsiteY113" fmla="*/ 6440818 h 6858000"/>
              <a:gd name="connsiteX114" fmla="*/ 6009467 w 6127689"/>
              <a:gd name="connsiteY114" fmla="*/ 6487076 h 6858000"/>
              <a:gd name="connsiteX115" fmla="*/ 5995064 w 6127689"/>
              <a:gd name="connsiteY115" fmla="*/ 6540791 h 6858000"/>
              <a:gd name="connsiteX116" fmla="*/ 5996309 w 6127689"/>
              <a:gd name="connsiteY116" fmla="*/ 6543961 h 6858000"/>
              <a:gd name="connsiteX117" fmla="*/ 5996048 w 6127689"/>
              <a:gd name="connsiteY117" fmla="*/ 6555444 h 6858000"/>
              <a:gd name="connsiteX118" fmla="*/ 6002524 w 6127689"/>
              <a:gd name="connsiteY118" fmla="*/ 6560188 h 6858000"/>
              <a:gd name="connsiteX119" fmla="*/ 6006823 w 6127689"/>
              <a:gd name="connsiteY119" fmla="*/ 6578546 h 6858000"/>
              <a:gd name="connsiteX120" fmla="*/ 6004510 w 6127689"/>
              <a:gd name="connsiteY120" fmla="*/ 6599256 h 6858000"/>
              <a:gd name="connsiteX121" fmla="*/ 5986207 w 6127689"/>
              <a:gd name="connsiteY121" fmla="*/ 6695855 h 6858000"/>
              <a:gd name="connsiteX122" fmla="*/ 5979428 w 6127689"/>
              <a:gd name="connsiteY122" fmla="*/ 6754678 h 6858000"/>
              <a:gd name="connsiteX123" fmla="*/ 5983398 w 6127689"/>
              <a:gd name="connsiteY123" fmla="*/ 6778641 h 6858000"/>
              <a:gd name="connsiteX124" fmla="*/ 5984543 w 6127689"/>
              <a:gd name="connsiteY124" fmla="*/ 6811016 h 6858000"/>
              <a:gd name="connsiteX125" fmla="*/ 5981802 w 6127689"/>
              <a:gd name="connsiteY125" fmla="*/ 6838578 h 6858000"/>
              <a:gd name="connsiteX126" fmla="*/ 5979671 w 6127689"/>
              <a:gd name="connsiteY126" fmla="*/ 6858000 h 6858000"/>
              <a:gd name="connsiteX127" fmla="*/ 0 w 6127689"/>
              <a:gd name="connsiteY127" fmla="*/ 6858000 h 6858000"/>
              <a:gd name="connsiteX128" fmla="*/ 0 w 6127689"/>
              <a:gd name="connsiteY128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94095 w 6127689"/>
              <a:gd name="connsiteY71" fmla="*/ 4128857 h 6858000"/>
              <a:gd name="connsiteX72" fmla="*/ 5903513 w 6127689"/>
              <a:gd name="connsiteY72" fmla="*/ 4187661 h 6858000"/>
              <a:gd name="connsiteX73" fmla="*/ 5917114 w 6127689"/>
              <a:gd name="connsiteY73" fmla="*/ 4213096 h 6858000"/>
              <a:gd name="connsiteX74" fmla="*/ 5924233 w 6127689"/>
              <a:gd name="connsiteY74" fmla="*/ 4242060 h 6858000"/>
              <a:gd name="connsiteX75" fmla="*/ 5928910 w 6127689"/>
              <a:gd name="connsiteY75" fmla="*/ 4300973 h 6858000"/>
              <a:gd name="connsiteX76" fmla="*/ 5939320 w 6127689"/>
              <a:gd name="connsiteY76" fmla="*/ 4340435 h 6858000"/>
              <a:gd name="connsiteX77" fmla="*/ 5946705 w 6127689"/>
              <a:gd name="connsiteY77" fmla="*/ 4428051 h 6858000"/>
              <a:gd name="connsiteX78" fmla="*/ 5949261 w 6127689"/>
              <a:gd name="connsiteY78" fmla="*/ 4449185 h 6858000"/>
              <a:gd name="connsiteX79" fmla="*/ 5968960 w 6127689"/>
              <a:gd name="connsiteY79" fmla="*/ 4482655 h 6858000"/>
              <a:gd name="connsiteX80" fmla="*/ 5980106 w 6127689"/>
              <a:gd name="connsiteY80" fmla="*/ 4585087 h 6858000"/>
              <a:gd name="connsiteX81" fmla="*/ 5998138 w 6127689"/>
              <a:gd name="connsiteY81" fmla="*/ 4697518 h 6858000"/>
              <a:gd name="connsiteX82" fmla="*/ 6013516 w 6127689"/>
              <a:gd name="connsiteY82" fmla="*/ 4786619 h 6858000"/>
              <a:gd name="connsiteX83" fmla="*/ 6025404 w 6127689"/>
              <a:gd name="connsiteY83" fmla="*/ 4858148 h 6858000"/>
              <a:gd name="connsiteX84" fmla="*/ 6007749 w 6127689"/>
              <a:gd name="connsiteY84" fmla="*/ 4964715 h 6858000"/>
              <a:gd name="connsiteX85" fmla="*/ 6005269 w 6127689"/>
              <a:gd name="connsiteY85" fmla="*/ 5150567 h 6858000"/>
              <a:gd name="connsiteX86" fmla="*/ 6001127 w 6127689"/>
              <a:gd name="connsiteY86" fmla="*/ 5164609 h 6858000"/>
              <a:gd name="connsiteX87" fmla="*/ 5998514 w 6127689"/>
              <a:gd name="connsiteY87" fmla="*/ 5189673 h 6858000"/>
              <a:gd name="connsiteX88" fmla="*/ 6018409 w 6127689"/>
              <a:gd name="connsiteY88" fmla="*/ 5227157 h 6858000"/>
              <a:gd name="connsiteX89" fmla="*/ 6036748 w 6127689"/>
              <a:gd name="connsiteY89" fmla="*/ 5322752 h 6858000"/>
              <a:gd name="connsiteX90" fmla="*/ 6036943 w 6127689"/>
              <a:gd name="connsiteY90" fmla="*/ 5329480 h 6858000"/>
              <a:gd name="connsiteX91" fmla="*/ 6037677 w 6127689"/>
              <a:gd name="connsiteY91" fmla="*/ 5354807 h 6858000"/>
              <a:gd name="connsiteX92" fmla="*/ 6039728 w 6127689"/>
              <a:gd name="connsiteY92" fmla="*/ 5359416 h 6858000"/>
              <a:gd name="connsiteX93" fmla="*/ 6053435 w 6127689"/>
              <a:gd name="connsiteY93" fmla="*/ 5387547 h 6858000"/>
              <a:gd name="connsiteX94" fmla="*/ 6065933 w 6127689"/>
              <a:gd name="connsiteY94" fmla="*/ 5443002 h 6858000"/>
              <a:gd name="connsiteX95" fmla="*/ 6068640 w 6127689"/>
              <a:gd name="connsiteY95" fmla="*/ 5474503 h 6858000"/>
              <a:gd name="connsiteX96" fmla="*/ 6080922 w 6127689"/>
              <a:gd name="connsiteY96" fmla="*/ 5561070 h 6858000"/>
              <a:gd name="connsiteX97" fmla="*/ 6096949 w 6127689"/>
              <a:gd name="connsiteY97" fmla="*/ 5648179 h 6858000"/>
              <a:gd name="connsiteX98" fmla="*/ 6125703 w 6127689"/>
              <a:gd name="connsiteY98" fmla="*/ 5692894 h 6858000"/>
              <a:gd name="connsiteX99" fmla="*/ 6126670 w 6127689"/>
              <a:gd name="connsiteY99" fmla="*/ 5697882 h 6858000"/>
              <a:gd name="connsiteX100" fmla="*/ 6124061 w 6127689"/>
              <a:gd name="connsiteY100" fmla="*/ 5710294 h 6858000"/>
              <a:gd name="connsiteX101" fmla="*/ 6122213 w 6127689"/>
              <a:gd name="connsiteY101" fmla="*/ 5714762 h 6858000"/>
              <a:gd name="connsiteX102" fmla="*/ 6121353 w 6127689"/>
              <a:gd name="connsiteY102" fmla="*/ 5721725 h 6858000"/>
              <a:gd name="connsiteX103" fmla="*/ 6121607 w 6127689"/>
              <a:gd name="connsiteY103" fmla="*/ 5721959 h 6858000"/>
              <a:gd name="connsiteX104" fmla="*/ 6120262 w 6127689"/>
              <a:gd name="connsiteY104" fmla="*/ 5728358 h 6858000"/>
              <a:gd name="connsiteX105" fmla="*/ 6127024 w 6127689"/>
              <a:gd name="connsiteY105" fmla="*/ 5786902 h 6858000"/>
              <a:gd name="connsiteX106" fmla="*/ 6127519 w 6127689"/>
              <a:gd name="connsiteY106" fmla="*/ 5865775 h 6858000"/>
              <a:gd name="connsiteX107" fmla="*/ 6119217 w 6127689"/>
              <a:gd name="connsiteY107" fmla="*/ 5888542 h 6858000"/>
              <a:gd name="connsiteX108" fmla="*/ 6102493 w 6127689"/>
              <a:gd name="connsiteY108" fmla="*/ 5928602 h 6858000"/>
              <a:gd name="connsiteX109" fmla="*/ 6056863 w 6127689"/>
              <a:gd name="connsiteY109" fmla="*/ 6000643 h 6858000"/>
              <a:gd name="connsiteX110" fmla="*/ 6045436 w 6127689"/>
              <a:gd name="connsiteY110" fmla="*/ 6124480 h 6858000"/>
              <a:gd name="connsiteX111" fmla="*/ 6030489 w 6127689"/>
              <a:gd name="connsiteY111" fmla="*/ 6317666 h 6858000"/>
              <a:gd name="connsiteX112" fmla="*/ 6007492 w 6127689"/>
              <a:gd name="connsiteY112" fmla="*/ 6440818 h 6858000"/>
              <a:gd name="connsiteX113" fmla="*/ 6009467 w 6127689"/>
              <a:gd name="connsiteY113" fmla="*/ 6487076 h 6858000"/>
              <a:gd name="connsiteX114" fmla="*/ 5995064 w 6127689"/>
              <a:gd name="connsiteY114" fmla="*/ 6540791 h 6858000"/>
              <a:gd name="connsiteX115" fmla="*/ 5996309 w 6127689"/>
              <a:gd name="connsiteY115" fmla="*/ 6543961 h 6858000"/>
              <a:gd name="connsiteX116" fmla="*/ 5996048 w 6127689"/>
              <a:gd name="connsiteY116" fmla="*/ 6555444 h 6858000"/>
              <a:gd name="connsiteX117" fmla="*/ 6002524 w 6127689"/>
              <a:gd name="connsiteY117" fmla="*/ 6560188 h 6858000"/>
              <a:gd name="connsiteX118" fmla="*/ 6006823 w 6127689"/>
              <a:gd name="connsiteY118" fmla="*/ 6578546 h 6858000"/>
              <a:gd name="connsiteX119" fmla="*/ 6004510 w 6127689"/>
              <a:gd name="connsiteY119" fmla="*/ 6599256 h 6858000"/>
              <a:gd name="connsiteX120" fmla="*/ 5986207 w 6127689"/>
              <a:gd name="connsiteY120" fmla="*/ 6695855 h 6858000"/>
              <a:gd name="connsiteX121" fmla="*/ 5979428 w 6127689"/>
              <a:gd name="connsiteY121" fmla="*/ 6754678 h 6858000"/>
              <a:gd name="connsiteX122" fmla="*/ 5983398 w 6127689"/>
              <a:gd name="connsiteY122" fmla="*/ 6778641 h 6858000"/>
              <a:gd name="connsiteX123" fmla="*/ 5984543 w 6127689"/>
              <a:gd name="connsiteY123" fmla="*/ 6811016 h 6858000"/>
              <a:gd name="connsiteX124" fmla="*/ 5981802 w 6127689"/>
              <a:gd name="connsiteY124" fmla="*/ 6838578 h 6858000"/>
              <a:gd name="connsiteX125" fmla="*/ 5979671 w 6127689"/>
              <a:gd name="connsiteY125" fmla="*/ 6858000 h 6858000"/>
              <a:gd name="connsiteX126" fmla="*/ 0 w 6127689"/>
              <a:gd name="connsiteY126" fmla="*/ 6858000 h 6858000"/>
              <a:gd name="connsiteX127" fmla="*/ 0 w 6127689"/>
              <a:gd name="connsiteY127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94095 w 6127689"/>
              <a:gd name="connsiteY71" fmla="*/ 4128857 h 6858000"/>
              <a:gd name="connsiteX72" fmla="*/ 5903513 w 6127689"/>
              <a:gd name="connsiteY72" fmla="*/ 4187661 h 6858000"/>
              <a:gd name="connsiteX73" fmla="*/ 5917114 w 6127689"/>
              <a:gd name="connsiteY73" fmla="*/ 4213096 h 6858000"/>
              <a:gd name="connsiteX74" fmla="*/ 5924233 w 6127689"/>
              <a:gd name="connsiteY74" fmla="*/ 4242060 h 6858000"/>
              <a:gd name="connsiteX75" fmla="*/ 5928910 w 6127689"/>
              <a:gd name="connsiteY75" fmla="*/ 4300973 h 6858000"/>
              <a:gd name="connsiteX76" fmla="*/ 5939320 w 6127689"/>
              <a:gd name="connsiteY76" fmla="*/ 4340435 h 6858000"/>
              <a:gd name="connsiteX77" fmla="*/ 5946705 w 6127689"/>
              <a:gd name="connsiteY77" fmla="*/ 4428051 h 6858000"/>
              <a:gd name="connsiteX78" fmla="*/ 5949261 w 6127689"/>
              <a:gd name="connsiteY78" fmla="*/ 4449185 h 6858000"/>
              <a:gd name="connsiteX79" fmla="*/ 5968960 w 6127689"/>
              <a:gd name="connsiteY79" fmla="*/ 4482655 h 6858000"/>
              <a:gd name="connsiteX80" fmla="*/ 5980106 w 6127689"/>
              <a:gd name="connsiteY80" fmla="*/ 4585087 h 6858000"/>
              <a:gd name="connsiteX81" fmla="*/ 5998138 w 6127689"/>
              <a:gd name="connsiteY81" fmla="*/ 4697518 h 6858000"/>
              <a:gd name="connsiteX82" fmla="*/ 6013516 w 6127689"/>
              <a:gd name="connsiteY82" fmla="*/ 4786619 h 6858000"/>
              <a:gd name="connsiteX83" fmla="*/ 6025404 w 6127689"/>
              <a:gd name="connsiteY83" fmla="*/ 4858148 h 6858000"/>
              <a:gd name="connsiteX84" fmla="*/ 6007749 w 6127689"/>
              <a:gd name="connsiteY84" fmla="*/ 4964715 h 6858000"/>
              <a:gd name="connsiteX85" fmla="*/ 6005269 w 6127689"/>
              <a:gd name="connsiteY85" fmla="*/ 5150567 h 6858000"/>
              <a:gd name="connsiteX86" fmla="*/ 6001127 w 6127689"/>
              <a:gd name="connsiteY86" fmla="*/ 5164609 h 6858000"/>
              <a:gd name="connsiteX87" fmla="*/ 5998514 w 6127689"/>
              <a:gd name="connsiteY87" fmla="*/ 5189673 h 6858000"/>
              <a:gd name="connsiteX88" fmla="*/ 6018409 w 6127689"/>
              <a:gd name="connsiteY88" fmla="*/ 5227157 h 6858000"/>
              <a:gd name="connsiteX89" fmla="*/ 6036748 w 6127689"/>
              <a:gd name="connsiteY89" fmla="*/ 5322752 h 6858000"/>
              <a:gd name="connsiteX90" fmla="*/ 6036943 w 6127689"/>
              <a:gd name="connsiteY90" fmla="*/ 5329480 h 6858000"/>
              <a:gd name="connsiteX91" fmla="*/ 6037677 w 6127689"/>
              <a:gd name="connsiteY91" fmla="*/ 5354807 h 6858000"/>
              <a:gd name="connsiteX92" fmla="*/ 6039728 w 6127689"/>
              <a:gd name="connsiteY92" fmla="*/ 5359416 h 6858000"/>
              <a:gd name="connsiteX93" fmla="*/ 6053435 w 6127689"/>
              <a:gd name="connsiteY93" fmla="*/ 5387547 h 6858000"/>
              <a:gd name="connsiteX94" fmla="*/ 6065933 w 6127689"/>
              <a:gd name="connsiteY94" fmla="*/ 5443002 h 6858000"/>
              <a:gd name="connsiteX95" fmla="*/ 6068640 w 6127689"/>
              <a:gd name="connsiteY95" fmla="*/ 5474503 h 6858000"/>
              <a:gd name="connsiteX96" fmla="*/ 6080922 w 6127689"/>
              <a:gd name="connsiteY96" fmla="*/ 5561070 h 6858000"/>
              <a:gd name="connsiteX97" fmla="*/ 6096949 w 6127689"/>
              <a:gd name="connsiteY97" fmla="*/ 5648179 h 6858000"/>
              <a:gd name="connsiteX98" fmla="*/ 6125703 w 6127689"/>
              <a:gd name="connsiteY98" fmla="*/ 5692894 h 6858000"/>
              <a:gd name="connsiteX99" fmla="*/ 6126670 w 6127689"/>
              <a:gd name="connsiteY99" fmla="*/ 5697882 h 6858000"/>
              <a:gd name="connsiteX100" fmla="*/ 6124061 w 6127689"/>
              <a:gd name="connsiteY100" fmla="*/ 5710294 h 6858000"/>
              <a:gd name="connsiteX101" fmla="*/ 6121353 w 6127689"/>
              <a:gd name="connsiteY101" fmla="*/ 5721725 h 6858000"/>
              <a:gd name="connsiteX102" fmla="*/ 6121607 w 6127689"/>
              <a:gd name="connsiteY102" fmla="*/ 5721959 h 6858000"/>
              <a:gd name="connsiteX103" fmla="*/ 6120262 w 6127689"/>
              <a:gd name="connsiteY103" fmla="*/ 5728358 h 6858000"/>
              <a:gd name="connsiteX104" fmla="*/ 6127024 w 6127689"/>
              <a:gd name="connsiteY104" fmla="*/ 5786902 h 6858000"/>
              <a:gd name="connsiteX105" fmla="*/ 6127519 w 6127689"/>
              <a:gd name="connsiteY105" fmla="*/ 5865775 h 6858000"/>
              <a:gd name="connsiteX106" fmla="*/ 6119217 w 6127689"/>
              <a:gd name="connsiteY106" fmla="*/ 5888542 h 6858000"/>
              <a:gd name="connsiteX107" fmla="*/ 6102493 w 6127689"/>
              <a:gd name="connsiteY107" fmla="*/ 5928602 h 6858000"/>
              <a:gd name="connsiteX108" fmla="*/ 6056863 w 6127689"/>
              <a:gd name="connsiteY108" fmla="*/ 6000643 h 6858000"/>
              <a:gd name="connsiteX109" fmla="*/ 6045436 w 6127689"/>
              <a:gd name="connsiteY109" fmla="*/ 6124480 h 6858000"/>
              <a:gd name="connsiteX110" fmla="*/ 6030489 w 6127689"/>
              <a:gd name="connsiteY110" fmla="*/ 6317666 h 6858000"/>
              <a:gd name="connsiteX111" fmla="*/ 6007492 w 6127689"/>
              <a:gd name="connsiteY111" fmla="*/ 6440818 h 6858000"/>
              <a:gd name="connsiteX112" fmla="*/ 6009467 w 6127689"/>
              <a:gd name="connsiteY112" fmla="*/ 6487076 h 6858000"/>
              <a:gd name="connsiteX113" fmla="*/ 5995064 w 6127689"/>
              <a:gd name="connsiteY113" fmla="*/ 6540791 h 6858000"/>
              <a:gd name="connsiteX114" fmla="*/ 5996309 w 6127689"/>
              <a:gd name="connsiteY114" fmla="*/ 6543961 h 6858000"/>
              <a:gd name="connsiteX115" fmla="*/ 5996048 w 6127689"/>
              <a:gd name="connsiteY115" fmla="*/ 6555444 h 6858000"/>
              <a:gd name="connsiteX116" fmla="*/ 6002524 w 6127689"/>
              <a:gd name="connsiteY116" fmla="*/ 6560188 h 6858000"/>
              <a:gd name="connsiteX117" fmla="*/ 6006823 w 6127689"/>
              <a:gd name="connsiteY117" fmla="*/ 6578546 h 6858000"/>
              <a:gd name="connsiteX118" fmla="*/ 6004510 w 6127689"/>
              <a:gd name="connsiteY118" fmla="*/ 6599256 h 6858000"/>
              <a:gd name="connsiteX119" fmla="*/ 5986207 w 6127689"/>
              <a:gd name="connsiteY119" fmla="*/ 6695855 h 6858000"/>
              <a:gd name="connsiteX120" fmla="*/ 5979428 w 6127689"/>
              <a:gd name="connsiteY120" fmla="*/ 6754678 h 6858000"/>
              <a:gd name="connsiteX121" fmla="*/ 5983398 w 6127689"/>
              <a:gd name="connsiteY121" fmla="*/ 6778641 h 6858000"/>
              <a:gd name="connsiteX122" fmla="*/ 5984543 w 6127689"/>
              <a:gd name="connsiteY122" fmla="*/ 6811016 h 6858000"/>
              <a:gd name="connsiteX123" fmla="*/ 5981802 w 6127689"/>
              <a:gd name="connsiteY123" fmla="*/ 6838578 h 6858000"/>
              <a:gd name="connsiteX124" fmla="*/ 5979671 w 6127689"/>
              <a:gd name="connsiteY124" fmla="*/ 6858000 h 6858000"/>
              <a:gd name="connsiteX125" fmla="*/ 0 w 6127689"/>
              <a:gd name="connsiteY125" fmla="*/ 6858000 h 6858000"/>
              <a:gd name="connsiteX126" fmla="*/ 0 w 6127689"/>
              <a:gd name="connsiteY126" fmla="*/ 0 h 6858000"/>
              <a:gd name="connsiteX0" fmla="*/ 0 w 6127689"/>
              <a:gd name="connsiteY0" fmla="*/ 0 h 6858000"/>
              <a:gd name="connsiteX1" fmla="*/ 4965888 w 6127689"/>
              <a:gd name="connsiteY1" fmla="*/ 0 h 6858000"/>
              <a:gd name="connsiteX2" fmla="*/ 4967767 w 6127689"/>
              <a:gd name="connsiteY2" fmla="*/ 7930 h 6858000"/>
              <a:gd name="connsiteX3" fmla="*/ 4979444 w 6127689"/>
              <a:gd name="connsiteY3" fmla="*/ 43921 h 6858000"/>
              <a:gd name="connsiteX4" fmla="*/ 5021173 w 6127689"/>
              <a:gd name="connsiteY4" fmla="*/ 123738 h 6858000"/>
              <a:gd name="connsiteX5" fmla="*/ 5075458 w 6127689"/>
              <a:gd name="connsiteY5" fmla="*/ 264355 h 6858000"/>
              <a:gd name="connsiteX6" fmla="*/ 5081175 w 6127689"/>
              <a:gd name="connsiteY6" fmla="*/ 277448 h 6858000"/>
              <a:gd name="connsiteX7" fmla="*/ 5097011 w 6127689"/>
              <a:gd name="connsiteY7" fmla="*/ 355616 h 6858000"/>
              <a:gd name="connsiteX8" fmla="*/ 5130982 w 6127689"/>
              <a:gd name="connsiteY8" fmla="*/ 412030 h 6858000"/>
              <a:gd name="connsiteX9" fmla="*/ 5153000 w 6127689"/>
              <a:gd name="connsiteY9" fmla="*/ 507134 h 6858000"/>
              <a:gd name="connsiteX10" fmla="*/ 5171282 w 6127689"/>
              <a:gd name="connsiteY10" fmla="*/ 602071 h 6858000"/>
              <a:gd name="connsiteX11" fmla="*/ 5176196 w 6127689"/>
              <a:gd name="connsiteY11" fmla="*/ 636822 h 6858000"/>
              <a:gd name="connsiteX12" fmla="*/ 5189051 w 6127689"/>
              <a:gd name="connsiteY12" fmla="*/ 782518 h 6858000"/>
              <a:gd name="connsiteX13" fmla="*/ 5210428 w 6127689"/>
              <a:gd name="connsiteY13" fmla="*/ 815772 h 6858000"/>
              <a:gd name="connsiteX14" fmla="*/ 5221088 w 6127689"/>
              <a:gd name="connsiteY14" fmla="*/ 860193 h 6858000"/>
              <a:gd name="connsiteX15" fmla="*/ 5230806 w 6127689"/>
              <a:gd name="connsiteY15" fmla="*/ 961354 h 6858000"/>
              <a:gd name="connsiteX16" fmla="*/ 5201018 w 6127689"/>
              <a:gd name="connsiteY16" fmla="*/ 1095027 h 6858000"/>
              <a:gd name="connsiteX17" fmla="*/ 5202153 w 6127689"/>
              <a:gd name="connsiteY17" fmla="*/ 1133224 h 6858000"/>
              <a:gd name="connsiteX18" fmla="*/ 5207370 w 6127689"/>
              <a:gd name="connsiteY18" fmla="*/ 1138097 h 6858000"/>
              <a:gd name="connsiteX19" fmla="*/ 5189234 w 6127689"/>
              <a:gd name="connsiteY19" fmla="*/ 1193495 h 6858000"/>
              <a:gd name="connsiteX20" fmla="*/ 5202769 w 6127689"/>
              <a:gd name="connsiteY20" fmla="*/ 1269450 h 6858000"/>
              <a:gd name="connsiteX21" fmla="*/ 5225968 w 6127689"/>
              <a:gd name="connsiteY21" fmla="*/ 1357994 h 6858000"/>
              <a:gd name="connsiteX22" fmla="*/ 5233819 w 6127689"/>
              <a:gd name="connsiteY22" fmla="*/ 1380922 h 6858000"/>
              <a:gd name="connsiteX23" fmla="*/ 5237226 w 6127689"/>
              <a:gd name="connsiteY23" fmla="*/ 1441327 h 6858000"/>
              <a:gd name="connsiteX24" fmla="*/ 5255653 w 6127689"/>
              <a:gd name="connsiteY24" fmla="*/ 1524712 h 6858000"/>
              <a:gd name="connsiteX25" fmla="*/ 5263491 w 6127689"/>
              <a:gd name="connsiteY25" fmla="*/ 1642938 h 6858000"/>
              <a:gd name="connsiteX26" fmla="*/ 5261314 w 6127689"/>
              <a:gd name="connsiteY26" fmla="*/ 1689177 h 6858000"/>
              <a:gd name="connsiteX27" fmla="*/ 5259788 w 6127689"/>
              <a:gd name="connsiteY27" fmla="*/ 1768516 h 6858000"/>
              <a:gd name="connsiteX28" fmla="*/ 5255696 w 6127689"/>
              <a:gd name="connsiteY28" fmla="*/ 1953770 h 6858000"/>
              <a:gd name="connsiteX29" fmla="*/ 5252592 w 6127689"/>
              <a:gd name="connsiteY29" fmla="*/ 2092210 h 6858000"/>
              <a:gd name="connsiteX30" fmla="*/ 5264303 w 6127689"/>
              <a:gd name="connsiteY30" fmla="*/ 2225157 h 6858000"/>
              <a:gd name="connsiteX31" fmla="*/ 5254949 w 6127689"/>
              <a:gd name="connsiteY31" fmla="*/ 2236160 h 6858000"/>
              <a:gd name="connsiteX32" fmla="*/ 5250104 w 6127689"/>
              <a:gd name="connsiteY32" fmla="*/ 2249166 h 6858000"/>
              <a:gd name="connsiteX33" fmla="*/ 5251214 w 6127689"/>
              <a:gd name="connsiteY33" fmla="*/ 2250944 h 6858000"/>
              <a:gd name="connsiteX34" fmla="*/ 5250644 w 6127689"/>
              <a:gd name="connsiteY34" fmla="*/ 2266619 h 6858000"/>
              <a:gd name="connsiteX35" fmla="*/ 5293877 w 6127689"/>
              <a:gd name="connsiteY35" fmla="*/ 2368649 h 6858000"/>
              <a:gd name="connsiteX36" fmla="*/ 5311338 w 6127689"/>
              <a:gd name="connsiteY36" fmla="*/ 2404034 h 6858000"/>
              <a:gd name="connsiteX37" fmla="*/ 5338366 w 6127689"/>
              <a:gd name="connsiteY37" fmla="*/ 2465052 h 6858000"/>
              <a:gd name="connsiteX38" fmla="*/ 5371263 w 6127689"/>
              <a:gd name="connsiteY38" fmla="*/ 2586413 h 6858000"/>
              <a:gd name="connsiteX39" fmla="*/ 5407503 w 6127689"/>
              <a:gd name="connsiteY39" fmla="*/ 2786290 h 6858000"/>
              <a:gd name="connsiteX40" fmla="*/ 5407356 w 6127689"/>
              <a:gd name="connsiteY40" fmla="*/ 2787545 h 6858000"/>
              <a:gd name="connsiteX41" fmla="*/ 5411130 w 6127689"/>
              <a:gd name="connsiteY41" fmla="*/ 2788640 h 6858000"/>
              <a:gd name="connsiteX42" fmla="*/ 5416439 w 6127689"/>
              <a:gd name="connsiteY42" fmla="*/ 2805666 h 6858000"/>
              <a:gd name="connsiteX43" fmla="*/ 5457023 w 6127689"/>
              <a:gd name="connsiteY43" fmla="*/ 2858292 h 6858000"/>
              <a:gd name="connsiteX44" fmla="*/ 5479298 w 6127689"/>
              <a:gd name="connsiteY44" fmla="*/ 2947791 h 6858000"/>
              <a:gd name="connsiteX45" fmla="*/ 5481770 w 6127689"/>
              <a:gd name="connsiteY45" fmla="*/ 2951352 h 6858000"/>
              <a:gd name="connsiteX46" fmla="*/ 5482045 w 6127689"/>
              <a:gd name="connsiteY46" fmla="*/ 2984371 h 6858000"/>
              <a:gd name="connsiteX47" fmla="*/ 5482415 w 6127689"/>
              <a:gd name="connsiteY47" fmla="*/ 3004079 h 6858000"/>
              <a:gd name="connsiteX48" fmla="*/ 5503944 w 6127689"/>
              <a:gd name="connsiteY48" fmla="*/ 3123335 h 6858000"/>
              <a:gd name="connsiteX49" fmla="*/ 5516007 w 6127689"/>
              <a:gd name="connsiteY49" fmla="*/ 3258473 h 6858000"/>
              <a:gd name="connsiteX50" fmla="*/ 5566839 w 6127689"/>
              <a:gd name="connsiteY50" fmla="*/ 3345295 h 6858000"/>
              <a:gd name="connsiteX51" fmla="*/ 5589758 w 6127689"/>
              <a:gd name="connsiteY51" fmla="*/ 3506453 h 6858000"/>
              <a:gd name="connsiteX52" fmla="*/ 5596144 w 6127689"/>
              <a:gd name="connsiteY52" fmla="*/ 3534624 h 6858000"/>
              <a:gd name="connsiteX53" fmla="*/ 5597750 w 6127689"/>
              <a:gd name="connsiteY53" fmla="*/ 3534129 h 6858000"/>
              <a:gd name="connsiteX54" fmla="*/ 5599700 w 6127689"/>
              <a:gd name="connsiteY54" fmla="*/ 3547221 h 6858000"/>
              <a:gd name="connsiteX55" fmla="*/ 5615031 w 6127689"/>
              <a:gd name="connsiteY55" fmla="*/ 3557482 h 6858000"/>
              <a:gd name="connsiteX56" fmla="*/ 5618377 w 6127689"/>
              <a:gd name="connsiteY56" fmla="*/ 3588431 h 6858000"/>
              <a:gd name="connsiteX57" fmla="*/ 5612155 w 6127689"/>
              <a:gd name="connsiteY57" fmla="*/ 3589869 h 6858000"/>
              <a:gd name="connsiteX58" fmla="*/ 5620843 w 6127689"/>
              <a:gd name="connsiteY58" fmla="*/ 3606745 h 6858000"/>
              <a:gd name="connsiteX59" fmla="*/ 5655472 w 6127689"/>
              <a:gd name="connsiteY59" fmla="*/ 3678877 h 6858000"/>
              <a:gd name="connsiteX60" fmla="*/ 5683015 w 6127689"/>
              <a:gd name="connsiteY60" fmla="*/ 3762025 h 6858000"/>
              <a:gd name="connsiteX61" fmla="*/ 5696643 w 6127689"/>
              <a:gd name="connsiteY61" fmla="*/ 3773888 h 6858000"/>
              <a:gd name="connsiteX62" fmla="*/ 5699203 w 6127689"/>
              <a:gd name="connsiteY62" fmla="*/ 3775823 h 6858000"/>
              <a:gd name="connsiteX63" fmla="*/ 5704824 w 6127689"/>
              <a:gd name="connsiteY63" fmla="*/ 3785966 h 6858000"/>
              <a:gd name="connsiteX64" fmla="*/ 5733539 w 6127689"/>
              <a:gd name="connsiteY64" fmla="*/ 3818457 h 6858000"/>
              <a:gd name="connsiteX65" fmla="*/ 5768491 w 6127689"/>
              <a:gd name="connsiteY65" fmla="*/ 3914399 h 6858000"/>
              <a:gd name="connsiteX66" fmla="*/ 5793123 w 6127689"/>
              <a:gd name="connsiteY66" fmla="*/ 3969952 h 6858000"/>
              <a:gd name="connsiteX67" fmla="*/ 5808321 w 6127689"/>
              <a:gd name="connsiteY67" fmla="*/ 3988153 h 6858000"/>
              <a:gd name="connsiteX68" fmla="*/ 5825621 w 6127689"/>
              <a:gd name="connsiteY68" fmla="*/ 4015525 h 6858000"/>
              <a:gd name="connsiteX69" fmla="*/ 5860672 w 6127689"/>
              <a:gd name="connsiteY69" fmla="*/ 4061579 h 6858000"/>
              <a:gd name="connsiteX70" fmla="*/ 5872173 w 6127689"/>
              <a:gd name="connsiteY70" fmla="*/ 4088497 h 6858000"/>
              <a:gd name="connsiteX71" fmla="*/ 5894095 w 6127689"/>
              <a:gd name="connsiteY71" fmla="*/ 4128857 h 6858000"/>
              <a:gd name="connsiteX72" fmla="*/ 5903513 w 6127689"/>
              <a:gd name="connsiteY72" fmla="*/ 4187661 h 6858000"/>
              <a:gd name="connsiteX73" fmla="*/ 5917114 w 6127689"/>
              <a:gd name="connsiteY73" fmla="*/ 4213096 h 6858000"/>
              <a:gd name="connsiteX74" fmla="*/ 5924233 w 6127689"/>
              <a:gd name="connsiteY74" fmla="*/ 4242060 h 6858000"/>
              <a:gd name="connsiteX75" fmla="*/ 5928910 w 6127689"/>
              <a:gd name="connsiteY75" fmla="*/ 4300973 h 6858000"/>
              <a:gd name="connsiteX76" fmla="*/ 5939320 w 6127689"/>
              <a:gd name="connsiteY76" fmla="*/ 4340435 h 6858000"/>
              <a:gd name="connsiteX77" fmla="*/ 5946705 w 6127689"/>
              <a:gd name="connsiteY77" fmla="*/ 4428051 h 6858000"/>
              <a:gd name="connsiteX78" fmla="*/ 5949261 w 6127689"/>
              <a:gd name="connsiteY78" fmla="*/ 4449185 h 6858000"/>
              <a:gd name="connsiteX79" fmla="*/ 5968960 w 6127689"/>
              <a:gd name="connsiteY79" fmla="*/ 4482655 h 6858000"/>
              <a:gd name="connsiteX80" fmla="*/ 5980106 w 6127689"/>
              <a:gd name="connsiteY80" fmla="*/ 4585087 h 6858000"/>
              <a:gd name="connsiteX81" fmla="*/ 5998138 w 6127689"/>
              <a:gd name="connsiteY81" fmla="*/ 4697518 h 6858000"/>
              <a:gd name="connsiteX82" fmla="*/ 6013516 w 6127689"/>
              <a:gd name="connsiteY82" fmla="*/ 4786619 h 6858000"/>
              <a:gd name="connsiteX83" fmla="*/ 6025404 w 6127689"/>
              <a:gd name="connsiteY83" fmla="*/ 4858148 h 6858000"/>
              <a:gd name="connsiteX84" fmla="*/ 6007749 w 6127689"/>
              <a:gd name="connsiteY84" fmla="*/ 4964715 h 6858000"/>
              <a:gd name="connsiteX85" fmla="*/ 6005269 w 6127689"/>
              <a:gd name="connsiteY85" fmla="*/ 5150567 h 6858000"/>
              <a:gd name="connsiteX86" fmla="*/ 6001127 w 6127689"/>
              <a:gd name="connsiteY86" fmla="*/ 5164609 h 6858000"/>
              <a:gd name="connsiteX87" fmla="*/ 5998514 w 6127689"/>
              <a:gd name="connsiteY87" fmla="*/ 5189673 h 6858000"/>
              <a:gd name="connsiteX88" fmla="*/ 6018409 w 6127689"/>
              <a:gd name="connsiteY88" fmla="*/ 5227157 h 6858000"/>
              <a:gd name="connsiteX89" fmla="*/ 6036748 w 6127689"/>
              <a:gd name="connsiteY89" fmla="*/ 5322752 h 6858000"/>
              <a:gd name="connsiteX90" fmla="*/ 6036943 w 6127689"/>
              <a:gd name="connsiteY90" fmla="*/ 5329480 h 6858000"/>
              <a:gd name="connsiteX91" fmla="*/ 6037677 w 6127689"/>
              <a:gd name="connsiteY91" fmla="*/ 5354807 h 6858000"/>
              <a:gd name="connsiteX92" fmla="*/ 6039728 w 6127689"/>
              <a:gd name="connsiteY92" fmla="*/ 5359416 h 6858000"/>
              <a:gd name="connsiteX93" fmla="*/ 6053435 w 6127689"/>
              <a:gd name="connsiteY93" fmla="*/ 5387547 h 6858000"/>
              <a:gd name="connsiteX94" fmla="*/ 6065933 w 6127689"/>
              <a:gd name="connsiteY94" fmla="*/ 5443002 h 6858000"/>
              <a:gd name="connsiteX95" fmla="*/ 6068640 w 6127689"/>
              <a:gd name="connsiteY95" fmla="*/ 5474503 h 6858000"/>
              <a:gd name="connsiteX96" fmla="*/ 6080922 w 6127689"/>
              <a:gd name="connsiteY96" fmla="*/ 5561070 h 6858000"/>
              <a:gd name="connsiteX97" fmla="*/ 6096949 w 6127689"/>
              <a:gd name="connsiteY97" fmla="*/ 5648179 h 6858000"/>
              <a:gd name="connsiteX98" fmla="*/ 6125703 w 6127689"/>
              <a:gd name="connsiteY98" fmla="*/ 5692894 h 6858000"/>
              <a:gd name="connsiteX99" fmla="*/ 6126670 w 6127689"/>
              <a:gd name="connsiteY99" fmla="*/ 5697882 h 6858000"/>
              <a:gd name="connsiteX100" fmla="*/ 6121353 w 6127689"/>
              <a:gd name="connsiteY100" fmla="*/ 5721725 h 6858000"/>
              <a:gd name="connsiteX101" fmla="*/ 6121607 w 6127689"/>
              <a:gd name="connsiteY101" fmla="*/ 5721959 h 6858000"/>
              <a:gd name="connsiteX102" fmla="*/ 6120262 w 6127689"/>
              <a:gd name="connsiteY102" fmla="*/ 5728358 h 6858000"/>
              <a:gd name="connsiteX103" fmla="*/ 6127024 w 6127689"/>
              <a:gd name="connsiteY103" fmla="*/ 5786902 h 6858000"/>
              <a:gd name="connsiteX104" fmla="*/ 6127519 w 6127689"/>
              <a:gd name="connsiteY104" fmla="*/ 5865775 h 6858000"/>
              <a:gd name="connsiteX105" fmla="*/ 6119217 w 6127689"/>
              <a:gd name="connsiteY105" fmla="*/ 5888542 h 6858000"/>
              <a:gd name="connsiteX106" fmla="*/ 6102493 w 6127689"/>
              <a:gd name="connsiteY106" fmla="*/ 5928602 h 6858000"/>
              <a:gd name="connsiteX107" fmla="*/ 6056863 w 6127689"/>
              <a:gd name="connsiteY107" fmla="*/ 6000643 h 6858000"/>
              <a:gd name="connsiteX108" fmla="*/ 6045436 w 6127689"/>
              <a:gd name="connsiteY108" fmla="*/ 6124480 h 6858000"/>
              <a:gd name="connsiteX109" fmla="*/ 6030489 w 6127689"/>
              <a:gd name="connsiteY109" fmla="*/ 6317666 h 6858000"/>
              <a:gd name="connsiteX110" fmla="*/ 6007492 w 6127689"/>
              <a:gd name="connsiteY110" fmla="*/ 6440818 h 6858000"/>
              <a:gd name="connsiteX111" fmla="*/ 6009467 w 6127689"/>
              <a:gd name="connsiteY111" fmla="*/ 6487076 h 6858000"/>
              <a:gd name="connsiteX112" fmla="*/ 5995064 w 6127689"/>
              <a:gd name="connsiteY112" fmla="*/ 6540791 h 6858000"/>
              <a:gd name="connsiteX113" fmla="*/ 5996309 w 6127689"/>
              <a:gd name="connsiteY113" fmla="*/ 6543961 h 6858000"/>
              <a:gd name="connsiteX114" fmla="*/ 5996048 w 6127689"/>
              <a:gd name="connsiteY114" fmla="*/ 6555444 h 6858000"/>
              <a:gd name="connsiteX115" fmla="*/ 6002524 w 6127689"/>
              <a:gd name="connsiteY115" fmla="*/ 6560188 h 6858000"/>
              <a:gd name="connsiteX116" fmla="*/ 6006823 w 6127689"/>
              <a:gd name="connsiteY116" fmla="*/ 6578546 h 6858000"/>
              <a:gd name="connsiteX117" fmla="*/ 6004510 w 6127689"/>
              <a:gd name="connsiteY117" fmla="*/ 6599256 h 6858000"/>
              <a:gd name="connsiteX118" fmla="*/ 5986207 w 6127689"/>
              <a:gd name="connsiteY118" fmla="*/ 6695855 h 6858000"/>
              <a:gd name="connsiteX119" fmla="*/ 5979428 w 6127689"/>
              <a:gd name="connsiteY119" fmla="*/ 6754678 h 6858000"/>
              <a:gd name="connsiteX120" fmla="*/ 5983398 w 6127689"/>
              <a:gd name="connsiteY120" fmla="*/ 6778641 h 6858000"/>
              <a:gd name="connsiteX121" fmla="*/ 5984543 w 6127689"/>
              <a:gd name="connsiteY121" fmla="*/ 6811016 h 6858000"/>
              <a:gd name="connsiteX122" fmla="*/ 5981802 w 6127689"/>
              <a:gd name="connsiteY122" fmla="*/ 6838578 h 6858000"/>
              <a:gd name="connsiteX123" fmla="*/ 5979671 w 6127689"/>
              <a:gd name="connsiteY123" fmla="*/ 6858000 h 6858000"/>
              <a:gd name="connsiteX124" fmla="*/ 0 w 6127689"/>
              <a:gd name="connsiteY124" fmla="*/ 6858000 h 6858000"/>
              <a:gd name="connsiteX125" fmla="*/ 0 w 6127689"/>
              <a:gd name="connsiteY125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6670 w 6127519"/>
              <a:gd name="connsiteY99" fmla="*/ 5697882 h 6858000"/>
              <a:gd name="connsiteX100" fmla="*/ 6121353 w 6127519"/>
              <a:gd name="connsiteY100" fmla="*/ 5721725 h 6858000"/>
              <a:gd name="connsiteX101" fmla="*/ 6121607 w 6127519"/>
              <a:gd name="connsiteY101" fmla="*/ 5721959 h 6858000"/>
              <a:gd name="connsiteX102" fmla="*/ 6127024 w 6127519"/>
              <a:gd name="connsiteY102" fmla="*/ 5786902 h 6858000"/>
              <a:gd name="connsiteX103" fmla="*/ 6127519 w 6127519"/>
              <a:gd name="connsiteY103" fmla="*/ 5865775 h 6858000"/>
              <a:gd name="connsiteX104" fmla="*/ 6119217 w 6127519"/>
              <a:gd name="connsiteY104" fmla="*/ 5888542 h 6858000"/>
              <a:gd name="connsiteX105" fmla="*/ 6102493 w 6127519"/>
              <a:gd name="connsiteY105" fmla="*/ 5928602 h 6858000"/>
              <a:gd name="connsiteX106" fmla="*/ 6056863 w 6127519"/>
              <a:gd name="connsiteY106" fmla="*/ 6000643 h 6858000"/>
              <a:gd name="connsiteX107" fmla="*/ 6045436 w 6127519"/>
              <a:gd name="connsiteY107" fmla="*/ 6124480 h 6858000"/>
              <a:gd name="connsiteX108" fmla="*/ 6030489 w 6127519"/>
              <a:gd name="connsiteY108" fmla="*/ 6317666 h 6858000"/>
              <a:gd name="connsiteX109" fmla="*/ 6007492 w 6127519"/>
              <a:gd name="connsiteY109" fmla="*/ 6440818 h 6858000"/>
              <a:gd name="connsiteX110" fmla="*/ 6009467 w 6127519"/>
              <a:gd name="connsiteY110" fmla="*/ 6487076 h 6858000"/>
              <a:gd name="connsiteX111" fmla="*/ 5995064 w 6127519"/>
              <a:gd name="connsiteY111" fmla="*/ 6540791 h 6858000"/>
              <a:gd name="connsiteX112" fmla="*/ 5996309 w 6127519"/>
              <a:gd name="connsiteY112" fmla="*/ 6543961 h 6858000"/>
              <a:gd name="connsiteX113" fmla="*/ 5996048 w 6127519"/>
              <a:gd name="connsiteY113" fmla="*/ 6555444 h 6858000"/>
              <a:gd name="connsiteX114" fmla="*/ 6002524 w 6127519"/>
              <a:gd name="connsiteY114" fmla="*/ 6560188 h 6858000"/>
              <a:gd name="connsiteX115" fmla="*/ 6006823 w 6127519"/>
              <a:gd name="connsiteY115" fmla="*/ 6578546 h 6858000"/>
              <a:gd name="connsiteX116" fmla="*/ 6004510 w 6127519"/>
              <a:gd name="connsiteY116" fmla="*/ 6599256 h 6858000"/>
              <a:gd name="connsiteX117" fmla="*/ 5986207 w 6127519"/>
              <a:gd name="connsiteY117" fmla="*/ 6695855 h 6858000"/>
              <a:gd name="connsiteX118" fmla="*/ 5979428 w 6127519"/>
              <a:gd name="connsiteY118" fmla="*/ 6754678 h 6858000"/>
              <a:gd name="connsiteX119" fmla="*/ 5983398 w 6127519"/>
              <a:gd name="connsiteY119" fmla="*/ 6778641 h 6858000"/>
              <a:gd name="connsiteX120" fmla="*/ 5984543 w 6127519"/>
              <a:gd name="connsiteY120" fmla="*/ 6811016 h 6858000"/>
              <a:gd name="connsiteX121" fmla="*/ 5981802 w 6127519"/>
              <a:gd name="connsiteY121" fmla="*/ 6838578 h 6858000"/>
              <a:gd name="connsiteX122" fmla="*/ 5979671 w 6127519"/>
              <a:gd name="connsiteY122" fmla="*/ 6858000 h 6858000"/>
              <a:gd name="connsiteX123" fmla="*/ 0 w 6127519"/>
              <a:gd name="connsiteY123" fmla="*/ 6858000 h 6858000"/>
              <a:gd name="connsiteX124" fmla="*/ 0 w 6127519"/>
              <a:gd name="connsiteY124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5996309 w 6127519"/>
              <a:gd name="connsiteY111" fmla="*/ 6543961 h 6858000"/>
              <a:gd name="connsiteX112" fmla="*/ 5996048 w 6127519"/>
              <a:gd name="connsiteY112" fmla="*/ 6555444 h 6858000"/>
              <a:gd name="connsiteX113" fmla="*/ 6002524 w 6127519"/>
              <a:gd name="connsiteY113" fmla="*/ 6560188 h 6858000"/>
              <a:gd name="connsiteX114" fmla="*/ 6006823 w 6127519"/>
              <a:gd name="connsiteY114" fmla="*/ 6578546 h 6858000"/>
              <a:gd name="connsiteX115" fmla="*/ 6004510 w 6127519"/>
              <a:gd name="connsiteY115" fmla="*/ 6599256 h 6858000"/>
              <a:gd name="connsiteX116" fmla="*/ 5986207 w 6127519"/>
              <a:gd name="connsiteY116" fmla="*/ 6695855 h 6858000"/>
              <a:gd name="connsiteX117" fmla="*/ 5979428 w 6127519"/>
              <a:gd name="connsiteY117" fmla="*/ 6754678 h 6858000"/>
              <a:gd name="connsiteX118" fmla="*/ 5983398 w 6127519"/>
              <a:gd name="connsiteY118" fmla="*/ 6778641 h 6858000"/>
              <a:gd name="connsiteX119" fmla="*/ 5984543 w 6127519"/>
              <a:gd name="connsiteY119" fmla="*/ 6811016 h 6858000"/>
              <a:gd name="connsiteX120" fmla="*/ 5981802 w 6127519"/>
              <a:gd name="connsiteY120" fmla="*/ 6838578 h 6858000"/>
              <a:gd name="connsiteX121" fmla="*/ 5979671 w 6127519"/>
              <a:gd name="connsiteY121" fmla="*/ 6858000 h 6858000"/>
              <a:gd name="connsiteX122" fmla="*/ 0 w 6127519"/>
              <a:gd name="connsiteY122" fmla="*/ 6858000 h 6858000"/>
              <a:gd name="connsiteX123" fmla="*/ 0 w 6127519"/>
              <a:gd name="connsiteY123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5996309 w 6127519"/>
              <a:gd name="connsiteY111" fmla="*/ 6543961 h 6858000"/>
              <a:gd name="connsiteX112" fmla="*/ 5996048 w 6127519"/>
              <a:gd name="connsiteY112" fmla="*/ 6555444 h 6858000"/>
              <a:gd name="connsiteX113" fmla="*/ 6002524 w 6127519"/>
              <a:gd name="connsiteY113" fmla="*/ 6560188 h 6858000"/>
              <a:gd name="connsiteX114" fmla="*/ 6004510 w 6127519"/>
              <a:gd name="connsiteY114" fmla="*/ 6599256 h 6858000"/>
              <a:gd name="connsiteX115" fmla="*/ 5986207 w 6127519"/>
              <a:gd name="connsiteY115" fmla="*/ 6695855 h 6858000"/>
              <a:gd name="connsiteX116" fmla="*/ 5979428 w 6127519"/>
              <a:gd name="connsiteY116" fmla="*/ 6754678 h 6858000"/>
              <a:gd name="connsiteX117" fmla="*/ 5983398 w 6127519"/>
              <a:gd name="connsiteY117" fmla="*/ 6778641 h 6858000"/>
              <a:gd name="connsiteX118" fmla="*/ 5984543 w 6127519"/>
              <a:gd name="connsiteY118" fmla="*/ 6811016 h 6858000"/>
              <a:gd name="connsiteX119" fmla="*/ 5981802 w 6127519"/>
              <a:gd name="connsiteY119" fmla="*/ 6838578 h 6858000"/>
              <a:gd name="connsiteX120" fmla="*/ 5979671 w 6127519"/>
              <a:gd name="connsiteY120" fmla="*/ 6858000 h 6858000"/>
              <a:gd name="connsiteX121" fmla="*/ 0 w 6127519"/>
              <a:gd name="connsiteY121" fmla="*/ 6858000 h 6858000"/>
              <a:gd name="connsiteX122" fmla="*/ 0 w 6127519"/>
              <a:gd name="connsiteY122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5996309 w 6127519"/>
              <a:gd name="connsiteY111" fmla="*/ 6543961 h 6858000"/>
              <a:gd name="connsiteX112" fmla="*/ 5996048 w 6127519"/>
              <a:gd name="connsiteY112" fmla="*/ 6555444 h 6858000"/>
              <a:gd name="connsiteX113" fmla="*/ 6004510 w 6127519"/>
              <a:gd name="connsiteY113" fmla="*/ 6599256 h 6858000"/>
              <a:gd name="connsiteX114" fmla="*/ 5986207 w 6127519"/>
              <a:gd name="connsiteY114" fmla="*/ 6695855 h 6858000"/>
              <a:gd name="connsiteX115" fmla="*/ 5979428 w 6127519"/>
              <a:gd name="connsiteY115" fmla="*/ 6754678 h 6858000"/>
              <a:gd name="connsiteX116" fmla="*/ 5983398 w 6127519"/>
              <a:gd name="connsiteY116" fmla="*/ 6778641 h 6858000"/>
              <a:gd name="connsiteX117" fmla="*/ 5984543 w 6127519"/>
              <a:gd name="connsiteY117" fmla="*/ 6811016 h 6858000"/>
              <a:gd name="connsiteX118" fmla="*/ 5981802 w 6127519"/>
              <a:gd name="connsiteY118" fmla="*/ 6838578 h 6858000"/>
              <a:gd name="connsiteX119" fmla="*/ 5979671 w 6127519"/>
              <a:gd name="connsiteY119" fmla="*/ 6858000 h 6858000"/>
              <a:gd name="connsiteX120" fmla="*/ 0 w 6127519"/>
              <a:gd name="connsiteY120" fmla="*/ 6858000 h 6858000"/>
              <a:gd name="connsiteX121" fmla="*/ 0 w 6127519"/>
              <a:gd name="connsiteY121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5996309 w 6127519"/>
              <a:gd name="connsiteY111" fmla="*/ 6543961 h 6858000"/>
              <a:gd name="connsiteX112" fmla="*/ 6004510 w 6127519"/>
              <a:gd name="connsiteY112" fmla="*/ 6599256 h 6858000"/>
              <a:gd name="connsiteX113" fmla="*/ 5986207 w 6127519"/>
              <a:gd name="connsiteY113" fmla="*/ 6695855 h 6858000"/>
              <a:gd name="connsiteX114" fmla="*/ 5979428 w 6127519"/>
              <a:gd name="connsiteY114" fmla="*/ 6754678 h 6858000"/>
              <a:gd name="connsiteX115" fmla="*/ 5983398 w 6127519"/>
              <a:gd name="connsiteY115" fmla="*/ 6778641 h 6858000"/>
              <a:gd name="connsiteX116" fmla="*/ 5984543 w 6127519"/>
              <a:gd name="connsiteY116" fmla="*/ 6811016 h 6858000"/>
              <a:gd name="connsiteX117" fmla="*/ 5981802 w 6127519"/>
              <a:gd name="connsiteY117" fmla="*/ 6838578 h 6858000"/>
              <a:gd name="connsiteX118" fmla="*/ 5979671 w 6127519"/>
              <a:gd name="connsiteY118" fmla="*/ 6858000 h 6858000"/>
              <a:gd name="connsiteX119" fmla="*/ 0 w 6127519"/>
              <a:gd name="connsiteY119" fmla="*/ 6858000 h 6858000"/>
              <a:gd name="connsiteX120" fmla="*/ 0 w 6127519"/>
              <a:gd name="connsiteY120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6004510 w 6127519"/>
              <a:gd name="connsiteY111" fmla="*/ 6599256 h 6858000"/>
              <a:gd name="connsiteX112" fmla="*/ 5986207 w 6127519"/>
              <a:gd name="connsiteY112" fmla="*/ 6695855 h 6858000"/>
              <a:gd name="connsiteX113" fmla="*/ 5979428 w 6127519"/>
              <a:gd name="connsiteY113" fmla="*/ 6754678 h 6858000"/>
              <a:gd name="connsiteX114" fmla="*/ 5983398 w 6127519"/>
              <a:gd name="connsiteY114" fmla="*/ 6778641 h 6858000"/>
              <a:gd name="connsiteX115" fmla="*/ 5984543 w 6127519"/>
              <a:gd name="connsiteY115" fmla="*/ 6811016 h 6858000"/>
              <a:gd name="connsiteX116" fmla="*/ 5981802 w 6127519"/>
              <a:gd name="connsiteY116" fmla="*/ 6838578 h 6858000"/>
              <a:gd name="connsiteX117" fmla="*/ 5979671 w 6127519"/>
              <a:gd name="connsiteY117" fmla="*/ 6858000 h 6858000"/>
              <a:gd name="connsiteX118" fmla="*/ 0 w 6127519"/>
              <a:gd name="connsiteY118" fmla="*/ 6858000 h 6858000"/>
              <a:gd name="connsiteX119" fmla="*/ 0 w 6127519"/>
              <a:gd name="connsiteY119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6004510 w 6127519"/>
              <a:gd name="connsiteY111" fmla="*/ 6599256 h 6858000"/>
              <a:gd name="connsiteX112" fmla="*/ 5986207 w 6127519"/>
              <a:gd name="connsiteY112" fmla="*/ 6695855 h 6858000"/>
              <a:gd name="connsiteX113" fmla="*/ 5979428 w 6127519"/>
              <a:gd name="connsiteY113" fmla="*/ 6754678 h 6858000"/>
              <a:gd name="connsiteX114" fmla="*/ 5983398 w 6127519"/>
              <a:gd name="connsiteY114" fmla="*/ 6778641 h 6858000"/>
              <a:gd name="connsiteX115" fmla="*/ 5984543 w 6127519"/>
              <a:gd name="connsiteY115" fmla="*/ 6811016 h 6858000"/>
              <a:gd name="connsiteX116" fmla="*/ 5981802 w 6127519"/>
              <a:gd name="connsiteY116" fmla="*/ 6838578 h 6858000"/>
              <a:gd name="connsiteX117" fmla="*/ 5979671 w 6127519"/>
              <a:gd name="connsiteY117" fmla="*/ 6858000 h 6858000"/>
              <a:gd name="connsiteX118" fmla="*/ 0 w 6127519"/>
              <a:gd name="connsiteY118" fmla="*/ 6858000 h 6858000"/>
              <a:gd name="connsiteX119" fmla="*/ 0 w 6127519"/>
              <a:gd name="connsiteY119" fmla="*/ 0 h 6858000"/>
              <a:gd name="connsiteX0" fmla="*/ 0 w 6424098"/>
              <a:gd name="connsiteY0" fmla="*/ 0 h 6858000"/>
              <a:gd name="connsiteX1" fmla="*/ 4965888 w 6424098"/>
              <a:gd name="connsiteY1" fmla="*/ 0 h 6858000"/>
              <a:gd name="connsiteX2" fmla="*/ 4967767 w 6424098"/>
              <a:gd name="connsiteY2" fmla="*/ 7930 h 6858000"/>
              <a:gd name="connsiteX3" fmla="*/ 4979444 w 6424098"/>
              <a:gd name="connsiteY3" fmla="*/ 43921 h 6858000"/>
              <a:gd name="connsiteX4" fmla="*/ 5021173 w 6424098"/>
              <a:gd name="connsiteY4" fmla="*/ 123738 h 6858000"/>
              <a:gd name="connsiteX5" fmla="*/ 5075458 w 6424098"/>
              <a:gd name="connsiteY5" fmla="*/ 264355 h 6858000"/>
              <a:gd name="connsiteX6" fmla="*/ 5081175 w 6424098"/>
              <a:gd name="connsiteY6" fmla="*/ 277448 h 6858000"/>
              <a:gd name="connsiteX7" fmla="*/ 5097011 w 6424098"/>
              <a:gd name="connsiteY7" fmla="*/ 355616 h 6858000"/>
              <a:gd name="connsiteX8" fmla="*/ 5130982 w 6424098"/>
              <a:gd name="connsiteY8" fmla="*/ 412030 h 6858000"/>
              <a:gd name="connsiteX9" fmla="*/ 5153000 w 6424098"/>
              <a:gd name="connsiteY9" fmla="*/ 507134 h 6858000"/>
              <a:gd name="connsiteX10" fmla="*/ 5171282 w 6424098"/>
              <a:gd name="connsiteY10" fmla="*/ 602071 h 6858000"/>
              <a:gd name="connsiteX11" fmla="*/ 5176196 w 6424098"/>
              <a:gd name="connsiteY11" fmla="*/ 636822 h 6858000"/>
              <a:gd name="connsiteX12" fmla="*/ 5189051 w 6424098"/>
              <a:gd name="connsiteY12" fmla="*/ 782518 h 6858000"/>
              <a:gd name="connsiteX13" fmla="*/ 5210428 w 6424098"/>
              <a:gd name="connsiteY13" fmla="*/ 815772 h 6858000"/>
              <a:gd name="connsiteX14" fmla="*/ 5221088 w 6424098"/>
              <a:gd name="connsiteY14" fmla="*/ 860193 h 6858000"/>
              <a:gd name="connsiteX15" fmla="*/ 5230806 w 6424098"/>
              <a:gd name="connsiteY15" fmla="*/ 961354 h 6858000"/>
              <a:gd name="connsiteX16" fmla="*/ 5201018 w 6424098"/>
              <a:gd name="connsiteY16" fmla="*/ 1095027 h 6858000"/>
              <a:gd name="connsiteX17" fmla="*/ 5202153 w 6424098"/>
              <a:gd name="connsiteY17" fmla="*/ 1133224 h 6858000"/>
              <a:gd name="connsiteX18" fmla="*/ 5207370 w 6424098"/>
              <a:gd name="connsiteY18" fmla="*/ 1138097 h 6858000"/>
              <a:gd name="connsiteX19" fmla="*/ 5189234 w 6424098"/>
              <a:gd name="connsiteY19" fmla="*/ 1193495 h 6858000"/>
              <a:gd name="connsiteX20" fmla="*/ 5202769 w 6424098"/>
              <a:gd name="connsiteY20" fmla="*/ 1269450 h 6858000"/>
              <a:gd name="connsiteX21" fmla="*/ 5225968 w 6424098"/>
              <a:gd name="connsiteY21" fmla="*/ 1357994 h 6858000"/>
              <a:gd name="connsiteX22" fmla="*/ 5233819 w 6424098"/>
              <a:gd name="connsiteY22" fmla="*/ 1380922 h 6858000"/>
              <a:gd name="connsiteX23" fmla="*/ 5237226 w 6424098"/>
              <a:gd name="connsiteY23" fmla="*/ 1441327 h 6858000"/>
              <a:gd name="connsiteX24" fmla="*/ 5255653 w 6424098"/>
              <a:gd name="connsiteY24" fmla="*/ 1524712 h 6858000"/>
              <a:gd name="connsiteX25" fmla="*/ 5263491 w 6424098"/>
              <a:gd name="connsiteY25" fmla="*/ 1642938 h 6858000"/>
              <a:gd name="connsiteX26" fmla="*/ 5261314 w 6424098"/>
              <a:gd name="connsiteY26" fmla="*/ 1689177 h 6858000"/>
              <a:gd name="connsiteX27" fmla="*/ 5259788 w 6424098"/>
              <a:gd name="connsiteY27" fmla="*/ 1768516 h 6858000"/>
              <a:gd name="connsiteX28" fmla="*/ 5255696 w 6424098"/>
              <a:gd name="connsiteY28" fmla="*/ 1953770 h 6858000"/>
              <a:gd name="connsiteX29" fmla="*/ 5252592 w 6424098"/>
              <a:gd name="connsiteY29" fmla="*/ 2092210 h 6858000"/>
              <a:gd name="connsiteX30" fmla="*/ 5264303 w 6424098"/>
              <a:gd name="connsiteY30" fmla="*/ 2225157 h 6858000"/>
              <a:gd name="connsiteX31" fmla="*/ 5254949 w 6424098"/>
              <a:gd name="connsiteY31" fmla="*/ 2236160 h 6858000"/>
              <a:gd name="connsiteX32" fmla="*/ 5250104 w 6424098"/>
              <a:gd name="connsiteY32" fmla="*/ 2249166 h 6858000"/>
              <a:gd name="connsiteX33" fmla="*/ 5251214 w 6424098"/>
              <a:gd name="connsiteY33" fmla="*/ 2250944 h 6858000"/>
              <a:gd name="connsiteX34" fmla="*/ 5250644 w 6424098"/>
              <a:gd name="connsiteY34" fmla="*/ 2266619 h 6858000"/>
              <a:gd name="connsiteX35" fmla="*/ 5293877 w 6424098"/>
              <a:gd name="connsiteY35" fmla="*/ 2368649 h 6858000"/>
              <a:gd name="connsiteX36" fmla="*/ 5311338 w 6424098"/>
              <a:gd name="connsiteY36" fmla="*/ 2404034 h 6858000"/>
              <a:gd name="connsiteX37" fmla="*/ 5338366 w 6424098"/>
              <a:gd name="connsiteY37" fmla="*/ 2465052 h 6858000"/>
              <a:gd name="connsiteX38" fmla="*/ 5371263 w 6424098"/>
              <a:gd name="connsiteY38" fmla="*/ 2586413 h 6858000"/>
              <a:gd name="connsiteX39" fmla="*/ 5407503 w 6424098"/>
              <a:gd name="connsiteY39" fmla="*/ 2786290 h 6858000"/>
              <a:gd name="connsiteX40" fmla="*/ 5407356 w 6424098"/>
              <a:gd name="connsiteY40" fmla="*/ 2787545 h 6858000"/>
              <a:gd name="connsiteX41" fmla="*/ 5411130 w 6424098"/>
              <a:gd name="connsiteY41" fmla="*/ 2788640 h 6858000"/>
              <a:gd name="connsiteX42" fmla="*/ 5416439 w 6424098"/>
              <a:gd name="connsiteY42" fmla="*/ 2805666 h 6858000"/>
              <a:gd name="connsiteX43" fmla="*/ 5457023 w 6424098"/>
              <a:gd name="connsiteY43" fmla="*/ 2858292 h 6858000"/>
              <a:gd name="connsiteX44" fmla="*/ 5479298 w 6424098"/>
              <a:gd name="connsiteY44" fmla="*/ 2947791 h 6858000"/>
              <a:gd name="connsiteX45" fmla="*/ 5481770 w 6424098"/>
              <a:gd name="connsiteY45" fmla="*/ 2951352 h 6858000"/>
              <a:gd name="connsiteX46" fmla="*/ 5482045 w 6424098"/>
              <a:gd name="connsiteY46" fmla="*/ 2984371 h 6858000"/>
              <a:gd name="connsiteX47" fmla="*/ 5482415 w 6424098"/>
              <a:gd name="connsiteY47" fmla="*/ 3004079 h 6858000"/>
              <a:gd name="connsiteX48" fmla="*/ 5503944 w 6424098"/>
              <a:gd name="connsiteY48" fmla="*/ 3123335 h 6858000"/>
              <a:gd name="connsiteX49" fmla="*/ 5516007 w 6424098"/>
              <a:gd name="connsiteY49" fmla="*/ 3258473 h 6858000"/>
              <a:gd name="connsiteX50" fmla="*/ 5566839 w 6424098"/>
              <a:gd name="connsiteY50" fmla="*/ 3345295 h 6858000"/>
              <a:gd name="connsiteX51" fmla="*/ 5589758 w 6424098"/>
              <a:gd name="connsiteY51" fmla="*/ 3506453 h 6858000"/>
              <a:gd name="connsiteX52" fmla="*/ 5596144 w 6424098"/>
              <a:gd name="connsiteY52" fmla="*/ 3534624 h 6858000"/>
              <a:gd name="connsiteX53" fmla="*/ 5597750 w 6424098"/>
              <a:gd name="connsiteY53" fmla="*/ 3534129 h 6858000"/>
              <a:gd name="connsiteX54" fmla="*/ 5599700 w 6424098"/>
              <a:gd name="connsiteY54" fmla="*/ 3547221 h 6858000"/>
              <a:gd name="connsiteX55" fmla="*/ 5615031 w 6424098"/>
              <a:gd name="connsiteY55" fmla="*/ 3557482 h 6858000"/>
              <a:gd name="connsiteX56" fmla="*/ 5618377 w 6424098"/>
              <a:gd name="connsiteY56" fmla="*/ 3588431 h 6858000"/>
              <a:gd name="connsiteX57" fmla="*/ 5612155 w 6424098"/>
              <a:gd name="connsiteY57" fmla="*/ 3589869 h 6858000"/>
              <a:gd name="connsiteX58" fmla="*/ 5620843 w 6424098"/>
              <a:gd name="connsiteY58" fmla="*/ 3606745 h 6858000"/>
              <a:gd name="connsiteX59" fmla="*/ 5655472 w 6424098"/>
              <a:gd name="connsiteY59" fmla="*/ 3678877 h 6858000"/>
              <a:gd name="connsiteX60" fmla="*/ 5683015 w 6424098"/>
              <a:gd name="connsiteY60" fmla="*/ 3762025 h 6858000"/>
              <a:gd name="connsiteX61" fmla="*/ 5696643 w 6424098"/>
              <a:gd name="connsiteY61" fmla="*/ 3773888 h 6858000"/>
              <a:gd name="connsiteX62" fmla="*/ 5699203 w 6424098"/>
              <a:gd name="connsiteY62" fmla="*/ 3775823 h 6858000"/>
              <a:gd name="connsiteX63" fmla="*/ 5704824 w 6424098"/>
              <a:gd name="connsiteY63" fmla="*/ 3785966 h 6858000"/>
              <a:gd name="connsiteX64" fmla="*/ 5733539 w 6424098"/>
              <a:gd name="connsiteY64" fmla="*/ 3818457 h 6858000"/>
              <a:gd name="connsiteX65" fmla="*/ 5768491 w 6424098"/>
              <a:gd name="connsiteY65" fmla="*/ 3914399 h 6858000"/>
              <a:gd name="connsiteX66" fmla="*/ 5793123 w 6424098"/>
              <a:gd name="connsiteY66" fmla="*/ 3969952 h 6858000"/>
              <a:gd name="connsiteX67" fmla="*/ 5808321 w 6424098"/>
              <a:gd name="connsiteY67" fmla="*/ 3988153 h 6858000"/>
              <a:gd name="connsiteX68" fmla="*/ 5825621 w 6424098"/>
              <a:gd name="connsiteY68" fmla="*/ 4015525 h 6858000"/>
              <a:gd name="connsiteX69" fmla="*/ 5860672 w 6424098"/>
              <a:gd name="connsiteY69" fmla="*/ 4061579 h 6858000"/>
              <a:gd name="connsiteX70" fmla="*/ 5872173 w 6424098"/>
              <a:gd name="connsiteY70" fmla="*/ 4088497 h 6858000"/>
              <a:gd name="connsiteX71" fmla="*/ 5894095 w 6424098"/>
              <a:gd name="connsiteY71" fmla="*/ 4128857 h 6858000"/>
              <a:gd name="connsiteX72" fmla="*/ 5903513 w 6424098"/>
              <a:gd name="connsiteY72" fmla="*/ 4187661 h 6858000"/>
              <a:gd name="connsiteX73" fmla="*/ 5917114 w 6424098"/>
              <a:gd name="connsiteY73" fmla="*/ 4213096 h 6858000"/>
              <a:gd name="connsiteX74" fmla="*/ 5924233 w 6424098"/>
              <a:gd name="connsiteY74" fmla="*/ 4242060 h 6858000"/>
              <a:gd name="connsiteX75" fmla="*/ 5928910 w 6424098"/>
              <a:gd name="connsiteY75" fmla="*/ 4300973 h 6858000"/>
              <a:gd name="connsiteX76" fmla="*/ 5939320 w 6424098"/>
              <a:gd name="connsiteY76" fmla="*/ 4340435 h 6858000"/>
              <a:gd name="connsiteX77" fmla="*/ 5946705 w 6424098"/>
              <a:gd name="connsiteY77" fmla="*/ 4428051 h 6858000"/>
              <a:gd name="connsiteX78" fmla="*/ 5949261 w 6424098"/>
              <a:gd name="connsiteY78" fmla="*/ 4449185 h 6858000"/>
              <a:gd name="connsiteX79" fmla="*/ 5968960 w 6424098"/>
              <a:gd name="connsiteY79" fmla="*/ 4482655 h 6858000"/>
              <a:gd name="connsiteX80" fmla="*/ 5980106 w 6424098"/>
              <a:gd name="connsiteY80" fmla="*/ 4585087 h 6858000"/>
              <a:gd name="connsiteX81" fmla="*/ 5998138 w 6424098"/>
              <a:gd name="connsiteY81" fmla="*/ 4697518 h 6858000"/>
              <a:gd name="connsiteX82" fmla="*/ 6013516 w 6424098"/>
              <a:gd name="connsiteY82" fmla="*/ 4786619 h 6858000"/>
              <a:gd name="connsiteX83" fmla="*/ 6025404 w 6424098"/>
              <a:gd name="connsiteY83" fmla="*/ 4858148 h 6858000"/>
              <a:gd name="connsiteX84" fmla="*/ 6007749 w 6424098"/>
              <a:gd name="connsiteY84" fmla="*/ 4964715 h 6858000"/>
              <a:gd name="connsiteX85" fmla="*/ 6005269 w 6424098"/>
              <a:gd name="connsiteY85" fmla="*/ 5150567 h 6858000"/>
              <a:gd name="connsiteX86" fmla="*/ 6001127 w 6424098"/>
              <a:gd name="connsiteY86" fmla="*/ 5164609 h 6858000"/>
              <a:gd name="connsiteX87" fmla="*/ 5998514 w 6424098"/>
              <a:gd name="connsiteY87" fmla="*/ 5189673 h 6858000"/>
              <a:gd name="connsiteX88" fmla="*/ 6018409 w 6424098"/>
              <a:gd name="connsiteY88" fmla="*/ 5227157 h 6858000"/>
              <a:gd name="connsiteX89" fmla="*/ 6036748 w 6424098"/>
              <a:gd name="connsiteY89" fmla="*/ 5322752 h 6858000"/>
              <a:gd name="connsiteX90" fmla="*/ 6036943 w 6424098"/>
              <a:gd name="connsiteY90" fmla="*/ 5329480 h 6858000"/>
              <a:gd name="connsiteX91" fmla="*/ 6037677 w 6424098"/>
              <a:gd name="connsiteY91" fmla="*/ 5354807 h 6858000"/>
              <a:gd name="connsiteX92" fmla="*/ 6039728 w 6424098"/>
              <a:gd name="connsiteY92" fmla="*/ 5359416 h 6858000"/>
              <a:gd name="connsiteX93" fmla="*/ 6053435 w 6424098"/>
              <a:gd name="connsiteY93" fmla="*/ 5387547 h 6858000"/>
              <a:gd name="connsiteX94" fmla="*/ 6065933 w 6424098"/>
              <a:gd name="connsiteY94" fmla="*/ 5443002 h 6858000"/>
              <a:gd name="connsiteX95" fmla="*/ 6068640 w 6424098"/>
              <a:gd name="connsiteY95" fmla="*/ 5474503 h 6858000"/>
              <a:gd name="connsiteX96" fmla="*/ 6080922 w 6424098"/>
              <a:gd name="connsiteY96" fmla="*/ 5561070 h 6858000"/>
              <a:gd name="connsiteX97" fmla="*/ 6096949 w 6424098"/>
              <a:gd name="connsiteY97" fmla="*/ 5648179 h 6858000"/>
              <a:gd name="connsiteX98" fmla="*/ 6125703 w 6424098"/>
              <a:gd name="connsiteY98" fmla="*/ 5692894 h 6858000"/>
              <a:gd name="connsiteX99" fmla="*/ 6121353 w 6424098"/>
              <a:gd name="connsiteY99" fmla="*/ 5721725 h 6858000"/>
              <a:gd name="connsiteX100" fmla="*/ 6121607 w 6424098"/>
              <a:gd name="connsiteY100" fmla="*/ 5721959 h 6858000"/>
              <a:gd name="connsiteX101" fmla="*/ 6127024 w 6424098"/>
              <a:gd name="connsiteY101" fmla="*/ 5786902 h 6858000"/>
              <a:gd name="connsiteX102" fmla="*/ 6127519 w 6424098"/>
              <a:gd name="connsiteY102" fmla="*/ 5865775 h 6858000"/>
              <a:gd name="connsiteX103" fmla="*/ 6119217 w 6424098"/>
              <a:gd name="connsiteY103" fmla="*/ 5888542 h 6858000"/>
              <a:gd name="connsiteX104" fmla="*/ 6102493 w 6424098"/>
              <a:gd name="connsiteY104" fmla="*/ 5928602 h 6858000"/>
              <a:gd name="connsiteX105" fmla="*/ 6056863 w 6424098"/>
              <a:gd name="connsiteY105" fmla="*/ 6000643 h 6858000"/>
              <a:gd name="connsiteX106" fmla="*/ 6045436 w 6424098"/>
              <a:gd name="connsiteY106" fmla="*/ 6124480 h 6858000"/>
              <a:gd name="connsiteX107" fmla="*/ 6030489 w 6424098"/>
              <a:gd name="connsiteY107" fmla="*/ 6317666 h 6858000"/>
              <a:gd name="connsiteX108" fmla="*/ 6007492 w 6424098"/>
              <a:gd name="connsiteY108" fmla="*/ 6440818 h 6858000"/>
              <a:gd name="connsiteX109" fmla="*/ 6009467 w 6424098"/>
              <a:gd name="connsiteY109" fmla="*/ 6487076 h 6858000"/>
              <a:gd name="connsiteX110" fmla="*/ 5995064 w 6424098"/>
              <a:gd name="connsiteY110" fmla="*/ 6540791 h 6858000"/>
              <a:gd name="connsiteX111" fmla="*/ 6004510 w 6424098"/>
              <a:gd name="connsiteY111" fmla="*/ 6599256 h 6858000"/>
              <a:gd name="connsiteX112" fmla="*/ 5986207 w 6424098"/>
              <a:gd name="connsiteY112" fmla="*/ 6695855 h 6858000"/>
              <a:gd name="connsiteX113" fmla="*/ 5979428 w 6424098"/>
              <a:gd name="connsiteY113" fmla="*/ 6754678 h 6858000"/>
              <a:gd name="connsiteX114" fmla="*/ 5983398 w 6424098"/>
              <a:gd name="connsiteY114" fmla="*/ 6778641 h 6858000"/>
              <a:gd name="connsiteX115" fmla="*/ 5984543 w 6424098"/>
              <a:gd name="connsiteY115" fmla="*/ 6811016 h 6858000"/>
              <a:gd name="connsiteX116" fmla="*/ 5979671 w 6424098"/>
              <a:gd name="connsiteY116" fmla="*/ 6858000 h 6858000"/>
              <a:gd name="connsiteX117" fmla="*/ 0 w 6424098"/>
              <a:gd name="connsiteY117" fmla="*/ 6858000 h 6858000"/>
              <a:gd name="connsiteX118" fmla="*/ 0 w 6424098"/>
              <a:gd name="connsiteY118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13516 w 6127519"/>
              <a:gd name="connsiteY82" fmla="*/ 4786619 h 6858000"/>
              <a:gd name="connsiteX83" fmla="*/ 6025404 w 6127519"/>
              <a:gd name="connsiteY83" fmla="*/ 4858148 h 6858000"/>
              <a:gd name="connsiteX84" fmla="*/ 6007749 w 6127519"/>
              <a:gd name="connsiteY84" fmla="*/ 4964715 h 6858000"/>
              <a:gd name="connsiteX85" fmla="*/ 6005269 w 6127519"/>
              <a:gd name="connsiteY85" fmla="*/ 5150567 h 6858000"/>
              <a:gd name="connsiteX86" fmla="*/ 6001127 w 6127519"/>
              <a:gd name="connsiteY86" fmla="*/ 5164609 h 6858000"/>
              <a:gd name="connsiteX87" fmla="*/ 5998514 w 6127519"/>
              <a:gd name="connsiteY87" fmla="*/ 5189673 h 6858000"/>
              <a:gd name="connsiteX88" fmla="*/ 6018409 w 6127519"/>
              <a:gd name="connsiteY88" fmla="*/ 5227157 h 6858000"/>
              <a:gd name="connsiteX89" fmla="*/ 6036748 w 6127519"/>
              <a:gd name="connsiteY89" fmla="*/ 5322752 h 6858000"/>
              <a:gd name="connsiteX90" fmla="*/ 6036943 w 6127519"/>
              <a:gd name="connsiteY90" fmla="*/ 5329480 h 6858000"/>
              <a:gd name="connsiteX91" fmla="*/ 6037677 w 6127519"/>
              <a:gd name="connsiteY91" fmla="*/ 5354807 h 6858000"/>
              <a:gd name="connsiteX92" fmla="*/ 6039728 w 6127519"/>
              <a:gd name="connsiteY92" fmla="*/ 5359416 h 6858000"/>
              <a:gd name="connsiteX93" fmla="*/ 6053435 w 6127519"/>
              <a:gd name="connsiteY93" fmla="*/ 5387547 h 6858000"/>
              <a:gd name="connsiteX94" fmla="*/ 6065933 w 6127519"/>
              <a:gd name="connsiteY94" fmla="*/ 5443002 h 6858000"/>
              <a:gd name="connsiteX95" fmla="*/ 6068640 w 6127519"/>
              <a:gd name="connsiteY95" fmla="*/ 5474503 h 6858000"/>
              <a:gd name="connsiteX96" fmla="*/ 6080922 w 6127519"/>
              <a:gd name="connsiteY96" fmla="*/ 5561070 h 6858000"/>
              <a:gd name="connsiteX97" fmla="*/ 6096949 w 6127519"/>
              <a:gd name="connsiteY97" fmla="*/ 5648179 h 6858000"/>
              <a:gd name="connsiteX98" fmla="*/ 6125703 w 6127519"/>
              <a:gd name="connsiteY98" fmla="*/ 5692894 h 6858000"/>
              <a:gd name="connsiteX99" fmla="*/ 6121353 w 6127519"/>
              <a:gd name="connsiteY99" fmla="*/ 5721725 h 6858000"/>
              <a:gd name="connsiteX100" fmla="*/ 6121607 w 6127519"/>
              <a:gd name="connsiteY100" fmla="*/ 5721959 h 6858000"/>
              <a:gd name="connsiteX101" fmla="*/ 6127024 w 6127519"/>
              <a:gd name="connsiteY101" fmla="*/ 5786902 h 6858000"/>
              <a:gd name="connsiteX102" fmla="*/ 6127519 w 6127519"/>
              <a:gd name="connsiteY102" fmla="*/ 5865775 h 6858000"/>
              <a:gd name="connsiteX103" fmla="*/ 6119217 w 6127519"/>
              <a:gd name="connsiteY103" fmla="*/ 5888542 h 6858000"/>
              <a:gd name="connsiteX104" fmla="*/ 6102493 w 6127519"/>
              <a:gd name="connsiteY104" fmla="*/ 5928602 h 6858000"/>
              <a:gd name="connsiteX105" fmla="*/ 6056863 w 6127519"/>
              <a:gd name="connsiteY105" fmla="*/ 6000643 h 6858000"/>
              <a:gd name="connsiteX106" fmla="*/ 6045436 w 6127519"/>
              <a:gd name="connsiteY106" fmla="*/ 6124480 h 6858000"/>
              <a:gd name="connsiteX107" fmla="*/ 6030489 w 6127519"/>
              <a:gd name="connsiteY107" fmla="*/ 6317666 h 6858000"/>
              <a:gd name="connsiteX108" fmla="*/ 6007492 w 6127519"/>
              <a:gd name="connsiteY108" fmla="*/ 6440818 h 6858000"/>
              <a:gd name="connsiteX109" fmla="*/ 6009467 w 6127519"/>
              <a:gd name="connsiteY109" fmla="*/ 6487076 h 6858000"/>
              <a:gd name="connsiteX110" fmla="*/ 5995064 w 6127519"/>
              <a:gd name="connsiteY110" fmla="*/ 6540791 h 6858000"/>
              <a:gd name="connsiteX111" fmla="*/ 6004510 w 6127519"/>
              <a:gd name="connsiteY111" fmla="*/ 6599256 h 6858000"/>
              <a:gd name="connsiteX112" fmla="*/ 5986207 w 6127519"/>
              <a:gd name="connsiteY112" fmla="*/ 6695855 h 6858000"/>
              <a:gd name="connsiteX113" fmla="*/ 5979428 w 6127519"/>
              <a:gd name="connsiteY113" fmla="*/ 6754678 h 6858000"/>
              <a:gd name="connsiteX114" fmla="*/ 5983398 w 6127519"/>
              <a:gd name="connsiteY114" fmla="*/ 6778641 h 6858000"/>
              <a:gd name="connsiteX115" fmla="*/ 5984543 w 6127519"/>
              <a:gd name="connsiteY115" fmla="*/ 6811016 h 6858000"/>
              <a:gd name="connsiteX116" fmla="*/ 5979671 w 6127519"/>
              <a:gd name="connsiteY116" fmla="*/ 6858000 h 6858000"/>
              <a:gd name="connsiteX117" fmla="*/ 0 w 6127519"/>
              <a:gd name="connsiteY117" fmla="*/ 6858000 h 6858000"/>
              <a:gd name="connsiteX118" fmla="*/ 0 w 6127519"/>
              <a:gd name="connsiteY118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25404 w 6127519"/>
              <a:gd name="connsiteY82" fmla="*/ 4858148 h 6858000"/>
              <a:gd name="connsiteX83" fmla="*/ 6007749 w 6127519"/>
              <a:gd name="connsiteY83" fmla="*/ 4964715 h 6858000"/>
              <a:gd name="connsiteX84" fmla="*/ 6005269 w 6127519"/>
              <a:gd name="connsiteY84" fmla="*/ 5150567 h 6858000"/>
              <a:gd name="connsiteX85" fmla="*/ 6001127 w 6127519"/>
              <a:gd name="connsiteY85" fmla="*/ 5164609 h 6858000"/>
              <a:gd name="connsiteX86" fmla="*/ 5998514 w 6127519"/>
              <a:gd name="connsiteY86" fmla="*/ 5189673 h 6858000"/>
              <a:gd name="connsiteX87" fmla="*/ 6018409 w 6127519"/>
              <a:gd name="connsiteY87" fmla="*/ 5227157 h 6858000"/>
              <a:gd name="connsiteX88" fmla="*/ 6036748 w 6127519"/>
              <a:gd name="connsiteY88" fmla="*/ 5322752 h 6858000"/>
              <a:gd name="connsiteX89" fmla="*/ 6036943 w 6127519"/>
              <a:gd name="connsiteY89" fmla="*/ 5329480 h 6858000"/>
              <a:gd name="connsiteX90" fmla="*/ 6037677 w 6127519"/>
              <a:gd name="connsiteY90" fmla="*/ 5354807 h 6858000"/>
              <a:gd name="connsiteX91" fmla="*/ 6039728 w 6127519"/>
              <a:gd name="connsiteY91" fmla="*/ 5359416 h 6858000"/>
              <a:gd name="connsiteX92" fmla="*/ 6053435 w 6127519"/>
              <a:gd name="connsiteY92" fmla="*/ 5387547 h 6858000"/>
              <a:gd name="connsiteX93" fmla="*/ 6065933 w 6127519"/>
              <a:gd name="connsiteY93" fmla="*/ 5443002 h 6858000"/>
              <a:gd name="connsiteX94" fmla="*/ 6068640 w 6127519"/>
              <a:gd name="connsiteY94" fmla="*/ 5474503 h 6858000"/>
              <a:gd name="connsiteX95" fmla="*/ 6080922 w 6127519"/>
              <a:gd name="connsiteY95" fmla="*/ 5561070 h 6858000"/>
              <a:gd name="connsiteX96" fmla="*/ 6096949 w 6127519"/>
              <a:gd name="connsiteY96" fmla="*/ 5648179 h 6858000"/>
              <a:gd name="connsiteX97" fmla="*/ 6125703 w 6127519"/>
              <a:gd name="connsiteY97" fmla="*/ 5692894 h 6858000"/>
              <a:gd name="connsiteX98" fmla="*/ 6121353 w 6127519"/>
              <a:gd name="connsiteY98" fmla="*/ 5721725 h 6858000"/>
              <a:gd name="connsiteX99" fmla="*/ 6121607 w 6127519"/>
              <a:gd name="connsiteY99" fmla="*/ 5721959 h 6858000"/>
              <a:gd name="connsiteX100" fmla="*/ 6127024 w 6127519"/>
              <a:gd name="connsiteY100" fmla="*/ 5786902 h 6858000"/>
              <a:gd name="connsiteX101" fmla="*/ 6127519 w 6127519"/>
              <a:gd name="connsiteY101" fmla="*/ 5865775 h 6858000"/>
              <a:gd name="connsiteX102" fmla="*/ 6119217 w 6127519"/>
              <a:gd name="connsiteY102" fmla="*/ 5888542 h 6858000"/>
              <a:gd name="connsiteX103" fmla="*/ 6102493 w 6127519"/>
              <a:gd name="connsiteY103" fmla="*/ 5928602 h 6858000"/>
              <a:gd name="connsiteX104" fmla="*/ 6056863 w 6127519"/>
              <a:gd name="connsiteY104" fmla="*/ 6000643 h 6858000"/>
              <a:gd name="connsiteX105" fmla="*/ 6045436 w 6127519"/>
              <a:gd name="connsiteY105" fmla="*/ 6124480 h 6858000"/>
              <a:gd name="connsiteX106" fmla="*/ 6030489 w 6127519"/>
              <a:gd name="connsiteY106" fmla="*/ 6317666 h 6858000"/>
              <a:gd name="connsiteX107" fmla="*/ 6007492 w 6127519"/>
              <a:gd name="connsiteY107" fmla="*/ 6440818 h 6858000"/>
              <a:gd name="connsiteX108" fmla="*/ 6009467 w 6127519"/>
              <a:gd name="connsiteY108" fmla="*/ 6487076 h 6858000"/>
              <a:gd name="connsiteX109" fmla="*/ 5995064 w 6127519"/>
              <a:gd name="connsiteY109" fmla="*/ 6540791 h 6858000"/>
              <a:gd name="connsiteX110" fmla="*/ 6004510 w 6127519"/>
              <a:gd name="connsiteY110" fmla="*/ 6599256 h 6858000"/>
              <a:gd name="connsiteX111" fmla="*/ 5986207 w 6127519"/>
              <a:gd name="connsiteY111" fmla="*/ 6695855 h 6858000"/>
              <a:gd name="connsiteX112" fmla="*/ 5979428 w 6127519"/>
              <a:gd name="connsiteY112" fmla="*/ 6754678 h 6858000"/>
              <a:gd name="connsiteX113" fmla="*/ 5983398 w 6127519"/>
              <a:gd name="connsiteY113" fmla="*/ 6778641 h 6858000"/>
              <a:gd name="connsiteX114" fmla="*/ 5984543 w 6127519"/>
              <a:gd name="connsiteY114" fmla="*/ 6811016 h 6858000"/>
              <a:gd name="connsiteX115" fmla="*/ 5979671 w 6127519"/>
              <a:gd name="connsiteY115" fmla="*/ 6858000 h 6858000"/>
              <a:gd name="connsiteX116" fmla="*/ 0 w 6127519"/>
              <a:gd name="connsiteY116" fmla="*/ 6858000 h 6858000"/>
              <a:gd name="connsiteX117" fmla="*/ 0 w 6127519"/>
              <a:gd name="connsiteY117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33539 w 6127519"/>
              <a:gd name="connsiteY64" fmla="*/ 3818457 h 6858000"/>
              <a:gd name="connsiteX65" fmla="*/ 5768491 w 6127519"/>
              <a:gd name="connsiteY65" fmla="*/ 3914399 h 6858000"/>
              <a:gd name="connsiteX66" fmla="*/ 5793123 w 6127519"/>
              <a:gd name="connsiteY66" fmla="*/ 3969952 h 6858000"/>
              <a:gd name="connsiteX67" fmla="*/ 5808321 w 6127519"/>
              <a:gd name="connsiteY67" fmla="*/ 3988153 h 6858000"/>
              <a:gd name="connsiteX68" fmla="*/ 5825621 w 6127519"/>
              <a:gd name="connsiteY68" fmla="*/ 4015525 h 6858000"/>
              <a:gd name="connsiteX69" fmla="*/ 5860672 w 6127519"/>
              <a:gd name="connsiteY69" fmla="*/ 4061579 h 6858000"/>
              <a:gd name="connsiteX70" fmla="*/ 5872173 w 6127519"/>
              <a:gd name="connsiteY70" fmla="*/ 4088497 h 6858000"/>
              <a:gd name="connsiteX71" fmla="*/ 5894095 w 6127519"/>
              <a:gd name="connsiteY71" fmla="*/ 4128857 h 6858000"/>
              <a:gd name="connsiteX72" fmla="*/ 5903513 w 6127519"/>
              <a:gd name="connsiteY72" fmla="*/ 4187661 h 6858000"/>
              <a:gd name="connsiteX73" fmla="*/ 5917114 w 6127519"/>
              <a:gd name="connsiteY73" fmla="*/ 4213096 h 6858000"/>
              <a:gd name="connsiteX74" fmla="*/ 5924233 w 6127519"/>
              <a:gd name="connsiteY74" fmla="*/ 4242060 h 6858000"/>
              <a:gd name="connsiteX75" fmla="*/ 5928910 w 6127519"/>
              <a:gd name="connsiteY75" fmla="*/ 4300973 h 6858000"/>
              <a:gd name="connsiteX76" fmla="*/ 5939320 w 6127519"/>
              <a:gd name="connsiteY76" fmla="*/ 4340435 h 6858000"/>
              <a:gd name="connsiteX77" fmla="*/ 5946705 w 6127519"/>
              <a:gd name="connsiteY77" fmla="*/ 4428051 h 6858000"/>
              <a:gd name="connsiteX78" fmla="*/ 5949261 w 6127519"/>
              <a:gd name="connsiteY78" fmla="*/ 4449185 h 6858000"/>
              <a:gd name="connsiteX79" fmla="*/ 5968960 w 6127519"/>
              <a:gd name="connsiteY79" fmla="*/ 4482655 h 6858000"/>
              <a:gd name="connsiteX80" fmla="*/ 5980106 w 6127519"/>
              <a:gd name="connsiteY80" fmla="*/ 4585087 h 6858000"/>
              <a:gd name="connsiteX81" fmla="*/ 5998138 w 6127519"/>
              <a:gd name="connsiteY81" fmla="*/ 4697518 h 6858000"/>
              <a:gd name="connsiteX82" fmla="*/ 6007819 w 6127519"/>
              <a:gd name="connsiteY82" fmla="*/ 4858148 h 6858000"/>
              <a:gd name="connsiteX83" fmla="*/ 6007749 w 6127519"/>
              <a:gd name="connsiteY83" fmla="*/ 4964715 h 6858000"/>
              <a:gd name="connsiteX84" fmla="*/ 6005269 w 6127519"/>
              <a:gd name="connsiteY84" fmla="*/ 5150567 h 6858000"/>
              <a:gd name="connsiteX85" fmla="*/ 6001127 w 6127519"/>
              <a:gd name="connsiteY85" fmla="*/ 5164609 h 6858000"/>
              <a:gd name="connsiteX86" fmla="*/ 5998514 w 6127519"/>
              <a:gd name="connsiteY86" fmla="*/ 5189673 h 6858000"/>
              <a:gd name="connsiteX87" fmla="*/ 6018409 w 6127519"/>
              <a:gd name="connsiteY87" fmla="*/ 5227157 h 6858000"/>
              <a:gd name="connsiteX88" fmla="*/ 6036748 w 6127519"/>
              <a:gd name="connsiteY88" fmla="*/ 5322752 h 6858000"/>
              <a:gd name="connsiteX89" fmla="*/ 6036943 w 6127519"/>
              <a:gd name="connsiteY89" fmla="*/ 5329480 h 6858000"/>
              <a:gd name="connsiteX90" fmla="*/ 6037677 w 6127519"/>
              <a:gd name="connsiteY90" fmla="*/ 5354807 h 6858000"/>
              <a:gd name="connsiteX91" fmla="*/ 6039728 w 6127519"/>
              <a:gd name="connsiteY91" fmla="*/ 5359416 h 6858000"/>
              <a:gd name="connsiteX92" fmla="*/ 6053435 w 6127519"/>
              <a:gd name="connsiteY92" fmla="*/ 5387547 h 6858000"/>
              <a:gd name="connsiteX93" fmla="*/ 6065933 w 6127519"/>
              <a:gd name="connsiteY93" fmla="*/ 5443002 h 6858000"/>
              <a:gd name="connsiteX94" fmla="*/ 6068640 w 6127519"/>
              <a:gd name="connsiteY94" fmla="*/ 5474503 h 6858000"/>
              <a:gd name="connsiteX95" fmla="*/ 6080922 w 6127519"/>
              <a:gd name="connsiteY95" fmla="*/ 5561070 h 6858000"/>
              <a:gd name="connsiteX96" fmla="*/ 6096949 w 6127519"/>
              <a:gd name="connsiteY96" fmla="*/ 5648179 h 6858000"/>
              <a:gd name="connsiteX97" fmla="*/ 6125703 w 6127519"/>
              <a:gd name="connsiteY97" fmla="*/ 5692894 h 6858000"/>
              <a:gd name="connsiteX98" fmla="*/ 6121353 w 6127519"/>
              <a:gd name="connsiteY98" fmla="*/ 5721725 h 6858000"/>
              <a:gd name="connsiteX99" fmla="*/ 6121607 w 6127519"/>
              <a:gd name="connsiteY99" fmla="*/ 5721959 h 6858000"/>
              <a:gd name="connsiteX100" fmla="*/ 6127024 w 6127519"/>
              <a:gd name="connsiteY100" fmla="*/ 5786902 h 6858000"/>
              <a:gd name="connsiteX101" fmla="*/ 6127519 w 6127519"/>
              <a:gd name="connsiteY101" fmla="*/ 5865775 h 6858000"/>
              <a:gd name="connsiteX102" fmla="*/ 6119217 w 6127519"/>
              <a:gd name="connsiteY102" fmla="*/ 5888542 h 6858000"/>
              <a:gd name="connsiteX103" fmla="*/ 6102493 w 6127519"/>
              <a:gd name="connsiteY103" fmla="*/ 5928602 h 6858000"/>
              <a:gd name="connsiteX104" fmla="*/ 6056863 w 6127519"/>
              <a:gd name="connsiteY104" fmla="*/ 6000643 h 6858000"/>
              <a:gd name="connsiteX105" fmla="*/ 6045436 w 6127519"/>
              <a:gd name="connsiteY105" fmla="*/ 6124480 h 6858000"/>
              <a:gd name="connsiteX106" fmla="*/ 6030489 w 6127519"/>
              <a:gd name="connsiteY106" fmla="*/ 6317666 h 6858000"/>
              <a:gd name="connsiteX107" fmla="*/ 6007492 w 6127519"/>
              <a:gd name="connsiteY107" fmla="*/ 6440818 h 6858000"/>
              <a:gd name="connsiteX108" fmla="*/ 6009467 w 6127519"/>
              <a:gd name="connsiteY108" fmla="*/ 6487076 h 6858000"/>
              <a:gd name="connsiteX109" fmla="*/ 5995064 w 6127519"/>
              <a:gd name="connsiteY109" fmla="*/ 6540791 h 6858000"/>
              <a:gd name="connsiteX110" fmla="*/ 6004510 w 6127519"/>
              <a:gd name="connsiteY110" fmla="*/ 6599256 h 6858000"/>
              <a:gd name="connsiteX111" fmla="*/ 5986207 w 6127519"/>
              <a:gd name="connsiteY111" fmla="*/ 6695855 h 6858000"/>
              <a:gd name="connsiteX112" fmla="*/ 5979428 w 6127519"/>
              <a:gd name="connsiteY112" fmla="*/ 6754678 h 6858000"/>
              <a:gd name="connsiteX113" fmla="*/ 5983398 w 6127519"/>
              <a:gd name="connsiteY113" fmla="*/ 6778641 h 6858000"/>
              <a:gd name="connsiteX114" fmla="*/ 5984543 w 6127519"/>
              <a:gd name="connsiteY114" fmla="*/ 6811016 h 6858000"/>
              <a:gd name="connsiteX115" fmla="*/ 5979671 w 6127519"/>
              <a:gd name="connsiteY115" fmla="*/ 6858000 h 6858000"/>
              <a:gd name="connsiteX116" fmla="*/ 0 w 6127519"/>
              <a:gd name="connsiteY116" fmla="*/ 6858000 h 6858000"/>
              <a:gd name="connsiteX117" fmla="*/ 0 w 6127519"/>
              <a:gd name="connsiteY117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04824 w 6127519"/>
              <a:gd name="connsiteY63" fmla="*/ 3785966 h 6858000"/>
              <a:gd name="connsiteX64" fmla="*/ 5768491 w 6127519"/>
              <a:gd name="connsiteY64" fmla="*/ 3914399 h 6858000"/>
              <a:gd name="connsiteX65" fmla="*/ 5793123 w 6127519"/>
              <a:gd name="connsiteY65" fmla="*/ 3969952 h 6858000"/>
              <a:gd name="connsiteX66" fmla="*/ 5808321 w 6127519"/>
              <a:gd name="connsiteY66" fmla="*/ 3988153 h 6858000"/>
              <a:gd name="connsiteX67" fmla="*/ 5825621 w 6127519"/>
              <a:gd name="connsiteY67" fmla="*/ 4015525 h 6858000"/>
              <a:gd name="connsiteX68" fmla="*/ 5860672 w 6127519"/>
              <a:gd name="connsiteY68" fmla="*/ 4061579 h 6858000"/>
              <a:gd name="connsiteX69" fmla="*/ 5872173 w 6127519"/>
              <a:gd name="connsiteY69" fmla="*/ 4088497 h 6858000"/>
              <a:gd name="connsiteX70" fmla="*/ 5894095 w 6127519"/>
              <a:gd name="connsiteY70" fmla="*/ 4128857 h 6858000"/>
              <a:gd name="connsiteX71" fmla="*/ 5903513 w 6127519"/>
              <a:gd name="connsiteY71" fmla="*/ 4187661 h 6858000"/>
              <a:gd name="connsiteX72" fmla="*/ 5917114 w 6127519"/>
              <a:gd name="connsiteY72" fmla="*/ 4213096 h 6858000"/>
              <a:gd name="connsiteX73" fmla="*/ 5924233 w 6127519"/>
              <a:gd name="connsiteY73" fmla="*/ 4242060 h 6858000"/>
              <a:gd name="connsiteX74" fmla="*/ 5928910 w 6127519"/>
              <a:gd name="connsiteY74" fmla="*/ 4300973 h 6858000"/>
              <a:gd name="connsiteX75" fmla="*/ 5939320 w 6127519"/>
              <a:gd name="connsiteY75" fmla="*/ 4340435 h 6858000"/>
              <a:gd name="connsiteX76" fmla="*/ 5946705 w 6127519"/>
              <a:gd name="connsiteY76" fmla="*/ 4428051 h 6858000"/>
              <a:gd name="connsiteX77" fmla="*/ 5949261 w 6127519"/>
              <a:gd name="connsiteY77" fmla="*/ 4449185 h 6858000"/>
              <a:gd name="connsiteX78" fmla="*/ 5968960 w 6127519"/>
              <a:gd name="connsiteY78" fmla="*/ 4482655 h 6858000"/>
              <a:gd name="connsiteX79" fmla="*/ 5980106 w 6127519"/>
              <a:gd name="connsiteY79" fmla="*/ 4585087 h 6858000"/>
              <a:gd name="connsiteX80" fmla="*/ 5998138 w 6127519"/>
              <a:gd name="connsiteY80" fmla="*/ 4697518 h 6858000"/>
              <a:gd name="connsiteX81" fmla="*/ 6007819 w 6127519"/>
              <a:gd name="connsiteY81" fmla="*/ 4858148 h 6858000"/>
              <a:gd name="connsiteX82" fmla="*/ 6007749 w 6127519"/>
              <a:gd name="connsiteY82" fmla="*/ 4964715 h 6858000"/>
              <a:gd name="connsiteX83" fmla="*/ 6005269 w 6127519"/>
              <a:gd name="connsiteY83" fmla="*/ 5150567 h 6858000"/>
              <a:gd name="connsiteX84" fmla="*/ 6001127 w 6127519"/>
              <a:gd name="connsiteY84" fmla="*/ 5164609 h 6858000"/>
              <a:gd name="connsiteX85" fmla="*/ 5998514 w 6127519"/>
              <a:gd name="connsiteY85" fmla="*/ 5189673 h 6858000"/>
              <a:gd name="connsiteX86" fmla="*/ 6018409 w 6127519"/>
              <a:gd name="connsiteY86" fmla="*/ 5227157 h 6858000"/>
              <a:gd name="connsiteX87" fmla="*/ 6036748 w 6127519"/>
              <a:gd name="connsiteY87" fmla="*/ 5322752 h 6858000"/>
              <a:gd name="connsiteX88" fmla="*/ 6036943 w 6127519"/>
              <a:gd name="connsiteY88" fmla="*/ 5329480 h 6858000"/>
              <a:gd name="connsiteX89" fmla="*/ 6037677 w 6127519"/>
              <a:gd name="connsiteY89" fmla="*/ 5354807 h 6858000"/>
              <a:gd name="connsiteX90" fmla="*/ 6039728 w 6127519"/>
              <a:gd name="connsiteY90" fmla="*/ 5359416 h 6858000"/>
              <a:gd name="connsiteX91" fmla="*/ 6053435 w 6127519"/>
              <a:gd name="connsiteY91" fmla="*/ 5387547 h 6858000"/>
              <a:gd name="connsiteX92" fmla="*/ 6065933 w 6127519"/>
              <a:gd name="connsiteY92" fmla="*/ 5443002 h 6858000"/>
              <a:gd name="connsiteX93" fmla="*/ 6068640 w 6127519"/>
              <a:gd name="connsiteY93" fmla="*/ 5474503 h 6858000"/>
              <a:gd name="connsiteX94" fmla="*/ 6080922 w 6127519"/>
              <a:gd name="connsiteY94" fmla="*/ 5561070 h 6858000"/>
              <a:gd name="connsiteX95" fmla="*/ 6096949 w 6127519"/>
              <a:gd name="connsiteY95" fmla="*/ 5648179 h 6858000"/>
              <a:gd name="connsiteX96" fmla="*/ 6125703 w 6127519"/>
              <a:gd name="connsiteY96" fmla="*/ 5692894 h 6858000"/>
              <a:gd name="connsiteX97" fmla="*/ 6121353 w 6127519"/>
              <a:gd name="connsiteY97" fmla="*/ 5721725 h 6858000"/>
              <a:gd name="connsiteX98" fmla="*/ 6121607 w 6127519"/>
              <a:gd name="connsiteY98" fmla="*/ 5721959 h 6858000"/>
              <a:gd name="connsiteX99" fmla="*/ 6127024 w 6127519"/>
              <a:gd name="connsiteY99" fmla="*/ 5786902 h 6858000"/>
              <a:gd name="connsiteX100" fmla="*/ 6127519 w 6127519"/>
              <a:gd name="connsiteY100" fmla="*/ 5865775 h 6858000"/>
              <a:gd name="connsiteX101" fmla="*/ 6119217 w 6127519"/>
              <a:gd name="connsiteY101" fmla="*/ 5888542 h 6858000"/>
              <a:gd name="connsiteX102" fmla="*/ 6102493 w 6127519"/>
              <a:gd name="connsiteY102" fmla="*/ 5928602 h 6858000"/>
              <a:gd name="connsiteX103" fmla="*/ 6056863 w 6127519"/>
              <a:gd name="connsiteY103" fmla="*/ 6000643 h 6858000"/>
              <a:gd name="connsiteX104" fmla="*/ 6045436 w 6127519"/>
              <a:gd name="connsiteY104" fmla="*/ 6124480 h 6858000"/>
              <a:gd name="connsiteX105" fmla="*/ 6030489 w 6127519"/>
              <a:gd name="connsiteY105" fmla="*/ 6317666 h 6858000"/>
              <a:gd name="connsiteX106" fmla="*/ 6007492 w 6127519"/>
              <a:gd name="connsiteY106" fmla="*/ 6440818 h 6858000"/>
              <a:gd name="connsiteX107" fmla="*/ 6009467 w 6127519"/>
              <a:gd name="connsiteY107" fmla="*/ 6487076 h 6858000"/>
              <a:gd name="connsiteX108" fmla="*/ 5995064 w 6127519"/>
              <a:gd name="connsiteY108" fmla="*/ 6540791 h 6858000"/>
              <a:gd name="connsiteX109" fmla="*/ 6004510 w 6127519"/>
              <a:gd name="connsiteY109" fmla="*/ 6599256 h 6858000"/>
              <a:gd name="connsiteX110" fmla="*/ 5986207 w 6127519"/>
              <a:gd name="connsiteY110" fmla="*/ 6695855 h 6858000"/>
              <a:gd name="connsiteX111" fmla="*/ 5979428 w 6127519"/>
              <a:gd name="connsiteY111" fmla="*/ 6754678 h 6858000"/>
              <a:gd name="connsiteX112" fmla="*/ 5983398 w 6127519"/>
              <a:gd name="connsiteY112" fmla="*/ 6778641 h 6858000"/>
              <a:gd name="connsiteX113" fmla="*/ 5984543 w 6127519"/>
              <a:gd name="connsiteY113" fmla="*/ 6811016 h 6858000"/>
              <a:gd name="connsiteX114" fmla="*/ 5979671 w 6127519"/>
              <a:gd name="connsiteY114" fmla="*/ 6858000 h 6858000"/>
              <a:gd name="connsiteX115" fmla="*/ 0 w 6127519"/>
              <a:gd name="connsiteY115" fmla="*/ 6858000 h 6858000"/>
              <a:gd name="connsiteX116" fmla="*/ 0 w 6127519"/>
              <a:gd name="connsiteY116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699203 w 6127519"/>
              <a:gd name="connsiteY62" fmla="*/ 3775823 h 6858000"/>
              <a:gd name="connsiteX63" fmla="*/ 5768491 w 6127519"/>
              <a:gd name="connsiteY63" fmla="*/ 3914399 h 6858000"/>
              <a:gd name="connsiteX64" fmla="*/ 5793123 w 6127519"/>
              <a:gd name="connsiteY64" fmla="*/ 3969952 h 6858000"/>
              <a:gd name="connsiteX65" fmla="*/ 5808321 w 6127519"/>
              <a:gd name="connsiteY65" fmla="*/ 3988153 h 6858000"/>
              <a:gd name="connsiteX66" fmla="*/ 5825621 w 6127519"/>
              <a:gd name="connsiteY66" fmla="*/ 4015525 h 6858000"/>
              <a:gd name="connsiteX67" fmla="*/ 5860672 w 6127519"/>
              <a:gd name="connsiteY67" fmla="*/ 4061579 h 6858000"/>
              <a:gd name="connsiteX68" fmla="*/ 5872173 w 6127519"/>
              <a:gd name="connsiteY68" fmla="*/ 4088497 h 6858000"/>
              <a:gd name="connsiteX69" fmla="*/ 5894095 w 6127519"/>
              <a:gd name="connsiteY69" fmla="*/ 4128857 h 6858000"/>
              <a:gd name="connsiteX70" fmla="*/ 5903513 w 6127519"/>
              <a:gd name="connsiteY70" fmla="*/ 4187661 h 6858000"/>
              <a:gd name="connsiteX71" fmla="*/ 5917114 w 6127519"/>
              <a:gd name="connsiteY71" fmla="*/ 4213096 h 6858000"/>
              <a:gd name="connsiteX72" fmla="*/ 5924233 w 6127519"/>
              <a:gd name="connsiteY72" fmla="*/ 4242060 h 6858000"/>
              <a:gd name="connsiteX73" fmla="*/ 5928910 w 6127519"/>
              <a:gd name="connsiteY73" fmla="*/ 4300973 h 6858000"/>
              <a:gd name="connsiteX74" fmla="*/ 5939320 w 6127519"/>
              <a:gd name="connsiteY74" fmla="*/ 4340435 h 6858000"/>
              <a:gd name="connsiteX75" fmla="*/ 5946705 w 6127519"/>
              <a:gd name="connsiteY75" fmla="*/ 4428051 h 6858000"/>
              <a:gd name="connsiteX76" fmla="*/ 5949261 w 6127519"/>
              <a:gd name="connsiteY76" fmla="*/ 4449185 h 6858000"/>
              <a:gd name="connsiteX77" fmla="*/ 5968960 w 6127519"/>
              <a:gd name="connsiteY77" fmla="*/ 4482655 h 6858000"/>
              <a:gd name="connsiteX78" fmla="*/ 5980106 w 6127519"/>
              <a:gd name="connsiteY78" fmla="*/ 4585087 h 6858000"/>
              <a:gd name="connsiteX79" fmla="*/ 5998138 w 6127519"/>
              <a:gd name="connsiteY79" fmla="*/ 4697518 h 6858000"/>
              <a:gd name="connsiteX80" fmla="*/ 6007819 w 6127519"/>
              <a:gd name="connsiteY80" fmla="*/ 4858148 h 6858000"/>
              <a:gd name="connsiteX81" fmla="*/ 6007749 w 6127519"/>
              <a:gd name="connsiteY81" fmla="*/ 4964715 h 6858000"/>
              <a:gd name="connsiteX82" fmla="*/ 6005269 w 6127519"/>
              <a:gd name="connsiteY82" fmla="*/ 5150567 h 6858000"/>
              <a:gd name="connsiteX83" fmla="*/ 6001127 w 6127519"/>
              <a:gd name="connsiteY83" fmla="*/ 5164609 h 6858000"/>
              <a:gd name="connsiteX84" fmla="*/ 5998514 w 6127519"/>
              <a:gd name="connsiteY84" fmla="*/ 5189673 h 6858000"/>
              <a:gd name="connsiteX85" fmla="*/ 6018409 w 6127519"/>
              <a:gd name="connsiteY85" fmla="*/ 5227157 h 6858000"/>
              <a:gd name="connsiteX86" fmla="*/ 6036748 w 6127519"/>
              <a:gd name="connsiteY86" fmla="*/ 5322752 h 6858000"/>
              <a:gd name="connsiteX87" fmla="*/ 6036943 w 6127519"/>
              <a:gd name="connsiteY87" fmla="*/ 5329480 h 6858000"/>
              <a:gd name="connsiteX88" fmla="*/ 6037677 w 6127519"/>
              <a:gd name="connsiteY88" fmla="*/ 5354807 h 6858000"/>
              <a:gd name="connsiteX89" fmla="*/ 6039728 w 6127519"/>
              <a:gd name="connsiteY89" fmla="*/ 5359416 h 6858000"/>
              <a:gd name="connsiteX90" fmla="*/ 6053435 w 6127519"/>
              <a:gd name="connsiteY90" fmla="*/ 5387547 h 6858000"/>
              <a:gd name="connsiteX91" fmla="*/ 6065933 w 6127519"/>
              <a:gd name="connsiteY91" fmla="*/ 5443002 h 6858000"/>
              <a:gd name="connsiteX92" fmla="*/ 6068640 w 6127519"/>
              <a:gd name="connsiteY92" fmla="*/ 5474503 h 6858000"/>
              <a:gd name="connsiteX93" fmla="*/ 6080922 w 6127519"/>
              <a:gd name="connsiteY93" fmla="*/ 5561070 h 6858000"/>
              <a:gd name="connsiteX94" fmla="*/ 6096949 w 6127519"/>
              <a:gd name="connsiteY94" fmla="*/ 5648179 h 6858000"/>
              <a:gd name="connsiteX95" fmla="*/ 6125703 w 6127519"/>
              <a:gd name="connsiteY95" fmla="*/ 5692894 h 6858000"/>
              <a:gd name="connsiteX96" fmla="*/ 6121353 w 6127519"/>
              <a:gd name="connsiteY96" fmla="*/ 5721725 h 6858000"/>
              <a:gd name="connsiteX97" fmla="*/ 6121607 w 6127519"/>
              <a:gd name="connsiteY97" fmla="*/ 5721959 h 6858000"/>
              <a:gd name="connsiteX98" fmla="*/ 6127024 w 6127519"/>
              <a:gd name="connsiteY98" fmla="*/ 5786902 h 6858000"/>
              <a:gd name="connsiteX99" fmla="*/ 6127519 w 6127519"/>
              <a:gd name="connsiteY99" fmla="*/ 5865775 h 6858000"/>
              <a:gd name="connsiteX100" fmla="*/ 6119217 w 6127519"/>
              <a:gd name="connsiteY100" fmla="*/ 5888542 h 6858000"/>
              <a:gd name="connsiteX101" fmla="*/ 6102493 w 6127519"/>
              <a:gd name="connsiteY101" fmla="*/ 5928602 h 6858000"/>
              <a:gd name="connsiteX102" fmla="*/ 6056863 w 6127519"/>
              <a:gd name="connsiteY102" fmla="*/ 6000643 h 6858000"/>
              <a:gd name="connsiteX103" fmla="*/ 6045436 w 6127519"/>
              <a:gd name="connsiteY103" fmla="*/ 6124480 h 6858000"/>
              <a:gd name="connsiteX104" fmla="*/ 6030489 w 6127519"/>
              <a:gd name="connsiteY104" fmla="*/ 6317666 h 6858000"/>
              <a:gd name="connsiteX105" fmla="*/ 6007492 w 6127519"/>
              <a:gd name="connsiteY105" fmla="*/ 6440818 h 6858000"/>
              <a:gd name="connsiteX106" fmla="*/ 6009467 w 6127519"/>
              <a:gd name="connsiteY106" fmla="*/ 6487076 h 6858000"/>
              <a:gd name="connsiteX107" fmla="*/ 5995064 w 6127519"/>
              <a:gd name="connsiteY107" fmla="*/ 6540791 h 6858000"/>
              <a:gd name="connsiteX108" fmla="*/ 6004510 w 6127519"/>
              <a:gd name="connsiteY108" fmla="*/ 6599256 h 6858000"/>
              <a:gd name="connsiteX109" fmla="*/ 5986207 w 6127519"/>
              <a:gd name="connsiteY109" fmla="*/ 6695855 h 6858000"/>
              <a:gd name="connsiteX110" fmla="*/ 5979428 w 6127519"/>
              <a:gd name="connsiteY110" fmla="*/ 6754678 h 6858000"/>
              <a:gd name="connsiteX111" fmla="*/ 5983398 w 6127519"/>
              <a:gd name="connsiteY111" fmla="*/ 6778641 h 6858000"/>
              <a:gd name="connsiteX112" fmla="*/ 5984543 w 6127519"/>
              <a:gd name="connsiteY112" fmla="*/ 6811016 h 6858000"/>
              <a:gd name="connsiteX113" fmla="*/ 5979671 w 6127519"/>
              <a:gd name="connsiteY113" fmla="*/ 6858000 h 6858000"/>
              <a:gd name="connsiteX114" fmla="*/ 0 w 6127519"/>
              <a:gd name="connsiteY114" fmla="*/ 6858000 h 6858000"/>
              <a:gd name="connsiteX115" fmla="*/ 0 w 6127519"/>
              <a:gd name="connsiteY115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707995 w 6127519"/>
              <a:gd name="connsiteY62" fmla="*/ 3781685 h 6858000"/>
              <a:gd name="connsiteX63" fmla="*/ 5768491 w 6127519"/>
              <a:gd name="connsiteY63" fmla="*/ 3914399 h 6858000"/>
              <a:gd name="connsiteX64" fmla="*/ 5793123 w 6127519"/>
              <a:gd name="connsiteY64" fmla="*/ 3969952 h 6858000"/>
              <a:gd name="connsiteX65" fmla="*/ 5808321 w 6127519"/>
              <a:gd name="connsiteY65" fmla="*/ 3988153 h 6858000"/>
              <a:gd name="connsiteX66" fmla="*/ 5825621 w 6127519"/>
              <a:gd name="connsiteY66" fmla="*/ 4015525 h 6858000"/>
              <a:gd name="connsiteX67" fmla="*/ 5860672 w 6127519"/>
              <a:gd name="connsiteY67" fmla="*/ 4061579 h 6858000"/>
              <a:gd name="connsiteX68" fmla="*/ 5872173 w 6127519"/>
              <a:gd name="connsiteY68" fmla="*/ 4088497 h 6858000"/>
              <a:gd name="connsiteX69" fmla="*/ 5894095 w 6127519"/>
              <a:gd name="connsiteY69" fmla="*/ 4128857 h 6858000"/>
              <a:gd name="connsiteX70" fmla="*/ 5903513 w 6127519"/>
              <a:gd name="connsiteY70" fmla="*/ 4187661 h 6858000"/>
              <a:gd name="connsiteX71" fmla="*/ 5917114 w 6127519"/>
              <a:gd name="connsiteY71" fmla="*/ 4213096 h 6858000"/>
              <a:gd name="connsiteX72" fmla="*/ 5924233 w 6127519"/>
              <a:gd name="connsiteY72" fmla="*/ 4242060 h 6858000"/>
              <a:gd name="connsiteX73" fmla="*/ 5928910 w 6127519"/>
              <a:gd name="connsiteY73" fmla="*/ 4300973 h 6858000"/>
              <a:gd name="connsiteX74" fmla="*/ 5939320 w 6127519"/>
              <a:gd name="connsiteY74" fmla="*/ 4340435 h 6858000"/>
              <a:gd name="connsiteX75" fmla="*/ 5946705 w 6127519"/>
              <a:gd name="connsiteY75" fmla="*/ 4428051 h 6858000"/>
              <a:gd name="connsiteX76" fmla="*/ 5949261 w 6127519"/>
              <a:gd name="connsiteY76" fmla="*/ 4449185 h 6858000"/>
              <a:gd name="connsiteX77" fmla="*/ 5968960 w 6127519"/>
              <a:gd name="connsiteY77" fmla="*/ 4482655 h 6858000"/>
              <a:gd name="connsiteX78" fmla="*/ 5980106 w 6127519"/>
              <a:gd name="connsiteY78" fmla="*/ 4585087 h 6858000"/>
              <a:gd name="connsiteX79" fmla="*/ 5998138 w 6127519"/>
              <a:gd name="connsiteY79" fmla="*/ 4697518 h 6858000"/>
              <a:gd name="connsiteX80" fmla="*/ 6007819 w 6127519"/>
              <a:gd name="connsiteY80" fmla="*/ 4858148 h 6858000"/>
              <a:gd name="connsiteX81" fmla="*/ 6007749 w 6127519"/>
              <a:gd name="connsiteY81" fmla="*/ 4964715 h 6858000"/>
              <a:gd name="connsiteX82" fmla="*/ 6005269 w 6127519"/>
              <a:gd name="connsiteY82" fmla="*/ 5150567 h 6858000"/>
              <a:gd name="connsiteX83" fmla="*/ 6001127 w 6127519"/>
              <a:gd name="connsiteY83" fmla="*/ 5164609 h 6858000"/>
              <a:gd name="connsiteX84" fmla="*/ 5998514 w 6127519"/>
              <a:gd name="connsiteY84" fmla="*/ 5189673 h 6858000"/>
              <a:gd name="connsiteX85" fmla="*/ 6018409 w 6127519"/>
              <a:gd name="connsiteY85" fmla="*/ 5227157 h 6858000"/>
              <a:gd name="connsiteX86" fmla="*/ 6036748 w 6127519"/>
              <a:gd name="connsiteY86" fmla="*/ 5322752 h 6858000"/>
              <a:gd name="connsiteX87" fmla="*/ 6036943 w 6127519"/>
              <a:gd name="connsiteY87" fmla="*/ 5329480 h 6858000"/>
              <a:gd name="connsiteX88" fmla="*/ 6037677 w 6127519"/>
              <a:gd name="connsiteY88" fmla="*/ 5354807 h 6858000"/>
              <a:gd name="connsiteX89" fmla="*/ 6039728 w 6127519"/>
              <a:gd name="connsiteY89" fmla="*/ 5359416 h 6858000"/>
              <a:gd name="connsiteX90" fmla="*/ 6053435 w 6127519"/>
              <a:gd name="connsiteY90" fmla="*/ 5387547 h 6858000"/>
              <a:gd name="connsiteX91" fmla="*/ 6065933 w 6127519"/>
              <a:gd name="connsiteY91" fmla="*/ 5443002 h 6858000"/>
              <a:gd name="connsiteX92" fmla="*/ 6068640 w 6127519"/>
              <a:gd name="connsiteY92" fmla="*/ 5474503 h 6858000"/>
              <a:gd name="connsiteX93" fmla="*/ 6080922 w 6127519"/>
              <a:gd name="connsiteY93" fmla="*/ 5561070 h 6858000"/>
              <a:gd name="connsiteX94" fmla="*/ 6096949 w 6127519"/>
              <a:gd name="connsiteY94" fmla="*/ 5648179 h 6858000"/>
              <a:gd name="connsiteX95" fmla="*/ 6125703 w 6127519"/>
              <a:gd name="connsiteY95" fmla="*/ 5692894 h 6858000"/>
              <a:gd name="connsiteX96" fmla="*/ 6121353 w 6127519"/>
              <a:gd name="connsiteY96" fmla="*/ 5721725 h 6858000"/>
              <a:gd name="connsiteX97" fmla="*/ 6121607 w 6127519"/>
              <a:gd name="connsiteY97" fmla="*/ 5721959 h 6858000"/>
              <a:gd name="connsiteX98" fmla="*/ 6127024 w 6127519"/>
              <a:gd name="connsiteY98" fmla="*/ 5786902 h 6858000"/>
              <a:gd name="connsiteX99" fmla="*/ 6127519 w 6127519"/>
              <a:gd name="connsiteY99" fmla="*/ 5865775 h 6858000"/>
              <a:gd name="connsiteX100" fmla="*/ 6119217 w 6127519"/>
              <a:gd name="connsiteY100" fmla="*/ 5888542 h 6858000"/>
              <a:gd name="connsiteX101" fmla="*/ 6102493 w 6127519"/>
              <a:gd name="connsiteY101" fmla="*/ 5928602 h 6858000"/>
              <a:gd name="connsiteX102" fmla="*/ 6056863 w 6127519"/>
              <a:gd name="connsiteY102" fmla="*/ 6000643 h 6858000"/>
              <a:gd name="connsiteX103" fmla="*/ 6045436 w 6127519"/>
              <a:gd name="connsiteY103" fmla="*/ 6124480 h 6858000"/>
              <a:gd name="connsiteX104" fmla="*/ 6030489 w 6127519"/>
              <a:gd name="connsiteY104" fmla="*/ 6317666 h 6858000"/>
              <a:gd name="connsiteX105" fmla="*/ 6007492 w 6127519"/>
              <a:gd name="connsiteY105" fmla="*/ 6440818 h 6858000"/>
              <a:gd name="connsiteX106" fmla="*/ 6009467 w 6127519"/>
              <a:gd name="connsiteY106" fmla="*/ 6487076 h 6858000"/>
              <a:gd name="connsiteX107" fmla="*/ 5995064 w 6127519"/>
              <a:gd name="connsiteY107" fmla="*/ 6540791 h 6858000"/>
              <a:gd name="connsiteX108" fmla="*/ 6004510 w 6127519"/>
              <a:gd name="connsiteY108" fmla="*/ 6599256 h 6858000"/>
              <a:gd name="connsiteX109" fmla="*/ 5986207 w 6127519"/>
              <a:gd name="connsiteY109" fmla="*/ 6695855 h 6858000"/>
              <a:gd name="connsiteX110" fmla="*/ 5979428 w 6127519"/>
              <a:gd name="connsiteY110" fmla="*/ 6754678 h 6858000"/>
              <a:gd name="connsiteX111" fmla="*/ 5983398 w 6127519"/>
              <a:gd name="connsiteY111" fmla="*/ 6778641 h 6858000"/>
              <a:gd name="connsiteX112" fmla="*/ 5984543 w 6127519"/>
              <a:gd name="connsiteY112" fmla="*/ 6811016 h 6858000"/>
              <a:gd name="connsiteX113" fmla="*/ 5979671 w 6127519"/>
              <a:gd name="connsiteY113" fmla="*/ 6858000 h 6858000"/>
              <a:gd name="connsiteX114" fmla="*/ 0 w 6127519"/>
              <a:gd name="connsiteY114" fmla="*/ 6858000 h 6858000"/>
              <a:gd name="connsiteX115" fmla="*/ 0 w 6127519"/>
              <a:gd name="connsiteY115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66839 w 6127519"/>
              <a:gd name="connsiteY50" fmla="*/ 3345295 h 6858000"/>
              <a:gd name="connsiteX51" fmla="*/ 5589758 w 6127519"/>
              <a:gd name="connsiteY51" fmla="*/ 3506453 h 6858000"/>
              <a:gd name="connsiteX52" fmla="*/ 5596144 w 6127519"/>
              <a:gd name="connsiteY52" fmla="*/ 3534624 h 6858000"/>
              <a:gd name="connsiteX53" fmla="*/ 5597750 w 6127519"/>
              <a:gd name="connsiteY53" fmla="*/ 3534129 h 6858000"/>
              <a:gd name="connsiteX54" fmla="*/ 5599700 w 6127519"/>
              <a:gd name="connsiteY54" fmla="*/ 3547221 h 6858000"/>
              <a:gd name="connsiteX55" fmla="*/ 5615031 w 6127519"/>
              <a:gd name="connsiteY55" fmla="*/ 3557482 h 6858000"/>
              <a:gd name="connsiteX56" fmla="*/ 5618377 w 6127519"/>
              <a:gd name="connsiteY56" fmla="*/ 3588431 h 6858000"/>
              <a:gd name="connsiteX57" fmla="*/ 5612155 w 6127519"/>
              <a:gd name="connsiteY57" fmla="*/ 3589869 h 6858000"/>
              <a:gd name="connsiteX58" fmla="*/ 5620843 w 6127519"/>
              <a:gd name="connsiteY58" fmla="*/ 3606745 h 6858000"/>
              <a:gd name="connsiteX59" fmla="*/ 5655472 w 6127519"/>
              <a:gd name="connsiteY59" fmla="*/ 3678877 h 6858000"/>
              <a:gd name="connsiteX60" fmla="*/ 5683015 w 6127519"/>
              <a:gd name="connsiteY60" fmla="*/ 3762025 h 6858000"/>
              <a:gd name="connsiteX61" fmla="*/ 5696643 w 6127519"/>
              <a:gd name="connsiteY61" fmla="*/ 3773888 h 6858000"/>
              <a:gd name="connsiteX62" fmla="*/ 5707995 w 6127519"/>
              <a:gd name="connsiteY62" fmla="*/ 3781685 h 6858000"/>
              <a:gd name="connsiteX63" fmla="*/ 5768491 w 6127519"/>
              <a:gd name="connsiteY63" fmla="*/ 3914399 h 6858000"/>
              <a:gd name="connsiteX64" fmla="*/ 5793123 w 6127519"/>
              <a:gd name="connsiteY64" fmla="*/ 3969952 h 6858000"/>
              <a:gd name="connsiteX65" fmla="*/ 5808321 w 6127519"/>
              <a:gd name="connsiteY65" fmla="*/ 3988153 h 6858000"/>
              <a:gd name="connsiteX66" fmla="*/ 5825621 w 6127519"/>
              <a:gd name="connsiteY66" fmla="*/ 4015525 h 6858000"/>
              <a:gd name="connsiteX67" fmla="*/ 5860672 w 6127519"/>
              <a:gd name="connsiteY67" fmla="*/ 4061579 h 6858000"/>
              <a:gd name="connsiteX68" fmla="*/ 5872173 w 6127519"/>
              <a:gd name="connsiteY68" fmla="*/ 4088497 h 6858000"/>
              <a:gd name="connsiteX69" fmla="*/ 5894095 w 6127519"/>
              <a:gd name="connsiteY69" fmla="*/ 4128857 h 6858000"/>
              <a:gd name="connsiteX70" fmla="*/ 5903513 w 6127519"/>
              <a:gd name="connsiteY70" fmla="*/ 4187661 h 6858000"/>
              <a:gd name="connsiteX71" fmla="*/ 5917114 w 6127519"/>
              <a:gd name="connsiteY71" fmla="*/ 4213096 h 6858000"/>
              <a:gd name="connsiteX72" fmla="*/ 5924233 w 6127519"/>
              <a:gd name="connsiteY72" fmla="*/ 4242060 h 6858000"/>
              <a:gd name="connsiteX73" fmla="*/ 5928910 w 6127519"/>
              <a:gd name="connsiteY73" fmla="*/ 4300973 h 6858000"/>
              <a:gd name="connsiteX74" fmla="*/ 5939320 w 6127519"/>
              <a:gd name="connsiteY74" fmla="*/ 4340435 h 6858000"/>
              <a:gd name="connsiteX75" fmla="*/ 5946705 w 6127519"/>
              <a:gd name="connsiteY75" fmla="*/ 4428051 h 6858000"/>
              <a:gd name="connsiteX76" fmla="*/ 5949261 w 6127519"/>
              <a:gd name="connsiteY76" fmla="*/ 4449185 h 6858000"/>
              <a:gd name="connsiteX77" fmla="*/ 5968960 w 6127519"/>
              <a:gd name="connsiteY77" fmla="*/ 4482655 h 6858000"/>
              <a:gd name="connsiteX78" fmla="*/ 5980106 w 6127519"/>
              <a:gd name="connsiteY78" fmla="*/ 4585087 h 6858000"/>
              <a:gd name="connsiteX79" fmla="*/ 5998138 w 6127519"/>
              <a:gd name="connsiteY79" fmla="*/ 4697518 h 6858000"/>
              <a:gd name="connsiteX80" fmla="*/ 6007819 w 6127519"/>
              <a:gd name="connsiteY80" fmla="*/ 4858148 h 6858000"/>
              <a:gd name="connsiteX81" fmla="*/ 6007749 w 6127519"/>
              <a:gd name="connsiteY81" fmla="*/ 4964715 h 6858000"/>
              <a:gd name="connsiteX82" fmla="*/ 6005269 w 6127519"/>
              <a:gd name="connsiteY82" fmla="*/ 5150567 h 6858000"/>
              <a:gd name="connsiteX83" fmla="*/ 6001127 w 6127519"/>
              <a:gd name="connsiteY83" fmla="*/ 5164609 h 6858000"/>
              <a:gd name="connsiteX84" fmla="*/ 5998514 w 6127519"/>
              <a:gd name="connsiteY84" fmla="*/ 5189673 h 6858000"/>
              <a:gd name="connsiteX85" fmla="*/ 6018409 w 6127519"/>
              <a:gd name="connsiteY85" fmla="*/ 5227157 h 6858000"/>
              <a:gd name="connsiteX86" fmla="*/ 6036748 w 6127519"/>
              <a:gd name="connsiteY86" fmla="*/ 5322752 h 6858000"/>
              <a:gd name="connsiteX87" fmla="*/ 6036943 w 6127519"/>
              <a:gd name="connsiteY87" fmla="*/ 5329480 h 6858000"/>
              <a:gd name="connsiteX88" fmla="*/ 6037677 w 6127519"/>
              <a:gd name="connsiteY88" fmla="*/ 5354807 h 6858000"/>
              <a:gd name="connsiteX89" fmla="*/ 6039728 w 6127519"/>
              <a:gd name="connsiteY89" fmla="*/ 5359416 h 6858000"/>
              <a:gd name="connsiteX90" fmla="*/ 6053435 w 6127519"/>
              <a:gd name="connsiteY90" fmla="*/ 5387547 h 6858000"/>
              <a:gd name="connsiteX91" fmla="*/ 6065933 w 6127519"/>
              <a:gd name="connsiteY91" fmla="*/ 5443002 h 6858000"/>
              <a:gd name="connsiteX92" fmla="*/ 6068640 w 6127519"/>
              <a:gd name="connsiteY92" fmla="*/ 5474503 h 6858000"/>
              <a:gd name="connsiteX93" fmla="*/ 6080922 w 6127519"/>
              <a:gd name="connsiteY93" fmla="*/ 5561070 h 6858000"/>
              <a:gd name="connsiteX94" fmla="*/ 6096949 w 6127519"/>
              <a:gd name="connsiteY94" fmla="*/ 5648179 h 6858000"/>
              <a:gd name="connsiteX95" fmla="*/ 6125703 w 6127519"/>
              <a:gd name="connsiteY95" fmla="*/ 5692894 h 6858000"/>
              <a:gd name="connsiteX96" fmla="*/ 6121353 w 6127519"/>
              <a:gd name="connsiteY96" fmla="*/ 5721725 h 6858000"/>
              <a:gd name="connsiteX97" fmla="*/ 6121607 w 6127519"/>
              <a:gd name="connsiteY97" fmla="*/ 5721959 h 6858000"/>
              <a:gd name="connsiteX98" fmla="*/ 6127024 w 6127519"/>
              <a:gd name="connsiteY98" fmla="*/ 5786902 h 6858000"/>
              <a:gd name="connsiteX99" fmla="*/ 6127519 w 6127519"/>
              <a:gd name="connsiteY99" fmla="*/ 5865775 h 6858000"/>
              <a:gd name="connsiteX100" fmla="*/ 6119217 w 6127519"/>
              <a:gd name="connsiteY100" fmla="*/ 5888542 h 6858000"/>
              <a:gd name="connsiteX101" fmla="*/ 6102493 w 6127519"/>
              <a:gd name="connsiteY101" fmla="*/ 5928602 h 6858000"/>
              <a:gd name="connsiteX102" fmla="*/ 6056863 w 6127519"/>
              <a:gd name="connsiteY102" fmla="*/ 6000643 h 6858000"/>
              <a:gd name="connsiteX103" fmla="*/ 6045436 w 6127519"/>
              <a:gd name="connsiteY103" fmla="*/ 6124480 h 6858000"/>
              <a:gd name="connsiteX104" fmla="*/ 6030489 w 6127519"/>
              <a:gd name="connsiteY104" fmla="*/ 6317666 h 6858000"/>
              <a:gd name="connsiteX105" fmla="*/ 6007492 w 6127519"/>
              <a:gd name="connsiteY105" fmla="*/ 6440818 h 6858000"/>
              <a:gd name="connsiteX106" fmla="*/ 6009467 w 6127519"/>
              <a:gd name="connsiteY106" fmla="*/ 6487076 h 6858000"/>
              <a:gd name="connsiteX107" fmla="*/ 5995064 w 6127519"/>
              <a:gd name="connsiteY107" fmla="*/ 6540791 h 6858000"/>
              <a:gd name="connsiteX108" fmla="*/ 6004510 w 6127519"/>
              <a:gd name="connsiteY108" fmla="*/ 6599256 h 6858000"/>
              <a:gd name="connsiteX109" fmla="*/ 5986207 w 6127519"/>
              <a:gd name="connsiteY109" fmla="*/ 6695855 h 6858000"/>
              <a:gd name="connsiteX110" fmla="*/ 5979428 w 6127519"/>
              <a:gd name="connsiteY110" fmla="*/ 6754678 h 6858000"/>
              <a:gd name="connsiteX111" fmla="*/ 5983398 w 6127519"/>
              <a:gd name="connsiteY111" fmla="*/ 6778641 h 6858000"/>
              <a:gd name="connsiteX112" fmla="*/ 5984543 w 6127519"/>
              <a:gd name="connsiteY112" fmla="*/ 6811016 h 6858000"/>
              <a:gd name="connsiteX113" fmla="*/ 5979671 w 6127519"/>
              <a:gd name="connsiteY113" fmla="*/ 6858000 h 6858000"/>
              <a:gd name="connsiteX114" fmla="*/ 0 w 6127519"/>
              <a:gd name="connsiteY114" fmla="*/ 6858000 h 6858000"/>
              <a:gd name="connsiteX115" fmla="*/ 0 w 6127519"/>
              <a:gd name="connsiteY115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89758 w 6127519"/>
              <a:gd name="connsiteY50" fmla="*/ 3506453 h 6858000"/>
              <a:gd name="connsiteX51" fmla="*/ 5596144 w 6127519"/>
              <a:gd name="connsiteY51" fmla="*/ 3534624 h 6858000"/>
              <a:gd name="connsiteX52" fmla="*/ 5597750 w 6127519"/>
              <a:gd name="connsiteY52" fmla="*/ 3534129 h 6858000"/>
              <a:gd name="connsiteX53" fmla="*/ 5599700 w 6127519"/>
              <a:gd name="connsiteY53" fmla="*/ 3547221 h 6858000"/>
              <a:gd name="connsiteX54" fmla="*/ 5615031 w 6127519"/>
              <a:gd name="connsiteY54" fmla="*/ 3557482 h 6858000"/>
              <a:gd name="connsiteX55" fmla="*/ 5618377 w 6127519"/>
              <a:gd name="connsiteY55" fmla="*/ 3588431 h 6858000"/>
              <a:gd name="connsiteX56" fmla="*/ 5612155 w 6127519"/>
              <a:gd name="connsiteY56" fmla="*/ 3589869 h 6858000"/>
              <a:gd name="connsiteX57" fmla="*/ 5620843 w 6127519"/>
              <a:gd name="connsiteY57" fmla="*/ 3606745 h 6858000"/>
              <a:gd name="connsiteX58" fmla="*/ 5655472 w 6127519"/>
              <a:gd name="connsiteY58" fmla="*/ 3678877 h 6858000"/>
              <a:gd name="connsiteX59" fmla="*/ 5683015 w 6127519"/>
              <a:gd name="connsiteY59" fmla="*/ 3762025 h 6858000"/>
              <a:gd name="connsiteX60" fmla="*/ 5696643 w 6127519"/>
              <a:gd name="connsiteY60" fmla="*/ 3773888 h 6858000"/>
              <a:gd name="connsiteX61" fmla="*/ 5707995 w 6127519"/>
              <a:gd name="connsiteY61" fmla="*/ 3781685 h 6858000"/>
              <a:gd name="connsiteX62" fmla="*/ 5768491 w 6127519"/>
              <a:gd name="connsiteY62" fmla="*/ 3914399 h 6858000"/>
              <a:gd name="connsiteX63" fmla="*/ 5793123 w 6127519"/>
              <a:gd name="connsiteY63" fmla="*/ 3969952 h 6858000"/>
              <a:gd name="connsiteX64" fmla="*/ 5808321 w 6127519"/>
              <a:gd name="connsiteY64" fmla="*/ 3988153 h 6858000"/>
              <a:gd name="connsiteX65" fmla="*/ 5825621 w 6127519"/>
              <a:gd name="connsiteY65" fmla="*/ 4015525 h 6858000"/>
              <a:gd name="connsiteX66" fmla="*/ 5860672 w 6127519"/>
              <a:gd name="connsiteY66" fmla="*/ 4061579 h 6858000"/>
              <a:gd name="connsiteX67" fmla="*/ 5872173 w 6127519"/>
              <a:gd name="connsiteY67" fmla="*/ 4088497 h 6858000"/>
              <a:gd name="connsiteX68" fmla="*/ 5894095 w 6127519"/>
              <a:gd name="connsiteY68" fmla="*/ 4128857 h 6858000"/>
              <a:gd name="connsiteX69" fmla="*/ 5903513 w 6127519"/>
              <a:gd name="connsiteY69" fmla="*/ 4187661 h 6858000"/>
              <a:gd name="connsiteX70" fmla="*/ 5917114 w 6127519"/>
              <a:gd name="connsiteY70" fmla="*/ 4213096 h 6858000"/>
              <a:gd name="connsiteX71" fmla="*/ 5924233 w 6127519"/>
              <a:gd name="connsiteY71" fmla="*/ 4242060 h 6858000"/>
              <a:gd name="connsiteX72" fmla="*/ 5928910 w 6127519"/>
              <a:gd name="connsiteY72" fmla="*/ 4300973 h 6858000"/>
              <a:gd name="connsiteX73" fmla="*/ 5939320 w 6127519"/>
              <a:gd name="connsiteY73" fmla="*/ 4340435 h 6858000"/>
              <a:gd name="connsiteX74" fmla="*/ 5946705 w 6127519"/>
              <a:gd name="connsiteY74" fmla="*/ 4428051 h 6858000"/>
              <a:gd name="connsiteX75" fmla="*/ 5949261 w 6127519"/>
              <a:gd name="connsiteY75" fmla="*/ 4449185 h 6858000"/>
              <a:gd name="connsiteX76" fmla="*/ 5968960 w 6127519"/>
              <a:gd name="connsiteY76" fmla="*/ 4482655 h 6858000"/>
              <a:gd name="connsiteX77" fmla="*/ 5980106 w 6127519"/>
              <a:gd name="connsiteY77" fmla="*/ 4585087 h 6858000"/>
              <a:gd name="connsiteX78" fmla="*/ 5998138 w 6127519"/>
              <a:gd name="connsiteY78" fmla="*/ 4697518 h 6858000"/>
              <a:gd name="connsiteX79" fmla="*/ 6007819 w 6127519"/>
              <a:gd name="connsiteY79" fmla="*/ 4858148 h 6858000"/>
              <a:gd name="connsiteX80" fmla="*/ 6007749 w 6127519"/>
              <a:gd name="connsiteY80" fmla="*/ 4964715 h 6858000"/>
              <a:gd name="connsiteX81" fmla="*/ 6005269 w 6127519"/>
              <a:gd name="connsiteY81" fmla="*/ 5150567 h 6858000"/>
              <a:gd name="connsiteX82" fmla="*/ 6001127 w 6127519"/>
              <a:gd name="connsiteY82" fmla="*/ 5164609 h 6858000"/>
              <a:gd name="connsiteX83" fmla="*/ 5998514 w 6127519"/>
              <a:gd name="connsiteY83" fmla="*/ 5189673 h 6858000"/>
              <a:gd name="connsiteX84" fmla="*/ 6018409 w 6127519"/>
              <a:gd name="connsiteY84" fmla="*/ 5227157 h 6858000"/>
              <a:gd name="connsiteX85" fmla="*/ 6036748 w 6127519"/>
              <a:gd name="connsiteY85" fmla="*/ 5322752 h 6858000"/>
              <a:gd name="connsiteX86" fmla="*/ 6036943 w 6127519"/>
              <a:gd name="connsiteY86" fmla="*/ 5329480 h 6858000"/>
              <a:gd name="connsiteX87" fmla="*/ 6037677 w 6127519"/>
              <a:gd name="connsiteY87" fmla="*/ 5354807 h 6858000"/>
              <a:gd name="connsiteX88" fmla="*/ 6039728 w 6127519"/>
              <a:gd name="connsiteY88" fmla="*/ 5359416 h 6858000"/>
              <a:gd name="connsiteX89" fmla="*/ 6053435 w 6127519"/>
              <a:gd name="connsiteY89" fmla="*/ 5387547 h 6858000"/>
              <a:gd name="connsiteX90" fmla="*/ 6065933 w 6127519"/>
              <a:gd name="connsiteY90" fmla="*/ 5443002 h 6858000"/>
              <a:gd name="connsiteX91" fmla="*/ 6068640 w 6127519"/>
              <a:gd name="connsiteY91" fmla="*/ 5474503 h 6858000"/>
              <a:gd name="connsiteX92" fmla="*/ 6080922 w 6127519"/>
              <a:gd name="connsiteY92" fmla="*/ 5561070 h 6858000"/>
              <a:gd name="connsiteX93" fmla="*/ 6096949 w 6127519"/>
              <a:gd name="connsiteY93" fmla="*/ 5648179 h 6858000"/>
              <a:gd name="connsiteX94" fmla="*/ 6125703 w 6127519"/>
              <a:gd name="connsiteY94" fmla="*/ 5692894 h 6858000"/>
              <a:gd name="connsiteX95" fmla="*/ 6121353 w 6127519"/>
              <a:gd name="connsiteY95" fmla="*/ 5721725 h 6858000"/>
              <a:gd name="connsiteX96" fmla="*/ 6121607 w 6127519"/>
              <a:gd name="connsiteY96" fmla="*/ 5721959 h 6858000"/>
              <a:gd name="connsiteX97" fmla="*/ 6127024 w 6127519"/>
              <a:gd name="connsiteY97" fmla="*/ 5786902 h 6858000"/>
              <a:gd name="connsiteX98" fmla="*/ 6127519 w 6127519"/>
              <a:gd name="connsiteY98" fmla="*/ 5865775 h 6858000"/>
              <a:gd name="connsiteX99" fmla="*/ 6119217 w 6127519"/>
              <a:gd name="connsiteY99" fmla="*/ 5888542 h 6858000"/>
              <a:gd name="connsiteX100" fmla="*/ 6102493 w 6127519"/>
              <a:gd name="connsiteY100" fmla="*/ 5928602 h 6858000"/>
              <a:gd name="connsiteX101" fmla="*/ 6056863 w 6127519"/>
              <a:gd name="connsiteY101" fmla="*/ 6000643 h 6858000"/>
              <a:gd name="connsiteX102" fmla="*/ 6045436 w 6127519"/>
              <a:gd name="connsiteY102" fmla="*/ 6124480 h 6858000"/>
              <a:gd name="connsiteX103" fmla="*/ 6030489 w 6127519"/>
              <a:gd name="connsiteY103" fmla="*/ 6317666 h 6858000"/>
              <a:gd name="connsiteX104" fmla="*/ 6007492 w 6127519"/>
              <a:gd name="connsiteY104" fmla="*/ 6440818 h 6858000"/>
              <a:gd name="connsiteX105" fmla="*/ 6009467 w 6127519"/>
              <a:gd name="connsiteY105" fmla="*/ 6487076 h 6858000"/>
              <a:gd name="connsiteX106" fmla="*/ 5995064 w 6127519"/>
              <a:gd name="connsiteY106" fmla="*/ 6540791 h 6858000"/>
              <a:gd name="connsiteX107" fmla="*/ 6004510 w 6127519"/>
              <a:gd name="connsiteY107" fmla="*/ 6599256 h 6858000"/>
              <a:gd name="connsiteX108" fmla="*/ 5986207 w 6127519"/>
              <a:gd name="connsiteY108" fmla="*/ 6695855 h 6858000"/>
              <a:gd name="connsiteX109" fmla="*/ 5979428 w 6127519"/>
              <a:gd name="connsiteY109" fmla="*/ 6754678 h 6858000"/>
              <a:gd name="connsiteX110" fmla="*/ 5983398 w 6127519"/>
              <a:gd name="connsiteY110" fmla="*/ 6778641 h 6858000"/>
              <a:gd name="connsiteX111" fmla="*/ 5984543 w 6127519"/>
              <a:gd name="connsiteY111" fmla="*/ 6811016 h 6858000"/>
              <a:gd name="connsiteX112" fmla="*/ 5979671 w 6127519"/>
              <a:gd name="connsiteY112" fmla="*/ 6858000 h 6858000"/>
              <a:gd name="connsiteX113" fmla="*/ 0 w 6127519"/>
              <a:gd name="connsiteY113" fmla="*/ 6858000 h 6858000"/>
              <a:gd name="connsiteX114" fmla="*/ 0 w 6127519"/>
              <a:gd name="connsiteY114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045 w 6127519"/>
              <a:gd name="connsiteY46" fmla="*/ 2984371 h 6858000"/>
              <a:gd name="connsiteX47" fmla="*/ 5482415 w 6127519"/>
              <a:gd name="connsiteY47" fmla="*/ 3004079 h 6858000"/>
              <a:gd name="connsiteX48" fmla="*/ 5503944 w 6127519"/>
              <a:gd name="connsiteY48" fmla="*/ 3123335 h 6858000"/>
              <a:gd name="connsiteX49" fmla="*/ 5516007 w 6127519"/>
              <a:gd name="connsiteY49" fmla="*/ 3258473 h 6858000"/>
              <a:gd name="connsiteX50" fmla="*/ 5589758 w 6127519"/>
              <a:gd name="connsiteY50" fmla="*/ 3453699 h 6858000"/>
              <a:gd name="connsiteX51" fmla="*/ 5596144 w 6127519"/>
              <a:gd name="connsiteY51" fmla="*/ 3534624 h 6858000"/>
              <a:gd name="connsiteX52" fmla="*/ 5597750 w 6127519"/>
              <a:gd name="connsiteY52" fmla="*/ 3534129 h 6858000"/>
              <a:gd name="connsiteX53" fmla="*/ 5599700 w 6127519"/>
              <a:gd name="connsiteY53" fmla="*/ 3547221 h 6858000"/>
              <a:gd name="connsiteX54" fmla="*/ 5615031 w 6127519"/>
              <a:gd name="connsiteY54" fmla="*/ 3557482 h 6858000"/>
              <a:gd name="connsiteX55" fmla="*/ 5618377 w 6127519"/>
              <a:gd name="connsiteY55" fmla="*/ 3588431 h 6858000"/>
              <a:gd name="connsiteX56" fmla="*/ 5612155 w 6127519"/>
              <a:gd name="connsiteY56" fmla="*/ 3589869 h 6858000"/>
              <a:gd name="connsiteX57" fmla="*/ 5620843 w 6127519"/>
              <a:gd name="connsiteY57" fmla="*/ 3606745 h 6858000"/>
              <a:gd name="connsiteX58" fmla="*/ 5655472 w 6127519"/>
              <a:gd name="connsiteY58" fmla="*/ 3678877 h 6858000"/>
              <a:gd name="connsiteX59" fmla="*/ 5683015 w 6127519"/>
              <a:gd name="connsiteY59" fmla="*/ 3762025 h 6858000"/>
              <a:gd name="connsiteX60" fmla="*/ 5696643 w 6127519"/>
              <a:gd name="connsiteY60" fmla="*/ 3773888 h 6858000"/>
              <a:gd name="connsiteX61" fmla="*/ 5707995 w 6127519"/>
              <a:gd name="connsiteY61" fmla="*/ 3781685 h 6858000"/>
              <a:gd name="connsiteX62" fmla="*/ 5768491 w 6127519"/>
              <a:gd name="connsiteY62" fmla="*/ 3914399 h 6858000"/>
              <a:gd name="connsiteX63" fmla="*/ 5793123 w 6127519"/>
              <a:gd name="connsiteY63" fmla="*/ 3969952 h 6858000"/>
              <a:gd name="connsiteX64" fmla="*/ 5808321 w 6127519"/>
              <a:gd name="connsiteY64" fmla="*/ 3988153 h 6858000"/>
              <a:gd name="connsiteX65" fmla="*/ 5825621 w 6127519"/>
              <a:gd name="connsiteY65" fmla="*/ 4015525 h 6858000"/>
              <a:gd name="connsiteX66" fmla="*/ 5860672 w 6127519"/>
              <a:gd name="connsiteY66" fmla="*/ 4061579 h 6858000"/>
              <a:gd name="connsiteX67" fmla="*/ 5872173 w 6127519"/>
              <a:gd name="connsiteY67" fmla="*/ 4088497 h 6858000"/>
              <a:gd name="connsiteX68" fmla="*/ 5894095 w 6127519"/>
              <a:gd name="connsiteY68" fmla="*/ 4128857 h 6858000"/>
              <a:gd name="connsiteX69" fmla="*/ 5903513 w 6127519"/>
              <a:gd name="connsiteY69" fmla="*/ 4187661 h 6858000"/>
              <a:gd name="connsiteX70" fmla="*/ 5917114 w 6127519"/>
              <a:gd name="connsiteY70" fmla="*/ 4213096 h 6858000"/>
              <a:gd name="connsiteX71" fmla="*/ 5924233 w 6127519"/>
              <a:gd name="connsiteY71" fmla="*/ 4242060 h 6858000"/>
              <a:gd name="connsiteX72" fmla="*/ 5928910 w 6127519"/>
              <a:gd name="connsiteY72" fmla="*/ 4300973 h 6858000"/>
              <a:gd name="connsiteX73" fmla="*/ 5939320 w 6127519"/>
              <a:gd name="connsiteY73" fmla="*/ 4340435 h 6858000"/>
              <a:gd name="connsiteX74" fmla="*/ 5946705 w 6127519"/>
              <a:gd name="connsiteY74" fmla="*/ 4428051 h 6858000"/>
              <a:gd name="connsiteX75" fmla="*/ 5949261 w 6127519"/>
              <a:gd name="connsiteY75" fmla="*/ 4449185 h 6858000"/>
              <a:gd name="connsiteX76" fmla="*/ 5968960 w 6127519"/>
              <a:gd name="connsiteY76" fmla="*/ 4482655 h 6858000"/>
              <a:gd name="connsiteX77" fmla="*/ 5980106 w 6127519"/>
              <a:gd name="connsiteY77" fmla="*/ 4585087 h 6858000"/>
              <a:gd name="connsiteX78" fmla="*/ 5998138 w 6127519"/>
              <a:gd name="connsiteY78" fmla="*/ 4697518 h 6858000"/>
              <a:gd name="connsiteX79" fmla="*/ 6007819 w 6127519"/>
              <a:gd name="connsiteY79" fmla="*/ 4858148 h 6858000"/>
              <a:gd name="connsiteX80" fmla="*/ 6007749 w 6127519"/>
              <a:gd name="connsiteY80" fmla="*/ 4964715 h 6858000"/>
              <a:gd name="connsiteX81" fmla="*/ 6005269 w 6127519"/>
              <a:gd name="connsiteY81" fmla="*/ 5150567 h 6858000"/>
              <a:gd name="connsiteX82" fmla="*/ 6001127 w 6127519"/>
              <a:gd name="connsiteY82" fmla="*/ 5164609 h 6858000"/>
              <a:gd name="connsiteX83" fmla="*/ 5998514 w 6127519"/>
              <a:gd name="connsiteY83" fmla="*/ 5189673 h 6858000"/>
              <a:gd name="connsiteX84" fmla="*/ 6018409 w 6127519"/>
              <a:gd name="connsiteY84" fmla="*/ 5227157 h 6858000"/>
              <a:gd name="connsiteX85" fmla="*/ 6036748 w 6127519"/>
              <a:gd name="connsiteY85" fmla="*/ 5322752 h 6858000"/>
              <a:gd name="connsiteX86" fmla="*/ 6036943 w 6127519"/>
              <a:gd name="connsiteY86" fmla="*/ 5329480 h 6858000"/>
              <a:gd name="connsiteX87" fmla="*/ 6037677 w 6127519"/>
              <a:gd name="connsiteY87" fmla="*/ 5354807 h 6858000"/>
              <a:gd name="connsiteX88" fmla="*/ 6039728 w 6127519"/>
              <a:gd name="connsiteY88" fmla="*/ 5359416 h 6858000"/>
              <a:gd name="connsiteX89" fmla="*/ 6053435 w 6127519"/>
              <a:gd name="connsiteY89" fmla="*/ 5387547 h 6858000"/>
              <a:gd name="connsiteX90" fmla="*/ 6065933 w 6127519"/>
              <a:gd name="connsiteY90" fmla="*/ 5443002 h 6858000"/>
              <a:gd name="connsiteX91" fmla="*/ 6068640 w 6127519"/>
              <a:gd name="connsiteY91" fmla="*/ 5474503 h 6858000"/>
              <a:gd name="connsiteX92" fmla="*/ 6080922 w 6127519"/>
              <a:gd name="connsiteY92" fmla="*/ 5561070 h 6858000"/>
              <a:gd name="connsiteX93" fmla="*/ 6096949 w 6127519"/>
              <a:gd name="connsiteY93" fmla="*/ 5648179 h 6858000"/>
              <a:gd name="connsiteX94" fmla="*/ 6125703 w 6127519"/>
              <a:gd name="connsiteY94" fmla="*/ 5692894 h 6858000"/>
              <a:gd name="connsiteX95" fmla="*/ 6121353 w 6127519"/>
              <a:gd name="connsiteY95" fmla="*/ 5721725 h 6858000"/>
              <a:gd name="connsiteX96" fmla="*/ 6121607 w 6127519"/>
              <a:gd name="connsiteY96" fmla="*/ 5721959 h 6858000"/>
              <a:gd name="connsiteX97" fmla="*/ 6127024 w 6127519"/>
              <a:gd name="connsiteY97" fmla="*/ 5786902 h 6858000"/>
              <a:gd name="connsiteX98" fmla="*/ 6127519 w 6127519"/>
              <a:gd name="connsiteY98" fmla="*/ 5865775 h 6858000"/>
              <a:gd name="connsiteX99" fmla="*/ 6119217 w 6127519"/>
              <a:gd name="connsiteY99" fmla="*/ 5888542 h 6858000"/>
              <a:gd name="connsiteX100" fmla="*/ 6102493 w 6127519"/>
              <a:gd name="connsiteY100" fmla="*/ 5928602 h 6858000"/>
              <a:gd name="connsiteX101" fmla="*/ 6056863 w 6127519"/>
              <a:gd name="connsiteY101" fmla="*/ 6000643 h 6858000"/>
              <a:gd name="connsiteX102" fmla="*/ 6045436 w 6127519"/>
              <a:gd name="connsiteY102" fmla="*/ 6124480 h 6858000"/>
              <a:gd name="connsiteX103" fmla="*/ 6030489 w 6127519"/>
              <a:gd name="connsiteY103" fmla="*/ 6317666 h 6858000"/>
              <a:gd name="connsiteX104" fmla="*/ 6007492 w 6127519"/>
              <a:gd name="connsiteY104" fmla="*/ 6440818 h 6858000"/>
              <a:gd name="connsiteX105" fmla="*/ 6009467 w 6127519"/>
              <a:gd name="connsiteY105" fmla="*/ 6487076 h 6858000"/>
              <a:gd name="connsiteX106" fmla="*/ 5995064 w 6127519"/>
              <a:gd name="connsiteY106" fmla="*/ 6540791 h 6858000"/>
              <a:gd name="connsiteX107" fmla="*/ 6004510 w 6127519"/>
              <a:gd name="connsiteY107" fmla="*/ 6599256 h 6858000"/>
              <a:gd name="connsiteX108" fmla="*/ 5986207 w 6127519"/>
              <a:gd name="connsiteY108" fmla="*/ 6695855 h 6858000"/>
              <a:gd name="connsiteX109" fmla="*/ 5979428 w 6127519"/>
              <a:gd name="connsiteY109" fmla="*/ 6754678 h 6858000"/>
              <a:gd name="connsiteX110" fmla="*/ 5983398 w 6127519"/>
              <a:gd name="connsiteY110" fmla="*/ 6778641 h 6858000"/>
              <a:gd name="connsiteX111" fmla="*/ 5984543 w 6127519"/>
              <a:gd name="connsiteY111" fmla="*/ 6811016 h 6858000"/>
              <a:gd name="connsiteX112" fmla="*/ 5979671 w 6127519"/>
              <a:gd name="connsiteY112" fmla="*/ 6858000 h 6858000"/>
              <a:gd name="connsiteX113" fmla="*/ 0 w 6127519"/>
              <a:gd name="connsiteY113" fmla="*/ 6858000 h 6858000"/>
              <a:gd name="connsiteX114" fmla="*/ 0 w 6127519"/>
              <a:gd name="connsiteY114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16439 w 6127519"/>
              <a:gd name="connsiteY42" fmla="*/ 2805666 h 6858000"/>
              <a:gd name="connsiteX43" fmla="*/ 5457023 w 6127519"/>
              <a:gd name="connsiteY43" fmla="*/ 2858292 h 6858000"/>
              <a:gd name="connsiteX44" fmla="*/ 5479298 w 6127519"/>
              <a:gd name="connsiteY44" fmla="*/ 2947791 h 6858000"/>
              <a:gd name="connsiteX45" fmla="*/ 5481770 w 6127519"/>
              <a:gd name="connsiteY45" fmla="*/ 2951352 h 6858000"/>
              <a:gd name="connsiteX46" fmla="*/ 5482415 w 6127519"/>
              <a:gd name="connsiteY46" fmla="*/ 3004079 h 6858000"/>
              <a:gd name="connsiteX47" fmla="*/ 5503944 w 6127519"/>
              <a:gd name="connsiteY47" fmla="*/ 3123335 h 6858000"/>
              <a:gd name="connsiteX48" fmla="*/ 5516007 w 6127519"/>
              <a:gd name="connsiteY48" fmla="*/ 3258473 h 6858000"/>
              <a:gd name="connsiteX49" fmla="*/ 5589758 w 6127519"/>
              <a:gd name="connsiteY49" fmla="*/ 3453699 h 6858000"/>
              <a:gd name="connsiteX50" fmla="*/ 5596144 w 6127519"/>
              <a:gd name="connsiteY50" fmla="*/ 3534624 h 6858000"/>
              <a:gd name="connsiteX51" fmla="*/ 5597750 w 6127519"/>
              <a:gd name="connsiteY51" fmla="*/ 3534129 h 6858000"/>
              <a:gd name="connsiteX52" fmla="*/ 5599700 w 6127519"/>
              <a:gd name="connsiteY52" fmla="*/ 3547221 h 6858000"/>
              <a:gd name="connsiteX53" fmla="*/ 5615031 w 6127519"/>
              <a:gd name="connsiteY53" fmla="*/ 3557482 h 6858000"/>
              <a:gd name="connsiteX54" fmla="*/ 5618377 w 6127519"/>
              <a:gd name="connsiteY54" fmla="*/ 3588431 h 6858000"/>
              <a:gd name="connsiteX55" fmla="*/ 5612155 w 6127519"/>
              <a:gd name="connsiteY55" fmla="*/ 3589869 h 6858000"/>
              <a:gd name="connsiteX56" fmla="*/ 5620843 w 6127519"/>
              <a:gd name="connsiteY56" fmla="*/ 3606745 h 6858000"/>
              <a:gd name="connsiteX57" fmla="*/ 5655472 w 6127519"/>
              <a:gd name="connsiteY57" fmla="*/ 3678877 h 6858000"/>
              <a:gd name="connsiteX58" fmla="*/ 5683015 w 6127519"/>
              <a:gd name="connsiteY58" fmla="*/ 3762025 h 6858000"/>
              <a:gd name="connsiteX59" fmla="*/ 5696643 w 6127519"/>
              <a:gd name="connsiteY59" fmla="*/ 3773888 h 6858000"/>
              <a:gd name="connsiteX60" fmla="*/ 5707995 w 6127519"/>
              <a:gd name="connsiteY60" fmla="*/ 3781685 h 6858000"/>
              <a:gd name="connsiteX61" fmla="*/ 5768491 w 6127519"/>
              <a:gd name="connsiteY61" fmla="*/ 3914399 h 6858000"/>
              <a:gd name="connsiteX62" fmla="*/ 5793123 w 6127519"/>
              <a:gd name="connsiteY62" fmla="*/ 3969952 h 6858000"/>
              <a:gd name="connsiteX63" fmla="*/ 5808321 w 6127519"/>
              <a:gd name="connsiteY63" fmla="*/ 3988153 h 6858000"/>
              <a:gd name="connsiteX64" fmla="*/ 5825621 w 6127519"/>
              <a:gd name="connsiteY64" fmla="*/ 4015525 h 6858000"/>
              <a:gd name="connsiteX65" fmla="*/ 5860672 w 6127519"/>
              <a:gd name="connsiteY65" fmla="*/ 4061579 h 6858000"/>
              <a:gd name="connsiteX66" fmla="*/ 5872173 w 6127519"/>
              <a:gd name="connsiteY66" fmla="*/ 4088497 h 6858000"/>
              <a:gd name="connsiteX67" fmla="*/ 5894095 w 6127519"/>
              <a:gd name="connsiteY67" fmla="*/ 4128857 h 6858000"/>
              <a:gd name="connsiteX68" fmla="*/ 5903513 w 6127519"/>
              <a:gd name="connsiteY68" fmla="*/ 4187661 h 6858000"/>
              <a:gd name="connsiteX69" fmla="*/ 5917114 w 6127519"/>
              <a:gd name="connsiteY69" fmla="*/ 4213096 h 6858000"/>
              <a:gd name="connsiteX70" fmla="*/ 5924233 w 6127519"/>
              <a:gd name="connsiteY70" fmla="*/ 4242060 h 6858000"/>
              <a:gd name="connsiteX71" fmla="*/ 5928910 w 6127519"/>
              <a:gd name="connsiteY71" fmla="*/ 4300973 h 6858000"/>
              <a:gd name="connsiteX72" fmla="*/ 5939320 w 6127519"/>
              <a:gd name="connsiteY72" fmla="*/ 4340435 h 6858000"/>
              <a:gd name="connsiteX73" fmla="*/ 5946705 w 6127519"/>
              <a:gd name="connsiteY73" fmla="*/ 4428051 h 6858000"/>
              <a:gd name="connsiteX74" fmla="*/ 5949261 w 6127519"/>
              <a:gd name="connsiteY74" fmla="*/ 4449185 h 6858000"/>
              <a:gd name="connsiteX75" fmla="*/ 5968960 w 6127519"/>
              <a:gd name="connsiteY75" fmla="*/ 4482655 h 6858000"/>
              <a:gd name="connsiteX76" fmla="*/ 5980106 w 6127519"/>
              <a:gd name="connsiteY76" fmla="*/ 4585087 h 6858000"/>
              <a:gd name="connsiteX77" fmla="*/ 5998138 w 6127519"/>
              <a:gd name="connsiteY77" fmla="*/ 4697518 h 6858000"/>
              <a:gd name="connsiteX78" fmla="*/ 6007819 w 6127519"/>
              <a:gd name="connsiteY78" fmla="*/ 4858148 h 6858000"/>
              <a:gd name="connsiteX79" fmla="*/ 6007749 w 6127519"/>
              <a:gd name="connsiteY79" fmla="*/ 4964715 h 6858000"/>
              <a:gd name="connsiteX80" fmla="*/ 6005269 w 6127519"/>
              <a:gd name="connsiteY80" fmla="*/ 5150567 h 6858000"/>
              <a:gd name="connsiteX81" fmla="*/ 6001127 w 6127519"/>
              <a:gd name="connsiteY81" fmla="*/ 5164609 h 6858000"/>
              <a:gd name="connsiteX82" fmla="*/ 5998514 w 6127519"/>
              <a:gd name="connsiteY82" fmla="*/ 5189673 h 6858000"/>
              <a:gd name="connsiteX83" fmla="*/ 6018409 w 6127519"/>
              <a:gd name="connsiteY83" fmla="*/ 5227157 h 6858000"/>
              <a:gd name="connsiteX84" fmla="*/ 6036748 w 6127519"/>
              <a:gd name="connsiteY84" fmla="*/ 5322752 h 6858000"/>
              <a:gd name="connsiteX85" fmla="*/ 6036943 w 6127519"/>
              <a:gd name="connsiteY85" fmla="*/ 5329480 h 6858000"/>
              <a:gd name="connsiteX86" fmla="*/ 6037677 w 6127519"/>
              <a:gd name="connsiteY86" fmla="*/ 5354807 h 6858000"/>
              <a:gd name="connsiteX87" fmla="*/ 6039728 w 6127519"/>
              <a:gd name="connsiteY87" fmla="*/ 5359416 h 6858000"/>
              <a:gd name="connsiteX88" fmla="*/ 6053435 w 6127519"/>
              <a:gd name="connsiteY88" fmla="*/ 5387547 h 6858000"/>
              <a:gd name="connsiteX89" fmla="*/ 6065933 w 6127519"/>
              <a:gd name="connsiteY89" fmla="*/ 5443002 h 6858000"/>
              <a:gd name="connsiteX90" fmla="*/ 6068640 w 6127519"/>
              <a:gd name="connsiteY90" fmla="*/ 5474503 h 6858000"/>
              <a:gd name="connsiteX91" fmla="*/ 6080922 w 6127519"/>
              <a:gd name="connsiteY91" fmla="*/ 5561070 h 6858000"/>
              <a:gd name="connsiteX92" fmla="*/ 6096949 w 6127519"/>
              <a:gd name="connsiteY92" fmla="*/ 5648179 h 6858000"/>
              <a:gd name="connsiteX93" fmla="*/ 6125703 w 6127519"/>
              <a:gd name="connsiteY93" fmla="*/ 5692894 h 6858000"/>
              <a:gd name="connsiteX94" fmla="*/ 6121353 w 6127519"/>
              <a:gd name="connsiteY94" fmla="*/ 5721725 h 6858000"/>
              <a:gd name="connsiteX95" fmla="*/ 6121607 w 6127519"/>
              <a:gd name="connsiteY95" fmla="*/ 5721959 h 6858000"/>
              <a:gd name="connsiteX96" fmla="*/ 6127024 w 6127519"/>
              <a:gd name="connsiteY96" fmla="*/ 5786902 h 6858000"/>
              <a:gd name="connsiteX97" fmla="*/ 6127519 w 6127519"/>
              <a:gd name="connsiteY97" fmla="*/ 5865775 h 6858000"/>
              <a:gd name="connsiteX98" fmla="*/ 6119217 w 6127519"/>
              <a:gd name="connsiteY98" fmla="*/ 5888542 h 6858000"/>
              <a:gd name="connsiteX99" fmla="*/ 6102493 w 6127519"/>
              <a:gd name="connsiteY99" fmla="*/ 5928602 h 6858000"/>
              <a:gd name="connsiteX100" fmla="*/ 6056863 w 6127519"/>
              <a:gd name="connsiteY100" fmla="*/ 6000643 h 6858000"/>
              <a:gd name="connsiteX101" fmla="*/ 6045436 w 6127519"/>
              <a:gd name="connsiteY101" fmla="*/ 6124480 h 6858000"/>
              <a:gd name="connsiteX102" fmla="*/ 6030489 w 6127519"/>
              <a:gd name="connsiteY102" fmla="*/ 6317666 h 6858000"/>
              <a:gd name="connsiteX103" fmla="*/ 6007492 w 6127519"/>
              <a:gd name="connsiteY103" fmla="*/ 6440818 h 6858000"/>
              <a:gd name="connsiteX104" fmla="*/ 6009467 w 6127519"/>
              <a:gd name="connsiteY104" fmla="*/ 6487076 h 6858000"/>
              <a:gd name="connsiteX105" fmla="*/ 5995064 w 6127519"/>
              <a:gd name="connsiteY105" fmla="*/ 6540791 h 6858000"/>
              <a:gd name="connsiteX106" fmla="*/ 6004510 w 6127519"/>
              <a:gd name="connsiteY106" fmla="*/ 6599256 h 6858000"/>
              <a:gd name="connsiteX107" fmla="*/ 5986207 w 6127519"/>
              <a:gd name="connsiteY107" fmla="*/ 6695855 h 6858000"/>
              <a:gd name="connsiteX108" fmla="*/ 5979428 w 6127519"/>
              <a:gd name="connsiteY108" fmla="*/ 6754678 h 6858000"/>
              <a:gd name="connsiteX109" fmla="*/ 5983398 w 6127519"/>
              <a:gd name="connsiteY109" fmla="*/ 6778641 h 6858000"/>
              <a:gd name="connsiteX110" fmla="*/ 5984543 w 6127519"/>
              <a:gd name="connsiteY110" fmla="*/ 6811016 h 6858000"/>
              <a:gd name="connsiteX111" fmla="*/ 5979671 w 6127519"/>
              <a:gd name="connsiteY111" fmla="*/ 6858000 h 6858000"/>
              <a:gd name="connsiteX112" fmla="*/ 0 w 6127519"/>
              <a:gd name="connsiteY112" fmla="*/ 6858000 h 6858000"/>
              <a:gd name="connsiteX113" fmla="*/ 0 w 6127519"/>
              <a:gd name="connsiteY113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11130 w 6127519"/>
              <a:gd name="connsiteY41" fmla="*/ 2788640 h 6858000"/>
              <a:gd name="connsiteX42" fmla="*/ 5457023 w 6127519"/>
              <a:gd name="connsiteY42" fmla="*/ 2858292 h 6858000"/>
              <a:gd name="connsiteX43" fmla="*/ 5479298 w 6127519"/>
              <a:gd name="connsiteY43" fmla="*/ 2947791 h 6858000"/>
              <a:gd name="connsiteX44" fmla="*/ 5481770 w 6127519"/>
              <a:gd name="connsiteY44" fmla="*/ 2951352 h 6858000"/>
              <a:gd name="connsiteX45" fmla="*/ 5482415 w 6127519"/>
              <a:gd name="connsiteY45" fmla="*/ 3004079 h 6858000"/>
              <a:gd name="connsiteX46" fmla="*/ 5503944 w 6127519"/>
              <a:gd name="connsiteY46" fmla="*/ 3123335 h 6858000"/>
              <a:gd name="connsiteX47" fmla="*/ 5516007 w 6127519"/>
              <a:gd name="connsiteY47" fmla="*/ 3258473 h 6858000"/>
              <a:gd name="connsiteX48" fmla="*/ 5589758 w 6127519"/>
              <a:gd name="connsiteY48" fmla="*/ 3453699 h 6858000"/>
              <a:gd name="connsiteX49" fmla="*/ 5596144 w 6127519"/>
              <a:gd name="connsiteY49" fmla="*/ 3534624 h 6858000"/>
              <a:gd name="connsiteX50" fmla="*/ 5597750 w 6127519"/>
              <a:gd name="connsiteY50" fmla="*/ 3534129 h 6858000"/>
              <a:gd name="connsiteX51" fmla="*/ 5599700 w 6127519"/>
              <a:gd name="connsiteY51" fmla="*/ 3547221 h 6858000"/>
              <a:gd name="connsiteX52" fmla="*/ 5615031 w 6127519"/>
              <a:gd name="connsiteY52" fmla="*/ 3557482 h 6858000"/>
              <a:gd name="connsiteX53" fmla="*/ 5618377 w 6127519"/>
              <a:gd name="connsiteY53" fmla="*/ 3588431 h 6858000"/>
              <a:gd name="connsiteX54" fmla="*/ 5612155 w 6127519"/>
              <a:gd name="connsiteY54" fmla="*/ 3589869 h 6858000"/>
              <a:gd name="connsiteX55" fmla="*/ 5620843 w 6127519"/>
              <a:gd name="connsiteY55" fmla="*/ 3606745 h 6858000"/>
              <a:gd name="connsiteX56" fmla="*/ 5655472 w 6127519"/>
              <a:gd name="connsiteY56" fmla="*/ 3678877 h 6858000"/>
              <a:gd name="connsiteX57" fmla="*/ 5683015 w 6127519"/>
              <a:gd name="connsiteY57" fmla="*/ 3762025 h 6858000"/>
              <a:gd name="connsiteX58" fmla="*/ 5696643 w 6127519"/>
              <a:gd name="connsiteY58" fmla="*/ 3773888 h 6858000"/>
              <a:gd name="connsiteX59" fmla="*/ 5707995 w 6127519"/>
              <a:gd name="connsiteY59" fmla="*/ 3781685 h 6858000"/>
              <a:gd name="connsiteX60" fmla="*/ 5768491 w 6127519"/>
              <a:gd name="connsiteY60" fmla="*/ 3914399 h 6858000"/>
              <a:gd name="connsiteX61" fmla="*/ 5793123 w 6127519"/>
              <a:gd name="connsiteY61" fmla="*/ 3969952 h 6858000"/>
              <a:gd name="connsiteX62" fmla="*/ 5808321 w 6127519"/>
              <a:gd name="connsiteY62" fmla="*/ 3988153 h 6858000"/>
              <a:gd name="connsiteX63" fmla="*/ 5825621 w 6127519"/>
              <a:gd name="connsiteY63" fmla="*/ 4015525 h 6858000"/>
              <a:gd name="connsiteX64" fmla="*/ 5860672 w 6127519"/>
              <a:gd name="connsiteY64" fmla="*/ 4061579 h 6858000"/>
              <a:gd name="connsiteX65" fmla="*/ 5872173 w 6127519"/>
              <a:gd name="connsiteY65" fmla="*/ 4088497 h 6858000"/>
              <a:gd name="connsiteX66" fmla="*/ 5894095 w 6127519"/>
              <a:gd name="connsiteY66" fmla="*/ 4128857 h 6858000"/>
              <a:gd name="connsiteX67" fmla="*/ 5903513 w 6127519"/>
              <a:gd name="connsiteY67" fmla="*/ 4187661 h 6858000"/>
              <a:gd name="connsiteX68" fmla="*/ 5917114 w 6127519"/>
              <a:gd name="connsiteY68" fmla="*/ 4213096 h 6858000"/>
              <a:gd name="connsiteX69" fmla="*/ 5924233 w 6127519"/>
              <a:gd name="connsiteY69" fmla="*/ 4242060 h 6858000"/>
              <a:gd name="connsiteX70" fmla="*/ 5928910 w 6127519"/>
              <a:gd name="connsiteY70" fmla="*/ 4300973 h 6858000"/>
              <a:gd name="connsiteX71" fmla="*/ 5939320 w 6127519"/>
              <a:gd name="connsiteY71" fmla="*/ 4340435 h 6858000"/>
              <a:gd name="connsiteX72" fmla="*/ 5946705 w 6127519"/>
              <a:gd name="connsiteY72" fmla="*/ 4428051 h 6858000"/>
              <a:gd name="connsiteX73" fmla="*/ 5949261 w 6127519"/>
              <a:gd name="connsiteY73" fmla="*/ 4449185 h 6858000"/>
              <a:gd name="connsiteX74" fmla="*/ 5968960 w 6127519"/>
              <a:gd name="connsiteY74" fmla="*/ 4482655 h 6858000"/>
              <a:gd name="connsiteX75" fmla="*/ 5980106 w 6127519"/>
              <a:gd name="connsiteY75" fmla="*/ 4585087 h 6858000"/>
              <a:gd name="connsiteX76" fmla="*/ 5998138 w 6127519"/>
              <a:gd name="connsiteY76" fmla="*/ 4697518 h 6858000"/>
              <a:gd name="connsiteX77" fmla="*/ 6007819 w 6127519"/>
              <a:gd name="connsiteY77" fmla="*/ 4858148 h 6858000"/>
              <a:gd name="connsiteX78" fmla="*/ 6007749 w 6127519"/>
              <a:gd name="connsiteY78" fmla="*/ 4964715 h 6858000"/>
              <a:gd name="connsiteX79" fmla="*/ 6005269 w 6127519"/>
              <a:gd name="connsiteY79" fmla="*/ 5150567 h 6858000"/>
              <a:gd name="connsiteX80" fmla="*/ 6001127 w 6127519"/>
              <a:gd name="connsiteY80" fmla="*/ 5164609 h 6858000"/>
              <a:gd name="connsiteX81" fmla="*/ 5998514 w 6127519"/>
              <a:gd name="connsiteY81" fmla="*/ 5189673 h 6858000"/>
              <a:gd name="connsiteX82" fmla="*/ 6018409 w 6127519"/>
              <a:gd name="connsiteY82" fmla="*/ 5227157 h 6858000"/>
              <a:gd name="connsiteX83" fmla="*/ 6036748 w 6127519"/>
              <a:gd name="connsiteY83" fmla="*/ 5322752 h 6858000"/>
              <a:gd name="connsiteX84" fmla="*/ 6036943 w 6127519"/>
              <a:gd name="connsiteY84" fmla="*/ 5329480 h 6858000"/>
              <a:gd name="connsiteX85" fmla="*/ 6037677 w 6127519"/>
              <a:gd name="connsiteY85" fmla="*/ 5354807 h 6858000"/>
              <a:gd name="connsiteX86" fmla="*/ 6039728 w 6127519"/>
              <a:gd name="connsiteY86" fmla="*/ 5359416 h 6858000"/>
              <a:gd name="connsiteX87" fmla="*/ 6053435 w 6127519"/>
              <a:gd name="connsiteY87" fmla="*/ 5387547 h 6858000"/>
              <a:gd name="connsiteX88" fmla="*/ 6065933 w 6127519"/>
              <a:gd name="connsiteY88" fmla="*/ 5443002 h 6858000"/>
              <a:gd name="connsiteX89" fmla="*/ 6068640 w 6127519"/>
              <a:gd name="connsiteY89" fmla="*/ 5474503 h 6858000"/>
              <a:gd name="connsiteX90" fmla="*/ 6080922 w 6127519"/>
              <a:gd name="connsiteY90" fmla="*/ 5561070 h 6858000"/>
              <a:gd name="connsiteX91" fmla="*/ 6096949 w 6127519"/>
              <a:gd name="connsiteY91" fmla="*/ 5648179 h 6858000"/>
              <a:gd name="connsiteX92" fmla="*/ 6125703 w 6127519"/>
              <a:gd name="connsiteY92" fmla="*/ 5692894 h 6858000"/>
              <a:gd name="connsiteX93" fmla="*/ 6121353 w 6127519"/>
              <a:gd name="connsiteY93" fmla="*/ 5721725 h 6858000"/>
              <a:gd name="connsiteX94" fmla="*/ 6121607 w 6127519"/>
              <a:gd name="connsiteY94" fmla="*/ 5721959 h 6858000"/>
              <a:gd name="connsiteX95" fmla="*/ 6127024 w 6127519"/>
              <a:gd name="connsiteY95" fmla="*/ 5786902 h 6858000"/>
              <a:gd name="connsiteX96" fmla="*/ 6127519 w 6127519"/>
              <a:gd name="connsiteY96" fmla="*/ 5865775 h 6858000"/>
              <a:gd name="connsiteX97" fmla="*/ 6119217 w 6127519"/>
              <a:gd name="connsiteY97" fmla="*/ 5888542 h 6858000"/>
              <a:gd name="connsiteX98" fmla="*/ 6102493 w 6127519"/>
              <a:gd name="connsiteY98" fmla="*/ 5928602 h 6858000"/>
              <a:gd name="connsiteX99" fmla="*/ 6056863 w 6127519"/>
              <a:gd name="connsiteY99" fmla="*/ 6000643 h 6858000"/>
              <a:gd name="connsiteX100" fmla="*/ 6045436 w 6127519"/>
              <a:gd name="connsiteY100" fmla="*/ 6124480 h 6858000"/>
              <a:gd name="connsiteX101" fmla="*/ 6030489 w 6127519"/>
              <a:gd name="connsiteY101" fmla="*/ 6317666 h 6858000"/>
              <a:gd name="connsiteX102" fmla="*/ 6007492 w 6127519"/>
              <a:gd name="connsiteY102" fmla="*/ 6440818 h 6858000"/>
              <a:gd name="connsiteX103" fmla="*/ 6009467 w 6127519"/>
              <a:gd name="connsiteY103" fmla="*/ 6487076 h 6858000"/>
              <a:gd name="connsiteX104" fmla="*/ 5995064 w 6127519"/>
              <a:gd name="connsiteY104" fmla="*/ 6540791 h 6858000"/>
              <a:gd name="connsiteX105" fmla="*/ 6004510 w 6127519"/>
              <a:gd name="connsiteY105" fmla="*/ 6599256 h 6858000"/>
              <a:gd name="connsiteX106" fmla="*/ 5986207 w 6127519"/>
              <a:gd name="connsiteY106" fmla="*/ 6695855 h 6858000"/>
              <a:gd name="connsiteX107" fmla="*/ 5979428 w 6127519"/>
              <a:gd name="connsiteY107" fmla="*/ 6754678 h 6858000"/>
              <a:gd name="connsiteX108" fmla="*/ 5983398 w 6127519"/>
              <a:gd name="connsiteY108" fmla="*/ 6778641 h 6858000"/>
              <a:gd name="connsiteX109" fmla="*/ 5984543 w 6127519"/>
              <a:gd name="connsiteY109" fmla="*/ 6811016 h 6858000"/>
              <a:gd name="connsiteX110" fmla="*/ 5979671 w 6127519"/>
              <a:gd name="connsiteY110" fmla="*/ 6858000 h 6858000"/>
              <a:gd name="connsiteX111" fmla="*/ 0 w 6127519"/>
              <a:gd name="connsiteY111" fmla="*/ 6858000 h 6858000"/>
              <a:gd name="connsiteX112" fmla="*/ 0 w 6127519"/>
              <a:gd name="connsiteY112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57023 w 6127519"/>
              <a:gd name="connsiteY41" fmla="*/ 2858292 h 6858000"/>
              <a:gd name="connsiteX42" fmla="*/ 5479298 w 6127519"/>
              <a:gd name="connsiteY42" fmla="*/ 2947791 h 6858000"/>
              <a:gd name="connsiteX43" fmla="*/ 5481770 w 6127519"/>
              <a:gd name="connsiteY43" fmla="*/ 2951352 h 6858000"/>
              <a:gd name="connsiteX44" fmla="*/ 5482415 w 6127519"/>
              <a:gd name="connsiteY44" fmla="*/ 3004079 h 6858000"/>
              <a:gd name="connsiteX45" fmla="*/ 5503944 w 6127519"/>
              <a:gd name="connsiteY45" fmla="*/ 3123335 h 6858000"/>
              <a:gd name="connsiteX46" fmla="*/ 5516007 w 6127519"/>
              <a:gd name="connsiteY46" fmla="*/ 3258473 h 6858000"/>
              <a:gd name="connsiteX47" fmla="*/ 5589758 w 6127519"/>
              <a:gd name="connsiteY47" fmla="*/ 3453699 h 6858000"/>
              <a:gd name="connsiteX48" fmla="*/ 5596144 w 6127519"/>
              <a:gd name="connsiteY48" fmla="*/ 3534624 h 6858000"/>
              <a:gd name="connsiteX49" fmla="*/ 5597750 w 6127519"/>
              <a:gd name="connsiteY49" fmla="*/ 3534129 h 6858000"/>
              <a:gd name="connsiteX50" fmla="*/ 5599700 w 6127519"/>
              <a:gd name="connsiteY50" fmla="*/ 3547221 h 6858000"/>
              <a:gd name="connsiteX51" fmla="*/ 5615031 w 6127519"/>
              <a:gd name="connsiteY51" fmla="*/ 3557482 h 6858000"/>
              <a:gd name="connsiteX52" fmla="*/ 5618377 w 6127519"/>
              <a:gd name="connsiteY52" fmla="*/ 3588431 h 6858000"/>
              <a:gd name="connsiteX53" fmla="*/ 5612155 w 6127519"/>
              <a:gd name="connsiteY53" fmla="*/ 3589869 h 6858000"/>
              <a:gd name="connsiteX54" fmla="*/ 5620843 w 6127519"/>
              <a:gd name="connsiteY54" fmla="*/ 3606745 h 6858000"/>
              <a:gd name="connsiteX55" fmla="*/ 5655472 w 6127519"/>
              <a:gd name="connsiteY55" fmla="*/ 3678877 h 6858000"/>
              <a:gd name="connsiteX56" fmla="*/ 5683015 w 6127519"/>
              <a:gd name="connsiteY56" fmla="*/ 3762025 h 6858000"/>
              <a:gd name="connsiteX57" fmla="*/ 5696643 w 6127519"/>
              <a:gd name="connsiteY57" fmla="*/ 3773888 h 6858000"/>
              <a:gd name="connsiteX58" fmla="*/ 5707995 w 6127519"/>
              <a:gd name="connsiteY58" fmla="*/ 3781685 h 6858000"/>
              <a:gd name="connsiteX59" fmla="*/ 5768491 w 6127519"/>
              <a:gd name="connsiteY59" fmla="*/ 3914399 h 6858000"/>
              <a:gd name="connsiteX60" fmla="*/ 5793123 w 6127519"/>
              <a:gd name="connsiteY60" fmla="*/ 3969952 h 6858000"/>
              <a:gd name="connsiteX61" fmla="*/ 5808321 w 6127519"/>
              <a:gd name="connsiteY61" fmla="*/ 3988153 h 6858000"/>
              <a:gd name="connsiteX62" fmla="*/ 5825621 w 6127519"/>
              <a:gd name="connsiteY62" fmla="*/ 4015525 h 6858000"/>
              <a:gd name="connsiteX63" fmla="*/ 5860672 w 6127519"/>
              <a:gd name="connsiteY63" fmla="*/ 4061579 h 6858000"/>
              <a:gd name="connsiteX64" fmla="*/ 5872173 w 6127519"/>
              <a:gd name="connsiteY64" fmla="*/ 4088497 h 6858000"/>
              <a:gd name="connsiteX65" fmla="*/ 5894095 w 6127519"/>
              <a:gd name="connsiteY65" fmla="*/ 4128857 h 6858000"/>
              <a:gd name="connsiteX66" fmla="*/ 5903513 w 6127519"/>
              <a:gd name="connsiteY66" fmla="*/ 4187661 h 6858000"/>
              <a:gd name="connsiteX67" fmla="*/ 5917114 w 6127519"/>
              <a:gd name="connsiteY67" fmla="*/ 4213096 h 6858000"/>
              <a:gd name="connsiteX68" fmla="*/ 5924233 w 6127519"/>
              <a:gd name="connsiteY68" fmla="*/ 4242060 h 6858000"/>
              <a:gd name="connsiteX69" fmla="*/ 5928910 w 6127519"/>
              <a:gd name="connsiteY69" fmla="*/ 4300973 h 6858000"/>
              <a:gd name="connsiteX70" fmla="*/ 5939320 w 6127519"/>
              <a:gd name="connsiteY70" fmla="*/ 4340435 h 6858000"/>
              <a:gd name="connsiteX71" fmla="*/ 5946705 w 6127519"/>
              <a:gd name="connsiteY71" fmla="*/ 4428051 h 6858000"/>
              <a:gd name="connsiteX72" fmla="*/ 5949261 w 6127519"/>
              <a:gd name="connsiteY72" fmla="*/ 4449185 h 6858000"/>
              <a:gd name="connsiteX73" fmla="*/ 5968960 w 6127519"/>
              <a:gd name="connsiteY73" fmla="*/ 4482655 h 6858000"/>
              <a:gd name="connsiteX74" fmla="*/ 5980106 w 6127519"/>
              <a:gd name="connsiteY74" fmla="*/ 4585087 h 6858000"/>
              <a:gd name="connsiteX75" fmla="*/ 5998138 w 6127519"/>
              <a:gd name="connsiteY75" fmla="*/ 4697518 h 6858000"/>
              <a:gd name="connsiteX76" fmla="*/ 6007819 w 6127519"/>
              <a:gd name="connsiteY76" fmla="*/ 4858148 h 6858000"/>
              <a:gd name="connsiteX77" fmla="*/ 6007749 w 6127519"/>
              <a:gd name="connsiteY77" fmla="*/ 4964715 h 6858000"/>
              <a:gd name="connsiteX78" fmla="*/ 6005269 w 6127519"/>
              <a:gd name="connsiteY78" fmla="*/ 5150567 h 6858000"/>
              <a:gd name="connsiteX79" fmla="*/ 6001127 w 6127519"/>
              <a:gd name="connsiteY79" fmla="*/ 5164609 h 6858000"/>
              <a:gd name="connsiteX80" fmla="*/ 5998514 w 6127519"/>
              <a:gd name="connsiteY80" fmla="*/ 5189673 h 6858000"/>
              <a:gd name="connsiteX81" fmla="*/ 6018409 w 6127519"/>
              <a:gd name="connsiteY81" fmla="*/ 5227157 h 6858000"/>
              <a:gd name="connsiteX82" fmla="*/ 6036748 w 6127519"/>
              <a:gd name="connsiteY82" fmla="*/ 5322752 h 6858000"/>
              <a:gd name="connsiteX83" fmla="*/ 6036943 w 6127519"/>
              <a:gd name="connsiteY83" fmla="*/ 5329480 h 6858000"/>
              <a:gd name="connsiteX84" fmla="*/ 6037677 w 6127519"/>
              <a:gd name="connsiteY84" fmla="*/ 5354807 h 6858000"/>
              <a:gd name="connsiteX85" fmla="*/ 6039728 w 6127519"/>
              <a:gd name="connsiteY85" fmla="*/ 5359416 h 6858000"/>
              <a:gd name="connsiteX86" fmla="*/ 6053435 w 6127519"/>
              <a:gd name="connsiteY86" fmla="*/ 5387547 h 6858000"/>
              <a:gd name="connsiteX87" fmla="*/ 6065933 w 6127519"/>
              <a:gd name="connsiteY87" fmla="*/ 5443002 h 6858000"/>
              <a:gd name="connsiteX88" fmla="*/ 6068640 w 6127519"/>
              <a:gd name="connsiteY88" fmla="*/ 5474503 h 6858000"/>
              <a:gd name="connsiteX89" fmla="*/ 6080922 w 6127519"/>
              <a:gd name="connsiteY89" fmla="*/ 5561070 h 6858000"/>
              <a:gd name="connsiteX90" fmla="*/ 6096949 w 6127519"/>
              <a:gd name="connsiteY90" fmla="*/ 5648179 h 6858000"/>
              <a:gd name="connsiteX91" fmla="*/ 6125703 w 6127519"/>
              <a:gd name="connsiteY91" fmla="*/ 5692894 h 6858000"/>
              <a:gd name="connsiteX92" fmla="*/ 6121353 w 6127519"/>
              <a:gd name="connsiteY92" fmla="*/ 5721725 h 6858000"/>
              <a:gd name="connsiteX93" fmla="*/ 6121607 w 6127519"/>
              <a:gd name="connsiteY93" fmla="*/ 5721959 h 6858000"/>
              <a:gd name="connsiteX94" fmla="*/ 6127024 w 6127519"/>
              <a:gd name="connsiteY94" fmla="*/ 5786902 h 6858000"/>
              <a:gd name="connsiteX95" fmla="*/ 6127519 w 6127519"/>
              <a:gd name="connsiteY95" fmla="*/ 5865775 h 6858000"/>
              <a:gd name="connsiteX96" fmla="*/ 6119217 w 6127519"/>
              <a:gd name="connsiteY96" fmla="*/ 5888542 h 6858000"/>
              <a:gd name="connsiteX97" fmla="*/ 6102493 w 6127519"/>
              <a:gd name="connsiteY97" fmla="*/ 5928602 h 6858000"/>
              <a:gd name="connsiteX98" fmla="*/ 6056863 w 6127519"/>
              <a:gd name="connsiteY98" fmla="*/ 6000643 h 6858000"/>
              <a:gd name="connsiteX99" fmla="*/ 6045436 w 6127519"/>
              <a:gd name="connsiteY99" fmla="*/ 6124480 h 6858000"/>
              <a:gd name="connsiteX100" fmla="*/ 6030489 w 6127519"/>
              <a:gd name="connsiteY100" fmla="*/ 6317666 h 6858000"/>
              <a:gd name="connsiteX101" fmla="*/ 6007492 w 6127519"/>
              <a:gd name="connsiteY101" fmla="*/ 6440818 h 6858000"/>
              <a:gd name="connsiteX102" fmla="*/ 6009467 w 6127519"/>
              <a:gd name="connsiteY102" fmla="*/ 6487076 h 6858000"/>
              <a:gd name="connsiteX103" fmla="*/ 5995064 w 6127519"/>
              <a:gd name="connsiteY103" fmla="*/ 6540791 h 6858000"/>
              <a:gd name="connsiteX104" fmla="*/ 6004510 w 6127519"/>
              <a:gd name="connsiteY104" fmla="*/ 6599256 h 6858000"/>
              <a:gd name="connsiteX105" fmla="*/ 5986207 w 6127519"/>
              <a:gd name="connsiteY105" fmla="*/ 6695855 h 6858000"/>
              <a:gd name="connsiteX106" fmla="*/ 5979428 w 6127519"/>
              <a:gd name="connsiteY106" fmla="*/ 6754678 h 6858000"/>
              <a:gd name="connsiteX107" fmla="*/ 5983398 w 6127519"/>
              <a:gd name="connsiteY107" fmla="*/ 6778641 h 6858000"/>
              <a:gd name="connsiteX108" fmla="*/ 5984543 w 6127519"/>
              <a:gd name="connsiteY108" fmla="*/ 6811016 h 6858000"/>
              <a:gd name="connsiteX109" fmla="*/ 5979671 w 6127519"/>
              <a:gd name="connsiteY109" fmla="*/ 6858000 h 6858000"/>
              <a:gd name="connsiteX110" fmla="*/ 0 w 6127519"/>
              <a:gd name="connsiteY110" fmla="*/ 6858000 h 6858000"/>
              <a:gd name="connsiteX111" fmla="*/ 0 w 6127519"/>
              <a:gd name="connsiteY111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4949 w 6127519"/>
              <a:gd name="connsiteY31" fmla="*/ 2236160 h 6858000"/>
              <a:gd name="connsiteX32" fmla="*/ 5250104 w 6127519"/>
              <a:gd name="connsiteY32" fmla="*/ 2249166 h 6858000"/>
              <a:gd name="connsiteX33" fmla="*/ 5251214 w 6127519"/>
              <a:gd name="connsiteY33" fmla="*/ 2250944 h 6858000"/>
              <a:gd name="connsiteX34" fmla="*/ 5250644 w 6127519"/>
              <a:gd name="connsiteY34" fmla="*/ 2266619 h 6858000"/>
              <a:gd name="connsiteX35" fmla="*/ 5293877 w 6127519"/>
              <a:gd name="connsiteY35" fmla="*/ 2368649 h 6858000"/>
              <a:gd name="connsiteX36" fmla="*/ 5311338 w 6127519"/>
              <a:gd name="connsiteY36" fmla="*/ 2404034 h 6858000"/>
              <a:gd name="connsiteX37" fmla="*/ 5338366 w 6127519"/>
              <a:gd name="connsiteY37" fmla="*/ 2465052 h 6858000"/>
              <a:gd name="connsiteX38" fmla="*/ 5371263 w 6127519"/>
              <a:gd name="connsiteY38" fmla="*/ 2586413 h 6858000"/>
              <a:gd name="connsiteX39" fmla="*/ 5407503 w 6127519"/>
              <a:gd name="connsiteY39" fmla="*/ 2786290 h 6858000"/>
              <a:gd name="connsiteX40" fmla="*/ 5407356 w 6127519"/>
              <a:gd name="connsiteY40" fmla="*/ 2787545 h 6858000"/>
              <a:gd name="connsiteX41" fmla="*/ 5457023 w 6127519"/>
              <a:gd name="connsiteY41" fmla="*/ 2858292 h 6858000"/>
              <a:gd name="connsiteX42" fmla="*/ 5479298 w 6127519"/>
              <a:gd name="connsiteY42" fmla="*/ 2947791 h 6858000"/>
              <a:gd name="connsiteX43" fmla="*/ 5481770 w 6127519"/>
              <a:gd name="connsiteY43" fmla="*/ 2951352 h 6858000"/>
              <a:gd name="connsiteX44" fmla="*/ 5482415 w 6127519"/>
              <a:gd name="connsiteY44" fmla="*/ 3004079 h 6858000"/>
              <a:gd name="connsiteX45" fmla="*/ 5503944 w 6127519"/>
              <a:gd name="connsiteY45" fmla="*/ 3123335 h 6858000"/>
              <a:gd name="connsiteX46" fmla="*/ 5516007 w 6127519"/>
              <a:gd name="connsiteY46" fmla="*/ 3258473 h 6858000"/>
              <a:gd name="connsiteX47" fmla="*/ 5589758 w 6127519"/>
              <a:gd name="connsiteY47" fmla="*/ 3453699 h 6858000"/>
              <a:gd name="connsiteX48" fmla="*/ 5596144 w 6127519"/>
              <a:gd name="connsiteY48" fmla="*/ 3534624 h 6858000"/>
              <a:gd name="connsiteX49" fmla="*/ 5597750 w 6127519"/>
              <a:gd name="connsiteY49" fmla="*/ 3534129 h 6858000"/>
              <a:gd name="connsiteX50" fmla="*/ 5599700 w 6127519"/>
              <a:gd name="connsiteY50" fmla="*/ 3547221 h 6858000"/>
              <a:gd name="connsiteX51" fmla="*/ 5615031 w 6127519"/>
              <a:gd name="connsiteY51" fmla="*/ 3557482 h 6858000"/>
              <a:gd name="connsiteX52" fmla="*/ 5618377 w 6127519"/>
              <a:gd name="connsiteY52" fmla="*/ 3588431 h 6858000"/>
              <a:gd name="connsiteX53" fmla="*/ 5612155 w 6127519"/>
              <a:gd name="connsiteY53" fmla="*/ 3589869 h 6858000"/>
              <a:gd name="connsiteX54" fmla="*/ 5620843 w 6127519"/>
              <a:gd name="connsiteY54" fmla="*/ 3606745 h 6858000"/>
              <a:gd name="connsiteX55" fmla="*/ 5655472 w 6127519"/>
              <a:gd name="connsiteY55" fmla="*/ 3678877 h 6858000"/>
              <a:gd name="connsiteX56" fmla="*/ 5683015 w 6127519"/>
              <a:gd name="connsiteY56" fmla="*/ 3762025 h 6858000"/>
              <a:gd name="connsiteX57" fmla="*/ 5696643 w 6127519"/>
              <a:gd name="connsiteY57" fmla="*/ 3773888 h 6858000"/>
              <a:gd name="connsiteX58" fmla="*/ 5707995 w 6127519"/>
              <a:gd name="connsiteY58" fmla="*/ 3781685 h 6858000"/>
              <a:gd name="connsiteX59" fmla="*/ 5768491 w 6127519"/>
              <a:gd name="connsiteY59" fmla="*/ 3914399 h 6858000"/>
              <a:gd name="connsiteX60" fmla="*/ 5793123 w 6127519"/>
              <a:gd name="connsiteY60" fmla="*/ 3969952 h 6858000"/>
              <a:gd name="connsiteX61" fmla="*/ 5808321 w 6127519"/>
              <a:gd name="connsiteY61" fmla="*/ 3988153 h 6858000"/>
              <a:gd name="connsiteX62" fmla="*/ 5825621 w 6127519"/>
              <a:gd name="connsiteY62" fmla="*/ 4015525 h 6858000"/>
              <a:gd name="connsiteX63" fmla="*/ 5860672 w 6127519"/>
              <a:gd name="connsiteY63" fmla="*/ 4061579 h 6858000"/>
              <a:gd name="connsiteX64" fmla="*/ 5872173 w 6127519"/>
              <a:gd name="connsiteY64" fmla="*/ 4088497 h 6858000"/>
              <a:gd name="connsiteX65" fmla="*/ 5894095 w 6127519"/>
              <a:gd name="connsiteY65" fmla="*/ 4128857 h 6858000"/>
              <a:gd name="connsiteX66" fmla="*/ 5903513 w 6127519"/>
              <a:gd name="connsiteY66" fmla="*/ 4187661 h 6858000"/>
              <a:gd name="connsiteX67" fmla="*/ 5917114 w 6127519"/>
              <a:gd name="connsiteY67" fmla="*/ 4213096 h 6858000"/>
              <a:gd name="connsiteX68" fmla="*/ 5924233 w 6127519"/>
              <a:gd name="connsiteY68" fmla="*/ 4242060 h 6858000"/>
              <a:gd name="connsiteX69" fmla="*/ 5928910 w 6127519"/>
              <a:gd name="connsiteY69" fmla="*/ 4300973 h 6858000"/>
              <a:gd name="connsiteX70" fmla="*/ 5939320 w 6127519"/>
              <a:gd name="connsiteY70" fmla="*/ 4340435 h 6858000"/>
              <a:gd name="connsiteX71" fmla="*/ 5946705 w 6127519"/>
              <a:gd name="connsiteY71" fmla="*/ 4428051 h 6858000"/>
              <a:gd name="connsiteX72" fmla="*/ 5949261 w 6127519"/>
              <a:gd name="connsiteY72" fmla="*/ 4449185 h 6858000"/>
              <a:gd name="connsiteX73" fmla="*/ 5968960 w 6127519"/>
              <a:gd name="connsiteY73" fmla="*/ 4482655 h 6858000"/>
              <a:gd name="connsiteX74" fmla="*/ 5980106 w 6127519"/>
              <a:gd name="connsiteY74" fmla="*/ 4585087 h 6858000"/>
              <a:gd name="connsiteX75" fmla="*/ 5998138 w 6127519"/>
              <a:gd name="connsiteY75" fmla="*/ 4697518 h 6858000"/>
              <a:gd name="connsiteX76" fmla="*/ 6007819 w 6127519"/>
              <a:gd name="connsiteY76" fmla="*/ 4858148 h 6858000"/>
              <a:gd name="connsiteX77" fmla="*/ 6007749 w 6127519"/>
              <a:gd name="connsiteY77" fmla="*/ 4964715 h 6858000"/>
              <a:gd name="connsiteX78" fmla="*/ 6005269 w 6127519"/>
              <a:gd name="connsiteY78" fmla="*/ 5150567 h 6858000"/>
              <a:gd name="connsiteX79" fmla="*/ 6001127 w 6127519"/>
              <a:gd name="connsiteY79" fmla="*/ 5164609 h 6858000"/>
              <a:gd name="connsiteX80" fmla="*/ 5998514 w 6127519"/>
              <a:gd name="connsiteY80" fmla="*/ 5189673 h 6858000"/>
              <a:gd name="connsiteX81" fmla="*/ 6018409 w 6127519"/>
              <a:gd name="connsiteY81" fmla="*/ 5227157 h 6858000"/>
              <a:gd name="connsiteX82" fmla="*/ 6036748 w 6127519"/>
              <a:gd name="connsiteY82" fmla="*/ 5322752 h 6858000"/>
              <a:gd name="connsiteX83" fmla="*/ 6036943 w 6127519"/>
              <a:gd name="connsiteY83" fmla="*/ 5329480 h 6858000"/>
              <a:gd name="connsiteX84" fmla="*/ 6037677 w 6127519"/>
              <a:gd name="connsiteY84" fmla="*/ 5354807 h 6858000"/>
              <a:gd name="connsiteX85" fmla="*/ 6039728 w 6127519"/>
              <a:gd name="connsiteY85" fmla="*/ 5359416 h 6858000"/>
              <a:gd name="connsiteX86" fmla="*/ 6053435 w 6127519"/>
              <a:gd name="connsiteY86" fmla="*/ 5387547 h 6858000"/>
              <a:gd name="connsiteX87" fmla="*/ 6065933 w 6127519"/>
              <a:gd name="connsiteY87" fmla="*/ 5443002 h 6858000"/>
              <a:gd name="connsiteX88" fmla="*/ 6068640 w 6127519"/>
              <a:gd name="connsiteY88" fmla="*/ 5474503 h 6858000"/>
              <a:gd name="connsiteX89" fmla="*/ 6080922 w 6127519"/>
              <a:gd name="connsiteY89" fmla="*/ 5561070 h 6858000"/>
              <a:gd name="connsiteX90" fmla="*/ 6096949 w 6127519"/>
              <a:gd name="connsiteY90" fmla="*/ 5648179 h 6858000"/>
              <a:gd name="connsiteX91" fmla="*/ 6125703 w 6127519"/>
              <a:gd name="connsiteY91" fmla="*/ 5692894 h 6858000"/>
              <a:gd name="connsiteX92" fmla="*/ 6121353 w 6127519"/>
              <a:gd name="connsiteY92" fmla="*/ 5721725 h 6858000"/>
              <a:gd name="connsiteX93" fmla="*/ 6121607 w 6127519"/>
              <a:gd name="connsiteY93" fmla="*/ 5721959 h 6858000"/>
              <a:gd name="connsiteX94" fmla="*/ 6127024 w 6127519"/>
              <a:gd name="connsiteY94" fmla="*/ 5786902 h 6858000"/>
              <a:gd name="connsiteX95" fmla="*/ 6127519 w 6127519"/>
              <a:gd name="connsiteY95" fmla="*/ 5865775 h 6858000"/>
              <a:gd name="connsiteX96" fmla="*/ 6119217 w 6127519"/>
              <a:gd name="connsiteY96" fmla="*/ 5888542 h 6858000"/>
              <a:gd name="connsiteX97" fmla="*/ 6102493 w 6127519"/>
              <a:gd name="connsiteY97" fmla="*/ 5928602 h 6858000"/>
              <a:gd name="connsiteX98" fmla="*/ 6056863 w 6127519"/>
              <a:gd name="connsiteY98" fmla="*/ 6000643 h 6858000"/>
              <a:gd name="connsiteX99" fmla="*/ 6045436 w 6127519"/>
              <a:gd name="connsiteY99" fmla="*/ 6124480 h 6858000"/>
              <a:gd name="connsiteX100" fmla="*/ 6030489 w 6127519"/>
              <a:gd name="connsiteY100" fmla="*/ 6317666 h 6858000"/>
              <a:gd name="connsiteX101" fmla="*/ 6007492 w 6127519"/>
              <a:gd name="connsiteY101" fmla="*/ 6440818 h 6858000"/>
              <a:gd name="connsiteX102" fmla="*/ 6009467 w 6127519"/>
              <a:gd name="connsiteY102" fmla="*/ 6487076 h 6858000"/>
              <a:gd name="connsiteX103" fmla="*/ 5995064 w 6127519"/>
              <a:gd name="connsiteY103" fmla="*/ 6540791 h 6858000"/>
              <a:gd name="connsiteX104" fmla="*/ 6004510 w 6127519"/>
              <a:gd name="connsiteY104" fmla="*/ 6599256 h 6858000"/>
              <a:gd name="connsiteX105" fmla="*/ 5986207 w 6127519"/>
              <a:gd name="connsiteY105" fmla="*/ 6695855 h 6858000"/>
              <a:gd name="connsiteX106" fmla="*/ 5979428 w 6127519"/>
              <a:gd name="connsiteY106" fmla="*/ 6754678 h 6858000"/>
              <a:gd name="connsiteX107" fmla="*/ 5983398 w 6127519"/>
              <a:gd name="connsiteY107" fmla="*/ 6778641 h 6858000"/>
              <a:gd name="connsiteX108" fmla="*/ 5984543 w 6127519"/>
              <a:gd name="connsiteY108" fmla="*/ 6811016 h 6858000"/>
              <a:gd name="connsiteX109" fmla="*/ 5979671 w 6127519"/>
              <a:gd name="connsiteY109" fmla="*/ 6858000 h 6858000"/>
              <a:gd name="connsiteX110" fmla="*/ 0 w 6127519"/>
              <a:gd name="connsiteY110" fmla="*/ 6858000 h 6858000"/>
              <a:gd name="connsiteX111" fmla="*/ 0 w 6127519"/>
              <a:gd name="connsiteY111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64303 w 6127519"/>
              <a:gd name="connsiteY30" fmla="*/ 2225157 h 6858000"/>
              <a:gd name="connsiteX31" fmla="*/ 5250104 w 6127519"/>
              <a:gd name="connsiteY31" fmla="*/ 2249166 h 6858000"/>
              <a:gd name="connsiteX32" fmla="*/ 5251214 w 6127519"/>
              <a:gd name="connsiteY32" fmla="*/ 2250944 h 6858000"/>
              <a:gd name="connsiteX33" fmla="*/ 5250644 w 6127519"/>
              <a:gd name="connsiteY33" fmla="*/ 2266619 h 6858000"/>
              <a:gd name="connsiteX34" fmla="*/ 5293877 w 6127519"/>
              <a:gd name="connsiteY34" fmla="*/ 2368649 h 6858000"/>
              <a:gd name="connsiteX35" fmla="*/ 5311338 w 6127519"/>
              <a:gd name="connsiteY35" fmla="*/ 2404034 h 6858000"/>
              <a:gd name="connsiteX36" fmla="*/ 5338366 w 6127519"/>
              <a:gd name="connsiteY36" fmla="*/ 2465052 h 6858000"/>
              <a:gd name="connsiteX37" fmla="*/ 5371263 w 6127519"/>
              <a:gd name="connsiteY37" fmla="*/ 2586413 h 6858000"/>
              <a:gd name="connsiteX38" fmla="*/ 5407503 w 6127519"/>
              <a:gd name="connsiteY38" fmla="*/ 2786290 h 6858000"/>
              <a:gd name="connsiteX39" fmla="*/ 5407356 w 6127519"/>
              <a:gd name="connsiteY39" fmla="*/ 2787545 h 6858000"/>
              <a:gd name="connsiteX40" fmla="*/ 5457023 w 6127519"/>
              <a:gd name="connsiteY40" fmla="*/ 2858292 h 6858000"/>
              <a:gd name="connsiteX41" fmla="*/ 5479298 w 6127519"/>
              <a:gd name="connsiteY41" fmla="*/ 2947791 h 6858000"/>
              <a:gd name="connsiteX42" fmla="*/ 5481770 w 6127519"/>
              <a:gd name="connsiteY42" fmla="*/ 2951352 h 6858000"/>
              <a:gd name="connsiteX43" fmla="*/ 5482415 w 6127519"/>
              <a:gd name="connsiteY43" fmla="*/ 3004079 h 6858000"/>
              <a:gd name="connsiteX44" fmla="*/ 5503944 w 6127519"/>
              <a:gd name="connsiteY44" fmla="*/ 3123335 h 6858000"/>
              <a:gd name="connsiteX45" fmla="*/ 5516007 w 6127519"/>
              <a:gd name="connsiteY45" fmla="*/ 3258473 h 6858000"/>
              <a:gd name="connsiteX46" fmla="*/ 5589758 w 6127519"/>
              <a:gd name="connsiteY46" fmla="*/ 3453699 h 6858000"/>
              <a:gd name="connsiteX47" fmla="*/ 5596144 w 6127519"/>
              <a:gd name="connsiteY47" fmla="*/ 3534624 h 6858000"/>
              <a:gd name="connsiteX48" fmla="*/ 5597750 w 6127519"/>
              <a:gd name="connsiteY48" fmla="*/ 3534129 h 6858000"/>
              <a:gd name="connsiteX49" fmla="*/ 5599700 w 6127519"/>
              <a:gd name="connsiteY49" fmla="*/ 3547221 h 6858000"/>
              <a:gd name="connsiteX50" fmla="*/ 5615031 w 6127519"/>
              <a:gd name="connsiteY50" fmla="*/ 3557482 h 6858000"/>
              <a:gd name="connsiteX51" fmla="*/ 5618377 w 6127519"/>
              <a:gd name="connsiteY51" fmla="*/ 3588431 h 6858000"/>
              <a:gd name="connsiteX52" fmla="*/ 5612155 w 6127519"/>
              <a:gd name="connsiteY52" fmla="*/ 3589869 h 6858000"/>
              <a:gd name="connsiteX53" fmla="*/ 5620843 w 6127519"/>
              <a:gd name="connsiteY53" fmla="*/ 3606745 h 6858000"/>
              <a:gd name="connsiteX54" fmla="*/ 5655472 w 6127519"/>
              <a:gd name="connsiteY54" fmla="*/ 3678877 h 6858000"/>
              <a:gd name="connsiteX55" fmla="*/ 5683015 w 6127519"/>
              <a:gd name="connsiteY55" fmla="*/ 3762025 h 6858000"/>
              <a:gd name="connsiteX56" fmla="*/ 5696643 w 6127519"/>
              <a:gd name="connsiteY56" fmla="*/ 3773888 h 6858000"/>
              <a:gd name="connsiteX57" fmla="*/ 5707995 w 6127519"/>
              <a:gd name="connsiteY57" fmla="*/ 3781685 h 6858000"/>
              <a:gd name="connsiteX58" fmla="*/ 5768491 w 6127519"/>
              <a:gd name="connsiteY58" fmla="*/ 3914399 h 6858000"/>
              <a:gd name="connsiteX59" fmla="*/ 5793123 w 6127519"/>
              <a:gd name="connsiteY59" fmla="*/ 3969952 h 6858000"/>
              <a:gd name="connsiteX60" fmla="*/ 5808321 w 6127519"/>
              <a:gd name="connsiteY60" fmla="*/ 3988153 h 6858000"/>
              <a:gd name="connsiteX61" fmla="*/ 5825621 w 6127519"/>
              <a:gd name="connsiteY61" fmla="*/ 4015525 h 6858000"/>
              <a:gd name="connsiteX62" fmla="*/ 5860672 w 6127519"/>
              <a:gd name="connsiteY62" fmla="*/ 4061579 h 6858000"/>
              <a:gd name="connsiteX63" fmla="*/ 5872173 w 6127519"/>
              <a:gd name="connsiteY63" fmla="*/ 4088497 h 6858000"/>
              <a:gd name="connsiteX64" fmla="*/ 5894095 w 6127519"/>
              <a:gd name="connsiteY64" fmla="*/ 4128857 h 6858000"/>
              <a:gd name="connsiteX65" fmla="*/ 5903513 w 6127519"/>
              <a:gd name="connsiteY65" fmla="*/ 4187661 h 6858000"/>
              <a:gd name="connsiteX66" fmla="*/ 5917114 w 6127519"/>
              <a:gd name="connsiteY66" fmla="*/ 4213096 h 6858000"/>
              <a:gd name="connsiteX67" fmla="*/ 5924233 w 6127519"/>
              <a:gd name="connsiteY67" fmla="*/ 4242060 h 6858000"/>
              <a:gd name="connsiteX68" fmla="*/ 5928910 w 6127519"/>
              <a:gd name="connsiteY68" fmla="*/ 4300973 h 6858000"/>
              <a:gd name="connsiteX69" fmla="*/ 5939320 w 6127519"/>
              <a:gd name="connsiteY69" fmla="*/ 4340435 h 6858000"/>
              <a:gd name="connsiteX70" fmla="*/ 5946705 w 6127519"/>
              <a:gd name="connsiteY70" fmla="*/ 4428051 h 6858000"/>
              <a:gd name="connsiteX71" fmla="*/ 5949261 w 6127519"/>
              <a:gd name="connsiteY71" fmla="*/ 4449185 h 6858000"/>
              <a:gd name="connsiteX72" fmla="*/ 5968960 w 6127519"/>
              <a:gd name="connsiteY72" fmla="*/ 4482655 h 6858000"/>
              <a:gd name="connsiteX73" fmla="*/ 5980106 w 6127519"/>
              <a:gd name="connsiteY73" fmla="*/ 4585087 h 6858000"/>
              <a:gd name="connsiteX74" fmla="*/ 5998138 w 6127519"/>
              <a:gd name="connsiteY74" fmla="*/ 4697518 h 6858000"/>
              <a:gd name="connsiteX75" fmla="*/ 6007819 w 6127519"/>
              <a:gd name="connsiteY75" fmla="*/ 4858148 h 6858000"/>
              <a:gd name="connsiteX76" fmla="*/ 6007749 w 6127519"/>
              <a:gd name="connsiteY76" fmla="*/ 4964715 h 6858000"/>
              <a:gd name="connsiteX77" fmla="*/ 6005269 w 6127519"/>
              <a:gd name="connsiteY77" fmla="*/ 5150567 h 6858000"/>
              <a:gd name="connsiteX78" fmla="*/ 6001127 w 6127519"/>
              <a:gd name="connsiteY78" fmla="*/ 5164609 h 6858000"/>
              <a:gd name="connsiteX79" fmla="*/ 5998514 w 6127519"/>
              <a:gd name="connsiteY79" fmla="*/ 5189673 h 6858000"/>
              <a:gd name="connsiteX80" fmla="*/ 6018409 w 6127519"/>
              <a:gd name="connsiteY80" fmla="*/ 5227157 h 6858000"/>
              <a:gd name="connsiteX81" fmla="*/ 6036748 w 6127519"/>
              <a:gd name="connsiteY81" fmla="*/ 5322752 h 6858000"/>
              <a:gd name="connsiteX82" fmla="*/ 6036943 w 6127519"/>
              <a:gd name="connsiteY82" fmla="*/ 5329480 h 6858000"/>
              <a:gd name="connsiteX83" fmla="*/ 6037677 w 6127519"/>
              <a:gd name="connsiteY83" fmla="*/ 5354807 h 6858000"/>
              <a:gd name="connsiteX84" fmla="*/ 6039728 w 6127519"/>
              <a:gd name="connsiteY84" fmla="*/ 5359416 h 6858000"/>
              <a:gd name="connsiteX85" fmla="*/ 6053435 w 6127519"/>
              <a:gd name="connsiteY85" fmla="*/ 5387547 h 6858000"/>
              <a:gd name="connsiteX86" fmla="*/ 6065933 w 6127519"/>
              <a:gd name="connsiteY86" fmla="*/ 5443002 h 6858000"/>
              <a:gd name="connsiteX87" fmla="*/ 6068640 w 6127519"/>
              <a:gd name="connsiteY87" fmla="*/ 5474503 h 6858000"/>
              <a:gd name="connsiteX88" fmla="*/ 6080922 w 6127519"/>
              <a:gd name="connsiteY88" fmla="*/ 5561070 h 6858000"/>
              <a:gd name="connsiteX89" fmla="*/ 6096949 w 6127519"/>
              <a:gd name="connsiteY89" fmla="*/ 5648179 h 6858000"/>
              <a:gd name="connsiteX90" fmla="*/ 6125703 w 6127519"/>
              <a:gd name="connsiteY90" fmla="*/ 5692894 h 6858000"/>
              <a:gd name="connsiteX91" fmla="*/ 6121353 w 6127519"/>
              <a:gd name="connsiteY91" fmla="*/ 5721725 h 6858000"/>
              <a:gd name="connsiteX92" fmla="*/ 6121607 w 6127519"/>
              <a:gd name="connsiteY92" fmla="*/ 5721959 h 6858000"/>
              <a:gd name="connsiteX93" fmla="*/ 6127024 w 6127519"/>
              <a:gd name="connsiteY93" fmla="*/ 5786902 h 6858000"/>
              <a:gd name="connsiteX94" fmla="*/ 6127519 w 6127519"/>
              <a:gd name="connsiteY94" fmla="*/ 5865775 h 6858000"/>
              <a:gd name="connsiteX95" fmla="*/ 6119217 w 6127519"/>
              <a:gd name="connsiteY95" fmla="*/ 5888542 h 6858000"/>
              <a:gd name="connsiteX96" fmla="*/ 6102493 w 6127519"/>
              <a:gd name="connsiteY96" fmla="*/ 5928602 h 6858000"/>
              <a:gd name="connsiteX97" fmla="*/ 6056863 w 6127519"/>
              <a:gd name="connsiteY97" fmla="*/ 6000643 h 6858000"/>
              <a:gd name="connsiteX98" fmla="*/ 6045436 w 6127519"/>
              <a:gd name="connsiteY98" fmla="*/ 6124480 h 6858000"/>
              <a:gd name="connsiteX99" fmla="*/ 6030489 w 6127519"/>
              <a:gd name="connsiteY99" fmla="*/ 6317666 h 6858000"/>
              <a:gd name="connsiteX100" fmla="*/ 6007492 w 6127519"/>
              <a:gd name="connsiteY100" fmla="*/ 6440818 h 6858000"/>
              <a:gd name="connsiteX101" fmla="*/ 6009467 w 6127519"/>
              <a:gd name="connsiteY101" fmla="*/ 6487076 h 6858000"/>
              <a:gd name="connsiteX102" fmla="*/ 5995064 w 6127519"/>
              <a:gd name="connsiteY102" fmla="*/ 6540791 h 6858000"/>
              <a:gd name="connsiteX103" fmla="*/ 6004510 w 6127519"/>
              <a:gd name="connsiteY103" fmla="*/ 6599256 h 6858000"/>
              <a:gd name="connsiteX104" fmla="*/ 5986207 w 6127519"/>
              <a:gd name="connsiteY104" fmla="*/ 6695855 h 6858000"/>
              <a:gd name="connsiteX105" fmla="*/ 5979428 w 6127519"/>
              <a:gd name="connsiteY105" fmla="*/ 6754678 h 6858000"/>
              <a:gd name="connsiteX106" fmla="*/ 5983398 w 6127519"/>
              <a:gd name="connsiteY106" fmla="*/ 6778641 h 6858000"/>
              <a:gd name="connsiteX107" fmla="*/ 5984543 w 6127519"/>
              <a:gd name="connsiteY107" fmla="*/ 6811016 h 6858000"/>
              <a:gd name="connsiteX108" fmla="*/ 5979671 w 6127519"/>
              <a:gd name="connsiteY108" fmla="*/ 6858000 h 6858000"/>
              <a:gd name="connsiteX109" fmla="*/ 0 w 6127519"/>
              <a:gd name="connsiteY109" fmla="*/ 6858000 h 6858000"/>
              <a:gd name="connsiteX110" fmla="*/ 0 w 6127519"/>
              <a:gd name="connsiteY110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207370 w 6127519"/>
              <a:gd name="connsiteY18" fmla="*/ 1138097 h 6858000"/>
              <a:gd name="connsiteX19" fmla="*/ 5189234 w 6127519"/>
              <a:gd name="connsiteY19" fmla="*/ 1193495 h 6858000"/>
              <a:gd name="connsiteX20" fmla="*/ 5202769 w 6127519"/>
              <a:gd name="connsiteY20" fmla="*/ 1269450 h 6858000"/>
              <a:gd name="connsiteX21" fmla="*/ 5225968 w 6127519"/>
              <a:gd name="connsiteY21" fmla="*/ 1357994 h 6858000"/>
              <a:gd name="connsiteX22" fmla="*/ 5233819 w 6127519"/>
              <a:gd name="connsiteY22" fmla="*/ 1380922 h 6858000"/>
              <a:gd name="connsiteX23" fmla="*/ 5237226 w 6127519"/>
              <a:gd name="connsiteY23" fmla="*/ 1441327 h 6858000"/>
              <a:gd name="connsiteX24" fmla="*/ 5255653 w 6127519"/>
              <a:gd name="connsiteY24" fmla="*/ 1524712 h 6858000"/>
              <a:gd name="connsiteX25" fmla="*/ 5263491 w 6127519"/>
              <a:gd name="connsiteY25" fmla="*/ 1642938 h 6858000"/>
              <a:gd name="connsiteX26" fmla="*/ 5261314 w 6127519"/>
              <a:gd name="connsiteY26" fmla="*/ 1689177 h 6858000"/>
              <a:gd name="connsiteX27" fmla="*/ 5259788 w 6127519"/>
              <a:gd name="connsiteY27" fmla="*/ 1768516 h 6858000"/>
              <a:gd name="connsiteX28" fmla="*/ 5255696 w 6127519"/>
              <a:gd name="connsiteY28" fmla="*/ 1953770 h 6858000"/>
              <a:gd name="connsiteX29" fmla="*/ 5252592 w 6127519"/>
              <a:gd name="connsiteY29" fmla="*/ 2092210 h 6858000"/>
              <a:gd name="connsiteX30" fmla="*/ 5250104 w 6127519"/>
              <a:gd name="connsiteY30" fmla="*/ 2249166 h 6858000"/>
              <a:gd name="connsiteX31" fmla="*/ 5251214 w 6127519"/>
              <a:gd name="connsiteY31" fmla="*/ 2250944 h 6858000"/>
              <a:gd name="connsiteX32" fmla="*/ 5250644 w 6127519"/>
              <a:gd name="connsiteY32" fmla="*/ 2266619 h 6858000"/>
              <a:gd name="connsiteX33" fmla="*/ 5293877 w 6127519"/>
              <a:gd name="connsiteY33" fmla="*/ 2368649 h 6858000"/>
              <a:gd name="connsiteX34" fmla="*/ 5311338 w 6127519"/>
              <a:gd name="connsiteY34" fmla="*/ 2404034 h 6858000"/>
              <a:gd name="connsiteX35" fmla="*/ 5338366 w 6127519"/>
              <a:gd name="connsiteY35" fmla="*/ 2465052 h 6858000"/>
              <a:gd name="connsiteX36" fmla="*/ 5371263 w 6127519"/>
              <a:gd name="connsiteY36" fmla="*/ 2586413 h 6858000"/>
              <a:gd name="connsiteX37" fmla="*/ 5407503 w 6127519"/>
              <a:gd name="connsiteY37" fmla="*/ 2786290 h 6858000"/>
              <a:gd name="connsiteX38" fmla="*/ 5407356 w 6127519"/>
              <a:gd name="connsiteY38" fmla="*/ 2787545 h 6858000"/>
              <a:gd name="connsiteX39" fmla="*/ 5457023 w 6127519"/>
              <a:gd name="connsiteY39" fmla="*/ 2858292 h 6858000"/>
              <a:gd name="connsiteX40" fmla="*/ 5479298 w 6127519"/>
              <a:gd name="connsiteY40" fmla="*/ 2947791 h 6858000"/>
              <a:gd name="connsiteX41" fmla="*/ 5481770 w 6127519"/>
              <a:gd name="connsiteY41" fmla="*/ 2951352 h 6858000"/>
              <a:gd name="connsiteX42" fmla="*/ 5482415 w 6127519"/>
              <a:gd name="connsiteY42" fmla="*/ 3004079 h 6858000"/>
              <a:gd name="connsiteX43" fmla="*/ 5503944 w 6127519"/>
              <a:gd name="connsiteY43" fmla="*/ 3123335 h 6858000"/>
              <a:gd name="connsiteX44" fmla="*/ 5516007 w 6127519"/>
              <a:gd name="connsiteY44" fmla="*/ 3258473 h 6858000"/>
              <a:gd name="connsiteX45" fmla="*/ 5589758 w 6127519"/>
              <a:gd name="connsiteY45" fmla="*/ 3453699 h 6858000"/>
              <a:gd name="connsiteX46" fmla="*/ 5596144 w 6127519"/>
              <a:gd name="connsiteY46" fmla="*/ 3534624 h 6858000"/>
              <a:gd name="connsiteX47" fmla="*/ 5597750 w 6127519"/>
              <a:gd name="connsiteY47" fmla="*/ 3534129 h 6858000"/>
              <a:gd name="connsiteX48" fmla="*/ 5599700 w 6127519"/>
              <a:gd name="connsiteY48" fmla="*/ 3547221 h 6858000"/>
              <a:gd name="connsiteX49" fmla="*/ 5615031 w 6127519"/>
              <a:gd name="connsiteY49" fmla="*/ 3557482 h 6858000"/>
              <a:gd name="connsiteX50" fmla="*/ 5618377 w 6127519"/>
              <a:gd name="connsiteY50" fmla="*/ 3588431 h 6858000"/>
              <a:gd name="connsiteX51" fmla="*/ 5612155 w 6127519"/>
              <a:gd name="connsiteY51" fmla="*/ 3589869 h 6858000"/>
              <a:gd name="connsiteX52" fmla="*/ 5620843 w 6127519"/>
              <a:gd name="connsiteY52" fmla="*/ 3606745 h 6858000"/>
              <a:gd name="connsiteX53" fmla="*/ 5655472 w 6127519"/>
              <a:gd name="connsiteY53" fmla="*/ 3678877 h 6858000"/>
              <a:gd name="connsiteX54" fmla="*/ 5683015 w 6127519"/>
              <a:gd name="connsiteY54" fmla="*/ 3762025 h 6858000"/>
              <a:gd name="connsiteX55" fmla="*/ 5696643 w 6127519"/>
              <a:gd name="connsiteY55" fmla="*/ 3773888 h 6858000"/>
              <a:gd name="connsiteX56" fmla="*/ 5707995 w 6127519"/>
              <a:gd name="connsiteY56" fmla="*/ 3781685 h 6858000"/>
              <a:gd name="connsiteX57" fmla="*/ 5768491 w 6127519"/>
              <a:gd name="connsiteY57" fmla="*/ 3914399 h 6858000"/>
              <a:gd name="connsiteX58" fmla="*/ 5793123 w 6127519"/>
              <a:gd name="connsiteY58" fmla="*/ 3969952 h 6858000"/>
              <a:gd name="connsiteX59" fmla="*/ 5808321 w 6127519"/>
              <a:gd name="connsiteY59" fmla="*/ 3988153 h 6858000"/>
              <a:gd name="connsiteX60" fmla="*/ 5825621 w 6127519"/>
              <a:gd name="connsiteY60" fmla="*/ 4015525 h 6858000"/>
              <a:gd name="connsiteX61" fmla="*/ 5860672 w 6127519"/>
              <a:gd name="connsiteY61" fmla="*/ 4061579 h 6858000"/>
              <a:gd name="connsiteX62" fmla="*/ 5872173 w 6127519"/>
              <a:gd name="connsiteY62" fmla="*/ 4088497 h 6858000"/>
              <a:gd name="connsiteX63" fmla="*/ 5894095 w 6127519"/>
              <a:gd name="connsiteY63" fmla="*/ 4128857 h 6858000"/>
              <a:gd name="connsiteX64" fmla="*/ 5903513 w 6127519"/>
              <a:gd name="connsiteY64" fmla="*/ 4187661 h 6858000"/>
              <a:gd name="connsiteX65" fmla="*/ 5917114 w 6127519"/>
              <a:gd name="connsiteY65" fmla="*/ 4213096 h 6858000"/>
              <a:gd name="connsiteX66" fmla="*/ 5924233 w 6127519"/>
              <a:gd name="connsiteY66" fmla="*/ 4242060 h 6858000"/>
              <a:gd name="connsiteX67" fmla="*/ 5928910 w 6127519"/>
              <a:gd name="connsiteY67" fmla="*/ 4300973 h 6858000"/>
              <a:gd name="connsiteX68" fmla="*/ 5939320 w 6127519"/>
              <a:gd name="connsiteY68" fmla="*/ 4340435 h 6858000"/>
              <a:gd name="connsiteX69" fmla="*/ 5946705 w 6127519"/>
              <a:gd name="connsiteY69" fmla="*/ 4428051 h 6858000"/>
              <a:gd name="connsiteX70" fmla="*/ 5949261 w 6127519"/>
              <a:gd name="connsiteY70" fmla="*/ 4449185 h 6858000"/>
              <a:gd name="connsiteX71" fmla="*/ 5968960 w 6127519"/>
              <a:gd name="connsiteY71" fmla="*/ 4482655 h 6858000"/>
              <a:gd name="connsiteX72" fmla="*/ 5980106 w 6127519"/>
              <a:gd name="connsiteY72" fmla="*/ 4585087 h 6858000"/>
              <a:gd name="connsiteX73" fmla="*/ 5998138 w 6127519"/>
              <a:gd name="connsiteY73" fmla="*/ 4697518 h 6858000"/>
              <a:gd name="connsiteX74" fmla="*/ 6007819 w 6127519"/>
              <a:gd name="connsiteY74" fmla="*/ 4858148 h 6858000"/>
              <a:gd name="connsiteX75" fmla="*/ 6007749 w 6127519"/>
              <a:gd name="connsiteY75" fmla="*/ 4964715 h 6858000"/>
              <a:gd name="connsiteX76" fmla="*/ 6005269 w 6127519"/>
              <a:gd name="connsiteY76" fmla="*/ 5150567 h 6858000"/>
              <a:gd name="connsiteX77" fmla="*/ 6001127 w 6127519"/>
              <a:gd name="connsiteY77" fmla="*/ 5164609 h 6858000"/>
              <a:gd name="connsiteX78" fmla="*/ 5998514 w 6127519"/>
              <a:gd name="connsiteY78" fmla="*/ 5189673 h 6858000"/>
              <a:gd name="connsiteX79" fmla="*/ 6018409 w 6127519"/>
              <a:gd name="connsiteY79" fmla="*/ 5227157 h 6858000"/>
              <a:gd name="connsiteX80" fmla="*/ 6036748 w 6127519"/>
              <a:gd name="connsiteY80" fmla="*/ 5322752 h 6858000"/>
              <a:gd name="connsiteX81" fmla="*/ 6036943 w 6127519"/>
              <a:gd name="connsiteY81" fmla="*/ 5329480 h 6858000"/>
              <a:gd name="connsiteX82" fmla="*/ 6037677 w 6127519"/>
              <a:gd name="connsiteY82" fmla="*/ 5354807 h 6858000"/>
              <a:gd name="connsiteX83" fmla="*/ 6039728 w 6127519"/>
              <a:gd name="connsiteY83" fmla="*/ 5359416 h 6858000"/>
              <a:gd name="connsiteX84" fmla="*/ 6053435 w 6127519"/>
              <a:gd name="connsiteY84" fmla="*/ 5387547 h 6858000"/>
              <a:gd name="connsiteX85" fmla="*/ 6065933 w 6127519"/>
              <a:gd name="connsiteY85" fmla="*/ 5443002 h 6858000"/>
              <a:gd name="connsiteX86" fmla="*/ 6068640 w 6127519"/>
              <a:gd name="connsiteY86" fmla="*/ 5474503 h 6858000"/>
              <a:gd name="connsiteX87" fmla="*/ 6080922 w 6127519"/>
              <a:gd name="connsiteY87" fmla="*/ 5561070 h 6858000"/>
              <a:gd name="connsiteX88" fmla="*/ 6096949 w 6127519"/>
              <a:gd name="connsiteY88" fmla="*/ 5648179 h 6858000"/>
              <a:gd name="connsiteX89" fmla="*/ 6125703 w 6127519"/>
              <a:gd name="connsiteY89" fmla="*/ 5692894 h 6858000"/>
              <a:gd name="connsiteX90" fmla="*/ 6121353 w 6127519"/>
              <a:gd name="connsiteY90" fmla="*/ 5721725 h 6858000"/>
              <a:gd name="connsiteX91" fmla="*/ 6121607 w 6127519"/>
              <a:gd name="connsiteY91" fmla="*/ 5721959 h 6858000"/>
              <a:gd name="connsiteX92" fmla="*/ 6127024 w 6127519"/>
              <a:gd name="connsiteY92" fmla="*/ 5786902 h 6858000"/>
              <a:gd name="connsiteX93" fmla="*/ 6127519 w 6127519"/>
              <a:gd name="connsiteY93" fmla="*/ 5865775 h 6858000"/>
              <a:gd name="connsiteX94" fmla="*/ 6119217 w 6127519"/>
              <a:gd name="connsiteY94" fmla="*/ 5888542 h 6858000"/>
              <a:gd name="connsiteX95" fmla="*/ 6102493 w 6127519"/>
              <a:gd name="connsiteY95" fmla="*/ 5928602 h 6858000"/>
              <a:gd name="connsiteX96" fmla="*/ 6056863 w 6127519"/>
              <a:gd name="connsiteY96" fmla="*/ 6000643 h 6858000"/>
              <a:gd name="connsiteX97" fmla="*/ 6045436 w 6127519"/>
              <a:gd name="connsiteY97" fmla="*/ 6124480 h 6858000"/>
              <a:gd name="connsiteX98" fmla="*/ 6030489 w 6127519"/>
              <a:gd name="connsiteY98" fmla="*/ 6317666 h 6858000"/>
              <a:gd name="connsiteX99" fmla="*/ 6007492 w 6127519"/>
              <a:gd name="connsiteY99" fmla="*/ 6440818 h 6858000"/>
              <a:gd name="connsiteX100" fmla="*/ 6009467 w 6127519"/>
              <a:gd name="connsiteY100" fmla="*/ 6487076 h 6858000"/>
              <a:gd name="connsiteX101" fmla="*/ 5995064 w 6127519"/>
              <a:gd name="connsiteY101" fmla="*/ 6540791 h 6858000"/>
              <a:gd name="connsiteX102" fmla="*/ 6004510 w 6127519"/>
              <a:gd name="connsiteY102" fmla="*/ 6599256 h 6858000"/>
              <a:gd name="connsiteX103" fmla="*/ 5986207 w 6127519"/>
              <a:gd name="connsiteY103" fmla="*/ 6695855 h 6858000"/>
              <a:gd name="connsiteX104" fmla="*/ 5979428 w 6127519"/>
              <a:gd name="connsiteY104" fmla="*/ 6754678 h 6858000"/>
              <a:gd name="connsiteX105" fmla="*/ 5983398 w 6127519"/>
              <a:gd name="connsiteY105" fmla="*/ 6778641 h 6858000"/>
              <a:gd name="connsiteX106" fmla="*/ 5984543 w 6127519"/>
              <a:gd name="connsiteY106" fmla="*/ 6811016 h 6858000"/>
              <a:gd name="connsiteX107" fmla="*/ 5979671 w 6127519"/>
              <a:gd name="connsiteY107" fmla="*/ 6858000 h 6858000"/>
              <a:gd name="connsiteX108" fmla="*/ 0 w 6127519"/>
              <a:gd name="connsiteY108" fmla="*/ 6858000 h 6858000"/>
              <a:gd name="connsiteX109" fmla="*/ 0 w 6127519"/>
              <a:gd name="connsiteY109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10428 w 6127519"/>
              <a:gd name="connsiteY13" fmla="*/ 815772 h 6858000"/>
              <a:gd name="connsiteX14" fmla="*/ 5221088 w 6127519"/>
              <a:gd name="connsiteY14" fmla="*/ 860193 h 6858000"/>
              <a:gd name="connsiteX15" fmla="*/ 5230806 w 6127519"/>
              <a:gd name="connsiteY15" fmla="*/ 961354 h 6858000"/>
              <a:gd name="connsiteX16" fmla="*/ 5201018 w 6127519"/>
              <a:gd name="connsiteY16" fmla="*/ 1095027 h 6858000"/>
              <a:gd name="connsiteX17" fmla="*/ 5202153 w 6127519"/>
              <a:gd name="connsiteY17" fmla="*/ 1133224 h 6858000"/>
              <a:gd name="connsiteX18" fmla="*/ 5189234 w 6127519"/>
              <a:gd name="connsiteY18" fmla="*/ 1193495 h 6858000"/>
              <a:gd name="connsiteX19" fmla="*/ 5202769 w 6127519"/>
              <a:gd name="connsiteY19" fmla="*/ 1269450 h 6858000"/>
              <a:gd name="connsiteX20" fmla="*/ 5225968 w 6127519"/>
              <a:gd name="connsiteY20" fmla="*/ 1357994 h 6858000"/>
              <a:gd name="connsiteX21" fmla="*/ 5233819 w 6127519"/>
              <a:gd name="connsiteY21" fmla="*/ 1380922 h 6858000"/>
              <a:gd name="connsiteX22" fmla="*/ 5237226 w 6127519"/>
              <a:gd name="connsiteY22" fmla="*/ 1441327 h 6858000"/>
              <a:gd name="connsiteX23" fmla="*/ 5255653 w 6127519"/>
              <a:gd name="connsiteY23" fmla="*/ 1524712 h 6858000"/>
              <a:gd name="connsiteX24" fmla="*/ 5263491 w 6127519"/>
              <a:gd name="connsiteY24" fmla="*/ 1642938 h 6858000"/>
              <a:gd name="connsiteX25" fmla="*/ 5261314 w 6127519"/>
              <a:gd name="connsiteY25" fmla="*/ 1689177 h 6858000"/>
              <a:gd name="connsiteX26" fmla="*/ 5259788 w 6127519"/>
              <a:gd name="connsiteY26" fmla="*/ 1768516 h 6858000"/>
              <a:gd name="connsiteX27" fmla="*/ 5255696 w 6127519"/>
              <a:gd name="connsiteY27" fmla="*/ 1953770 h 6858000"/>
              <a:gd name="connsiteX28" fmla="*/ 5252592 w 6127519"/>
              <a:gd name="connsiteY28" fmla="*/ 2092210 h 6858000"/>
              <a:gd name="connsiteX29" fmla="*/ 5250104 w 6127519"/>
              <a:gd name="connsiteY29" fmla="*/ 2249166 h 6858000"/>
              <a:gd name="connsiteX30" fmla="*/ 5251214 w 6127519"/>
              <a:gd name="connsiteY30" fmla="*/ 2250944 h 6858000"/>
              <a:gd name="connsiteX31" fmla="*/ 5250644 w 6127519"/>
              <a:gd name="connsiteY31" fmla="*/ 2266619 h 6858000"/>
              <a:gd name="connsiteX32" fmla="*/ 5293877 w 6127519"/>
              <a:gd name="connsiteY32" fmla="*/ 2368649 h 6858000"/>
              <a:gd name="connsiteX33" fmla="*/ 5311338 w 6127519"/>
              <a:gd name="connsiteY33" fmla="*/ 2404034 h 6858000"/>
              <a:gd name="connsiteX34" fmla="*/ 5338366 w 6127519"/>
              <a:gd name="connsiteY34" fmla="*/ 2465052 h 6858000"/>
              <a:gd name="connsiteX35" fmla="*/ 5371263 w 6127519"/>
              <a:gd name="connsiteY35" fmla="*/ 2586413 h 6858000"/>
              <a:gd name="connsiteX36" fmla="*/ 5407503 w 6127519"/>
              <a:gd name="connsiteY36" fmla="*/ 2786290 h 6858000"/>
              <a:gd name="connsiteX37" fmla="*/ 5407356 w 6127519"/>
              <a:gd name="connsiteY37" fmla="*/ 2787545 h 6858000"/>
              <a:gd name="connsiteX38" fmla="*/ 5457023 w 6127519"/>
              <a:gd name="connsiteY38" fmla="*/ 2858292 h 6858000"/>
              <a:gd name="connsiteX39" fmla="*/ 5479298 w 6127519"/>
              <a:gd name="connsiteY39" fmla="*/ 2947791 h 6858000"/>
              <a:gd name="connsiteX40" fmla="*/ 5481770 w 6127519"/>
              <a:gd name="connsiteY40" fmla="*/ 2951352 h 6858000"/>
              <a:gd name="connsiteX41" fmla="*/ 5482415 w 6127519"/>
              <a:gd name="connsiteY41" fmla="*/ 3004079 h 6858000"/>
              <a:gd name="connsiteX42" fmla="*/ 5503944 w 6127519"/>
              <a:gd name="connsiteY42" fmla="*/ 3123335 h 6858000"/>
              <a:gd name="connsiteX43" fmla="*/ 5516007 w 6127519"/>
              <a:gd name="connsiteY43" fmla="*/ 3258473 h 6858000"/>
              <a:gd name="connsiteX44" fmla="*/ 5589758 w 6127519"/>
              <a:gd name="connsiteY44" fmla="*/ 3453699 h 6858000"/>
              <a:gd name="connsiteX45" fmla="*/ 5596144 w 6127519"/>
              <a:gd name="connsiteY45" fmla="*/ 3534624 h 6858000"/>
              <a:gd name="connsiteX46" fmla="*/ 5597750 w 6127519"/>
              <a:gd name="connsiteY46" fmla="*/ 3534129 h 6858000"/>
              <a:gd name="connsiteX47" fmla="*/ 5599700 w 6127519"/>
              <a:gd name="connsiteY47" fmla="*/ 3547221 h 6858000"/>
              <a:gd name="connsiteX48" fmla="*/ 5615031 w 6127519"/>
              <a:gd name="connsiteY48" fmla="*/ 3557482 h 6858000"/>
              <a:gd name="connsiteX49" fmla="*/ 5618377 w 6127519"/>
              <a:gd name="connsiteY49" fmla="*/ 3588431 h 6858000"/>
              <a:gd name="connsiteX50" fmla="*/ 5612155 w 6127519"/>
              <a:gd name="connsiteY50" fmla="*/ 3589869 h 6858000"/>
              <a:gd name="connsiteX51" fmla="*/ 5620843 w 6127519"/>
              <a:gd name="connsiteY51" fmla="*/ 3606745 h 6858000"/>
              <a:gd name="connsiteX52" fmla="*/ 5655472 w 6127519"/>
              <a:gd name="connsiteY52" fmla="*/ 3678877 h 6858000"/>
              <a:gd name="connsiteX53" fmla="*/ 5683015 w 6127519"/>
              <a:gd name="connsiteY53" fmla="*/ 3762025 h 6858000"/>
              <a:gd name="connsiteX54" fmla="*/ 5696643 w 6127519"/>
              <a:gd name="connsiteY54" fmla="*/ 3773888 h 6858000"/>
              <a:gd name="connsiteX55" fmla="*/ 5707995 w 6127519"/>
              <a:gd name="connsiteY55" fmla="*/ 3781685 h 6858000"/>
              <a:gd name="connsiteX56" fmla="*/ 5768491 w 6127519"/>
              <a:gd name="connsiteY56" fmla="*/ 3914399 h 6858000"/>
              <a:gd name="connsiteX57" fmla="*/ 5793123 w 6127519"/>
              <a:gd name="connsiteY57" fmla="*/ 3969952 h 6858000"/>
              <a:gd name="connsiteX58" fmla="*/ 5808321 w 6127519"/>
              <a:gd name="connsiteY58" fmla="*/ 3988153 h 6858000"/>
              <a:gd name="connsiteX59" fmla="*/ 5825621 w 6127519"/>
              <a:gd name="connsiteY59" fmla="*/ 4015525 h 6858000"/>
              <a:gd name="connsiteX60" fmla="*/ 5860672 w 6127519"/>
              <a:gd name="connsiteY60" fmla="*/ 4061579 h 6858000"/>
              <a:gd name="connsiteX61" fmla="*/ 5872173 w 6127519"/>
              <a:gd name="connsiteY61" fmla="*/ 4088497 h 6858000"/>
              <a:gd name="connsiteX62" fmla="*/ 5894095 w 6127519"/>
              <a:gd name="connsiteY62" fmla="*/ 4128857 h 6858000"/>
              <a:gd name="connsiteX63" fmla="*/ 5903513 w 6127519"/>
              <a:gd name="connsiteY63" fmla="*/ 4187661 h 6858000"/>
              <a:gd name="connsiteX64" fmla="*/ 5917114 w 6127519"/>
              <a:gd name="connsiteY64" fmla="*/ 4213096 h 6858000"/>
              <a:gd name="connsiteX65" fmla="*/ 5924233 w 6127519"/>
              <a:gd name="connsiteY65" fmla="*/ 4242060 h 6858000"/>
              <a:gd name="connsiteX66" fmla="*/ 5928910 w 6127519"/>
              <a:gd name="connsiteY66" fmla="*/ 4300973 h 6858000"/>
              <a:gd name="connsiteX67" fmla="*/ 5939320 w 6127519"/>
              <a:gd name="connsiteY67" fmla="*/ 4340435 h 6858000"/>
              <a:gd name="connsiteX68" fmla="*/ 5946705 w 6127519"/>
              <a:gd name="connsiteY68" fmla="*/ 4428051 h 6858000"/>
              <a:gd name="connsiteX69" fmla="*/ 5949261 w 6127519"/>
              <a:gd name="connsiteY69" fmla="*/ 4449185 h 6858000"/>
              <a:gd name="connsiteX70" fmla="*/ 5968960 w 6127519"/>
              <a:gd name="connsiteY70" fmla="*/ 4482655 h 6858000"/>
              <a:gd name="connsiteX71" fmla="*/ 5980106 w 6127519"/>
              <a:gd name="connsiteY71" fmla="*/ 4585087 h 6858000"/>
              <a:gd name="connsiteX72" fmla="*/ 5998138 w 6127519"/>
              <a:gd name="connsiteY72" fmla="*/ 4697518 h 6858000"/>
              <a:gd name="connsiteX73" fmla="*/ 6007819 w 6127519"/>
              <a:gd name="connsiteY73" fmla="*/ 4858148 h 6858000"/>
              <a:gd name="connsiteX74" fmla="*/ 6007749 w 6127519"/>
              <a:gd name="connsiteY74" fmla="*/ 4964715 h 6858000"/>
              <a:gd name="connsiteX75" fmla="*/ 6005269 w 6127519"/>
              <a:gd name="connsiteY75" fmla="*/ 5150567 h 6858000"/>
              <a:gd name="connsiteX76" fmla="*/ 6001127 w 6127519"/>
              <a:gd name="connsiteY76" fmla="*/ 5164609 h 6858000"/>
              <a:gd name="connsiteX77" fmla="*/ 5998514 w 6127519"/>
              <a:gd name="connsiteY77" fmla="*/ 5189673 h 6858000"/>
              <a:gd name="connsiteX78" fmla="*/ 6018409 w 6127519"/>
              <a:gd name="connsiteY78" fmla="*/ 5227157 h 6858000"/>
              <a:gd name="connsiteX79" fmla="*/ 6036748 w 6127519"/>
              <a:gd name="connsiteY79" fmla="*/ 5322752 h 6858000"/>
              <a:gd name="connsiteX80" fmla="*/ 6036943 w 6127519"/>
              <a:gd name="connsiteY80" fmla="*/ 5329480 h 6858000"/>
              <a:gd name="connsiteX81" fmla="*/ 6037677 w 6127519"/>
              <a:gd name="connsiteY81" fmla="*/ 5354807 h 6858000"/>
              <a:gd name="connsiteX82" fmla="*/ 6039728 w 6127519"/>
              <a:gd name="connsiteY82" fmla="*/ 5359416 h 6858000"/>
              <a:gd name="connsiteX83" fmla="*/ 6053435 w 6127519"/>
              <a:gd name="connsiteY83" fmla="*/ 5387547 h 6858000"/>
              <a:gd name="connsiteX84" fmla="*/ 6065933 w 6127519"/>
              <a:gd name="connsiteY84" fmla="*/ 5443002 h 6858000"/>
              <a:gd name="connsiteX85" fmla="*/ 6068640 w 6127519"/>
              <a:gd name="connsiteY85" fmla="*/ 5474503 h 6858000"/>
              <a:gd name="connsiteX86" fmla="*/ 6080922 w 6127519"/>
              <a:gd name="connsiteY86" fmla="*/ 5561070 h 6858000"/>
              <a:gd name="connsiteX87" fmla="*/ 6096949 w 6127519"/>
              <a:gd name="connsiteY87" fmla="*/ 5648179 h 6858000"/>
              <a:gd name="connsiteX88" fmla="*/ 6125703 w 6127519"/>
              <a:gd name="connsiteY88" fmla="*/ 5692894 h 6858000"/>
              <a:gd name="connsiteX89" fmla="*/ 6121353 w 6127519"/>
              <a:gd name="connsiteY89" fmla="*/ 5721725 h 6858000"/>
              <a:gd name="connsiteX90" fmla="*/ 6121607 w 6127519"/>
              <a:gd name="connsiteY90" fmla="*/ 5721959 h 6858000"/>
              <a:gd name="connsiteX91" fmla="*/ 6127024 w 6127519"/>
              <a:gd name="connsiteY91" fmla="*/ 5786902 h 6858000"/>
              <a:gd name="connsiteX92" fmla="*/ 6127519 w 6127519"/>
              <a:gd name="connsiteY92" fmla="*/ 5865775 h 6858000"/>
              <a:gd name="connsiteX93" fmla="*/ 6119217 w 6127519"/>
              <a:gd name="connsiteY93" fmla="*/ 5888542 h 6858000"/>
              <a:gd name="connsiteX94" fmla="*/ 6102493 w 6127519"/>
              <a:gd name="connsiteY94" fmla="*/ 5928602 h 6858000"/>
              <a:gd name="connsiteX95" fmla="*/ 6056863 w 6127519"/>
              <a:gd name="connsiteY95" fmla="*/ 6000643 h 6858000"/>
              <a:gd name="connsiteX96" fmla="*/ 6045436 w 6127519"/>
              <a:gd name="connsiteY96" fmla="*/ 6124480 h 6858000"/>
              <a:gd name="connsiteX97" fmla="*/ 6030489 w 6127519"/>
              <a:gd name="connsiteY97" fmla="*/ 6317666 h 6858000"/>
              <a:gd name="connsiteX98" fmla="*/ 6007492 w 6127519"/>
              <a:gd name="connsiteY98" fmla="*/ 6440818 h 6858000"/>
              <a:gd name="connsiteX99" fmla="*/ 6009467 w 6127519"/>
              <a:gd name="connsiteY99" fmla="*/ 6487076 h 6858000"/>
              <a:gd name="connsiteX100" fmla="*/ 5995064 w 6127519"/>
              <a:gd name="connsiteY100" fmla="*/ 6540791 h 6858000"/>
              <a:gd name="connsiteX101" fmla="*/ 6004510 w 6127519"/>
              <a:gd name="connsiteY101" fmla="*/ 6599256 h 6858000"/>
              <a:gd name="connsiteX102" fmla="*/ 5986207 w 6127519"/>
              <a:gd name="connsiteY102" fmla="*/ 6695855 h 6858000"/>
              <a:gd name="connsiteX103" fmla="*/ 5979428 w 6127519"/>
              <a:gd name="connsiteY103" fmla="*/ 6754678 h 6858000"/>
              <a:gd name="connsiteX104" fmla="*/ 5983398 w 6127519"/>
              <a:gd name="connsiteY104" fmla="*/ 6778641 h 6858000"/>
              <a:gd name="connsiteX105" fmla="*/ 5984543 w 6127519"/>
              <a:gd name="connsiteY105" fmla="*/ 6811016 h 6858000"/>
              <a:gd name="connsiteX106" fmla="*/ 5979671 w 6127519"/>
              <a:gd name="connsiteY106" fmla="*/ 6858000 h 6858000"/>
              <a:gd name="connsiteX107" fmla="*/ 0 w 6127519"/>
              <a:gd name="connsiteY107" fmla="*/ 6858000 h 6858000"/>
              <a:gd name="connsiteX108" fmla="*/ 0 w 6127519"/>
              <a:gd name="connsiteY108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21088 w 6127519"/>
              <a:gd name="connsiteY13" fmla="*/ 860193 h 6858000"/>
              <a:gd name="connsiteX14" fmla="*/ 5230806 w 6127519"/>
              <a:gd name="connsiteY14" fmla="*/ 961354 h 6858000"/>
              <a:gd name="connsiteX15" fmla="*/ 5201018 w 6127519"/>
              <a:gd name="connsiteY15" fmla="*/ 1095027 h 6858000"/>
              <a:gd name="connsiteX16" fmla="*/ 5202153 w 6127519"/>
              <a:gd name="connsiteY16" fmla="*/ 1133224 h 6858000"/>
              <a:gd name="connsiteX17" fmla="*/ 5189234 w 6127519"/>
              <a:gd name="connsiteY17" fmla="*/ 1193495 h 6858000"/>
              <a:gd name="connsiteX18" fmla="*/ 5202769 w 6127519"/>
              <a:gd name="connsiteY18" fmla="*/ 1269450 h 6858000"/>
              <a:gd name="connsiteX19" fmla="*/ 5225968 w 6127519"/>
              <a:gd name="connsiteY19" fmla="*/ 1357994 h 6858000"/>
              <a:gd name="connsiteX20" fmla="*/ 5233819 w 6127519"/>
              <a:gd name="connsiteY20" fmla="*/ 1380922 h 6858000"/>
              <a:gd name="connsiteX21" fmla="*/ 5237226 w 6127519"/>
              <a:gd name="connsiteY21" fmla="*/ 1441327 h 6858000"/>
              <a:gd name="connsiteX22" fmla="*/ 5255653 w 6127519"/>
              <a:gd name="connsiteY22" fmla="*/ 1524712 h 6858000"/>
              <a:gd name="connsiteX23" fmla="*/ 5263491 w 6127519"/>
              <a:gd name="connsiteY23" fmla="*/ 1642938 h 6858000"/>
              <a:gd name="connsiteX24" fmla="*/ 5261314 w 6127519"/>
              <a:gd name="connsiteY24" fmla="*/ 1689177 h 6858000"/>
              <a:gd name="connsiteX25" fmla="*/ 5259788 w 6127519"/>
              <a:gd name="connsiteY25" fmla="*/ 1768516 h 6858000"/>
              <a:gd name="connsiteX26" fmla="*/ 5255696 w 6127519"/>
              <a:gd name="connsiteY26" fmla="*/ 1953770 h 6858000"/>
              <a:gd name="connsiteX27" fmla="*/ 5252592 w 6127519"/>
              <a:gd name="connsiteY27" fmla="*/ 2092210 h 6858000"/>
              <a:gd name="connsiteX28" fmla="*/ 5250104 w 6127519"/>
              <a:gd name="connsiteY28" fmla="*/ 2249166 h 6858000"/>
              <a:gd name="connsiteX29" fmla="*/ 5251214 w 6127519"/>
              <a:gd name="connsiteY29" fmla="*/ 2250944 h 6858000"/>
              <a:gd name="connsiteX30" fmla="*/ 5250644 w 6127519"/>
              <a:gd name="connsiteY30" fmla="*/ 2266619 h 6858000"/>
              <a:gd name="connsiteX31" fmla="*/ 5293877 w 6127519"/>
              <a:gd name="connsiteY31" fmla="*/ 2368649 h 6858000"/>
              <a:gd name="connsiteX32" fmla="*/ 5311338 w 6127519"/>
              <a:gd name="connsiteY32" fmla="*/ 2404034 h 6858000"/>
              <a:gd name="connsiteX33" fmla="*/ 5338366 w 6127519"/>
              <a:gd name="connsiteY33" fmla="*/ 2465052 h 6858000"/>
              <a:gd name="connsiteX34" fmla="*/ 5371263 w 6127519"/>
              <a:gd name="connsiteY34" fmla="*/ 2586413 h 6858000"/>
              <a:gd name="connsiteX35" fmla="*/ 5407503 w 6127519"/>
              <a:gd name="connsiteY35" fmla="*/ 2786290 h 6858000"/>
              <a:gd name="connsiteX36" fmla="*/ 5407356 w 6127519"/>
              <a:gd name="connsiteY36" fmla="*/ 2787545 h 6858000"/>
              <a:gd name="connsiteX37" fmla="*/ 5457023 w 6127519"/>
              <a:gd name="connsiteY37" fmla="*/ 2858292 h 6858000"/>
              <a:gd name="connsiteX38" fmla="*/ 5479298 w 6127519"/>
              <a:gd name="connsiteY38" fmla="*/ 2947791 h 6858000"/>
              <a:gd name="connsiteX39" fmla="*/ 5481770 w 6127519"/>
              <a:gd name="connsiteY39" fmla="*/ 2951352 h 6858000"/>
              <a:gd name="connsiteX40" fmla="*/ 5482415 w 6127519"/>
              <a:gd name="connsiteY40" fmla="*/ 3004079 h 6858000"/>
              <a:gd name="connsiteX41" fmla="*/ 5503944 w 6127519"/>
              <a:gd name="connsiteY41" fmla="*/ 3123335 h 6858000"/>
              <a:gd name="connsiteX42" fmla="*/ 5516007 w 6127519"/>
              <a:gd name="connsiteY42" fmla="*/ 3258473 h 6858000"/>
              <a:gd name="connsiteX43" fmla="*/ 5589758 w 6127519"/>
              <a:gd name="connsiteY43" fmla="*/ 3453699 h 6858000"/>
              <a:gd name="connsiteX44" fmla="*/ 5596144 w 6127519"/>
              <a:gd name="connsiteY44" fmla="*/ 3534624 h 6858000"/>
              <a:gd name="connsiteX45" fmla="*/ 5597750 w 6127519"/>
              <a:gd name="connsiteY45" fmla="*/ 3534129 h 6858000"/>
              <a:gd name="connsiteX46" fmla="*/ 5599700 w 6127519"/>
              <a:gd name="connsiteY46" fmla="*/ 3547221 h 6858000"/>
              <a:gd name="connsiteX47" fmla="*/ 5615031 w 6127519"/>
              <a:gd name="connsiteY47" fmla="*/ 3557482 h 6858000"/>
              <a:gd name="connsiteX48" fmla="*/ 5618377 w 6127519"/>
              <a:gd name="connsiteY48" fmla="*/ 3588431 h 6858000"/>
              <a:gd name="connsiteX49" fmla="*/ 5612155 w 6127519"/>
              <a:gd name="connsiteY49" fmla="*/ 3589869 h 6858000"/>
              <a:gd name="connsiteX50" fmla="*/ 5620843 w 6127519"/>
              <a:gd name="connsiteY50" fmla="*/ 3606745 h 6858000"/>
              <a:gd name="connsiteX51" fmla="*/ 5655472 w 6127519"/>
              <a:gd name="connsiteY51" fmla="*/ 3678877 h 6858000"/>
              <a:gd name="connsiteX52" fmla="*/ 5683015 w 6127519"/>
              <a:gd name="connsiteY52" fmla="*/ 3762025 h 6858000"/>
              <a:gd name="connsiteX53" fmla="*/ 5696643 w 6127519"/>
              <a:gd name="connsiteY53" fmla="*/ 3773888 h 6858000"/>
              <a:gd name="connsiteX54" fmla="*/ 5707995 w 6127519"/>
              <a:gd name="connsiteY54" fmla="*/ 3781685 h 6858000"/>
              <a:gd name="connsiteX55" fmla="*/ 5768491 w 6127519"/>
              <a:gd name="connsiteY55" fmla="*/ 3914399 h 6858000"/>
              <a:gd name="connsiteX56" fmla="*/ 5793123 w 6127519"/>
              <a:gd name="connsiteY56" fmla="*/ 3969952 h 6858000"/>
              <a:gd name="connsiteX57" fmla="*/ 5808321 w 6127519"/>
              <a:gd name="connsiteY57" fmla="*/ 3988153 h 6858000"/>
              <a:gd name="connsiteX58" fmla="*/ 5825621 w 6127519"/>
              <a:gd name="connsiteY58" fmla="*/ 4015525 h 6858000"/>
              <a:gd name="connsiteX59" fmla="*/ 5860672 w 6127519"/>
              <a:gd name="connsiteY59" fmla="*/ 4061579 h 6858000"/>
              <a:gd name="connsiteX60" fmla="*/ 5872173 w 6127519"/>
              <a:gd name="connsiteY60" fmla="*/ 4088497 h 6858000"/>
              <a:gd name="connsiteX61" fmla="*/ 5894095 w 6127519"/>
              <a:gd name="connsiteY61" fmla="*/ 4128857 h 6858000"/>
              <a:gd name="connsiteX62" fmla="*/ 5903513 w 6127519"/>
              <a:gd name="connsiteY62" fmla="*/ 4187661 h 6858000"/>
              <a:gd name="connsiteX63" fmla="*/ 5917114 w 6127519"/>
              <a:gd name="connsiteY63" fmla="*/ 4213096 h 6858000"/>
              <a:gd name="connsiteX64" fmla="*/ 5924233 w 6127519"/>
              <a:gd name="connsiteY64" fmla="*/ 4242060 h 6858000"/>
              <a:gd name="connsiteX65" fmla="*/ 5928910 w 6127519"/>
              <a:gd name="connsiteY65" fmla="*/ 4300973 h 6858000"/>
              <a:gd name="connsiteX66" fmla="*/ 5939320 w 6127519"/>
              <a:gd name="connsiteY66" fmla="*/ 4340435 h 6858000"/>
              <a:gd name="connsiteX67" fmla="*/ 5946705 w 6127519"/>
              <a:gd name="connsiteY67" fmla="*/ 4428051 h 6858000"/>
              <a:gd name="connsiteX68" fmla="*/ 5949261 w 6127519"/>
              <a:gd name="connsiteY68" fmla="*/ 4449185 h 6858000"/>
              <a:gd name="connsiteX69" fmla="*/ 5968960 w 6127519"/>
              <a:gd name="connsiteY69" fmla="*/ 4482655 h 6858000"/>
              <a:gd name="connsiteX70" fmla="*/ 5980106 w 6127519"/>
              <a:gd name="connsiteY70" fmla="*/ 4585087 h 6858000"/>
              <a:gd name="connsiteX71" fmla="*/ 5998138 w 6127519"/>
              <a:gd name="connsiteY71" fmla="*/ 4697518 h 6858000"/>
              <a:gd name="connsiteX72" fmla="*/ 6007819 w 6127519"/>
              <a:gd name="connsiteY72" fmla="*/ 4858148 h 6858000"/>
              <a:gd name="connsiteX73" fmla="*/ 6007749 w 6127519"/>
              <a:gd name="connsiteY73" fmla="*/ 4964715 h 6858000"/>
              <a:gd name="connsiteX74" fmla="*/ 6005269 w 6127519"/>
              <a:gd name="connsiteY74" fmla="*/ 5150567 h 6858000"/>
              <a:gd name="connsiteX75" fmla="*/ 6001127 w 6127519"/>
              <a:gd name="connsiteY75" fmla="*/ 5164609 h 6858000"/>
              <a:gd name="connsiteX76" fmla="*/ 5998514 w 6127519"/>
              <a:gd name="connsiteY76" fmla="*/ 5189673 h 6858000"/>
              <a:gd name="connsiteX77" fmla="*/ 6018409 w 6127519"/>
              <a:gd name="connsiteY77" fmla="*/ 5227157 h 6858000"/>
              <a:gd name="connsiteX78" fmla="*/ 6036748 w 6127519"/>
              <a:gd name="connsiteY78" fmla="*/ 5322752 h 6858000"/>
              <a:gd name="connsiteX79" fmla="*/ 6036943 w 6127519"/>
              <a:gd name="connsiteY79" fmla="*/ 5329480 h 6858000"/>
              <a:gd name="connsiteX80" fmla="*/ 6037677 w 6127519"/>
              <a:gd name="connsiteY80" fmla="*/ 5354807 h 6858000"/>
              <a:gd name="connsiteX81" fmla="*/ 6039728 w 6127519"/>
              <a:gd name="connsiteY81" fmla="*/ 5359416 h 6858000"/>
              <a:gd name="connsiteX82" fmla="*/ 6053435 w 6127519"/>
              <a:gd name="connsiteY82" fmla="*/ 5387547 h 6858000"/>
              <a:gd name="connsiteX83" fmla="*/ 6065933 w 6127519"/>
              <a:gd name="connsiteY83" fmla="*/ 5443002 h 6858000"/>
              <a:gd name="connsiteX84" fmla="*/ 6068640 w 6127519"/>
              <a:gd name="connsiteY84" fmla="*/ 5474503 h 6858000"/>
              <a:gd name="connsiteX85" fmla="*/ 6080922 w 6127519"/>
              <a:gd name="connsiteY85" fmla="*/ 5561070 h 6858000"/>
              <a:gd name="connsiteX86" fmla="*/ 6096949 w 6127519"/>
              <a:gd name="connsiteY86" fmla="*/ 5648179 h 6858000"/>
              <a:gd name="connsiteX87" fmla="*/ 6125703 w 6127519"/>
              <a:gd name="connsiteY87" fmla="*/ 5692894 h 6858000"/>
              <a:gd name="connsiteX88" fmla="*/ 6121353 w 6127519"/>
              <a:gd name="connsiteY88" fmla="*/ 5721725 h 6858000"/>
              <a:gd name="connsiteX89" fmla="*/ 6121607 w 6127519"/>
              <a:gd name="connsiteY89" fmla="*/ 5721959 h 6858000"/>
              <a:gd name="connsiteX90" fmla="*/ 6127024 w 6127519"/>
              <a:gd name="connsiteY90" fmla="*/ 5786902 h 6858000"/>
              <a:gd name="connsiteX91" fmla="*/ 6127519 w 6127519"/>
              <a:gd name="connsiteY91" fmla="*/ 5865775 h 6858000"/>
              <a:gd name="connsiteX92" fmla="*/ 6119217 w 6127519"/>
              <a:gd name="connsiteY92" fmla="*/ 5888542 h 6858000"/>
              <a:gd name="connsiteX93" fmla="*/ 6102493 w 6127519"/>
              <a:gd name="connsiteY93" fmla="*/ 5928602 h 6858000"/>
              <a:gd name="connsiteX94" fmla="*/ 6056863 w 6127519"/>
              <a:gd name="connsiteY94" fmla="*/ 6000643 h 6858000"/>
              <a:gd name="connsiteX95" fmla="*/ 6045436 w 6127519"/>
              <a:gd name="connsiteY95" fmla="*/ 6124480 h 6858000"/>
              <a:gd name="connsiteX96" fmla="*/ 6030489 w 6127519"/>
              <a:gd name="connsiteY96" fmla="*/ 6317666 h 6858000"/>
              <a:gd name="connsiteX97" fmla="*/ 6007492 w 6127519"/>
              <a:gd name="connsiteY97" fmla="*/ 6440818 h 6858000"/>
              <a:gd name="connsiteX98" fmla="*/ 6009467 w 6127519"/>
              <a:gd name="connsiteY98" fmla="*/ 6487076 h 6858000"/>
              <a:gd name="connsiteX99" fmla="*/ 5995064 w 6127519"/>
              <a:gd name="connsiteY99" fmla="*/ 6540791 h 6858000"/>
              <a:gd name="connsiteX100" fmla="*/ 6004510 w 6127519"/>
              <a:gd name="connsiteY100" fmla="*/ 6599256 h 6858000"/>
              <a:gd name="connsiteX101" fmla="*/ 5986207 w 6127519"/>
              <a:gd name="connsiteY101" fmla="*/ 6695855 h 6858000"/>
              <a:gd name="connsiteX102" fmla="*/ 5979428 w 6127519"/>
              <a:gd name="connsiteY102" fmla="*/ 6754678 h 6858000"/>
              <a:gd name="connsiteX103" fmla="*/ 5983398 w 6127519"/>
              <a:gd name="connsiteY103" fmla="*/ 6778641 h 6858000"/>
              <a:gd name="connsiteX104" fmla="*/ 5984543 w 6127519"/>
              <a:gd name="connsiteY104" fmla="*/ 6811016 h 6858000"/>
              <a:gd name="connsiteX105" fmla="*/ 5979671 w 6127519"/>
              <a:gd name="connsiteY105" fmla="*/ 6858000 h 6858000"/>
              <a:gd name="connsiteX106" fmla="*/ 0 w 6127519"/>
              <a:gd name="connsiteY106" fmla="*/ 6858000 h 6858000"/>
              <a:gd name="connsiteX107" fmla="*/ 0 w 6127519"/>
              <a:gd name="connsiteY107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21088 w 6127519"/>
              <a:gd name="connsiteY13" fmla="*/ 860193 h 6858000"/>
              <a:gd name="connsiteX14" fmla="*/ 5230806 w 6127519"/>
              <a:gd name="connsiteY14" fmla="*/ 961354 h 6858000"/>
              <a:gd name="connsiteX15" fmla="*/ 5201018 w 6127519"/>
              <a:gd name="connsiteY15" fmla="*/ 1095027 h 6858000"/>
              <a:gd name="connsiteX16" fmla="*/ 5202153 w 6127519"/>
              <a:gd name="connsiteY16" fmla="*/ 1133224 h 6858000"/>
              <a:gd name="connsiteX17" fmla="*/ 5189234 w 6127519"/>
              <a:gd name="connsiteY17" fmla="*/ 1193495 h 6858000"/>
              <a:gd name="connsiteX18" fmla="*/ 5202769 w 6127519"/>
              <a:gd name="connsiteY18" fmla="*/ 1269450 h 6858000"/>
              <a:gd name="connsiteX19" fmla="*/ 5225968 w 6127519"/>
              <a:gd name="connsiteY19" fmla="*/ 1357994 h 6858000"/>
              <a:gd name="connsiteX20" fmla="*/ 5233819 w 6127519"/>
              <a:gd name="connsiteY20" fmla="*/ 1380922 h 6858000"/>
              <a:gd name="connsiteX21" fmla="*/ 5237226 w 6127519"/>
              <a:gd name="connsiteY21" fmla="*/ 1441327 h 6858000"/>
              <a:gd name="connsiteX22" fmla="*/ 5255653 w 6127519"/>
              <a:gd name="connsiteY22" fmla="*/ 1524712 h 6858000"/>
              <a:gd name="connsiteX23" fmla="*/ 5263491 w 6127519"/>
              <a:gd name="connsiteY23" fmla="*/ 1642938 h 6858000"/>
              <a:gd name="connsiteX24" fmla="*/ 5261314 w 6127519"/>
              <a:gd name="connsiteY24" fmla="*/ 1689177 h 6858000"/>
              <a:gd name="connsiteX25" fmla="*/ 5259788 w 6127519"/>
              <a:gd name="connsiteY25" fmla="*/ 1768516 h 6858000"/>
              <a:gd name="connsiteX26" fmla="*/ 5255696 w 6127519"/>
              <a:gd name="connsiteY26" fmla="*/ 1953770 h 6858000"/>
              <a:gd name="connsiteX27" fmla="*/ 5252592 w 6127519"/>
              <a:gd name="connsiteY27" fmla="*/ 2092210 h 6858000"/>
              <a:gd name="connsiteX28" fmla="*/ 5250104 w 6127519"/>
              <a:gd name="connsiteY28" fmla="*/ 2249166 h 6858000"/>
              <a:gd name="connsiteX29" fmla="*/ 5251214 w 6127519"/>
              <a:gd name="connsiteY29" fmla="*/ 2250944 h 6858000"/>
              <a:gd name="connsiteX30" fmla="*/ 5250644 w 6127519"/>
              <a:gd name="connsiteY30" fmla="*/ 2266619 h 6858000"/>
              <a:gd name="connsiteX31" fmla="*/ 5293877 w 6127519"/>
              <a:gd name="connsiteY31" fmla="*/ 2368649 h 6858000"/>
              <a:gd name="connsiteX32" fmla="*/ 5311338 w 6127519"/>
              <a:gd name="connsiteY32" fmla="*/ 2404034 h 6858000"/>
              <a:gd name="connsiteX33" fmla="*/ 5338366 w 6127519"/>
              <a:gd name="connsiteY33" fmla="*/ 2465052 h 6858000"/>
              <a:gd name="connsiteX34" fmla="*/ 5371263 w 6127519"/>
              <a:gd name="connsiteY34" fmla="*/ 2586413 h 6858000"/>
              <a:gd name="connsiteX35" fmla="*/ 5407503 w 6127519"/>
              <a:gd name="connsiteY35" fmla="*/ 2786290 h 6858000"/>
              <a:gd name="connsiteX36" fmla="*/ 5407356 w 6127519"/>
              <a:gd name="connsiteY36" fmla="*/ 2787545 h 6858000"/>
              <a:gd name="connsiteX37" fmla="*/ 5457023 w 6127519"/>
              <a:gd name="connsiteY37" fmla="*/ 2858292 h 6858000"/>
              <a:gd name="connsiteX38" fmla="*/ 5479298 w 6127519"/>
              <a:gd name="connsiteY38" fmla="*/ 2947791 h 6858000"/>
              <a:gd name="connsiteX39" fmla="*/ 5481770 w 6127519"/>
              <a:gd name="connsiteY39" fmla="*/ 2951352 h 6858000"/>
              <a:gd name="connsiteX40" fmla="*/ 5482415 w 6127519"/>
              <a:gd name="connsiteY40" fmla="*/ 3004079 h 6858000"/>
              <a:gd name="connsiteX41" fmla="*/ 5503944 w 6127519"/>
              <a:gd name="connsiteY41" fmla="*/ 3123335 h 6858000"/>
              <a:gd name="connsiteX42" fmla="*/ 5516007 w 6127519"/>
              <a:gd name="connsiteY42" fmla="*/ 3258473 h 6858000"/>
              <a:gd name="connsiteX43" fmla="*/ 5589758 w 6127519"/>
              <a:gd name="connsiteY43" fmla="*/ 3453699 h 6858000"/>
              <a:gd name="connsiteX44" fmla="*/ 5596144 w 6127519"/>
              <a:gd name="connsiteY44" fmla="*/ 3534624 h 6858000"/>
              <a:gd name="connsiteX45" fmla="*/ 5597750 w 6127519"/>
              <a:gd name="connsiteY45" fmla="*/ 3534129 h 6858000"/>
              <a:gd name="connsiteX46" fmla="*/ 5599700 w 6127519"/>
              <a:gd name="connsiteY46" fmla="*/ 3547221 h 6858000"/>
              <a:gd name="connsiteX47" fmla="*/ 5615031 w 6127519"/>
              <a:gd name="connsiteY47" fmla="*/ 3557482 h 6858000"/>
              <a:gd name="connsiteX48" fmla="*/ 5618377 w 6127519"/>
              <a:gd name="connsiteY48" fmla="*/ 3588431 h 6858000"/>
              <a:gd name="connsiteX49" fmla="*/ 5612155 w 6127519"/>
              <a:gd name="connsiteY49" fmla="*/ 3589869 h 6858000"/>
              <a:gd name="connsiteX50" fmla="*/ 5620843 w 6127519"/>
              <a:gd name="connsiteY50" fmla="*/ 3606745 h 6858000"/>
              <a:gd name="connsiteX51" fmla="*/ 5655472 w 6127519"/>
              <a:gd name="connsiteY51" fmla="*/ 3678877 h 6858000"/>
              <a:gd name="connsiteX52" fmla="*/ 5683015 w 6127519"/>
              <a:gd name="connsiteY52" fmla="*/ 3762025 h 6858000"/>
              <a:gd name="connsiteX53" fmla="*/ 5696643 w 6127519"/>
              <a:gd name="connsiteY53" fmla="*/ 3773888 h 6858000"/>
              <a:gd name="connsiteX54" fmla="*/ 5707995 w 6127519"/>
              <a:gd name="connsiteY54" fmla="*/ 3781685 h 6858000"/>
              <a:gd name="connsiteX55" fmla="*/ 5768491 w 6127519"/>
              <a:gd name="connsiteY55" fmla="*/ 3914399 h 6858000"/>
              <a:gd name="connsiteX56" fmla="*/ 5793123 w 6127519"/>
              <a:gd name="connsiteY56" fmla="*/ 3969952 h 6858000"/>
              <a:gd name="connsiteX57" fmla="*/ 5808321 w 6127519"/>
              <a:gd name="connsiteY57" fmla="*/ 3988153 h 6858000"/>
              <a:gd name="connsiteX58" fmla="*/ 5825621 w 6127519"/>
              <a:gd name="connsiteY58" fmla="*/ 4015525 h 6858000"/>
              <a:gd name="connsiteX59" fmla="*/ 5860672 w 6127519"/>
              <a:gd name="connsiteY59" fmla="*/ 4061579 h 6858000"/>
              <a:gd name="connsiteX60" fmla="*/ 5872173 w 6127519"/>
              <a:gd name="connsiteY60" fmla="*/ 4088497 h 6858000"/>
              <a:gd name="connsiteX61" fmla="*/ 5894095 w 6127519"/>
              <a:gd name="connsiteY61" fmla="*/ 4128857 h 6858000"/>
              <a:gd name="connsiteX62" fmla="*/ 5903513 w 6127519"/>
              <a:gd name="connsiteY62" fmla="*/ 4187661 h 6858000"/>
              <a:gd name="connsiteX63" fmla="*/ 5917114 w 6127519"/>
              <a:gd name="connsiteY63" fmla="*/ 4213096 h 6858000"/>
              <a:gd name="connsiteX64" fmla="*/ 5924233 w 6127519"/>
              <a:gd name="connsiteY64" fmla="*/ 4242060 h 6858000"/>
              <a:gd name="connsiteX65" fmla="*/ 5928910 w 6127519"/>
              <a:gd name="connsiteY65" fmla="*/ 4300973 h 6858000"/>
              <a:gd name="connsiteX66" fmla="*/ 5939320 w 6127519"/>
              <a:gd name="connsiteY66" fmla="*/ 4340435 h 6858000"/>
              <a:gd name="connsiteX67" fmla="*/ 5946705 w 6127519"/>
              <a:gd name="connsiteY67" fmla="*/ 4428051 h 6858000"/>
              <a:gd name="connsiteX68" fmla="*/ 5949261 w 6127519"/>
              <a:gd name="connsiteY68" fmla="*/ 4449185 h 6858000"/>
              <a:gd name="connsiteX69" fmla="*/ 5968960 w 6127519"/>
              <a:gd name="connsiteY69" fmla="*/ 4482655 h 6858000"/>
              <a:gd name="connsiteX70" fmla="*/ 5980106 w 6127519"/>
              <a:gd name="connsiteY70" fmla="*/ 4585087 h 6858000"/>
              <a:gd name="connsiteX71" fmla="*/ 5998138 w 6127519"/>
              <a:gd name="connsiteY71" fmla="*/ 4697518 h 6858000"/>
              <a:gd name="connsiteX72" fmla="*/ 6007819 w 6127519"/>
              <a:gd name="connsiteY72" fmla="*/ 4858148 h 6858000"/>
              <a:gd name="connsiteX73" fmla="*/ 6007749 w 6127519"/>
              <a:gd name="connsiteY73" fmla="*/ 4964715 h 6858000"/>
              <a:gd name="connsiteX74" fmla="*/ 6005269 w 6127519"/>
              <a:gd name="connsiteY74" fmla="*/ 5150567 h 6858000"/>
              <a:gd name="connsiteX75" fmla="*/ 6001127 w 6127519"/>
              <a:gd name="connsiteY75" fmla="*/ 5164609 h 6858000"/>
              <a:gd name="connsiteX76" fmla="*/ 5998514 w 6127519"/>
              <a:gd name="connsiteY76" fmla="*/ 5189673 h 6858000"/>
              <a:gd name="connsiteX77" fmla="*/ 6018409 w 6127519"/>
              <a:gd name="connsiteY77" fmla="*/ 5227157 h 6858000"/>
              <a:gd name="connsiteX78" fmla="*/ 6036748 w 6127519"/>
              <a:gd name="connsiteY78" fmla="*/ 5322752 h 6858000"/>
              <a:gd name="connsiteX79" fmla="*/ 6036943 w 6127519"/>
              <a:gd name="connsiteY79" fmla="*/ 5329480 h 6858000"/>
              <a:gd name="connsiteX80" fmla="*/ 6037677 w 6127519"/>
              <a:gd name="connsiteY80" fmla="*/ 5354807 h 6858000"/>
              <a:gd name="connsiteX81" fmla="*/ 6039728 w 6127519"/>
              <a:gd name="connsiteY81" fmla="*/ 5359416 h 6858000"/>
              <a:gd name="connsiteX82" fmla="*/ 6053435 w 6127519"/>
              <a:gd name="connsiteY82" fmla="*/ 5387547 h 6858000"/>
              <a:gd name="connsiteX83" fmla="*/ 6065933 w 6127519"/>
              <a:gd name="connsiteY83" fmla="*/ 5443002 h 6858000"/>
              <a:gd name="connsiteX84" fmla="*/ 6068640 w 6127519"/>
              <a:gd name="connsiteY84" fmla="*/ 5474503 h 6858000"/>
              <a:gd name="connsiteX85" fmla="*/ 6080922 w 6127519"/>
              <a:gd name="connsiteY85" fmla="*/ 5561070 h 6858000"/>
              <a:gd name="connsiteX86" fmla="*/ 6096949 w 6127519"/>
              <a:gd name="connsiteY86" fmla="*/ 5648179 h 6858000"/>
              <a:gd name="connsiteX87" fmla="*/ 6121353 w 6127519"/>
              <a:gd name="connsiteY87" fmla="*/ 5721725 h 6858000"/>
              <a:gd name="connsiteX88" fmla="*/ 6121607 w 6127519"/>
              <a:gd name="connsiteY88" fmla="*/ 5721959 h 6858000"/>
              <a:gd name="connsiteX89" fmla="*/ 6127024 w 6127519"/>
              <a:gd name="connsiteY89" fmla="*/ 5786902 h 6858000"/>
              <a:gd name="connsiteX90" fmla="*/ 6127519 w 6127519"/>
              <a:gd name="connsiteY90" fmla="*/ 5865775 h 6858000"/>
              <a:gd name="connsiteX91" fmla="*/ 6119217 w 6127519"/>
              <a:gd name="connsiteY91" fmla="*/ 5888542 h 6858000"/>
              <a:gd name="connsiteX92" fmla="*/ 6102493 w 6127519"/>
              <a:gd name="connsiteY92" fmla="*/ 5928602 h 6858000"/>
              <a:gd name="connsiteX93" fmla="*/ 6056863 w 6127519"/>
              <a:gd name="connsiteY93" fmla="*/ 6000643 h 6858000"/>
              <a:gd name="connsiteX94" fmla="*/ 6045436 w 6127519"/>
              <a:gd name="connsiteY94" fmla="*/ 6124480 h 6858000"/>
              <a:gd name="connsiteX95" fmla="*/ 6030489 w 6127519"/>
              <a:gd name="connsiteY95" fmla="*/ 6317666 h 6858000"/>
              <a:gd name="connsiteX96" fmla="*/ 6007492 w 6127519"/>
              <a:gd name="connsiteY96" fmla="*/ 6440818 h 6858000"/>
              <a:gd name="connsiteX97" fmla="*/ 6009467 w 6127519"/>
              <a:gd name="connsiteY97" fmla="*/ 6487076 h 6858000"/>
              <a:gd name="connsiteX98" fmla="*/ 5995064 w 6127519"/>
              <a:gd name="connsiteY98" fmla="*/ 6540791 h 6858000"/>
              <a:gd name="connsiteX99" fmla="*/ 6004510 w 6127519"/>
              <a:gd name="connsiteY99" fmla="*/ 6599256 h 6858000"/>
              <a:gd name="connsiteX100" fmla="*/ 5986207 w 6127519"/>
              <a:gd name="connsiteY100" fmla="*/ 6695855 h 6858000"/>
              <a:gd name="connsiteX101" fmla="*/ 5979428 w 6127519"/>
              <a:gd name="connsiteY101" fmla="*/ 6754678 h 6858000"/>
              <a:gd name="connsiteX102" fmla="*/ 5983398 w 6127519"/>
              <a:gd name="connsiteY102" fmla="*/ 6778641 h 6858000"/>
              <a:gd name="connsiteX103" fmla="*/ 5984543 w 6127519"/>
              <a:gd name="connsiteY103" fmla="*/ 6811016 h 6858000"/>
              <a:gd name="connsiteX104" fmla="*/ 5979671 w 6127519"/>
              <a:gd name="connsiteY104" fmla="*/ 6858000 h 6858000"/>
              <a:gd name="connsiteX105" fmla="*/ 0 w 6127519"/>
              <a:gd name="connsiteY105" fmla="*/ 6858000 h 6858000"/>
              <a:gd name="connsiteX106" fmla="*/ 0 w 6127519"/>
              <a:gd name="connsiteY106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21088 w 6127519"/>
              <a:gd name="connsiteY13" fmla="*/ 860193 h 6858000"/>
              <a:gd name="connsiteX14" fmla="*/ 5230806 w 6127519"/>
              <a:gd name="connsiteY14" fmla="*/ 961354 h 6858000"/>
              <a:gd name="connsiteX15" fmla="*/ 5201018 w 6127519"/>
              <a:gd name="connsiteY15" fmla="*/ 1095027 h 6858000"/>
              <a:gd name="connsiteX16" fmla="*/ 5202153 w 6127519"/>
              <a:gd name="connsiteY16" fmla="*/ 1133224 h 6858000"/>
              <a:gd name="connsiteX17" fmla="*/ 5189234 w 6127519"/>
              <a:gd name="connsiteY17" fmla="*/ 1193495 h 6858000"/>
              <a:gd name="connsiteX18" fmla="*/ 5202769 w 6127519"/>
              <a:gd name="connsiteY18" fmla="*/ 1269450 h 6858000"/>
              <a:gd name="connsiteX19" fmla="*/ 5225968 w 6127519"/>
              <a:gd name="connsiteY19" fmla="*/ 1357994 h 6858000"/>
              <a:gd name="connsiteX20" fmla="*/ 5233819 w 6127519"/>
              <a:gd name="connsiteY20" fmla="*/ 1380922 h 6858000"/>
              <a:gd name="connsiteX21" fmla="*/ 5237226 w 6127519"/>
              <a:gd name="connsiteY21" fmla="*/ 1441327 h 6858000"/>
              <a:gd name="connsiteX22" fmla="*/ 5255653 w 6127519"/>
              <a:gd name="connsiteY22" fmla="*/ 1524712 h 6858000"/>
              <a:gd name="connsiteX23" fmla="*/ 5263491 w 6127519"/>
              <a:gd name="connsiteY23" fmla="*/ 1642938 h 6858000"/>
              <a:gd name="connsiteX24" fmla="*/ 5261314 w 6127519"/>
              <a:gd name="connsiteY24" fmla="*/ 1689177 h 6858000"/>
              <a:gd name="connsiteX25" fmla="*/ 5259788 w 6127519"/>
              <a:gd name="connsiteY25" fmla="*/ 1768516 h 6858000"/>
              <a:gd name="connsiteX26" fmla="*/ 5255696 w 6127519"/>
              <a:gd name="connsiteY26" fmla="*/ 1953770 h 6858000"/>
              <a:gd name="connsiteX27" fmla="*/ 5252592 w 6127519"/>
              <a:gd name="connsiteY27" fmla="*/ 2092210 h 6858000"/>
              <a:gd name="connsiteX28" fmla="*/ 5250104 w 6127519"/>
              <a:gd name="connsiteY28" fmla="*/ 2249166 h 6858000"/>
              <a:gd name="connsiteX29" fmla="*/ 5251214 w 6127519"/>
              <a:gd name="connsiteY29" fmla="*/ 2250944 h 6858000"/>
              <a:gd name="connsiteX30" fmla="*/ 5250644 w 6127519"/>
              <a:gd name="connsiteY30" fmla="*/ 2266619 h 6858000"/>
              <a:gd name="connsiteX31" fmla="*/ 5293877 w 6127519"/>
              <a:gd name="connsiteY31" fmla="*/ 2368649 h 6858000"/>
              <a:gd name="connsiteX32" fmla="*/ 5311338 w 6127519"/>
              <a:gd name="connsiteY32" fmla="*/ 2404034 h 6858000"/>
              <a:gd name="connsiteX33" fmla="*/ 5338366 w 6127519"/>
              <a:gd name="connsiteY33" fmla="*/ 2465052 h 6858000"/>
              <a:gd name="connsiteX34" fmla="*/ 5371263 w 6127519"/>
              <a:gd name="connsiteY34" fmla="*/ 2586413 h 6858000"/>
              <a:gd name="connsiteX35" fmla="*/ 5407503 w 6127519"/>
              <a:gd name="connsiteY35" fmla="*/ 2786290 h 6858000"/>
              <a:gd name="connsiteX36" fmla="*/ 5407356 w 6127519"/>
              <a:gd name="connsiteY36" fmla="*/ 2787545 h 6858000"/>
              <a:gd name="connsiteX37" fmla="*/ 5457023 w 6127519"/>
              <a:gd name="connsiteY37" fmla="*/ 2858292 h 6858000"/>
              <a:gd name="connsiteX38" fmla="*/ 5479298 w 6127519"/>
              <a:gd name="connsiteY38" fmla="*/ 2947791 h 6858000"/>
              <a:gd name="connsiteX39" fmla="*/ 5481770 w 6127519"/>
              <a:gd name="connsiteY39" fmla="*/ 2951352 h 6858000"/>
              <a:gd name="connsiteX40" fmla="*/ 5482415 w 6127519"/>
              <a:gd name="connsiteY40" fmla="*/ 3004079 h 6858000"/>
              <a:gd name="connsiteX41" fmla="*/ 5503944 w 6127519"/>
              <a:gd name="connsiteY41" fmla="*/ 3123335 h 6858000"/>
              <a:gd name="connsiteX42" fmla="*/ 5516007 w 6127519"/>
              <a:gd name="connsiteY42" fmla="*/ 3258473 h 6858000"/>
              <a:gd name="connsiteX43" fmla="*/ 5589758 w 6127519"/>
              <a:gd name="connsiteY43" fmla="*/ 3453699 h 6858000"/>
              <a:gd name="connsiteX44" fmla="*/ 5596144 w 6127519"/>
              <a:gd name="connsiteY44" fmla="*/ 3534624 h 6858000"/>
              <a:gd name="connsiteX45" fmla="*/ 5597750 w 6127519"/>
              <a:gd name="connsiteY45" fmla="*/ 3534129 h 6858000"/>
              <a:gd name="connsiteX46" fmla="*/ 5599700 w 6127519"/>
              <a:gd name="connsiteY46" fmla="*/ 3547221 h 6858000"/>
              <a:gd name="connsiteX47" fmla="*/ 5615031 w 6127519"/>
              <a:gd name="connsiteY47" fmla="*/ 3557482 h 6858000"/>
              <a:gd name="connsiteX48" fmla="*/ 5618377 w 6127519"/>
              <a:gd name="connsiteY48" fmla="*/ 3588431 h 6858000"/>
              <a:gd name="connsiteX49" fmla="*/ 5612155 w 6127519"/>
              <a:gd name="connsiteY49" fmla="*/ 3589869 h 6858000"/>
              <a:gd name="connsiteX50" fmla="*/ 5620843 w 6127519"/>
              <a:gd name="connsiteY50" fmla="*/ 3606745 h 6858000"/>
              <a:gd name="connsiteX51" fmla="*/ 5655472 w 6127519"/>
              <a:gd name="connsiteY51" fmla="*/ 3678877 h 6858000"/>
              <a:gd name="connsiteX52" fmla="*/ 5683015 w 6127519"/>
              <a:gd name="connsiteY52" fmla="*/ 3762025 h 6858000"/>
              <a:gd name="connsiteX53" fmla="*/ 5696643 w 6127519"/>
              <a:gd name="connsiteY53" fmla="*/ 3773888 h 6858000"/>
              <a:gd name="connsiteX54" fmla="*/ 5707995 w 6127519"/>
              <a:gd name="connsiteY54" fmla="*/ 3781685 h 6858000"/>
              <a:gd name="connsiteX55" fmla="*/ 5768491 w 6127519"/>
              <a:gd name="connsiteY55" fmla="*/ 3914399 h 6858000"/>
              <a:gd name="connsiteX56" fmla="*/ 5793123 w 6127519"/>
              <a:gd name="connsiteY56" fmla="*/ 3969952 h 6858000"/>
              <a:gd name="connsiteX57" fmla="*/ 5808321 w 6127519"/>
              <a:gd name="connsiteY57" fmla="*/ 3988153 h 6858000"/>
              <a:gd name="connsiteX58" fmla="*/ 5825621 w 6127519"/>
              <a:gd name="connsiteY58" fmla="*/ 4015525 h 6858000"/>
              <a:gd name="connsiteX59" fmla="*/ 5860672 w 6127519"/>
              <a:gd name="connsiteY59" fmla="*/ 4061579 h 6858000"/>
              <a:gd name="connsiteX60" fmla="*/ 5872173 w 6127519"/>
              <a:gd name="connsiteY60" fmla="*/ 4088497 h 6858000"/>
              <a:gd name="connsiteX61" fmla="*/ 5894095 w 6127519"/>
              <a:gd name="connsiteY61" fmla="*/ 4128857 h 6858000"/>
              <a:gd name="connsiteX62" fmla="*/ 5903513 w 6127519"/>
              <a:gd name="connsiteY62" fmla="*/ 4187661 h 6858000"/>
              <a:gd name="connsiteX63" fmla="*/ 5917114 w 6127519"/>
              <a:gd name="connsiteY63" fmla="*/ 4213096 h 6858000"/>
              <a:gd name="connsiteX64" fmla="*/ 5924233 w 6127519"/>
              <a:gd name="connsiteY64" fmla="*/ 4242060 h 6858000"/>
              <a:gd name="connsiteX65" fmla="*/ 5928910 w 6127519"/>
              <a:gd name="connsiteY65" fmla="*/ 4300973 h 6858000"/>
              <a:gd name="connsiteX66" fmla="*/ 5939320 w 6127519"/>
              <a:gd name="connsiteY66" fmla="*/ 4340435 h 6858000"/>
              <a:gd name="connsiteX67" fmla="*/ 5946705 w 6127519"/>
              <a:gd name="connsiteY67" fmla="*/ 4428051 h 6858000"/>
              <a:gd name="connsiteX68" fmla="*/ 5949261 w 6127519"/>
              <a:gd name="connsiteY68" fmla="*/ 4449185 h 6858000"/>
              <a:gd name="connsiteX69" fmla="*/ 5968960 w 6127519"/>
              <a:gd name="connsiteY69" fmla="*/ 4482655 h 6858000"/>
              <a:gd name="connsiteX70" fmla="*/ 5980106 w 6127519"/>
              <a:gd name="connsiteY70" fmla="*/ 4585087 h 6858000"/>
              <a:gd name="connsiteX71" fmla="*/ 5998138 w 6127519"/>
              <a:gd name="connsiteY71" fmla="*/ 4697518 h 6858000"/>
              <a:gd name="connsiteX72" fmla="*/ 6007819 w 6127519"/>
              <a:gd name="connsiteY72" fmla="*/ 4858148 h 6858000"/>
              <a:gd name="connsiteX73" fmla="*/ 6007749 w 6127519"/>
              <a:gd name="connsiteY73" fmla="*/ 4964715 h 6858000"/>
              <a:gd name="connsiteX74" fmla="*/ 6005269 w 6127519"/>
              <a:gd name="connsiteY74" fmla="*/ 5150567 h 6858000"/>
              <a:gd name="connsiteX75" fmla="*/ 6001127 w 6127519"/>
              <a:gd name="connsiteY75" fmla="*/ 5164609 h 6858000"/>
              <a:gd name="connsiteX76" fmla="*/ 5998514 w 6127519"/>
              <a:gd name="connsiteY76" fmla="*/ 5189673 h 6858000"/>
              <a:gd name="connsiteX77" fmla="*/ 6018409 w 6127519"/>
              <a:gd name="connsiteY77" fmla="*/ 5227157 h 6858000"/>
              <a:gd name="connsiteX78" fmla="*/ 6036748 w 6127519"/>
              <a:gd name="connsiteY78" fmla="*/ 5322752 h 6858000"/>
              <a:gd name="connsiteX79" fmla="*/ 6036943 w 6127519"/>
              <a:gd name="connsiteY79" fmla="*/ 5329480 h 6858000"/>
              <a:gd name="connsiteX80" fmla="*/ 6037677 w 6127519"/>
              <a:gd name="connsiteY80" fmla="*/ 5354807 h 6858000"/>
              <a:gd name="connsiteX81" fmla="*/ 6039728 w 6127519"/>
              <a:gd name="connsiteY81" fmla="*/ 5359416 h 6858000"/>
              <a:gd name="connsiteX82" fmla="*/ 6053435 w 6127519"/>
              <a:gd name="connsiteY82" fmla="*/ 5387547 h 6858000"/>
              <a:gd name="connsiteX83" fmla="*/ 6065933 w 6127519"/>
              <a:gd name="connsiteY83" fmla="*/ 5443002 h 6858000"/>
              <a:gd name="connsiteX84" fmla="*/ 6068640 w 6127519"/>
              <a:gd name="connsiteY84" fmla="*/ 5474503 h 6858000"/>
              <a:gd name="connsiteX85" fmla="*/ 6080922 w 6127519"/>
              <a:gd name="connsiteY85" fmla="*/ 5561070 h 6858000"/>
              <a:gd name="connsiteX86" fmla="*/ 6096949 w 6127519"/>
              <a:gd name="connsiteY86" fmla="*/ 5648179 h 6858000"/>
              <a:gd name="connsiteX87" fmla="*/ 6121353 w 6127519"/>
              <a:gd name="connsiteY87" fmla="*/ 5721725 h 6858000"/>
              <a:gd name="connsiteX88" fmla="*/ 6109884 w 6127519"/>
              <a:gd name="connsiteY88" fmla="*/ 5721959 h 6858000"/>
              <a:gd name="connsiteX89" fmla="*/ 6127024 w 6127519"/>
              <a:gd name="connsiteY89" fmla="*/ 5786902 h 6858000"/>
              <a:gd name="connsiteX90" fmla="*/ 6127519 w 6127519"/>
              <a:gd name="connsiteY90" fmla="*/ 5865775 h 6858000"/>
              <a:gd name="connsiteX91" fmla="*/ 6119217 w 6127519"/>
              <a:gd name="connsiteY91" fmla="*/ 5888542 h 6858000"/>
              <a:gd name="connsiteX92" fmla="*/ 6102493 w 6127519"/>
              <a:gd name="connsiteY92" fmla="*/ 5928602 h 6858000"/>
              <a:gd name="connsiteX93" fmla="*/ 6056863 w 6127519"/>
              <a:gd name="connsiteY93" fmla="*/ 6000643 h 6858000"/>
              <a:gd name="connsiteX94" fmla="*/ 6045436 w 6127519"/>
              <a:gd name="connsiteY94" fmla="*/ 6124480 h 6858000"/>
              <a:gd name="connsiteX95" fmla="*/ 6030489 w 6127519"/>
              <a:gd name="connsiteY95" fmla="*/ 6317666 h 6858000"/>
              <a:gd name="connsiteX96" fmla="*/ 6007492 w 6127519"/>
              <a:gd name="connsiteY96" fmla="*/ 6440818 h 6858000"/>
              <a:gd name="connsiteX97" fmla="*/ 6009467 w 6127519"/>
              <a:gd name="connsiteY97" fmla="*/ 6487076 h 6858000"/>
              <a:gd name="connsiteX98" fmla="*/ 5995064 w 6127519"/>
              <a:gd name="connsiteY98" fmla="*/ 6540791 h 6858000"/>
              <a:gd name="connsiteX99" fmla="*/ 6004510 w 6127519"/>
              <a:gd name="connsiteY99" fmla="*/ 6599256 h 6858000"/>
              <a:gd name="connsiteX100" fmla="*/ 5986207 w 6127519"/>
              <a:gd name="connsiteY100" fmla="*/ 6695855 h 6858000"/>
              <a:gd name="connsiteX101" fmla="*/ 5979428 w 6127519"/>
              <a:gd name="connsiteY101" fmla="*/ 6754678 h 6858000"/>
              <a:gd name="connsiteX102" fmla="*/ 5983398 w 6127519"/>
              <a:gd name="connsiteY102" fmla="*/ 6778641 h 6858000"/>
              <a:gd name="connsiteX103" fmla="*/ 5984543 w 6127519"/>
              <a:gd name="connsiteY103" fmla="*/ 6811016 h 6858000"/>
              <a:gd name="connsiteX104" fmla="*/ 5979671 w 6127519"/>
              <a:gd name="connsiteY104" fmla="*/ 6858000 h 6858000"/>
              <a:gd name="connsiteX105" fmla="*/ 0 w 6127519"/>
              <a:gd name="connsiteY105" fmla="*/ 6858000 h 6858000"/>
              <a:gd name="connsiteX106" fmla="*/ 0 w 6127519"/>
              <a:gd name="connsiteY106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21088 w 6127519"/>
              <a:gd name="connsiteY13" fmla="*/ 860193 h 6858000"/>
              <a:gd name="connsiteX14" fmla="*/ 5230806 w 6127519"/>
              <a:gd name="connsiteY14" fmla="*/ 961354 h 6858000"/>
              <a:gd name="connsiteX15" fmla="*/ 5201018 w 6127519"/>
              <a:gd name="connsiteY15" fmla="*/ 1095027 h 6858000"/>
              <a:gd name="connsiteX16" fmla="*/ 5202153 w 6127519"/>
              <a:gd name="connsiteY16" fmla="*/ 1133224 h 6858000"/>
              <a:gd name="connsiteX17" fmla="*/ 5189234 w 6127519"/>
              <a:gd name="connsiteY17" fmla="*/ 1193495 h 6858000"/>
              <a:gd name="connsiteX18" fmla="*/ 5202769 w 6127519"/>
              <a:gd name="connsiteY18" fmla="*/ 1269450 h 6858000"/>
              <a:gd name="connsiteX19" fmla="*/ 5225968 w 6127519"/>
              <a:gd name="connsiteY19" fmla="*/ 1357994 h 6858000"/>
              <a:gd name="connsiteX20" fmla="*/ 5233819 w 6127519"/>
              <a:gd name="connsiteY20" fmla="*/ 1380922 h 6858000"/>
              <a:gd name="connsiteX21" fmla="*/ 5237226 w 6127519"/>
              <a:gd name="connsiteY21" fmla="*/ 1441327 h 6858000"/>
              <a:gd name="connsiteX22" fmla="*/ 5255653 w 6127519"/>
              <a:gd name="connsiteY22" fmla="*/ 1524712 h 6858000"/>
              <a:gd name="connsiteX23" fmla="*/ 5263491 w 6127519"/>
              <a:gd name="connsiteY23" fmla="*/ 1642938 h 6858000"/>
              <a:gd name="connsiteX24" fmla="*/ 5261314 w 6127519"/>
              <a:gd name="connsiteY24" fmla="*/ 1689177 h 6858000"/>
              <a:gd name="connsiteX25" fmla="*/ 5259788 w 6127519"/>
              <a:gd name="connsiteY25" fmla="*/ 1768516 h 6858000"/>
              <a:gd name="connsiteX26" fmla="*/ 5255696 w 6127519"/>
              <a:gd name="connsiteY26" fmla="*/ 1953770 h 6858000"/>
              <a:gd name="connsiteX27" fmla="*/ 5252592 w 6127519"/>
              <a:gd name="connsiteY27" fmla="*/ 2092210 h 6858000"/>
              <a:gd name="connsiteX28" fmla="*/ 5250104 w 6127519"/>
              <a:gd name="connsiteY28" fmla="*/ 2249166 h 6858000"/>
              <a:gd name="connsiteX29" fmla="*/ 5251214 w 6127519"/>
              <a:gd name="connsiteY29" fmla="*/ 2250944 h 6858000"/>
              <a:gd name="connsiteX30" fmla="*/ 5250644 w 6127519"/>
              <a:gd name="connsiteY30" fmla="*/ 2266619 h 6858000"/>
              <a:gd name="connsiteX31" fmla="*/ 5293877 w 6127519"/>
              <a:gd name="connsiteY31" fmla="*/ 2368649 h 6858000"/>
              <a:gd name="connsiteX32" fmla="*/ 5311338 w 6127519"/>
              <a:gd name="connsiteY32" fmla="*/ 2404034 h 6858000"/>
              <a:gd name="connsiteX33" fmla="*/ 5338366 w 6127519"/>
              <a:gd name="connsiteY33" fmla="*/ 2465052 h 6858000"/>
              <a:gd name="connsiteX34" fmla="*/ 5371263 w 6127519"/>
              <a:gd name="connsiteY34" fmla="*/ 2586413 h 6858000"/>
              <a:gd name="connsiteX35" fmla="*/ 5407503 w 6127519"/>
              <a:gd name="connsiteY35" fmla="*/ 2786290 h 6858000"/>
              <a:gd name="connsiteX36" fmla="*/ 5407356 w 6127519"/>
              <a:gd name="connsiteY36" fmla="*/ 2787545 h 6858000"/>
              <a:gd name="connsiteX37" fmla="*/ 5457023 w 6127519"/>
              <a:gd name="connsiteY37" fmla="*/ 2858292 h 6858000"/>
              <a:gd name="connsiteX38" fmla="*/ 5479298 w 6127519"/>
              <a:gd name="connsiteY38" fmla="*/ 2947791 h 6858000"/>
              <a:gd name="connsiteX39" fmla="*/ 5481770 w 6127519"/>
              <a:gd name="connsiteY39" fmla="*/ 2951352 h 6858000"/>
              <a:gd name="connsiteX40" fmla="*/ 5482415 w 6127519"/>
              <a:gd name="connsiteY40" fmla="*/ 3004079 h 6858000"/>
              <a:gd name="connsiteX41" fmla="*/ 5503944 w 6127519"/>
              <a:gd name="connsiteY41" fmla="*/ 3123335 h 6858000"/>
              <a:gd name="connsiteX42" fmla="*/ 5516007 w 6127519"/>
              <a:gd name="connsiteY42" fmla="*/ 3258473 h 6858000"/>
              <a:gd name="connsiteX43" fmla="*/ 5589758 w 6127519"/>
              <a:gd name="connsiteY43" fmla="*/ 3453699 h 6858000"/>
              <a:gd name="connsiteX44" fmla="*/ 5596144 w 6127519"/>
              <a:gd name="connsiteY44" fmla="*/ 3534624 h 6858000"/>
              <a:gd name="connsiteX45" fmla="*/ 5597750 w 6127519"/>
              <a:gd name="connsiteY45" fmla="*/ 3534129 h 6858000"/>
              <a:gd name="connsiteX46" fmla="*/ 5599700 w 6127519"/>
              <a:gd name="connsiteY46" fmla="*/ 3547221 h 6858000"/>
              <a:gd name="connsiteX47" fmla="*/ 5615031 w 6127519"/>
              <a:gd name="connsiteY47" fmla="*/ 3557482 h 6858000"/>
              <a:gd name="connsiteX48" fmla="*/ 5618377 w 6127519"/>
              <a:gd name="connsiteY48" fmla="*/ 3588431 h 6858000"/>
              <a:gd name="connsiteX49" fmla="*/ 5612155 w 6127519"/>
              <a:gd name="connsiteY49" fmla="*/ 3589869 h 6858000"/>
              <a:gd name="connsiteX50" fmla="*/ 5620843 w 6127519"/>
              <a:gd name="connsiteY50" fmla="*/ 3606745 h 6858000"/>
              <a:gd name="connsiteX51" fmla="*/ 5655472 w 6127519"/>
              <a:gd name="connsiteY51" fmla="*/ 3678877 h 6858000"/>
              <a:gd name="connsiteX52" fmla="*/ 5683015 w 6127519"/>
              <a:gd name="connsiteY52" fmla="*/ 3762025 h 6858000"/>
              <a:gd name="connsiteX53" fmla="*/ 5696643 w 6127519"/>
              <a:gd name="connsiteY53" fmla="*/ 3773888 h 6858000"/>
              <a:gd name="connsiteX54" fmla="*/ 5707995 w 6127519"/>
              <a:gd name="connsiteY54" fmla="*/ 3781685 h 6858000"/>
              <a:gd name="connsiteX55" fmla="*/ 5768491 w 6127519"/>
              <a:gd name="connsiteY55" fmla="*/ 3914399 h 6858000"/>
              <a:gd name="connsiteX56" fmla="*/ 5793123 w 6127519"/>
              <a:gd name="connsiteY56" fmla="*/ 3969952 h 6858000"/>
              <a:gd name="connsiteX57" fmla="*/ 5808321 w 6127519"/>
              <a:gd name="connsiteY57" fmla="*/ 3988153 h 6858000"/>
              <a:gd name="connsiteX58" fmla="*/ 5825621 w 6127519"/>
              <a:gd name="connsiteY58" fmla="*/ 4015525 h 6858000"/>
              <a:gd name="connsiteX59" fmla="*/ 5860672 w 6127519"/>
              <a:gd name="connsiteY59" fmla="*/ 4061579 h 6858000"/>
              <a:gd name="connsiteX60" fmla="*/ 5872173 w 6127519"/>
              <a:gd name="connsiteY60" fmla="*/ 4088497 h 6858000"/>
              <a:gd name="connsiteX61" fmla="*/ 5894095 w 6127519"/>
              <a:gd name="connsiteY61" fmla="*/ 4128857 h 6858000"/>
              <a:gd name="connsiteX62" fmla="*/ 5903513 w 6127519"/>
              <a:gd name="connsiteY62" fmla="*/ 4187661 h 6858000"/>
              <a:gd name="connsiteX63" fmla="*/ 5917114 w 6127519"/>
              <a:gd name="connsiteY63" fmla="*/ 4213096 h 6858000"/>
              <a:gd name="connsiteX64" fmla="*/ 5924233 w 6127519"/>
              <a:gd name="connsiteY64" fmla="*/ 4242060 h 6858000"/>
              <a:gd name="connsiteX65" fmla="*/ 5928910 w 6127519"/>
              <a:gd name="connsiteY65" fmla="*/ 4300973 h 6858000"/>
              <a:gd name="connsiteX66" fmla="*/ 5939320 w 6127519"/>
              <a:gd name="connsiteY66" fmla="*/ 4340435 h 6858000"/>
              <a:gd name="connsiteX67" fmla="*/ 5946705 w 6127519"/>
              <a:gd name="connsiteY67" fmla="*/ 4428051 h 6858000"/>
              <a:gd name="connsiteX68" fmla="*/ 5949261 w 6127519"/>
              <a:gd name="connsiteY68" fmla="*/ 4449185 h 6858000"/>
              <a:gd name="connsiteX69" fmla="*/ 5968960 w 6127519"/>
              <a:gd name="connsiteY69" fmla="*/ 4482655 h 6858000"/>
              <a:gd name="connsiteX70" fmla="*/ 5980106 w 6127519"/>
              <a:gd name="connsiteY70" fmla="*/ 4585087 h 6858000"/>
              <a:gd name="connsiteX71" fmla="*/ 5998138 w 6127519"/>
              <a:gd name="connsiteY71" fmla="*/ 4697518 h 6858000"/>
              <a:gd name="connsiteX72" fmla="*/ 6007819 w 6127519"/>
              <a:gd name="connsiteY72" fmla="*/ 4858148 h 6858000"/>
              <a:gd name="connsiteX73" fmla="*/ 6007749 w 6127519"/>
              <a:gd name="connsiteY73" fmla="*/ 4964715 h 6858000"/>
              <a:gd name="connsiteX74" fmla="*/ 6005269 w 6127519"/>
              <a:gd name="connsiteY74" fmla="*/ 5150567 h 6858000"/>
              <a:gd name="connsiteX75" fmla="*/ 6001127 w 6127519"/>
              <a:gd name="connsiteY75" fmla="*/ 5164609 h 6858000"/>
              <a:gd name="connsiteX76" fmla="*/ 5998514 w 6127519"/>
              <a:gd name="connsiteY76" fmla="*/ 5189673 h 6858000"/>
              <a:gd name="connsiteX77" fmla="*/ 6018409 w 6127519"/>
              <a:gd name="connsiteY77" fmla="*/ 5227157 h 6858000"/>
              <a:gd name="connsiteX78" fmla="*/ 6036748 w 6127519"/>
              <a:gd name="connsiteY78" fmla="*/ 5322752 h 6858000"/>
              <a:gd name="connsiteX79" fmla="*/ 6036943 w 6127519"/>
              <a:gd name="connsiteY79" fmla="*/ 5329480 h 6858000"/>
              <a:gd name="connsiteX80" fmla="*/ 6037677 w 6127519"/>
              <a:gd name="connsiteY80" fmla="*/ 5354807 h 6858000"/>
              <a:gd name="connsiteX81" fmla="*/ 6039728 w 6127519"/>
              <a:gd name="connsiteY81" fmla="*/ 5359416 h 6858000"/>
              <a:gd name="connsiteX82" fmla="*/ 6053435 w 6127519"/>
              <a:gd name="connsiteY82" fmla="*/ 5387547 h 6858000"/>
              <a:gd name="connsiteX83" fmla="*/ 6065933 w 6127519"/>
              <a:gd name="connsiteY83" fmla="*/ 5443002 h 6858000"/>
              <a:gd name="connsiteX84" fmla="*/ 6068640 w 6127519"/>
              <a:gd name="connsiteY84" fmla="*/ 5474503 h 6858000"/>
              <a:gd name="connsiteX85" fmla="*/ 6080922 w 6127519"/>
              <a:gd name="connsiteY85" fmla="*/ 5561070 h 6858000"/>
              <a:gd name="connsiteX86" fmla="*/ 6096949 w 6127519"/>
              <a:gd name="connsiteY86" fmla="*/ 5648179 h 6858000"/>
              <a:gd name="connsiteX87" fmla="*/ 6121353 w 6127519"/>
              <a:gd name="connsiteY87" fmla="*/ 5721725 h 6858000"/>
              <a:gd name="connsiteX88" fmla="*/ 6109884 w 6127519"/>
              <a:gd name="connsiteY88" fmla="*/ 5721959 h 6858000"/>
              <a:gd name="connsiteX89" fmla="*/ 6127024 w 6127519"/>
              <a:gd name="connsiteY89" fmla="*/ 5786902 h 6858000"/>
              <a:gd name="connsiteX90" fmla="*/ 6127519 w 6127519"/>
              <a:gd name="connsiteY90" fmla="*/ 5865775 h 6858000"/>
              <a:gd name="connsiteX91" fmla="*/ 6116287 w 6127519"/>
              <a:gd name="connsiteY91" fmla="*/ 5868026 h 6858000"/>
              <a:gd name="connsiteX92" fmla="*/ 6102493 w 6127519"/>
              <a:gd name="connsiteY92" fmla="*/ 5928602 h 6858000"/>
              <a:gd name="connsiteX93" fmla="*/ 6056863 w 6127519"/>
              <a:gd name="connsiteY93" fmla="*/ 6000643 h 6858000"/>
              <a:gd name="connsiteX94" fmla="*/ 6045436 w 6127519"/>
              <a:gd name="connsiteY94" fmla="*/ 6124480 h 6858000"/>
              <a:gd name="connsiteX95" fmla="*/ 6030489 w 6127519"/>
              <a:gd name="connsiteY95" fmla="*/ 6317666 h 6858000"/>
              <a:gd name="connsiteX96" fmla="*/ 6007492 w 6127519"/>
              <a:gd name="connsiteY96" fmla="*/ 6440818 h 6858000"/>
              <a:gd name="connsiteX97" fmla="*/ 6009467 w 6127519"/>
              <a:gd name="connsiteY97" fmla="*/ 6487076 h 6858000"/>
              <a:gd name="connsiteX98" fmla="*/ 5995064 w 6127519"/>
              <a:gd name="connsiteY98" fmla="*/ 6540791 h 6858000"/>
              <a:gd name="connsiteX99" fmla="*/ 6004510 w 6127519"/>
              <a:gd name="connsiteY99" fmla="*/ 6599256 h 6858000"/>
              <a:gd name="connsiteX100" fmla="*/ 5986207 w 6127519"/>
              <a:gd name="connsiteY100" fmla="*/ 6695855 h 6858000"/>
              <a:gd name="connsiteX101" fmla="*/ 5979428 w 6127519"/>
              <a:gd name="connsiteY101" fmla="*/ 6754678 h 6858000"/>
              <a:gd name="connsiteX102" fmla="*/ 5983398 w 6127519"/>
              <a:gd name="connsiteY102" fmla="*/ 6778641 h 6858000"/>
              <a:gd name="connsiteX103" fmla="*/ 5984543 w 6127519"/>
              <a:gd name="connsiteY103" fmla="*/ 6811016 h 6858000"/>
              <a:gd name="connsiteX104" fmla="*/ 5979671 w 6127519"/>
              <a:gd name="connsiteY104" fmla="*/ 6858000 h 6858000"/>
              <a:gd name="connsiteX105" fmla="*/ 0 w 6127519"/>
              <a:gd name="connsiteY105" fmla="*/ 6858000 h 6858000"/>
              <a:gd name="connsiteX106" fmla="*/ 0 w 6127519"/>
              <a:gd name="connsiteY106" fmla="*/ 0 h 6858000"/>
              <a:gd name="connsiteX0" fmla="*/ 0 w 6127519"/>
              <a:gd name="connsiteY0" fmla="*/ 0 h 6858000"/>
              <a:gd name="connsiteX1" fmla="*/ 4965888 w 6127519"/>
              <a:gd name="connsiteY1" fmla="*/ 0 h 6858000"/>
              <a:gd name="connsiteX2" fmla="*/ 4967767 w 6127519"/>
              <a:gd name="connsiteY2" fmla="*/ 7930 h 6858000"/>
              <a:gd name="connsiteX3" fmla="*/ 4979444 w 6127519"/>
              <a:gd name="connsiteY3" fmla="*/ 43921 h 6858000"/>
              <a:gd name="connsiteX4" fmla="*/ 5021173 w 6127519"/>
              <a:gd name="connsiteY4" fmla="*/ 123738 h 6858000"/>
              <a:gd name="connsiteX5" fmla="*/ 5075458 w 6127519"/>
              <a:gd name="connsiteY5" fmla="*/ 264355 h 6858000"/>
              <a:gd name="connsiteX6" fmla="*/ 5081175 w 6127519"/>
              <a:gd name="connsiteY6" fmla="*/ 277448 h 6858000"/>
              <a:gd name="connsiteX7" fmla="*/ 5097011 w 6127519"/>
              <a:gd name="connsiteY7" fmla="*/ 355616 h 6858000"/>
              <a:gd name="connsiteX8" fmla="*/ 5130982 w 6127519"/>
              <a:gd name="connsiteY8" fmla="*/ 412030 h 6858000"/>
              <a:gd name="connsiteX9" fmla="*/ 5153000 w 6127519"/>
              <a:gd name="connsiteY9" fmla="*/ 507134 h 6858000"/>
              <a:gd name="connsiteX10" fmla="*/ 5171282 w 6127519"/>
              <a:gd name="connsiteY10" fmla="*/ 602071 h 6858000"/>
              <a:gd name="connsiteX11" fmla="*/ 5176196 w 6127519"/>
              <a:gd name="connsiteY11" fmla="*/ 636822 h 6858000"/>
              <a:gd name="connsiteX12" fmla="*/ 5189051 w 6127519"/>
              <a:gd name="connsiteY12" fmla="*/ 782518 h 6858000"/>
              <a:gd name="connsiteX13" fmla="*/ 5221088 w 6127519"/>
              <a:gd name="connsiteY13" fmla="*/ 860193 h 6858000"/>
              <a:gd name="connsiteX14" fmla="*/ 5230806 w 6127519"/>
              <a:gd name="connsiteY14" fmla="*/ 961354 h 6858000"/>
              <a:gd name="connsiteX15" fmla="*/ 5201018 w 6127519"/>
              <a:gd name="connsiteY15" fmla="*/ 1095027 h 6858000"/>
              <a:gd name="connsiteX16" fmla="*/ 5202153 w 6127519"/>
              <a:gd name="connsiteY16" fmla="*/ 1133224 h 6858000"/>
              <a:gd name="connsiteX17" fmla="*/ 5189234 w 6127519"/>
              <a:gd name="connsiteY17" fmla="*/ 1193495 h 6858000"/>
              <a:gd name="connsiteX18" fmla="*/ 5202769 w 6127519"/>
              <a:gd name="connsiteY18" fmla="*/ 1269450 h 6858000"/>
              <a:gd name="connsiteX19" fmla="*/ 5225968 w 6127519"/>
              <a:gd name="connsiteY19" fmla="*/ 1357994 h 6858000"/>
              <a:gd name="connsiteX20" fmla="*/ 5233819 w 6127519"/>
              <a:gd name="connsiteY20" fmla="*/ 1380922 h 6858000"/>
              <a:gd name="connsiteX21" fmla="*/ 5237226 w 6127519"/>
              <a:gd name="connsiteY21" fmla="*/ 1441327 h 6858000"/>
              <a:gd name="connsiteX22" fmla="*/ 5255653 w 6127519"/>
              <a:gd name="connsiteY22" fmla="*/ 1524712 h 6858000"/>
              <a:gd name="connsiteX23" fmla="*/ 5263491 w 6127519"/>
              <a:gd name="connsiteY23" fmla="*/ 1642938 h 6858000"/>
              <a:gd name="connsiteX24" fmla="*/ 5261314 w 6127519"/>
              <a:gd name="connsiteY24" fmla="*/ 1689177 h 6858000"/>
              <a:gd name="connsiteX25" fmla="*/ 5259788 w 6127519"/>
              <a:gd name="connsiteY25" fmla="*/ 1768516 h 6858000"/>
              <a:gd name="connsiteX26" fmla="*/ 5255696 w 6127519"/>
              <a:gd name="connsiteY26" fmla="*/ 1953770 h 6858000"/>
              <a:gd name="connsiteX27" fmla="*/ 5252592 w 6127519"/>
              <a:gd name="connsiteY27" fmla="*/ 2092210 h 6858000"/>
              <a:gd name="connsiteX28" fmla="*/ 5250104 w 6127519"/>
              <a:gd name="connsiteY28" fmla="*/ 2249166 h 6858000"/>
              <a:gd name="connsiteX29" fmla="*/ 5251214 w 6127519"/>
              <a:gd name="connsiteY29" fmla="*/ 2250944 h 6858000"/>
              <a:gd name="connsiteX30" fmla="*/ 5250644 w 6127519"/>
              <a:gd name="connsiteY30" fmla="*/ 2266619 h 6858000"/>
              <a:gd name="connsiteX31" fmla="*/ 5293877 w 6127519"/>
              <a:gd name="connsiteY31" fmla="*/ 2368649 h 6858000"/>
              <a:gd name="connsiteX32" fmla="*/ 5311338 w 6127519"/>
              <a:gd name="connsiteY32" fmla="*/ 2404034 h 6858000"/>
              <a:gd name="connsiteX33" fmla="*/ 5338366 w 6127519"/>
              <a:gd name="connsiteY33" fmla="*/ 2465052 h 6858000"/>
              <a:gd name="connsiteX34" fmla="*/ 5371263 w 6127519"/>
              <a:gd name="connsiteY34" fmla="*/ 2586413 h 6858000"/>
              <a:gd name="connsiteX35" fmla="*/ 5407503 w 6127519"/>
              <a:gd name="connsiteY35" fmla="*/ 2786290 h 6858000"/>
              <a:gd name="connsiteX36" fmla="*/ 5407356 w 6127519"/>
              <a:gd name="connsiteY36" fmla="*/ 2787545 h 6858000"/>
              <a:gd name="connsiteX37" fmla="*/ 5457023 w 6127519"/>
              <a:gd name="connsiteY37" fmla="*/ 2858292 h 6858000"/>
              <a:gd name="connsiteX38" fmla="*/ 5479298 w 6127519"/>
              <a:gd name="connsiteY38" fmla="*/ 2947791 h 6858000"/>
              <a:gd name="connsiteX39" fmla="*/ 5481770 w 6127519"/>
              <a:gd name="connsiteY39" fmla="*/ 2951352 h 6858000"/>
              <a:gd name="connsiteX40" fmla="*/ 5482415 w 6127519"/>
              <a:gd name="connsiteY40" fmla="*/ 3004079 h 6858000"/>
              <a:gd name="connsiteX41" fmla="*/ 5503944 w 6127519"/>
              <a:gd name="connsiteY41" fmla="*/ 3123335 h 6858000"/>
              <a:gd name="connsiteX42" fmla="*/ 5516007 w 6127519"/>
              <a:gd name="connsiteY42" fmla="*/ 3258473 h 6858000"/>
              <a:gd name="connsiteX43" fmla="*/ 5589758 w 6127519"/>
              <a:gd name="connsiteY43" fmla="*/ 3453699 h 6858000"/>
              <a:gd name="connsiteX44" fmla="*/ 5596144 w 6127519"/>
              <a:gd name="connsiteY44" fmla="*/ 3534624 h 6858000"/>
              <a:gd name="connsiteX45" fmla="*/ 5597750 w 6127519"/>
              <a:gd name="connsiteY45" fmla="*/ 3534129 h 6858000"/>
              <a:gd name="connsiteX46" fmla="*/ 5599700 w 6127519"/>
              <a:gd name="connsiteY46" fmla="*/ 3547221 h 6858000"/>
              <a:gd name="connsiteX47" fmla="*/ 5615031 w 6127519"/>
              <a:gd name="connsiteY47" fmla="*/ 3557482 h 6858000"/>
              <a:gd name="connsiteX48" fmla="*/ 5618377 w 6127519"/>
              <a:gd name="connsiteY48" fmla="*/ 3588431 h 6858000"/>
              <a:gd name="connsiteX49" fmla="*/ 5612155 w 6127519"/>
              <a:gd name="connsiteY49" fmla="*/ 3589869 h 6858000"/>
              <a:gd name="connsiteX50" fmla="*/ 5620843 w 6127519"/>
              <a:gd name="connsiteY50" fmla="*/ 3606745 h 6858000"/>
              <a:gd name="connsiteX51" fmla="*/ 5655472 w 6127519"/>
              <a:gd name="connsiteY51" fmla="*/ 3678877 h 6858000"/>
              <a:gd name="connsiteX52" fmla="*/ 5683015 w 6127519"/>
              <a:gd name="connsiteY52" fmla="*/ 3762025 h 6858000"/>
              <a:gd name="connsiteX53" fmla="*/ 5696643 w 6127519"/>
              <a:gd name="connsiteY53" fmla="*/ 3773888 h 6858000"/>
              <a:gd name="connsiteX54" fmla="*/ 5707995 w 6127519"/>
              <a:gd name="connsiteY54" fmla="*/ 3781685 h 6858000"/>
              <a:gd name="connsiteX55" fmla="*/ 5768491 w 6127519"/>
              <a:gd name="connsiteY55" fmla="*/ 3914399 h 6858000"/>
              <a:gd name="connsiteX56" fmla="*/ 5793123 w 6127519"/>
              <a:gd name="connsiteY56" fmla="*/ 3969952 h 6858000"/>
              <a:gd name="connsiteX57" fmla="*/ 5808321 w 6127519"/>
              <a:gd name="connsiteY57" fmla="*/ 3988153 h 6858000"/>
              <a:gd name="connsiteX58" fmla="*/ 5825621 w 6127519"/>
              <a:gd name="connsiteY58" fmla="*/ 4015525 h 6858000"/>
              <a:gd name="connsiteX59" fmla="*/ 5860672 w 6127519"/>
              <a:gd name="connsiteY59" fmla="*/ 4061579 h 6858000"/>
              <a:gd name="connsiteX60" fmla="*/ 5872173 w 6127519"/>
              <a:gd name="connsiteY60" fmla="*/ 4088497 h 6858000"/>
              <a:gd name="connsiteX61" fmla="*/ 5894095 w 6127519"/>
              <a:gd name="connsiteY61" fmla="*/ 4128857 h 6858000"/>
              <a:gd name="connsiteX62" fmla="*/ 5903513 w 6127519"/>
              <a:gd name="connsiteY62" fmla="*/ 4187661 h 6858000"/>
              <a:gd name="connsiteX63" fmla="*/ 5917114 w 6127519"/>
              <a:gd name="connsiteY63" fmla="*/ 4213096 h 6858000"/>
              <a:gd name="connsiteX64" fmla="*/ 5924233 w 6127519"/>
              <a:gd name="connsiteY64" fmla="*/ 4242060 h 6858000"/>
              <a:gd name="connsiteX65" fmla="*/ 5928910 w 6127519"/>
              <a:gd name="connsiteY65" fmla="*/ 4300973 h 6858000"/>
              <a:gd name="connsiteX66" fmla="*/ 5939320 w 6127519"/>
              <a:gd name="connsiteY66" fmla="*/ 4340435 h 6858000"/>
              <a:gd name="connsiteX67" fmla="*/ 5946705 w 6127519"/>
              <a:gd name="connsiteY67" fmla="*/ 4428051 h 6858000"/>
              <a:gd name="connsiteX68" fmla="*/ 5949261 w 6127519"/>
              <a:gd name="connsiteY68" fmla="*/ 4449185 h 6858000"/>
              <a:gd name="connsiteX69" fmla="*/ 5968960 w 6127519"/>
              <a:gd name="connsiteY69" fmla="*/ 4482655 h 6858000"/>
              <a:gd name="connsiteX70" fmla="*/ 5980106 w 6127519"/>
              <a:gd name="connsiteY70" fmla="*/ 4585087 h 6858000"/>
              <a:gd name="connsiteX71" fmla="*/ 5998138 w 6127519"/>
              <a:gd name="connsiteY71" fmla="*/ 4697518 h 6858000"/>
              <a:gd name="connsiteX72" fmla="*/ 6007819 w 6127519"/>
              <a:gd name="connsiteY72" fmla="*/ 4858148 h 6858000"/>
              <a:gd name="connsiteX73" fmla="*/ 6007749 w 6127519"/>
              <a:gd name="connsiteY73" fmla="*/ 4964715 h 6858000"/>
              <a:gd name="connsiteX74" fmla="*/ 6005269 w 6127519"/>
              <a:gd name="connsiteY74" fmla="*/ 5150567 h 6858000"/>
              <a:gd name="connsiteX75" fmla="*/ 6001127 w 6127519"/>
              <a:gd name="connsiteY75" fmla="*/ 5164609 h 6858000"/>
              <a:gd name="connsiteX76" fmla="*/ 5998514 w 6127519"/>
              <a:gd name="connsiteY76" fmla="*/ 5189673 h 6858000"/>
              <a:gd name="connsiteX77" fmla="*/ 6018409 w 6127519"/>
              <a:gd name="connsiteY77" fmla="*/ 5227157 h 6858000"/>
              <a:gd name="connsiteX78" fmla="*/ 6036748 w 6127519"/>
              <a:gd name="connsiteY78" fmla="*/ 5322752 h 6858000"/>
              <a:gd name="connsiteX79" fmla="*/ 6036943 w 6127519"/>
              <a:gd name="connsiteY79" fmla="*/ 5329480 h 6858000"/>
              <a:gd name="connsiteX80" fmla="*/ 6037677 w 6127519"/>
              <a:gd name="connsiteY80" fmla="*/ 5354807 h 6858000"/>
              <a:gd name="connsiteX81" fmla="*/ 6039728 w 6127519"/>
              <a:gd name="connsiteY81" fmla="*/ 5359416 h 6858000"/>
              <a:gd name="connsiteX82" fmla="*/ 6053435 w 6127519"/>
              <a:gd name="connsiteY82" fmla="*/ 5387547 h 6858000"/>
              <a:gd name="connsiteX83" fmla="*/ 6065933 w 6127519"/>
              <a:gd name="connsiteY83" fmla="*/ 5443002 h 6858000"/>
              <a:gd name="connsiteX84" fmla="*/ 6068640 w 6127519"/>
              <a:gd name="connsiteY84" fmla="*/ 5474503 h 6858000"/>
              <a:gd name="connsiteX85" fmla="*/ 6080922 w 6127519"/>
              <a:gd name="connsiteY85" fmla="*/ 5561070 h 6858000"/>
              <a:gd name="connsiteX86" fmla="*/ 6096949 w 6127519"/>
              <a:gd name="connsiteY86" fmla="*/ 5648179 h 6858000"/>
              <a:gd name="connsiteX87" fmla="*/ 6121353 w 6127519"/>
              <a:gd name="connsiteY87" fmla="*/ 5721725 h 6858000"/>
              <a:gd name="connsiteX88" fmla="*/ 6109884 w 6127519"/>
              <a:gd name="connsiteY88" fmla="*/ 5721959 h 6858000"/>
              <a:gd name="connsiteX89" fmla="*/ 6127024 w 6127519"/>
              <a:gd name="connsiteY89" fmla="*/ 5786902 h 6858000"/>
              <a:gd name="connsiteX90" fmla="*/ 6127519 w 6127519"/>
              <a:gd name="connsiteY90" fmla="*/ 5865775 h 6858000"/>
              <a:gd name="connsiteX91" fmla="*/ 6102493 w 6127519"/>
              <a:gd name="connsiteY91" fmla="*/ 5928602 h 6858000"/>
              <a:gd name="connsiteX92" fmla="*/ 6056863 w 6127519"/>
              <a:gd name="connsiteY92" fmla="*/ 6000643 h 6858000"/>
              <a:gd name="connsiteX93" fmla="*/ 6045436 w 6127519"/>
              <a:gd name="connsiteY93" fmla="*/ 6124480 h 6858000"/>
              <a:gd name="connsiteX94" fmla="*/ 6030489 w 6127519"/>
              <a:gd name="connsiteY94" fmla="*/ 6317666 h 6858000"/>
              <a:gd name="connsiteX95" fmla="*/ 6007492 w 6127519"/>
              <a:gd name="connsiteY95" fmla="*/ 6440818 h 6858000"/>
              <a:gd name="connsiteX96" fmla="*/ 6009467 w 6127519"/>
              <a:gd name="connsiteY96" fmla="*/ 6487076 h 6858000"/>
              <a:gd name="connsiteX97" fmla="*/ 5995064 w 6127519"/>
              <a:gd name="connsiteY97" fmla="*/ 6540791 h 6858000"/>
              <a:gd name="connsiteX98" fmla="*/ 6004510 w 6127519"/>
              <a:gd name="connsiteY98" fmla="*/ 6599256 h 6858000"/>
              <a:gd name="connsiteX99" fmla="*/ 5986207 w 6127519"/>
              <a:gd name="connsiteY99" fmla="*/ 6695855 h 6858000"/>
              <a:gd name="connsiteX100" fmla="*/ 5979428 w 6127519"/>
              <a:gd name="connsiteY100" fmla="*/ 6754678 h 6858000"/>
              <a:gd name="connsiteX101" fmla="*/ 5983398 w 6127519"/>
              <a:gd name="connsiteY101" fmla="*/ 6778641 h 6858000"/>
              <a:gd name="connsiteX102" fmla="*/ 5984543 w 6127519"/>
              <a:gd name="connsiteY102" fmla="*/ 6811016 h 6858000"/>
              <a:gd name="connsiteX103" fmla="*/ 5979671 w 6127519"/>
              <a:gd name="connsiteY103" fmla="*/ 6858000 h 6858000"/>
              <a:gd name="connsiteX104" fmla="*/ 0 w 6127519"/>
              <a:gd name="connsiteY104" fmla="*/ 6858000 h 6858000"/>
              <a:gd name="connsiteX105" fmla="*/ 0 w 6127519"/>
              <a:gd name="connsiteY105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30982 w 6127024"/>
              <a:gd name="connsiteY8" fmla="*/ 412030 h 6858000"/>
              <a:gd name="connsiteX9" fmla="*/ 5153000 w 6127024"/>
              <a:gd name="connsiteY9" fmla="*/ 507134 h 6858000"/>
              <a:gd name="connsiteX10" fmla="*/ 5171282 w 6127024"/>
              <a:gd name="connsiteY10" fmla="*/ 602071 h 6858000"/>
              <a:gd name="connsiteX11" fmla="*/ 5176196 w 6127024"/>
              <a:gd name="connsiteY11" fmla="*/ 636822 h 6858000"/>
              <a:gd name="connsiteX12" fmla="*/ 5189051 w 6127024"/>
              <a:gd name="connsiteY12" fmla="*/ 782518 h 6858000"/>
              <a:gd name="connsiteX13" fmla="*/ 5221088 w 6127024"/>
              <a:gd name="connsiteY13" fmla="*/ 860193 h 6858000"/>
              <a:gd name="connsiteX14" fmla="*/ 5230806 w 6127024"/>
              <a:gd name="connsiteY14" fmla="*/ 961354 h 6858000"/>
              <a:gd name="connsiteX15" fmla="*/ 5201018 w 6127024"/>
              <a:gd name="connsiteY15" fmla="*/ 1095027 h 6858000"/>
              <a:gd name="connsiteX16" fmla="*/ 5202153 w 6127024"/>
              <a:gd name="connsiteY16" fmla="*/ 1133224 h 6858000"/>
              <a:gd name="connsiteX17" fmla="*/ 5189234 w 6127024"/>
              <a:gd name="connsiteY17" fmla="*/ 1193495 h 6858000"/>
              <a:gd name="connsiteX18" fmla="*/ 5202769 w 6127024"/>
              <a:gd name="connsiteY18" fmla="*/ 1269450 h 6858000"/>
              <a:gd name="connsiteX19" fmla="*/ 5225968 w 6127024"/>
              <a:gd name="connsiteY19" fmla="*/ 1357994 h 6858000"/>
              <a:gd name="connsiteX20" fmla="*/ 5233819 w 6127024"/>
              <a:gd name="connsiteY20" fmla="*/ 1380922 h 6858000"/>
              <a:gd name="connsiteX21" fmla="*/ 5237226 w 6127024"/>
              <a:gd name="connsiteY21" fmla="*/ 1441327 h 6858000"/>
              <a:gd name="connsiteX22" fmla="*/ 5255653 w 6127024"/>
              <a:gd name="connsiteY22" fmla="*/ 1524712 h 6858000"/>
              <a:gd name="connsiteX23" fmla="*/ 5263491 w 6127024"/>
              <a:gd name="connsiteY23" fmla="*/ 1642938 h 6858000"/>
              <a:gd name="connsiteX24" fmla="*/ 5261314 w 6127024"/>
              <a:gd name="connsiteY24" fmla="*/ 1689177 h 6858000"/>
              <a:gd name="connsiteX25" fmla="*/ 5259788 w 6127024"/>
              <a:gd name="connsiteY25" fmla="*/ 1768516 h 6858000"/>
              <a:gd name="connsiteX26" fmla="*/ 5255696 w 6127024"/>
              <a:gd name="connsiteY26" fmla="*/ 1953770 h 6858000"/>
              <a:gd name="connsiteX27" fmla="*/ 5252592 w 6127024"/>
              <a:gd name="connsiteY27" fmla="*/ 2092210 h 6858000"/>
              <a:gd name="connsiteX28" fmla="*/ 5250104 w 6127024"/>
              <a:gd name="connsiteY28" fmla="*/ 2249166 h 6858000"/>
              <a:gd name="connsiteX29" fmla="*/ 5251214 w 6127024"/>
              <a:gd name="connsiteY29" fmla="*/ 2250944 h 6858000"/>
              <a:gd name="connsiteX30" fmla="*/ 5250644 w 6127024"/>
              <a:gd name="connsiteY30" fmla="*/ 2266619 h 6858000"/>
              <a:gd name="connsiteX31" fmla="*/ 5293877 w 6127024"/>
              <a:gd name="connsiteY31" fmla="*/ 2368649 h 6858000"/>
              <a:gd name="connsiteX32" fmla="*/ 5311338 w 6127024"/>
              <a:gd name="connsiteY32" fmla="*/ 2404034 h 6858000"/>
              <a:gd name="connsiteX33" fmla="*/ 5338366 w 6127024"/>
              <a:gd name="connsiteY33" fmla="*/ 2465052 h 6858000"/>
              <a:gd name="connsiteX34" fmla="*/ 5371263 w 6127024"/>
              <a:gd name="connsiteY34" fmla="*/ 2586413 h 6858000"/>
              <a:gd name="connsiteX35" fmla="*/ 5407503 w 6127024"/>
              <a:gd name="connsiteY35" fmla="*/ 2786290 h 6858000"/>
              <a:gd name="connsiteX36" fmla="*/ 5407356 w 6127024"/>
              <a:gd name="connsiteY36" fmla="*/ 2787545 h 6858000"/>
              <a:gd name="connsiteX37" fmla="*/ 5457023 w 6127024"/>
              <a:gd name="connsiteY37" fmla="*/ 2858292 h 6858000"/>
              <a:gd name="connsiteX38" fmla="*/ 5479298 w 6127024"/>
              <a:gd name="connsiteY38" fmla="*/ 2947791 h 6858000"/>
              <a:gd name="connsiteX39" fmla="*/ 5481770 w 6127024"/>
              <a:gd name="connsiteY39" fmla="*/ 2951352 h 6858000"/>
              <a:gd name="connsiteX40" fmla="*/ 5482415 w 6127024"/>
              <a:gd name="connsiteY40" fmla="*/ 3004079 h 6858000"/>
              <a:gd name="connsiteX41" fmla="*/ 5503944 w 6127024"/>
              <a:gd name="connsiteY41" fmla="*/ 3123335 h 6858000"/>
              <a:gd name="connsiteX42" fmla="*/ 5516007 w 6127024"/>
              <a:gd name="connsiteY42" fmla="*/ 3258473 h 6858000"/>
              <a:gd name="connsiteX43" fmla="*/ 5589758 w 6127024"/>
              <a:gd name="connsiteY43" fmla="*/ 3453699 h 6858000"/>
              <a:gd name="connsiteX44" fmla="*/ 5596144 w 6127024"/>
              <a:gd name="connsiteY44" fmla="*/ 3534624 h 6858000"/>
              <a:gd name="connsiteX45" fmla="*/ 5597750 w 6127024"/>
              <a:gd name="connsiteY45" fmla="*/ 3534129 h 6858000"/>
              <a:gd name="connsiteX46" fmla="*/ 5599700 w 6127024"/>
              <a:gd name="connsiteY46" fmla="*/ 3547221 h 6858000"/>
              <a:gd name="connsiteX47" fmla="*/ 5615031 w 6127024"/>
              <a:gd name="connsiteY47" fmla="*/ 3557482 h 6858000"/>
              <a:gd name="connsiteX48" fmla="*/ 5618377 w 6127024"/>
              <a:gd name="connsiteY48" fmla="*/ 3588431 h 6858000"/>
              <a:gd name="connsiteX49" fmla="*/ 5612155 w 6127024"/>
              <a:gd name="connsiteY49" fmla="*/ 3589869 h 6858000"/>
              <a:gd name="connsiteX50" fmla="*/ 5620843 w 6127024"/>
              <a:gd name="connsiteY50" fmla="*/ 3606745 h 6858000"/>
              <a:gd name="connsiteX51" fmla="*/ 5655472 w 6127024"/>
              <a:gd name="connsiteY51" fmla="*/ 3678877 h 6858000"/>
              <a:gd name="connsiteX52" fmla="*/ 5683015 w 6127024"/>
              <a:gd name="connsiteY52" fmla="*/ 3762025 h 6858000"/>
              <a:gd name="connsiteX53" fmla="*/ 5696643 w 6127024"/>
              <a:gd name="connsiteY53" fmla="*/ 3773888 h 6858000"/>
              <a:gd name="connsiteX54" fmla="*/ 5707995 w 6127024"/>
              <a:gd name="connsiteY54" fmla="*/ 3781685 h 6858000"/>
              <a:gd name="connsiteX55" fmla="*/ 5768491 w 6127024"/>
              <a:gd name="connsiteY55" fmla="*/ 3914399 h 6858000"/>
              <a:gd name="connsiteX56" fmla="*/ 5793123 w 6127024"/>
              <a:gd name="connsiteY56" fmla="*/ 3969952 h 6858000"/>
              <a:gd name="connsiteX57" fmla="*/ 5808321 w 6127024"/>
              <a:gd name="connsiteY57" fmla="*/ 3988153 h 6858000"/>
              <a:gd name="connsiteX58" fmla="*/ 5825621 w 6127024"/>
              <a:gd name="connsiteY58" fmla="*/ 4015525 h 6858000"/>
              <a:gd name="connsiteX59" fmla="*/ 5860672 w 6127024"/>
              <a:gd name="connsiteY59" fmla="*/ 4061579 h 6858000"/>
              <a:gd name="connsiteX60" fmla="*/ 5872173 w 6127024"/>
              <a:gd name="connsiteY60" fmla="*/ 4088497 h 6858000"/>
              <a:gd name="connsiteX61" fmla="*/ 5894095 w 6127024"/>
              <a:gd name="connsiteY61" fmla="*/ 4128857 h 6858000"/>
              <a:gd name="connsiteX62" fmla="*/ 5903513 w 6127024"/>
              <a:gd name="connsiteY62" fmla="*/ 4187661 h 6858000"/>
              <a:gd name="connsiteX63" fmla="*/ 5917114 w 6127024"/>
              <a:gd name="connsiteY63" fmla="*/ 4213096 h 6858000"/>
              <a:gd name="connsiteX64" fmla="*/ 5924233 w 6127024"/>
              <a:gd name="connsiteY64" fmla="*/ 4242060 h 6858000"/>
              <a:gd name="connsiteX65" fmla="*/ 5928910 w 6127024"/>
              <a:gd name="connsiteY65" fmla="*/ 4300973 h 6858000"/>
              <a:gd name="connsiteX66" fmla="*/ 5939320 w 6127024"/>
              <a:gd name="connsiteY66" fmla="*/ 4340435 h 6858000"/>
              <a:gd name="connsiteX67" fmla="*/ 5946705 w 6127024"/>
              <a:gd name="connsiteY67" fmla="*/ 4428051 h 6858000"/>
              <a:gd name="connsiteX68" fmla="*/ 5949261 w 6127024"/>
              <a:gd name="connsiteY68" fmla="*/ 4449185 h 6858000"/>
              <a:gd name="connsiteX69" fmla="*/ 5968960 w 6127024"/>
              <a:gd name="connsiteY69" fmla="*/ 4482655 h 6858000"/>
              <a:gd name="connsiteX70" fmla="*/ 5980106 w 6127024"/>
              <a:gd name="connsiteY70" fmla="*/ 4585087 h 6858000"/>
              <a:gd name="connsiteX71" fmla="*/ 5998138 w 6127024"/>
              <a:gd name="connsiteY71" fmla="*/ 4697518 h 6858000"/>
              <a:gd name="connsiteX72" fmla="*/ 6007819 w 6127024"/>
              <a:gd name="connsiteY72" fmla="*/ 4858148 h 6858000"/>
              <a:gd name="connsiteX73" fmla="*/ 6007749 w 6127024"/>
              <a:gd name="connsiteY73" fmla="*/ 4964715 h 6858000"/>
              <a:gd name="connsiteX74" fmla="*/ 6005269 w 6127024"/>
              <a:gd name="connsiteY74" fmla="*/ 5150567 h 6858000"/>
              <a:gd name="connsiteX75" fmla="*/ 6001127 w 6127024"/>
              <a:gd name="connsiteY75" fmla="*/ 5164609 h 6858000"/>
              <a:gd name="connsiteX76" fmla="*/ 5998514 w 6127024"/>
              <a:gd name="connsiteY76" fmla="*/ 5189673 h 6858000"/>
              <a:gd name="connsiteX77" fmla="*/ 6018409 w 6127024"/>
              <a:gd name="connsiteY77" fmla="*/ 5227157 h 6858000"/>
              <a:gd name="connsiteX78" fmla="*/ 6036748 w 6127024"/>
              <a:gd name="connsiteY78" fmla="*/ 5322752 h 6858000"/>
              <a:gd name="connsiteX79" fmla="*/ 6036943 w 6127024"/>
              <a:gd name="connsiteY79" fmla="*/ 5329480 h 6858000"/>
              <a:gd name="connsiteX80" fmla="*/ 6037677 w 6127024"/>
              <a:gd name="connsiteY80" fmla="*/ 5354807 h 6858000"/>
              <a:gd name="connsiteX81" fmla="*/ 6039728 w 6127024"/>
              <a:gd name="connsiteY81" fmla="*/ 5359416 h 6858000"/>
              <a:gd name="connsiteX82" fmla="*/ 6053435 w 6127024"/>
              <a:gd name="connsiteY82" fmla="*/ 5387547 h 6858000"/>
              <a:gd name="connsiteX83" fmla="*/ 6065933 w 6127024"/>
              <a:gd name="connsiteY83" fmla="*/ 5443002 h 6858000"/>
              <a:gd name="connsiteX84" fmla="*/ 6068640 w 6127024"/>
              <a:gd name="connsiteY84" fmla="*/ 5474503 h 6858000"/>
              <a:gd name="connsiteX85" fmla="*/ 6080922 w 6127024"/>
              <a:gd name="connsiteY85" fmla="*/ 5561070 h 6858000"/>
              <a:gd name="connsiteX86" fmla="*/ 6096949 w 6127024"/>
              <a:gd name="connsiteY86" fmla="*/ 5648179 h 6858000"/>
              <a:gd name="connsiteX87" fmla="*/ 6121353 w 6127024"/>
              <a:gd name="connsiteY87" fmla="*/ 5721725 h 6858000"/>
              <a:gd name="connsiteX88" fmla="*/ 6109884 w 6127024"/>
              <a:gd name="connsiteY88" fmla="*/ 5721959 h 6858000"/>
              <a:gd name="connsiteX89" fmla="*/ 6127024 w 6127024"/>
              <a:gd name="connsiteY89" fmla="*/ 5786902 h 6858000"/>
              <a:gd name="connsiteX90" fmla="*/ 6115796 w 6127024"/>
              <a:gd name="connsiteY90" fmla="*/ 5862844 h 6858000"/>
              <a:gd name="connsiteX91" fmla="*/ 6102493 w 6127024"/>
              <a:gd name="connsiteY91" fmla="*/ 5928602 h 6858000"/>
              <a:gd name="connsiteX92" fmla="*/ 6056863 w 6127024"/>
              <a:gd name="connsiteY92" fmla="*/ 6000643 h 6858000"/>
              <a:gd name="connsiteX93" fmla="*/ 6045436 w 6127024"/>
              <a:gd name="connsiteY93" fmla="*/ 6124480 h 6858000"/>
              <a:gd name="connsiteX94" fmla="*/ 6030489 w 6127024"/>
              <a:gd name="connsiteY94" fmla="*/ 6317666 h 6858000"/>
              <a:gd name="connsiteX95" fmla="*/ 6007492 w 6127024"/>
              <a:gd name="connsiteY95" fmla="*/ 6440818 h 6858000"/>
              <a:gd name="connsiteX96" fmla="*/ 6009467 w 6127024"/>
              <a:gd name="connsiteY96" fmla="*/ 6487076 h 6858000"/>
              <a:gd name="connsiteX97" fmla="*/ 5995064 w 6127024"/>
              <a:gd name="connsiteY97" fmla="*/ 6540791 h 6858000"/>
              <a:gd name="connsiteX98" fmla="*/ 6004510 w 6127024"/>
              <a:gd name="connsiteY98" fmla="*/ 6599256 h 6858000"/>
              <a:gd name="connsiteX99" fmla="*/ 5986207 w 6127024"/>
              <a:gd name="connsiteY99" fmla="*/ 6695855 h 6858000"/>
              <a:gd name="connsiteX100" fmla="*/ 5979428 w 6127024"/>
              <a:gd name="connsiteY100" fmla="*/ 6754678 h 6858000"/>
              <a:gd name="connsiteX101" fmla="*/ 5983398 w 6127024"/>
              <a:gd name="connsiteY101" fmla="*/ 6778641 h 6858000"/>
              <a:gd name="connsiteX102" fmla="*/ 5984543 w 6127024"/>
              <a:gd name="connsiteY102" fmla="*/ 6811016 h 6858000"/>
              <a:gd name="connsiteX103" fmla="*/ 5979671 w 6127024"/>
              <a:gd name="connsiteY103" fmla="*/ 6858000 h 6858000"/>
              <a:gd name="connsiteX104" fmla="*/ 0 w 6127024"/>
              <a:gd name="connsiteY104" fmla="*/ 6858000 h 6858000"/>
              <a:gd name="connsiteX105" fmla="*/ 0 w 6127024"/>
              <a:gd name="connsiteY105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30982 w 6127024"/>
              <a:gd name="connsiteY8" fmla="*/ 412030 h 6858000"/>
              <a:gd name="connsiteX9" fmla="*/ 5153000 w 6127024"/>
              <a:gd name="connsiteY9" fmla="*/ 507134 h 6858000"/>
              <a:gd name="connsiteX10" fmla="*/ 5171282 w 6127024"/>
              <a:gd name="connsiteY10" fmla="*/ 602071 h 6858000"/>
              <a:gd name="connsiteX11" fmla="*/ 5176196 w 6127024"/>
              <a:gd name="connsiteY11" fmla="*/ 636822 h 6858000"/>
              <a:gd name="connsiteX12" fmla="*/ 5189051 w 6127024"/>
              <a:gd name="connsiteY12" fmla="*/ 782518 h 6858000"/>
              <a:gd name="connsiteX13" fmla="*/ 5221088 w 6127024"/>
              <a:gd name="connsiteY13" fmla="*/ 860193 h 6858000"/>
              <a:gd name="connsiteX14" fmla="*/ 5230806 w 6127024"/>
              <a:gd name="connsiteY14" fmla="*/ 961354 h 6858000"/>
              <a:gd name="connsiteX15" fmla="*/ 5201018 w 6127024"/>
              <a:gd name="connsiteY15" fmla="*/ 1095027 h 6858000"/>
              <a:gd name="connsiteX16" fmla="*/ 5202153 w 6127024"/>
              <a:gd name="connsiteY16" fmla="*/ 1133224 h 6858000"/>
              <a:gd name="connsiteX17" fmla="*/ 5189234 w 6127024"/>
              <a:gd name="connsiteY17" fmla="*/ 1193495 h 6858000"/>
              <a:gd name="connsiteX18" fmla="*/ 5202769 w 6127024"/>
              <a:gd name="connsiteY18" fmla="*/ 1269450 h 6858000"/>
              <a:gd name="connsiteX19" fmla="*/ 5225968 w 6127024"/>
              <a:gd name="connsiteY19" fmla="*/ 1357994 h 6858000"/>
              <a:gd name="connsiteX20" fmla="*/ 5233819 w 6127024"/>
              <a:gd name="connsiteY20" fmla="*/ 1380922 h 6858000"/>
              <a:gd name="connsiteX21" fmla="*/ 5237226 w 6127024"/>
              <a:gd name="connsiteY21" fmla="*/ 1441327 h 6858000"/>
              <a:gd name="connsiteX22" fmla="*/ 5255653 w 6127024"/>
              <a:gd name="connsiteY22" fmla="*/ 1524712 h 6858000"/>
              <a:gd name="connsiteX23" fmla="*/ 5263491 w 6127024"/>
              <a:gd name="connsiteY23" fmla="*/ 1642938 h 6858000"/>
              <a:gd name="connsiteX24" fmla="*/ 5261314 w 6127024"/>
              <a:gd name="connsiteY24" fmla="*/ 1689177 h 6858000"/>
              <a:gd name="connsiteX25" fmla="*/ 5259788 w 6127024"/>
              <a:gd name="connsiteY25" fmla="*/ 1768516 h 6858000"/>
              <a:gd name="connsiteX26" fmla="*/ 5255696 w 6127024"/>
              <a:gd name="connsiteY26" fmla="*/ 1953770 h 6858000"/>
              <a:gd name="connsiteX27" fmla="*/ 5252592 w 6127024"/>
              <a:gd name="connsiteY27" fmla="*/ 2092210 h 6858000"/>
              <a:gd name="connsiteX28" fmla="*/ 5250104 w 6127024"/>
              <a:gd name="connsiteY28" fmla="*/ 2249166 h 6858000"/>
              <a:gd name="connsiteX29" fmla="*/ 5251214 w 6127024"/>
              <a:gd name="connsiteY29" fmla="*/ 2250944 h 6858000"/>
              <a:gd name="connsiteX30" fmla="*/ 5250644 w 6127024"/>
              <a:gd name="connsiteY30" fmla="*/ 2266619 h 6858000"/>
              <a:gd name="connsiteX31" fmla="*/ 5293877 w 6127024"/>
              <a:gd name="connsiteY31" fmla="*/ 2368649 h 6858000"/>
              <a:gd name="connsiteX32" fmla="*/ 5311338 w 6127024"/>
              <a:gd name="connsiteY32" fmla="*/ 2404034 h 6858000"/>
              <a:gd name="connsiteX33" fmla="*/ 5338366 w 6127024"/>
              <a:gd name="connsiteY33" fmla="*/ 2465052 h 6858000"/>
              <a:gd name="connsiteX34" fmla="*/ 5371263 w 6127024"/>
              <a:gd name="connsiteY34" fmla="*/ 2586413 h 6858000"/>
              <a:gd name="connsiteX35" fmla="*/ 5407503 w 6127024"/>
              <a:gd name="connsiteY35" fmla="*/ 2786290 h 6858000"/>
              <a:gd name="connsiteX36" fmla="*/ 5407356 w 6127024"/>
              <a:gd name="connsiteY36" fmla="*/ 2787545 h 6858000"/>
              <a:gd name="connsiteX37" fmla="*/ 5457023 w 6127024"/>
              <a:gd name="connsiteY37" fmla="*/ 2858292 h 6858000"/>
              <a:gd name="connsiteX38" fmla="*/ 5479298 w 6127024"/>
              <a:gd name="connsiteY38" fmla="*/ 2947791 h 6858000"/>
              <a:gd name="connsiteX39" fmla="*/ 5481770 w 6127024"/>
              <a:gd name="connsiteY39" fmla="*/ 2951352 h 6858000"/>
              <a:gd name="connsiteX40" fmla="*/ 5482415 w 6127024"/>
              <a:gd name="connsiteY40" fmla="*/ 3004079 h 6858000"/>
              <a:gd name="connsiteX41" fmla="*/ 5503944 w 6127024"/>
              <a:gd name="connsiteY41" fmla="*/ 3123335 h 6858000"/>
              <a:gd name="connsiteX42" fmla="*/ 5516007 w 6127024"/>
              <a:gd name="connsiteY42" fmla="*/ 3258473 h 6858000"/>
              <a:gd name="connsiteX43" fmla="*/ 5589758 w 6127024"/>
              <a:gd name="connsiteY43" fmla="*/ 3453699 h 6858000"/>
              <a:gd name="connsiteX44" fmla="*/ 5596144 w 6127024"/>
              <a:gd name="connsiteY44" fmla="*/ 3534624 h 6858000"/>
              <a:gd name="connsiteX45" fmla="*/ 5597750 w 6127024"/>
              <a:gd name="connsiteY45" fmla="*/ 3534129 h 6858000"/>
              <a:gd name="connsiteX46" fmla="*/ 5599700 w 6127024"/>
              <a:gd name="connsiteY46" fmla="*/ 3547221 h 6858000"/>
              <a:gd name="connsiteX47" fmla="*/ 5615031 w 6127024"/>
              <a:gd name="connsiteY47" fmla="*/ 3557482 h 6858000"/>
              <a:gd name="connsiteX48" fmla="*/ 5618377 w 6127024"/>
              <a:gd name="connsiteY48" fmla="*/ 3588431 h 6858000"/>
              <a:gd name="connsiteX49" fmla="*/ 5612155 w 6127024"/>
              <a:gd name="connsiteY49" fmla="*/ 3589869 h 6858000"/>
              <a:gd name="connsiteX50" fmla="*/ 5620843 w 6127024"/>
              <a:gd name="connsiteY50" fmla="*/ 3606745 h 6858000"/>
              <a:gd name="connsiteX51" fmla="*/ 5655472 w 6127024"/>
              <a:gd name="connsiteY51" fmla="*/ 3678877 h 6858000"/>
              <a:gd name="connsiteX52" fmla="*/ 5683015 w 6127024"/>
              <a:gd name="connsiteY52" fmla="*/ 3762025 h 6858000"/>
              <a:gd name="connsiteX53" fmla="*/ 5696643 w 6127024"/>
              <a:gd name="connsiteY53" fmla="*/ 3773888 h 6858000"/>
              <a:gd name="connsiteX54" fmla="*/ 5768491 w 6127024"/>
              <a:gd name="connsiteY54" fmla="*/ 3914399 h 6858000"/>
              <a:gd name="connsiteX55" fmla="*/ 5793123 w 6127024"/>
              <a:gd name="connsiteY55" fmla="*/ 3969952 h 6858000"/>
              <a:gd name="connsiteX56" fmla="*/ 5808321 w 6127024"/>
              <a:gd name="connsiteY56" fmla="*/ 3988153 h 6858000"/>
              <a:gd name="connsiteX57" fmla="*/ 5825621 w 6127024"/>
              <a:gd name="connsiteY57" fmla="*/ 4015525 h 6858000"/>
              <a:gd name="connsiteX58" fmla="*/ 5860672 w 6127024"/>
              <a:gd name="connsiteY58" fmla="*/ 4061579 h 6858000"/>
              <a:gd name="connsiteX59" fmla="*/ 5872173 w 6127024"/>
              <a:gd name="connsiteY59" fmla="*/ 4088497 h 6858000"/>
              <a:gd name="connsiteX60" fmla="*/ 5894095 w 6127024"/>
              <a:gd name="connsiteY60" fmla="*/ 4128857 h 6858000"/>
              <a:gd name="connsiteX61" fmla="*/ 5903513 w 6127024"/>
              <a:gd name="connsiteY61" fmla="*/ 4187661 h 6858000"/>
              <a:gd name="connsiteX62" fmla="*/ 5917114 w 6127024"/>
              <a:gd name="connsiteY62" fmla="*/ 4213096 h 6858000"/>
              <a:gd name="connsiteX63" fmla="*/ 5924233 w 6127024"/>
              <a:gd name="connsiteY63" fmla="*/ 4242060 h 6858000"/>
              <a:gd name="connsiteX64" fmla="*/ 5928910 w 6127024"/>
              <a:gd name="connsiteY64" fmla="*/ 4300973 h 6858000"/>
              <a:gd name="connsiteX65" fmla="*/ 5939320 w 6127024"/>
              <a:gd name="connsiteY65" fmla="*/ 4340435 h 6858000"/>
              <a:gd name="connsiteX66" fmla="*/ 5946705 w 6127024"/>
              <a:gd name="connsiteY66" fmla="*/ 4428051 h 6858000"/>
              <a:gd name="connsiteX67" fmla="*/ 5949261 w 6127024"/>
              <a:gd name="connsiteY67" fmla="*/ 4449185 h 6858000"/>
              <a:gd name="connsiteX68" fmla="*/ 5968960 w 6127024"/>
              <a:gd name="connsiteY68" fmla="*/ 4482655 h 6858000"/>
              <a:gd name="connsiteX69" fmla="*/ 5980106 w 6127024"/>
              <a:gd name="connsiteY69" fmla="*/ 4585087 h 6858000"/>
              <a:gd name="connsiteX70" fmla="*/ 5998138 w 6127024"/>
              <a:gd name="connsiteY70" fmla="*/ 4697518 h 6858000"/>
              <a:gd name="connsiteX71" fmla="*/ 6007819 w 6127024"/>
              <a:gd name="connsiteY71" fmla="*/ 4858148 h 6858000"/>
              <a:gd name="connsiteX72" fmla="*/ 6007749 w 6127024"/>
              <a:gd name="connsiteY72" fmla="*/ 4964715 h 6858000"/>
              <a:gd name="connsiteX73" fmla="*/ 6005269 w 6127024"/>
              <a:gd name="connsiteY73" fmla="*/ 5150567 h 6858000"/>
              <a:gd name="connsiteX74" fmla="*/ 6001127 w 6127024"/>
              <a:gd name="connsiteY74" fmla="*/ 5164609 h 6858000"/>
              <a:gd name="connsiteX75" fmla="*/ 5998514 w 6127024"/>
              <a:gd name="connsiteY75" fmla="*/ 5189673 h 6858000"/>
              <a:gd name="connsiteX76" fmla="*/ 6018409 w 6127024"/>
              <a:gd name="connsiteY76" fmla="*/ 5227157 h 6858000"/>
              <a:gd name="connsiteX77" fmla="*/ 6036748 w 6127024"/>
              <a:gd name="connsiteY77" fmla="*/ 5322752 h 6858000"/>
              <a:gd name="connsiteX78" fmla="*/ 6036943 w 6127024"/>
              <a:gd name="connsiteY78" fmla="*/ 5329480 h 6858000"/>
              <a:gd name="connsiteX79" fmla="*/ 6037677 w 6127024"/>
              <a:gd name="connsiteY79" fmla="*/ 5354807 h 6858000"/>
              <a:gd name="connsiteX80" fmla="*/ 6039728 w 6127024"/>
              <a:gd name="connsiteY80" fmla="*/ 5359416 h 6858000"/>
              <a:gd name="connsiteX81" fmla="*/ 6053435 w 6127024"/>
              <a:gd name="connsiteY81" fmla="*/ 5387547 h 6858000"/>
              <a:gd name="connsiteX82" fmla="*/ 6065933 w 6127024"/>
              <a:gd name="connsiteY82" fmla="*/ 5443002 h 6858000"/>
              <a:gd name="connsiteX83" fmla="*/ 6068640 w 6127024"/>
              <a:gd name="connsiteY83" fmla="*/ 5474503 h 6858000"/>
              <a:gd name="connsiteX84" fmla="*/ 6080922 w 6127024"/>
              <a:gd name="connsiteY84" fmla="*/ 5561070 h 6858000"/>
              <a:gd name="connsiteX85" fmla="*/ 6096949 w 6127024"/>
              <a:gd name="connsiteY85" fmla="*/ 5648179 h 6858000"/>
              <a:gd name="connsiteX86" fmla="*/ 6121353 w 6127024"/>
              <a:gd name="connsiteY86" fmla="*/ 5721725 h 6858000"/>
              <a:gd name="connsiteX87" fmla="*/ 6109884 w 6127024"/>
              <a:gd name="connsiteY87" fmla="*/ 5721959 h 6858000"/>
              <a:gd name="connsiteX88" fmla="*/ 6127024 w 6127024"/>
              <a:gd name="connsiteY88" fmla="*/ 5786902 h 6858000"/>
              <a:gd name="connsiteX89" fmla="*/ 6115796 w 6127024"/>
              <a:gd name="connsiteY89" fmla="*/ 5862844 h 6858000"/>
              <a:gd name="connsiteX90" fmla="*/ 6102493 w 6127024"/>
              <a:gd name="connsiteY90" fmla="*/ 5928602 h 6858000"/>
              <a:gd name="connsiteX91" fmla="*/ 6056863 w 6127024"/>
              <a:gd name="connsiteY91" fmla="*/ 6000643 h 6858000"/>
              <a:gd name="connsiteX92" fmla="*/ 6045436 w 6127024"/>
              <a:gd name="connsiteY92" fmla="*/ 6124480 h 6858000"/>
              <a:gd name="connsiteX93" fmla="*/ 6030489 w 6127024"/>
              <a:gd name="connsiteY93" fmla="*/ 6317666 h 6858000"/>
              <a:gd name="connsiteX94" fmla="*/ 6007492 w 6127024"/>
              <a:gd name="connsiteY94" fmla="*/ 6440818 h 6858000"/>
              <a:gd name="connsiteX95" fmla="*/ 6009467 w 6127024"/>
              <a:gd name="connsiteY95" fmla="*/ 6487076 h 6858000"/>
              <a:gd name="connsiteX96" fmla="*/ 5995064 w 6127024"/>
              <a:gd name="connsiteY96" fmla="*/ 6540791 h 6858000"/>
              <a:gd name="connsiteX97" fmla="*/ 6004510 w 6127024"/>
              <a:gd name="connsiteY97" fmla="*/ 6599256 h 6858000"/>
              <a:gd name="connsiteX98" fmla="*/ 5986207 w 6127024"/>
              <a:gd name="connsiteY98" fmla="*/ 6695855 h 6858000"/>
              <a:gd name="connsiteX99" fmla="*/ 5979428 w 6127024"/>
              <a:gd name="connsiteY99" fmla="*/ 6754678 h 6858000"/>
              <a:gd name="connsiteX100" fmla="*/ 5983398 w 6127024"/>
              <a:gd name="connsiteY100" fmla="*/ 6778641 h 6858000"/>
              <a:gd name="connsiteX101" fmla="*/ 5984543 w 6127024"/>
              <a:gd name="connsiteY101" fmla="*/ 6811016 h 6858000"/>
              <a:gd name="connsiteX102" fmla="*/ 5979671 w 6127024"/>
              <a:gd name="connsiteY102" fmla="*/ 6858000 h 6858000"/>
              <a:gd name="connsiteX103" fmla="*/ 0 w 6127024"/>
              <a:gd name="connsiteY103" fmla="*/ 6858000 h 6858000"/>
              <a:gd name="connsiteX104" fmla="*/ 0 w 6127024"/>
              <a:gd name="connsiteY104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30982 w 6127024"/>
              <a:gd name="connsiteY8" fmla="*/ 412030 h 6858000"/>
              <a:gd name="connsiteX9" fmla="*/ 5153000 w 6127024"/>
              <a:gd name="connsiteY9" fmla="*/ 507134 h 6858000"/>
              <a:gd name="connsiteX10" fmla="*/ 5171282 w 6127024"/>
              <a:gd name="connsiteY10" fmla="*/ 602071 h 6858000"/>
              <a:gd name="connsiteX11" fmla="*/ 5176196 w 6127024"/>
              <a:gd name="connsiteY11" fmla="*/ 636822 h 6858000"/>
              <a:gd name="connsiteX12" fmla="*/ 5189051 w 6127024"/>
              <a:gd name="connsiteY12" fmla="*/ 782518 h 6858000"/>
              <a:gd name="connsiteX13" fmla="*/ 5221088 w 6127024"/>
              <a:gd name="connsiteY13" fmla="*/ 860193 h 6858000"/>
              <a:gd name="connsiteX14" fmla="*/ 5230806 w 6127024"/>
              <a:gd name="connsiteY14" fmla="*/ 961354 h 6858000"/>
              <a:gd name="connsiteX15" fmla="*/ 5201018 w 6127024"/>
              <a:gd name="connsiteY15" fmla="*/ 1095027 h 6858000"/>
              <a:gd name="connsiteX16" fmla="*/ 5202153 w 6127024"/>
              <a:gd name="connsiteY16" fmla="*/ 1133224 h 6858000"/>
              <a:gd name="connsiteX17" fmla="*/ 5189234 w 6127024"/>
              <a:gd name="connsiteY17" fmla="*/ 1193495 h 6858000"/>
              <a:gd name="connsiteX18" fmla="*/ 5202769 w 6127024"/>
              <a:gd name="connsiteY18" fmla="*/ 1269450 h 6858000"/>
              <a:gd name="connsiteX19" fmla="*/ 5225968 w 6127024"/>
              <a:gd name="connsiteY19" fmla="*/ 1357994 h 6858000"/>
              <a:gd name="connsiteX20" fmla="*/ 5233819 w 6127024"/>
              <a:gd name="connsiteY20" fmla="*/ 1380922 h 6858000"/>
              <a:gd name="connsiteX21" fmla="*/ 5237226 w 6127024"/>
              <a:gd name="connsiteY21" fmla="*/ 1441327 h 6858000"/>
              <a:gd name="connsiteX22" fmla="*/ 5255653 w 6127024"/>
              <a:gd name="connsiteY22" fmla="*/ 1524712 h 6858000"/>
              <a:gd name="connsiteX23" fmla="*/ 5263491 w 6127024"/>
              <a:gd name="connsiteY23" fmla="*/ 1642938 h 6858000"/>
              <a:gd name="connsiteX24" fmla="*/ 5261314 w 6127024"/>
              <a:gd name="connsiteY24" fmla="*/ 1689177 h 6858000"/>
              <a:gd name="connsiteX25" fmla="*/ 5259788 w 6127024"/>
              <a:gd name="connsiteY25" fmla="*/ 1768516 h 6858000"/>
              <a:gd name="connsiteX26" fmla="*/ 5255696 w 6127024"/>
              <a:gd name="connsiteY26" fmla="*/ 1953770 h 6858000"/>
              <a:gd name="connsiteX27" fmla="*/ 5252592 w 6127024"/>
              <a:gd name="connsiteY27" fmla="*/ 2092210 h 6858000"/>
              <a:gd name="connsiteX28" fmla="*/ 5250104 w 6127024"/>
              <a:gd name="connsiteY28" fmla="*/ 2249166 h 6858000"/>
              <a:gd name="connsiteX29" fmla="*/ 5251214 w 6127024"/>
              <a:gd name="connsiteY29" fmla="*/ 2250944 h 6858000"/>
              <a:gd name="connsiteX30" fmla="*/ 5250644 w 6127024"/>
              <a:gd name="connsiteY30" fmla="*/ 2266619 h 6858000"/>
              <a:gd name="connsiteX31" fmla="*/ 5293877 w 6127024"/>
              <a:gd name="connsiteY31" fmla="*/ 2368649 h 6858000"/>
              <a:gd name="connsiteX32" fmla="*/ 5311338 w 6127024"/>
              <a:gd name="connsiteY32" fmla="*/ 2404034 h 6858000"/>
              <a:gd name="connsiteX33" fmla="*/ 5338366 w 6127024"/>
              <a:gd name="connsiteY33" fmla="*/ 2465052 h 6858000"/>
              <a:gd name="connsiteX34" fmla="*/ 5371263 w 6127024"/>
              <a:gd name="connsiteY34" fmla="*/ 2586413 h 6858000"/>
              <a:gd name="connsiteX35" fmla="*/ 5407503 w 6127024"/>
              <a:gd name="connsiteY35" fmla="*/ 2786290 h 6858000"/>
              <a:gd name="connsiteX36" fmla="*/ 5407356 w 6127024"/>
              <a:gd name="connsiteY36" fmla="*/ 2787545 h 6858000"/>
              <a:gd name="connsiteX37" fmla="*/ 5457023 w 6127024"/>
              <a:gd name="connsiteY37" fmla="*/ 2858292 h 6858000"/>
              <a:gd name="connsiteX38" fmla="*/ 5479298 w 6127024"/>
              <a:gd name="connsiteY38" fmla="*/ 2947791 h 6858000"/>
              <a:gd name="connsiteX39" fmla="*/ 5481770 w 6127024"/>
              <a:gd name="connsiteY39" fmla="*/ 2951352 h 6858000"/>
              <a:gd name="connsiteX40" fmla="*/ 5482415 w 6127024"/>
              <a:gd name="connsiteY40" fmla="*/ 3004079 h 6858000"/>
              <a:gd name="connsiteX41" fmla="*/ 5503944 w 6127024"/>
              <a:gd name="connsiteY41" fmla="*/ 3123335 h 6858000"/>
              <a:gd name="connsiteX42" fmla="*/ 5516007 w 6127024"/>
              <a:gd name="connsiteY42" fmla="*/ 3258473 h 6858000"/>
              <a:gd name="connsiteX43" fmla="*/ 5589758 w 6127024"/>
              <a:gd name="connsiteY43" fmla="*/ 3453699 h 6858000"/>
              <a:gd name="connsiteX44" fmla="*/ 5596144 w 6127024"/>
              <a:gd name="connsiteY44" fmla="*/ 3534624 h 6858000"/>
              <a:gd name="connsiteX45" fmla="*/ 5597750 w 6127024"/>
              <a:gd name="connsiteY45" fmla="*/ 3534129 h 6858000"/>
              <a:gd name="connsiteX46" fmla="*/ 5599700 w 6127024"/>
              <a:gd name="connsiteY46" fmla="*/ 3547221 h 6858000"/>
              <a:gd name="connsiteX47" fmla="*/ 5618377 w 6127024"/>
              <a:gd name="connsiteY47" fmla="*/ 3588431 h 6858000"/>
              <a:gd name="connsiteX48" fmla="*/ 5612155 w 6127024"/>
              <a:gd name="connsiteY48" fmla="*/ 3589869 h 6858000"/>
              <a:gd name="connsiteX49" fmla="*/ 5620843 w 6127024"/>
              <a:gd name="connsiteY49" fmla="*/ 3606745 h 6858000"/>
              <a:gd name="connsiteX50" fmla="*/ 5655472 w 6127024"/>
              <a:gd name="connsiteY50" fmla="*/ 3678877 h 6858000"/>
              <a:gd name="connsiteX51" fmla="*/ 5683015 w 6127024"/>
              <a:gd name="connsiteY51" fmla="*/ 3762025 h 6858000"/>
              <a:gd name="connsiteX52" fmla="*/ 5696643 w 6127024"/>
              <a:gd name="connsiteY52" fmla="*/ 3773888 h 6858000"/>
              <a:gd name="connsiteX53" fmla="*/ 5768491 w 6127024"/>
              <a:gd name="connsiteY53" fmla="*/ 3914399 h 6858000"/>
              <a:gd name="connsiteX54" fmla="*/ 5793123 w 6127024"/>
              <a:gd name="connsiteY54" fmla="*/ 3969952 h 6858000"/>
              <a:gd name="connsiteX55" fmla="*/ 5808321 w 6127024"/>
              <a:gd name="connsiteY55" fmla="*/ 3988153 h 6858000"/>
              <a:gd name="connsiteX56" fmla="*/ 5825621 w 6127024"/>
              <a:gd name="connsiteY56" fmla="*/ 4015525 h 6858000"/>
              <a:gd name="connsiteX57" fmla="*/ 5860672 w 6127024"/>
              <a:gd name="connsiteY57" fmla="*/ 4061579 h 6858000"/>
              <a:gd name="connsiteX58" fmla="*/ 5872173 w 6127024"/>
              <a:gd name="connsiteY58" fmla="*/ 4088497 h 6858000"/>
              <a:gd name="connsiteX59" fmla="*/ 5894095 w 6127024"/>
              <a:gd name="connsiteY59" fmla="*/ 4128857 h 6858000"/>
              <a:gd name="connsiteX60" fmla="*/ 5903513 w 6127024"/>
              <a:gd name="connsiteY60" fmla="*/ 4187661 h 6858000"/>
              <a:gd name="connsiteX61" fmla="*/ 5917114 w 6127024"/>
              <a:gd name="connsiteY61" fmla="*/ 4213096 h 6858000"/>
              <a:gd name="connsiteX62" fmla="*/ 5924233 w 6127024"/>
              <a:gd name="connsiteY62" fmla="*/ 4242060 h 6858000"/>
              <a:gd name="connsiteX63" fmla="*/ 5928910 w 6127024"/>
              <a:gd name="connsiteY63" fmla="*/ 4300973 h 6858000"/>
              <a:gd name="connsiteX64" fmla="*/ 5939320 w 6127024"/>
              <a:gd name="connsiteY64" fmla="*/ 4340435 h 6858000"/>
              <a:gd name="connsiteX65" fmla="*/ 5946705 w 6127024"/>
              <a:gd name="connsiteY65" fmla="*/ 4428051 h 6858000"/>
              <a:gd name="connsiteX66" fmla="*/ 5949261 w 6127024"/>
              <a:gd name="connsiteY66" fmla="*/ 4449185 h 6858000"/>
              <a:gd name="connsiteX67" fmla="*/ 5968960 w 6127024"/>
              <a:gd name="connsiteY67" fmla="*/ 4482655 h 6858000"/>
              <a:gd name="connsiteX68" fmla="*/ 5980106 w 6127024"/>
              <a:gd name="connsiteY68" fmla="*/ 4585087 h 6858000"/>
              <a:gd name="connsiteX69" fmla="*/ 5998138 w 6127024"/>
              <a:gd name="connsiteY69" fmla="*/ 4697518 h 6858000"/>
              <a:gd name="connsiteX70" fmla="*/ 6007819 w 6127024"/>
              <a:gd name="connsiteY70" fmla="*/ 4858148 h 6858000"/>
              <a:gd name="connsiteX71" fmla="*/ 6007749 w 6127024"/>
              <a:gd name="connsiteY71" fmla="*/ 4964715 h 6858000"/>
              <a:gd name="connsiteX72" fmla="*/ 6005269 w 6127024"/>
              <a:gd name="connsiteY72" fmla="*/ 5150567 h 6858000"/>
              <a:gd name="connsiteX73" fmla="*/ 6001127 w 6127024"/>
              <a:gd name="connsiteY73" fmla="*/ 5164609 h 6858000"/>
              <a:gd name="connsiteX74" fmla="*/ 5998514 w 6127024"/>
              <a:gd name="connsiteY74" fmla="*/ 5189673 h 6858000"/>
              <a:gd name="connsiteX75" fmla="*/ 6018409 w 6127024"/>
              <a:gd name="connsiteY75" fmla="*/ 5227157 h 6858000"/>
              <a:gd name="connsiteX76" fmla="*/ 6036748 w 6127024"/>
              <a:gd name="connsiteY76" fmla="*/ 5322752 h 6858000"/>
              <a:gd name="connsiteX77" fmla="*/ 6036943 w 6127024"/>
              <a:gd name="connsiteY77" fmla="*/ 5329480 h 6858000"/>
              <a:gd name="connsiteX78" fmla="*/ 6037677 w 6127024"/>
              <a:gd name="connsiteY78" fmla="*/ 5354807 h 6858000"/>
              <a:gd name="connsiteX79" fmla="*/ 6039728 w 6127024"/>
              <a:gd name="connsiteY79" fmla="*/ 5359416 h 6858000"/>
              <a:gd name="connsiteX80" fmla="*/ 6053435 w 6127024"/>
              <a:gd name="connsiteY80" fmla="*/ 5387547 h 6858000"/>
              <a:gd name="connsiteX81" fmla="*/ 6065933 w 6127024"/>
              <a:gd name="connsiteY81" fmla="*/ 5443002 h 6858000"/>
              <a:gd name="connsiteX82" fmla="*/ 6068640 w 6127024"/>
              <a:gd name="connsiteY82" fmla="*/ 5474503 h 6858000"/>
              <a:gd name="connsiteX83" fmla="*/ 6080922 w 6127024"/>
              <a:gd name="connsiteY83" fmla="*/ 5561070 h 6858000"/>
              <a:gd name="connsiteX84" fmla="*/ 6096949 w 6127024"/>
              <a:gd name="connsiteY84" fmla="*/ 5648179 h 6858000"/>
              <a:gd name="connsiteX85" fmla="*/ 6121353 w 6127024"/>
              <a:gd name="connsiteY85" fmla="*/ 5721725 h 6858000"/>
              <a:gd name="connsiteX86" fmla="*/ 6109884 w 6127024"/>
              <a:gd name="connsiteY86" fmla="*/ 5721959 h 6858000"/>
              <a:gd name="connsiteX87" fmla="*/ 6127024 w 6127024"/>
              <a:gd name="connsiteY87" fmla="*/ 5786902 h 6858000"/>
              <a:gd name="connsiteX88" fmla="*/ 6115796 w 6127024"/>
              <a:gd name="connsiteY88" fmla="*/ 5862844 h 6858000"/>
              <a:gd name="connsiteX89" fmla="*/ 6102493 w 6127024"/>
              <a:gd name="connsiteY89" fmla="*/ 5928602 h 6858000"/>
              <a:gd name="connsiteX90" fmla="*/ 6056863 w 6127024"/>
              <a:gd name="connsiteY90" fmla="*/ 6000643 h 6858000"/>
              <a:gd name="connsiteX91" fmla="*/ 6045436 w 6127024"/>
              <a:gd name="connsiteY91" fmla="*/ 6124480 h 6858000"/>
              <a:gd name="connsiteX92" fmla="*/ 6030489 w 6127024"/>
              <a:gd name="connsiteY92" fmla="*/ 6317666 h 6858000"/>
              <a:gd name="connsiteX93" fmla="*/ 6007492 w 6127024"/>
              <a:gd name="connsiteY93" fmla="*/ 6440818 h 6858000"/>
              <a:gd name="connsiteX94" fmla="*/ 6009467 w 6127024"/>
              <a:gd name="connsiteY94" fmla="*/ 6487076 h 6858000"/>
              <a:gd name="connsiteX95" fmla="*/ 5995064 w 6127024"/>
              <a:gd name="connsiteY95" fmla="*/ 6540791 h 6858000"/>
              <a:gd name="connsiteX96" fmla="*/ 6004510 w 6127024"/>
              <a:gd name="connsiteY96" fmla="*/ 6599256 h 6858000"/>
              <a:gd name="connsiteX97" fmla="*/ 5986207 w 6127024"/>
              <a:gd name="connsiteY97" fmla="*/ 6695855 h 6858000"/>
              <a:gd name="connsiteX98" fmla="*/ 5979428 w 6127024"/>
              <a:gd name="connsiteY98" fmla="*/ 6754678 h 6858000"/>
              <a:gd name="connsiteX99" fmla="*/ 5983398 w 6127024"/>
              <a:gd name="connsiteY99" fmla="*/ 6778641 h 6858000"/>
              <a:gd name="connsiteX100" fmla="*/ 5984543 w 6127024"/>
              <a:gd name="connsiteY100" fmla="*/ 6811016 h 6858000"/>
              <a:gd name="connsiteX101" fmla="*/ 5979671 w 6127024"/>
              <a:gd name="connsiteY101" fmla="*/ 6858000 h 6858000"/>
              <a:gd name="connsiteX102" fmla="*/ 0 w 6127024"/>
              <a:gd name="connsiteY102" fmla="*/ 6858000 h 6858000"/>
              <a:gd name="connsiteX103" fmla="*/ 0 w 6127024"/>
              <a:gd name="connsiteY103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30806 w 6127024"/>
              <a:gd name="connsiteY13" fmla="*/ 961354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61314 w 6127024"/>
              <a:gd name="connsiteY23" fmla="*/ 1689177 h 6858000"/>
              <a:gd name="connsiteX24" fmla="*/ 5259788 w 6127024"/>
              <a:gd name="connsiteY24" fmla="*/ 1768516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30806 w 6127024"/>
              <a:gd name="connsiteY13" fmla="*/ 961354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61314 w 6127024"/>
              <a:gd name="connsiteY23" fmla="*/ 1689177 h 6858000"/>
              <a:gd name="connsiteX24" fmla="*/ 5259788 w 6127024"/>
              <a:gd name="connsiteY24" fmla="*/ 1768516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61314 w 6127024"/>
              <a:gd name="connsiteY23" fmla="*/ 1689177 h 6858000"/>
              <a:gd name="connsiteX24" fmla="*/ 5259788 w 6127024"/>
              <a:gd name="connsiteY24" fmla="*/ 1768516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56552 w 6127024"/>
              <a:gd name="connsiteY23" fmla="*/ 1672509 h 6858000"/>
              <a:gd name="connsiteX24" fmla="*/ 5259788 w 6127024"/>
              <a:gd name="connsiteY24" fmla="*/ 1768516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56552 w 6127024"/>
              <a:gd name="connsiteY23" fmla="*/ 1672509 h 6858000"/>
              <a:gd name="connsiteX24" fmla="*/ 5266931 w 6127024"/>
              <a:gd name="connsiteY24" fmla="*/ 1866147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56552 w 6127024"/>
              <a:gd name="connsiteY23" fmla="*/ 1672509 h 6858000"/>
              <a:gd name="connsiteX24" fmla="*/ 5266931 w 6127024"/>
              <a:gd name="connsiteY24" fmla="*/ 1866147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21088 w 6127024"/>
              <a:gd name="connsiteY12" fmla="*/ 860193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56552 w 6127024"/>
              <a:gd name="connsiteY23" fmla="*/ 1672509 h 6858000"/>
              <a:gd name="connsiteX24" fmla="*/ 5266931 w 6127024"/>
              <a:gd name="connsiteY24" fmla="*/ 1866147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202153 w 6127024"/>
              <a:gd name="connsiteY15" fmla="*/ 1133224 h 6858000"/>
              <a:gd name="connsiteX16" fmla="*/ 5189234 w 6127024"/>
              <a:gd name="connsiteY16" fmla="*/ 1193495 h 6858000"/>
              <a:gd name="connsiteX17" fmla="*/ 5202769 w 6127024"/>
              <a:gd name="connsiteY17" fmla="*/ 1269450 h 6858000"/>
              <a:gd name="connsiteX18" fmla="*/ 5225968 w 6127024"/>
              <a:gd name="connsiteY18" fmla="*/ 1357994 h 6858000"/>
              <a:gd name="connsiteX19" fmla="*/ 5233819 w 6127024"/>
              <a:gd name="connsiteY19" fmla="*/ 1380922 h 6858000"/>
              <a:gd name="connsiteX20" fmla="*/ 5237226 w 6127024"/>
              <a:gd name="connsiteY20" fmla="*/ 1441327 h 6858000"/>
              <a:gd name="connsiteX21" fmla="*/ 5255653 w 6127024"/>
              <a:gd name="connsiteY21" fmla="*/ 1524712 h 6858000"/>
              <a:gd name="connsiteX22" fmla="*/ 5263491 w 6127024"/>
              <a:gd name="connsiteY22" fmla="*/ 1642938 h 6858000"/>
              <a:gd name="connsiteX23" fmla="*/ 5256552 w 6127024"/>
              <a:gd name="connsiteY23" fmla="*/ 1672509 h 6858000"/>
              <a:gd name="connsiteX24" fmla="*/ 5266931 w 6127024"/>
              <a:gd name="connsiteY24" fmla="*/ 1866147 h 6858000"/>
              <a:gd name="connsiteX25" fmla="*/ 5255696 w 6127024"/>
              <a:gd name="connsiteY25" fmla="*/ 1953770 h 6858000"/>
              <a:gd name="connsiteX26" fmla="*/ 5252592 w 6127024"/>
              <a:gd name="connsiteY26" fmla="*/ 2092210 h 6858000"/>
              <a:gd name="connsiteX27" fmla="*/ 5250104 w 6127024"/>
              <a:gd name="connsiteY27" fmla="*/ 2249166 h 6858000"/>
              <a:gd name="connsiteX28" fmla="*/ 5251214 w 6127024"/>
              <a:gd name="connsiteY28" fmla="*/ 2250944 h 6858000"/>
              <a:gd name="connsiteX29" fmla="*/ 5250644 w 6127024"/>
              <a:gd name="connsiteY29" fmla="*/ 2266619 h 6858000"/>
              <a:gd name="connsiteX30" fmla="*/ 5293877 w 6127024"/>
              <a:gd name="connsiteY30" fmla="*/ 2368649 h 6858000"/>
              <a:gd name="connsiteX31" fmla="*/ 5311338 w 6127024"/>
              <a:gd name="connsiteY31" fmla="*/ 2404034 h 6858000"/>
              <a:gd name="connsiteX32" fmla="*/ 5338366 w 6127024"/>
              <a:gd name="connsiteY32" fmla="*/ 2465052 h 6858000"/>
              <a:gd name="connsiteX33" fmla="*/ 5371263 w 6127024"/>
              <a:gd name="connsiteY33" fmla="*/ 2586413 h 6858000"/>
              <a:gd name="connsiteX34" fmla="*/ 5407503 w 6127024"/>
              <a:gd name="connsiteY34" fmla="*/ 2786290 h 6858000"/>
              <a:gd name="connsiteX35" fmla="*/ 5407356 w 6127024"/>
              <a:gd name="connsiteY35" fmla="*/ 2787545 h 6858000"/>
              <a:gd name="connsiteX36" fmla="*/ 5457023 w 6127024"/>
              <a:gd name="connsiteY36" fmla="*/ 2858292 h 6858000"/>
              <a:gd name="connsiteX37" fmla="*/ 5479298 w 6127024"/>
              <a:gd name="connsiteY37" fmla="*/ 2947791 h 6858000"/>
              <a:gd name="connsiteX38" fmla="*/ 5481770 w 6127024"/>
              <a:gd name="connsiteY38" fmla="*/ 2951352 h 6858000"/>
              <a:gd name="connsiteX39" fmla="*/ 5482415 w 6127024"/>
              <a:gd name="connsiteY39" fmla="*/ 3004079 h 6858000"/>
              <a:gd name="connsiteX40" fmla="*/ 5503944 w 6127024"/>
              <a:gd name="connsiteY40" fmla="*/ 3123335 h 6858000"/>
              <a:gd name="connsiteX41" fmla="*/ 5516007 w 6127024"/>
              <a:gd name="connsiteY41" fmla="*/ 3258473 h 6858000"/>
              <a:gd name="connsiteX42" fmla="*/ 5589758 w 6127024"/>
              <a:gd name="connsiteY42" fmla="*/ 3453699 h 6858000"/>
              <a:gd name="connsiteX43" fmla="*/ 5596144 w 6127024"/>
              <a:gd name="connsiteY43" fmla="*/ 3534624 h 6858000"/>
              <a:gd name="connsiteX44" fmla="*/ 5597750 w 6127024"/>
              <a:gd name="connsiteY44" fmla="*/ 3534129 h 6858000"/>
              <a:gd name="connsiteX45" fmla="*/ 5599700 w 6127024"/>
              <a:gd name="connsiteY45" fmla="*/ 3547221 h 6858000"/>
              <a:gd name="connsiteX46" fmla="*/ 5618377 w 6127024"/>
              <a:gd name="connsiteY46" fmla="*/ 3588431 h 6858000"/>
              <a:gd name="connsiteX47" fmla="*/ 5612155 w 6127024"/>
              <a:gd name="connsiteY47" fmla="*/ 3589869 h 6858000"/>
              <a:gd name="connsiteX48" fmla="*/ 5620843 w 6127024"/>
              <a:gd name="connsiteY48" fmla="*/ 3606745 h 6858000"/>
              <a:gd name="connsiteX49" fmla="*/ 5655472 w 6127024"/>
              <a:gd name="connsiteY49" fmla="*/ 3678877 h 6858000"/>
              <a:gd name="connsiteX50" fmla="*/ 5683015 w 6127024"/>
              <a:gd name="connsiteY50" fmla="*/ 3762025 h 6858000"/>
              <a:gd name="connsiteX51" fmla="*/ 5696643 w 6127024"/>
              <a:gd name="connsiteY51" fmla="*/ 3773888 h 6858000"/>
              <a:gd name="connsiteX52" fmla="*/ 5768491 w 6127024"/>
              <a:gd name="connsiteY52" fmla="*/ 3914399 h 6858000"/>
              <a:gd name="connsiteX53" fmla="*/ 5793123 w 6127024"/>
              <a:gd name="connsiteY53" fmla="*/ 3969952 h 6858000"/>
              <a:gd name="connsiteX54" fmla="*/ 5808321 w 6127024"/>
              <a:gd name="connsiteY54" fmla="*/ 3988153 h 6858000"/>
              <a:gd name="connsiteX55" fmla="*/ 5825621 w 6127024"/>
              <a:gd name="connsiteY55" fmla="*/ 4015525 h 6858000"/>
              <a:gd name="connsiteX56" fmla="*/ 5860672 w 6127024"/>
              <a:gd name="connsiteY56" fmla="*/ 4061579 h 6858000"/>
              <a:gd name="connsiteX57" fmla="*/ 5872173 w 6127024"/>
              <a:gd name="connsiteY57" fmla="*/ 4088497 h 6858000"/>
              <a:gd name="connsiteX58" fmla="*/ 5894095 w 6127024"/>
              <a:gd name="connsiteY58" fmla="*/ 4128857 h 6858000"/>
              <a:gd name="connsiteX59" fmla="*/ 5903513 w 6127024"/>
              <a:gd name="connsiteY59" fmla="*/ 4187661 h 6858000"/>
              <a:gd name="connsiteX60" fmla="*/ 5917114 w 6127024"/>
              <a:gd name="connsiteY60" fmla="*/ 4213096 h 6858000"/>
              <a:gd name="connsiteX61" fmla="*/ 5924233 w 6127024"/>
              <a:gd name="connsiteY61" fmla="*/ 4242060 h 6858000"/>
              <a:gd name="connsiteX62" fmla="*/ 5928910 w 6127024"/>
              <a:gd name="connsiteY62" fmla="*/ 4300973 h 6858000"/>
              <a:gd name="connsiteX63" fmla="*/ 5939320 w 6127024"/>
              <a:gd name="connsiteY63" fmla="*/ 4340435 h 6858000"/>
              <a:gd name="connsiteX64" fmla="*/ 5946705 w 6127024"/>
              <a:gd name="connsiteY64" fmla="*/ 4428051 h 6858000"/>
              <a:gd name="connsiteX65" fmla="*/ 5949261 w 6127024"/>
              <a:gd name="connsiteY65" fmla="*/ 4449185 h 6858000"/>
              <a:gd name="connsiteX66" fmla="*/ 5968960 w 6127024"/>
              <a:gd name="connsiteY66" fmla="*/ 4482655 h 6858000"/>
              <a:gd name="connsiteX67" fmla="*/ 5980106 w 6127024"/>
              <a:gd name="connsiteY67" fmla="*/ 4585087 h 6858000"/>
              <a:gd name="connsiteX68" fmla="*/ 5998138 w 6127024"/>
              <a:gd name="connsiteY68" fmla="*/ 4697518 h 6858000"/>
              <a:gd name="connsiteX69" fmla="*/ 6007819 w 6127024"/>
              <a:gd name="connsiteY69" fmla="*/ 4858148 h 6858000"/>
              <a:gd name="connsiteX70" fmla="*/ 6007749 w 6127024"/>
              <a:gd name="connsiteY70" fmla="*/ 4964715 h 6858000"/>
              <a:gd name="connsiteX71" fmla="*/ 6005269 w 6127024"/>
              <a:gd name="connsiteY71" fmla="*/ 5150567 h 6858000"/>
              <a:gd name="connsiteX72" fmla="*/ 6001127 w 6127024"/>
              <a:gd name="connsiteY72" fmla="*/ 5164609 h 6858000"/>
              <a:gd name="connsiteX73" fmla="*/ 5998514 w 6127024"/>
              <a:gd name="connsiteY73" fmla="*/ 5189673 h 6858000"/>
              <a:gd name="connsiteX74" fmla="*/ 6018409 w 6127024"/>
              <a:gd name="connsiteY74" fmla="*/ 5227157 h 6858000"/>
              <a:gd name="connsiteX75" fmla="*/ 6036748 w 6127024"/>
              <a:gd name="connsiteY75" fmla="*/ 5322752 h 6858000"/>
              <a:gd name="connsiteX76" fmla="*/ 6036943 w 6127024"/>
              <a:gd name="connsiteY76" fmla="*/ 5329480 h 6858000"/>
              <a:gd name="connsiteX77" fmla="*/ 6037677 w 6127024"/>
              <a:gd name="connsiteY77" fmla="*/ 5354807 h 6858000"/>
              <a:gd name="connsiteX78" fmla="*/ 6039728 w 6127024"/>
              <a:gd name="connsiteY78" fmla="*/ 5359416 h 6858000"/>
              <a:gd name="connsiteX79" fmla="*/ 6053435 w 6127024"/>
              <a:gd name="connsiteY79" fmla="*/ 5387547 h 6858000"/>
              <a:gd name="connsiteX80" fmla="*/ 6065933 w 6127024"/>
              <a:gd name="connsiteY80" fmla="*/ 5443002 h 6858000"/>
              <a:gd name="connsiteX81" fmla="*/ 6068640 w 6127024"/>
              <a:gd name="connsiteY81" fmla="*/ 5474503 h 6858000"/>
              <a:gd name="connsiteX82" fmla="*/ 6080922 w 6127024"/>
              <a:gd name="connsiteY82" fmla="*/ 5561070 h 6858000"/>
              <a:gd name="connsiteX83" fmla="*/ 6096949 w 6127024"/>
              <a:gd name="connsiteY83" fmla="*/ 5648179 h 6858000"/>
              <a:gd name="connsiteX84" fmla="*/ 6121353 w 6127024"/>
              <a:gd name="connsiteY84" fmla="*/ 5721725 h 6858000"/>
              <a:gd name="connsiteX85" fmla="*/ 6109884 w 6127024"/>
              <a:gd name="connsiteY85" fmla="*/ 5721959 h 6858000"/>
              <a:gd name="connsiteX86" fmla="*/ 6127024 w 6127024"/>
              <a:gd name="connsiteY86" fmla="*/ 5786902 h 6858000"/>
              <a:gd name="connsiteX87" fmla="*/ 6115796 w 6127024"/>
              <a:gd name="connsiteY87" fmla="*/ 5862844 h 6858000"/>
              <a:gd name="connsiteX88" fmla="*/ 6102493 w 6127024"/>
              <a:gd name="connsiteY88" fmla="*/ 5928602 h 6858000"/>
              <a:gd name="connsiteX89" fmla="*/ 6056863 w 6127024"/>
              <a:gd name="connsiteY89" fmla="*/ 6000643 h 6858000"/>
              <a:gd name="connsiteX90" fmla="*/ 6045436 w 6127024"/>
              <a:gd name="connsiteY90" fmla="*/ 6124480 h 6858000"/>
              <a:gd name="connsiteX91" fmla="*/ 6030489 w 6127024"/>
              <a:gd name="connsiteY91" fmla="*/ 6317666 h 6858000"/>
              <a:gd name="connsiteX92" fmla="*/ 6007492 w 6127024"/>
              <a:gd name="connsiteY92" fmla="*/ 6440818 h 6858000"/>
              <a:gd name="connsiteX93" fmla="*/ 6009467 w 6127024"/>
              <a:gd name="connsiteY93" fmla="*/ 6487076 h 6858000"/>
              <a:gd name="connsiteX94" fmla="*/ 5995064 w 6127024"/>
              <a:gd name="connsiteY94" fmla="*/ 6540791 h 6858000"/>
              <a:gd name="connsiteX95" fmla="*/ 6004510 w 6127024"/>
              <a:gd name="connsiteY95" fmla="*/ 6599256 h 6858000"/>
              <a:gd name="connsiteX96" fmla="*/ 5986207 w 6127024"/>
              <a:gd name="connsiteY96" fmla="*/ 6695855 h 6858000"/>
              <a:gd name="connsiteX97" fmla="*/ 5979428 w 6127024"/>
              <a:gd name="connsiteY97" fmla="*/ 6754678 h 6858000"/>
              <a:gd name="connsiteX98" fmla="*/ 5983398 w 6127024"/>
              <a:gd name="connsiteY98" fmla="*/ 6778641 h 6858000"/>
              <a:gd name="connsiteX99" fmla="*/ 5984543 w 6127024"/>
              <a:gd name="connsiteY99" fmla="*/ 6811016 h 6858000"/>
              <a:gd name="connsiteX100" fmla="*/ 5979671 w 6127024"/>
              <a:gd name="connsiteY100" fmla="*/ 6858000 h 6858000"/>
              <a:gd name="connsiteX101" fmla="*/ 0 w 6127024"/>
              <a:gd name="connsiteY101" fmla="*/ 6858000 h 6858000"/>
              <a:gd name="connsiteX102" fmla="*/ 0 w 6127024"/>
              <a:gd name="connsiteY10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193495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3819 w 6127024"/>
              <a:gd name="connsiteY18" fmla="*/ 1380922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12155 w 6127024"/>
              <a:gd name="connsiteY46" fmla="*/ 3589869 h 6858000"/>
              <a:gd name="connsiteX47" fmla="*/ 5620843 w 6127024"/>
              <a:gd name="connsiteY47" fmla="*/ 3606745 h 6858000"/>
              <a:gd name="connsiteX48" fmla="*/ 5655472 w 6127024"/>
              <a:gd name="connsiteY48" fmla="*/ 3678877 h 6858000"/>
              <a:gd name="connsiteX49" fmla="*/ 5683015 w 6127024"/>
              <a:gd name="connsiteY49" fmla="*/ 3762025 h 6858000"/>
              <a:gd name="connsiteX50" fmla="*/ 5696643 w 6127024"/>
              <a:gd name="connsiteY50" fmla="*/ 3773888 h 6858000"/>
              <a:gd name="connsiteX51" fmla="*/ 5768491 w 6127024"/>
              <a:gd name="connsiteY51" fmla="*/ 3914399 h 6858000"/>
              <a:gd name="connsiteX52" fmla="*/ 5793123 w 6127024"/>
              <a:gd name="connsiteY52" fmla="*/ 3969952 h 6858000"/>
              <a:gd name="connsiteX53" fmla="*/ 5808321 w 6127024"/>
              <a:gd name="connsiteY53" fmla="*/ 3988153 h 6858000"/>
              <a:gd name="connsiteX54" fmla="*/ 5825621 w 6127024"/>
              <a:gd name="connsiteY54" fmla="*/ 4015525 h 6858000"/>
              <a:gd name="connsiteX55" fmla="*/ 5860672 w 6127024"/>
              <a:gd name="connsiteY55" fmla="*/ 4061579 h 6858000"/>
              <a:gd name="connsiteX56" fmla="*/ 5872173 w 6127024"/>
              <a:gd name="connsiteY56" fmla="*/ 4088497 h 6858000"/>
              <a:gd name="connsiteX57" fmla="*/ 5894095 w 6127024"/>
              <a:gd name="connsiteY57" fmla="*/ 4128857 h 6858000"/>
              <a:gd name="connsiteX58" fmla="*/ 5903513 w 6127024"/>
              <a:gd name="connsiteY58" fmla="*/ 4187661 h 6858000"/>
              <a:gd name="connsiteX59" fmla="*/ 5917114 w 6127024"/>
              <a:gd name="connsiteY59" fmla="*/ 4213096 h 6858000"/>
              <a:gd name="connsiteX60" fmla="*/ 5924233 w 6127024"/>
              <a:gd name="connsiteY60" fmla="*/ 4242060 h 6858000"/>
              <a:gd name="connsiteX61" fmla="*/ 5928910 w 6127024"/>
              <a:gd name="connsiteY61" fmla="*/ 4300973 h 6858000"/>
              <a:gd name="connsiteX62" fmla="*/ 5939320 w 6127024"/>
              <a:gd name="connsiteY62" fmla="*/ 4340435 h 6858000"/>
              <a:gd name="connsiteX63" fmla="*/ 5946705 w 6127024"/>
              <a:gd name="connsiteY63" fmla="*/ 4428051 h 6858000"/>
              <a:gd name="connsiteX64" fmla="*/ 5949261 w 6127024"/>
              <a:gd name="connsiteY64" fmla="*/ 4449185 h 6858000"/>
              <a:gd name="connsiteX65" fmla="*/ 5968960 w 6127024"/>
              <a:gd name="connsiteY65" fmla="*/ 4482655 h 6858000"/>
              <a:gd name="connsiteX66" fmla="*/ 5980106 w 6127024"/>
              <a:gd name="connsiteY66" fmla="*/ 4585087 h 6858000"/>
              <a:gd name="connsiteX67" fmla="*/ 5998138 w 6127024"/>
              <a:gd name="connsiteY67" fmla="*/ 4697518 h 6858000"/>
              <a:gd name="connsiteX68" fmla="*/ 6007819 w 6127024"/>
              <a:gd name="connsiteY68" fmla="*/ 4858148 h 6858000"/>
              <a:gd name="connsiteX69" fmla="*/ 6007749 w 6127024"/>
              <a:gd name="connsiteY69" fmla="*/ 4964715 h 6858000"/>
              <a:gd name="connsiteX70" fmla="*/ 6005269 w 6127024"/>
              <a:gd name="connsiteY70" fmla="*/ 5150567 h 6858000"/>
              <a:gd name="connsiteX71" fmla="*/ 6001127 w 6127024"/>
              <a:gd name="connsiteY71" fmla="*/ 5164609 h 6858000"/>
              <a:gd name="connsiteX72" fmla="*/ 5998514 w 6127024"/>
              <a:gd name="connsiteY72" fmla="*/ 5189673 h 6858000"/>
              <a:gd name="connsiteX73" fmla="*/ 6018409 w 6127024"/>
              <a:gd name="connsiteY73" fmla="*/ 5227157 h 6858000"/>
              <a:gd name="connsiteX74" fmla="*/ 6036748 w 6127024"/>
              <a:gd name="connsiteY74" fmla="*/ 5322752 h 6858000"/>
              <a:gd name="connsiteX75" fmla="*/ 6036943 w 6127024"/>
              <a:gd name="connsiteY75" fmla="*/ 5329480 h 6858000"/>
              <a:gd name="connsiteX76" fmla="*/ 6037677 w 6127024"/>
              <a:gd name="connsiteY76" fmla="*/ 5354807 h 6858000"/>
              <a:gd name="connsiteX77" fmla="*/ 6039728 w 6127024"/>
              <a:gd name="connsiteY77" fmla="*/ 5359416 h 6858000"/>
              <a:gd name="connsiteX78" fmla="*/ 6053435 w 6127024"/>
              <a:gd name="connsiteY78" fmla="*/ 5387547 h 6858000"/>
              <a:gd name="connsiteX79" fmla="*/ 6065933 w 6127024"/>
              <a:gd name="connsiteY79" fmla="*/ 5443002 h 6858000"/>
              <a:gd name="connsiteX80" fmla="*/ 6068640 w 6127024"/>
              <a:gd name="connsiteY80" fmla="*/ 5474503 h 6858000"/>
              <a:gd name="connsiteX81" fmla="*/ 6080922 w 6127024"/>
              <a:gd name="connsiteY81" fmla="*/ 5561070 h 6858000"/>
              <a:gd name="connsiteX82" fmla="*/ 6096949 w 6127024"/>
              <a:gd name="connsiteY82" fmla="*/ 5648179 h 6858000"/>
              <a:gd name="connsiteX83" fmla="*/ 6121353 w 6127024"/>
              <a:gd name="connsiteY83" fmla="*/ 5721725 h 6858000"/>
              <a:gd name="connsiteX84" fmla="*/ 6109884 w 6127024"/>
              <a:gd name="connsiteY84" fmla="*/ 5721959 h 6858000"/>
              <a:gd name="connsiteX85" fmla="*/ 6127024 w 6127024"/>
              <a:gd name="connsiteY85" fmla="*/ 5786902 h 6858000"/>
              <a:gd name="connsiteX86" fmla="*/ 6115796 w 6127024"/>
              <a:gd name="connsiteY86" fmla="*/ 5862844 h 6858000"/>
              <a:gd name="connsiteX87" fmla="*/ 6102493 w 6127024"/>
              <a:gd name="connsiteY87" fmla="*/ 5928602 h 6858000"/>
              <a:gd name="connsiteX88" fmla="*/ 6056863 w 6127024"/>
              <a:gd name="connsiteY88" fmla="*/ 6000643 h 6858000"/>
              <a:gd name="connsiteX89" fmla="*/ 6045436 w 6127024"/>
              <a:gd name="connsiteY89" fmla="*/ 6124480 h 6858000"/>
              <a:gd name="connsiteX90" fmla="*/ 6030489 w 6127024"/>
              <a:gd name="connsiteY90" fmla="*/ 6317666 h 6858000"/>
              <a:gd name="connsiteX91" fmla="*/ 6007492 w 6127024"/>
              <a:gd name="connsiteY91" fmla="*/ 6440818 h 6858000"/>
              <a:gd name="connsiteX92" fmla="*/ 6009467 w 6127024"/>
              <a:gd name="connsiteY92" fmla="*/ 6487076 h 6858000"/>
              <a:gd name="connsiteX93" fmla="*/ 5995064 w 6127024"/>
              <a:gd name="connsiteY93" fmla="*/ 6540791 h 6858000"/>
              <a:gd name="connsiteX94" fmla="*/ 6004510 w 6127024"/>
              <a:gd name="connsiteY94" fmla="*/ 6599256 h 6858000"/>
              <a:gd name="connsiteX95" fmla="*/ 5986207 w 6127024"/>
              <a:gd name="connsiteY95" fmla="*/ 6695855 h 6858000"/>
              <a:gd name="connsiteX96" fmla="*/ 5979428 w 6127024"/>
              <a:gd name="connsiteY96" fmla="*/ 6754678 h 6858000"/>
              <a:gd name="connsiteX97" fmla="*/ 5983398 w 6127024"/>
              <a:gd name="connsiteY97" fmla="*/ 6778641 h 6858000"/>
              <a:gd name="connsiteX98" fmla="*/ 5984543 w 6127024"/>
              <a:gd name="connsiteY98" fmla="*/ 6811016 h 6858000"/>
              <a:gd name="connsiteX99" fmla="*/ 5979671 w 6127024"/>
              <a:gd name="connsiteY99" fmla="*/ 6858000 h 6858000"/>
              <a:gd name="connsiteX100" fmla="*/ 0 w 6127024"/>
              <a:gd name="connsiteY100" fmla="*/ 6858000 h 6858000"/>
              <a:gd name="connsiteX101" fmla="*/ 0 w 6127024"/>
              <a:gd name="connsiteY101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3819 w 6127024"/>
              <a:gd name="connsiteY18" fmla="*/ 1380922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12155 w 6127024"/>
              <a:gd name="connsiteY46" fmla="*/ 3589869 h 6858000"/>
              <a:gd name="connsiteX47" fmla="*/ 5620843 w 6127024"/>
              <a:gd name="connsiteY47" fmla="*/ 3606745 h 6858000"/>
              <a:gd name="connsiteX48" fmla="*/ 5655472 w 6127024"/>
              <a:gd name="connsiteY48" fmla="*/ 3678877 h 6858000"/>
              <a:gd name="connsiteX49" fmla="*/ 5683015 w 6127024"/>
              <a:gd name="connsiteY49" fmla="*/ 3762025 h 6858000"/>
              <a:gd name="connsiteX50" fmla="*/ 5696643 w 6127024"/>
              <a:gd name="connsiteY50" fmla="*/ 3773888 h 6858000"/>
              <a:gd name="connsiteX51" fmla="*/ 5768491 w 6127024"/>
              <a:gd name="connsiteY51" fmla="*/ 3914399 h 6858000"/>
              <a:gd name="connsiteX52" fmla="*/ 5793123 w 6127024"/>
              <a:gd name="connsiteY52" fmla="*/ 3969952 h 6858000"/>
              <a:gd name="connsiteX53" fmla="*/ 5808321 w 6127024"/>
              <a:gd name="connsiteY53" fmla="*/ 3988153 h 6858000"/>
              <a:gd name="connsiteX54" fmla="*/ 5825621 w 6127024"/>
              <a:gd name="connsiteY54" fmla="*/ 4015525 h 6858000"/>
              <a:gd name="connsiteX55" fmla="*/ 5860672 w 6127024"/>
              <a:gd name="connsiteY55" fmla="*/ 4061579 h 6858000"/>
              <a:gd name="connsiteX56" fmla="*/ 5872173 w 6127024"/>
              <a:gd name="connsiteY56" fmla="*/ 4088497 h 6858000"/>
              <a:gd name="connsiteX57" fmla="*/ 5894095 w 6127024"/>
              <a:gd name="connsiteY57" fmla="*/ 4128857 h 6858000"/>
              <a:gd name="connsiteX58" fmla="*/ 5903513 w 6127024"/>
              <a:gd name="connsiteY58" fmla="*/ 4187661 h 6858000"/>
              <a:gd name="connsiteX59" fmla="*/ 5917114 w 6127024"/>
              <a:gd name="connsiteY59" fmla="*/ 4213096 h 6858000"/>
              <a:gd name="connsiteX60" fmla="*/ 5924233 w 6127024"/>
              <a:gd name="connsiteY60" fmla="*/ 4242060 h 6858000"/>
              <a:gd name="connsiteX61" fmla="*/ 5928910 w 6127024"/>
              <a:gd name="connsiteY61" fmla="*/ 4300973 h 6858000"/>
              <a:gd name="connsiteX62" fmla="*/ 5939320 w 6127024"/>
              <a:gd name="connsiteY62" fmla="*/ 4340435 h 6858000"/>
              <a:gd name="connsiteX63" fmla="*/ 5946705 w 6127024"/>
              <a:gd name="connsiteY63" fmla="*/ 4428051 h 6858000"/>
              <a:gd name="connsiteX64" fmla="*/ 5949261 w 6127024"/>
              <a:gd name="connsiteY64" fmla="*/ 4449185 h 6858000"/>
              <a:gd name="connsiteX65" fmla="*/ 5968960 w 6127024"/>
              <a:gd name="connsiteY65" fmla="*/ 4482655 h 6858000"/>
              <a:gd name="connsiteX66" fmla="*/ 5980106 w 6127024"/>
              <a:gd name="connsiteY66" fmla="*/ 4585087 h 6858000"/>
              <a:gd name="connsiteX67" fmla="*/ 5998138 w 6127024"/>
              <a:gd name="connsiteY67" fmla="*/ 4697518 h 6858000"/>
              <a:gd name="connsiteX68" fmla="*/ 6007819 w 6127024"/>
              <a:gd name="connsiteY68" fmla="*/ 4858148 h 6858000"/>
              <a:gd name="connsiteX69" fmla="*/ 6007749 w 6127024"/>
              <a:gd name="connsiteY69" fmla="*/ 4964715 h 6858000"/>
              <a:gd name="connsiteX70" fmla="*/ 6005269 w 6127024"/>
              <a:gd name="connsiteY70" fmla="*/ 5150567 h 6858000"/>
              <a:gd name="connsiteX71" fmla="*/ 6001127 w 6127024"/>
              <a:gd name="connsiteY71" fmla="*/ 5164609 h 6858000"/>
              <a:gd name="connsiteX72" fmla="*/ 5998514 w 6127024"/>
              <a:gd name="connsiteY72" fmla="*/ 5189673 h 6858000"/>
              <a:gd name="connsiteX73" fmla="*/ 6018409 w 6127024"/>
              <a:gd name="connsiteY73" fmla="*/ 5227157 h 6858000"/>
              <a:gd name="connsiteX74" fmla="*/ 6036748 w 6127024"/>
              <a:gd name="connsiteY74" fmla="*/ 5322752 h 6858000"/>
              <a:gd name="connsiteX75" fmla="*/ 6036943 w 6127024"/>
              <a:gd name="connsiteY75" fmla="*/ 5329480 h 6858000"/>
              <a:gd name="connsiteX76" fmla="*/ 6037677 w 6127024"/>
              <a:gd name="connsiteY76" fmla="*/ 5354807 h 6858000"/>
              <a:gd name="connsiteX77" fmla="*/ 6039728 w 6127024"/>
              <a:gd name="connsiteY77" fmla="*/ 5359416 h 6858000"/>
              <a:gd name="connsiteX78" fmla="*/ 6053435 w 6127024"/>
              <a:gd name="connsiteY78" fmla="*/ 5387547 h 6858000"/>
              <a:gd name="connsiteX79" fmla="*/ 6065933 w 6127024"/>
              <a:gd name="connsiteY79" fmla="*/ 5443002 h 6858000"/>
              <a:gd name="connsiteX80" fmla="*/ 6068640 w 6127024"/>
              <a:gd name="connsiteY80" fmla="*/ 5474503 h 6858000"/>
              <a:gd name="connsiteX81" fmla="*/ 6080922 w 6127024"/>
              <a:gd name="connsiteY81" fmla="*/ 5561070 h 6858000"/>
              <a:gd name="connsiteX82" fmla="*/ 6096949 w 6127024"/>
              <a:gd name="connsiteY82" fmla="*/ 5648179 h 6858000"/>
              <a:gd name="connsiteX83" fmla="*/ 6121353 w 6127024"/>
              <a:gd name="connsiteY83" fmla="*/ 5721725 h 6858000"/>
              <a:gd name="connsiteX84" fmla="*/ 6109884 w 6127024"/>
              <a:gd name="connsiteY84" fmla="*/ 5721959 h 6858000"/>
              <a:gd name="connsiteX85" fmla="*/ 6127024 w 6127024"/>
              <a:gd name="connsiteY85" fmla="*/ 5786902 h 6858000"/>
              <a:gd name="connsiteX86" fmla="*/ 6115796 w 6127024"/>
              <a:gd name="connsiteY86" fmla="*/ 5862844 h 6858000"/>
              <a:gd name="connsiteX87" fmla="*/ 6102493 w 6127024"/>
              <a:gd name="connsiteY87" fmla="*/ 5928602 h 6858000"/>
              <a:gd name="connsiteX88" fmla="*/ 6056863 w 6127024"/>
              <a:gd name="connsiteY88" fmla="*/ 6000643 h 6858000"/>
              <a:gd name="connsiteX89" fmla="*/ 6045436 w 6127024"/>
              <a:gd name="connsiteY89" fmla="*/ 6124480 h 6858000"/>
              <a:gd name="connsiteX90" fmla="*/ 6030489 w 6127024"/>
              <a:gd name="connsiteY90" fmla="*/ 6317666 h 6858000"/>
              <a:gd name="connsiteX91" fmla="*/ 6007492 w 6127024"/>
              <a:gd name="connsiteY91" fmla="*/ 6440818 h 6858000"/>
              <a:gd name="connsiteX92" fmla="*/ 6009467 w 6127024"/>
              <a:gd name="connsiteY92" fmla="*/ 6487076 h 6858000"/>
              <a:gd name="connsiteX93" fmla="*/ 5995064 w 6127024"/>
              <a:gd name="connsiteY93" fmla="*/ 6540791 h 6858000"/>
              <a:gd name="connsiteX94" fmla="*/ 6004510 w 6127024"/>
              <a:gd name="connsiteY94" fmla="*/ 6599256 h 6858000"/>
              <a:gd name="connsiteX95" fmla="*/ 5986207 w 6127024"/>
              <a:gd name="connsiteY95" fmla="*/ 6695855 h 6858000"/>
              <a:gd name="connsiteX96" fmla="*/ 5979428 w 6127024"/>
              <a:gd name="connsiteY96" fmla="*/ 6754678 h 6858000"/>
              <a:gd name="connsiteX97" fmla="*/ 5983398 w 6127024"/>
              <a:gd name="connsiteY97" fmla="*/ 6778641 h 6858000"/>
              <a:gd name="connsiteX98" fmla="*/ 5984543 w 6127024"/>
              <a:gd name="connsiteY98" fmla="*/ 6811016 h 6858000"/>
              <a:gd name="connsiteX99" fmla="*/ 5979671 w 6127024"/>
              <a:gd name="connsiteY99" fmla="*/ 6858000 h 6858000"/>
              <a:gd name="connsiteX100" fmla="*/ 0 w 6127024"/>
              <a:gd name="connsiteY100" fmla="*/ 6858000 h 6858000"/>
              <a:gd name="connsiteX101" fmla="*/ 0 w 6127024"/>
              <a:gd name="connsiteY101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12155 w 6127024"/>
              <a:gd name="connsiteY46" fmla="*/ 3589869 h 6858000"/>
              <a:gd name="connsiteX47" fmla="*/ 5620843 w 6127024"/>
              <a:gd name="connsiteY47" fmla="*/ 3606745 h 6858000"/>
              <a:gd name="connsiteX48" fmla="*/ 5655472 w 6127024"/>
              <a:gd name="connsiteY48" fmla="*/ 3678877 h 6858000"/>
              <a:gd name="connsiteX49" fmla="*/ 5683015 w 6127024"/>
              <a:gd name="connsiteY49" fmla="*/ 3762025 h 6858000"/>
              <a:gd name="connsiteX50" fmla="*/ 5696643 w 6127024"/>
              <a:gd name="connsiteY50" fmla="*/ 3773888 h 6858000"/>
              <a:gd name="connsiteX51" fmla="*/ 5768491 w 6127024"/>
              <a:gd name="connsiteY51" fmla="*/ 3914399 h 6858000"/>
              <a:gd name="connsiteX52" fmla="*/ 5793123 w 6127024"/>
              <a:gd name="connsiteY52" fmla="*/ 3969952 h 6858000"/>
              <a:gd name="connsiteX53" fmla="*/ 5808321 w 6127024"/>
              <a:gd name="connsiteY53" fmla="*/ 3988153 h 6858000"/>
              <a:gd name="connsiteX54" fmla="*/ 5825621 w 6127024"/>
              <a:gd name="connsiteY54" fmla="*/ 4015525 h 6858000"/>
              <a:gd name="connsiteX55" fmla="*/ 5860672 w 6127024"/>
              <a:gd name="connsiteY55" fmla="*/ 4061579 h 6858000"/>
              <a:gd name="connsiteX56" fmla="*/ 5872173 w 6127024"/>
              <a:gd name="connsiteY56" fmla="*/ 4088497 h 6858000"/>
              <a:gd name="connsiteX57" fmla="*/ 5894095 w 6127024"/>
              <a:gd name="connsiteY57" fmla="*/ 4128857 h 6858000"/>
              <a:gd name="connsiteX58" fmla="*/ 5903513 w 6127024"/>
              <a:gd name="connsiteY58" fmla="*/ 4187661 h 6858000"/>
              <a:gd name="connsiteX59" fmla="*/ 5917114 w 6127024"/>
              <a:gd name="connsiteY59" fmla="*/ 4213096 h 6858000"/>
              <a:gd name="connsiteX60" fmla="*/ 5924233 w 6127024"/>
              <a:gd name="connsiteY60" fmla="*/ 4242060 h 6858000"/>
              <a:gd name="connsiteX61" fmla="*/ 5928910 w 6127024"/>
              <a:gd name="connsiteY61" fmla="*/ 4300973 h 6858000"/>
              <a:gd name="connsiteX62" fmla="*/ 5939320 w 6127024"/>
              <a:gd name="connsiteY62" fmla="*/ 4340435 h 6858000"/>
              <a:gd name="connsiteX63" fmla="*/ 5946705 w 6127024"/>
              <a:gd name="connsiteY63" fmla="*/ 4428051 h 6858000"/>
              <a:gd name="connsiteX64" fmla="*/ 5949261 w 6127024"/>
              <a:gd name="connsiteY64" fmla="*/ 4449185 h 6858000"/>
              <a:gd name="connsiteX65" fmla="*/ 5968960 w 6127024"/>
              <a:gd name="connsiteY65" fmla="*/ 4482655 h 6858000"/>
              <a:gd name="connsiteX66" fmla="*/ 5980106 w 6127024"/>
              <a:gd name="connsiteY66" fmla="*/ 4585087 h 6858000"/>
              <a:gd name="connsiteX67" fmla="*/ 5998138 w 6127024"/>
              <a:gd name="connsiteY67" fmla="*/ 4697518 h 6858000"/>
              <a:gd name="connsiteX68" fmla="*/ 6007819 w 6127024"/>
              <a:gd name="connsiteY68" fmla="*/ 4858148 h 6858000"/>
              <a:gd name="connsiteX69" fmla="*/ 6007749 w 6127024"/>
              <a:gd name="connsiteY69" fmla="*/ 4964715 h 6858000"/>
              <a:gd name="connsiteX70" fmla="*/ 6005269 w 6127024"/>
              <a:gd name="connsiteY70" fmla="*/ 5150567 h 6858000"/>
              <a:gd name="connsiteX71" fmla="*/ 6001127 w 6127024"/>
              <a:gd name="connsiteY71" fmla="*/ 5164609 h 6858000"/>
              <a:gd name="connsiteX72" fmla="*/ 5998514 w 6127024"/>
              <a:gd name="connsiteY72" fmla="*/ 5189673 h 6858000"/>
              <a:gd name="connsiteX73" fmla="*/ 6018409 w 6127024"/>
              <a:gd name="connsiteY73" fmla="*/ 5227157 h 6858000"/>
              <a:gd name="connsiteX74" fmla="*/ 6036748 w 6127024"/>
              <a:gd name="connsiteY74" fmla="*/ 5322752 h 6858000"/>
              <a:gd name="connsiteX75" fmla="*/ 6036943 w 6127024"/>
              <a:gd name="connsiteY75" fmla="*/ 5329480 h 6858000"/>
              <a:gd name="connsiteX76" fmla="*/ 6037677 w 6127024"/>
              <a:gd name="connsiteY76" fmla="*/ 5354807 h 6858000"/>
              <a:gd name="connsiteX77" fmla="*/ 6039728 w 6127024"/>
              <a:gd name="connsiteY77" fmla="*/ 5359416 h 6858000"/>
              <a:gd name="connsiteX78" fmla="*/ 6053435 w 6127024"/>
              <a:gd name="connsiteY78" fmla="*/ 5387547 h 6858000"/>
              <a:gd name="connsiteX79" fmla="*/ 6065933 w 6127024"/>
              <a:gd name="connsiteY79" fmla="*/ 5443002 h 6858000"/>
              <a:gd name="connsiteX80" fmla="*/ 6068640 w 6127024"/>
              <a:gd name="connsiteY80" fmla="*/ 5474503 h 6858000"/>
              <a:gd name="connsiteX81" fmla="*/ 6080922 w 6127024"/>
              <a:gd name="connsiteY81" fmla="*/ 5561070 h 6858000"/>
              <a:gd name="connsiteX82" fmla="*/ 6096949 w 6127024"/>
              <a:gd name="connsiteY82" fmla="*/ 5648179 h 6858000"/>
              <a:gd name="connsiteX83" fmla="*/ 6121353 w 6127024"/>
              <a:gd name="connsiteY83" fmla="*/ 5721725 h 6858000"/>
              <a:gd name="connsiteX84" fmla="*/ 6109884 w 6127024"/>
              <a:gd name="connsiteY84" fmla="*/ 5721959 h 6858000"/>
              <a:gd name="connsiteX85" fmla="*/ 6127024 w 6127024"/>
              <a:gd name="connsiteY85" fmla="*/ 5786902 h 6858000"/>
              <a:gd name="connsiteX86" fmla="*/ 6115796 w 6127024"/>
              <a:gd name="connsiteY86" fmla="*/ 5862844 h 6858000"/>
              <a:gd name="connsiteX87" fmla="*/ 6102493 w 6127024"/>
              <a:gd name="connsiteY87" fmla="*/ 5928602 h 6858000"/>
              <a:gd name="connsiteX88" fmla="*/ 6056863 w 6127024"/>
              <a:gd name="connsiteY88" fmla="*/ 6000643 h 6858000"/>
              <a:gd name="connsiteX89" fmla="*/ 6045436 w 6127024"/>
              <a:gd name="connsiteY89" fmla="*/ 6124480 h 6858000"/>
              <a:gd name="connsiteX90" fmla="*/ 6030489 w 6127024"/>
              <a:gd name="connsiteY90" fmla="*/ 6317666 h 6858000"/>
              <a:gd name="connsiteX91" fmla="*/ 6007492 w 6127024"/>
              <a:gd name="connsiteY91" fmla="*/ 6440818 h 6858000"/>
              <a:gd name="connsiteX92" fmla="*/ 6009467 w 6127024"/>
              <a:gd name="connsiteY92" fmla="*/ 6487076 h 6858000"/>
              <a:gd name="connsiteX93" fmla="*/ 5995064 w 6127024"/>
              <a:gd name="connsiteY93" fmla="*/ 6540791 h 6858000"/>
              <a:gd name="connsiteX94" fmla="*/ 6004510 w 6127024"/>
              <a:gd name="connsiteY94" fmla="*/ 6599256 h 6858000"/>
              <a:gd name="connsiteX95" fmla="*/ 5986207 w 6127024"/>
              <a:gd name="connsiteY95" fmla="*/ 6695855 h 6858000"/>
              <a:gd name="connsiteX96" fmla="*/ 5979428 w 6127024"/>
              <a:gd name="connsiteY96" fmla="*/ 6754678 h 6858000"/>
              <a:gd name="connsiteX97" fmla="*/ 5983398 w 6127024"/>
              <a:gd name="connsiteY97" fmla="*/ 6778641 h 6858000"/>
              <a:gd name="connsiteX98" fmla="*/ 5984543 w 6127024"/>
              <a:gd name="connsiteY98" fmla="*/ 6811016 h 6858000"/>
              <a:gd name="connsiteX99" fmla="*/ 5979671 w 6127024"/>
              <a:gd name="connsiteY99" fmla="*/ 6858000 h 6858000"/>
              <a:gd name="connsiteX100" fmla="*/ 0 w 6127024"/>
              <a:gd name="connsiteY100" fmla="*/ 6858000 h 6858000"/>
              <a:gd name="connsiteX101" fmla="*/ 0 w 6127024"/>
              <a:gd name="connsiteY101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12155 w 6127024"/>
              <a:gd name="connsiteY46" fmla="*/ 3589869 h 6858000"/>
              <a:gd name="connsiteX47" fmla="*/ 5620843 w 6127024"/>
              <a:gd name="connsiteY47" fmla="*/ 3606745 h 6858000"/>
              <a:gd name="connsiteX48" fmla="*/ 5655472 w 6127024"/>
              <a:gd name="connsiteY48" fmla="*/ 3678877 h 6858000"/>
              <a:gd name="connsiteX49" fmla="*/ 5683015 w 6127024"/>
              <a:gd name="connsiteY49" fmla="*/ 3762025 h 6858000"/>
              <a:gd name="connsiteX50" fmla="*/ 5696643 w 6127024"/>
              <a:gd name="connsiteY50" fmla="*/ 3773888 h 6858000"/>
              <a:gd name="connsiteX51" fmla="*/ 5768491 w 6127024"/>
              <a:gd name="connsiteY51" fmla="*/ 3914399 h 6858000"/>
              <a:gd name="connsiteX52" fmla="*/ 5793123 w 6127024"/>
              <a:gd name="connsiteY52" fmla="*/ 3969952 h 6858000"/>
              <a:gd name="connsiteX53" fmla="*/ 5808321 w 6127024"/>
              <a:gd name="connsiteY53" fmla="*/ 3988153 h 6858000"/>
              <a:gd name="connsiteX54" fmla="*/ 5825621 w 6127024"/>
              <a:gd name="connsiteY54" fmla="*/ 4015525 h 6858000"/>
              <a:gd name="connsiteX55" fmla="*/ 5860672 w 6127024"/>
              <a:gd name="connsiteY55" fmla="*/ 4061579 h 6858000"/>
              <a:gd name="connsiteX56" fmla="*/ 5872173 w 6127024"/>
              <a:gd name="connsiteY56" fmla="*/ 4088497 h 6858000"/>
              <a:gd name="connsiteX57" fmla="*/ 5894095 w 6127024"/>
              <a:gd name="connsiteY57" fmla="*/ 4128857 h 6858000"/>
              <a:gd name="connsiteX58" fmla="*/ 5903513 w 6127024"/>
              <a:gd name="connsiteY58" fmla="*/ 4187661 h 6858000"/>
              <a:gd name="connsiteX59" fmla="*/ 5917114 w 6127024"/>
              <a:gd name="connsiteY59" fmla="*/ 4213096 h 6858000"/>
              <a:gd name="connsiteX60" fmla="*/ 5924233 w 6127024"/>
              <a:gd name="connsiteY60" fmla="*/ 4242060 h 6858000"/>
              <a:gd name="connsiteX61" fmla="*/ 5928910 w 6127024"/>
              <a:gd name="connsiteY61" fmla="*/ 4300973 h 6858000"/>
              <a:gd name="connsiteX62" fmla="*/ 5939320 w 6127024"/>
              <a:gd name="connsiteY62" fmla="*/ 4340435 h 6858000"/>
              <a:gd name="connsiteX63" fmla="*/ 5946705 w 6127024"/>
              <a:gd name="connsiteY63" fmla="*/ 4428051 h 6858000"/>
              <a:gd name="connsiteX64" fmla="*/ 5949261 w 6127024"/>
              <a:gd name="connsiteY64" fmla="*/ 4449185 h 6858000"/>
              <a:gd name="connsiteX65" fmla="*/ 5968960 w 6127024"/>
              <a:gd name="connsiteY65" fmla="*/ 4482655 h 6858000"/>
              <a:gd name="connsiteX66" fmla="*/ 5998138 w 6127024"/>
              <a:gd name="connsiteY66" fmla="*/ 4697518 h 6858000"/>
              <a:gd name="connsiteX67" fmla="*/ 6007819 w 6127024"/>
              <a:gd name="connsiteY67" fmla="*/ 4858148 h 6858000"/>
              <a:gd name="connsiteX68" fmla="*/ 6007749 w 6127024"/>
              <a:gd name="connsiteY68" fmla="*/ 4964715 h 6858000"/>
              <a:gd name="connsiteX69" fmla="*/ 6005269 w 6127024"/>
              <a:gd name="connsiteY69" fmla="*/ 5150567 h 6858000"/>
              <a:gd name="connsiteX70" fmla="*/ 6001127 w 6127024"/>
              <a:gd name="connsiteY70" fmla="*/ 5164609 h 6858000"/>
              <a:gd name="connsiteX71" fmla="*/ 5998514 w 6127024"/>
              <a:gd name="connsiteY71" fmla="*/ 5189673 h 6858000"/>
              <a:gd name="connsiteX72" fmla="*/ 6018409 w 6127024"/>
              <a:gd name="connsiteY72" fmla="*/ 5227157 h 6858000"/>
              <a:gd name="connsiteX73" fmla="*/ 6036748 w 6127024"/>
              <a:gd name="connsiteY73" fmla="*/ 5322752 h 6858000"/>
              <a:gd name="connsiteX74" fmla="*/ 6036943 w 6127024"/>
              <a:gd name="connsiteY74" fmla="*/ 5329480 h 6858000"/>
              <a:gd name="connsiteX75" fmla="*/ 6037677 w 6127024"/>
              <a:gd name="connsiteY75" fmla="*/ 5354807 h 6858000"/>
              <a:gd name="connsiteX76" fmla="*/ 6039728 w 6127024"/>
              <a:gd name="connsiteY76" fmla="*/ 5359416 h 6858000"/>
              <a:gd name="connsiteX77" fmla="*/ 6053435 w 6127024"/>
              <a:gd name="connsiteY77" fmla="*/ 5387547 h 6858000"/>
              <a:gd name="connsiteX78" fmla="*/ 6065933 w 6127024"/>
              <a:gd name="connsiteY78" fmla="*/ 5443002 h 6858000"/>
              <a:gd name="connsiteX79" fmla="*/ 6068640 w 6127024"/>
              <a:gd name="connsiteY79" fmla="*/ 5474503 h 6858000"/>
              <a:gd name="connsiteX80" fmla="*/ 6080922 w 6127024"/>
              <a:gd name="connsiteY80" fmla="*/ 5561070 h 6858000"/>
              <a:gd name="connsiteX81" fmla="*/ 6096949 w 6127024"/>
              <a:gd name="connsiteY81" fmla="*/ 5648179 h 6858000"/>
              <a:gd name="connsiteX82" fmla="*/ 6121353 w 6127024"/>
              <a:gd name="connsiteY82" fmla="*/ 5721725 h 6858000"/>
              <a:gd name="connsiteX83" fmla="*/ 6109884 w 6127024"/>
              <a:gd name="connsiteY83" fmla="*/ 5721959 h 6858000"/>
              <a:gd name="connsiteX84" fmla="*/ 6127024 w 6127024"/>
              <a:gd name="connsiteY84" fmla="*/ 5786902 h 6858000"/>
              <a:gd name="connsiteX85" fmla="*/ 6115796 w 6127024"/>
              <a:gd name="connsiteY85" fmla="*/ 5862844 h 6858000"/>
              <a:gd name="connsiteX86" fmla="*/ 6102493 w 6127024"/>
              <a:gd name="connsiteY86" fmla="*/ 5928602 h 6858000"/>
              <a:gd name="connsiteX87" fmla="*/ 6056863 w 6127024"/>
              <a:gd name="connsiteY87" fmla="*/ 6000643 h 6858000"/>
              <a:gd name="connsiteX88" fmla="*/ 6045436 w 6127024"/>
              <a:gd name="connsiteY88" fmla="*/ 6124480 h 6858000"/>
              <a:gd name="connsiteX89" fmla="*/ 6030489 w 6127024"/>
              <a:gd name="connsiteY89" fmla="*/ 6317666 h 6858000"/>
              <a:gd name="connsiteX90" fmla="*/ 6007492 w 6127024"/>
              <a:gd name="connsiteY90" fmla="*/ 6440818 h 6858000"/>
              <a:gd name="connsiteX91" fmla="*/ 6009467 w 6127024"/>
              <a:gd name="connsiteY91" fmla="*/ 6487076 h 6858000"/>
              <a:gd name="connsiteX92" fmla="*/ 5995064 w 6127024"/>
              <a:gd name="connsiteY92" fmla="*/ 6540791 h 6858000"/>
              <a:gd name="connsiteX93" fmla="*/ 6004510 w 6127024"/>
              <a:gd name="connsiteY93" fmla="*/ 6599256 h 6858000"/>
              <a:gd name="connsiteX94" fmla="*/ 5986207 w 6127024"/>
              <a:gd name="connsiteY94" fmla="*/ 6695855 h 6858000"/>
              <a:gd name="connsiteX95" fmla="*/ 5979428 w 6127024"/>
              <a:gd name="connsiteY95" fmla="*/ 6754678 h 6858000"/>
              <a:gd name="connsiteX96" fmla="*/ 5983398 w 6127024"/>
              <a:gd name="connsiteY96" fmla="*/ 6778641 h 6858000"/>
              <a:gd name="connsiteX97" fmla="*/ 5984543 w 6127024"/>
              <a:gd name="connsiteY97" fmla="*/ 6811016 h 6858000"/>
              <a:gd name="connsiteX98" fmla="*/ 5979671 w 6127024"/>
              <a:gd name="connsiteY98" fmla="*/ 6858000 h 6858000"/>
              <a:gd name="connsiteX99" fmla="*/ 0 w 6127024"/>
              <a:gd name="connsiteY99" fmla="*/ 6858000 h 6858000"/>
              <a:gd name="connsiteX100" fmla="*/ 0 w 6127024"/>
              <a:gd name="connsiteY100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12155 w 6127024"/>
              <a:gd name="connsiteY46" fmla="*/ 3589869 h 6858000"/>
              <a:gd name="connsiteX47" fmla="*/ 5620843 w 6127024"/>
              <a:gd name="connsiteY47" fmla="*/ 3606745 h 6858000"/>
              <a:gd name="connsiteX48" fmla="*/ 5655472 w 6127024"/>
              <a:gd name="connsiteY48" fmla="*/ 3678877 h 6858000"/>
              <a:gd name="connsiteX49" fmla="*/ 5683015 w 6127024"/>
              <a:gd name="connsiteY49" fmla="*/ 3762025 h 6858000"/>
              <a:gd name="connsiteX50" fmla="*/ 5696643 w 6127024"/>
              <a:gd name="connsiteY50" fmla="*/ 3773888 h 6858000"/>
              <a:gd name="connsiteX51" fmla="*/ 5768491 w 6127024"/>
              <a:gd name="connsiteY51" fmla="*/ 3914399 h 6858000"/>
              <a:gd name="connsiteX52" fmla="*/ 5793123 w 6127024"/>
              <a:gd name="connsiteY52" fmla="*/ 3969952 h 6858000"/>
              <a:gd name="connsiteX53" fmla="*/ 5808321 w 6127024"/>
              <a:gd name="connsiteY53" fmla="*/ 3988153 h 6858000"/>
              <a:gd name="connsiteX54" fmla="*/ 5825621 w 6127024"/>
              <a:gd name="connsiteY54" fmla="*/ 4015525 h 6858000"/>
              <a:gd name="connsiteX55" fmla="*/ 5860672 w 6127024"/>
              <a:gd name="connsiteY55" fmla="*/ 4061579 h 6858000"/>
              <a:gd name="connsiteX56" fmla="*/ 5872173 w 6127024"/>
              <a:gd name="connsiteY56" fmla="*/ 4088497 h 6858000"/>
              <a:gd name="connsiteX57" fmla="*/ 5894095 w 6127024"/>
              <a:gd name="connsiteY57" fmla="*/ 4128857 h 6858000"/>
              <a:gd name="connsiteX58" fmla="*/ 5903513 w 6127024"/>
              <a:gd name="connsiteY58" fmla="*/ 4187661 h 6858000"/>
              <a:gd name="connsiteX59" fmla="*/ 5917114 w 6127024"/>
              <a:gd name="connsiteY59" fmla="*/ 4213096 h 6858000"/>
              <a:gd name="connsiteX60" fmla="*/ 5924233 w 6127024"/>
              <a:gd name="connsiteY60" fmla="*/ 4242060 h 6858000"/>
              <a:gd name="connsiteX61" fmla="*/ 5928910 w 6127024"/>
              <a:gd name="connsiteY61" fmla="*/ 4300973 h 6858000"/>
              <a:gd name="connsiteX62" fmla="*/ 5939320 w 6127024"/>
              <a:gd name="connsiteY62" fmla="*/ 4340435 h 6858000"/>
              <a:gd name="connsiteX63" fmla="*/ 5946705 w 6127024"/>
              <a:gd name="connsiteY63" fmla="*/ 4428051 h 6858000"/>
              <a:gd name="connsiteX64" fmla="*/ 5949261 w 6127024"/>
              <a:gd name="connsiteY64" fmla="*/ 4449185 h 6858000"/>
              <a:gd name="connsiteX65" fmla="*/ 5968960 w 6127024"/>
              <a:gd name="connsiteY65" fmla="*/ 4482655 h 6858000"/>
              <a:gd name="connsiteX66" fmla="*/ 5998138 w 6127024"/>
              <a:gd name="connsiteY66" fmla="*/ 4697518 h 6858000"/>
              <a:gd name="connsiteX67" fmla="*/ 6007819 w 6127024"/>
              <a:gd name="connsiteY67" fmla="*/ 4858148 h 6858000"/>
              <a:gd name="connsiteX68" fmla="*/ 6007749 w 6127024"/>
              <a:gd name="connsiteY68" fmla="*/ 4964715 h 6858000"/>
              <a:gd name="connsiteX69" fmla="*/ 6005269 w 6127024"/>
              <a:gd name="connsiteY69" fmla="*/ 5150567 h 6858000"/>
              <a:gd name="connsiteX70" fmla="*/ 6001127 w 6127024"/>
              <a:gd name="connsiteY70" fmla="*/ 5164609 h 6858000"/>
              <a:gd name="connsiteX71" fmla="*/ 5998514 w 6127024"/>
              <a:gd name="connsiteY71" fmla="*/ 5189673 h 6858000"/>
              <a:gd name="connsiteX72" fmla="*/ 6018409 w 6127024"/>
              <a:gd name="connsiteY72" fmla="*/ 5227157 h 6858000"/>
              <a:gd name="connsiteX73" fmla="*/ 6036748 w 6127024"/>
              <a:gd name="connsiteY73" fmla="*/ 5322752 h 6858000"/>
              <a:gd name="connsiteX74" fmla="*/ 6036943 w 6127024"/>
              <a:gd name="connsiteY74" fmla="*/ 5329480 h 6858000"/>
              <a:gd name="connsiteX75" fmla="*/ 6037677 w 6127024"/>
              <a:gd name="connsiteY75" fmla="*/ 5354807 h 6858000"/>
              <a:gd name="connsiteX76" fmla="*/ 6039728 w 6127024"/>
              <a:gd name="connsiteY76" fmla="*/ 5359416 h 6858000"/>
              <a:gd name="connsiteX77" fmla="*/ 6053435 w 6127024"/>
              <a:gd name="connsiteY77" fmla="*/ 5387547 h 6858000"/>
              <a:gd name="connsiteX78" fmla="*/ 6065933 w 6127024"/>
              <a:gd name="connsiteY78" fmla="*/ 5443002 h 6858000"/>
              <a:gd name="connsiteX79" fmla="*/ 6068640 w 6127024"/>
              <a:gd name="connsiteY79" fmla="*/ 5474503 h 6858000"/>
              <a:gd name="connsiteX80" fmla="*/ 6080922 w 6127024"/>
              <a:gd name="connsiteY80" fmla="*/ 5561070 h 6858000"/>
              <a:gd name="connsiteX81" fmla="*/ 6096949 w 6127024"/>
              <a:gd name="connsiteY81" fmla="*/ 5648179 h 6858000"/>
              <a:gd name="connsiteX82" fmla="*/ 6121353 w 6127024"/>
              <a:gd name="connsiteY82" fmla="*/ 5721725 h 6858000"/>
              <a:gd name="connsiteX83" fmla="*/ 6109884 w 6127024"/>
              <a:gd name="connsiteY83" fmla="*/ 5721959 h 6858000"/>
              <a:gd name="connsiteX84" fmla="*/ 6127024 w 6127024"/>
              <a:gd name="connsiteY84" fmla="*/ 5786902 h 6858000"/>
              <a:gd name="connsiteX85" fmla="*/ 6115796 w 6127024"/>
              <a:gd name="connsiteY85" fmla="*/ 5862844 h 6858000"/>
              <a:gd name="connsiteX86" fmla="*/ 6102493 w 6127024"/>
              <a:gd name="connsiteY86" fmla="*/ 5928602 h 6858000"/>
              <a:gd name="connsiteX87" fmla="*/ 6056863 w 6127024"/>
              <a:gd name="connsiteY87" fmla="*/ 6000643 h 6858000"/>
              <a:gd name="connsiteX88" fmla="*/ 6045436 w 6127024"/>
              <a:gd name="connsiteY88" fmla="*/ 6124480 h 6858000"/>
              <a:gd name="connsiteX89" fmla="*/ 6030489 w 6127024"/>
              <a:gd name="connsiteY89" fmla="*/ 6317666 h 6858000"/>
              <a:gd name="connsiteX90" fmla="*/ 6007492 w 6127024"/>
              <a:gd name="connsiteY90" fmla="*/ 6440818 h 6858000"/>
              <a:gd name="connsiteX91" fmla="*/ 6009467 w 6127024"/>
              <a:gd name="connsiteY91" fmla="*/ 6487076 h 6858000"/>
              <a:gd name="connsiteX92" fmla="*/ 5995064 w 6127024"/>
              <a:gd name="connsiteY92" fmla="*/ 6540791 h 6858000"/>
              <a:gd name="connsiteX93" fmla="*/ 6004510 w 6127024"/>
              <a:gd name="connsiteY93" fmla="*/ 6599256 h 6858000"/>
              <a:gd name="connsiteX94" fmla="*/ 5986207 w 6127024"/>
              <a:gd name="connsiteY94" fmla="*/ 6695855 h 6858000"/>
              <a:gd name="connsiteX95" fmla="*/ 5979428 w 6127024"/>
              <a:gd name="connsiteY95" fmla="*/ 6754678 h 6858000"/>
              <a:gd name="connsiteX96" fmla="*/ 5983398 w 6127024"/>
              <a:gd name="connsiteY96" fmla="*/ 6778641 h 6858000"/>
              <a:gd name="connsiteX97" fmla="*/ 5984543 w 6127024"/>
              <a:gd name="connsiteY97" fmla="*/ 6811016 h 6858000"/>
              <a:gd name="connsiteX98" fmla="*/ 5979671 w 6127024"/>
              <a:gd name="connsiteY98" fmla="*/ 6858000 h 6858000"/>
              <a:gd name="connsiteX99" fmla="*/ 0 w 6127024"/>
              <a:gd name="connsiteY99" fmla="*/ 6858000 h 6858000"/>
              <a:gd name="connsiteX100" fmla="*/ 0 w 6127024"/>
              <a:gd name="connsiteY100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20843 w 6127024"/>
              <a:gd name="connsiteY46" fmla="*/ 3606745 h 6858000"/>
              <a:gd name="connsiteX47" fmla="*/ 5655472 w 6127024"/>
              <a:gd name="connsiteY47" fmla="*/ 3678877 h 6858000"/>
              <a:gd name="connsiteX48" fmla="*/ 5683015 w 6127024"/>
              <a:gd name="connsiteY48" fmla="*/ 3762025 h 6858000"/>
              <a:gd name="connsiteX49" fmla="*/ 5696643 w 6127024"/>
              <a:gd name="connsiteY49" fmla="*/ 3773888 h 6858000"/>
              <a:gd name="connsiteX50" fmla="*/ 5768491 w 6127024"/>
              <a:gd name="connsiteY50" fmla="*/ 3914399 h 6858000"/>
              <a:gd name="connsiteX51" fmla="*/ 5793123 w 6127024"/>
              <a:gd name="connsiteY51" fmla="*/ 3969952 h 6858000"/>
              <a:gd name="connsiteX52" fmla="*/ 5808321 w 6127024"/>
              <a:gd name="connsiteY52" fmla="*/ 3988153 h 6858000"/>
              <a:gd name="connsiteX53" fmla="*/ 5825621 w 6127024"/>
              <a:gd name="connsiteY53" fmla="*/ 4015525 h 6858000"/>
              <a:gd name="connsiteX54" fmla="*/ 5860672 w 6127024"/>
              <a:gd name="connsiteY54" fmla="*/ 4061579 h 6858000"/>
              <a:gd name="connsiteX55" fmla="*/ 5872173 w 6127024"/>
              <a:gd name="connsiteY55" fmla="*/ 4088497 h 6858000"/>
              <a:gd name="connsiteX56" fmla="*/ 5894095 w 6127024"/>
              <a:gd name="connsiteY56" fmla="*/ 4128857 h 6858000"/>
              <a:gd name="connsiteX57" fmla="*/ 5903513 w 6127024"/>
              <a:gd name="connsiteY57" fmla="*/ 4187661 h 6858000"/>
              <a:gd name="connsiteX58" fmla="*/ 5917114 w 6127024"/>
              <a:gd name="connsiteY58" fmla="*/ 4213096 h 6858000"/>
              <a:gd name="connsiteX59" fmla="*/ 5924233 w 6127024"/>
              <a:gd name="connsiteY59" fmla="*/ 4242060 h 6858000"/>
              <a:gd name="connsiteX60" fmla="*/ 5928910 w 6127024"/>
              <a:gd name="connsiteY60" fmla="*/ 4300973 h 6858000"/>
              <a:gd name="connsiteX61" fmla="*/ 5939320 w 6127024"/>
              <a:gd name="connsiteY61" fmla="*/ 4340435 h 6858000"/>
              <a:gd name="connsiteX62" fmla="*/ 5946705 w 6127024"/>
              <a:gd name="connsiteY62" fmla="*/ 4428051 h 6858000"/>
              <a:gd name="connsiteX63" fmla="*/ 5949261 w 6127024"/>
              <a:gd name="connsiteY63" fmla="*/ 4449185 h 6858000"/>
              <a:gd name="connsiteX64" fmla="*/ 5968960 w 6127024"/>
              <a:gd name="connsiteY64" fmla="*/ 4482655 h 6858000"/>
              <a:gd name="connsiteX65" fmla="*/ 5998138 w 6127024"/>
              <a:gd name="connsiteY65" fmla="*/ 4697518 h 6858000"/>
              <a:gd name="connsiteX66" fmla="*/ 6007819 w 6127024"/>
              <a:gd name="connsiteY66" fmla="*/ 4858148 h 6858000"/>
              <a:gd name="connsiteX67" fmla="*/ 6007749 w 6127024"/>
              <a:gd name="connsiteY67" fmla="*/ 4964715 h 6858000"/>
              <a:gd name="connsiteX68" fmla="*/ 6005269 w 6127024"/>
              <a:gd name="connsiteY68" fmla="*/ 5150567 h 6858000"/>
              <a:gd name="connsiteX69" fmla="*/ 6001127 w 6127024"/>
              <a:gd name="connsiteY69" fmla="*/ 5164609 h 6858000"/>
              <a:gd name="connsiteX70" fmla="*/ 5998514 w 6127024"/>
              <a:gd name="connsiteY70" fmla="*/ 5189673 h 6858000"/>
              <a:gd name="connsiteX71" fmla="*/ 6018409 w 6127024"/>
              <a:gd name="connsiteY71" fmla="*/ 5227157 h 6858000"/>
              <a:gd name="connsiteX72" fmla="*/ 6036748 w 6127024"/>
              <a:gd name="connsiteY72" fmla="*/ 5322752 h 6858000"/>
              <a:gd name="connsiteX73" fmla="*/ 6036943 w 6127024"/>
              <a:gd name="connsiteY73" fmla="*/ 5329480 h 6858000"/>
              <a:gd name="connsiteX74" fmla="*/ 6037677 w 6127024"/>
              <a:gd name="connsiteY74" fmla="*/ 5354807 h 6858000"/>
              <a:gd name="connsiteX75" fmla="*/ 6039728 w 6127024"/>
              <a:gd name="connsiteY75" fmla="*/ 5359416 h 6858000"/>
              <a:gd name="connsiteX76" fmla="*/ 6053435 w 6127024"/>
              <a:gd name="connsiteY76" fmla="*/ 5387547 h 6858000"/>
              <a:gd name="connsiteX77" fmla="*/ 6065933 w 6127024"/>
              <a:gd name="connsiteY77" fmla="*/ 5443002 h 6858000"/>
              <a:gd name="connsiteX78" fmla="*/ 6068640 w 6127024"/>
              <a:gd name="connsiteY78" fmla="*/ 5474503 h 6858000"/>
              <a:gd name="connsiteX79" fmla="*/ 6080922 w 6127024"/>
              <a:gd name="connsiteY79" fmla="*/ 5561070 h 6858000"/>
              <a:gd name="connsiteX80" fmla="*/ 6096949 w 6127024"/>
              <a:gd name="connsiteY80" fmla="*/ 5648179 h 6858000"/>
              <a:gd name="connsiteX81" fmla="*/ 6121353 w 6127024"/>
              <a:gd name="connsiteY81" fmla="*/ 5721725 h 6858000"/>
              <a:gd name="connsiteX82" fmla="*/ 6109884 w 6127024"/>
              <a:gd name="connsiteY82" fmla="*/ 5721959 h 6858000"/>
              <a:gd name="connsiteX83" fmla="*/ 6127024 w 6127024"/>
              <a:gd name="connsiteY83" fmla="*/ 5786902 h 6858000"/>
              <a:gd name="connsiteX84" fmla="*/ 6115796 w 6127024"/>
              <a:gd name="connsiteY84" fmla="*/ 5862844 h 6858000"/>
              <a:gd name="connsiteX85" fmla="*/ 6102493 w 6127024"/>
              <a:gd name="connsiteY85" fmla="*/ 5928602 h 6858000"/>
              <a:gd name="connsiteX86" fmla="*/ 6056863 w 6127024"/>
              <a:gd name="connsiteY86" fmla="*/ 6000643 h 6858000"/>
              <a:gd name="connsiteX87" fmla="*/ 6045436 w 6127024"/>
              <a:gd name="connsiteY87" fmla="*/ 6124480 h 6858000"/>
              <a:gd name="connsiteX88" fmla="*/ 6030489 w 6127024"/>
              <a:gd name="connsiteY88" fmla="*/ 6317666 h 6858000"/>
              <a:gd name="connsiteX89" fmla="*/ 6007492 w 6127024"/>
              <a:gd name="connsiteY89" fmla="*/ 6440818 h 6858000"/>
              <a:gd name="connsiteX90" fmla="*/ 6009467 w 6127024"/>
              <a:gd name="connsiteY90" fmla="*/ 6487076 h 6858000"/>
              <a:gd name="connsiteX91" fmla="*/ 5995064 w 6127024"/>
              <a:gd name="connsiteY91" fmla="*/ 6540791 h 6858000"/>
              <a:gd name="connsiteX92" fmla="*/ 6004510 w 6127024"/>
              <a:gd name="connsiteY92" fmla="*/ 6599256 h 6858000"/>
              <a:gd name="connsiteX93" fmla="*/ 5986207 w 6127024"/>
              <a:gd name="connsiteY93" fmla="*/ 6695855 h 6858000"/>
              <a:gd name="connsiteX94" fmla="*/ 5979428 w 6127024"/>
              <a:gd name="connsiteY94" fmla="*/ 6754678 h 6858000"/>
              <a:gd name="connsiteX95" fmla="*/ 5983398 w 6127024"/>
              <a:gd name="connsiteY95" fmla="*/ 6778641 h 6858000"/>
              <a:gd name="connsiteX96" fmla="*/ 5984543 w 6127024"/>
              <a:gd name="connsiteY96" fmla="*/ 6811016 h 6858000"/>
              <a:gd name="connsiteX97" fmla="*/ 5979671 w 6127024"/>
              <a:gd name="connsiteY97" fmla="*/ 6858000 h 6858000"/>
              <a:gd name="connsiteX98" fmla="*/ 0 w 6127024"/>
              <a:gd name="connsiteY98" fmla="*/ 6858000 h 6858000"/>
              <a:gd name="connsiteX99" fmla="*/ 0 w 6127024"/>
              <a:gd name="connsiteY99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599700 w 6127024"/>
              <a:gd name="connsiteY44" fmla="*/ 3547221 h 6858000"/>
              <a:gd name="connsiteX45" fmla="*/ 5618377 w 6127024"/>
              <a:gd name="connsiteY45" fmla="*/ 3588431 h 6858000"/>
              <a:gd name="connsiteX46" fmla="*/ 5655472 w 6127024"/>
              <a:gd name="connsiteY46" fmla="*/ 3678877 h 6858000"/>
              <a:gd name="connsiteX47" fmla="*/ 5683015 w 6127024"/>
              <a:gd name="connsiteY47" fmla="*/ 3762025 h 6858000"/>
              <a:gd name="connsiteX48" fmla="*/ 5696643 w 6127024"/>
              <a:gd name="connsiteY48" fmla="*/ 3773888 h 6858000"/>
              <a:gd name="connsiteX49" fmla="*/ 5768491 w 6127024"/>
              <a:gd name="connsiteY49" fmla="*/ 3914399 h 6858000"/>
              <a:gd name="connsiteX50" fmla="*/ 5793123 w 6127024"/>
              <a:gd name="connsiteY50" fmla="*/ 3969952 h 6858000"/>
              <a:gd name="connsiteX51" fmla="*/ 5808321 w 6127024"/>
              <a:gd name="connsiteY51" fmla="*/ 3988153 h 6858000"/>
              <a:gd name="connsiteX52" fmla="*/ 5825621 w 6127024"/>
              <a:gd name="connsiteY52" fmla="*/ 4015525 h 6858000"/>
              <a:gd name="connsiteX53" fmla="*/ 5860672 w 6127024"/>
              <a:gd name="connsiteY53" fmla="*/ 4061579 h 6858000"/>
              <a:gd name="connsiteX54" fmla="*/ 5872173 w 6127024"/>
              <a:gd name="connsiteY54" fmla="*/ 4088497 h 6858000"/>
              <a:gd name="connsiteX55" fmla="*/ 5894095 w 6127024"/>
              <a:gd name="connsiteY55" fmla="*/ 4128857 h 6858000"/>
              <a:gd name="connsiteX56" fmla="*/ 5903513 w 6127024"/>
              <a:gd name="connsiteY56" fmla="*/ 4187661 h 6858000"/>
              <a:gd name="connsiteX57" fmla="*/ 5917114 w 6127024"/>
              <a:gd name="connsiteY57" fmla="*/ 4213096 h 6858000"/>
              <a:gd name="connsiteX58" fmla="*/ 5924233 w 6127024"/>
              <a:gd name="connsiteY58" fmla="*/ 4242060 h 6858000"/>
              <a:gd name="connsiteX59" fmla="*/ 5928910 w 6127024"/>
              <a:gd name="connsiteY59" fmla="*/ 4300973 h 6858000"/>
              <a:gd name="connsiteX60" fmla="*/ 5939320 w 6127024"/>
              <a:gd name="connsiteY60" fmla="*/ 4340435 h 6858000"/>
              <a:gd name="connsiteX61" fmla="*/ 5946705 w 6127024"/>
              <a:gd name="connsiteY61" fmla="*/ 4428051 h 6858000"/>
              <a:gd name="connsiteX62" fmla="*/ 5949261 w 6127024"/>
              <a:gd name="connsiteY62" fmla="*/ 4449185 h 6858000"/>
              <a:gd name="connsiteX63" fmla="*/ 5968960 w 6127024"/>
              <a:gd name="connsiteY63" fmla="*/ 4482655 h 6858000"/>
              <a:gd name="connsiteX64" fmla="*/ 5998138 w 6127024"/>
              <a:gd name="connsiteY64" fmla="*/ 4697518 h 6858000"/>
              <a:gd name="connsiteX65" fmla="*/ 6007819 w 6127024"/>
              <a:gd name="connsiteY65" fmla="*/ 4858148 h 6858000"/>
              <a:gd name="connsiteX66" fmla="*/ 6007749 w 6127024"/>
              <a:gd name="connsiteY66" fmla="*/ 4964715 h 6858000"/>
              <a:gd name="connsiteX67" fmla="*/ 6005269 w 6127024"/>
              <a:gd name="connsiteY67" fmla="*/ 5150567 h 6858000"/>
              <a:gd name="connsiteX68" fmla="*/ 6001127 w 6127024"/>
              <a:gd name="connsiteY68" fmla="*/ 5164609 h 6858000"/>
              <a:gd name="connsiteX69" fmla="*/ 5998514 w 6127024"/>
              <a:gd name="connsiteY69" fmla="*/ 5189673 h 6858000"/>
              <a:gd name="connsiteX70" fmla="*/ 6018409 w 6127024"/>
              <a:gd name="connsiteY70" fmla="*/ 5227157 h 6858000"/>
              <a:gd name="connsiteX71" fmla="*/ 6036748 w 6127024"/>
              <a:gd name="connsiteY71" fmla="*/ 5322752 h 6858000"/>
              <a:gd name="connsiteX72" fmla="*/ 6036943 w 6127024"/>
              <a:gd name="connsiteY72" fmla="*/ 5329480 h 6858000"/>
              <a:gd name="connsiteX73" fmla="*/ 6037677 w 6127024"/>
              <a:gd name="connsiteY73" fmla="*/ 5354807 h 6858000"/>
              <a:gd name="connsiteX74" fmla="*/ 6039728 w 6127024"/>
              <a:gd name="connsiteY74" fmla="*/ 5359416 h 6858000"/>
              <a:gd name="connsiteX75" fmla="*/ 6053435 w 6127024"/>
              <a:gd name="connsiteY75" fmla="*/ 5387547 h 6858000"/>
              <a:gd name="connsiteX76" fmla="*/ 6065933 w 6127024"/>
              <a:gd name="connsiteY76" fmla="*/ 5443002 h 6858000"/>
              <a:gd name="connsiteX77" fmla="*/ 6068640 w 6127024"/>
              <a:gd name="connsiteY77" fmla="*/ 5474503 h 6858000"/>
              <a:gd name="connsiteX78" fmla="*/ 6080922 w 6127024"/>
              <a:gd name="connsiteY78" fmla="*/ 5561070 h 6858000"/>
              <a:gd name="connsiteX79" fmla="*/ 6096949 w 6127024"/>
              <a:gd name="connsiteY79" fmla="*/ 5648179 h 6858000"/>
              <a:gd name="connsiteX80" fmla="*/ 6121353 w 6127024"/>
              <a:gd name="connsiteY80" fmla="*/ 5721725 h 6858000"/>
              <a:gd name="connsiteX81" fmla="*/ 6109884 w 6127024"/>
              <a:gd name="connsiteY81" fmla="*/ 5721959 h 6858000"/>
              <a:gd name="connsiteX82" fmla="*/ 6127024 w 6127024"/>
              <a:gd name="connsiteY82" fmla="*/ 5786902 h 6858000"/>
              <a:gd name="connsiteX83" fmla="*/ 6115796 w 6127024"/>
              <a:gd name="connsiteY83" fmla="*/ 5862844 h 6858000"/>
              <a:gd name="connsiteX84" fmla="*/ 6102493 w 6127024"/>
              <a:gd name="connsiteY84" fmla="*/ 5928602 h 6858000"/>
              <a:gd name="connsiteX85" fmla="*/ 6056863 w 6127024"/>
              <a:gd name="connsiteY85" fmla="*/ 6000643 h 6858000"/>
              <a:gd name="connsiteX86" fmla="*/ 6045436 w 6127024"/>
              <a:gd name="connsiteY86" fmla="*/ 6124480 h 6858000"/>
              <a:gd name="connsiteX87" fmla="*/ 6030489 w 6127024"/>
              <a:gd name="connsiteY87" fmla="*/ 6317666 h 6858000"/>
              <a:gd name="connsiteX88" fmla="*/ 6007492 w 6127024"/>
              <a:gd name="connsiteY88" fmla="*/ 6440818 h 6858000"/>
              <a:gd name="connsiteX89" fmla="*/ 6009467 w 6127024"/>
              <a:gd name="connsiteY89" fmla="*/ 6487076 h 6858000"/>
              <a:gd name="connsiteX90" fmla="*/ 5995064 w 6127024"/>
              <a:gd name="connsiteY90" fmla="*/ 6540791 h 6858000"/>
              <a:gd name="connsiteX91" fmla="*/ 6004510 w 6127024"/>
              <a:gd name="connsiteY91" fmla="*/ 6599256 h 6858000"/>
              <a:gd name="connsiteX92" fmla="*/ 5986207 w 6127024"/>
              <a:gd name="connsiteY92" fmla="*/ 6695855 h 6858000"/>
              <a:gd name="connsiteX93" fmla="*/ 5979428 w 6127024"/>
              <a:gd name="connsiteY93" fmla="*/ 6754678 h 6858000"/>
              <a:gd name="connsiteX94" fmla="*/ 5983398 w 6127024"/>
              <a:gd name="connsiteY94" fmla="*/ 6778641 h 6858000"/>
              <a:gd name="connsiteX95" fmla="*/ 5984543 w 6127024"/>
              <a:gd name="connsiteY95" fmla="*/ 6811016 h 6858000"/>
              <a:gd name="connsiteX96" fmla="*/ 5979671 w 6127024"/>
              <a:gd name="connsiteY96" fmla="*/ 6858000 h 6858000"/>
              <a:gd name="connsiteX97" fmla="*/ 0 w 6127024"/>
              <a:gd name="connsiteY97" fmla="*/ 6858000 h 6858000"/>
              <a:gd name="connsiteX98" fmla="*/ 0 w 6127024"/>
              <a:gd name="connsiteY98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17114 w 6127024"/>
              <a:gd name="connsiteY56" fmla="*/ 4213096 h 6858000"/>
              <a:gd name="connsiteX57" fmla="*/ 5924233 w 6127024"/>
              <a:gd name="connsiteY57" fmla="*/ 4242060 h 6858000"/>
              <a:gd name="connsiteX58" fmla="*/ 5928910 w 6127024"/>
              <a:gd name="connsiteY58" fmla="*/ 4300973 h 6858000"/>
              <a:gd name="connsiteX59" fmla="*/ 5939320 w 6127024"/>
              <a:gd name="connsiteY59" fmla="*/ 4340435 h 6858000"/>
              <a:gd name="connsiteX60" fmla="*/ 5946705 w 6127024"/>
              <a:gd name="connsiteY60" fmla="*/ 4428051 h 6858000"/>
              <a:gd name="connsiteX61" fmla="*/ 5949261 w 6127024"/>
              <a:gd name="connsiteY61" fmla="*/ 4449185 h 6858000"/>
              <a:gd name="connsiteX62" fmla="*/ 5968960 w 6127024"/>
              <a:gd name="connsiteY62" fmla="*/ 4482655 h 6858000"/>
              <a:gd name="connsiteX63" fmla="*/ 5998138 w 6127024"/>
              <a:gd name="connsiteY63" fmla="*/ 4697518 h 6858000"/>
              <a:gd name="connsiteX64" fmla="*/ 6007819 w 6127024"/>
              <a:gd name="connsiteY64" fmla="*/ 4858148 h 6858000"/>
              <a:gd name="connsiteX65" fmla="*/ 6007749 w 6127024"/>
              <a:gd name="connsiteY65" fmla="*/ 4964715 h 6858000"/>
              <a:gd name="connsiteX66" fmla="*/ 6005269 w 6127024"/>
              <a:gd name="connsiteY66" fmla="*/ 5150567 h 6858000"/>
              <a:gd name="connsiteX67" fmla="*/ 6001127 w 6127024"/>
              <a:gd name="connsiteY67" fmla="*/ 5164609 h 6858000"/>
              <a:gd name="connsiteX68" fmla="*/ 5998514 w 6127024"/>
              <a:gd name="connsiteY68" fmla="*/ 5189673 h 6858000"/>
              <a:gd name="connsiteX69" fmla="*/ 6018409 w 6127024"/>
              <a:gd name="connsiteY69" fmla="*/ 5227157 h 6858000"/>
              <a:gd name="connsiteX70" fmla="*/ 6036748 w 6127024"/>
              <a:gd name="connsiteY70" fmla="*/ 5322752 h 6858000"/>
              <a:gd name="connsiteX71" fmla="*/ 6036943 w 6127024"/>
              <a:gd name="connsiteY71" fmla="*/ 5329480 h 6858000"/>
              <a:gd name="connsiteX72" fmla="*/ 6037677 w 6127024"/>
              <a:gd name="connsiteY72" fmla="*/ 5354807 h 6858000"/>
              <a:gd name="connsiteX73" fmla="*/ 6039728 w 6127024"/>
              <a:gd name="connsiteY73" fmla="*/ 5359416 h 6858000"/>
              <a:gd name="connsiteX74" fmla="*/ 6053435 w 6127024"/>
              <a:gd name="connsiteY74" fmla="*/ 5387547 h 6858000"/>
              <a:gd name="connsiteX75" fmla="*/ 6065933 w 6127024"/>
              <a:gd name="connsiteY75" fmla="*/ 5443002 h 6858000"/>
              <a:gd name="connsiteX76" fmla="*/ 6068640 w 6127024"/>
              <a:gd name="connsiteY76" fmla="*/ 5474503 h 6858000"/>
              <a:gd name="connsiteX77" fmla="*/ 6080922 w 6127024"/>
              <a:gd name="connsiteY77" fmla="*/ 5561070 h 6858000"/>
              <a:gd name="connsiteX78" fmla="*/ 6096949 w 6127024"/>
              <a:gd name="connsiteY78" fmla="*/ 5648179 h 6858000"/>
              <a:gd name="connsiteX79" fmla="*/ 6121353 w 6127024"/>
              <a:gd name="connsiteY79" fmla="*/ 5721725 h 6858000"/>
              <a:gd name="connsiteX80" fmla="*/ 6109884 w 6127024"/>
              <a:gd name="connsiteY80" fmla="*/ 5721959 h 6858000"/>
              <a:gd name="connsiteX81" fmla="*/ 6127024 w 6127024"/>
              <a:gd name="connsiteY81" fmla="*/ 5786902 h 6858000"/>
              <a:gd name="connsiteX82" fmla="*/ 6115796 w 6127024"/>
              <a:gd name="connsiteY82" fmla="*/ 5862844 h 6858000"/>
              <a:gd name="connsiteX83" fmla="*/ 6102493 w 6127024"/>
              <a:gd name="connsiteY83" fmla="*/ 5928602 h 6858000"/>
              <a:gd name="connsiteX84" fmla="*/ 6056863 w 6127024"/>
              <a:gd name="connsiteY84" fmla="*/ 6000643 h 6858000"/>
              <a:gd name="connsiteX85" fmla="*/ 6045436 w 6127024"/>
              <a:gd name="connsiteY85" fmla="*/ 6124480 h 6858000"/>
              <a:gd name="connsiteX86" fmla="*/ 6030489 w 6127024"/>
              <a:gd name="connsiteY86" fmla="*/ 6317666 h 6858000"/>
              <a:gd name="connsiteX87" fmla="*/ 6007492 w 6127024"/>
              <a:gd name="connsiteY87" fmla="*/ 6440818 h 6858000"/>
              <a:gd name="connsiteX88" fmla="*/ 6009467 w 6127024"/>
              <a:gd name="connsiteY88" fmla="*/ 6487076 h 6858000"/>
              <a:gd name="connsiteX89" fmla="*/ 5995064 w 6127024"/>
              <a:gd name="connsiteY89" fmla="*/ 6540791 h 6858000"/>
              <a:gd name="connsiteX90" fmla="*/ 6004510 w 6127024"/>
              <a:gd name="connsiteY90" fmla="*/ 6599256 h 6858000"/>
              <a:gd name="connsiteX91" fmla="*/ 5986207 w 6127024"/>
              <a:gd name="connsiteY91" fmla="*/ 6695855 h 6858000"/>
              <a:gd name="connsiteX92" fmla="*/ 5979428 w 6127024"/>
              <a:gd name="connsiteY92" fmla="*/ 6754678 h 6858000"/>
              <a:gd name="connsiteX93" fmla="*/ 5983398 w 6127024"/>
              <a:gd name="connsiteY93" fmla="*/ 6778641 h 6858000"/>
              <a:gd name="connsiteX94" fmla="*/ 5984543 w 6127024"/>
              <a:gd name="connsiteY94" fmla="*/ 6811016 h 6858000"/>
              <a:gd name="connsiteX95" fmla="*/ 5979671 w 6127024"/>
              <a:gd name="connsiteY95" fmla="*/ 6858000 h 6858000"/>
              <a:gd name="connsiteX96" fmla="*/ 0 w 6127024"/>
              <a:gd name="connsiteY96" fmla="*/ 6858000 h 6858000"/>
              <a:gd name="connsiteX97" fmla="*/ 0 w 6127024"/>
              <a:gd name="connsiteY97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17114 w 6127024"/>
              <a:gd name="connsiteY56" fmla="*/ 4213096 h 6858000"/>
              <a:gd name="connsiteX57" fmla="*/ 5924233 w 6127024"/>
              <a:gd name="connsiteY57" fmla="*/ 4242060 h 6858000"/>
              <a:gd name="connsiteX58" fmla="*/ 5928910 w 6127024"/>
              <a:gd name="connsiteY58" fmla="*/ 4300973 h 6858000"/>
              <a:gd name="connsiteX59" fmla="*/ 5946705 w 6127024"/>
              <a:gd name="connsiteY59" fmla="*/ 4428051 h 6858000"/>
              <a:gd name="connsiteX60" fmla="*/ 5949261 w 6127024"/>
              <a:gd name="connsiteY60" fmla="*/ 4449185 h 6858000"/>
              <a:gd name="connsiteX61" fmla="*/ 5968960 w 6127024"/>
              <a:gd name="connsiteY61" fmla="*/ 4482655 h 6858000"/>
              <a:gd name="connsiteX62" fmla="*/ 5998138 w 6127024"/>
              <a:gd name="connsiteY62" fmla="*/ 4697518 h 6858000"/>
              <a:gd name="connsiteX63" fmla="*/ 6007819 w 6127024"/>
              <a:gd name="connsiteY63" fmla="*/ 4858148 h 6858000"/>
              <a:gd name="connsiteX64" fmla="*/ 6007749 w 6127024"/>
              <a:gd name="connsiteY64" fmla="*/ 4964715 h 6858000"/>
              <a:gd name="connsiteX65" fmla="*/ 6005269 w 6127024"/>
              <a:gd name="connsiteY65" fmla="*/ 5150567 h 6858000"/>
              <a:gd name="connsiteX66" fmla="*/ 6001127 w 6127024"/>
              <a:gd name="connsiteY66" fmla="*/ 5164609 h 6858000"/>
              <a:gd name="connsiteX67" fmla="*/ 5998514 w 6127024"/>
              <a:gd name="connsiteY67" fmla="*/ 5189673 h 6858000"/>
              <a:gd name="connsiteX68" fmla="*/ 6018409 w 6127024"/>
              <a:gd name="connsiteY68" fmla="*/ 5227157 h 6858000"/>
              <a:gd name="connsiteX69" fmla="*/ 6036748 w 6127024"/>
              <a:gd name="connsiteY69" fmla="*/ 5322752 h 6858000"/>
              <a:gd name="connsiteX70" fmla="*/ 6036943 w 6127024"/>
              <a:gd name="connsiteY70" fmla="*/ 5329480 h 6858000"/>
              <a:gd name="connsiteX71" fmla="*/ 6037677 w 6127024"/>
              <a:gd name="connsiteY71" fmla="*/ 5354807 h 6858000"/>
              <a:gd name="connsiteX72" fmla="*/ 6039728 w 6127024"/>
              <a:gd name="connsiteY72" fmla="*/ 5359416 h 6858000"/>
              <a:gd name="connsiteX73" fmla="*/ 6053435 w 6127024"/>
              <a:gd name="connsiteY73" fmla="*/ 5387547 h 6858000"/>
              <a:gd name="connsiteX74" fmla="*/ 6065933 w 6127024"/>
              <a:gd name="connsiteY74" fmla="*/ 5443002 h 6858000"/>
              <a:gd name="connsiteX75" fmla="*/ 6068640 w 6127024"/>
              <a:gd name="connsiteY75" fmla="*/ 5474503 h 6858000"/>
              <a:gd name="connsiteX76" fmla="*/ 6080922 w 6127024"/>
              <a:gd name="connsiteY76" fmla="*/ 5561070 h 6858000"/>
              <a:gd name="connsiteX77" fmla="*/ 6096949 w 6127024"/>
              <a:gd name="connsiteY77" fmla="*/ 5648179 h 6858000"/>
              <a:gd name="connsiteX78" fmla="*/ 6121353 w 6127024"/>
              <a:gd name="connsiteY78" fmla="*/ 5721725 h 6858000"/>
              <a:gd name="connsiteX79" fmla="*/ 6109884 w 6127024"/>
              <a:gd name="connsiteY79" fmla="*/ 5721959 h 6858000"/>
              <a:gd name="connsiteX80" fmla="*/ 6127024 w 6127024"/>
              <a:gd name="connsiteY80" fmla="*/ 5786902 h 6858000"/>
              <a:gd name="connsiteX81" fmla="*/ 6115796 w 6127024"/>
              <a:gd name="connsiteY81" fmla="*/ 5862844 h 6858000"/>
              <a:gd name="connsiteX82" fmla="*/ 6102493 w 6127024"/>
              <a:gd name="connsiteY82" fmla="*/ 5928602 h 6858000"/>
              <a:gd name="connsiteX83" fmla="*/ 6056863 w 6127024"/>
              <a:gd name="connsiteY83" fmla="*/ 6000643 h 6858000"/>
              <a:gd name="connsiteX84" fmla="*/ 6045436 w 6127024"/>
              <a:gd name="connsiteY84" fmla="*/ 6124480 h 6858000"/>
              <a:gd name="connsiteX85" fmla="*/ 6030489 w 6127024"/>
              <a:gd name="connsiteY85" fmla="*/ 6317666 h 6858000"/>
              <a:gd name="connsiteX86" fmla="*/ 6007492 w 6127024"/>
              <a:gd name="connsiteY86" fmla="*/ 6440818 h 6858000"/>
              <a:gd name="connsiteX87" fmla="*/ 6009467 w 6127024"/>
              <a:gd name="connsiteY87" fmla="*/ 6487076 h 6858000"/>
              <a:gd name="connsiteX88" fmla="*/ 5995064 w 6127024"/>
              <a:gd name="connsiteY88" fmla="*/ 6540791 h 6858000"/>
              <a:gd name="connsiteX89" fmla="*/ 6004510 w 6127024"/>
              <a:gd name="connsiteY89" fmla="*/ 6599256 h 6858000"/>
              <a:gd name="connsiteX90" fmla="*/ 5986207 w 6127024"/>
              <a:gd name="connsiteY90" fmla="*/ 6695855 h 6858000"/>
              <a:gd name="connsiteX91" fmla="*/ 5979428 w 6127024"/>
              <a:gd name="connsiteY91" fmla="*/ 6754678 h 6858000"/>
              <a:gd name="connsiteX92" fmla="*/ 5983398 w 6127024"/>
              <a:gd name="connsiteY92" fmla="*/ 6778641 h 6858000"/>
              <a:gd name="connsiteX93" fmla="*/ 5984543 w 6127024"/>
              <a:gd name="connsiteY93" fmla="*/ 6811016 h 6858000"/>
              <a:gd name="connsiteX94" fmla="*/ 5979671 w 6127024"/>
              <a:gd name="connsiteY94" fmla="*/ 6858000 h 6858000"/>
              <a:gd name="connsiteX95" fmla="*/ 0 w 6127024"/>
              <a:gd name="connsiteY95" fmla="*/ 6858000 h 6858000"/>
              <a:gd name="connsiteX96" fmla="*/ 0 w 6127024"/>
              <a:gd name="connsiteY96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24233 w 6127024"/>
              <a:gd name="connsiteY56" fmla="*/ 4242060 h 6858000"/>
              <a:gd name="connsiteX57" fmla="*/ 5928910 w 6127024"/>
              <a:gd name="connsiteY57" fmla="*/ 4300973 h 6858000"/>
              <a:gd name="connsiteX58" fmla="*/ 5946705 w 6127024"/>
              <a:gd name="connsiteY58" fmla="*/ 4428051 h 6858000"/>
              <a:gd name="connsiteX59" fmla="*/ 5949261 w 6127024"/>
              <a:gd name="connsiteY59" fmla="*/ 4449185 h 6858000"/>
              <a:gd name="connsiteX60" fmla="*/ 5968960 w 6127024"/>
              <a:gd name="connsiteY60" fmla="*/ 4482655 h 6858000"/>
              <a:gd name="connsiteX61" fmla="*/ 5998138 w 6127024"/>
              <a:gd name="connsiteY61" fmla="*/ 4697518 h 6858000"/>
              <a:gd name="connsiteX62" fmla="*/ 6007819 w 6127024"/>
              <a:gd name="connsiteY62" fmla="*/ 4858148 h 6858000"/>
              <a:gd name="connsiteX63" fmla="*/ 6007749 w 6127024"/>
              <a:gd name="connsiteY63" fmla="*/ 4964715 h 6858000"/>
              <a:gd name="connsiteX64" fmla="*/ 6005269 w 6127024"/>
              <a:gd name="connsiteY64" fmla="*/ 5150567 h 6858000"/>
              <a:gd name="connsiteX65" fmla="*/ 6001127 w 6127024"/>
              <a:gd name="connsiteY65" fmla="*/ 5164609 h 6858000"/>
              <a:gd name="connsiteX66" fmla="*/ 5998514 w 6127024"/>
              <a:gd name="connsiteY66" fmla="*/ 5189673 h 6858000"/>
              <a:gd name="connsiteX67" fmla="*/ 6018409 w 6127024"/>
              <a:gd name="connsiteY67" fmla="*/ 5227157 h 6858000"/>
              <a:gd name="connsiteX68" fmla="*/ 6036748 w 6127024"/>
              <a:gd name="connsiteY68" fmla="*/ 5322752 h 6858000"/>
              <a:gd name="connsiteX69" fmla="*/ 6036943 w 6127024"/>
              <a:gd name="connsiteY69" fmla="*/ 5329480 h 6858000"/>
              <a:gd name="connsiteX70" fmla="*/ 6037677 w 6127024"/>
              <a:gd name="connsiteY70" fmla="*/ 5354807 h 6858000"/>
              <a:gd name="connsiteX71" fmla="*/ 6039728 w 6127024"/>
              <a:gd name="connsiteY71" fmla="*/ 5359416 h 6858000"/>
              <a:gd name="connsiteX72" fmla="*/ 6053435 w 6127024"/>
              <a:gd name="connsiteY72" fmla="*/ 5387547 h 6858000"/>
              <a:gd name="connsiteX73" fmla="*/ 6065933 w 6127024"/>
              <a:gd name="connsiteY73" fmla="*/ 5443002 h 6858000"/>
              <a:gd name="connsiteX74" fmla="*/ 6068640 w 6127024"/>
              <a:gd name="connsiteY74" fmla="*/ 5474503 h 6858000"/>
              <a:gd name="connsiteX75" fmla="*/ 6080922 w 6127024"/>
              <a:gd name="connsiteY75" fmla="*/ 5561070 h 6858000"/>
              <a:gd name="connsiteX76" fmla="*/ 6096949 w 6127024"/>
              <a:gd name="connsiteY76" fmla="*/ 5648179 h 6858000"/>
              <a:gd name="connsiteX77" fmla="*/ 6121353 w 6127024"/>
              <a:gd name="connsiteY77" fmla="*/ 5721725 h 6858000"/>
              <a:gd name="connsiteX78" fmla="*/ 6109884 w 6127024"/>
              <a:gd name="connsiteY78" fmla="*/ 5721959 h 6858000"/>
              <a:gd name="connsiteX79" fmla="*/ 6127024 w 6127024"/>
              <a:gd name="connsiteY79" fmla="*/ 5786902 h 6858000"/>
              <a:gd name="connsiteX80" fmla="*/ 6115796 w 6127024"/>
              <a:gd name="connsiteY80" fmla="*/ 5862844 h 6858000"/>
              <a:gd name="connsiteX81" fmla="*/ 6102493 w 6127024"/>
              <a:gd name="connsiteY81" fmla="*/ 5928602 h 6858000"/>
              <a:gd name="connsiteX82" fmla="*/ 6056863 w 6127024"/>
              <a:gd name="connsiteY82" fmla="*/ 6000643 h 6858000"/>
              <a:gd name="connsiteX83" fmla="*/ 6045436 w 6127024"/>
              <a:gd name="connsiteY83" fmla="*/ 6124480 h 6858000"/>
              <a:gd name="connsiteX84" fmla="*/ 6030489 w 6127024"/>
              <a:gd name="connsiteY84" fmla="*/ 6317666 h 6858000"/>
              <a:gd name="connsiteX85" fmla="*/ 6007492 w 6127024"/>
              <a:gd name="connsiteY85" fmla="*/ 6440818 h 6858000"/>
              <a:gd name="connsiteX86" fmla="*/ 6009467 w 6127024"/>
              <a:gd name="connsiteY86" fmla="*/ 6487076 h 6858000"/>
              <a:gd name="connsiteX87" fmla="*/ 5995064 w 6127024"/>
              <a:gd name="connsiteY87" fmla="*/ 6540791 h 6858000"/>
              <a:gd name="connsiteX88" fmla="*/ 6004510 w 6127024"/>
              <a:gd name="connsiteY88" fmla="*/ 6599256 h 6858000"/>
              <a:gd name="connsiteX89" fmla="*/ 5986207 w 6127024"/>
              <a:gd name="connsiteY89" fmla="*/ 6695855 h 6858000"/>
              <a:gd name="connsiteX90" fmla="*/ 5979428 w 6127024"/>
              <a:gd name="connsiteY90" fmla="*/ 6754678 h 6858000"/>
              <a:gd name="connsiteX91" fmla="*/ 5983398 w 6127024"/>
              <a:gd name="connsiteY91" fmla="*/ 6778641 h 6858000"/>
              <a:gd name="connsiteX92" fmla="*/ 5984543 w 6127024"/>
              <a:gd name="connsiteY92" fmla="*/ 6811016 h 6858000"/>
              <a:gd name="connsiteX93" fmla="*/ 5979671 w 6127024"/>
              <a:gd name="connsiteY93" fmla="*/ 6858000 h 6858000"/>
              <a:gd name="connsiteX94" fmla="*/ 0 w 6127024"/>
              <a:gd name="connsiteY94" fmla="*/ 6858000 h 6858000"/>
              <a:gd name="connsiteX95" fmla="*/ 0 w 6127024"/>
              <a:gd name="connsiteY95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28910 w 6127024"/>
              <a:gd name="connsiteY56" fmla="*/ 4300973 h 6858000"/>
              <a:gd name="connsiteX57" fmla="*/ 5946705 w 6127024"/>
              <a:gd name="connsiteY57" fmla="*/ 4428051 h 6858000"/>
              <a:gd name="connsiteX58" fmla="*/ 5949261 w 6127024"/>
              <a:gd name="connsiteY58" fmla="*/ 4449185 h 6858000"/>
              <a:gd name="connsiteX59" fmla="*/ 5968960 w 6127024"/>
              <a:gd name="connsiteY59" fmla="*/ 4482655 h 6858000"/>
              <a:gd name="connsiteX60" fmla="*/ 5998138 w 6127024"/>
              <a:gd name="connsiteY60" fmla="*/ 4697518 h 6858000"/>
              <a:gd name="connsiteX61" fmla="*/ 6007819 w 6127024"/>
              <a:gd name="connsiteY61" fmla="*/ 4858148 h 6858000"/>
              <a:gd name="connsiteX62" fmla="*/ 6007749 w 6127024"/>
              <a:gd name="connsiteY62" fmla="*/ 4964715 h 6858000"/>
              <a:gd name="connsiteX63" fmla="*/ 6005269 w 6127024"/>
              <a:gd name="connsiteY63" fmla="*/ 5150567 h 6858000"/>
              <a:gd name="connsiteX64" fmla="*/ 6001127 w 6127024"/>
              <a:gd name="connsiteY64" fmla="*/ 5164609 h 6858000"/>
              <a:gd name="connsiteX65" fmla="*/ 5998514 w 6127024"/>
              <a:gd name="connsiteY65" fmla="*/ 5189673 h 6858000"/>
              <a:gd name="connsiteX66" fmla="*/ 6018409 w 6127024"/>
              <a:gd name="connsiteY66" fmla="*/ 5227157 h 6858000"/>
              <a:gd name="connsiteX67" fmla="*/ 6036748 w 6127024"/>
              <a:gd name="connsiteY67" fmla="*/ 5322752 h 6858000"/>
              <a:gd name="connsiteX68" fmla="*/ 6036943 w 6127024"/>
              <a:gd name="connsiteY68" fmla="*/ 5329480 h 6858000"/>
              <a:gd name="connsiteX69" fmla="*/ 6037677 w 6127024"/>
              <a:gd name="connsiteY69" fmla="*/ 5354807 h 6858000"/>
              <a:gd name="connsiteX70" fmla="*/ 6039728 w 6127024"/>
              <a:gd name="connsiteY70" fmla="*/ 5359416 h 6858000"/>
              <a:gd name="connsiteX71" fmla="*/ 6053435 w 6127024"/>
              <a:gd name="connsiteY71" fmla="*/ 5387547 h 6858000"/>
              <a:gd name="connsiteX72" fmla="*/ 6065933 w 6127024"/>
              <a:gd name="connsiteY72" fmla="*/ 5443002 h 6858000"/>
              <a:gd name="connsiteX73" fmla="*/ 6068640 w 6127024"/>
              <a:gd name="connsiteY73" fmla="*/ 5474503 h 6858000"/>
              <a:gd name="connsiteX74" fmla="*/ 6080922 w 6127024"/>
              <a:gd name="connsiteY74" fmla="*/ 5561070 h 6858000"/>
              <a:gd name="connsiteX75" fmla="*/ 6096949 w 6127024"/>
              <a:gd name="connsiteY75" fmla="*/ 5648179 h 6858000"/>
              <a:gd name="connsiteX76" fmla="*/ 6121353 w 6127024"/>
              <a:gd name="connsiteY76" fmla="*/ 5721725 h 6858000"/>
              <a:gd name="connsiteX77" fmla="*/ 6109884 w 6127024"/>
              <a:gd name="connsiteY77" fmla="*/ 5721959 h 6858000"/>
              <a:gd name="connsiteX78" fmla="*/ 6127024 w 6127024"/>
              <a:gd name="connsiteY78" fmla="*/ 5786902 h 6858000"/>
              <a:gd name="connsiteX79" fmla="*/ 6115796 w 6127024"/>
              <a:gd name="connsiteY79" fmla="*/ 5862844 h 6858000"/>
              <a:gd name="connsiteX80" fmla="*/ 6102493 w 6127024"/>
              <a:gd name="connsiteY80" fmla="*/ 5928602 h 6858000"/>
              <a:gd name="connsiteX81" fmla="*/ 6056863 w 6127024"/>
              <a:gd name="connsiteY81" fmla="*/ 6000643 h 6858000"/>
              <a:gd name="connsiteX82" fmla="*/ 6045436 w 6127024"/>
              <a:gd name="connsiteY82" fmla="*/ 6124480 h 6858000"/>
              <a:gd name="connsiteX83" fmla="*/ 6030489 w 6127024"/>
              <a:gd name="connsiteY83" fmla="*/ 6317666 h 6858000"/>
              <a:gd name="connsiteX84" fmla="*/ 6007492 w 6127024"/>
              <a:gd name="connsiteY84" fmla="*/ 6440818 h 6858000"/>
              <a:gd name="connsiteX85" fmla="*/ 6009467 w 6127024"/>
              <a:gd name="connsiteY85" fmla="*/ 6487076 h 6858000"/>
              <a:gd name="connsiteX86" fmla="*/ 5995064 w 6127024"/>
              <a:gd name="connsiteY86" fmla="*/ 6540791 h 6858000"/>
              <a:gd name="connsiteX87" fmla="*/ 6004510 w 6127024"/>
              <a:gd name="connsiteY87" fmla="*/ 6599256 h 6858000"/>
              <a:gd name="connsiteX88" fmla="*/ 5986207 w 6127024"/>
              <a:gd name="connsiteY88" fmla="*/ 6695855 h 6858000"/>
              <a:gd name="connsiteX89" fmla="*/ 5979428 w 6127024"/>
              <a:gd name="connsiteY89" fmla="*/ 6754678 h 6858000"/>
              <a:gd name="connsiteX90" fmla="*/ 5983398 w 6127024"/>
              <a:gd name="connsiteY90" fmla="*/ 6778641 h 6858000"/>
              <a:gd name="connsiteX91" fmla="*/ 5984543 w 6127024"/>
              <a:gd name="connsiteY91" fmla="*/ 6811016 h 6858000"/>
              <a:gd name="connsiteX92" fmla="*/ 5979671 w 6127024"/>
              <a:gd name="connsiteY92" fmla="*/ 6858000 h 6858000"/>
              <a:gd name="connsiteX93" fmla="*/ 0 w 6127024"/>
              <a:gd name="connsiteY93" fmla="*/ 6858000 h 6858000"/>
              <a:gd name="connsiteX94" fmla="*/ 0 w 6127024"/>
              <a:gd name="connsiteY94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46705 w 6127024"/>
              <a:gd name="connsiteY56" fmla="*/ 4428051 h 6858000"/>
              <a:gd name="connsiteX57" fmla="*/ 5949261 w 6127024"/>
              <a:gd name="connsiteY57" fmla="*/ 4449185 h 6858000"/>
              <a:gd name="connsiteX58" fmla="*/ 5968960 w 6127024"/>
              <a:gd name="connsiteY58" fmla="*/ 4482655 h 6858000"/>
              <a:gd name="connsiteX59" fmla="*/ 5998138 w 6127024"/>
              <a:gd name="connsiteY59" fmla="*/ 4697518 h 6858000"/>
              <a:gd name="connsiteX60" fmla="*/ 6007819 w 6127024"/>
              <a:gd name="connsiteY60" fmla="*/ 4858148 h 6858000"/>
              <a:gd name="connsiteX61" fmla="*/ 6007749 w 6127024"/>
              <a:gd name="connsiteY61" fmla="*/ 4964715 h 6858000"/>
              <a:gd name="connsiteX62" fmla="*/ 6005269 w 6127024"/>
              <a:gd name="connsiteY62" fmla="*/ 5150567 h 6858000"/>
              <a:gd name="connsiteX63" fmla="*/ 6001127 w 6127024"/>
              <a:gd name="connsiteY63" fmla="*/ 5164609 h 6858000"/>
              <a:gd name="connsiteX64" fmla="*/ 5998514 w 6127024"/>
              <a:gd name="connsiteY64" fmla="*/ 5189673 h 6858000"/>
              <a:gd name="connsiteX65" fmla="*/ 6018409 w 6127024"/>
              <a:gd name="connsiteY65" fmla="*/ 5227157 h 6858000"/>
              <a:gd name="connsiteX66" fmla="*/ 6036748 w 6127024"/>
              <a:gd name="connsiteY66" fmla="*/ 5322752 h 6858000"/>
              <a:gd name="connsiteX67" fmla="*/ 6036943 w 6127024"/>
              <a:gd name="connsiteY67" fmla="*/ 5329480 h 6858000"/>
              <a:gd name="connsiteX68" fmla="*/ 6037677 w 6127024"/>
              <a:gd name="connsiteY68" fmla="*/ 5354807 h 6858000"/>
              <a:gd name="connsiteX69" fmla="*/ 6039728 w 6127024"/>
              <a:gd name="connsiteY69" fmla="*/ 5359416 h 6858000"/>
              <a:gd name="connsiteX70" fmla="*/ 6053435 w 6127024"/>
              <a:gd name="connsiteY70" fmla="*/ 5387547 h 6858000"/>
              <a:gd name="connsiteX71" fmla="*/ 6065933 w 6127024"/>
              <a:gd name="connsiteY71" fmla="*/ 5443002 h 6858000"/>
              <a:gd name="connsiteX72" fmla="*/ 6068640 w 6127024"/>
              <a:gd name="connsiteY72" fmla="*/ 5474503 h 6858000"/>
              <a:gd name="connsiteX73" fmla="*/ 6080922 w 6127024"/>
              <a:gd name="connsiteY73" fmla="*/ 5561070 h 6858000"/>
              <a:gd name="connsiteX74" fmla="*/ 6096949 w 6127024"/>
              <a:gd name="connsiteY74" fmla="*/ 5648179 h 6858000"/>
              <a:gd name="connsiteX75" fmla="*/ 6121353 w 6127024"/>
              <a:gd name="connsiteY75" fmla="*/ 5721725 h 6858000"/>
              <a:gd name="connsiteX76" fmla="*/ 6109884 w 6127024"/>
              <a:gd name="connsiteY76" fmla="*/ 5721959 h 6858000"/>
              <a:gd name="connsiteX77" fmla="*/ 6127024 w 6127024"/>
              <a:gd name="connsiteY77" fmla="*/ 5786902 h 6858000"/>
              <a:gd name="connsiteX78" fmla="*/ 6115796 w 6127024"/>
              <a:gd name="connsiteY78" fmla="*/ 5862844 h 6858000"/>
              <a:gd name="connsiteX79" fmla="*/ 6102493 w 6127024"/>
              <a:gd name="connsiteY79" fmla="*/ 5928602 h 6858000"/>
              <a:gd name="connsiteX80" fmla="*/ 6056863 w 6127024"/>
              <a:gd name="connsiteY80" fmla="*/ 6000643 h 6858000"/>
              <a:gd name="connsiteX81" fmla="*/ 6045436 w 6127024"/>
              <a:gd name="connsiteY81" fmla="*/ 6124480 h 6858000"/>
              <a:gd name="connsiteX82" fmla="*/ 6030489 w 6127024"/>
              <a:gd name="connsiteY82" fmla="*/ 6317666 h 6858000"/>
              <a:gd name="connsiteX83" fmla="*/ 6007492 w 6127024"/>
              <a:gd name="connsiteY83" fmla="*/ 6440818 h 6858000"/>
              <a:gd name="connsiteX84" fmla="*/ 6009467 w 6127024"/>
              <a:gd name="connsiteY84" fmla="*/ 6487076 h 6858000"/>
              <a:gd name="connsiteX85" fmla="*/ 5995064 w 6127024"/>
              <a:gd name="connsiteY85" fmla="*/ 6540791 h 6858000"/>
              <a:gd name="connsiteX86" fmla="*/ 6004510 w 6127024"/>
              <a:gd name="connsiteY86" fmla="*/ 6599256 h 6858000"/>
              <a:gd name="connsiteX87" fmla="*/ 5986207 w 6127024"/>
              <a:gd name="connsiteY87" fmla="*/ 6695855 h 6858000"/>
              <a:gd name="connsiteX88" fmla="*/ 5979428 w 6127024"/>
              <a:gd name="connsiteY88" fmla="*/ 6754678 h 6858000"/>
              <a:gd name="connsiteX89" fmla="*/ 5983398 w 6127024"/>
              <a:gd name="connsiteY89" fmla="*/ 6778641 h 6858000"/>
              <a:gd name="connsiteX90" fmla="*/ 5984543 w 6127024"/>
              <a:gd name="connsiteY90" fmla="*/ 6811016 h 6858000"/>
              <a:gd name="connsiteX91" fmla="*/ 5979671 w 6127024"/>
              <a:gd name="connsiteY91" fmla="*/ 6858000 h 6858000"/>
              <a:gd name="connsiteX92" fmla="*/ 0 w 6127024"/>
              <a:gd name="connsiteY92" fmla="*/ 6858000 h 6858000"/>
              <a:gd name="connsiteX93" fmla="*/ 0 w 6127024"/>
              <a:gd name="connsiteY93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72173 w 6127024"/>
              <a:gd name="connsiteY53" fmla="*/ 4088497 h 6858000"/>
              <a:gd name="connsiteX54" fmla="*/ 5894095 w 6127024"/>
              <a:gd name="connsiteY54" fmla="*/ 4128857 h 6858000"/>
              <a:gd name="connsiteX55" fmla="*/ 5903513 w 6127024"/>
              <a:gd name="connsiteY55" fmla="*/ 4187661 h 6858000"/>
              <a:gd name="connsiteX56" fmla="*/ 5946705 w 6127024"/>
              <a:gd name="connsiteY56" fmla="*/ 4428051 h 6858000"/>
              <a:gd name="connsiteX57" fmla="*/ 5949261 w 6127024"/>
              <a:gd name="connsiteY57" fmla="*/ 4449185 h 6858000"/>
              <a:gd name="connsiteX58" fmla="*/ 5968960 w 6127024"/>
              <a:gd name="connsiteY58" fmla="*/ 4482655 h 6858000"/>
              <a:gd name="connsiteX59" fmla="*/ 5998138 w 6127024"/>
              <a:gd name="connsiteY59" fmla="*/ 4697518 h 6858000"/>
              <a:gd name="connsiteX60" fmla="*/ 6007819 w 6127024"/>
              <a:gd name="connsiteY60" fmla="*/ 4858148 h 6858000"/>
              <a:gd name="connsiteX61" fmla="*/ 6007749 w 6127024"/>
              <a:gd name="connsiteY61" fmla="*/ 4964715 h 6858000"/>
              <a:gd name="connsiteX62" fmla="*/ 6005269 w 6127024"/>
              <a:gd name="connsiteY62" fmla="*/ 5150567 h 6858000"/>
              <a:gd name="connsiteX63" fmla="*/ 6001127 w 6127024"/>
              <a:gd name="connsiteY63" fmla="*/ 5164609 h 6858000"/>
              <a:gd name="connsiteX64" fmla="*/ 5998514 w 6127024"/>
              <a:gd name="connsiteY64" fmla="*/ 5189673 h 6858000"/>
              <a:gd name="connsiteX65" fmla="*/ 6018409 w 6127024"/>
              <a:gd name="connsiteY65" fmla="*/ 5227157 h 6858000"/>
              <a:gd name="connsiteX66" fmla="*/ 6036748 w 6127024"/>
              <a:gd name="connsiteY66" fmla="*/ 5322752 h 6858000"/>
              <a:gd name="connsiteX67" fmla="*/ 6036943 w 6127024"/>
              <a:gd name="connsiteY67" fmla="*/ 5329480 h 6858000"/>
              <a:gd name="connsiteX68" fmla="*/ 6037677 w 6127024"/>
              <a:gd name="connsiteY68" fmla="*/ 5354807 h 6858000"/>
              <a:gd name="connsiteX69" fmla="*/ 6039728 w 6127024"/>
              <a:gd name="connsiteY69" fmla="*/ 5359416 h 6858000"/>
              <a:gd name="connsiteX70" fmla="*/ 6053435 w 6127024"/>
              <a:gd name="connsiteY70" fmla="*/ 5387547 h 6858000"/>
              <a:gd name="connsiteX71" fmla="*/ 6065933 w 6127024"/>
              <a:gd name="connsiteY71" fmla="*/ 5443002 h 6858000"/>
              <a:gd name="connsiteX72" fmla="*/ 6068640 w 6127024"/>
              <a:gd name="connsiteY72" fmla="*/ 5474503 h 6858000"/>
              <a:gd name="connsiteX73" fmla="*/ 6080922 w 6127024"/>
              <a:gd name="connsiteY73" fmla="*/ 5561070 h 6858000"/>
              <a:gd name="connsiteX74" fmla="*/ 6096949 w 6127024"/>
              <a:gd name="connsiteY74" fmla="*/ 5648179 h 6858000"/>
              <a:gd name="connsiteX75" fmla="*/ 6121353 w 6127024"/>
              <a:gd name="connsiteY75" fmla="*/ 5721725 h 6858000"/>
              <a:gd name="connsiteX76" fmla="*/ 6109884 w 6127024"/>
              <a:gd name="connsiteY76" fmla="*/ 5721959 h 6858000"/>
              <a:gd name="connsiteX77" fmla="*/ 6127024 w 6127024"/>
              <a:gd name="connsiteY77" fmla="*/ 5786902 h 6858000"/>
              <a:gd name="connsiteX78" fmla="*/ 6115796 w 6127024"/>
              <a:gd name="connsiteY78" fmla="*/ 5862844 h 6858000"/>
              <a:gd name="connsiteX79" fmla="*/ 6102493 w 6127024"/>
              <a:gd name="connsiteY79" fmla="*/ 5928602 h 6858000"/>
              <a:gd name="connsiteX80" fmla="*/ 6056863 w 6127024"/>
              <a:gd name="connsiteY80" fmla="*/ 6000643 h 6858000"/>
              <a:gd name="connsiteX81" fmla="*/ 6045436 w 6127024"/>
              <a:gd name="connsiteY81" fmla="*/ 6124480 h 6858000"/>
              <a:gd name="connsiteX82" fmla="*/ 6030489 w 6127024"/>
              <a:gd name="connsiteY82" fmla="*/ 6317666 h 6858000"/>
              <a:gd name="connsiteX83" fmla="*/ 6007492 w 6127024"/>
              <a:gd name="connsiteY83" fmla="*/ 6440818 h 6858000"/>
              <a:gd name="connsiteX84" fmla="*/ 6009467 w 6127024"/>
              <a:gd name="connsiteY84" fmla="*/ 6487076 h 6858000"/>
              <a:gd name="connsiteX85" fmla="*/ 5995064 w 6127024"/>
              <a:gd name="connsiteY85" fmla="*/ 6540791 h 6858000"/>
              <a:gd name="connsiteX86" fmla="*/ 6004510 w 6127024"/>
              <a:gd name="connsiteY86" fmla="*/ 6599256 h 6858000"/>
              <a:gd name="connsiteX87" fmla="*/ 5986207 w 6127024"/>
              <a:gd name="connsiteY87" fmla="*/ 6695855 h 6858000"/>
              <a:gd name="connsiteX88" fmla="*/ 5979428 w 6127024"/>
              <a:gd name="connsiteY88" fmla="*/ 6754678 h 6858000"/>
              <a:gd name="connsiteX89" fmla="*/ 5983398 w 6127024"/>
              <a:gd name="connsiteY89" fmla="*/ 6778641 h 6858000"/>
              <a:gd name="connsiteX90" fmla="*/ 5984543 w 6127024"/>
              <a:gd name="connsiteY90" fmla="*/ 6811016 h 6858000"/>
              <a:gd name="connsiteX91" fmla="*/ 5979671 w 6127024"/>
              <a:gd name="connsiteY91" fmla="*/ 6858000 h 6858000"/>
              <a:gd name="connsiteX92" fmla="*/ 0 w 6127024"/>
              <a:gd name="connsiteY92" fmla="*/ 6858000 h 6858000"/>
              <a:gd name="connsiteX93" fmla="*/ 0 w 6127024"/>
              <a:gd name="connsiteY93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6943 w 6127024"/>
              <a:gd name="connsiteY66" fmla="*/ 5329480 h 6858000"/>
              <a:gd name="connsiteX67" fmla="*/ 6037677 w 6127024"/>
              <a:gd name="connsiteY67" fmla="*/ 5354807 h 6858000"/>
              <a:gd name="connsiteX68" fmla="*/ 6039728 w 6127024"/>
              <a:gd name="connsiteY68" fmla="*/ 5359416 h 6858000"/>
              <a:gd name="connsiteX69" fmla="*/ 6053435 w 6127024"/>
              <a:gd name="connsiteY69" fmla="*/ 5387547 h 6858000"/>
              <a:gd name="connsiteX70" fmla="*/ 6065933 w 6127024"/>
              <a:gd name="connsiteY70" fmla="*/ 5443002 h 6858000"/>
              <a:gd name="connsiteX71" fmla="*/ 6068640 w 6127024"/>
              <a:gd name="connsiteY71" fmla="*/ 5474503 h 6858000"/>
              <a:gd name="connsiteX72" fmla="*/ 6080922 w 6127024"/>
              <a:gd name="connsiteY72" fmla="*/ 5561070 h 6858000"/>
              <a:gd name="connsiteX73" fmla="*/ 6096949 w 6127024"/>
              <a:gd name="connsiteY73" fmla="*/ 5648179 h 6858000"/>
              <a:gd name="connsiteX74" fmla="*/ 6121353 w 6127024"/>
              <a:gd name="connsiteY74" fmla="*/ 5721725 h 6858000"/>
              <a:gd name="connsiteX75" fmla="*/ 6109884 w 6127024"/>
              <a:gd name="connsiteY75" fmla="*/ 5721959 h 6858000"/>
              <a:gd name="connsiteX76" fmla="*/ 6127024 w 6127024"/>
              <a:gd name="connsiteY76" fmla="*/ 5786902 h 6858000"/>
              <a:gd name="connsiteX77" fmla="*/ 6115796 w 6127024"/>
              <a:gd name="connsiteY77" fmla="*/ 5862844 h 6858000"/>
              <a:gd name="connsiteX78" fmla="*/ 6102493 w 6127024"/>
              <a:gd name="connsiteY78" fmla="*/ 5928602 h 6858000"/>
              <a:gd name="connsiteX79" fmla="*/ 6056863 w 6127024"/>
              <a:gd name="connsiteY79" fmla="*/ 6000643 h 6858000"/>
              <a:gd name="connsiteX80" fmla="*/ 6045436 w 6127024"/>
              <a:gd name="connsiteY80" fmla="*/ 6124480 h 6858000"/>
              <a:gd name="connsiteX81" fmla="*/ 6030489 w 6127024"/>
              <a:gd name="connsiteY81" fmla="*/ 6317666 h 6858000"/>
              <a:gd name="connsiteX82" fmla="*/ 6007492 w 6127024"/>
              <a:gd name="connsiteY82" fmla="*/ 6440818 h 6858000"/>
              <a:gd name="connsiteX83" fmla="*/ 6009467 w 6127024"/>
              <a:gd name="connsiteY83" fmla="*/ 6487076 h 6858000"/>
              <a:gd name="connsiteX84" fmla="*/ 5995064 w 6127024"/>
              <a:gd name="connsiteY84" fmla="*/ 6540791 h 6858000"/>
              <a:gd name="connsiteX85" fmla="*/ 6004510 w 6127024"/>
              <a:gd name="connsiteY85" fmla="*/ 6599256 h 6858000"/>
              <a:gd name="connsiteX86" fmla="*/ 5986207 w 6127024"/>
              <a:gd name="connsiteY86" fmla="*/ 6695855 h 6858000"/>
              <a:gd name="connsiteX87" fmla="*/ 5979428 w 6127024"/>
              <a:gd name="connsiteY87" fmla="*/ 6754678 h 6858000"/>
              <a:gd name="connsiteX88" fmla="*/ 5983398 w 6127024"/>
              <a:gd name="connsiteY88" fmla="*/ 6778641 h 6858000"/>
              <a:gd name="connsiteX89" fmla="*/ 5984543 w 6127024"/>
              <a:gd name="connsiteY89" fmla="*/ 6811016 h 6858000"/>
              <a:gd name="connsiteX90" fmla="*/ 5979671 w 6127024"/>
              <a:gd name="connsiteY90" fmla="*/ 6858000 h 6858000"/>
              <a:gd name="connsiteX91" fmla="*/ 0 w 6127024"/>
              <a:gd name="connsiteY91" fmla="*/ 6858000 h 6858000"/>
              <a:gd name="connsiteX92" fmla="*/ 0 w 6127024"/>
              <a:gd name="connsiteY9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6943 w 6127024"/>
              <a:gd name="connsiteY66" fmla="*/ 5329480 h 6858000"/>
              <a:gd name="connsiteX67" fmla="*/ 6037677 w 6127024"/>
              <a:gd name="connsiteY67" fmla="*/ 5354807 h 6858000"/>
              <a:gd name="connsiteX68" fmla="*/ 6039728 w 6127024"/>
              <a:gd name="connsiteY68" fmla="*/ 5359416 h 6858000"/>
              <a:gd name="connsiteX69" fmla="*/ 6053435 w 6127024"/>
              <a:gd name="connsiteY69" fmla="*/ 5387547 h 6858000"/>
              <a:gd name="connsiteX70" fmla="*/ 6065933 w 6127024"/>
              <a:gd name="connsiteY70" fmla="*/ 5443002 h 6858000"/>
              <a:gd name="connsiteX71" fmla="*/ 6068640 w 6127024"/>
              <a:gd name="connsiteY71" fmla="*/ 5474503 h 6858000"/>
              <a:gd name="connsiteX72" fmla="*/ 6080922 w 6127024"/>
              <a:gd name="connsiteY72" fmla="*/ 5561070 h 6858000"/>
              <a:gd name="connsiteX73" fmla="*/ 6096949 w 6127024"/>
              <a:gd name="connsiteY73" fmla="*/ 5648179 h 6858000"/>
              <a:gd name="connsiteX74" fmla="*/ 6121353 w 6127024"/>
              <a:gd name="connsiteY74" fmla="*/ 5721725 h 6858000"/>
              <a:gd name="connsiteX75" fmla="*/ 6109884 w 6127024"/>
              <a:gd name="connsiteY75" fmla="*/ 5721959 h 6858000"/>
              <a:gd name="connsiteX76" fmla="*/ 6127024 w 6127024"/>
              <a:gd name="connsiteY76" fmla="*/ 5786902 h 6858000"/>
              <a:gd name="connsiteX77" fmla="*/ 6115796 w 6127024"/>
              <a:gd name="connsiteY77" fmla="*/ 5862844 h 6858000"/>
              <a:gd name="connsiteX78" fmla="*/ 6102493 w 6127024"/>
              <a:gd name="connsiteY78" fmla="*/ 5928602 h 6858000"/>
              <a:gd name="connsiteX79" fmla="*/ 6056863 w 6127024"/>
              <a:gd name="connsiteY79" fmla="*/ 6000643 h 6858000"/>
              <a:gd name="connsiteX80" fmla="*/ 6045436 w 6127024"/>
              <a:gd name="connsiteY80" fmla="*/ 6124480 h 6858000"/>
              <a:gd name="connsiteX81" fmla="*/ 6030489 w 6127024"/>
              <a:gd name="connsiteY81" fmla="*/ 6317666 h 6858000"/>
              <a:gd name="connsiteX82" fmla="*/ 6007492 w 6127024"/>
              <a:gd name="connsiteY82" fmla="*/ 6440818 h 6858000"/>
              <a:gd name="connsiteX83" fmla="*/ 6009467 w 6127024"/>
              <a:gd name="connsiteY83" fmla="*/ 6487076 h 6858000"/>
              <a:gd name="connsiteX84" fmla="*/ 5995064 w 6127024"/>
              <a:gd name="connsiteY84" fmla="*/ 6540791 h 6858000"/>
              <a:gd name="connsiteX85" fmla="*/ 6004510 w 6127024"/>
              <a:gd name="connsiteY85" fmla="*/ 6599256 h 6858000"/>
              <a:gd name="connsiteX86" fmla="*/ 5986207 w 6127024"/>
              <a:gd name="connsiteY86" fmla="*/ 6695855 h 6858000"/>
              <a:gd name="connsiteX87" fmla="*/ 5979428 w 6127024"/>
              <a:gd name="connsiteY87" fmla="*/ 6754678 h 6858000"/>
              <a:gd name="connsiteX88" fmla="*/ 5983398 w 6127024"/>
              <a:gd name="connsiteY88" fmla="*/ 6778641 h 6858000"/>
              <a:gd name="connsiteX89" fmla="*/ 5984543 w 6127024"/>
              <a:gd name="connsiteY89" fmla="*/ 6811016 h 6858000"/>
              <a:gd name="connsiteX90" fmla="*/ 5979671 w 6127024"/>
              <a:gd name="connsiteY90" fmla="*/ 6858000 h 6858000"/>
              <a:gd name="connsiteX91" fmla="*/ 0 w 6127024"/>
              <a:gd name="connsiteY91" fmla="*/ 6858000 h 6858000"/>
              <a:gd name="connsiteX92" fmla="*/ 0 w 6127024"/>
              <a:gd name="connsiteY92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6943 w 6127024"/>
              <a:gd name="connsiteY66" fmla="*/ 5329480 h 6858000"/>
              <a:gd name="connsiteX67" fmla="*/ 6037677 w 6127024"/>
              <a:gd name="connsiteY67" fmla="*/ 5354807 h 6858000"/>
              <a:gd name="connsiteX68" fmla="*/ 6053435 w 6127024"/>
              <a:gd name="connsiteY68" fmla="*/ 5387547 h 6858000"/>
              <a:gd name="connsiteX69" fmla="*/ 6065933 w 6127024"/>
              <a:gd name="connsiteY69" fmla="*/ 5443002 h 6858000"/>
              <a:gd name="connsiteX70" fmla="*/ 6068640 w 6127024"/>
              <a:gd name="connsiteY70" fmla="*/ 5474503 h 6858000"/>
              <a:gd name="connsiteX71" fmla="*/ 6080922 w 6127024"/>
              <a:gd name="connsiteY71" fmla="*/ 5561070 h 6858000"/>
              <a:gd name="connsiteX72" fmla="*/ 6096949 w 6127024"/>
              <a:gd name="connsiteY72" fmla="*/ 5648179 h 6858000"/>
              <a:gd name="connsiteX73" fmla="*/ 6121353 w 6127024"/>
              <a:gd name="connsiteY73" fmla="*/ 5721725 h 6858000"/>
              <a:gd name="connsiteX74" fmla="*/ 6109884 w 6127024"/>
              <a:gd name="connsiteY74" fmla="*/ 5721959 h 6858000"/>
              <a:gd name="connsiteX75" fmla="*/ 6127024 w 6127024"/>
              <a:gd name="connsiteY75" fmla="*/ 5786902 h 6858000"/>
              <a:gd name="connsiteX76" fmla="*/ 6115796 w 6127024"/>
              <a:gd name="connsiteY76" fmla="*/ 5862844 h 6858000"/>
              <a:gd name="connsiteX77" fmla="*/ 6102493 w 6127024"/>
              <a:gd name="connsiteY77" fmla="*/ 5928602 h 6858000"/>
              <a:gd name="connsiteX78" fmla="*/ 6056863 w 6127024"/>
              <a:gd name="connsiteY78" fmla="*/ 6000643 h 6858000"/>
              <a:gd name="connsiteX79" fmla="*/ 6045436 w 6127024"/>
              <a:gd name="connsiteY79" fmla="*/ 6124480 h 6858000"/>
              <a:gd name="connsiteX80" fmla="*/ 6030489 w 6127024"/>
              <a:gd name="connsiteY80" fmla="*/ 6317666 h 6858000"/>
              <a:gd name="connsiteX81" fmla="*/ 6007492 w 6127024"/>
              <a:gd name="connsiteY81" fmla="*/ 6440818 h 6858000"/>
              <a:gd name="connsiteX82" fmla="*/ 6009467 w 6127024"/>
              <a:gd name="connsiteY82" fmla="*/ 6487076 h 6858000"/>
              <a:gd name="connsiteX83" fmla="*/ 5995064 w 6127024"/>
              <a:gd name="connsiteY83" fmla="*/ 6540791 h 6858000"/>
              <a:gd name="connsiteX84" fmla="*/ 6004510 w 6127024"/>
              <a:gd name="connsiteY84" fmla="*/ 6599256 h 6858000"/>
              <a:gd name="connsiteX85" fmla="*/ 5986207 w 6127024"/>
              <a:gd name="connsiteY85" fmla="*/ 6695855 h 6858000"/>
              <a:gd name="connsiteX86" fmla="*/ 5979428 w 6127024"/>
              <a:gd name="connsiteY86" fmla="*/ 6754678 h 6858000"/>
              <a:gd name="connsiteX87" fmla="*/ 5983398 w 6127024"/>
              <a:gd name="connsiteY87" fmla="*/ 6778641 h 6858000"/>
              <a:gd name="connsiteX88" fmla="*/ 5984543 w 6127024"/>
              <a:gd name="connsiteY88" fmla="*/ 6811016 h 6858000"/>
              <a:gd name="connsiteX89" fmla="*/ 5979671 w 6127024"/>
              <a:gd name="connsiteY89" fmla="*/ 6858000 h 6858000"/>
              <a:gd name="connsiteX90" fmla="*/ 0 w 6127024"/>
              <a:gd name="connsiteY90" fmla="*/ 6858000 h 6858000"/>
              <a:gd name="connsiteX91" fmla="*/ 0 w 6127024"/>
              <a:gd name="connsiteY91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7677 w 6127024"/>
              <a:gd name="connsiteY66" fmla="*/ 5354807 h 6858000"/>
              <a:gd name="connsiteX67" fmla="*/ 6053435 w 6127024"/>
              <a:gd name="connsiteY67" fmla="*/ 5387547 h 6858000"/>
              <a:gd name="connsiteX68" fmla="*/ 6065933 w 6127024"/>
              <a:gd name="connsiteY68" fmla="*/ 5443002 h 6858000"/>
              <a:gd name="connsiteX69" fmla="*/ 6068640 w 6127024"/>
              <a:gd name="connsiteY69" fmla="*/ 5474503 h 6858000"/>
              <a:gd name="connsiteX70" fmla="*/ 6080922 w 6127024"/>
              <a:gd name="connsiteY70" fmla="*/ 5561070 h 6858000"/>
              <a:gd name="connsiteX71" fmla="*/ 6096949 w 6127024"/>
              <a:gd name="connsiteY71" fmla="*/ 5648179 h 6858000"/>
              <a:gd name="connsiteX72" fmla="*/ 6121353 w 6127024"/>
              <a:gd name="connsiteY72" fmla="*/ 5721725 h 6858000"/>
              <a:gd name="connsiteX73" fmla="*/ 6109884 w 6127024"/>
              <a:gd name="connsiteY73" fmla="*/ 5721959 h 6858000"/>
              <a:gd name="connsiteX74" fmla="*/ 6127024 w 6127024"/>
              <a:gd name="connsiteY74" fmla="*/ 5786902 h 6858000"/>
              <a:gd name="connsiteX75" fmla="*/ 6115796 w 6127024"/>
              <a:gd name="connsiteY75" fmla="*/ 5862844 h 6858000"/>
              <a:gd name="connsiteX76" fmla="*/ 6102493 w 6127024"/>
              <a:gd name="connsiteY76" fmla="*/ 5928602 h 6858000"/>
              <a:gd name="connsiteX77" fmla="*/ 6056863 w 6127024"/>
              <a:gd name="connsiteY77" fmla="*/ 6000643 h 6858000"/>
              <a:gd name="connsiteX78" fmla="*/ 6045436 w 6127024"/>
              <a:gd name="connsiteY78" fmla="*/ 6124480 h 6858000"/>
              <a:gd name="connsiteX79" fmla="*/ 6030489 w 6127024"/>
              <a:gd name="connsiteY79" fmla="*/ 6317666 h 6858000"/>
              <a:gd name="connsiteX80" fmla="*/ 6007492 w 6127024"/>
              <a:gd name="connsiteY80" fmla="*/ 6440818 h 6858000"/>
              <a:gd name="connsiteX81" fmla="*/ 6009467 w 6127024"/>
              <a:gd name="connsiteY81" fmla="*/ 6487076 h 6858000"/>
              <a:gd name="connsiteX82" fmla="*/ 5995064 w 6127024"/>
              <a:gd name="connsiteY82" fmla="*/ 6540791 h 6858000"/>
              <a:gd name="connsiteX83" fmla="*/ 6004510 w 6127024"/>
              <a:gd name="connsiteY83" fmla="*/ 6599256 h 6858000"/>
              <a:gd name="connsiteX84" fmla="*/ 5986207 w 6127024"/>
              <a:gd name="connsiteY84" fmla="*/ 6695855 h 6858000"/>
              <a:gd name="connsiteX85" fmla="*/ 5979428 w 6127024"/>
              <a:gd name="connsiteY85" fmla="*/ 6754678 h 6858000"/>
              <a:gd name="connsiteX86" fmla="*/ 5983398 w 6127024"/>
              <a:gd name="connsiteY86" fmla="*/ 6778641 h 6858000"/>
              <a:gd name="connsiteX87" fmla="*/ 5984543 w 6127024"/>
              <a:gd name="connsiteY87" fmla="*/ 6811016 h 6858000"/>
              <a:gd name="connsiteX88" fmla="*/ 5979671 w 6127024"/>
              <a:gd name="connsiteY88" fmla="*/ 6858000 h 6858000"/>
              <a:gd name="connsiteX89" fmla="*/ 0 w 6127024"/>
              <a:gd name="connsiteY89" fmla="*/ 6858000 h 6858000"/>
              <a:gd name="connsiteX90" fmla="*/ 0 w 6127024"/>
              <a:gd name="connsiteY90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7677 w 6127024"/>
              <a:gd name="connsiteY66" fmla="*/ 5354807 h 6858000"/>
              <a:gd name="connsiteX67" fmla="*/ 6053435 w 6127024"/>
              <a:gd name="connsiteY67" fmla="*/ 5387547 h 6858000"/>
              <a:gd name="connsiteX68" fmla="*/ 6065933 w 6127024"/>
              <a:gd name="connsiteY68" fmla="*/ 5443002 h 6858000"/>
              <a:gd name="connsiteX69" fmla="*/ 6068640 w 6127024"/>
              <a:gd name="connsiteY69" fmla="*/ 5474503 h 6858000"/>
              <a:gd name="connsiteX70" fmla="*/ 6080922 w 6127024"/>
              <a:gd name="connsiteY70" fmla="*/ 5561070 h 6858000"/>
              <a:gd name="connsiteX71" fmla="*/ 6096949 w 6127024"/>
              <a:gd name="connsiteY71" fmla="*/ 5648179 h 6858000"/>
              <a:gd name="connsiteX72" fmla="*/ 6109884 w 6127024"/>
              <a:gd name="connsiteY72" fmla="*/ 5721959 h 6858000"/>
              <a:gd name="connsiteX73" fmla="*/ 6127024 w 6127024"/>
              <a:gd name="connsiteY73" fmla="*/ 5786902 h 6858000"/>
              <a:gd name="connsiteX74" fmla="*/ 6115796 w 6127024"/>
              <a:gd name="connsiteY74" fmla="*/ 5862844 h 6858000"/>
              <a:gd name="connsiteX75" fmla="*/ 6102493 w 6127024"/>
              <a:gd name="connsiteY75" fmla="*/ 5928602 h 6858000"/>
              <a:gd name="connsiteX76" fmla="*/ 6056863 w 6127024"/>
              <a:gd name="connsiteY76" fmla="*/ 6000643 h 6858000"/>
              <a:gd name="connsiteX77" fmla="*/ 6045436 w 6127024"/>
              <a:gd name="connsiteY77" fmla="*/ 6124480 h 6858000"/>
              <a:gd name="connsiteX78" fmla="*/ 6030489 w 6127024"/>
              <a:gd name="connsiteY78" fmla="*/ 6317666 h 6858000"/>
              <a:gd name="connsiteX79" fmla="*/ 6007492 w 6127024"/>
              <a:gd name="connsiteY79" fmla="*/ 6440818 h 6858000"/>
              <a:gd name="connsiteX80" fmla="*/ 6009467 w 6127024"/>
              <a:gd name="connsiteY80" fmla="*/ 6487076 h 6858000"/>
              <a:gd name="connsiteX81" fmla="*/ 5995064 w 6127024"/>
              <a:gd name="connsiteY81" fmla="*/ 6540791 h 6858000"/>
              <a:gd name="connsiteX82" fmla="*/ 6004510 w 6127024"/>
              <a:gd name="connsiteY82" fmla="*/ 6599256 h 6858000"/>
              <a:gd name="connsiteX83" fmla="*/ 5986207 w 6127024"/>
              <a:gd name="connsiteY83" fmla="*/ 6695855 h 6858000"/>
              <a:gd name="connsiteX84" fmla="*/ 5979428 w 6127024"/>
              <a:gd name="connsiteY84" fmla="*/ 6754678 h 6858000"/>
              <a:gd name="connsiteX85" fmla="*/ 5983398 w 6127024"/>
              <a:gd name="connsiteY85" fmla="*/ 6778641 h 6858000"/>
              <a:gd name="connsiteX86" fmla="*/ 5984543 w 6127024"/>
              <a:gd name="connsiteY86" fmla="*/ 6811016 h 6858000"/>
              <a:gd name="connsiteX87" fmla="*/ 5979671 w 6127024"/>
              <a:gd name="connsiteY87" fmla="*/ 6858000 h 6858000"/>
              <a:gd name="connsiteX88" fmla="*/ 0 w 6127024"/>
              <a:gd name="connsiteY88" fmla="*/ 6858000 h 6858000"/>
              <a:gd name="connsiteX89" fmla="*/ 0 w 6127024"/>
              <a:gd name="connsiteY89" fmla="*/ 0 h 6858000"/>
              <a:gd name="connsiteX0" fmla="*/ 0 w 6127024"/>
              <a:gd name="connsiteY0" fmla="*/ 0 h 6858000"/>
              <a:gd name="connsiteX1" fmla="*/ 4965888 w 6127024"/>
              <a:gd name="connsiteY1" fmla="*/ 0 h 6858000"/>
              <a:gd name="connsiteX2" fmla="*/ 4967767 w 6127024"/>
              <a:gd name="connsiteY2" fmla="*/ 7930 h 6858000"/>
              <a:gd name="connsiteX3" fmla="*/ 4979444 w 6127024"/>
              <a:gd name="connsiteY3" fmla="*/ 43921 h 6858000"/>
              <a:gd name="connsiteX4" fmla="*/ 5021173 w 6127024"/>
              <a:gd name="connsiteY4" fmla="*/ 123738 h 6858000"/>
              <a:gd name="connsiteX5" fmla="*/ 5075458 w 6127024"/>
              <a:gd name="connsiteY5" fmla="*/ 264355 h 6858000"/>
              <a:gd name="connsiteX6" fmla="*/ 5081175 w 6127024"/>
              <a:gd name="connsiteY6" fmla="*/ 277448 h 6858000"/>
              <a:gd name="connsiteX7" fmla="*/ 5097011 w 6127024"/>
              <a:gd name="connsiteY7" fmla="*/ 355616 h 6858000"/>
              <a:gd name="connsiteX8" fmla="*/ 5153000 w 6127024"/>
              <a:gd name="connsiteY8" fmla="*/ 507134 h 6858000"/>
              <a:gd name="connsiteX9" fmla="*/ 5171282 w 6127024"/>
              <a:gd name="connsiteY9" fmla="*/ 602071 h 6858000"/>
              <a:gd name="connsiteX10" fmla="*/ 5176196 w 6127024"/>
              <a:gd name="connsiteY10" fmla="*/ 636822 h 6858000"/>
              <a:gd name="connsiteX11" fmla="*/ 5189051 w 6127024"/>
              <a:gd name="connsiteY11" fmla="*/ 782518 h 6858000"/>
              <a:gd name="connsiteX12" fmla="*/ 5218707 w 6127024"/>
              <a:gd name="connsiteY12" fmla="*/ 886387 h 6858000"/>
              <a:gd name="connsiteX13" fmla="*/ 5221281 w 6127024"/>
              <a:gd name="connsiteY13" fmla="*/ 920873 h 6858000"/>
              <a:gd name="connsiteX14" fmla="*/ 5201018 w 6127024"/>
              <a:gd name="connsiteY14" fmla="*/ 1095027 h 6858000"/>
              <a:gd name="connsiteX15" fmla="*/ 5189234 w 6127024"/>
              <a:gd name="connsiteY15" fmla="*/ 1217308 h 6858000"/>
              <a:gd name="connsiteX16" fmla="*/ 5202769 w 6127024"/>
              <a:gd name="connsiteY16" fmla="*/ 1269450 h 6858000"/>
              <a:gd name="connsiteX17" fmla="*/ 5225968 w 6127024"/>
              <a:gd name="connsiteY17" fmla="*/ 1357994 h 6858000"/>
              <a:gd name="connsiteX18" fmla="*/ 5231437 w 6127024"/>
              <a:gd name="connsiteY18" fmla="*/ 1373779 h 6858000"/>
              <a:gd name="connsiteX19" fmla="*/ 5237226 w 6127024"/>
              <a:gd name="connsiteY19" fmla="*/ 1441327 h 6858000"/>
              <a:gd name="connsiteX20" fmla="*/ 5255653 w 6127024"/>
              <a:gd name="connsiteY20" fmla="*/ 1524712 h 6858000"/>
              <a:gd name="connsiteX21" fmla="*/ 5263491 w 6127024"/>
              <a:gd name="connsiteY21" fmla="*/ 1642938 h 6858000"/>
              <a:gd name="connsiteX22" fmla="*/ 5256552 w 6127024"/>
              <a:gd name="connsiteY22" fmla="*/ 1672509 h 6858000"/>
              <a:gd name="connsiteX23" fmla="*/ 5266931 w 6127024"/>
              <a:gd name="connsiteY23" fmla="*/ 1866147 h 6858000"/>
              <a:gd name="connsiteX24" fmla="*/ 5255696 w 6127024"/>
              <a:gd name="connsiteY24" fmla="*/ 1953770 h 6858000"/>
              <a:gd name="connsiteX25" fmla="*/ 5252592 w 6127024"/>
              <a:gd name="connsiteY25" fmla="*/ 2092210 h 6858000"/>
              <a:gd name="connsiteX26" fmla="*/ 5250104 w 6127024"/>
              <a:gd name="connsiteY26" fmla="*/ 2249166 h 6858000"/>
              <a:gd name="connsiteX27" fmla="*/ 5251214 w 6127024"/>
              <a:gd name="connsiteY27" fmla="*/ 2250944 h 6858000"/>
              <a:gd name="connsiteX28" fmla="*/ 5250644 w 6127024"/>
              <a:gd name="connsiteY28" fmla="*/ 2266619 h 6858000"/>
              <a:gd name="connsiteX29" fmla="*/ 5293877 w 6127024"/>
              <a:gd name="connsiteY29" fmla="*/ 2368649 h 6858000"/>
              <a:gd name="connsiteX30" fmla="*/ 5311338 w 6127024"/>
              <a:gd name="connsiteY30" fmla="*/ 2404034 h 6858000"/>
              <a:gd name="connsiteX31" fmla="*/ 5338366 w 6127024"/>
              <a:gd name="connsiteY31" fmla="*/ 2465052 h 6858000"/>
              <a:gd name="connsiteX32" fmla="*/ 5371263 w 6127024"/>
              <a:gd name="connsiteY32" fmla="*/ 2586413 h 6858000"/>
              <a:gd name="connsiteX33" fmla="*/ 5407503 w 6127024"/>
              <a:gd name="connsiteY33" fmla="*/ 2786290 h 6858000"/>
              <a:gd name="connsiteX34" fmla="*/ 5407356 w 6127024"/>
              <a:gd name="connsiteY34" fmla="*/ 2787545 h 6858000"/>
              <a:gd name="connsiteX35" fmla="*/ 5457023 w 6127024"/>
              <a:gd name="connsiteY35" fmla="*/ 2858292 h 6858000"/>
              <a:gd name="connsiteX36" fmla="*/ 5479298 w 6127024"/>
              <a:gd name="connsiteY36" fmla="*/ 2947791 h 6858000"/>
              <a:gd name="connsiteX37" fmla="*/ 5481770 w 6127024"/>
              <a:gd name="connsiteY37" fmla="*/ 2951352 h 6858000"/>
              <a:gd name="connsiteX38" fmla="*/ 5482415 w 6127024"/>
              <a:gd name="connsiteY38" fmla="*/ 3004079 h 6858000"/>
              <a:gd name="connsiteX39" fmla="*/ 5503944 w 6127024"/>
              <a:gd name="connsiteY39" fmla="*/ 3123335 h 6858000"/>
              <a:gd name="connsiteX40" fmla="*/ 5516007 w 6127024"/>
              <a:gd name="connsiteY40" fmla="*/ 3258473 h 6858000"/>
              <a:gd name="connsiteX41" fmla="*/ 5589758 w 6127024"/>
              <a:gd name="connsiteY41" fmla="*/ 3453699 h 6858000"/>
              <a:gd name="connsiteX42" fmla="*/ 5596144 w 6127024"/>
              <a:gd name="connsiteY42" fmla="*/ 3534624 h 6858000"/>
              <a:gd name="connsiteX43" fmla="*/ 5597750 w 6127024"/>
              <a:gd name="connsiteY43" fmla="*/ 3534129 h 6858000"/>
              <a:gd name="connsiteX44" fmla="*/ 5618377 w 6127024"/>
              <a:gd name="connsiteY44" fmla="*/ 3588431 h 6858000"/>
              <a:gd name="connsiteX45" fmla="*/ 5655472 w 6127024"/>
              <a:gd name="connsiteY45" fmla="*/ 3678877 h 6858000"/>
              <a:gd name="connsiteX46" fmla="*/ 5683015 w 6127024"/>
              <a:gd name="connsiteY46" fmla="*/ 3762025 h 6858000"/>
              <a:gd name="connsiteX47" fmla="*/ 5696643 w 6127024"/>
              <a:gd name="connsiteY47" fmla="*/ 3773888 h 6858000"/>
              <a:gd name="connsiteX48" fmla="*/ 5768491 w 6127024"/>
              <a:gd name="connsiteY48" fmla="*/ 3914399 h 6858000"/>
              <a:gd name="connsiteX49" fmla="*/ 5793123 w 6127024"/>
              <a:gd name="connsiteY49" fmla="*/ 3969952 h 6858000"/>
              <a:gd name="connsiteX50" fmla="*/ 5808321 w 6127024"/>
              <a:gd name="connsiteY50" fmla="*/ 3988153 h 6858000"/>
              <a:gd name="connsiteX51" fmla="*/ 5825621 w 6127024"/>
              <a:gd name="connsiteY51" fmla="*/ 4015525 h 6858000"/>
              <a:gd name="connsiteX52" fmla="*/ 5860672 w 6127024"/>
              <a:gd name="connsiteY52" fmla="*/ 4061579 h 6858000"/>
              <a:gd name="connsiteX53" fmla="*/ 5894095 w 6127024"/>
              <a:gd name="connsiteY53" fmla="*/ 4128857 h 6858000"/>
              <a:gd name="connsiteX54" fmla="*/ 5903513 w 6127024"/>
              <a:gd name="connsiteY54" fmla="*/ 4187661 h 6858000"/>
              <a:gd name="connsiteX55" fmla="*/ 5946705 w 6127024"/>
              <a:gd name="connsiteY55" fmla="*/ 4428051 h 6858000"/>
              <a:gd name="connsiteX56" fmla="*/ 5949261 w 6127024"/>
              <a:gd name="connsiteY56" fmla="*/ 4449185 h 6858000"/>
              <a:gd name="connsiteX57" fmla="*/ 5968960 w 6127024"/>
              <a:gd name="connsiteY57" fmla="*/ 4482655 h 6858000"/>
              <a:gd name="connsiteX58" fmla="*/ 5998138 w 6127024"/>
              <a:gd name="connsiteY58" fmla="*/ 4697518 h 6858000"/>
              <a:gd name="connsiteX59" fmla="*/ 6007819 w 6127024"/>
              <a:gd name="connsiteY59" fmla="*/ 4858148 h 6858000"/>
              <a:gd name="connsiteX60" fmla="*/ 6007749 w 6127024"/>
              <a:gd name="connsiteY60" fmla="*/ 4964715 h 6858000"/>
              <a:gd name="connsiteX61" fmla="*/ 6005269 w 6127024"/>
              <a:gd name="connsiteY61" fmla="*/ 5150567 h 6858000"/>
              <a:gd name="connsiteX62" fmla="*/ 6001127 w 6127024"/>
              <a:gd name="connsiteY62" fmla="*/ 5164609 h 6858000"/>
              <a:gd name="connsiteX63" fmla="*/ 5998514 w 6127024"/>
              <a:gd name="connsiteY63" fmla="*/ 5189673 h 6858000"/>
              <a:gd name="connsiteX64" fmla="*/ 6018409 w 6127024"/>
              <a:gd name="connsiteY64" fmla="*/ 5227157 h 6858000"/>
              <a:gd name="connsiteX65" fmla="*/ 6036748 w 6127024"/>
              <a:gd name="connsiteY65" fmla="*/ 5322752 h 6858000"/>
              <a:gd name="connsiteX66" fmla="*/ 6037677 w 6127024"/>
              <a:gd name="connsiteY66" fmla="*/ 5354807 h 6858000"/>
              <a:gd name="connsiteX67" fmla="*/ 6053435 w 6127024"/>
              <a:gd name="connsiteY67" fmla="*/ 5387547 h 6858000"/>
              <a:gd name="connsiteX68" fmla="*/ 6068640 w 6127024"/>
              <a:gd name="connsiteY68" fmla="*/ 5474503 h 6858000"/>
              <a:gd name="connsiteX69" fmla="*/ 6080922 w 6127024"/>
              <a:gd name="connsiteY69" fmla="*/ 5561070 h 6858000"/>
              <a:gd name="connsiteX70" fmla="*/ 6096949 w 6127024"/>
              <a:gd name="connsiteY70" fmla="*/ 5648179 h 6858000"/>
              <a:gd name="connsiteX71" fmla="*/ 6109884 w 6127024"/>
              <a:gd name="connsiteY71" fmla="*/ 5721959 h 6858000"/>
              <a:gd name="connsiteX72" fmla="*/ 6127024 w 6127024"/>
              <a:gd name="connsiteY72" fmla="*/ 5786902 h 6858000"/>
              <a:gd name="connsiteX73" fmla="*/ 6115796 w 6127024"/>
              <a:gd name="connsiteY73" fmla="*/ 5862844 h 6858000"/>
              <a:gd name="connsiteX74" fmla="*/ 6102493 w 6127024"/>
              <a:gd name="connsiteY74" fmla="*/ 5928602 h 6858000"/>
              <a:gd name="connsiteX75" fmla="*/ 6056863 w 6127024"/>
              <a:gd name="connsiteY75" fmla="*/ 6000643 h 6858000"/>
              <a:gd name="connsiteX76" fmla="*/ 6045436 w 6127024"/>
              <a:gd name="connsiteY76" fmla="*/ 6124480 h 6858000"/>
              <a:gd name="connsiteX77" fmla="*/ 6030489 w 6127024"/>
              <a:gd name="connsiteY77" fmla="*/ 6317666 h 6858000"/>
              <a:gd name="connsiteX78" fmla="*/ 6007492 w 6127024"/>
              <a:gd name="connsiteY78" fmla="*/ 6440818 h 6858000"/>
              <a:gd name="connsiteX79" fmla="*/ 6009467 w 6127024"/>
              <a:gd name="connsiteY79" fmla="*/ 6487076 h 6858000"/>
              <a:gd name="connsiteX80" fmla="*/ 5995064 w 6127024"/>
              <a:gd name="connsiteY80" fmla="*/ 6540791 h 6858000"/>
              <a:gd name="connsiteX81" fmla="*/ 6004510 w 6127024"/>
              <a:gd name="connsiteY81" fmla="*/ 6599256 h 6858000"/>
              <a:gd name="connsiteX82" fmla="*/ 5986207 w 6127024"/>
              <a:gd name="connsiteY82" fmla="*/ 6695855 h 6858000"/>
              <a:gd name="connsiteX83" fmla="*/ 5979428 w 6127024"/>
              <a:gd name="connsiteY83" fmla="*/ 6754678 h 6858000"/>
              <a:gd name="connsiteX84" fmla="*/ 5983398 w 6127024"/>
              <a:gd name="connsiteY84" fmla="*/ 6778641 h 6858000"/>
              <a:gd name="connsiteX85" fmla="*/ 5984543 w 6127024"/>
              <a:gd name="connsiteY85" fmla="*/ 6811016 h 6858000"/>
              <a:gd name="connsiteX86" fmla="*/ 5979671 w 6127024"/>
              <a:gd name="connsiteY86" fmla="*/ 6858000 h 6858000"/>
              <a:gd name="connsiteX87" fmla="*/ 0 w 6127024"/>
              <a:gd name="connsiteY87" fmla="*/ 6858000 h 6858000"/>
              <a:gd name="connsiteX88" fmla="*/ 0 w 6127024"/>
              <a:gd name="connsiteY8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09884 w 6115796"/>
              <a:gd name="connsiteY71" fmla="*/ 5721959 h 6858000"/>
              <a:gd name="connsiteX72" fmla="*/ 6115796 w 6115796"/>
              <a:gd name="connsiteY72" fmla="*/ 5862844 h 6858000"/>
              <a:gd name="connsiteX73" fmla="*/ 6102493 w 6115796"/>
              <a:gd name="connsiteY73" fmla="*/ 5928602 h 6858000"/>
              <a:gd name="connsiteX74" fmla="*/ 6056863 w 6115796"/>
              <a:gd name="connsiteY74" fmla="*/ 6000643 h 6858000"/>
              <a:gd name="connsiteX75" fmla="*/ 6045436 w 6115796"/>
              <a:gd name="connsiteY75" fmla="*/ 6124480 h 6858000"/>
              <a:gd name="connsiteX76" fmla="*/ 6030489 w 6115796"/>
              <a:gd name="connsiteY76" fmla="*/ 6317666 h 6858000"/>
              <a:gd name="connsiteX77" fmla="*/ 6007492 w 6115796"/>
              <a:gd name="connsiteY77" fmla="*/ 6440818 h 6858000"/>
              <a:gd name="connsiteX78" fmla="*/ 6009467 w 6115796"/>
              <a:gd name="connsiteY78" fmla="*/ 6487076 h 6858000"/>
              <a:gd name="connsiteX79" fmla="*/ 5995064 w 6115796"/>
              <a:gd name="connsiteY79" fmla="*/ 6540791 h 6858000"/>
              <a:gd name="connsiteX80" fmla="*/ 6004510 w 6115796"/>
              <a:gd name="connsiteY80" fmla="*/ 6599256 h 6858000"/>
              <a:gd name="connsiteX81" fmla="*/ 5986207 w 6115796"/>
              <a:gd name="connsiteY81" fmla="*/ 6695855 h 6858000"/>
              <a:gd name="connsiteX82" fmla="*/ 5979428 w 6115796"/>
              <a:gd name="connsiteY82" fmla="*/ 6754678 h 6858000"/>
              <a:gd name="connsiteX83" fmla="*/ 5983398 w 6115796"/>
              <a:gd name="connsiteY83" fmla="*/ 6778641 h 6858000"/>
              <a:gd name="connsiteX84" fmla="*/ 5984543 w 6115796"/>
              <a:gd name="connsiteY84" fmla="*/ 6811016 h 6858000"/>
              <a:gd name="connsiteX85" fmla="*/ 5979671 w 6115796"/>
              <a:gd name="connsiteY85" fmla="*/ 6858000 h 6858000"/>
              <a:gd name="connsiteX86" fmla="*/ 0 w 6115796"/>
              <a:gd name="connsiteY86" fmla="*/ 6858000 h 6858000"/>
              <a:gd name="connsiteX87" fmla="*/ 0 w 6115796"/>
              <a:gd name="connsiteY87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102493 w 6115796"/>
              <a:gd name="connsiteY72" fmla="*/ 5928602 h 6858000"/>
              <a:gd name="connsiteX73" fmla="*/ 6056863 w 6115796"/>
              <a:gd name="connsiteY73" fmla="*/ 6000643 h 6858000"/>
              <a:gd name="connsiteX74" fmla="*/ 6045436 w 6115796"/>
              <a:gd name="connsiteY74" fmla="*/ 6124480 h 6858000"/>
              <a:gd name="connsiteX75" fmla="*/ 6030489 w 6115796"/>
              <a:gd name="connsiteY75" fmla="*/ 6317666 h 6858000"/>
              <a:gd name="connsiteX76" fmla="*/ 6007492 w 6115796"/>
              <a:gd name="connsiteY76" fmla="*/ 6440818 h 6858000"/>
              <a:gd name="connsiteX77" fmla="*/ 6009467 w 6115796"/>
              <a:gd name="connsiteY77" fmla="*/ 6487076 h 6858000"/>
              <a:gd name="connsiteX78" fmla="*/ 5995064 w 6115796"/>
              <a:gd name="connsiteY78" fmla="*/ 6540791 h 6858000"/>
              <a:gd name="connsiteX79" fmla="*/ 6004510 w 6115796"/>
              <a:gd name="connsiteY79" fmla="*/ 6599256 h 6858000"/>
              <a:gd name="connsiteX80" fmla="*/ 5986207 w 6115796"/>
              <a:gd name="connsiteY80" fmla="*/ 6695855 h 6858000"/>
              <a:gd name="connsiteX81" fmla="*/ 5979428 w 6115796"/>
              <a:gd name="connsiteY81" fmla="*/ 6754678 h 6858000"/>
              <a:gd name="connsiteX82" fmla="*/ 5983398 w 6115796"/>
              <a:gd name="connsiteY82" fmla="*/ 6778641 h 6858000"/>
              <a:gd name="connsiteX83" fmla="*/ 5984543 w 6115796"/>
              <a:gd name="connsiteY83" fmla="*/ 6811016 h 6858000"/>
              <a:gd name="connsiteX84" fmla="*/ 5979671 w 6115796"/>
              <a:gd name="connsiteY84" fmla="*/ 6858000 h 6858000"/>
              <a:gd name="connsiteX85" fmla="*/ 0 w 6115796"/>
              <a:gd name="connsiteY85" fmla="*/ 6858000 h 6858000"/>
              <a:gd name="connsiteX86" fmla="*/ 0 w 6115796"/>
              <a:gd name="connsiteY86" fmla="*/ 0 h 6858000"/>
              <a:gd name="connsiteX0" fmla="*/ 0 w 6116025"/>
              <a:gd name="connsiteY0" fmla="*/ 0 h 6858000"/>
              <a:gd name="connsiteX1" fmla="*/ 4965888 w 6116025"/>
              <a:gd name="connsiteY1" fmla="*/ 0 h 6858000"/>
              <a:gd name="connsiteX2" fmla="*/ 4967767 w 6116025"/>
              <a:gd name="connsiteY2" fmla="*/ 7930 h 6858000"/>
              <a:gd name="connsiteX3" fmla="*/ 4979444 w 6116025"/>
              <a:gd name="connsiteY3" fmla="*/ 43921 h 6858000"/>
              <a:gd name="connsiteX4" fmla="*/ 5021173 w 6116025"/>
              <a:gd name="connsiteY4" fmla="*/ 123738 h 6858000"/>
              <a:gd name="connsiteX5" fmla="*/ 5075458 w 6116025"/>
              <a:gd name="connsiteY5" fmla="*/ 264355 h 6858000"/>
              <a:gd name="connsiteX6" fmla="*/ 5081175 w 6116025"/>
              <a:gd name="connsiteY6" fmla="*/ 277448 h 6858000"/>
              <a:gd name="connsiteX7" fmla="*/ 5097011 w 6116025"/>
              <a:gd name="connsiteY7" fmla="*/ 355616 h 6858000"/>
              <a:gd name="connsiteX8" fmla="*/ 5153000 w 6116025"/>
              <a:gd name="connsiteY8" fmla="*/ 507134 h 6858000"/>
              <a:gd name="connsiteX9" fmla="*/ 5171282 w 6116025"/>
              <a:gd name="connsiteY9" fmla="*/ 602071 h 6858000"/>
              <a:gd name="connsiteX10" fmla="*/ 5176196 w 6116025"/>
              <a:gd name="connsiteY10" fmla="*/ 636822 h 6858000"/>
              <a:gd name="connsiteX11" fmla="*/ 5189051 w 6116025"/>
              <a:gd name="connsiteY11" fmla="*/ 782518 h 6858000"/>
              <a:gd name="connsiteX12" fmla="*/ 5218707 w 6116025"/>
              <a:gd name="connsiteY12" fmla="*/ 886387 h 6858000"/>
              <a:gd name="connsiteX13" fmla="*/ 5221281 w 6116025"/>
              <a:gd name="connsiteY13" fmla="*/ 920873 h 6858000"/>
              <a:gd name="connsiteX14" fmla="*/ 5201018 w 6116025"/>
              <a:gd name="connsiteY14" fmla="*/ 1095027 h 6858000"/>
              <a:gd name="connsiteX15" fmla="*/ 5189234 w 6116025"/>
              <a:gd name="connsiteY15" fmla="*/ 1217308 h 6858000"/>
              <a:gd name="connsiteX16" fmla="*/ 5202769 w 6116025"/>
              <a:gd name="connsiteY16" fmla="*/ 1269450 h 6858000"/>
              <a:gd name="connsiteX17" fmla="*/ 5225968 w 6116025"/>
              <a:gd name="connsiteY17" fmla="*/ 1357994 h 6858000"/>
              <a:gd name="connsiteX18" fmla="*/ 5231437 w 6116025"/>
              <a:gd name="connsiteY18" fmla="*/ 1373779 h 6858000"/>
              <a:gd name="connsiteX19" fmla="*/ 5237226 w 6116025"/>
              <a:gd name="connsiteY19" fmla="*/ 1441327 h 6858000"/>
              <a:gd name="connsiteX20" fmla="*/ 5255653 w 6116025"/>
              <a:gd name="connsiteY20" fmla="*/ 1524712 h 6858000"/>
              <a:gd name="connsiteX21" fmla="*/ 5263491 w 6116025"/>
              <a:gd name="connsiteY21" fmla="*/ 1642938 h 6858000"/>
              <a:gd name="connsiteX22" fmla="*/ 5256552 w 6116025"/>
              <a:gd name="connsiteY22" fmla="*/ 1672509 h 6858000"/>
              <a:gd name="connsiteX23" fmla="*/ 5266931 w 6116025"/>
              <a:gd name="connsiteY23" fmla="*/ 1866147 h 6858000"/>
              <a:gd name="connsiteX24" fmla="*/ 5255696 w 6116025"/>
              <a:gd name="connsiteY24" fmla="*/ 1953770 h 6858000"/>
              <a:gd name="connsiteX25" fmla="*/ 5252592 w 6116025"/>
              <a:gd name="connsiteY25" fmla="*/ 2092210 h 6858000"/>
              <a:gd name="connsiteX26" fmla="*/ 5250104 w 6116025"/>
              <a:gd name="connsiteY26" fmla="*/ 2249166 h 6858000"/>
              <a:gd name="connsiteX27" fmla="*/ 5251214 w 6116025"/>
              <a:gd name="connsiteY27" fmla="*/ 2250944 h 6858000"/>
              <a:gd name="connsiteX28" fmla="*/ 5250644 w 6116025"/>
              <a:gd name="connsiteY28" fmla="*/ 2266619 h 6858000"/>
              <a:gd name="connsiteX29" fmla="*/ 5293877 w 6116025"/>
              <a:gd name="connsiteY29" fmla="*/ 2368649 h 6858000"/>
              <a:gd name="connsiteX30" fmla="*/ 5311338 w 6116025"/>
              <a:gd name="connsiteY30" fmla="*/ 2404034 h 6858000"/>
              <a:gd name="connsiteX31" fmla="*/ 5338366 w 6116025"/>
              <a:gd name="connsiteY31" fmla="*/ 2465052 h 6858000"/>
              <a:gd name="connsiteX32" fmla="*/ 5371263 w 6116025"/>
              <a:gd name="connsiteY32" fmla="*/ 2586413 h 6858000"/>
              <a:gd name="connsiteX33" fmla="*/ 5407503 w 6116025"/>
              <a:gd name="connsiteY33" fmla="*/ 2786290 h 6858000"/>
              <a:gd name="connsiteX34" fmla="*/ 5407356 w 6116025"/>
              <a:gd name="connsiteY34" fmla="*/ 2787545 h 6858000"/>
              <a:gd name="connsiteX35" fmla="*/ 5457023 w 6116025"/>
              <a:gd name="connsiteY35" fmla="*/ 2858292 h 6858000"/>
              <a:gd name="connsiteX36" fmla="*/ 5479298 w 6116025"/>
              <a:gd name="connsiteY36" fmla="*/ 2947791 h 6858000"/>
              <a:gd name="connsiteX37" fmla="*/ 5481770 w 6116025"/>
              <a:gd name="connsiteY37" fmla="*/ 2951352 h 6858000"/>
              <a:gd name="connsiteX38" fmla="*/ 5482415 w 6116025"/>
              <a:gd name="connsiteY38" fmla="*/ 3004079 h 6858000"/>
              <a:gd name="connsiteX39" fmla="*/ 5503944 w 6116025"/>
              <a:gd name="connsiteY39" fmla="*/ 3123335 h 6858000"/>
              <a:gd name="connsiteX40" fmla="*/ 5516007 w 6116025"/>
              <a:gd name="connsiteY40" fmla="*/ 3258473 h 6858000"/>
              <a:gd name="connsiteX41" fmla="*/ 5589758 w 6116025"/>
              <a:gd name="connsiteY41" fmla="*/ 3453699 h 6858000"/>
              <a:gd name="connsiteX42" fmla="*/ 5596144 w 6116025"/>
              <a:gd name="connsiteY42" fmla="*/ 3534624 h 6858000"/>
              <a:gd name="connsiteX43" fmla="*/ 5597750 w 6116025"/>
              <a:gd name="connsiteY43" fmla="*/ 3534129 h 6858000"/>
              <a:gd name="connsiteX44" fmla="*/ 5618377 w 6116025"/>
              <a:gd name="connsiteY44" fmla="*/ 3588431 h 6858000"/>
              <a:gd name="connsiteX45" fmla="*/ 5655472 w 6116025"/>
              <a:gd name="connsiteY45" fmla="*/ 3678877 h 6858000"/>
              <a:gd name="connsiteX46" fmla="*/ 5683015 w 6116025"/>
              <a:gd name="connsiteY46" fmla="*/ 3762025 h 6858000"/>
              <a:gd name="connsiteX47" fmla="*/ 5696643 w 6116025"/>
              <a:gd name="connsiteY47" fmla="*/ 3773888 h 6858000"/>
              <a:gd name="connsiteX48" fmla="*/ 5768491 w 6116025"/>
              <a:gd name="connsiteY48" fmla="*/ 3914399 h 6858000"/>
              <a:gd name="connsiteX49" fmla="*/ 5793123 w 6116025"/>
              <a:gd name="connsiteY49" fmla="*/ 3969952 h 6858000"/>
              <a:gd name="connsiteX50" fmla="*/ 5808321 w 6116025"/>
              <a:gd name="connsiteY50" fmla="*/ 3988153 h 6858000"/>
              <a:gd name="connsiteX51" fmla="*/ 5825621 w 6116025"/>
              <a:gd name="connsiteY51" fmla="*/ 4015525 h 6858000"/>
              <a:gd name="connsiteX52" fmla="*/ 5860672 w 6116025"/>
              <a:gd name="connsiteY52" fmla="*/ 4061579 h 6858000"/>
              <a:gd name="connsiteX53" fmla="*/ 5894095 w 6116025"/>
              <a:gd name="connsiteY53" fmla="*/ 4128857 h 6858000"/>
              <a:gd name="connsiteX54" fmla="*/ 5903513 w 6116025"/>
              <a:gd name="connsiteY54" fmla="*/ 4187661 h 6858000"/>
              <a:gd name="connsiteX55" fmla="*/ 5946705 w 6116025"/>
              <a:gd name="connsiteY55" fmla="*/ 4428051 h 6858000"/>
              <a:gd name="connsiteX56" fmla="*/ 5949261 w 6116025"/>
              <a:gd name="connsiteY56" fmla="*/ 4449185 h 6858000"/>
              <a:gd name="connsiteX57" fmla="*/ 5968960 w 6116025"/>
              <a:gd name="connsiteY57" fmla="*/ 4482655 h 6858000"/>
              <a:gd name="connsiteX58" fmla="*/ 5998138 w 6116025"/>
              <a:gd name="connsiteY58" fmla="*/ 4697518 h 6858000"/>
              <a:gd name="connsiteX59" fmla="*/ 6007819 w 6116025"/>
              <a:gd name="connsiteY59" fmla="*/ 4858148 h 6858000"/>
              <a:gd name="connsiteX60" fmla="*/ 6007749 w 6116025"/>
              <a:gd name="connsiteY60" fmla="*/ 4964715 h 6858000"/>
              <a:gd name="connsiteX61" fmla="*/ 6005269 w 6116025"/>
              <a:gd name="connsiteY61" fmla="*/ 5150567 h 6858000"/>
              <a:gd name="connsiteX62" fmla="*/ 6001127 w 6116025"/>
              <a:gd name="connsiteY62" fmla="*/ 5164609 h 6858000"/>
              <a:gd name="connsiteX63" fmla="*/ 5998514 w 6116025"/>
              <a:gd name="connsiteY63" fmla="*/ 5189673 h 6858000"/>
              <a:gd name="connsiteX64" fmla="*/ 6018409 w 6116025"/>
              <a:gd name="connsiteY64" fmla="*/ 5227157 h 6858000"/>
              <a:gd name="connsiteX65" fmla="*/ 6036748 w 6116025"/>
              <a:gd name="connsiteY65" fmla="*/ 5322752 h 6858000"/>
              <a:gd name="connsiteX66" fmla="*/ 6037677 w 6116025"/>
              <a:gd name="connsiteY66" fmla="*/ 5354807 h 6858000"/>
              <a:gd name="connsiteX67" fmla="*/ 6053435 w 6116025"/>
              <a:gd name="connsiteY67" fmla="*/ 5387547 h 6858000"/>
              <a:gd name="connsiteX68" fmla="*/ 6068640 w 6116025"/>
              <a:gd name="connsiteY68" fmla="*/ 5474503 h 6858000"/>
              <a:gd name="connsiteX69" fmla="*/ 6080922 w 6116025"/>
              <a:gd name="connsiteY69" fmla="*/ 5561070 h 6858000"/>
              <a:gd name="connsiteX70" fmla="*/ 6096949 w 6116025"/>
              <a:gd name="connsiteY70" fmla="*/ 5648179 h 6858000"/>
              <a:gd name="connsiteX71" fmla="*/ 6115796 w 6116025"/>
              <a:gd name="connsiteY71" fmla="*/ 5862844 h 6858000"/>
              <a:gd name="connsiteX72" fmla="*/ 6102493 w 6116025"/>
              <a:gd name="connsiteY72" fmla="*/ 5928602 h 6858000"/>
              <a:gd name="connsiteX73" fmla="*/ 6056863 w 6116025"/>
              <a:gd name="connsiteY73" fmla="*/ 6000643 h 6858000"/>
              <a:gd name="connsiteX74" fmla="*/ 6045436 w 6116025"/>
              <a:gd name="connsiteY74" fmla="*/ 6124480 h 6858000"/>
              <a:gd name="connsiteX75" fmla="*/ 6030489 w 6116025"/>
              <a:gd name="connsiteY75" fmla="*/ 6317666 h 6858000"/>
              <a:gd name="connsiteX76" fmla="*/ 6007492 w 6116025"/>
              <a:gd name="connsiteY76" fmla="*/ 6440818 h 6858000"/>
              <a:gd name="connsiteX77" fmla="*/ 6009467 w 6116025"/>
              <a:gd name="connsiteY77" fmla="*/ 6487076 h 6858000"/>
              <a:gd name="connsiteX78" fmla="*/ 5995064 w 6116025"/>
              <a:gd name="connsiteY78" fmla="*/ 6540791 h 6858000"/>
              <a:gd name="connsiteX79" fmla="*/ 6004510 w 6116025"/>
              <a:gd name="connsiteY79" fmla="*/ 6599256 h 6858000"/>
              <a:gd name="connsiteX80" fmla="*/ 5986207 w 6116025"/>
              <a:gd name="connsiteY80" fmla="*/ 6695855 h 6858000"/>
              <a:gd name="connsiteX81" fmla="*/ 5979428 w 6116025"/>
              <a:gd name="connsiteY81" fmla="*/ 6754678 h 6858000"/>
              <a:gd name="connsiteX82" fmla="*/ 5983398 w 6116025"/>
              <a:gd name="connsiteY82" fmla="*/ 6778641 h 6858000"/>
              <a:gd name="connsiteX83" fmla="*/ 5984543 w 6116025"/>
              <a:gd name="connsiteY83" fmla="*/ 6811016 h 6858000"/>
              <a:gd name="connsiteX84" fmla="*/ 5979671 w 6116025"/>
              <a:gd name="connsiteY84" fmla="*/ 6858000 h 6858000"/>
              <a:gd name="connsiteX85" fmla="*/ 0 w 6116025"/>
              <a:gd name="connsiteY85" fmla="*/ 6858000 h 6858000"/>
              <a:gd name="connsiteX86" fmla="*/ 0 w 6116025"/>
              <a:gd name="connsiteY86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102493 w 6115796"/>
              <a:gd name="connsiteY72" fmla="*/ 5928602 h 6858000"/>
              <a:gd name="connsiteX73" fmla="*/ 6056863 w 6115796"/>
              <a:gd name="connsiteY73" fmla="*/ 6000643 h 6858000"/>
              <a:gd name="connsiteX74" fmla="*/ 6045436 w 6115796"/>
              <a:gd name="connsiteY74" fmla="*/ 6124480 h 6858000"/>
              <a:gd name="connsiteX75" fmla="*/ 6030489 w 6115796"/>
              <a:gd name="connsiteY75" fmla="*/ 6317666 h 6858000"/>
              <a:gd name="connsiteX76" fmla="*/ 6007492 w 6115796"/>
              <a:gd name="connsiteY76" fmla="*/ 6440818 h 6858000"/>
              <a:gd name="connsiteX77" fmla="*/ 6009467 w 6115796"/>
              <a:gd name="connsiteY77" fmla="*/ 6487076 h 6858000"/>
              <a:gd name="connsiteX78" fmla="*/ 5995064 w 6115796"/>
              <a:gd name="connsiteY78" fmla="*/ 6540791 h 6858000"/>
              <a:gd name="connsiteX79" fmla="*/ 6004510 w 6115796"/>
              <a:gd name="connsiteY79" fmla="*/ 6599256 h 6858000"/>
              <a:gd name="connsiteX80" fmla="*/ 5986207 w 6115796"/>
              <a:gd name="connsiteY80" fmla="*/ 6695855 h 6858000"/>
              <a:gd name="connsiteX81" fmla="*/ 5979428 w 6115796"/>
              <a:gd name="connsiteY81" fmla="*/ 6754678 h 6858000"/>
              <a:gd name="connsiteX82" fmla="*/ 5983398 w 6115796"/>
              <a:gd name="connsiteY82" fmla="*/ 6778641 h 6858000"/>
              <a:gd name="connsiteX83" fmla="*/ 5984543 w 6115796"/>
              <a:gd name="connsiteY83" fmla="*/ 6811016 h 6858000"/>
              <a:gd name="connsiteX84" fmla="*/ 5979671 w 6115796"/>
              <a:gd name="connsiteY84" fmla="*/ 6858000 h 6858000"/>
              <a:gd name="connsiteX85" fmla="*/ 0 w 6115796"/>
              <a:gd name="connsiteY85" fmla="*/ 6858000 h 6858000"/>
              <a:gd name="connsiteX86" fmla="*/ 0 w 6115796"/>
              <a:gd name="connsiteY86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56863 w 6115796"/>
              <a:gd name="connsiteY72" fmla="*/ 6000643 h 6858000"/>
              <a:gd name="connsiteX73" fmla="*/ 6045436 w 6115796"/>
              <a:gd name="connsiteY73" fmla="*/ 6124480 h 6858000"/>
              <a:gd name="connsiteX74" fmla="*/ 6030489 w 6115796"/>
              <a:gd name="connsiteY74" fmla="*/ 6317666 h 6858000"/>
              <a:gd name="connsiteX75" fmla="*/ 6007492 w 6115796"/>
              <a:gd name="connsiteY75" fmla="*/ 6440818 h 6858000"/>
              <a:gd name="connsiteX76" fmla="*/ 6009467 w 6115796"/>
              <a:gd name="connsiteY76" fmla="*/ 6487076 h 6858000"/>
              <a:gd name="connsiteX77" fmla="*/ 5995064 w 6115796"/>
              <a:gd name="connsiteY77" fmla="*/ 6540791 h 6858000"/>
              <a:gd name="connsiteX78" fmla="*/ 6004510 w 6115796"/>
              <a:gd name="connsiteY78" fmla="*/ 6599256 h 6858000"/>
              <a:gd name="connsiteX79" fmla="*/ 5986207 w 6115796"/>
              <a:gd name="connsiteY79" fmla="*/ 6695855 h 6858000"/>
              <a:gd name="connsiteX80" fmla="*/ 5979428 w 6115796"/>
              <a:gd name="connsiteY80" fmla="*/ 6754678 h 6858000"/>
              <a:gd name="connsiteX81" fmla="*/ 5983398 w 6115796"/>
              <a:gd name="connsiteY81" fmla="*/ 6778641 h 6858000"/>
              <a:gd name="connsiteX82" fmla="*/ 5984543 w 6115796"/>
              <a:gd name="connsiteY82" fmla="*/ 6811016 h 6858000"/>
              <a:gd name="connsiteX83" fmla="*/ 5979671 w 6115796"/>
              <a:gd name="connsiteY83" fmla="*/ 6858000 h 6858000"/>
              <a:gd name="connsiteX84" fmla="*/ 0 w 6115796"/>
              <a:gd name="connsiteY84" fmla="*/ 6858000 h 6858000"/>
              <a:gd name="connsiteX85" fmla="*/ 0 w 6115796"/>
              <a:gd name="connsiteY85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56863 w 6115796"/>
              <a:gd name="connsiteY72" fmla="*/ 6000643 h 6858000"/>
              <a:gd name="connsiteX73" fmla="*/ 6045436 w 6115796"/>
              <a:gd name="connsiteY73" fmla="*/ 6124480 h 6858000"/>
              <a:gd name="connsiteX74" fmla="*/ 6030489 w 6115796"/>
              <a:gd name="connsiteY74" fmla="*/ 6317666 h 6858000"/>
              <a:gd name="connsiteX75" fmla="*/ 6007492 w 6115796"/>
              <a:gd name="connsiteY75" fmla="*/ 6440818 h 6858000"/>
              <a:gd name="connsiteX76" fmla="*/ 6009467 w 6115796"/>
              <a:gd name="connsiteY76" fmla="*/ 6487076 h 6858000"/>
              <a:gd name="connsiteX77" fmla="*/ 5995064 w 6115796"/>
              <a:gd name="connsiteY77" fmla="*/ 6540791 h 6858000"/>
              <a:gd name="connsiteX78" fmla="*/ 6004510 w 6115796"/>
              <a:gd name="connsiteY78" fmla="*/ 6599256 h 6858000"/>
              <a:gd name="connsiteX79" fmla="*/ 5986207 w 6115796"/>
              <a:gd name="connsiteY79" fmla="*/ 6695855 h 6858000"/>
              <a:gd name="connsiteX80" fmla="*/ 5979428 w 6115796"/>
              <a:gd name="connsiteY80" fmla="*/ 6754678 h 6858000"/>
              <a:gd name="connsiteX81" fmla="*/ 5983398 w 6115796"/>
              <a:gd name="connsiteY81" fmla="*/ 6778641 h 6858000"/>
              <a:gd name="connsiteX82" fmla="*/ 5984543 w 6115796"/>
              <a:gd name="connsiteY82" fmla="*/ 6811016 h 6858000"/>
              <a:gd name="connsiteX83" fmla="*/ 5979671 w 6115796"/>
              <a:gd name="connsiteY83" fmla="*/ 6858000 h 6858000"/>
              <a:gd name="connsiteX84" fmla="*/ 0 w 6115796"/>
              <a:gd name="connsiteY84" fmla="*/ 6858000 h 6858000"/>
              <a:gd name="connsiteX85" fmla="*/ 0 w 6115796"/>
              <a:gd name="connsiteY85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56863 w 6115796"/>
              <a:gd name="connsiteY72" fmla="*/ 6000643 h 6858000"/>
              <a:gd name="connsiteX73" fmla="*/ 6045436 w 6115796"/>
              <a:gd name="connsiteY73" fmla="*/ 6124480 h 6858000"/>
              <a:gd name="connsiteX74" fmla="*/ 6030489 w 6115796"/>
              <a:gd name="connsiteY74" fmla="*/ 6317666 h 6858000"/>
              <a:gd name="connsiteX75" fmla="*/ 6007492 w 6115796"/>
              <a:gd name="connsiteY75" fmla="*/ 6440818 h 6858000"/>
              <a:gd name="connsiteX76" fmla="*/ 6009467 w 6115796"/>
              <a:gd name="connsiteY76" fmla="*/ 6487076 h 6858000"/>
              <a:gd name="connsiteX77" fmla="*/ 5995064 w 6115796"/>
              <a:gd name="connsiteY77" fmla="*/ 6540791 h 6858000"/>
              <a:gd name="connsiteX78" fmla="*/ 5986207 w 6115796"/>
              <a:gd name="connsiteY78" fmla="*/ 6695855 h 6858000"/>
              <a:gd name="connsiteX79" fmla="*/ 5979428 w 6115796"/>
              <a:gd name="connsiteY79" fmla="*/ 6754678 h 6858000"/>
              <a:gd name="connsiteX80" fmla="*/ 5983398 w 6115796"/>
              <a:gd name="connsiteY80" fmla="*/ 6778641 h 6858000"/>
              <a:gd name="connsiteX81" fmla="*/ 5984543 w 6115796"/>
              <a:gd name="connsiteY81" fmla="*/ 6811016 h 6858000"/>
              <a:gd name="connsiteX82" fmla="*/ 5979671 w 6115796"/>
              <a:gd name="connsiteY82" fmla="*/ 6858000 h 6858000"/>
              <a:gd name="connsiteX83" fmla="*/ 0 w 6115796"/>
              <a:gd name="connsiteY83" fmla="*/ 6858000 h 6858000"/>
              <a:gd name="connsiteX84" fmla="*/ 0 w 6115796"/>
              <a:gd name="connsiteY84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56863 w 6115796"/>
              <a:gd name="connsiteY72" fmla="*/ 6000643 h 6858000"/>
              <a:gd name="connsiteX73" fmla="*/ 6045436 w 6115796"/>
              <a:gd name="connsiteY73" fmla="*/ 6124480 h 6858000"/>
              <a:gd name="connsiteX74" fmla="*/ 6030489 w 6115796"/>
              <a:gd name="connsiteY74" fmla="*/ 6317666 h 6858000"/>
              <a:gd name="connsiteX75" fmla="*/ 6007492 w 6115796"/>
              <a:gd name="connsiteY75" fmla="*/ 6440818 h 6858000"/>
              <a:gd name="connsiteX76" fmla="*/ 6009467 w 6115796"/>
              <a:gd name="connsiteY76" fmla="*/ 6487076 h 6858000"/>
              <a:gd name="connsiteX77" fmla="*/ 5995064 w 6115796"/>
              <a:gd name="connsiteY77" fmla="*/ 6540791 h 6858000"/>
              <a:gd name="connsiteX78" fmla="*/ 5986207 w 6115796"/>
              <a:gd name="connsiteY78" fmla="*/ 6695855 h 6858000"/>
              <a:gd name="connsiteX79" fmla="*/ 5979428 w 6115796"/>
              <a:gd name="connsiteY79" fmla="*/ 6754678 h 6858000"/>
              <a:gd name="connsiteX80" fmla="*/ 5984543 w 6115796"/>
              <a:gd name="connsiteY80" fmla="*/ 6811016 h 6858000"/>
              <a:gd name="connsiteX81" fmla="*/ 5979671 w 6115796"/>
              <a:gd name="connsiteY81" fmla="*/ 6858000 h 6858000"/>
              <a:gd name="connsiteX82" fmla="*/ 0 w 6115796"/>
              <a:gd name="connsiteY82" fmla="*/ 6858000 h 6858000"/>
              <a:gd name="connsiteX83" fmla="*/ 0 w 6115796"/>
              <a:gd name="connsiteY83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45436 w 6115796"/>
              <a:gd name="connsiteY72" fmla="*/ 6124480 h 6858000"/>
              <a:gd name="connsiteX73" fmla="*/ 6030489 w 6115796"/>
              <a:gd name="connsiteY73" fmla="*/ 6317666 h 6858000"/>
              <a:gd name="connsiteX74" fmla="*/ 6007492 w 6115796"/>
              <a:gd name="connsiteY74" fmla="*/ 6440818 h 6858000"/>
              <a:gd name="connsiteX75" fmla="*/ 6009467 w 6115796"/>
              <a:gd name="connsiteY75" fmla="*/ 6487076 h 6858000"/>
              <a:gd name="connsiteX76" fmla="*/ 5995064 w 6115796"/>
              <a:gd name="connsiteY76" fmla="*/ 6540791 h 6858000"/>
              <a:gd name="connsiteX77" fmla="*/ 5986207 w 6115796"/>
              <a:gd name="connsiteY77" fmla="*/ 6695855 h 6858000"/>
              <a:gd name="connsiteX78" fmla="*/ 5979428 w 6115796"/>
              <a:gd name="connsiteY78" fmla="*/ 6754678 h 6858000"/>
              <a:gd name="connsiteX79" fmla="*/ 5984543 w 6115796"/>
              <a:gd name="connsiteY79" fmla="*/ 6811016 h 6858000"/>
              <a:gd name="connsiteX80" fmla="*/ 5979671 w 6115796"/>
              <a:gd name="connsiteY80" fmla="*/ 6858000 h 6858000"/>
              <a:gd name="connsiteX81" fmla="*/ 0 w 6115796"/>
              <a:gd name="connsiteY81" fmla="*/ 6858000 h 6858000"/>
              <a:gd name="connsiteX82" fmla="*/ 0 w 6115796"/>
              <a:gd name="connsiteY82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1770 w 6115796"/>
              <a:gd name="connsiteY37" fmla="*/ 2951352 h 6858000"/>
              <a:gd name="connsiteX38" fmla="*/ 5482415 w 6115796"/>
              <a:gd name="connsiteY38" fmla="*/ 3004079 h 6858000"/>
              <a:gd name="connsiteX39" fmla="*/ 5503944 w 6115796"/>
              <a:gd name="connsiteY39" fmla="*/ 3123335 h 6858000"/>
              <a:gd name="connsiteX40" fmla="*/ 5516007 w 6115796"/>
              <a:gd name="connsiteY40" fmla="*/ 3258473 h 6858000"/>
              <a:gd name="connsiteX41" fmla="*/ 5589758 w 6115796"/>
              <a:gd name="connsiteY41" fmla="*/ 3453699 h 6858000"/>
              <a:gd name="connsiteX42" fmla="*/ 5596144 w 6115796"/>
              <a:gd name="connsiteY42" fmla="*/ 3534624 h 6858000"/>
              <a:gd name="connsiteX43" fmla="*/ 5597750 w 6115796"/>
              <a:gd name="connsiteY43" fmla="*/ 3534129 h 6858000"/>
              <a:gd name="connsiteX44" fmla="*/ 5618377 w 6115796"/>
              <a:gd name="connsiteY44" fmla="*/ 3588431 h 6858000"/>
              <a:gd name="connsiteX45" fmla="*/ 5655472 w 6115796"/>
              <a:gd name="connsiteY45" fmla="*/ 3678877 h 6858000"/>
              <a:gd name="connsiteX46" fmla="*/ 5683015 w 6115796"/>
              <a:gd name="connsiteY46" fmla="*/ 3762025 h 6858000"/>
              <a:gd name="connsiteX47" fmla="*/ 5696643 w 6115796"/>
              <a:gd name="connsiteY47" fmla="*/ 3773888 h 6858000"/>
              <a:gd name="connsiteX48" fmla="*/ 5768491 w 6115796"/>
              <a:gd name="connsiteY48" fmla="*/ 3914399 h 6858000"/>
              <a:gd name="connsiteX49" fmla="*/ 5793123 w 6115796"/>
              <a:gd name="connsiteY49" fmla="*/ 3969952 h 6858000"/>
              <a:gd name="connsiteX50" fmla="*/ 5808321 w 6115796"/>
              <a:gd name="connsiteY50" fmla="*/ 3988153 h 6858000"/>
              <a:gd name="connsiteX51" fmla="*/ 5825621 w 6115796"/>
              <a:gd name="connsiteY51" fmla="*/ 4015525 h 6858000"/>
              <a:gd name="connsiteX52" fmla="*/ 5860672 w 6115796"/>
              <a:gd name="connsiteY52" fmla="*/ 4061579 h 6858000"/>
              <a:gd name="connsiteX53" fmla="*/ 5894095 w 6115796"/>
              <a:gd name="connsiteY53" fmla="*/ 4128857 h 6858000"/>
              <a:gd name="connsiteX54" fmla="*/ 5903513 w 6115796"/>
              <a:gd name="connsiteY54" fmla="*/ 4187661 h 6858000"/>
              <a:gd name="connsiteX55" fmla="*/ 5946705 w 6115796"/>
              <a:gd name="connsiteY55" fmla="*/ 4428051 h 6858000"/>
              <a:gd name="connsiteX56" fmla="*/ 5949261 w 6115796"/>
              <a:gd name="connsiteY56" fmla="*/ 4449185 h 6858000"/>
              <a:gd name="connsiteX57" fmla="*/ 5968960 w 6115796"/>
              <a:gd name="connsiteY57" fmla="*/ 4482655 h 6858000"/>
              <a:gd name="connsiteX58" fmla="*/ 5998138 w 6115796"/>
              <a:gd name="connsiteY58" fmla="*/ 4697518 h 6858000"/>
              <a:gd name="connsiteX59" fmla="*/ 6007819 w 6115796"/>
              <a:gd name="connsiteY59" fmla="*/ 4858148 h 6858000"/>
              <a:gd name="connsiteX60" fmla="*/ 6007749 w 6115796"/>
              <a:gd name="connsiteY60" fmla="*/ 4964715 h 6858000"/>
              <a:gd name="connsiteX61" fmla="*/ 6005269 w 6115796"/>
              <a:gd name="connsiteY61" fmla="*/ 5150567 h 6858000"/>
              <a:gd name="connsiteX62" fmla="*/ 6001127 w 6115796"/>
              <a:gd name="connsiteY62" fmla="*/ 5164609 h 6858000"/>
              <a:gd name="connsiteX63" fmla="*/ 5998514 w 6115796"/>
              <a:gd name="connsiteY63" fmla="*/ 5189673 h 6858000"/>
              <a:gd name="connsiteX64" fmla="*/ 6018409 w 6115796"/>
              <a:gd name="connsiteY64" fmla="*/ 5227157 h 6858000"/>
              <a:gd name="connsiteX65" fmla="*/ 6036748 w 6115796"/>
              <a:gd name="connsiteY65" fmla="*/ 5322752 h 6858000"/>
              <a:gd name="connsiteX66" fmla="*/ 6037677 w 6115796"/>
              <a:gd name="connsiteY66" fmla="*/ 5354807 h 6858000"/>
              <a:gd name="connsiteX67" fmla="*/ 6053435 w 6115796"/>
              <a:gd name="connsiteY67" fmla="*/ 5387547 h 6858000"/>
              <a:gd name="connsiteX68" fmla="*/ 6068640 w 6115796"/>
              <a:gd name="connsiteY68" fmla="*/ 5474503 h 6858000"/>
              <a:gd name="connsiteX69" fmla="*/ 6080922 w 6115796"/>
              <a:gd name="connsiteY69" fmla="*/ 5561070 h 6858000"/>
              <a:gd name="connsiteX70" fmla="*/ 6096949 w 6115796"/>
              <a:gd name="connsiteY70" fmla="*/ 5648179 h 6858000"/>
              <a:gd name="connsiteX71" fmla="*/ 6115796 w 6115796"/>
              <a:gd name="connsiteY71" fmla="*/ 5862844 h 6858000"/>
              <a:gd name="connsiteX72" fmla="*/ 6045436 w 6115796"/>
              <a:gd name="connsiteY72" fmla="*/ 6124480 h 6858000"/>
              <a:gd name="connsiteX73" fmla="*/ 6030489 w 6115796"/>
              <a:gd name="connsiteY73" fmla="*/ 6317666 h 6858000"/>
              <a:gd name="connsiteX74" fmla="*/ 6007492 w 6115796"/>
              <a:gd name="connsiteY74" fmla="*/ 6440818 h 6858000"/>
              <a:gd name="connsiteX75" fmla="*/ 6009467 w 6115796"/>
              <a:gd name="connsiteY75" fmla="*/ 6487076 h 6858000"/>
              <a:gd name="connsiteX76" fmla="*/ 5995064 w 6115796"/>
              <a:gd name="connsiteY76" fmla="*/ 6540791 h 6858000"/>
              <a:gd name="connsiteX77" fmla="*/ 5986207 w 6115796"/>
              <a:gd name="connsiteY77" fmla="*/ 6695855 h 6858000"/>
              <a:gd name="connsiteX78" fmla="*/ 5979428 w 6115796"/>
              <a:gd name="connsiteY78" fmla="*/ 6754678 h 6858000"/>
              <a:gd name="connsiteX79" fmla="*/ 5984543 w 6115796"/>
              <a:gd name="connsiteY79" fmla="*/ 6811016 h 6858000"/>
              <a:gd name="connsiteX80" fmla="*/ 5979671 w 6115796"/>
              <a:gd name="connsiteY80" fmla="*/ 6858000 h 6858000"/>
              <a:gd name="connsiteX81" fmla="*/ 0 w 6115796"/>
              <a:gd name="connsiteY81" fmla="*/ 6858000 h 6858000"/>
              <a:gd name="connsiteX82" fmla="*/ 0 w 6115796"/>
              <a:gd name="connsiteY82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2415 w 6115796"/>
              <a:gd name="connsiteY37" fmla="*/ 3004079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79298 w 6115796"/>
              <a:gd name="connsiteY36" fmla="*/ 2947791 h 6858000"/>
              <a:gd name="connsiteX37" fmla="*/ 5482415 w 6115796"/>
              <a:gd name="connsiteY37" fmla="*/ 3004079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84061 w 6115796"/>
              <a:gd name="connsiteY36" fmla="*/ 2919216 h 6858000"/>
              <a:gd name="connsiteX37" fmla="*/ 5482415 w 6115796"/>
              <a:gd name="connsiteY37" fmla="*/ 3004079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84061 w 6115796"/>
              <a:gd name="connsiteY36" fmla="*/ 2919216 h 6858000"/>
              <a:gd name="connsiteX37" fmla="*/ 5482415 w 6115796"/>
              <a:gd name="connsiteY37" fmla="*/ 3004079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84061 w 6115796"/>
              <a:gd name="connsiteY36" fmla="*/ 2919216 h 6858000"/>
              <a:gd name="connsiteX37" fmla="*/ 5491940 w 6115796"/>
              <a:gd name="connsiteY37" fmla="*/ 3015985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1214 w 6115796"/>
              <a:gd name="connsiteY27" fmla="*/ 2250944 h 6858000"/>
              <a:gd name="connsiteX28" fmla="*/ 5250644 w 6115796"/>
              <a:gd name="connsiteY28" fmla="*/ 2266619 h 6858000"/>
              <a:gd name="connsiteX29" fmla="*/ 5293877 w 6115796"/>
              <a:gd name="connsiteY29" fmla="*/ 2368649 h 6858000"/>
              <a:gd name="connsiteX30" fmla="*/ 5311338 w 6115796"/>
              <a:gd name="connsiteY30" fmla="*/ 2404034 h 6858000"/>
              <a:gd name="connsiteX31" fmla="*/ 5338366 w 6115796"/>
              <a:gd name="connsiteY31" fmla="*/ 2465052 h 6858000"/>
              <a:gd name="connsiteX32" fmla="*/ 5371263 w 6115796"/>
              <a:gd name="connsiteY32" fmla="*/ 2586413 h 6858000"/>
              <a:gd name="connsiteX33" fmla="*/ 5407503 w 6115796"/>
              <a:gd name="connsiteY33" fmla="*/ 2786290 h 6858000"/>
              <a:gd name="connsiteX34" fmla="*/ 5407356 w 6115796"/>
              <a:gd name="connsiteY34" fmla="*/ 2787545 h 6858000"/>
              <a:gd name="connsiteX35" fmla="*/ 5457023 w 6115796"/>
              <a:gd name="connsiteY35" fmla="*/ 2858292 h 6858000"/>
              <a:gd name="connsiteX36" fmla="*/ 5484061 w 6115796"/>
              <a:gd name="connsiteY36" fmla="*/ 2919216 h 6858000"/>
              <a:gd name="connsiteX37" fmla="*/ 5491940 w 6115796"/>
              <a:gd name="connsiteY37" fmla="*/ 3015985 h 6858000"/>
              <a:gd name="connsiteX38" fmla="*/ 5503944 w 6115796"/>
              <a:gd name="connsiteY38" fmla="*/ 3123335 h 6858000"/>
              <a:gd name="connsiteX39" fmla="*/ 5516007 w 6115796"/>
              <a:gd name="connsiteY39" fmla="*/ 3258473 h 6858000"/>
              <a:gd name="connsiteX40" fmla="*/ 5589758 w 6115796"/>
              <a:gd name="connsiteY40" fmla="*/ 3453699 h 6858000"/>
              <a:gd name="connsiteX41" fmla="*/ 5596144 w 6115796"/>
              <a:gd name="connsiteY41" fmla="*/ 3534624 h 6858000"/>
              <a:gd name="connsiteX42" fmla="*/ 5597750 w 6115796"/>
              <a:gd name="connsiteY42" fmla="*/ 3534129 h 6858000"/>
              <a:gd name="connsiteX43" fmla="*/ 5618377 w 6115796"/>
              <a:gd name="connsiteY43" fmla="*/ 3588431 h 6858000"/>
              <a:gd name="connsiteX44" fmla="*/ 5655472 w 6115796"/>
              <a:gd name="connsiteY44" fmla="*/ 3678877 h 6858000"/>
              <a:gd name="connsiteX45" fmla="*/ 5683015 w 6115796"/>
              <a:gd name="connsiteY45" fmla="*/ 3762025 h 6858000"/>
              <a:gd name="connsiteX46" fmla="*/ 5696643 w 6115796"/>
              <a:gd name="connsiteY46" fmla="*/ 3773888 h 6858000"/>
              <a:gd name="connsiteX47" fmla="*/ 5768491 w 6115796"/>
              <a:gd name="connsiteY47" fmla="*/ 3914399 h 6858000"/>
              <a:gd name="connsiteX48" fmla="*/ 5793123 w 6115796"/>
              <a:gd name="connsiteY48" fmla="*/ 3969952 h 6858000"/>
              <a:gd name="connsiteX49" fmla="*/ 5808321 w 6115796"/>
              <a:gd name="connsiteY49" fmla="*/ 3988153 h 6858000"/>
              <a:gd name="connsiteX50" fmla="*/ 5825621 w 6115796"/>
              <a:gd name="connsiteY50" fmla="*/ 4015525 h 6858000"/>
              <a:gd name="connsiteX51" fmla="*/ 5860672 w 6115796"/>
              <a:gd name="connsiteY51" fmla="*/ 4061579 h 6858000"/>
              <a:gd name="connsiteX52" fmla="*/ 5894095 w 6115796"/>
              <a:gd name="connsiteY52" fmla="*/ 4128857 h 6858000"/>
              <a:gd name="connsiteX53" fmla="*/ 5903513 w 6115796"/>
              <a:gd name="connsiteY53" fmla="*/ 4187661 h 6858000"/>
              <a:gd name="connsiteX54" fmla="*/ 5946705 w 6115796"/>
              <a:gd name="connsiteY54" fmla="*/ 4428051 h 6858000"/>
              <a:gd name="connsiteX55" fmla="*/ 5949261 w 6115796"/>
              <a:gd name="connsiteY55" fmla="*/ 4449185 h 6858000"/>
              <a:gd name="connsiteX56" fmla="*/ 5968960 w 6115796"/>
              <a:gd name="connsiteY56" fmla="*/ 4482655 h 6858000"/>
              <a:gd name="connsiteX57" fmla="*/ 5998138 w 6115796"/>
              <a:gd name="connsiteY57" fmla="*/ 4697518 h 6858000"/>
              <a:gd name="connsiteX58" fmla="*/ 6007819 w 6115796"/>
              <a:gd name="connsiteY58" fmla="*/ 4858148 h 6858000"/>
              <a:gd name="connsiteX59" fmla="*/ 6007749 w 6115796"/>
              <a:gd name="connsiteY59" fmla="*/ 4964715 h 6858000"/>
              <a:gd name="connsiteX60" fmla="*/ 6005269 w 6115796"/>
              <a:gd name="connsiteY60" fmla="*/ 5150567 h 6858000"/>
              <a:gd name="connsiteX61" fmla="*/ 6001127 w 6115796"/>
              <a:gd name="connsiteY61" fmla="*/ 5164609 h 6858000"/>
              <a:gd name="connsiteX62" fmla="*/ 5998514 w 6115796"/>
              <a:gd name="connsiteY62" fmla="*/ 5189673 h 6858000"/>
              <a:gd name="connsiteX63" fmla="*/ 6018409 w 6115796"/>
              <a:gd name="connsiteY63" fmla="*/ 5227157 h 6858000"/>
              <a:gd name="connsiteX64" fmla="*/ 6036748 w 6115796"/>
              <a:gd name="connsiteY64" fmla="*/ 5322752 h 6858000"/>
              <a:gd name="connsiteX65" fmla="*/ 6037677 w 6115796"/>
              <a:gd name="connsiteY65" fmla="*/ 5354807 h 6858000"/>
              <a:gd name="connsiteX66" fmla="*/ 6053435 w 6115796"/>
              <a:gd name="connsiteY66" fmla="*/ 5387547 h 6858000"/>
              <a:gd name="connsiteX67" fmla="*/ 6068640 w 6115796"/>
              <a:gd name="connsiteY67" fmla="*/ 5474503 h 6858000"/>
              <a:gd name="connsiteX68" fmla="*/ 6080922 w 6115796"/>
              <a:gd name="connsiteY68" fmla="*/ 5561070 h 6858000"/>
              <a:gd name="connsiteX69" fmla="*/ 6096949 w 6115796"/>
              <a:gd name="connsiteY69" fmla="*/ 5648179 h 6858000"/>
              <a:gd name="connsiteX70" fmla="*/ 6115796 w 6115796"/>
              <a:gd name="connsiteY70" fmla="*/ 5862844 h 6858000"/>
              <a:gd name="connsiteX71" fmla="*/ 6045436 w 6115796"/>
              <a:gd name="connsiteY71" fmla="*/ 6124480 h 6858000"/>
              <a:gd name="connsiteX72" fmla="*/ 6030489 w 6115796"/>
              <a:gd name="connsiteY72" fmla="*/ 6317666 h 6858000"/>
              <a:gd name="connsiteX73" fmla="*/ 6007492 w 6115796"/>
              <a:gd name="connsiteY73" fmla="*/ 6440818 h 6858000"/>
              <a:gd name="connsiteX74" fmla="*/ 6009467 w 6115796"/>
              <a:gd name="connsiteY74" fmla="*/ 6487076 h 6858000"/>
              <a:gd name="connsiteX75" fmla="*/ 5995064 w 6115796"/>
              <a:gd name="connsiteY75" fmla="*/ 6540791 h 6858000"/>
              <a:gd name="connsiteX76" fmla="*/ 5986207 w 6115796"/>
              <a:gd name="connsiteY76" fmla="*/ 6695855 h 6858000"/>
              <a:gd name="connsiteX77" fmla="*/ 5979428 w 6115796"/>
              <a:gd name="connsiteY77" fmla="*/ 6754678 h 6858000"/>
              <a:gd name="connsiteX78" fmla="*/ 5984543 w 6115796"/>
              <a:gd name="connsiteY78" fmla="*/ 6811016 h 6858000"/>
              <a:gd name="connsiteX79" fmla="*/ 5979671 w 6115796"/>
              <a:gd name="connsiteY79" fmla="*/ 6858000 h 6858000"/>
              <a:gd name="connsiteX80" fmla="*/ 0 w 6115796"/>
              <a:gd name="connsiteY80" fmla="*/ 6858000 h 6858000"/>
              <a:gd name="connsiteX81" fmla="*/ 0 w 6115796"/>
              <a:gd name="connsiteY81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0104 w 6115796"/>
              <a:gd name="connsiteY26" fmla="*/ 2249166 h 6858000"/>
              <a:gd name="connsiteX27" fmla="*/ 5250644 w 6115796"/>
              <a:gd name="connsiteY27" fmla="*/ 2266619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50644 w 6115796"/>
              <a:gd name="connsiteY27" fmla="*/ 2266619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50644 w 6115796"/>
              <a:gd name="connsiteY27" fmla="*/ 2266619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62551 w 6115796"/>
              <a:gd name="connsiteY27" fmla="*/ 2288050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6931 w 6115796"/>
              <a:gd name="connsiteY23" fmla="*/ 1866147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62551 w 6115796"/>
              <a:gd name="connsiteY27" fmla="*/ 2288050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31437 w 6115796"/>
              <a:gd name="connsiteY18" fmla="*/ 1373779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4549 w 6115796"/>
              <a:gd name="connsiteY23" fmla="*/ 1837572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62551 w 6115796"/>
              <a:gd name="connsiteY27" fmla="*/ 2288050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21173 w 6115796"/>
              <a:gd name="connsiteY4" fmla="*/ 123738 h 6858000"/>
              <a:gd name="connsiteX5" fmla="*/ 5075458 w 6115796"/>
              <a:gd name="connsiteY5" fmla="*/ 264355 h 6858000"/>
              <a:gd name="connsiteX6" fmla="*/ 5081175 w 6115796"/>
              <a:gd name="connsiteY6" fmla="*/ 277448 h 6858000"/>
              <a:gd name="connsiteX7" fmla="*/ 5097011 w 6115796"/>
              <a:gd name="connsiteY7" fmla="*/ 355616 h 6858000"/>
              <a:gd name="connsiteX8" fmla="*/ 5153000 w 6115796"/>
              <a:gd name="connsiteY8" fmla="*/ 507134 h 6858000"/>
              <a:gd name="connsiteX9" fmla="*/ 5171282 w 6115796"/>
              <a:gd name="connsiteY9" fmla="*/ 602071 h 6858000"/>
              <a:gd name="connsiteX10" fmla="*/ 5176196 w 6115796"/>
              <a:gd name="connsiteY10" fmla="*/ 636822 h 6858000"/>
              <a:gd name="connsiteX11" fmla="*/ 5189051 w 6115796"/>
              <a:gd name="connsiteY11" fmla="*/ 782518 h 6858000"/>
              <a:gd name="connsiteX12" fmla="*/ 5218707 w 6115796"/>
              <a:gd name="connsiteY12" fmla="*/ 886387 h 6858000"/>
              <a:gd name="connsiteX13" fmla="*/ 5221281 w 6115796"/>
              <a:gd name="connsiteY13" fmla="*/ 920873 h 6858000"/>
              <a:gd name="connsiteX14" fmla="*/ 5201018 w 6115796"/>
              <a:gd name="connsiteY14" fmla="*/ 1095027 h 6858000"/>
              <a:gd name="connsiteX15" fmla="*/ 5189234 w 6115796"/>
              <a:gd name="connsiteY15" fmla="*/ 1217308 h 6858000"/>
              <a:gd name="connsiteX16" fmla="*/ 5202769 w 6115796"/>
              <a:gd name="connsiteY16" fmla="*/ 1269450 h 6858000"/>
              <a:gd name="connsiteX17" fmla="*/ 5225968 w 6115796"/>
              <a:gd name="connsiteY17" fmla="*/ 1357994 h 6858000"/>
              <a:gd name="connsiteX18" fmla="*/ 5226675 w 6115796"/>
              <a:gd name="connsiteY18" fmla="*/ 1385685 h 6858000"/>
              <a:gd name="connsiteX19" fmla="*/ 5237226 w 6115796"/>
              <a:gd name="connsiteY19" fmla="*/ 1441327 h 6858000"/>
              <a:gd name="connsiteX20" fmla="*/ 5255653 w 6115796"/>
              <a:gd name="connsiteY20" fmla="*/ 1524712 h 6858000"/>
              <a:gd name="connsiteX21" fmla="*/ 5263491 w 6115796"/>
              <a:gd name="connsiteY21" fmla="*/ 1642938 h 6858000"/>
              <a:gd name="connsiteX22" fmla="*/ 5256552 w 6115796"/>
              <a:gd name="connsiteY22" fmla="*/ 1672509 h 6858000"/>
              <a:gd name="connsiteX23" fmla="*/ 5264549 w 6115796"/>
              <a:gd name="connsiteY23" fmla="*/ 1837572 h 6858000"/>
              <a:gd name="connsiteX24" fmla="*/ 5255696 w 6115796"/>
              <a:gd name="connsiteY24" fmla="*/ 1953770 h 6858000"/>
              <a:gd name="connsiteX25" fmla="*/ 5252592 w 6115796"/>
              <a:gd name="connsiteY25" fmla="*/ 2092210 h 6858000"/>
              <a:gd name="connsiteX26" fmla="*/ 5257248 w 6115796"/>
              <a:gd name="connsiteY26" fmla="*/ 2203922 h 6858000"/>
              <a:gd name="connsiteX27" fmla="*/ 5262551 w 6115796"/>
              <a:gd name="connsiteY27" fmla="*/ 2288050 h 6858000"/>
              <a:gd name="connsiteX28" fmla="*/ 5293877 w 6115796"/>
              <a:gd name="connsiteY28" fmla="*/ 2368649 h 6858000"/>
              <a:gd name="connsiteX29" fmla="*/ 5311338 w 6115796"/>
              <a:gd name="connsiteY29" fmla="*/ 2404034 h 6858000"/>
              <a:gd name="connsiteX30" fmla="*/ 5338366 w 6115796"/>
              <a:gd name="connsiteY30" fmla="*/ 2465052 h 6858000"/>
              <a:gd name="connsiteX31" fmla="*/ 5371263 w 6115796"/>
              <a:gd name="connsiteY31" fmla="*/ 2586413 h 6858000"/>
              <a:gd name="connsiteX32" fmla="*/ 5407503 w 6115796"/>
              <a:gd name="connsiteY32" fmla="*/ 2786290 h 6858000"/>
              <a:gd name="connsiteX33" fmla="*/ 5407356 w 6115796"/>
              <a:gd name="connsiteY33" fmla="*/ 2787545 h 6858000"/>
              <a:gd name="connsiteX34" fmla="*/ 5457023 w 6115796"/>
              <a:gd name="connsiteY34" fmla="*/ 2858292 h 6858000"/>
              <a:gd name="connsiteX35" fmla="*/ 5484061 w 6115796"/>
              <a:gd name="connsiteY35" fmla="*/ 2919216 h 6858000"/>
              <a:gd name="connsiteX36" fmla="*/ 5491940 w 6115796"/>
              <a:gd name="connsiteY36" fmla="*/ 3015985 h 6858000"/>
              <a:gd name="connsiteX37" fmla="*/ 5503944 w 6115796"/>
              <a:gd name="connsiteY37" fmla="*/ 3123335 h 6858000"/>
              <a:gd name="connsiteX38" fmla="*/ 5516007 w 6115796"/>
              <a:gd name="connsiteY38" fmla="*/ 3258473 h 6858000"/>
              <a:gd name="connsiteX39" fmla="*/ 5589758 w 6115796"/>
              <a:gd name="connsiteY39" fmla="*/ 3453699 h 6858000"/>
              <a:gd name="connsiteX40" fmla="*/ 5596144 w 6115796"/>
              <a:gd name="connsiteY40" fmla="*/ 3534624 h 6858000"/>
              <a:gd name="connsiteX41" fmla="*/ 5597750 w 6115796"/>
              <a:gd name="connsiteY41" fmla="*/ 3534129 h 6858000"/>
              <a:gd name="connsiteX42" fmla="*/ 5618377 w 6115796"/>
              <a:gd name="connsiteY42" fmla="*/ 3588431 h 6858000"/>
              <a:gd name="connsiteX43" fmla="*/ 5655472 w 6115796"/>
              <a:gd name="connsiteY43" fmla="*/ 3678877 h 6858000"/>
              <a:gd name="connsiteX44" fmla="*/ 5683015 w 6115796"/>
              <a:gd name="connsiteY44" fmla="*/ 3762025 h 6858000"/>
              <a:gd name="connsiteX45" fmla="*/ 5696643 w 6115796"/>
              <a:gd name="connsiteY45" fmla="*/ 3773888 h 6858000"/>
              <a:gd name="connsiteX46" fmla="*/ 5768491 w 6115796"/>
              <a:gd name="connsiteY46" fmla="*/ 3914399 h 6858000"/>
              <a:gd name="connsiteX47" fmla="*/ 5793123 w 6115796"/>
              <a:gd name="connsiteY47" fmla="*/ 3969952 h 6858000"/>
              <a:gd name="connsiteX48" fmla="*/ 5808321 w 6115796"/>
              <a:gd name="connsiteY48" fmla="*/ 3988153 h 6858000"/>
              <a:gd name="connsiteX49" fmla="*/ 5825621 w 6115796"/>
              <a:gd name="connsiteY49" fmla="*/ 4015525 h 6858000"/>
              <a:gd name="connsiteX50" fmla="*/ 5860672 w 6115796"/>
              <a:gd name="connsiteY50" fmla="*/ 4061579 h 6858000"/>
              <a:gd name="connsiteX51" fmla="*/ 5894095 w 6115796"/>
              <a:gd name="connsiteY51" fmla="*/ 4128857 h 6858000"/>
              <a:gd name="connsiteX52" fmla="*/ 5903513 w 6115796"/>
              <a:gd name="connsiteY52" fmla="*/ 4187661 h 6858000"/>
              <a:gd name="connsiteX53" fmla="*/ 5946705 w 6115796"/>
              <a:gd name="connsiteY53" fmla="*/ 4428051 h 6858000"/>
              <a:gd name="connsiteX54" fmla="*/ 5949261 w 6115796"/>
              <a:gd name="connsiteY54" fmla="*/ 4449185 h 6858000"/>
              <a:gd name="connsiteX55" fmla="*/ 5968960 w 6115796"/>
              <a:gd name="connsiteY55" fmla="*/ 4482655 h 6858000"/>
              <a:gd name="connsiteX56" fmla="*/ 5998138 w 6115796"/>
              <a:gd name="connsiteY56" fmla="*/ 4697518 h 6858000"/>
              <a:gd name="connsiteX57" fmla="*/ 6007819 w 6115796"/>
              <a:gd name="connsiteY57" fmla="*/ 4858148 h 6858000"/>
              <a:gd name="connsiteX58" fmla="*/ 6007749 w 6115796"/>
              <a:gd name="connsiteY58" fmla="*/ 4964715 h 6858000"/>
              <a:gd name="connsiteX59" fmla="*/ 6005269 w 6115796"/>
              <a:gd name="connsiteY59" fmla="*/ 5150567 h 6858000"/>
              <a:gd name="connsiteX60" fmla="*/ 6001127 w 6115796"/>
              <a:gd name="connsiteY60" fmla="*/ 5164609 h 6858000"/>
              <a:gd name="connsiteX61" fmla="*/ 5998514 w 6115796"/>
              <a:gd name="connsiteY61" fmla="*/ 5189673 h 6858000"/>
              <a:gd name="connsiteX62" fmla="*/ 6018409 w 6115796"/>
              <a:gd name="connsiteY62" fmla="*/ 5227157 h 6858000"/>
              <a:gd name="connsiteX63" fmla="*/ 6036748 w 6115796"/>
              <a:gd name="connsiteY63" fmla="*/ 5322752 h 6858000"/>
              <a:gd name="connsiteX64" fmla="*/ 6037677 w 6115796"/>
              <a:gd name="connsiteY64" fmla="*/ 5354807 h 6858000"/>
              <a:gd name="connsiteX65" fmla="*/ 6053435 w 6115796"/>
              <a:gd name="connsiteY65" fmla="*/ 5387547 h 6858000"/>
              <a:gd name="connsiteX66" fmla="*/ 6068640 w 6115796"/>
              <a:gd name="connsiteY66" fmla="*/ 5474503 h 6858000"/>
              <a:gd name="connsiteX67" fmla="*/ 6080922 w 6115796"/>
              <a:gd name="connsiteY67" fmla="*/ 5561070 h 6858000"/>
              <a:gd name="connsiteX68" fmla="*/ 6096949 w 6115796"/>
              <a:gd name="connsiteY68" fmla="*/ 5648179 h 6858000"/>
              <a:gd name="connsiteX69" fmla="*/ 6115796 w 6115796"/>
              <a:gd name="connsiteY69" fmla="*/ 5862844 h 6858000"/>
              <a:gd name="connsiteX70" fmla="*/ 6045436 w 6115796"/>
              <a:gd name="connsiteY70" fmla="*/ 6124480 h 6858000"/>
              <a:gd name="connsiteX71" fmla="*/ 6030489 w 6115796"/>
              <a:gd name="connsiteY71" fmla="*/ 6317666 h 6858000"/>
              <a:gd name="connsiteX72" fmla="*/ 6007492 w 6115796"/>
              <a:gd name="connsiteY72" fmla="*/ 6440818 h 6858000"/>
              <a:gd name="connsiteX73" fmla="*/ 6009467 w 6115796"/>
              <a:gd name="connsiteY73" fmla="*/ 6487076 h 6858000"/>
              <a:gd name="connsiteX74" fmla="*/ 5995064 w 6115796"/>
              <a:gd name="connsiteY74" fmla="*/ 6540791 h 6858000"/>
              <a:gd name="connsiteX75" fmla="*/ 5986207 w 6115796"/>
              <a:gd name="connsiteY75" fmla="*/ 6695855 h 6858000"/>
              <a:gd name="connsiteX76" fmla="*/ 5979428 w 6115796"/>
              <a:gd name="connsiteY76" fmla="*/ 6754678 h 6858000"/>
              <a:gd name="connsiteX77" fmla="*/ 5984543 w 6115796"/>
              <a:gd name="connsiteY77" fmla="*/ 6811016 h 6858000"/>
              <a:gd name="connsiteX78" fmla="*/ 5979671 w 6115796"/>
              <a:gd name="connsiteY78" fmla="*/ 6858000 h 6858000"/>
              <a:gd name="connsiteX79" fmla="*/ 0 w 6115796"/>
              <a:gd name="connsiteY79" fmla="*/ 6858000 h 6858000"/>
              <a:gd name="connsiteX80" fmla="*/ 0 w 6115796"/>
              <a:gd name="connsiteY80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84061 w 6115796"/>
              <a:gd name="connsiteY34" fmla="*/ 2919216 h 6858000"/>
              <a:gd name="connsiteX35" fmla="*/ 5491940 w 6115796"/>
              <a:gd name="connsiteY35" fmla="*/ 3015985 h 6858000"/>
              <a:gd name="connsiteX36" fmla="*/ 5503944 w 6115796"/>
              <a:gd name="connsiteY36" fmla="*/ 3123335 h 6858000"/>
              <a:gd name="connsiteX37" fmla="*/ 5516007 w 6115796"/>
              <a:gd name="connsiteY37" fmla="*/ 3258473 h 6858000"/>
              <a:gd name="connsiteX38" fmla="*/ 5589758 w 6115796"/>
              <a:gd name="connsiteY38" fmla="*/ 3453699 h 6858000"/>
              <a:gd name="connsiteX39" fmla="*/ 5596144 w 6115796"/>
              <a:gd name="connsiteY39" fmla="*/ 3534624 h 6858000"/>
              <a:gd name="connsiteX40" fmla="*/ 5597750 w 6115796"/>
              <a:gd name="connsiteY40" fmla="*/ 3534129 h 6858000"/>
              <a:gd name="connsiteX41" fmla="*/ 5618377 w 6115796"/>
              <a:gd name="connsiteY41" fmla="*/ 3588431 h 6858000"/>
              <a:gd name="connsiteX42" fmla="*/ 5655472 w 6115796"/>
              <a:gd name="connsiteY42" fmla="*/ 3678877 h 6858000"/>
              <a:gd name="connsiteX43" fmla="*/ 5683015 w 6115796"/>
              <a:gd name="connsiteY43" fmla="*/ 3762025 h 6858000"/>
              <a:gd name="connsiteX44" fmla="*/ 5696643 w 6115796"/>
              <a:gd name="connsiteY44" fmla="*/ 3773888 h 6858000"/>
              <a:gd name="connsiteX45" fmla="*/ 5768491 w 6115796"/>
              <a:gd name="connsiteY45" fmla="*/ 3914399 h 6858000"/>
              <a:gd name="connsiteX46" fmla="*/ 5793123 w 6115796"/>
              <a:gd name="connsiteY46" fmla="*/ 3969952 h 6858000"/>
              <a:gd name="connsiteX47" fmla="*/ 5808321 w 6115796"/>
              <a:gd name="connsiteY47" fmla="*/ 3988153 h 6858000"/>
              <a:gd name="connsiteX48" fmla="*/ 5825621 w 6115796"/>
              <a:gd name="connsiteY48" fmla="*/ 4015525 h 6858000"/>
              <a:gd name="connsiteX49" fmla="*/ 5860672 w 6115796"/>
              <a:gd name="connsiteY49" fmla="*/ 4061579 h 6858000"/>
              <a:gd name="connsiteX50" fmla="*/ 5894095 w 6115796"/>
              <a:gd name="connsiteY50" fmla="*/ 4128857 h 6858000"/>
              <a:gd name="connsiteX51" fmla="*/ 5903513 w 6115796"/>
              <a:gd name="connsiteY51" fmla="*/ 4187661 h 6858000"/>
              <a:gd name="connsiteX52" fmla="*/ 5946705 w 6115796"/>
              <a:gd name="connsiteY52" fmla="*/ 4428051 h 6858000"/>
              <a:gd name="connsiteX53" fmla="*/ 5949261 w 6115796"/>
              <a:gd name="connsiteY53" fmla="*/ 4449185 h 6858000"/>
              <a:gd name="connsiteX54" fmla="*/ 5968960 w 6115796"/>
              <a:gd name="connsiteY54" fmla="*/ 4482655 h 6858000"/>
              <a:gd name="connsiteX55" fmla="*/ 5998138 w 6115796"/>
              <a:gd name="connsiteY55" fmla="*/ 4697518 h 6858000"/>
              <a:gd name="connsiteX56" fmla="*/ 6007819 w 6115796"/>
              <a:gd name="connsiteY56" fmla="*/ 4858148 h 6858000"/>
              <a:gd name="connsiteX57" fmla="*/ 6007749 w 6115796"/>
              <a:gd name="connsiteY57" fmla="*/ 4964715 h 6858000"/>
              <a:gd name="connsiteX58" fmla="*/ 6005269 w 6115796"/>
              <a:gd name="connsiteY58" fmla="*/ 5150567 h 6858000"/>
              <a:gd name="connsiteX59" fmla="*/ 6001127 w 6115796"/>
              <a:gd name="connsiteY59" fmla="*/ 5164609 h 6858000"/>
              <a:gd name="connsiteX60" fmla="*/ 5998514 w 6115796"/>
              <a:gd name="connsiteY60" fmla="*/ 5189673 h 6858000"/>
              <a:gd name="connsiteX61" fmla="*/ 6018409 w 6115796"/>
              <a:gd name="connsiteY61" fmla="*/ 5227157 h 6858000"/>
              <a:gd name="connsiteX62" fmla="*/ 6036748 w 6115796"/>
              <a:gd name="connsiteY62" fmla="*/ 5322752 h 6858000"/>
              <a:gd name="connsiteX63" fmla="*/ 6037677 w 6115796"/>
              <a:gd name="connsiteY63" fmla="*/ 5354807 h 6858000"/>
              <a:gd name="connsiteX64" fmla="*/ 6053435 w 6115796"/>
              <a:gd name="connsiteY64" fmla="*/ 5387547 h 6858000"/>
              <a:gd name="connsiteX65" fmla="*/ 6068640 w 6115796"/>
              <a:gd name="connsiteY65" fmla="*/ 5474503 h 6858000"/>
              <a:gd name="connsiteX66" fmla="*/ 6080922 w 6115796"/>
              <a:gd name="connsiteY66" fmla="*/ 5561070 h 6858000"/>
              <a:gd name="connsiteX67" fmla="*/ 6096949 w 6115796"/>
              <a:gd name="connsiteY67" fmla="*/ 5648179 h 6858000"/>
              <a:gd name="connsiteX68" fmla="*/ 6115796 w 6115796"/>
              <a:gd name="connsiteY68" fmla="*/ 5862844 h 6858000"/>
              <a:gd name="connsiteX69" fmla="*/ 6045436 w 6115796"/>
              <a:gd name="connsiteY69" fmla="*/ 6124480 h 6858000"/>
              <a:gd name="connsiteX70" fmla="*/ 6030489 w 6115796"/>
              <a:gd name="connsiteY70" fmla="*/ 6317666 h 6858000"/>
              <a:gd name="connsiteX71" fmla="*/ 6007492 w 6115796"/>
              <a:gd name="connsiteY71" fmla="*/ 6440818 h 6858000"/>
              <a:gd name="connsiteX72" fmla="*/ 6009467 w 6115796"/>
              <a:gd name="connsiteY72" fmla="*/ 6487076 h 6858000"/>
              <a:gd name="connsiteX73" fmla="*/ 5995064 w 6115796"/>
              <a:gd name="connsiteY73" fmla="*/ 6540791 h 6858000"/>
              <a:gd name="connsiteX74" fmla="*/ 5986207 w 6115796"/>
              <a:gd name="connsiteY74" fmla="*/ 6695855 h 6858000"/>
              <a:gd name="connsiteX75" fmla="*/ 5979428 w 6115796"/>
              <a:gd name="connsiteY75" fmla="*/ 6754678 h 6858000"/>
              <a:gd name="connsiteX76" fmla="*/ 5984543 w 6115796"/>
              <a:gd name="connsiteY76" fmla="*/ 6811016 h 6858000"/>
              <a:gd name="connsiteX77" fmla="*/ 5979671 w 6115796"/>
              <a:gd name="connsiteY77" fmla="*/ 6858000 h 6858000"/>
              <a:gd name="connsiteX78" fmla="*/ 0 w 6115796"/>
              <a:gd name="connsiteY78" fmla="*/ 6858000 h 6858000"/>
              <a:gd name="connsiteX79" fmla="*/ 0 w 6115796"/>
              <a:gd name="connsiteY79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84061 w 6115796"/>
              <a:gd name="connsiteY34" fmla="*/ 2919216 h 6858000"/>
              <a:gd name="connsiteX35" fmla="*/ 5491940 w 6115796"/>
              <a:gd name="connsiteY35" fmla="*/ 3015985 h 6858000"/>
              <a:gd name="connsiteX36" fmla="*/ 5503944 w 6115796"/>
              <a:gd name="connsiteY36" fmla="*/ 3123335 h 6858000"/>
              <a:gd name="connsiteX37" fmla="*/ 5516007 w 6115796"/>
              <a:gd name="connsiteY37" fmla="*/ 3258473 h 6858000"/>
              <a:gd name="connsiteX38" fmla="*/ 5589758 w 6115796"/>
              <a:gd name="connsiteY38" fmla="*/ 3453699 h 6858000"/>
              <a:gd name="connsiteX39" fmla="*/ 5596144 w 6115796"/>
              <a:gd name="connsiteY39" fmla="*/ 3534624 h 6858000"/>
              <a:gd name="connsiteX40" fmla="*/ 5597750 w 6115796"/>
              <a:gd name="connsiteY40" fmla="*/ 3534129 h 6858000"/>
              <a:gd name="connsiteX41" fmla="*/ 5618377 w 6115796"/>
              <a:gd name="connsiteY41" fmla="*/ 3588431 h 6858000"/>
              <a:gd name="connsiteX42" fmla="*/ 5655472 w 6115796"/>
              <a:gd name="connsiteY42" fmla="*/ 3678877 h 6858000"/>
              <a:gd name="connsiteX43" fmla="*/ 5683015 w 6115796"/>
              <a:gd name="connsiteY43" fmla="*/ 3762025 h 6858000"/>
              <a:gd name="connsiteX44" fmla="*/ 5696643 w 6115796"/>
              <a:gd name="connsiteY44" fmla="*/ 3773888 h 6858000"/>
              <a:gd name="connsiteX45" fmla="*/ 5768491 w 6115796"/>
              <a:gd name="connsiteY45" fmla="*/ 3914399 h 6858000"/>
              <a:gd name="connsiteX46" fmla="*/ 5793123 w 6115796"/>
              <a:gd name="connsiteY46" fmla="*/ 3969952 h 6858000"/>
              <a:gd name="connsiteX47" fmla="*/ 5808321 w 6115796"/>
              <a:gd name="connsiteY47" fmla="*/ 3988153 h 6858000"/>
              <a:gd name="connsiteX48" fmla="*/ 5825621 w 6115796"/>
              <a:gd name="connsiteY48" fmla="*/ 4015525 h 6858000"/>
              <a:gd name="connsiteX49" fmla="*/ 5860672 w 6115796"/>
              <a:gd name="connsiteY49" fmla="*/ 4061579 h 6858000"/>
              <a:gd name="connsiteX50" fmla="*/ 5894095 w 6115796"/>
              <a:gd name="connsiteY50" fmla="*/ 4128857 h 6858000"/>
              <a:gd name="connsiteX51" fmla="*/ 5903513 w 6115796"/>
              <a:gd name="connsiteY51" fmla="*/ 4187661 h 6858000"/>
              <a:gd name="connsiteX52" fmla="*/ 5946705 w 6115796"/>
              <a:gd name="connsiteY52" fmla="*/ 4428051 h 6858000"/>
              <a:gd name="connsiteX53" fmla="*/ 5949261 w 6115796"/>
              <a:gd name="connsiteY53" fmla="*/ 4449185 h 6858000"/>
              <a:gd name="connsiteX54" fmla="*/ 5968960 w 6115796"/>
              <a:gd name="connsiteY54" fmla="*/ 4482655 h 6858000"/>
              <a:gd name="connsiteX55" fmla="*/ 5998138 w 6115796"/>
              <a:gd name="connsiteY55" fmla="*/ 4697518 h 6858000"/>
              <a:gd name="connsiteX56" fmla="*/ 6007819 w 6115796"/>
              <a:gd name="connsiteY56" fmla="*/ 4858148 h 6858000"/>
              <a:gd name="connsiteX57" fmla="*/ 6007749 w 6115796"/>
              <a:gd name="connsiteY57" fmla="*/ 4964715 h 6858000"/>
              <a:gd name="connsiteX58" fmla="*/ 6005269 w 6115796"/>
              <a:gd name="connsiteY58" fmla="*/ 5150567 h 6858000"/>
              <a:gd name="connsiteX59" fmla="*/ 6001127 w 6115796"/>
              <a:gd name="connsiteY59" fmla="*/ 5164609 h 6858000"/>
              <a:gd name="connsiteX60" fmla="*/ 5998514 w 6115796"/>
              <a:gd name="connsiteY60" fmla="*/ 5189673 h 6858000"/>
              <a:gd name="connsiteX61" fmla="*/ 6018409 w 6115796"/>
              <a:gd name="connsiteY61" fmla="*/ 5227157 h 6858000"/>
              <a:gd name="connsiteX62" fmla="*/ 6036748 w 6115796"/>
              <a:gd name="connsiteY62" fmla="*/ 5322752 h 6858000"/>
              <a:gd name="connsiteX63" fmla="*/ 6037677 w 6115796"/>
              <a:gd name="connsiteY63" fmla="*/ 5354807 h 6858000"/>
              <a:gd name="connsiteX64" fmla="*/ 6053435 w 6115796"/>
              <a:gd name="connsiteY64" fmla="*/ 5387547 h 6858000"/>
              <a:gd name="connsiteX65" fmla="*/ 6068640 w 6115796"/>
              <a:gd name="connsiteY65" fmla="*/ 5474503 h 6858000"/>
              <a:gd name="connsiteX66" fmla="*/ 6080922 w 6115796"/>
              <a:gd name="connsiteY66" fmla="*/ 5561070 h 6858000"/>
              <a:gd name="connsiteX67" fmla="*/ 6096949 w 6115796"/>
              <a:gd name="connsiteY67" fmla="*/ 5648179 h 6858000"/>
              <a:gd name="connsiteX68" fmla="*/ 6115796 w 6115796"/>
              <a:gd name="connsiteY68" fmla="*/ 5862844 h 6858000"/>
              <a:gd name="connsiteX69" fmla="*/ 6045436 w 6115796"/>
              <a:gd name="connsiteY69" fmla="*/ 6124480 h 6858000"/>
              <a:gd name="connsiteX70" fmla="*/ 6030489 w 6115796"/>
              <a:gd name="connsiteY70" fmla="*/ 6317666 h 6858000"/>
              <a:gd name="connsiteX71" fmla="*/ 6007492 w 6115796"/>
              <a:gd name="connsiteY71" fmla="*/ 6440818 h 6858000"/>
              <a:gd name="connsiteX72" fmla="*/ 6009467 w 6115796"/>
              <a:gd name="connsiteY72" fmla="*/ 6487076 h 6858000"/>
              <a:gd name="connsiteX73" fmla="*/ 5995064 w 6115796"/>
              <a:gd name="connsiteY73" fmla="*/ 6540791 h 6858000"/>
              <a:gd name="connsiteX74" fmla="*/ 5986207 w 6115796"/>
              <a:gd name="connsiteY74" fmla="*/ 6695855 h 6858000"/>
              <a:gd name="connsiteX75" fmla="*/ 5979428 w 6115796"/>
              <a:gd name="connsiteY75" fmla="*/ 6754678 h 6858000"/>
              <a:gd name="connsiteX76" fmla="*/ 5984543 w 6115796"/>
              <a:gd name="connsiteY76" fmla="*/ 6811016 h 6858000"/>
              <a:gd name="connsiteX77" fmla="*/ 5979671 w 6115796"/>
              <a:gd name="connsiteY77" fmla="*/ 6858000 h 6858000"/>
              <a:gd name="connsiteX78" fmla="*/ 0 w 6115796"/>
              <a:gd name="connsiteY78" fmla="*/ 6858000 h 6858000"/>
              <a:gd name="connsiteX79" fmla="*/ 0 w 6115796"/>
              <a:gd name="connsiteY79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84061 w 6115796"/>
              <a:gd name="connsiteY34" fmla="*/ 2919216 h 6858000"/>
              <a:gd name="connsiteX35" fmla="*/ 5491940 w 6115796"/>
              <a:gd name="connsiteY35" fmla="*/ 3015985 h 6858000"/>
              <a:gd name="connsiteX36" fmla="*/ 5503944 w 6115796"/>
              <a:gd name="connsiteY36" fmla="*/ 3123335 h 6858000"/>
              <a:gd name="connsiteX37" fmla="*/ 5516007 w 6115796"/>
              <a:gd name="connsiteY37" fmla="*/ 3258473 h 6858000"/>
              <a:gd name="connsiteX38" fmla="*/ 5589758 w 6115796"/>
              <a:gd name="connsiteY38" fmla="*/ 3453699 h 6858000"/>
              <a:gd name="connsiteX39" fmla="*/ 5596144 w 6115796"/>
              <a:gd name="connsiteY39" fmla="*/ 3534624 h 6858000"/>
              <a:gd name="connsiteX40" fmla="*/ 5597750 w 6115796"/>
              <a:gd name="connsiteY40" fmla="*/ 3534129 h 6858000"/>
              <a:gd name="connsiteX41" fmla="*/ 5618377 w 6115796"/>
              <a:gd name="connsiteY41" fmla="*/ 3588431 h 6858000"/>
              <a:gd name="connsiteX42" fmla="*/ 5655472 w 6115796"/>
              <a:gd name="connsiteY42" fmla="*/ 3678877 h 6858000"/>
              <a:gd name="connsiteX43" fmla="*/ 5683015 w 6115796"/>
              <a:gd name="connsiteY43" fmla="*/ 3762025 h 6858000"/>
              <a:gd name="connsiteX44" fmla="*/ 5696643 w 6115796"/>
              <a:gd name="connsiteY44" fmla="*/ 3773888 h 6858000"/>
              <a:gd name="connsiteX45" fmla="*/ 5768491 w 6115796"/>
              <a:gd name="connsiteY45" fmla="*/ 3914399 h 6858000"/>
              <a:gd name="connsiteX46" fmla="*/ 5793123 w 6115796"/>
              <a:gd name="connsiteY46" fmla="*/ 3969952 h 6858000"/>
              <a:gd name="connsiteX47" fmla="*/ 5808321 w 6115796"/>
              <a:gd name="connsiteY47" fmla="*/ 3988153 h 6858000"/>
              <a:gd name="connsiteX48" fmla="*/ 5825621 w 6115796"/>
              <a:gd name="connsiteY48" fmla="*/ 4015525 h 6858000"/>
              <a:gd name="connsiteX49" fmla="*/ 5860672 w 6115796"/>
              <a:gd name="connsiteY49" fmla="*/ 4061579 h 6858000"/>
              <a:gd name="connsiteX50" fmla="*/ 5894095 w 6115796"/>
              <a:gd name="connsiteY50" fmla="*/ 4128857 h 6858000"/>
              <a:gd name="connsiteX51" fmla="*/ 5903513 w 6115796"/>
              <a:gd name="connsiteY51" fmla="*/ 4187661 h 6858000"/>
              <a:gd name="connsiteX52" fmla="*/ 5946705 w 6115796"/>
              <a:gd name="connsiteY52" fmla="*/ 4428051 h 6858000"/>
              <a:gd name="connsiteX53" fmla="*/ 5949261 w 6115796"/>
              <a:gd name="connsiteY53" fmla="*/ 4449185 h 6858000"/>
              <a:gd name="connsiteX54" fmla="*/ 5968960 w 6115796"/>
              <a:gd name="connsiteY54" fmla="*/ 4482655 h 6858000"/>
              <a:gd name="connsiteX55" fmla="*/ 5998138 w 6115796"/>
              <a:gd name="connsiteY55" fmla="*/ 4697518 h 6858000"/>
              <a:gd name="connsiteX56" fmla="*/ 6007819 w 6115796"/>
              <a:gd name="connsiteY56" fmla="*/ 4858148 h 6858000"/>
              <a:gd name="connsiteX57" fmla="*/ 6007749 w 6115796"/>
              <a:gd name="connsiteY57" fmla="*/ 4964715 h 6858000"/>
              <a:gd name="connsiteX58" fmla="*/ 6005269 w 6115796"/>
              <a:gd name="connsiteY58" fmla="*/ 5150567 h 6858000"/>
              <a:gd name="connsiteX59" fmla="*/ 6001127 w 6115796"/>
              <a:gd name="connsiteY59" fmla="*/ 5164609 h 6858000"/>
              <a:gd name="connsiteX60" fmla="*/ 5998514 w 6115796"/>
              <a:gd name="connsiteY60" fmla="*/ 5189673 h 6858000"/>
              <a:gd name="connsiteX61" fmla="*/ 6018409 w 6115796"/>
              <a:gd name="connsiteY61" fmla="*/ 5227157 h 6858000"/>
              <a:gd name="connsiteX62" fmla="*/ 6036748 w 6115796"/>
              <a:gd name="connsiteY62" fmla="*/ 5322752 h 6858000"/>
              <a:gd name="connsiteX63" fmla="*/ 6037677 w 6115796"/>
              <a:gd name="connsiteY63" fmla="*/ 5354807 h 6858000"/>
              <a:gd name="connsiteX64" fmla="*/ 6053435 w 6115796"/>
              <a:gd name="connsiteY64" fmla="*/ 5387547 h 6858000"/>
              <a:gd name="connsiteX65" fmla="*/ 6068640 w 6115796"/>
              <a:gd name="connsiteY65" fmla="*/ 5474503 h 6858000"/>
              <a:gd name="connsiteX66" fmla="*/ 6080922 w 6115796"/>
              <a:gd name="connsiteY66" fmla="*/ 5561070 h 6858000"/>
              <a:gd name="connsiteX67" fmla="*/ 6096949 w 6115796"/>
              <a:gd name="connsiteY67" fmla="*/ 5648179 h 6858000"/>
              <a:gd name="connsiteX68" fmla="*/ 6115796 w 6115796"/>
              <a:gd name="connsiteY68" fmla="*/ 5862844 h 6858000"/>
              <a:gd name="connsiteX69" fmla="*/ 6045436 w 6115796"/>
              <a:gd name="connsiteY69" fmla="*/ 6124480 h 6858000"/>
              <a:gd name="connsiteX70" fmla="*/ 6030489 w 6115796"/>
              <a:gd name="connsiteY70" fmla="*/ 6317666 h 6858000"/>
              <a:gd name="connsiteX71" fmla="*/ 6007492 w 6115796"/>
              <a:gd name="connsiteY71" fmla="*/ 6440818 h 6858000"/>
              <a:gd name="connsiteX72" fmla="*/ 6009467 w 6115796"/>
              <a:gd name="connsiteY72" fmla="*/ 6487076 h 6858000"/>
              <a:gd name="connsiteX73" fmla="*/ 5995064 w 6115796"/>
              <a:gd name="connsiteY73" fmla="*/ 6540791 h 6858000"/>
              <a:gd name="connsiteX74" fmla="*/ 5986207 w 6115796"/>
              <a:gd name="connsiteY74" fmla="*/ 6695855 h 6858000"/>
              <a:gd name="connsiteX75" fmla="*/ 5979428 w 6115796"/>
              <a:gd name="connsiteY75" fmla="*/ 6754678 h 6858000"/>
              <a:gd name="connsiteX76" fmla="*/ 5984543 w 6115796"/>
              <a:gd name="connsiteY76" fmla="*/ 6811016 h 6858000"/>
              <a:gd name="connsiteX77" fmla="*/ 5979671 w 6115796"/>
              <a:gd name="connsiteY77" fmla="*/ 6858000 h 6858000"/>
              <a:gd name="connsiteX78" fmla="*/ 0 w 6115796"/>
              <a:gd name="connsiteY78" fmla="*/ 6858000 h 6858000"/>
              <a:gd name="connsiteX79" fmla="*/ 0 w 6115796"/>
              <a:gd name="connsiteY79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84061 w 6115796"/>
              <a:gd name="connsiteY34" fmla="*/ 2919216 h 6858000"/>
              <a:gd name="connsiteX35" fmla="*/ 5491940 w 6115796"/>
              <a:gd name="connsiteY35" fmla="*/ 3015985 h 6858000"/>
              <a:gd name="connsiteX36" fmla="*/ 5503944 w 6115796"/>
              <a:gd name="connsiteY36" fmla="*/ 3123335 h 6858000"/>
              <a:gd name="connsiteX37" fmla="*/ 5516007 w 6115796"/>
              <a:gd name="connsiteY37" fmla="*/ 3258473 h 6858000"/>
              <a:gd name="connsiteX38" fmla="*/ 5589758 w 6115796"/>
              <a:gd name="connsiteY38" fmla="*/ 3453699 h 6858000"/>
              <a:gd name="connsiteX39" fmla="*/ 5596144 w 6115796"/>
              <a:gd name="connsiteY39" fmla="*/ 3534624 h 6858000"/>
              <a:gd name="connsiteX40" fmla="*/ 5597750 w 6115796"/>
              <a:gd name="connsiteY40" fmla="*/ 3534129 h 6858000"/>
              <a:gd name="connsiteX41" fmla="*/ 5618377 w 6115796"/>
              <a:gd name="connsiteY41" fmla="*/ 3588431 h 6858000"/>
              <a:gd name="connsiteX42" fmla="*/ 5655472 w 6115796"/>
              <a:gd name="connsiteY42" fmla="*/ 3678877 h 6858000"/>
              <a:gd name="connsiteX43" fmla="*/ 5683015 w 6115796"/>
              <a:gd name="connsiteY43" fmla="*/ 3762025 h 6858000"/>
              <a:gd name="connsiteX44" fmla="*/ 5696643 w 6115796"/>
              <a:gd name="connsiteY44" fmla="*/ 3773888 h 6858000"/>
              <a:gd name="connsiteX45" fmla="*/ 5768491 w 6115796"/>
              <a:gd name="connsiteY45" fmla="*/ 3914399 h 6858000"/>
              <a:gd name="connsiteX46" fmla="*/ 5793123 w 6115796"/>
              <a:gd name="connsiteY46" fmla="*/ 3969952 h 6858000"/>
              <a:gd name="connsiteX47" fmla="*/ 5808321 w 6115796"/>
              <a:gd name="connsiteY47" fmla="*/ 3988153 h 6858000"/>
              <a:gd name="connsiteX48" fmla="*/ 5825621 w 6115796"/>
              <a:gd name="connsiteY48" fmla="*/ 4015525 h 6858000"/>
              <a:gd name="connsiteX49" fmla="*/ 5860672 w 6115796"/>
              <a:gd name="connsiteY49" fmla="*/ 4061579 h 6858000"/>
              <a:gd name="connsiteX50" fmla="*/ 5894095 w 6115796"/>
              <a:gd name="connsiteY50" fmla="*/ 4128857 h 6858000"/>
              <a:gd name="connsiteX51" fmla="*/ 5903513 w 6115796"/>
              <a:gd name="connsiteY51" fmla="*/ 4187661 h 6858000"/>
              <a:gd name="connsiteX52" fmla="*/ 5946705 w 6115796"/>
              <a:gd name="connsiteY52" fmla="*/ 4428051 h 6858000"/>
              <a:gd name="connsiteX53" fmla="*/ 5949261 w 6115796"/>
              <a:gd name="connsiteY53" fmla="*/ 4449185 h 6858000"/>
              <a:gd name="connsiteX54" fmla="*/ 5968960 w 6115796"/>
              <a:gd name="connsiteY54" fmla="*/ 4482655 h 6858000"/>
              <a:gd name="connsiteX55" fmla="*/ 5998138 w 6115796"/>
              <a:gd name="connsiteY55" fmla="*/ 4697518 h 6858000"/>
              <a:gd name="connsiteX56" fmla="*/ 6007819 w 6115796"/>
              <a:gd name="connsiteY56" fmla="*/ 4858148 h 6858000"/>
              <a:gd name="connsiteX57" fmla="*/ 6007749 w 6115796"/>
              <a:gd name="connsiteY57" fmla="*/ 4964715 h 6858000"/>
              <a:gd name="connsiteX58" fmla="*/ 6005269 w 6115796"/>
              <a:gd name="connsiteY58" fmla="*/ 5150567 h 6858000"/>
              <a:gd name="connsiteX59" fmla="*/ 6001127 w 6115796"/>
              <a:gd name="connsiteY59" fmla="*/ 5164609 h 6858000"/>
              <a:gd name="connsiteX60" fmla="*/ 5998514 w 6115796"/>
              <a:gd name="connsiteY60" fmla="*/ 5189673 h 6858000"/>
              <a:gd name="connsiteX61" fmla="*/ 6018409 w 6115796"/>
              <a:gd name="connsiteY61" fmla="*/ 5227157 h 6858000"/>
              <a:gd name="connsiteX62" fmla="*/ 6036748 w 6115796"/>
              <a:gd name="connsiteY62" fmla="*/ 5322752 h 6858000"/>
              <a:gd name="connsiteX63" fmla="*/ 6037677 w 6115796"/>
              <a:gd name="connsiteY63" fmla="*/ 5354807 h 6858000"/>
              <a:gd name="connsiteX64" fmla="*/ 6053435 w 6115796"/>
              <a:gd name="connsiteY64" fmla="*/ 5387547 h 6858000"/>
              <a:gd name="connsiteX65" fmla="*/ 6068640 w 6115796"/>
              <a:gd name="connsiteY65" fmla="*/ 5474503 h 6858000"/>
              <a:gd name="connsiteX66" fmla="*/ 6080922 w 6115796"/>
              <a:gd name="connsiteY66" fmla="*/ 5561070 h 6858000"/>
              <a:gd name="connsiteX67" fmla="*/ 6096949 w 6115796"/>
              <a:gd name="connsiteY67" fmla="*/ 5648179 h 6858000"/>
              <a:gd name="connsiteX68" fmla="*/ 6115796 w 6115796"/>
              <a:gd name="connsiteY68" fmla="*/ 5862844 h 6858000"/>
              <a:gd name="connsiteX69" fmla="*/ 6045436 w 6115796"/>
              <a:gd name="connsiteY69" fmla="*/ 6124480 h 6858000"/>
              <a:gd name="connsiteX70" fmla="*/ 6030489 w 6115796"/>
              <a:gd name="connsiteY70" fmla="*/ 6317666 h 6858000"/>
              <a:gd name="connsiteX71" fmla="*/ 6007492 w 6115796"/>
              <a:gd name="connsiteY71" fmla="*/ 6440818 h 6858000"/>
              <a:gd name="connsiteX72" fmla="*/ 6009467 w 6115796"/>
              <a:gd name="connsiteY72" fmla="*/ 6487076 h 6858000"/>
              <a:gd name="connsiteX73" fmla="*/ 5995064 w 6115796"/>
              <a:gd name="connsiteY73" fmla="*/ 6540791 h 6858000"/>
              <a:gd name="connsiteX74" fmla="*/ 5986207 w 6115796"/>
              <a:gd name="connsiteY74" fmla="*/ 6695855 h 6858000"/>
              <a:gd name="connsiteX75" fmla="*/ 5979428 w 6115796"/>
              <a:gd name="connsiteY75" fmla="*/ 6754678 h 6858000"/>
              <a:gd name="connsiteX76" fmla="*/ 5984543 w 6115796"/>
              <a:gd name="connsiteY76" fmla="*/ 6811016 h 6858000"/>
              <a:gd name="connsiteX77" fmla="*/ 5979671 w 6115796"/>
              <a:gd name="connsiteY77" fmla="*/ 6858000 h 6858000"/>
              <a:gd name="connsiteX78" fmla="*/ 0 w 6115796"/>
              <a:gd name="connsiteY78" fmla="*/ 6858000 h 6858000"/>
              <a:gd name="connsiteX79" fmla="*/ 0 w 6115796"/>
              <a:gd name="connsiteY79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16007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6705 w 6115796"/>
              <a:gd name="connsiteY51" fmla="*/ 4428051 h 6858000"/>
              <a:gd name="connsiteX52" fmla="*/ 5949261 w 6115796"/>
              <a:gd name="connsiteY52" fmla="*/ 4449185 h 6858000"/>
              <a:gd name="connsiteX53" fmla="*/ 5968960 w 6115796"/>
              <a:gd name="connsiteY53" fmla="*/ 4482655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16007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6705 w 6115796"/>
              <a:gd name="connsiteY51" fmla="*/ 4428051 h 6858000"/>
              <a:gd name="connsiteX52" fmla="*/ 5949261 w 6115796"/>
              <a:gd name="connsiteY52" fmla="*/ 4449185 h 6858000"/>
              <a:gd name="connsiteX53" fmla="*/ 5968960 w 6115796"/>
              <a:gd name="connsiteY53" fmla="*/ 4482655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25532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6705 w 6115796"/>
              <a:gd name="connsiteY51" fmla="*/ 4428051 h 6858000"/>
              <a:gd name="connsiteX52" fmla="*/ 5949261 w 6115796"/>
              <a:gd name="connsiteY52" fmla="*/ 4449185 h 6858000"/>
              <a:gd name="connsiteX53" fmla="*/ 5968960 w 6115796"/>
              <a:gd name="connsiteY53" fmla="*/ 4482655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25532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6705 w 6115796"/>
              <a:gd name="connsiteY51" fmla="*/ 4428051 h 6858000"/>
              <a:gd name="connsiteX52" fmla="*/ 5949261 w 6115796"/>
              <a:gd name="connsiteY52" fmla="*/ 4449185 h 6858000"/>
              <a:gd name="connsiteX53" fmla="*/ 5961816 w 6115796"/>
              <a:gd name="connsiteY53" fmla="*/ 4494562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25532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9086 w 6115796"/>
              <a:gd name="connsiteY51" fmla="*/ 4366139 h 6858000"/>
              <a:gd name="connsiteX52" fmla="*/ 5949261 w 6115796"/>
              <a:gd name="connsiteY52" fmla="*/ 4449185 h 6858000"/>
              <a:gd name="connsiteX53" fmla="*/ 5961816 w 6115796"/>
              <a:gd name="connsiteY53" fmla="*/ 4494562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15796"/>
              <a:gd name="connsiteY0" fmla="*/ 0 h 6858000"/>
              <a:gd name="connsiteX1" fmla="*/ 4965888 w 6115796"/>
              <a:gd name="connsiteY1" fmla="*/ 0 h 6858000"/>
              <a:gd name="connsiteX2" fmla="*/ 4967767 w 6115796"/>
              <a:gd name="connsiteY2" fmla="*/ 7930 h 6858000"/>
              <a:gd name="connsiteX3" fmla="*/ 4979444 w 6115796"/>
              <a:gd name="connsiteY3" fmla="*/ 43921 h 6858000"/>
              <a:gd name="connsiteX4" fmla="*/ 5075458 w 6115796"/>
              <a:gd name="connsiteY4" fmla="*/ 264355 h 6858000"/>
              <a:gd name="connsiteX5" fmla="*/ 5081175 w 6115796"/>
              <a:gd name="connsiteY5" fmla="*/ 277448 h 6858000"/>
              <a:gd name="connsiteX6" fmla="*/ 5097011 w 6115796"/>
              <a:gd name="connsiteY6" fmla="*/ 355616 h 6858000"/>
              <a:gd name="connsiteX7" fmla="*/ 5153000 w 6115796"/>
              <a:gd name="connsiteY7" fmla="*/ 507134 h 6858000"/>
              <a:gd name="connsiteX8" fmla="*/ 5171282 w 6115796"/>
              <a:gd name="connsiteY8" fmla="*/ 602071 h 6858000"/>
              <a:gd name="connsiteX9" fmla="*/ 5176196 w 6115796"/>
              <a:gd name="connsiteY9" fmla="*/ 636822 h 6858000"/>
              <a:gd name="connsiteX10" fmla="*/ 5189051 w 6115796"/>
              <a:gd name="connsiteY10" fmla="*/ 782518 h 6858000"/>
              <a:gd name="connsiteX11" fmla="*/ 5218707 w 6115796"/>
              <a:gd name="connsiteY11" fmla="*/ 886387 h 6858000"/>
              <a:gd name="connsiteX12" fmla="*/ 5221281 w 6115796"/>
              <a:gd name="connsiteY12" fmla="*/ 920873 h 6858000"/>
              <a:gd name="connsiteX13" fmla="*/ 5201018 w 6115796"/>
              <a:gd name="connsiteY13" fmla="*/ 1095027 h 6858000"/>
              <a:gd name="connsiteX14" fmla="*/ 5189234 w 6115796"/>
              <a:gd name="connsiteY14" fmla="*/ 1217308 h 6858000"/>
              <a:gd name="connsiteX15" fmla="*/ 5202769 w 6115796"/>
              <a:gd name="connsiteY15" fmla="*/ 1269450 h 6858000"/>
              <a:gd name="connsiteX16" fmla="*/ 5225968 w 6115796"/>
              <a:gd name="connsiteY16" fmla="*/ 1357994 h 6858000"/>
              <a:gd name="connsiteX17" fmla="*/ 5226675 w 6115796"/>
              <a:gd name="connsiteY17" fmla="*/ 1385685 h 6858000"/>
              <a:gd name="connsiteX18" fmla="*/ 5237226 w 6115796"/>
              <a:gd name="connsiteY18" fmla="*/ 1441327 h 6858000"/>
              <a:gd name="connsiteX19" fmla="*/ 5255653 w 6115796"/>
              <a:gd name="connsiteY19" fmla="*/ 1524712 h 6858000"/>
              <a:gd name="connsiteX20" fmla="*/ 5263491 w 6115796"/>
              <a:gd name="connsiteY20" fmla="*/ 1642938 h 6858000"/>
              <a:gd name="connsiteX21" fmla="*/ 5256552 w 6115796"/>
              <a:gd name="connsiteY21" fmla="*/ 1672509 h 6858000"/>
              <a:gd name="connsiteX22" fmla="*/ 5264549 w 6115796"/>
              <a:gd name="connsiteY22" fmla="*/ 1837572 h 6858000"/>
              <a:gd name="connsiteX23" fmla="*/ 5255696 w 6115796"/>
              <a:gd name="connsiteY23" fmla="*/ 1953770 h 6858000"/>
              <a:gd name="connsiteX24" fmla="*/ 5252592 w 6115796"/>
              <a:gd name="connsiteY24" fmla="*/ 2092210 h 6858000"/>
              <a:gd name="connsiteX25" fmla="*/ 5257248 w 6115796"/>
              <a:gd name="connsiteY25" fmla="*/ 2203922 h 6858000"/>
              <a:gd name="connsiteX26" fmla="*/ 5262551 w 6115796"/>
              <a:gd name="connsiteY26" fmla="*/ 2288050 h 6858000"/>
              <a:gd name="connsiteX27" fmla="*/ 5293877 w 6115796"/>
              <a:gd name="connsiteY27" fmla="*/ 2368649 h 6858000"/>
              <a:gd name="connsiteX28" fmla="*/ 5311338 w 6115796"/>
              <a:gd name="connsiteY28" fmla="*/ 2404034 h 6858000"/>
              <a:gd name="connsiteX29" fmla="*/ 5338366 w 6115796"/>
              <a:gd name="connsiteY29" fmla="*/ 2465052 h 6858000"/>
              <a:gd name="connsiteX30" fmla="*/ 5371263 w 6115796"/>
              <a:gd name="connsiteY30" fmla="*/ 2586413 h 6858000"/>
              <a:gd name="connsiteX31" fmla="*/ 5407503 w 6115796"/>
              <a:gd name="connsiteY31" fmla="*/ 2786290 h 6858000"/>
              <a:gd name="connsiteX32" fmla="*/ 5407356 w 6115796"/>
              <a:gd name="connsiteY32" fmla="*/ 2787545 h 6858000"/>
              <a:gd name="connsiteX33" fmla="*/ 5457023 w 6115796"/>
              <a:gd name="connsiteY33" fmla="*/ 2858292 h 6858000"/>
              <a:gd name="connsiteX34" fmla="*/ 5491940 w 6115796"/>
              <a:gd name="connsiteY34" fmla="*/ 3015985 h 6858000"/>
              <a:gd name="connsiteX35" fmla="*/ 5503944 w 6115796"/>
              <a:gd name="connsiteY35" fmla="*/ 3123335 h 6858000"/>
              <a:gd name="connsiteX36" fmla="*/ 5525532 w 6115796"/>
              <a:gd name="connsiteY36" fmla="*/ 3258473 h 6858000"/>
              <a:gd name="connsiteX37" fmla="*/ 5589758 w 6115796"/>
              <a:gd name="connsiteY37" fmla="*/ 3453699 h 6858000"/>
              <a:gd name="connsiteX38" fmla="*/ 5596144 w 6115796"/>
              <a:gd name="connsiteY38" fmla="*/ 3534624 h 6858000"/>
              <a:gd name="connsiteX39" fmla="*/ 5597750 w 6115796"/>
              <a:gd name="connsiteY39" fmla="*/ 3534129 h 6858000"/>
              <a:gd name="connsiteX40" fmla="*/ 5618377 w 6115796"/>
              <a:gd name="connsiteY40" fmla="*/ 3588431 h 6858000"/>
              <a:gd name="connsiteX41" fmla="*/ 5655472 w 6115796"/>
              <a:gd name="connsiteY41" fmla="*/ 3678877 h 6858000"/>
              <a:gd name="connsiteX42" fmla="*/ 5683015 w 6115796"/>
              <a:gd name="connsiteY42" fmla="*/ 3762025 h 6858000"/>
              <a:gd name="connsiteX43" fmla="*/ 5696643 w 6115796"/>
              <a:gd name="connsiteY43" fmla="*/ 3773888 h 6858000"/>
              <a:gd name="connsiteX44" fmla="*/ 5768491 w 6115796"/>
              <a:gd name="connsiteY44" fmla="*/ 3914399 h 6858000"/>
              <a:gd name="connsiteX45" fmla="*/ 5793123 w 6115796"/>
              <a:gd name="connsiteY45" fmla="*/ 3969952 h 6858000"/>
              <a:gd name="connsiteX46" fmla="*/ 5808321 w 6115796"/>
              <a:gd name="connsiteY46" fmla="*/ 3988153 h 6858000"/>
              <a:gd name="connsiteX47" fmla="*/ 5825621 w 6115796"/>
              <a:gd name="connsiteY47" fmla="*/ 4015525 h 6858000"/>
              <a:gd name="connsiteX48" fmla="*/ 5860672 w 6115796"/>
              <a:gd name="connsiteY48" fmla="*/ 4061579 h 6858000"/>
              <a:gd name="connsiteX49" fmla="*/ 5894095 w 6115796"/>
              <a:gd name="connsiteY49" fmla="*/ 4128857 h 6858000"/>
              <a:gd name="connsiteX50" fmla="*/ 5903513 w 6115796"/>
              <a:gd name="connsiteY50" fmla="*/ 4187661 h 6858000"/>
              <a:gd name="connsiteX51" fmla="*/ 5949086 w 6115796"/>
              <a:gd name="connsiteY51" fmla="*/ 4366139 h 6858000"/>
              <a:gd name="connsiteX52" fmla="*/ 5949261 w 6115796"/>
              <a:gd name="connsiteY52" fmla="*/ 4449185 h 6858000"/>
              <a:gd name="connsiteX53" fmla="*/ 5961816 w 6115796"/>
              <a:gd name="connsiteY53" fmla="*/ 4494562 h 6858000"/>
              <a:gd name="connsiteX54" fmla="*/ 5998138 w 6115796"/>
              <a:gd name="connsiteY54" fmla="*/ 4697518 h 6858000"/>
              <a:gd name="connsiteX55" fmla="*/ 6007819 w 6115796"/>
              <a:gd name="connsiteY55" fmla="*/ 4858148 h 6858000"/>
              <a:gd name="connsiteX56" fmla="*/ 6007749 w 6115796"/>
              <a:gd name="connsiteY56" fmla="*/ 4964715 h 6858000"/>
              <a:gd name="connsiteX57" fmla="*/ 6005269 w 6115796"/>
              <a:gd name="connsiteY57" fmla="*/ 5150567 h 6858000"/>
              <a:gd name="connsiteX58" fmla="*/ 6001127 w 6115796"/>
              <a:gd name="connsiteY58" fmla="*/ 5164609 h 6858000"/>
              <a:gd name="connsiteX59" fmla="*/ 5998514 w 6115796"/>
              <a:gd name="connsiteY59" fmla="*/ 5189673 h 6858000"/>
              <a:gd name="connsiteX60" fmla="*/ 6018409 w 6115796"/>
              <a:gd name="connsiteY60" fmla="*/ 5227157 h 6858000"/>
              <a:gd name="connsiteX61" fmla="*/ 6036748 w 6115796"/>
              <a:gd name="connsiteY61" fmla="*/ 5322752 h 6858000"/>
              <a:gd name="connsiteX62" fmla="*/ 6037677 w 6115796"/>
              <a:gd name="connsiteY62" fmla="*/ 5354807 h 6858000"/>
              <a:gd name="connsiteX63" fmla="*/ 6053435 w 6115796"/>
              <a:gd name="connsiteY63" fmla="*/ 5387547 h 6858000"/>
              <a:gd name="connsiteX64" fmla="*/ 6068640 w 6115796"/>
              <a:gd name="connsiteY64" fmla="*/ 5474503 h 6858000"/>
              <a:gd name="connsiteX65" fmla="*/ 6080922 w 6115796"/>
              <a:gd name="connsiteY65" fmla="*/ 5561070 h 6858000"/>
              <a:gd name="connsiteX66" fmla="*/ 6096949 w 6115796"/>
              <a:gd name="connsiteY66" fmla="*/ 5648179 h 6858000"/>
              <a:gd name="connsiteX67" fmla="*/ 6115796 w 6115796"/>
              <a:gd name="connsiteY67" fmla="*/ 5862844 h 6858000"/>
              <a:gd name="connsiteX68" fmla="*/ 6045436 w 6115796"/>
              <a:gd name="connsiteY68" fmla="*/ 6124480 h 6858000"/>
              <a:gd name="connsiteX69" fmla="*/ 6030489 w 6115796"/>
              <a:gd name="connsiteY69" fmla="*/ 6317666 h 6858000"/>
              <a:gd name="connsiteX70" fmla="*/ 6007492 w 6115796"/>
              <a:gd name="connsiteY70" fmla="*/ 6440818 h 6858000"/>
              <a:gd name="connsiteX71" fmla="*/ 6009467 w 6115796"/>
              <a:gd name="connsiteY71" fmla="*/ 6487076 h 6858000"/>
              <a:gd name="connsiteX72" fmla="*/ 5995064 w 6115796"/>
              <a:gd name="connsiteY72" fmla="*/ 6540791 h 6858000"/>
              <a:gd name="connsiteX73" fmla="*/ 5986207 w 6115796"/>
              <a:gd name="connsiteY73" fmla="*/ 6695855 h 6858000"/>
              <a:gd name="connsiteX74" fmla="*/ 5979428 w 6115796"/>
              <a:gd name="connsiteY74" fmla="*/ 6754678 h 6858000"/>
              <a:gd name="connsiteX75" fmla="*/ 5984543 w 6115796"/>
              <a:gd name="connsiteY75" fmla="*/ 6811016 h 6858000"/>
              <a:gd name="connsiteX76" fmla="*/ 5979671 w 6115796"/>
              <a:gd name="connsiteY76" fmla="*/ 6858000 h 6858000"/>
              <a:gd name="connsiteX77" fmla="*/ 0 w 6115796"/>
              <a:gd name="connsiteY77" fmla="*/ 6858000 h 6858000"/>
              <a:gd name="connsiteX78" fmla="*/ 0 w 6115796"/>
              <a:gd name="connsiteY78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76196 w 6105267"/>
              <a:gd name="connsiteY9" fmla="*/ 636822 h 6858000"/>
              <a:gd name="connsiteX10" fmla="*/ 5189051 w 6105267"/>
              <a:gd name="connsiteY10" fmla="*/ 782518 h 6858000"/>
              <a:gd name="connsiteX11" fmla="*/ 5218707 w 6105267"/>
              <a:gd name="connsiteY11" fmla="*/ 886387 h 6858000"/>
              <a:gd name="connsiteX12" fmla="*/ 5221281 w 6105267"/>
              <a:gd name="connsiteY12" fmla="*/ 920873 h 6858000"/>
              <a:gd name="connsiteX13" fmla="*/ 5201018 w 6105267"/>
              <a:gd name="connsiteY13" fmla="*/ 1095027 h 6858000"/>
              <a:gd name="connsiteX14" fmla="*/ 5189234 w 6105267"/>
              <a:gd name="connsiteY14" fmla="*/ 1217308 h 6858000"/>
              <a:gd name="connsiteX15" fmla="*/ 5202769 w 6105267"/>
              <a:gd name="connsiteY15" fmla="*/ 1269450 h 6858000"/>
              <a:gd name="connsiteX16" fmla="*/ 5225968 w 6105267"/>
              <a:gd name="connsiteY16" fmla="*/ 1357994 h 6858000"/>
              <a:gd name="connsiteX17" fmla="*/ 5226675 w 6105267"/>
              <a:gd name="connsiteY17" fmla="*/ 1385685 h 6858000"/>
              <a:gd name="connsiteX18" fmla="*/ 5237226 w 6105267"/>
              <a:gd name="connsiteY18" fmla="*/ 1441327 h 6858000"/>
              <a:gd name="connsiteX19" fmla="*/ 5255653 w 6105267"/>
              <a:gd name="connsiteY19" fmla="*/ 1524712 h 6858000"/>
              <a:gd name="connsiteX20" fmla="*/ 5263491 w 6105267"/>
              <a:gd name="connsiteY20" fmla="*/ 1642938 h 6858000"/>
              <a:gd name="connsiteX21" fmla="*/ 5256552 w 6105267"/>
              <a:gd name="connsiteY21" fmla="*/ 1672509 h 6858000"/>
              <a:gd name="connsiteX22" fmla="*/ 5264549 w 6105267"/>
              <a:gd name="connsiteY22" fmla="*/ 1837572 h 6858000"/>
              <a:gd name="connsiteX23" fmla="*/ 5255696 w 6105267"/>
              <a:gd name="connsiteY23" fmla="*/ 1953770 h 6858000"/>
              <a:gd name="connsiteX24" fmla="*/ 5252592 w 6105267"/>
              <a:gd name="connsiteY24" fmla="*/ 2092210 h 6858000"/>
              <a:gd name="connsiteX25" fmla="*/ 5257248 w 6105267"/>
              <a:gd name="connsiteY25" fmla="*/ 2203922 h 6858000"/>
              <a:gd name="connsiteX26" fmla="*/ 5262551 w 6105267"/>
              <a:gd name="connsiteY26" fmla="*/ 2288050 h 6858000"/>
              <a:gd name="connsiteX27" fmla="*/ 5293877 w 6105267"/>
              <a:gd name="connsiteY27" fmla="*/ 2368649 h 6858000"/>
              <a:gd name="connsiteX28" fmla="*/ 5311338 w 6105267"/>
              <a:gd name="connsiteY28" fmla="*/ 2404034 h 6858000"/>
              <a:gd name="connsiteX29" fmla="*/ 5338366 w 6105267"/>
              <a:gd name="connsiteY29" fmla="*/ 2465052 h 6858000"/>
              <a:gd name="connsiteX30" fmla="*/ 5371263 w 6105267"/>
              <a:gd name="connsiteY30" fmla="*/ 2586413 h 6858000"/>
              <a:gd name="connsiteX31" fmla="*/ 5407503 w 6105267"/>
              <a:gd name="connsiteY31" fmla="*/ 2786290 h 6858000"/>
              <a:gd name="connsiteX32" fmla="*/ 5407356 w 6105267"/>
              <a:gd name="connsiteY32" fmla="*/ 2787545 h 6858000"/>
              <a:gd name="connsiteX33" fmla="*/ 5457023 w 6105267"/>
              <a:gd name="connsiteY33" fmla="*/ 2858292 h 6858000"/>
              <a:gd name="connsiteX34" fmla="*/ 5491940 w 6105267"/>
              <a:gd name="connsiteY34" fmla="*/ 3015985 h 6858000"/>
              <a:gd name="connsiteX35" fmla="*/ 5503944 w 6105267"/>
              <a:gd name="connsiteY35" fmla="*/ 3123335 h 6858000"/>
              <a:gd name="connsiteX36" fmla="*/ 5525532 w 6105267"/>
              <a:gd name="connsiteY36" fmla="*/ 3258473 h 6858000"/>
              <a:gd name="connsiteX37" fmla="*/ 5589758 w 6105267"/>
              <a:gd name="connsiteY37" fmla="*/ 3453699 h 6858000"/>
              <a:gd name="connsiteX38" fmla="*/ 5596144 w 6105267"/>
              <a:gd name="connsiteY38" fmla="*/ 3534624 h 6858000"/>
              <a:gd name="connsiteX39" fmla="*/ 5597750 w 6105267"/>
              <a:gd name="connsiteY39" fmla="*/ 3534129 h 6858000"/>
              <a:gd name="connsiteX40" fmla="*/ 5618377 w 6105267"/>
              <a:gd name="connsiteY40" fmla="*/ 3588431 h 6858000"/>
              <a:gd name="connsiteX41" fmla="*/ 5655472 w 6105267"/>
              <a:gd name="connsiteY41" fmla="*/ 3678877 h 6858000"/>
              <a:gd name="connsiteX42" fmla="*/ 5683015 w 6105267"/>
              <a:gd name="connsiteY42" fmla="*/ 3762025 h 6858000"/>
              <a:gd name="connsiteX43" fmla="*/ 5696643 w 6105267"/>
              <a:gd name="connsiteY43" fmla="*/ 3773888 h 6858000"/>
              <a:gd name="connsiteX44" fmla="*/ 5768491 w 6105267"/>
              <a:gd name="connsiteY44" fmla="*/ 3914399 h 6858000"/>
              <a:gd name="connsiteX45" fmla="*/ 5793123 w 6105267"/>
              <a:gd name="connsiteY45" fmla="*/ 3969952 h 6858000"/>
              <a:gd name="connsiteX46" fmla="*/ 5808321 w 6105267"/>
              <a:gd name="connsiteY46" fmla="*/ 3988153 h 6858000"/>
              <a:gd name="connsiteX47" fmla="*/ 5825621 w 6105267"/>
              <a:gd name="connsiteY47" fmla="*/ 4015525 h 6858000"/>
              <a:gd name="connsiteX48" fmla="*/ 5860672 w 6105267"/>
              <a:gd name="connsiteY48" fmla="*/ 4061579 h 6858000"/>
              <a:gd name="connsiteX49" fmla="*/ 5894095 w 6105267"/>
              <a:gd name="connsiteY49" fmla="*/ 4128857 h 6858000"/>
              <a:gd name="connsiteX50" fmla="*/ 5903513 w 6105267"/>
              <a:gd name="connsiteY50" fmla="*/ 4187661 h 6858000"/>
              <a:gd name="connsiteX51" fmla="*/ 5949086 w 6105267"/>
              <a:gd name="connsiteY51" fmla="*/ 4366139 h 6858000"/>
              <a:gd name="connsiteX52" fmla="*/ 5949261 w 6105267"/>
              <a:gd name="connsiteY52" fmla="*/ 4449185 h 6858000"/>
              <a:gd name="connsiteX53" fmla="*/ 5961816 w 6105267"/>
              <a:gd name="connsiteY53" fmla="*/ 4494562 h 6858000"/>
              <a:gd name="connsiteX54" fmla="*/ 5998138 w 6105267"/>
              <a:gd name="connsiteY54" fmla="*/ 4697518 h 6858000"/>
              <a:gd name="connsiteX55" fmla="*/ 6007819 w 6105267"/>
              <a:gd name="connsiteY55" fmla="*/ 4858148 h 6858000"/>
              <a:gd name="connsiteX56" fmla="*/ 6007749 w 6105267"/>
              <a:gd name="connsiteY56" fmla="*/ 4964715 h 6858000"/>
              <a:gd name="connsiteX57" fmla="*/ 6005269 w 6105267"/>
              <a:gd name="connsiteY57" fmla="*/ 5150567 h 6858000"/>
              <a:gd name="connsiteX58" fmla="*/ 6001127 w 6105267"/>
              <a:gd name="connsiteY58" fmla="*/ 5164609 h 6858000"/>
              <a:gd name="connsiteX59" fmla="*/ 5998514 w 6105267"/>
              <a:gd name="connsiteY59" fmla="*/ 5189673 h 6858000"/>
              <a:gd name="connsiteX60" fmla="*/ 6018409 w 6105267"/>
              <a:gd name="connsiteY60" fmla="*/ 5227157 h 6858000"/>
              <a:gd name="connsiteX61" fmla="*/ 6036748 w 6105267"/>
              <a:gd name="connsiteY61" fmla="*/ 5322752 h 6858000"/>
              <a:gd name="connsiteX62" fmla="*/ 6037677 w 6105267"/>
              <a:gd name="connsiteY62" fmla="*/ 5354807 h 6858000"/>
              <a:gd name="connsiteX63" fmla="*/ 6053435 w 6105267"/>
              <a:gd name="connsiteY63" fmla="*/ 5387547 h 6858000"/>
              <a:gd name="connsiteX64" fmla="*/ 6068640 w 6105267"/>
              <a:gd name="connsiteY64" fmla="*/ 5474503 h 6858000"/>
              <a:gd name="connsiteX65" fmla="*/ 6080922 w 6105267"/>
              <a:gd name="connsiteY65" fmla="*/ 5561070 h 6858000"/>
              <a:gd name="connsiteX66" fmla="*/ 6096949 w 6105267"/>
              <a:gd name="connsiteY66" fmla="*/ 5648179 h 6858000"/>
              <a:gd name="connsiteX67" fmla="*/ 6096746 w 6105267"/>
              <a:gd name="connsiteY67" fmla="*/ 5862844 h 6858000"/>
              <a:gd name="connsiteX68" fmla="*/ 6045436 w 6105267"/>
              <a:gd name="connsiteY68" fmla="*/ 6124480 h 6858000"/>
              <a:gd name="connsiteX69" fmla="*/ 6030489 w 6105267"/>
              <a:gd name="connsiteY69" fmla="*/ 6317666 h 6858000"/>
              <a:gd name="connsiteX70" fmla="*/ 6007492 w 6105267"/>
              <a:gd name="connsiteY70" fmla="*/ 6440818 h 6858000"/>
              <a:gd name="connsiteX71" fmla="*/ 6009467 w 6105267"/>
              <a:gd name="connsiteY71" fmla="*/ 6487076 h 6858000"/>
              <a:gd name="connsiteX72" fmla="*/ 5995064 w 6105267"/>
              <a:gd name="connsiteY72" fmla="*/ 6540791 h 6858000"/>
              <a:gd name="connsiteX73" fmla="*/ 5986207 w 6105267"/>
              <a:gd name="connsiteY73" fmla="*/ 6695855 h 6858000"/>
              <a:gd name="connsiteX74" fmla="*/ 5979428 w 6105267"/>
              <a:gd name="connsiteY74" fmla="*/ 6754678 h 6858000"/>
              <a:gd name="connsiteX75" fmla="*/ 5984543 w 6105267"/>
              <a:gd name="connsiteY75" fmla="*/ 6811016 h 6858000"/>
              <a:gd name="connsiteX76" fmla="*/ 5979671 w 6105267"/>
              <a:gd name="connsiteY76" fmla="*/ 6858000 h 6858000"/>
              <a:gd name="connsiteX77" fmla="*/ 0 w 6105267"/>
              <a:gd name="connsiteY77" fmla="*/ 6858000 h 6858000"/>
              <a:gd name="connsiteX78" fmla="*/ 0 w 6105267"/>
              <a:gd name="connsiteY78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491940 w 6105267"/>
              <a:gd name="connsiteY33" fmla="*/ 3015985 h 6858000"/>
              <a:gd name="connsiteX34" fmla="*/ 5503944 w 6105267"/>
              <a:gd name="connsiteY34" fmla="*/ 3123335 h 6858000"/>
              <a:gd name="connsiteX35" fmla="*/ 5525532 w 6105267"/>
              <a:gd name="connsiteY35" fmla="*/ 3258473 h 6858000"/>
              <a:gd name="connsiteX36" fmla="*/ 5589758 w 6105267"/>
              <a:gd name="connsiteY36" fmla="*/ 3453699 h 6858000"/>
              <a:gd name="connsiteX37" fmla="*/ 5596144 w 6105267"/>
              <a:gd name="connsiteY37" fmla="*/ 3534624 h 6858000"/>
              <a:gd name="connsiteX38" fmla="*/ 5597750 w 6105267"/>
              <a:gd name="connsiteY38" fmla="*/ 3534129 h 6858000"/>
              <a:gd name="connsiteX39" fmla="*/ 5618377 w 6105267"/>
              <a:gd name="connsiteY39" fmla="*/ 3588431 h 6858000"/>
              <a:gd name="connsiteX40" fmla="*/ 5655472 w 6105267"/>
              <a:gd name="connsiteY40" fmla="*/ 3678877 h 6858000"/>
              <a:gd name="connsiteX41" fmla="*/ 5683015 w 6105267"/>
              <a:gd name="connsiteY41" fmla="*/ 3762025 h 6858000"/>
              <a:gd name="connsiteX42" fmla="*/ 5696643 w 6105267"/>
              <a:gd name="connsiteY42" fmla="*/ 3773888 h 6858000"/>
              <a:gd name="connsiteX43" fmla="*/ 5768491 w 6105267"/>
              <a:gd name="connsiteY43" fmla="*/ 3914399 h 6858000"/>
              <a:gd name="connsiteX44" fmla="*/ 5793123 w 6105267"/>
              <a:gd name="connsiteY44" fmla="*/ 3969952 h 6858000"/>
              <a:gd name="connsiteX45" fmla="*/ 5808321 w 6105267"/>
              <a:gd name="connsiteY45" fmla="*/ 3988153 h 6858000"/>
              <a:gd name="connsiteX46" fmla="*/ 5825621 w 6105267"/>
              <a:gd name="connsiteY46" fmla="*/ 4015525 h 6858000"/>
              <a:gd name="connsiteX47" fmla="*/ 5860672 w 6105267"/>
              <a:gd name="connsiteY47" fmla="*/ 4061579 h 6858000"/>
              <a:gd name="connsiteX48" fmla="*/ 5894095 w 6105267"/>
              <a:gd name="connsiteY48" fmla="*/ 4128857 h 6858000"/>
              <a:gd name="connsiteX49" fmla="*/ 5903513 w 6105267"/>
              <a:gd name="connsiteY49" fmla="*/ 4187661 h 6858000"/>
              <a:gd name="connsiteX50" fmla="*/ 5949086 w 6105267"/>
              <a:gd name="connsiteY50" fmla="*/ 4366139 h 6858000"/>
              <a:gd name="connsiteX51" fmla="*/ 5949261 w 6105267"/>
              <a:gd name="connsiteY51" fmla="*/ 4449185 h 6858000"/>
              <a:gd name="connsiteX52" fmla="*/ 5961816 w 6105267"/>
              <a:gd name="connsiteY52" fmla="*/ 4494562 h 6858000"/>
              <a:gd name="connsiteX53" fmla="*/ 5998138 w 6105267"/>
              <a:gd name="connsiteY53" fmla="*/ 4697518 h 6858000"/>
              <a:gd name="connsiteX54" fmla="*/ 6007819 w 6105267"/>
              <a:gd name="connsiteY54" fmla="*/ 4858148 h 6858000"/>
              <a:gd name="connsiteX55" fmla="*/ 6007749 w 6105267"/>
              <a:gd name="connsiteY55" fmla="*/ 4964715 h 6858000"/>
              <a:gd name="connsiteX56" fmla="*/ 6005269 w 6105267"/>
              <a:gd name="connsiteY56" fmla="*/ 5150567 h 6858000"/>
              <a:gd name="connsiteX57" fmla="*/ 6001127 w 6105267"/>
              <a:gd name="connsiteY57" fmla="*/ 5164609 h 6858000"/>
              <a:gd name="connsiteX58" fmla="*/ 5998514 w 6105267"/>
              <a:gd name="connsiteY58" fmla="*/ 5189673 h 6858000"/>
              <a:gd name="connsiteX59" fmla="*/ 6018409 w 6105267"/>
              <a:gd name="connsiteY59" fmla="*/ 5227157 h 6858000"/>
              <a:gd name="connsiteX60" fmla="*/ 6036748 w 6105267"/>
              <a:gd name="connsiteY60" fmla="*/ 5322752 h 6858000"/>
              <a:gd name="connsiteX61" fmla="*/ 6037677 w 6105267"/>
              <a:gd name="connsiteY61" fmla="*/ 5354807 h 6858000"/>
              <a:gd name="connsiteX62" fmla="*/ 6053435 w 6105267"/>
              <a:gd name="connsiteY62" fmla="*/ 5387547 h 6858000"/>
              <a:gd name="connsiteX63" fmla="*/ 6068640 w 6105267"/>
              <a:gd name="connsiteY63" fmla="*/ 5474503 h 6858000"/>
              <a:gd name="connsiteX64" fmla="*/ 6080922 w 6105267"/>
              <a:gd name="connsiteY64" fmla="*/ 5561070 h 6858000"/>
              <a:gd name="connsiteX65" fmla="*/ 6096949 w 6105267"/>
              <a:gd name="connsiteY65" fmla="*/ 5648179 h 6858000"/>
              <a:gd name="connsiteX66" fmla="*/ 6096746 w 6105267"/>
              <a:gd name="connsiteY66" fmla="*/ 5862844 h 6858000"/>
              <a:gd name="connsiteX67" fmla="*/ 6045436 w 6105267"/>
              <a:gd name="connsiteY67" fmla="*/ 6124480 h 6858000"/>
              <a:gd name="connsiteX68" fmla="*/ 6030489 w 6105267"/>
              <a:gd name="connsiteY68" fmla="*/ 6317666 h 6858000"/>
              <a:gd name="connsiteX69" fmla="*/ 6007492 w 6105267"/>
              <a:gd name="connsiteY69" fmla="*/ 6440818 h 6858000"/>
              <a:gd name="connsiteX70" fmla="*/ 6009467 w 6105267"/>
              <a:gd name="connsiteY70" fmla="*/ 6487076 h 6858000"/>
              <a:gd name="connsiteX71" fmla="*/ 5995064 w 6105267"/>
              <a:gd name="connsiteY71" fmla="*/ 6540791 h 6858000"/>
              <a:gd name="connsiteX72" fmla="*/ 5986207 w 6105267"/>
              <a:gd name="connsiteY72" fmla="*/ 6695855 h 6858000"/>
              <a:gd name="connsiteX73" fmla="*/ 5979428 w 6105267"/>
              <a:gd name="connsiteY73" fmla="*/ 6754678 h 6858000"/>
              <a:gd name="connsiteX74" fmla="*/ 5984543 w 6105267"/>
              <a:gd name="connsiteY74" fmla="*/ 6811016 h 6858000"/>
              <a:gd name="connsiteX75" fmla="*/ 5979671 w 6105267"/>
              <a:gd name="connsiteY75" fmla="*/ 6858000 h 6858000"/>
              <a:gd name="connsiteX76" fmla="*/ 0 w 6105267"/>
              <a:gd name="connsiteY76" fmla="*/ 6858000 h 6858000"/>
              <a:gd name="connsiteX77" fmla="*/ 0 w 6105267"/>
              <a:gd name="connsiteY77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491940 w 6105267"/>
              <a:gd name="connsiteY33" fmla="*/ 3015985 h 6858000"/>
              <a:gd name="connsiteX34" fmla="*/ 5503944 w 6105267"/>
              <a:gd name="connsiteY34" fmla="*/ 3123335 h 6858000"/>
              <a:gd name="connsiteX35" fmla="*/ 5525532 w 6105267"/>
              <a:gd name="connsiteY35" fmla="*/ 3258473 h 6858000"/>
              <a:gd name="connsiteX36" fmla="*/ 5589758 w 6105267"/>
              <a:gd name="connsiteY36" fmla="*/ 3453699 h 6858000"/>
              <a:gd name="connsiteX37" fmla="*/ 5596144 w 6105267"/>
              <a:gd name="connsiteY37" fmla="*/ 3534624 h 6858000"/>
              <a:gd name="connsiteX38" fmla="*/ 5597750 w 6105267"/>
              <a:gd name="connsiteY38" fmla="*/ 3534129 h 6858000"/>
              <a:gd name="connsiteX39" fmla="*/ 5618377 w 6105267"/>
              <a:gd name="connsiteY39" fmla="*/ 3588431 h 6858000"/>
              <a:gd name="connsiteX40" fmla="*/ 5655472 w 6105267"/>
              <a:gd name="connsiteY40" fmla="*/ 3678877 h 6858000"/>
              <a:gd name="connsiteX41" fmla="*/ 5683015 w 6105267"/>
              <a:gd name="connsiteY41" fmla="*/ 3762025 h 6858000"/>
              <a:gd name="connsiteX42" fmla="*/ 5696643 w 6105267"/>
              <a:gd name="connsiteY42" fmla="*/ 3773888 h 6858000"/>
              <a:gd name="connsiteX43" fmla="*/ 5768491 w 6105267"/>
              <a:gd name="connsiteY43" fmla="*/ 3914399 h 6858000"/>
              <a:gd name="connsiteX44" fmla="*/ 5793123 w 6105267"/>
              <a:gd name="connsiteY44" fmla="*/ 3969952 h 6858000"/>
              <a:gd name="connsiteX45" fmla="*/ 5808321 w 6105267"/>
              <a:gd name="connsiteY45" fmla="*/ 3988153 h 6858000"/>
              <a:gd name="connsiteX46" fmla="*/ 5825621 w 6105267"/>
              <a:gd name="connsiteY46" fmla="*/ 4015525 h 6858000"/>
              <a:gd name="connsiteX47" fmla="*/ 5860672 w 6105267"/>
              <a:gd name="connsiteY47" fmla="*/ 4061579 h 6858000"/>
              <a:gd name="connsiteX48" fmla="*/ 5894095 w 6105267"/>
              <a:gd name="connsiteY48" fmla="*/ 4128857 h 6858000"/>
              <a:gd name="connsiteX49" fmla="*/ 5903513 w 6105267"/>
              <a:gd name="connsiteY49" fmla="*/ 4187661 h 6858000"/>
              <a:gd name="connsiteX50" fmla="*/ 5949086 w 6105267"/>
              <a:gd name="connsiteY50" fmla="*/ 4366139 h 6858000"/>
              <a:gd name="connsiteX51" fmla="*/ 5949261 w 6105267"/>
              <a:gd name="connsiteY51" fmla="*/ 4449185 h 6858000"/>
              <a:gd name="connsiteX52" fmla="*/ 5961816 w 6105267"/>
              <a:gd name="connsiteY52" fmla="*/ 4494562 h 6858000"/>
              <a:gd name="connsiteX53" fmla="*/ 5998138 w 6105267"/>
              <a:gd name="connsiteY53" fmla="*/ 4697518 h 6858000"/>
              <a:gd name="connsiteX54" fmla="*/ 6007819 w 6105267"/>
              <a:gd name="connsiteY54" fmla="*/ 4858148 h 6858000"/>
              <a:gd name="connsiteX55" fmla="*/ 6007749 w 6105267"/>
              <a:gd name="connsiteY55" fmla="*/ 4964715 h 6858000"/>
              <a:gd name="connsiteX56" fmla="*/ 6005269 w 6105267"/>
              <a:gd name="connsiteY56" fmla="*/ 5150567 h 6858000"/>
              <a:gd name="connsiteX57" fmla="*/ 6001127 w 6105267"/>
              <a:gd name="connsiteY57" fmla="*/ 5164609 h 6858000"/>
              <a:gd name="connsiteX58" fmla="*/ 5998514 w 6105267"/>
              <a:gd name="connsiteY58" fmla="*/ 5189673 h 6858000"/>
              <a:gd name="connsiteX59" fmla="*/ 6018409 w 6105267"/>
              <a:gd name="connsiteY59" fmla="*/ 5227157 h 6858000"/>
              <a:gd name="connsiteX60" fmla="*/ 6036748 w 6105267"/>
              <a:gd name="connsiteY60" fmla="*/ 5322752 h 6858000"/>
              <a:gd name="connsiteX61" fmla="*/ 6037677 w 6105267"/>
              <a:gd name="connsiteY61" fmla="*/ 5354807 h 6858000"/>
              <a:gd name="connsiteX62" fmla="*/ 6053435 w 6105267"/>
              <a:gd name="connsiteY62" fmla="*/ 5387547 h 6858000"/>
              <a:gd name="connsiteX63" fmla="*/ 6068640 w 6105267"/>
              <a:gd name="connsiteY63" fmla="*/ 5474503 h 6858000"/>
              <a:gd name="connsiteX64" fmla="*/ 6080922 w 6105267"/>
              <a:gd name="connsiteY64" fmla="*/ 5561070 h 6858000"/>
              <a:gd name="connsiteX65" fmla="*/ 6096949 w 6105267"/>
              <a:gd name="connsiteY65" fmla="*/ 5648179 h 6858000"/>
              <a:gd name="connsiteX66" fmla="*/ 6096746 w 6105267"/>
              <a:gd name="connsiteY66" fmla="*/ 5862844 h 6858000"/>
              <a:gd name="connsiteX67" fmla="*/ 6045436 w 6105267"/>
              <a:gd name="connsiteY67" fmla="*/ 6124480 h 6858000"/>
              <a:gd name="connsiteX68" fmla="*/ 6030489 w 6105267"/>
              <a:gd name="connsiteY68" fmla="*/ 6317666 h 6858000"/>
              <a:gd name="connsiteX69" fmla="*/ 6007492 w 6105267"/>
              <a:gd name="connsiteY69" fmla="*/ 6440818 h 6858000"/>
              <a:gd name="connsiteX70" fmla="*/ 6009467 w 6105267"/>
              <a:gd name="connsiteY70" fmla="*/ 6487076 h 6858000"/>
              <a:gd name="connsiteX71" fmla="*/ 5995064 w 6105267"/>
              <a:gd name="connsiteY71" fmla="*/ 6540791 h 6858000"/>
              <a:gd name="connsiteX72" fmla="*/ 5986207 w 6105267"/>
              <a:gd name="connsiteY72" fmla="*/ 6695855 h 6858000"/>
              <a:gd name="connsiteX73" fmla="*/ 5979428 w 6105267"/>
              <a:gd name="connsiteY73" fmla="*/ 6754678 h 6858000"/>
              <a:gd name="connsiteX74" fmla="*/ 5984543 w 6105267"/>
              <a:gd name="connsiteY74" fmla="*/ 6811016 h 6858000"/>
              <a:gd name="connsiteX75" fmla="*/ 5979671 w 6105267"/>
              <a:gd name="connsiteY75" fmla="*/ 6858000 h 6858000"/>
              <a:gd name="connsiteX76" fmla="*/ 0 w 6105267"/>
              <a:gd name="connsiteY76" fmla="*/ 6858000 h 6858000"/>
              <a:gd name="connsiteX77" fmla="*/ 0 w 6105267"/>
              <a:gd name="connsiteY77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25621 w 6105267"/>
              <a:gd name="connsiteY45" fmla="*/ 4015525 h 6858000"/>
              <a:gd name="connsiteX46" fmla="*/ 5860672 w 6105267"/>
              <a:gd name="connsiteY46" fmla="*/ 4061579 h 6858000"/>
              <a:gd name="connsiteX47" fmla="*/ 5894095 w 6105267"/>
              <a:gd name="connsiteY47" fmla="*/ 4128857 h 6858000"/>
              <a:gd name="connsiteX48" fmla="*/ 5903513 w 6105267"/>
              <a:gd name="connsiteY48" fmla="*/ 4187661 h 6858000"/>
              <a:gd name="connsiteX49" fmla="*/ 5949086 w 6105267"/>
              <a:gd name="connsiteY49" fmla="*/ 4366139 h 6858000"/>
              <a:gd name="connsiteX50" fmla="*/ 5949261 w 6105267"/>
              <a:gd name="connsiteY50" fmla="*/ 4449185 h 6858000"/>
              <a:gd name="connsiteX51" fmla="*/ 5961816 w 6105267"/>
              <a:gd name="connsiteY51" fmla="*/ 4494562 h 6858000"/>
              <a:gd name="connsiteX52" fmla="*/ 5998138 w 6105267"/>
              <a:gd name="connsiteY52" fmla="*/ 4697518 h 6858000"/>
              <a:gd name="connsiteX53" fmla="*/ 6007819 w 6105267"/>
              <a:gd name="connsiteY53" fmla="*/ 4858148 h 6858000"/>
              <a:gd name="connsiteX54" fmla="*/ 6007749 w 6105267"/>
              <a:gd name="connsiteY54" fmla="*/ 4964715 h 6858000"/>
              <a:gd name="connsiteX55" fmla="*/ 6005269 w 6105267"/>
              <a:gd name="connsiteY55" fmla="*/ 5150567 h 6858000"/>
              <a:gd name="connsiteX56" fmla="*/ 6001127 w 6105267"/>
              <a:gd name="connsiteY56" fmla="*/ 5164609 h 6858000"/>
              <a:gd name="connsiteX57" fmla="*/ 5998514 w 6105267"/>
              <a:gd name="connsiteY57" fmla="*/ 5189673 h 6858000"/>
              <a:gd name="connsiteX58" fmla="*/ 6018409 w 6105267"/>
              <a:gd name="connsiteY58" fmla="*/ 5227157 h 6858000"/>
              <a:gd name="connsiteX59" fmla="*/ 6036748 w 6105267"/>
              <a:gd name="connsiteY59" fmla="*/ 5322752 h 6858000"/>
              <a:gd name="connsiteX60" fmla="*/ 6037677 w 6105267"/>
              <a:gd name="connsiteY60" fmla="*/ 5354807 h 6858000"/>
              <a:gd name="connsiteX61" fmla="*/ 6053435 w 6105267"/>
              <a:gd name="connsiteY61" fmla="*/ 5387547 h 6858000"/>
              <a:gd name="connsiteX62" fmla="*/ 6068640 w 6105267"/>
              <a:gd name="connsiteY62" fmla="*/ 5474503 h 6858000"/>
              <a:gd name="connsiteX63" fmla="*/ 6080922 w 6105267"/>
              <a:gd name="connsiteY63" fmla="*/ 5561070 h 6858000"/>
              <a:gd name="connsiteX64" fmla="*/ 6096949 w 6105267"/>
              <a:gd name="connsiteY64" fmla="*/ 5648179 h 6858000"/>
              <a:gd name="connsiteX65" fmla="*/ 6096746 w 6105267"/>
              <a:gd name="connsiteY65" fmla="*/ 5862844 h 6858000"/>
              <a:gd name="connsiteX66" fmla="*/ 6045436 w 6105267"/>
              <a:gd name="connsiteY66" fmla="*/ 6124480 h 6858000"/>
              <a:gd name="connsiteX67" fmla="*/ 6030489 w 6105267"/>
              <a:gd name="connsiteY67" fmla="*/ 6317666 h 6858000"/>
              <a:gd name="connsiteX68" fmla="*/ 6007492 w 6105267"/>
              <a:gd name="connsiteY68" fmla="*/ 6440818 h 6858000"/>
              <a:gd name="connsiteX69" fmla="*/ 6009467 w 6105267"/>
              <a:gd name="connsiteY69" fmla="*/ 6487076 h 6858000"/>
              <a:gd name="connsiteX70" fmla="*/ 5995064 w 6105267"/>
              <a:gd name="connsiteY70" fmla="*/ 6540791 h 6858000"/>
              <a:gd name="connsiteX71" fmla="*/ 5986207 w 6105267"/>
              <a:gd name="connsiteY71" fmla="*/ 6695855 h 6858000"/>
              <a:gd name="connsiteX72" fmla="*/ 5979428 w 6105267"/>
              <a:gd name="connsiteY72" fmla="*/ 6754678 h 6858000"/>
              <a:gd name="connsiteX73" fmla="*/ 5984543 w 6105267"/>
              <a:gd name="connsiteY73" fmla="*/ 6811016 h 6858000"/>
              <a:gd name="connsiteX74" fmla="*/ 5979671 w 6105267"/>
              <a:gd name="connsiteY74" fmla="*/ 6858000 h 6858000"/>
              <a:gd name="connsiteX75" fmla="*/ 0 w 6105267"/>
              <a:gd name="connsiteY75" fmla="*/ 6858000 h 6858000"/>
              <a:gd name="connsiteX76" fmla="*/ 0 w 6105267"/>
              <a:gd name="connsiteY76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25621 w 6105267"/>
              <a:gd name="connsiteY45" fmla="*/ 4015525 h 6858000"/>
              <a:gd name="connsiteX46" fmla="*/ 5860672 w 6105267"/>
              <a:gd name="connsiteY46" fmla="*/ 4061579 h 6858000"/>
              <a:gd name="connsiteX47" fmla="*/ 5894095 w 6105267"/>
              <a:gd name="connsiteY47" fmla="*/ 4128857 h 6858000"/>
              <a:gd name="connsiteX48" fmla="*/ 5903513 w 6105267"/>
              <a:gd name="connsiteY48" fmla="*/ 4187661 h 6858000"/>
              <a:gd name="connsiteX49" fmla="*/ 5949086 w 6105267"/>
              <a:gd name="connsiteY49" fmla="*/ 4366139 h 6858000"/>
              <a:gd name="connsiteX50" fmla="*/ 5949261 w 6105267"/>
              <a:gd name="connsiteY50" fmla="*/ 4449185 h 6858000"/>
              <a:gd name="connsiteX51" fmla="*/ 5961816 w 6105267"/>
              <a:gd name="connsiteY51" fmla="*/ 4494562 h 6858000"/>
              <a:gd name="connsiteX52" fmla="*/ 5998138 w 6105267"/>
              <a:gd name="connsiteY52" fmla="*/ 4697518 h 6858000"/>
              <a:gd name="connsiteX53" fmla="*/ 6007819 w 6105267"/>
              <a:gd name="connsiteY53" fmla="*/ 4858148 h 6858000"/>
              <a:gd name="connsiteX54" fmla="*/ 6007749 w 6105267"/>
              <a:gd name="connsiteY54" fmla="*/ 4964715 h 6858000"/>
              <a:gd name="connsiteX55" fmla="*/ 6005269 w 6105267"/>
              <a:gd name="connsiteY55" fmla="*/ 5150567 h 6858000"/>
              <a:gd name="connsiteX56" fmla="*/ 6001127 w 6105267"/>
              <a:gd name="connsiteY56" fmla="*/ 5164609 h 6858000"/>
              <a:gd name="connsiteX57" fmla="*/ 5998514 w 6105267"/>
              <a:gd name="connsiteY57" fmla="*/ 5189673 h 6858000"/>
              <a:gd name="connsiteX58" fmla="*/ 6018409 w 6105267"/>
              <a:gd name="connsiteY58" fmla="*/ 5227157 h 6858000"/>
              <a:gd name="connsiteX59" fmla="*/ 6036748 w 6105267"/>
              <a:gd name="connsiteY59" fmla="*/ 5322752 h 6858000"/>
              <a:gd name="connsiteX60" fmla="*/ 6037677 w 6105267"/>
              <a:gd name="connsiteY60" fmla="*/ 5354807 h 6858000"/>
              <a:gd name="connsiteX61" fmla="*/ 6053435 w 6105267"/>
              <a:gd name="connsiteY61" fmla="*/ 5387547 h 6858000"/>
              <a:gd name="connsiteX62" fmla="*/ 6068640 w 6105267"/>
              <a:gd name="connsiteY62" fmla="*/ 5474503 h 6858000"/>
              <a:gd name="connsiteX63" fmla="*/ 6080922 w 6105267"/>
              <a:gd name="connsiteY63" fmla="*/ 5561070 h 6858000"/>
              <a:gd name="connsiteX64" fmla="*/ 6096949 w 6105267"/>
              <a:gd name="connsiteY64" fmla="*/ 5648179 h 6858000"/>
              <a:gd name="connsiteX65" fmla="*/ 6096746 w 6105267"/>
              <a:gd name="connsiteY65" fmla="*/ 5862844 h 6858000"/>
              <a:gd name="connsiteX66" fmla="*/ 6045436 w 6105267"/>
              <a:gd name="connsiteY66" fmla="*/ 6124480 h 6858000"/>
              <a:gd name="connsiteX67" fmla="*/ 6030489 w 6105267"/>
              <a:gd name="connsiteY67" fmla="*/ 6317666 h 6858000"/>
              <a:gd name="connsiteX68" fmla="*/ 6007492 w 6105267"/>
              <a:gd name="connsiteY68" fmla="*/ 6440818 h 6858000"/>
              <a:gd name="connsiteX69" fmla="*/ 6009467 w 6105267"/>
              <a:gd name="connsiteY69" fmla="*/ 6487076 h 6858000"/>
              <a:gd name="connsiteX70" fmla="*/ 5995064 w 6105267"/>
              <a:gd name="connsiteY70" fmla="*/ 6540791 h 6858000"/>
              <a:gd name="connsiteX71" fmla="*/ 5986207 w 6105267"/>
              <a:gd name="connsiteY71" fmla="*/ 6695855 h 6858000"/>
              <a:gd name="connsiteX72" fmla="*/ 5979428 w 6105267"/>
              <a:gd name="connsiteY72" fmla="*/ 6754678 h 6858000"/>
              <a:gd name="connsiteX73" fmla="*/ 5984543 w 6105267"/>
              <a:gd name="connsiteY73" fmla="*/ 6811016 h 6858000"/>
              <a:gd name="connsiteX74" fmla="*/ 5979671 w 6105267"/>
              <a:gd name="connsiteY74" fmla="*/ 6858000 h 6858000"/>
              <a:gd name="connsiteX75" fmla="*/ 0 w 6105267"/>
              <a:gd name="connsiteY75" fmla="*/ 6858000 h 6858000"/>
              <a:gd name="connsiteX76" fmla="*/ 0 w 6105267"/>
              <a:gd name="connsiteY76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18409 w 6105267"/>
              <a:gd name="connsiteY57" fmla="*/ 5227157 h 6858000"/>
              <a:gd name="connsiteX58" fmla="*/ 6036748 w 6105267"/>
              <a:gd name="connsiteY58" fmla="*/ 5322752 h 6858000"/>
              <a:gd name="connsiteX59" fmla="*/ 6037677 w 6105267"/>
              <a:gd name="connsiteY59" fmla="*/ 5354807 h 6858000"/>
              <a:gd name="connsiteX60" fmla="*/ 6053435 w 6105267"/>
              <a:gd name="connsiteY60" fmla="*/ 5387547 h 6858000"/>
              <a:gd name="connsiteX61" fmla="*/ 6068640 w 6105267"/>
              <a:gd name="connsiteY61" fmla="*/ 5474503 h 6858000"/>
              <a:gd name="connsiteX62" fmla="*/ 6080922 w 6105267"/>
              <a:gd name="connsiteY62" fmla="*/ 5561070 h 6858000"/>
              <a:gd name="connsiteX63" fmla="*/ 6096949 w 6105267"/>
              <a:gd name="connsiteY63" fmla="*/ 5648179 h 6858000"/>
              <a:gd name="connsiteX64" fmla="*/ 6096746 w 6105267"/>
              <a:gd name="connsiteY64" fmla="*/ 5862844 h 6858000"/>
              <a:gd name="connsiteX65" fmla="*/ 6045436 w 6105267"/>
              <a:gd name="connsiteY65" fmla="*/ 6124480 h 6858000"/>
              <a:gd name="connsiteX66" fmla="*/ 6030489 w 6105267"/>
              <a:gd name="connsiteY66" fmla="*/ 6317666 h 6858000"/>
              <a:gd name="connsiteX67" fmla="*/ 6007492 w 6105267"/>
              <a:gd name="connsiteY67" fmla="*/ 6440818 h 6858000"/>
              <a:gd name="connsiteX68" fmla="*/ 6009467 w 6105267"/>
              <a:gd name="connsiteY68" fmla="*/ 6487076 h 6858000"/>
              <a:gd name="connsiteX69" fmla="*/ 5995064 w 6105267"/>
              <a:gd name="connsiteY69" fmla="*/ 6540791 h 6858000"/>
              <a:gd name="connsiteX70" fmla="*/ 5986207 w 6105267"/>
              <a:gd name="connsiteY70" fmla="*/ 6695855 h 6858000"/>
              <a:gd name="connsiteX71" fmla="*/ 5979428 w 6105267"/>
              <a:gd name="connsiteY71" fmla="*/ 6754678 h 6858000"/>
              <a:gd name="connsiteX72" fmla="*/ 5984543 w 6105267"/>
              <a:gd name="connsiteY72" fmla="*/ 6811016 h 6858000"/>
              <a:gd name="connsiteX73" fmla="*/ 5979671 w 6105267"/>
              <a:gd name="connsiteY73" fmla="*/ 6858000 h 6858000"/>
              <a:gd name="connsiteX74" fmla="*/ 0 w 6105267"/>
              <a:gd name="connsiteY74" fmla="*/ 6858000 h 6858000"/>
              <a:gd name="connsiteX75" fmla="*/ 0 w 6105267"/>
              <a:gd name="connsiteY75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18409 w 6105267"/>
              <a:gd name="connsiteY57" fmla="*/ 5227157 h 6858000"/>
              <a:gd name="connsiteX58" fmla="*/ 6036748 w 6105267"/>
              <a:gd name="connsiteY58" fmla="*/ 5322752 h 6858000"/>
              <a:gd name="connsiteX59" fmla="*/ 6037677 w 6105267"/>
              <a:gd name="connsiteY59" fmla="*/ 5354807 h 6858000"/>
              <a:gd name="connsiteX60" fmla="*/ 6053435 w 6105267"/>
              <a:gd name="connsiteY60" fmla="*/ 5387547 h 6858000"/>
              <a:gd name="connsiteX61" fmla="*/ 6068640 w 6105267"/>
              <a:gd name="connsiteY61" fmla="*/ 5474503 h 6858000"/>
              <a:gd name="connsiteX62" fmla="*/ 6080922 w 6105267"/>
              <a:gd name="connsiteY62" fmla="*/ 5561070 h 6858000"/>
              <a:gd name="connsiteX63" fmla="*/ 6096949 w 6105267"/>
              <a:gd name="connsiteY63" fmla="*/ 5648179 h 6858000"/>
              <a:gd name="connsiteX64" fmla="*/ 6096746 w 6105267"/>
              <a:gd name="connsiteY64" fmla="*/ 5862844 h 6858000"/>
              <a:gd name="connsiteX65" fmla="*/ 6045436 w 6105267"/>
              <a:gd name="connsiteY65" fmla="*/ 6124480 h 6858000"/>
              <a:gd name="connsiteX66" fmla="*/ 6030489 w 6105267"/>
              <a:gd name="connsiteY66" fmla="*/ 6317666 h 6858000"/>
              <a:gd name="connsiteX67" fmla="*/ 6007492 w 6105267"/>
              <a:gd name="connsiteY67" fmla="*/ 6440818 h 6858000"/>
              <a:gd name="connsiteX68" fmla="*/ 6009467 w 6105267"/>
              <a:gd name="connsiteY68" fmla="*/ 6487076 h 6858000"/>
              <a:gd name="connsiteX69" fmla="*/ 5995064 w 6105267"/>
              <a:gd name="connsiteY69" fmla="*/ 6540791 h 6858000"/>
              <a:gd name="connsiteX70" fmla="*/ 5986207 w 6105267"/>
              <a:gd name="connsiteY70" fmla="*/ 6695855 h 6858000"/>
              <a:gd name="connsiteX71" fmla="*/ 5979428 w 6105267"/>
              <a:gd name="connsiteY71" fmla="*/ 6754678 h 6858000"/>
              <a:gd name="connsiteX72" fmla="*/ 5984543 w 6105267"/>
              <a:gd name="connsiteY72" fmla="*/ 6811016 h 6858000"/>
              <a:gd name="connsiteX73" fmla="*/ 5979671 w 6105267"/>
              <a:gd name="connsiteY73" fmla="*/ 6858000 h 6858000"/>
              <a:gd name="connsiteX74" fmla="*/ 0 w 6105267"/>
              <a:gd name="connsiteY74" fmla="*/ 6858000 h 6858000"/>
              <a:gd name="connsiteX75" fmla="*/ 0 w 6105267"/>
              <a:gd name="connsiteY75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217308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186352 h 6858000"/>
              <a:gd name="connsiteX14" fmla="*/ 5202769 w 6105267"/>
              <a:gd name="connsiteY14" fmla="*/ 1269450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189234 w 6105267"/>
              <a:gd name="connsiteY13" fmla="*/ 1186352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696643 w 6105267"/>
              <a:gd name="connsiteY41" fmla="*/ 3773888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706168 w 6105267"/>
              <a:gd name="connsiteY41" fmla="*/ 3797701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57023 w 6105267"/>
              <a:gd name="connsiteY32" fmla="*/ 2858292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722836 w 6105267"/>
              <a:gd name="connsiteY41" fmla="*/ 3814370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18377 w 6105267"/>
              <a:gd name="connsiteY38" fmla="*/ 3588431 h 6858000"/>
              <a:gd name="connsiteX39" fmla="*/ 5655472 w 6105267"/>
              <a:gd name="connsiteY39" fmla="*/ 3678877 h 6858000"/>
              <a:gd name="connsiteX40" fmla="*/ 5683015 w 6105267"/>
              <a:gd name="connsiteY40" fmla="*/ 3762025 h 6858000"/>
              <a:gd name="connsiteX41" fmla="*/ 5722836 w 6105267"/>
              <a:gd name="connsiteY41" fmla="*/ 3814370 h 6858000"/>
              <a:gd name="connsiteX42" fmla="*/ 5768491 w 6105267"/>
              <a:gd name="connsiteY42" fmla="*/ 3914399 h 6858000"/>
              <a:gd name="connsiteX43" fmla="*/ 5793123 w 6105267"/>
              <a:gd name="connsiteY43" fmla="*/ 3969952 h 6858000"/>
              <a:gd name="connsiteX44" fmla="*/ 5808321 w 6105267"/>
              <a:gd name="connsiteY44" fmla="*/ 3988153 h 6858000"/>
              <a:gd name="connsiteX45" fmla="*/ 5860672 w 6105267"/>
              <a:gd name="connsiteY45" fmla="*/ 4061579 h 6858000"/>
              <a:gd name="connsiteX46" fmla="*/ 5894095 w 6105267"/>
              <a:gd name="connsiteY46" fmla="*/ 4128857 h 6858000"/>
              <a:gd name="connsiteX47" fmla="*/ 5903513 w 6105267"/>
              <a:gd name="connsiteY47" fmla="*/ 4187661 h 6858000"/>
              <a:gd name="connsiteX48" fmla="*/ 5949086 w 6105267"/>
              <a:gd name="connsiteY48" fmla="*/ 4366139 h 6858000"/>
              <a:gd name="connsiteX49" fmla="*/ 5949261 w 6105267"/>
              <a:gd name="connsiteY49" fmla="*/ 4449185 h 6858000"/>
              <a:gd name="connsiteX50" fmla="*/ 5961816 w 6105267"/>
              <a:gd name="connsiteY50" fmla="*/ 4494562 h 6858000"/>
              <a:gd name="connsiteX51" fmla="*/ 5998138 w 6105267"/>
              <a:gd name="connsiteY51" fmla="*/ 4697518 h 6858000"/>
              <a:gd name="connsiteX52" fmla="*/ 6007819 w 6105267"/>
              <a:gd name="connsiteY52" fmla="*/ 4858148 h 6858000"/>
              <a:gd name="connsiteX53" fmla="*/ 6007749 w 6105267"/>
              <a:gd name="connsiteY53" fmla="*/ 4964715 h 6858000"/>
              <a:gd name="connsiteX54" fmla="*/ 6005269 w 6105267"/>
              <a:gd name="connsiteY54" fmla="*/ 5150567 h 6858000"/>
              <a:gd name="connsiteX55" fmla="*/ 6001127 w 6105267"/>
              <a:gd name="connsiteY55" fmla="*/ 5164609 h 6858000"/>
              <a:gd name="connsiteX56" fmla="*/ 5998514 w 6105267"/>
              <a:gd name="connsiteY56" fmla="*/ 5189673 h 6858000"/>
              <a:gd name="connsiteX57" fmla="*/ 6036748 w 6105267"/>
              <a:gd name="connsiteY57" fmla="*/ 5322752 h 6858000"/>
              <a:gd name="connsiteX58" fmla="*/ 6037677 w 6105267"/>
              <a:gd name="connsiteY58" fmla="*/ 5354807 h 6858000"/>
              <a:gd name="connsiteX59" fmla="*/ 6053435 w 6105267"/>
              <a:gd name="connsiteY59" fmla="*/ 5387547 h 6858000"/>
              <a:gd name="connsiteX60" fmla="*/ 6068640 w 6105267"/>
              <a:gd name="connsiteY60" fmla="*/ 5474503 h 6858000"/>
              <a:gd name="connsiteX61" fmla="*/ 6080922 w 6105267"/>
              <a:gd name="connsiteY61" fmla="*/ 5561070 h 6858000"/>
              <a:gd name="connsiteX62" fmla="*/ 6096949 w 6105267"/>
              <a:gd name="connsiteY62" fmla="*/ 5648179 h 6858000"/>
              <a:gd name="connsiteX63" fmla="*/ 6096746 w 6105267"/>
              <a:gd name="connsiteY63" fmla="*/ 5862844 h 6858000"/>
              <a:gd name="connsiteX64" fmla="*/ 6045436 w 6105267"/>
              <a:gd name="connsiteY64" fmla="*/ 6124480 h 6858000"/>
              <a:gd name="connsiteX65" fmla="*/ 6030489 w 6105267"/>
              <a:gd name="connsiteY65" fmla="*/ 6317666 h 6858000"/>
              <a:gd name="connsiteX66" fmla="*/ 6007492 w 6105267"/>
              <a:gd name="connsiteY66" fmla="*/ 6440818 h 6858000"/>
              <a:gd name="connsiteX67" fmla="*/ 6009467 w 6105267"/>
              <a:gd name="connsiteY67" fmla="*/ 6487076 h 6858000"/>
              <a:gd name="connsiteX68" fmla="*/ 5995064 w 6105267"/>
              <a:gd name="connsiteY68" fmla="*/ 6540791 h 6858000"/>
              <a:gd name="connsiteX69" fmla="*/ 5986207 w 6105267"/>
              <a:gd name="connsiteY69" fmla="*/ 6695855 h 6858000"/>
              <a:gd name="connsiteX70" fmla="*/ 5979428 w 6105267"/>
              <a:gd name="connsiteY70" fmla="*/ 6754678 h 6858000"/>
              <a:gd name="connsiteX71" fmla="*/ 5984543 w 6105267"/>
              <a:gd name="connsiteY71" fmla="*/ 6811016 h 6858000"/>
              <a:gd name="connsiteX72" fmla="*/ 5979671 w 6105267"/>
              <a:gd name="connsiteY72" fmla="*/ 6858000 h 6858000"/>
              <a:gd name="connsiteX73" fmla="*/ 0 w 6105267"/>
              <a:gd name="connsiteY73" fmla="*/ 6858000 h 6858000"/>
              <a:gd name="connsiteX74" fmla="*/ 0 w 6105267"/>
              <a:gd name="connsiteY74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55472 w 6105267"/>
              <a:gd name="connsiteY38" fmla="*/ 3678877 h 6858000"/>
              <a:gd name="connsiteX39" fmla="*/ 5683015 w 6105267"/>
              <a:gd name="connsiteY39" fmla="*/ 3762025 h 6858000"/>
              <a:gd name="connsiteX40" fmla="*/ 5722836 w 6105267"/>
              <a:gd name="connsiteY40" fmla="*/ 3814370 h 6858000"/>
              <a:gd name="connsiteX41" fmla="*/ 5768491 w 6105267"/>
              <a:gd name="connsiteY41" fmla="*/ 3914399 h 6858000"/>
              <a:gd name="connsiteX42" fmla="*/ 5793123 w 6105267"/>
              <a:gd name="connsiteY42" fmla="*/ 3969952 h 6858000"/>
              <a:gd name="connsiteX43" fmla="*/ 5808321 w 6105267"/>
              <a:gd name="connsiteY43" fmla="*/ 3988153 h 6858000"/>
              <a:gd name="connsiteX44" fmla="*/ 5860672 w 6105267"/>
              <a:gd name="connsiteY44" fmla="*/ 4061579 h 6858000"/>
              <a:gd name="connsiteX45" fmla="*/ 5894095 w 6105267"/>
              <a:gd name="connsiteY45" fmla="*/ 4128857 h 6858000"/>
              <a:gd name="connsiteX46" fmla="*/ 5903513 w 6105267"/>
              <a:gd name="connsiteY46" fmla="*/ 4187661 h 6858000"/>
              <a:gd name="connsiteX47" fmla="*/ 5949086 w 6105267"/>
              <a:gd name="connsiteY47" fmla="*/ 4366139 h 6858000"/>
              <a:gd name="connsiteX48" fmla="*/ 5949261 w 6105267"/>
              <a:gd name="connsiteY48" fmla="*/ 4449185 h 6858000"/>
              <a:gd name="connsiteX49" fmla="*/ 5961816 w 6105267"/>
              <a:gd name="connsiteY49" fmla="*/ 4494562 h 6858000"/>
              <a:gd name="connsiteX50" fmla="*/ 5998138 w 6105267"/>
              <a:gd name="connsiteY50" fmla="*/ 4697518 h 6858000"/>
              <a:gd name="connsiteX51" fmla="*/ 6007819 w 6105267"/>
              <a:gd name="connsiteY51" fmla="*/ 4858148 h 6858000"/>
              <a:gd name="connsiteX52" fmla="*/ 6007749 w 6105267"/>
              <a:gd name="connsiteY52" fmla="*/ 4964715 h 6858000"/>
              <a:gd name="connsiteX53" fmla="*/ 6005269 w 6105267"/>
              <a:gd name="connsiteY53" fmla="*/ 5150567 h 6858000"/>
              <a:gd name="connsiteX54" fmla="*/ 6001127 w 6105267"/>
              <a:gd name="connsiteY54" fmla="*/ 5164609 h 6858000"/>
              <a:gd name="connsiteX55" fmla="*/ 5998514 w 6105267"/>
              <a:gd name="connsiteY55" fmla="*/ 5189673 h 6858000"/>
              <a:gd name="connsiteX56" fmla="*/ 6036748 w 6105267"/>
              <a:gd name="connsiteY56" fmla="*/ 5322752 h 6858000"/>
              <a:gd name="connsiteX57" fmla="*/ 6037677 w 6105267"/>
              <a:gd name="connsiteY57" fmla="*/ 5354807 h 6858000"/>
              <a:gd name="connsiteX58" fmla="*/ 6053435 w 6105267"/>
              <a:gd name="connsiteY58" fmla="*/ 5387547 h 6858000"/>
              <a:gd name="connsiteX59" fmla="*/ 6068640 w 6105267"/>
              <a:gd name="connsiteY59" fmla="*/ 5474503 h 6858000"/>
              <a:gd name="connsiteX60" fmla="*/ 6080922 w 6105267"/>
              <a:gd name="connsiteY60" fmla="*/ 5561070 h 6858000"/>
              <a:gd name="connsiteX61" fmla="*/ 6096949 w 6105267"/>
              <a:gd name="connsiteY61" fmla="*/ 5648179 h 6858000"/>
              <a:gd name="connsiteX62" fmla="*/ 6096746 w 6105267"/>
              <a:gd name="connsiteY62" fmla="*/ 5862844 h 6858000"/>
              <a:gd name="connsiteX63" fmla="*/ 6045436 w 6105267"/>
              <a:gd name="connsiteY63" fmla="*/ 6124480 h 6858000"/>
              <a:gd name="connsiteX64" fmla="*/ 6030489 w 6105267"/>
              <a:gd name="connsiteY64" fmla="*/ 6317666 h 6858000"/>
              <a:gd name="connsiteX65" fmla="*/ 6007492 w 6105267"/>
              <a:gd name="connsiteY65" fmla="*/ 6440818 h 6858000"/>
              <a:gd name="connsiteX66" fmla="*/ 6009467 w 6105267"/>
              <a:gd name="connsiteY66" fmla="*/ 6487076 h 6858000"/>
              <a:gd name="connsiteX67" fmla="*/ 5995064 w 6105267"/>
              <a:gd name="connsiteY67" fmla="*/ 6540791 h 6858000"/>
              <a:gd name="connsiteX68" fmla="*/ 5986207 w 6105267"/>
              <a:gd name="connsiteY68" fmla="*/ 6695855 h 6858000"/>
              <a:gd name="connsiteX69" fmla="*/ 5979428 w 6105267"/>
              <a:gd name="connsiteY69" fmla="*/ 6754678 h 6858000"/>
              <a:gd name="connsiteX70" fmla="*/ 5984543 w 6105267"/>
              <a:gd name="connsiteY70" fmla="*/ 6811016 h 6858000"/>
              <a:gd name="connsiteX71" fmla="*/ 5979671 w 6105267"/>
              <a:gd name="connsiteY71" fmla="*/ 6858000 h 6858000"/>
              <a:gd name="connsiteX72" fmla="*/ 0 w 6105267"/>
              <a:gd name="connsiteY72" fmla="*/ 6858000 h 6858000"/>
              <a:gd name="connsiteX73" fmla="*/ 0 w 6105267"/>
              <a:gd name="connsiteY73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34129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6144 w 6105267"/>
              <a:gd name="connsiteY36" fmla="*/ 3534624 h 6858000"/>
              <a:gd name="connsiteX37" fmla="*/ 5597750 w 6105267"/>
              <a:gd name="connsiteY37" fmla="*/ 3520805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30926 w 6105267"/>
              <a:gd name="connsiteY36" fmla="*/ 3564605 h 6858000"/>
              <a:gd name="connsiteX37" fmla="*/ 5597750 w 6105267"/>
              <a:gd name="connsiteY37" fmla="*/ 3520805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30926 w 6105267"/>
              <a:gd name="connsiteY36" fmla="*/ 3564605 h 6858000"/>
              <a:gd name="connsiteX37" fmla="*/ 5614055 w 6105267"/>
              <a:gd name="connsiteY37" fmla="*/ 3560779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30926 w 6105267"/>
              <a:gd name="connsiteY36" fmla="*/ 3564605 h 6858000"/>
              <a:gd name="connsiteX37" fmla="*/ 5614055 w 6105267"/>
              <a:gd name="connsiteY37" fmla="*/ 3560779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  <a:gd name="connsiteX0" fmla="*/ 0 w 6105267"/>
              <a:gd name="connsiteY0" fmla="*/ 0 h 6858000"/>
              <a:gd name="connsiteX1" fmla="*/ 4965888 w 6105267"/>
              <a:gd name="connsiteY1" fmla="*/ 0 h 6858000"/>
              <a:gd name="connsiteX2" fmla="*/ 4967767 w 6105267"/>
              <a:gd name="connsiteY2" fmla="*/ 7930 h 6858000"/>
              <a:gd name="connsiteX3" fmla="*/ 4979444 w 6105267"/>
              <a:gd name="connsiteY3" fmla="*/ 43921 h 6858000"/>
              <a:gd name="connsiteX4" fmla="*/ 5075458 w 6105267"/>
              <a:gd name="connsiteY4" fmla="*/ 264355 h 6858000"/>
              <a:gd name="connsiteX5" fmla="*/ 5081175 w 6105267"/>
              <a:gd name="connsiteY5" fmla="*/ 277448 h 6858000"/>
              <a:gd name="connsiteX6" fmla="*/ 5097011 w 6105267"/>
              <a:gd name="connsiteY6" fmla="*/ 355616 h 6858000"/>
              <a:gd name="connsiteX7" fmla="*/ 5153000 w 6105267"/>
              <a:gd name="connsiteY7" fmla="*/ 507134 h 6858000"/>
              <a:gd name="connsiteX8" fmla="*/ 5171282 w 6105267"/>
              <a:gd name="connsiteY8" fmla="*/ 602071 h 6858000"/>
              <a:gd name="connsiteX9" fmla="*/ 5189051 w 6105267"/>
              <a:gd name="connsiteY9" fmla="*/ 782518 h 6858000"/>
              <a:gd name="connsiteX10" fmla="*/ 5218707 w 6105267"/>
              <a:gd name="connsiteY10" fmla="*/ 886387 h 6858000"/>
              <a:gd name="connsiteX11" fmla="*/ 5221281 w 6105267"/>
              <a:gd name="connsiteY11" fmla="*/ 920873 h 6858000"/>
              <a:gd name="connsiteX12" fmla="*/ 5201018 w 6105267"/>
              <a:gd name="connsiteY12" fmla="*/ 1095027 h 6858000"/>
              <a:gd name="connsiteX13" fmla="*/ 5205902 w 6105267"/>
              <a:gd name="connsiteY13" fmla="*/ 1203021 h 6858000"/>
              <a:gd name="connsiteX14" fmla="*/ 5207532 w 6105267"/>
              <a:gd name="connsiteY14" fmla="*/ 1278975 h 6858000"/>
              <a:gd name="connsiteX15" fmla="*/ 5225968 w 6105267"/>
              <a:gd name="connsiteY15" fmla="*/ 1357994 h 6858000"/>
              <a:gd name="connsiteX16" fmla="*/ 5226675 w 6105267"/>
              <a:gd name="connsiteY16" fmla="*/ 1385685 h 6858000"/>
              <a:gd name="connsiteX17" fmla="*/ 5237226 w 6105267"/>
              <a:gd name="connsiteY17" fmla="*/ 1441327 h 6858000"/>
              <a:gd name="connsiteX18" fmla="*/ 5255653 w 6105267"/>
              <a:gd name="connsiteY18" fmla="*/ 1524712 h 6858000"/>
              <a:gd name="connsiteX19" fmla="*/ 5263491 w 6105267"/>
              <a:gd name="connsiteY19" fmla="*/ 1642938 h 6858000"/>
              <a:gd name="connsiteX20" fmla="*/ 5256552 w 6105267"/>
              <a:gd name="connsiteY20" fmla="*/ 1672509 h 6858000"/>
              <a:gd name="connsiteX21" fmla="*/ 5264549 w 6105267"/>
              <a:gd name="connsiteY21" fmla="*/ 1837572 h 6858000"/>
              <a:gd name="connsiteX22" fmla="*/ 5255696 w 6105267"/>
              <a:gd name="connsiteY22" fmla="*/ 1953770 h 6858000"/>
              <a:gd name="connsiteX23" fmla="*/ 5252592 w 6105267"/>
              <a:gd name="connsiteY23" fmla="*/ 2092210 h 6858000"/>
              <a:gd name="connsiteX24" fmla="*/ 5257248 w 6105267"/>
              <a:gd name="connsiteY24" fmla="*/ 2203922 h 6858000"/>
              <a:gd name="connsiteX25" fmla="*/ 5262551 w 6105267"/>
              <a:gd name="connsiteY25" fmla="*/ 2288050 h 6858000"/>
              <a:gd name="connsiteX26" fmla="*/ 5293877 w 6105267"/>
              <a:gd name="connsiteY26" fmla="*/ 2368649 h 6858000"/>
              <a:gd name="connsiteX27" fmla="*/ 5311338 w 6105267"/>
              <a:gd name="connsiteY27" fmla="*/ 2404034 h 6858000"/>
              <a:gd name="connsiteX28" fmla="*/ 5338366 w 6105267"/>
              <a:gd name="connsiteY28" fmla="*/ 2465052 h 6858000"/>
              <a:gd name="connsiteX29" fmla="*/ 5371263 w 6105267"/>
              <a:gd name="connsiteY29" fmla="*/ 2586413 h 6858000"/>
              <a:gd name="connsiteX30" fmla="*/ 5407503 w 6105267"/>
              <a:gd name="connsiteY30" fmla="*/ 2786290 h 6858000"/>
              <a:gd name="connsiteX31" fmla="*/ 5407356 w 6105267"/>
              <a:gd name="connsiteY31" fmla="*/ 2787545 h 6858000"/>
              <a:gd name="connsiteX32" fmla="*/ 5448870 w 6105267"/>
              <a:gd name="connsiteY32" fmla="*/ 2838305 h 6858000"/>
              <a:gd name="connsiteX33" fmla="*/ 5503944 w 6105267"/>
              <a:gd name="connsiteY33" fmla="*/ 3123335 h 6858000"/>
              <a:gd name="connsiteX34" fmla="*/ 5525532 w 6105267"/>
              <a:gd name="connsiteY34" fmla="*/ 3258473 h 6858000"/>
              <a:gd name="connsiteX35" fmla="*/ 5589758 w 6105267"/>
              <a:gd name="connsiteY35" fmla="*/ 3453699 h 6858000"/>
              <a:gd name="connsiteX36" fmla="*/ 5592069 w 6105267"/>
              <a:gd name="connsiteY36" fmla="*/ 3514638 h 6858000"/>
              <a:gd name="connsiteX37" fmla="*/ 5614055 w 6105267"/>
              <a:gd name="connsiteY37" fmla="*/ 3560779 h 6858000"/>
              <a:gd name="connsiteX38" fmla="*/ 5683015 w 6105267"/>
              <a:gd name="connsiteY38" fmla="*/ 3762025 h 6858000"/>
              <a:gd name="connsiteX39" fmla="*/ 5722836 w 6105267"/>
              <a:gd name="connsiteY39" fmla="*/ 3814370 h 6858000"/>
              <a:gd name="connsiteX40" fmla="*/ 5768491 w 6105267"/>
              <a:gd name="connsiteY40" fmla="*/ 3914399 h 6858000"/>
              <a:gd name="connsiteX41" fmla="*/ 5793123 w 6105267"/>
              <a:gd name="connsiteY41" fmla="*/ 3969952 h 6858000"/>
              <a:gd name="connsiteX42" fmla="*/ 5808321 w 6105267"/>
              <a:gd name="connsiteY42" fmla="*/ 3988153 h 6858000"/>
              <a:gd name="connsiteX43" fmla="*/ 5860672 w 6105267"/>
              <a:gd name="connsiteY43" fmla="*/ 4061579 h 6858000"/>
              <a:gd name="connsiteX44" fmla="*/ 5894095 w 6105267"/>
              <a:gd name="connsiteY44" fmla="*/ 4128857 h 6858000"/>
              <a:gd name="connsiteX45" fmla="*/ 5903513 w 6105267"/>
              <a:gd name="connsiteY45" fmla="*/ 4187661 h 6858000"/>
              <a:gd name="connsiteX46" fmla="*/ 5949086 w 6105267"/>
              <a:gd name="connsiteY46" fmla="*/ 4366139 h 6858000"/>
              <a:gd name="connsiteX47" fmla="*/ 5949261 w 6105267"/>
              <a:gd name="connsiteY47" fmla="*/ 4449185 h 6858000"/>
              <a:gd name="connsiteX48" fmla="*/ 5961816 w 6105267"/>
              <a:gd name="connsiteY48" fmla="*/ 4494562 h 6858000"/>
              <a:gd name="connsiteX49" fmla="*/ 5998138 w 6105267"/>
              <a:gd name="connsiteY49" fmla="*/ 4697518 h 6858000"/>
              <a:gd name="connsiteX50" fmla="*/ 6007819 w 6105267"/>
              <a:gd name="connsiteY50" fmla="*/ 4858148 h 6858000"/>
              <a:gd name="connsiteX51" fmla="*/ 6007749 w 6105267"/>
              <a:gd name="connsiteY51" fmla="*/ 4964715 h 6858000"/>
              <a:gd name="connsiteX52" fmla="*/ 6005269 w 6105267"/>
              <a:gd name="connsiteY52" fmla="*/ 5150567 h 6858000"/>
              <a:gd name="connsiteX53" fmla="*/ 6001127 w 6105267"/>
              <a:gd name="connsiteY53" fmla="*/ 5164609 h 6858000"/>
              <a:gd name="connsiteX54" fmla="*/ 5998514 w 6105267"/>
              <a:gd name="connsiteY54" fmla="*/ 5189673 h 6858000"/>
              <a:gd name="connsiteX55" fmla="*/ 6036748 w 6105267"/>
              <a:gd name="connsiteY55" fmla="*/ 5322752 h 6858000"/>
              <a:gd name="connsiteX56" fmla="*/ 6037677 w 6105267"/>
              <a:gd name="connsiteY56" fmla="*/ 5354807 h 6858000"/>
              <a:gd name="connsiteX57" fmla="*/ 6053435 w 6105267"/>
              <a:gd name="connsiteY57" fmla="*/ 5387547 h 6858000"/>
              <a:gd name="connsiteX58" fmla="*/ 6068640 w 6105267"/>
              <a:gd name="connsiteY58" fmla="*/ 5474503 h 6858000"/>
              <a:gd name="connsiteX59" fmla="*/ 6080922 w 6105267"/>
              <a:gd name="connsiteY59" fmla="*/ 5561070 h 6858000"/>
              <a:gd name="connsiteX60" fmla="*/ 6096949 w 6105267"/>
              <a:gd name="connsiteY60" fmla="*/ 5648179 h 6858000"/>
              <a:gd name="connsiteX61" fmla="*/ 6096746 w 6105267"/>
              <a:gd name="connsiteY61" fmla="*/ 5862844 h 6858000"/>
              <a:gd name="connsiteX62" fmla="*/ 6045436 w 6105267"/>
              <a:gd name="connsiteY62" fmla="*/ 6124480 h 6858000"/>
              <a:gd name="connsiteX63" fmla="*/ 6030489 w 6105267"/>
              <a:gd name="connsiteY63" fmla="*/ 6317666 h 6858000"/>
              <a:gd name="connsiteX64" fmla="*/ 6007492 w 6105267"/>
              <a:gd name="connsiteY64" fmla="*/ 6440818 h 6858000"/>
              <a:gd name="connsiteX65" fmla="*/ 6009467 w 6105267"/>
              <a:gd name="connsiteY65" fmla="*/ 6487076 h 6858000"/>
              <a:gd name="connsiteX66" fmla="*/ 5995064 w 6105267"/>
              <a:gd name="connsiteY66" fmla="*/ 6540791 h 6858000"/>
              <a:gd name="connsiteX67" fmla="*/ 5986207 w 6105267"/>
              <a:gd name="connsiteY67" fmla="*/ 6695855 h 6858000"/>
              <a:gd name="connsiteX68" fmla="*/ 5979428 w 6105267"/>
              <a:gd name="connsiteY68" fmla="*/ 6754678 h 6858000"/>
              <a:gd name="connsiteX69" fmla="*/ 5984543 w 6105267"/>
              <a:gd name="connsiteY69" fmla="*/ 6811016 h 6858000"/>
              <a:gd name="connsiteX70" fmla="*/ 5979671 w 6105267"/>
              <a:gd name="connsiteY70" fmla="*/ 6858000 h 6858000"/>
              <a:gd name="connsiteX71" fmla="*/ 0 w 6105267"/>
              <a:gd name="connsiteY71" fmla="*/ 6858000 h 6858000"/>
              <a:gd name="connsiteX72" fmla="*/ 0 w 6105267"/>
              <a:gd name="connsiteY7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05267" h="6858000">
                <a:moveTo>
                  <a:pt x="0" y="0"/>
                </a:moveTo>
                <a:lnTo>
                  <a:pt x="4965888" y="0"/>
                </a:lnTo>
                <a:lnTo>
                  <a:pt x="4967767" y="7930"/>
                </a:lnTo>
                <a:cubicBezTo>
                  <a:pt x="4971201" y="21562"/>
                  <a:pt x="4974810" y="33728"/>
                  <a:pt x="4979444" y="43921"/>
                </a:cubicBezTo>
                <a:cubicBezTo>
                  <a:pt x="5002155" y="108089"/>
                  <a:pt x="5039453" y="125421"/>
                  <a:pt x="5075458" y="264355"/>
                </a:cubicBezTo>
                <a:cubicBezTo>
                  <a:pt x="5080172" y="263373"/>
                  <a:pt x="5084375" y="273006"/>
                  <a:pt x="5081175" y="277448"/>
                </a:cubicBezTo>
                <a:cubicBezTo>
                  <a:pt x="5078869" y="356637"/>
                  <a:pt x="5109899" y="337879"/>
                  <a:pt x="5097011" y="355616"/>
                </a:cubicBezTo>
                <a:cubicBezTo>
                  <a:pt x="5108982" y="393897"/>
                  <a:pt x="5123954" y="442245"/>
                  <a:pt x="5153000" y="507134"/>
                </a:cubicBezTo>
                <a:cubicBezTo>
                  <a:pt x="5159130" y="542272"/>
                  <a:pt x="5172528" y="570912"/>
                  <a:pt x="5171282" y="602071"/>
                </a:cubicBezTo>
                <a:cubicBezTo>
                  <a:pt x="5177290" y="647968"/>
                  <a:pt x="5183528" y="639882"/>
                  <a:pt x="5189051" y="782518"/>
                </a:cubicBezTo>
                <a:cubicBezTo>
                  <a:pt x="5196533" y="819747"/>
                  <a:pt x="5211748" y="856581"/>
                  <a:pt x="5218707" y="886387"/>
                </a:cubicBezTo>
                <a:cubicBezTo>
                  <a:pt x="5222103" y="910651"/>
                  <a:pt x="5224626" y="881734"/>
                  <a:pt x="5221281" y="920873"/>
                </a:cubicBezTo>
                <a:cubicBezTo>
                  <a:pt x="5216226" y="962348"/>
                  <a:pt x="5227328" y="1047212"/>
                  <a:pt x="5201018" y="1095027"/>
                </a:cubicBezTo>
                <a:cubicBezTo>
                  <a:pt x="5195677" y="1140464"/>
                  <a:pt x="5205610" y="1173951"/>
                  <a:pt x="5205902" y="1203021"/>
                </a:cubicBezTo>
                <a:cubicBezTo>
                  <a:pt x="5207939" y="1240877"/>
                  <a:pt x="5220231" y="1264849"/>
                  <a:pt x="5207532" y="1278975"/>
                </a:cubicBezTo>
                <a:cubicBezTo>
                  <a:pt x="5213654" y="1306391"/>
                  <a:pt x="5220794" y="1339415"/>
                  <a:pt x="5225968" y="1357994"/>
                </a:cubicBezTo>
                <a:cubicBezTo>
                  <a:pt x="5235560" y="1363307"/>
                  <a:pt x="5224941" y="1377158"/>
                  <a:pt x="5226675" y="1385685"/>
                </a:cubicBezTo>
                <a:cubicBezTo>
                  <a:pt x="5235522" y="1394562"/>
                  <a:pt x="5242140" y="1429309"/>
                  <a:pt x="5237226" y="1441327"/>
                </a:cubicBezTo>
                <a:lnTo>
                  <a:pt x="5255653" y="1524712"/>
                </a:lnTo>
                <a:lnTo>
                  <a:pt x="5263491" y="1642938"/>
                </a:lnTo>
                <a:cubicBezTo>
                  <a:pt x="5233312" y="1645260"/>
                  <a:pt x="5283758" y="1680689"/>
                  <a:pt x="5256552" y="1672509"/>
                </a:cubicBezTo>
                <a:cubicBezTo>
                  <a:pt x="5263439" y="1704194"/>
                  <a:pt x="5241186" y="1762238"/>
                  <a:pt x="5264549" y="1837572"/>
                </a:cubicBezTo>
                <a:cubicBezTo>
                  <a:pt x="5255047" y="1894025"/>
                  <a:pt x="5279958" y="1903508"/>
                  <a:pt x="5255696" y="1953770"/>
                </a:cubicBezTo>
                <a:cubicBezTo>
                  <a:pt x="5254497" y="2018939"/>
                  <a:pt x="5251158" y="2034824"/>
                  <a:pt x="5252592" y="2092210"/>
                </a:cubicBezTo>
                <a:cubicBezTo>
                  <a:pt x="5251660" y="2141443"/>
                  <a:pt x="5257478" y="2177466"/>
                  <a:pt x="5257248" y="2203922"/>
                </a:cubicBezTo>
                <a:lnTo>
                  <a:pt x="5262551" y="2288050"/>
                </a:lnTo>
                <a:cubicBezTo>
                  <a:pt x="5267437" y="2336348"/>
                  <a:pt x="5279466" y="2334639"/>
                  <a:pt x="5293877" y="2368649"/>
                </a:cubicBezTo>
                <a:lnTo>
                  <a:pt x="5311338" y="2404034"/>
                </a:lnTo>
                <a:cubicBezTo>
                  <a:pt x="5310997" y="2405674"/>
                  <a:pt x="5338704" y="2463412"/>
                  <a:pt x="5338366" y="2465052"/>
                </a:cubicBezTo>
                <a:cubicBezTo>
                  <a:pt x="5342744" y="2497318"/>
                  <a:pt x="5359740" y="2532873"/>
                  <a:pt x="5371263" y="2586413"/>
                </a:cubicBezTo>
                <a:cubicBezTo>
                  <a:pt x="5361911" y="2605414"/>
                  <a:pt x="5395423" y="2719664"/>
                  <a:pt x="5407503" y="2786290"/>
                </a:cubicBezTo>
                <a:cubicBezTo>
                  <a:pt x="5407454" y="2786708"/>
                  <a:pt x="5407404" y="2787125"/>
                  <a:pt x="5407356" y="2787545"/>
                </a:cubicBezTo>
                <a:cubicBezTo>
                  <a:pt x="5433437" y="2813691"/>
                  <a:pt x="5432314" y="2814723"/>
                  <a:pt x="5448870" y="2838305"/>
                </a:cubicBezTo>
                <a:cubicBezTo>
                  <a:pt x="5464968" y="2894270"/>
                  <a:pt x="5454425" y="2918525"/>
                  <a:pt x="5503944" y="3123335"/>
                </a:cubicBezTo>
                <a:cubicBezTo>
                  <a:pt x="5512347" y="3181628"/>
                  <a:pt x="5512245" y="3208390"/>
                  <a:pt x="5525532" y="3258473"/>
                </a:cubicBezTo>
                <a:cubicBezTo>
                  <a:pt x="5539834" y="3322326"/>
                  <a:pt x="5576402" y="3407674"/>
                  <a:pt x="5589758" y="3453699"/>
                </a:cubicBezTo>
                <a:cubicBezTo>
                  <a:pt x="5570147" y="3490668"/>
                  <a:pt x="5591299" y="3454351"/>
                  <a:pt x="5592069" y="3514638"/>
                </a:cubicBezTo>
                <a:lnTo>
                  <a:pt x="5614055" y="3560779"/>
                </a:lnTo>
                <a:cubicBezTo>
                  <a:pt x="5642477" y="3636744"/>
                  <a:pt x="5634212" y="3552814"/>
                  <a:pt x="5683015" y="3762025"/>
                </a:cubicBezTo>
                <a:cubicBezTo>
                  <a:pt x="5687021" y="3766429"/>
                  <a:pt x="5717920" y="3810691"/>
                  <a:pt x="5722836" y="3814370"/>
                </a:cubicBezTo>
                <a:lnTo>
                  <a:pt x="5768491" y="3914399"/>
                </a:lnTo>
                <a:cubicBezTo>
                  <a:pt x="5768399" y="3927909"/>
                  <a:pt x="5782052" y="3965459"/>
                  <a:pt x="5793123" y="3969952"/>
                </a:cubicBezTo>
                <a:cubicBezTo>
                  <a:pt x="5797717" y="3977244"/>
                  <a:pt x="5797864" y="3987352"/>
                  <a:pt x="5808321" y="3988153"/>
                </a:cubicBezTo>
                <a:cubicBezTo>
                  <a:pt x="5819579" y="4003424"/>
                  <a:pt x="5841613" y="4014315"/>
                  <a:pt x="5860672" y="4061579"/>
                </a:cubicBezTo>
                <a:cubicBezTo>
                  <a:pt x="5872084" y="4080468"/>
                  <a:pt x="5865523" y="4095937"/>
                  <a:pt x="5894095" y="4128857"/>
                </a:cubicBezTo>
                <a:lnTo>
                  <a:pt x="5903513" y="4187661"/>
                </a:lnTo>
                <a:cubicBezTo>
                  <a:pt x="5912281" y="4237527"/>
                  <a:pt x="5929555" y="4191583"/>
                  <a:pt x="5949086" y="4366139"/>
                </a:cubicBezTo>
                <a:cubicBezTo>
                  <a:pt x="5948498" y="4373973"/>
                  <a:pt x="5947179" y="4442831"/>
                  <a:pt x="5949261" y="4449185"/>
                </a:cubicBezTo>
                <a:lnTo>
                  <a:pt x="5961816" y="4494562"/>
                </a:lnTo>
                <a:cubicBezTo>
                  <a:pt x="5969962" y="4535951"/>
                  <a:pt x="5978352" y="4666880"/>
                  <a:pt x="5998138" y="4697518"/>
                </a:cubicBezTo>
                <a:cubicBezTo>
                  <a:pt x="6005688" y="4743028"/>
                  <a:pt x="6006217" y="4813615"/>
                  <a:pt x="6007819" y="4858148"/>
                </a:cubicBezTo>
                <a:cubicBezTo>
                  <a:pt x="6006852" y="4913684"/>
                  <a:pt x="6011369" y="4918877"/>
                  <a:pt x="6007749" y="4964715"/>
                </a:cubicBezTo>
                <a:cubicBezTo>
                  <a:pt x="6006922" y="5026666"/>
                  <a:pt x="6006096" y="5088616"/>
                  <a:pt x="6005269" y="5150567"/>
                </a:cubicBezTo>
                <a:lnTo>
                  <a:pt x="6001127" y="5164609"/>
                </a:lnTo>
                <a:lnTo>
                  <a:pt x="5998514" y="5189673"/>
                </a:lnTo>
                <a:lnTo>
                  <a:pt x="6036748" y="5322752"/>
                </a:lnTo>
                <a:cubicBezTo>
                  <a:pt x="6037058" y="5333437"/>
                  <a:pt x="6037367" y="5344122"/>
                  <a:pt x="6037677" y="5354807"/>
                </a:cubicBezTo>
                <a:lnTo>
                  <a:pt x="6053435" y="5387547"/>
                </a:lnTo>
                <a:cubicBezTo>
                  <a:pt x="6058595" y="5407496"/>
                  <a:pt x="6064059" y="5445583"/>
                  <a:pt x="6068640" y="5474503"/>
                </a:cubicBezTo>
                <a:cubicBezTo>
                  <a:pt x="6065387" y="5502156"/>
                  <a:pt x="6077015" y="5529097"/>
                  <a:pt x="6080922" y="5561070"/>
                </a:cubicBezTo>
                <a:cubicBezTo>
                  <a:pt x="6069952" y="5593856"/>
                  <a:pt x="6092872" y="5614018"/>
                  <a:pt x="6096949" y="5648179"/>
                </a:cubicBezTo>
                <a:cubicBezTo>
                  <a:pt x="6121811" y="5715144"/>
                  <a:pt x="6081535" y="5799438"/>
                  <a:pt x="6096746" y="5862844"/>
                </a:cubicBezTo>
                <a:cubicBezTo>
                  <a:pt x="6088161" y="5942227"/>
                  <a:pt x="6066798" y="6084395"/>
                  <a:pt x="6045436" y="6124480"/>
                </a:cubicBezTo>
                <a:cubicBezTo>
                  <a:pt x="6035300" y="6187952"/>
                  <a:pt x="6042671" y="6255420"/>
                  <a:pt x="6030489" y="6317666"/>
                </a:cubicBezTo>
                <a:cubicBezTo>
                  <a:pt x="5997800" y="6359855"/>
                  <a:pt x="6026490" y="6389009"/>
                  <a:pt x="6007492" y="6440818"/>
                </a:cubicBezTo>
                <a:cubicBezTo>
                  <a:pt x="6032870" y="6477306"/>
                  <a:pt x="6007936" y="6454949"/>
                  <a:pt x="6009467" y="6487076"/>
                </a:cubicBezTo>
                <a:cubicBezTo>
                  <a:pt x="6007396" y="6503737"/>
                  <a:pt x="5997257" y="6531311"/>
                  <a:pt x="5995064" y="6540791"/>
                </a:cubicBezTo>
                <a:lnTo>
                  <a:pt x="5986207" y="6695855"/>
                </a:lnTo>
                <a:cubicBezTo>
                  <a:pt x="5979276" y="6706164"/>
                  <a:pt x="5972094" y="6743953"/>
                  <a:pt x="5979428" y="6754678"/>
                </a:cubicBezTo>
                <a:cubicBezTo>
                  <a:pt x="5979151" y="6773871"/>
                  <a:pt x="5984503" y="6793796"/>
                  <a:pt x="5984543" y="6811016"/>
                </a:cubicBezTo>
                <a:cubicBezTo>
                  <a:pt x="5983922" y="6824242"/>
                  <a:pt x="6007010" y="6838446"/>
                  <a:pt x="5979671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E28340A-B8D9-E000-FEB6-D3ADE7F06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945" y="1295258"/>
            <a:ext cx="5932714" cy="3258457"/>
          </a:xfrm>
        </p:spPr>
        <p:txBody>
          <a:bodyPr anchor="t">
            <a:normAutofit/>
          </a:bodyPr>
          <a:lstStyle/>
          <a:p>
            <a:r>
              <a:rPr lang="hu-HU" sz="4000" b="1" dirty="0">
                <a:latin typeface="Arial" panose="020B0604020202020204" pitchFamily="34" charset="0"/>
                <a:cs typeface="Arial" panose="020B0604020202020204" pitchFamily="34" charset="0"/>
              </a:rPr>
              <a:t>Sportautó Cég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40EB71D-57C6-F5BA-5DD5-228FB26622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802344"/>
            <a:ext cx="5035924" cy="903513"/>
          </a:xfrm>
        </p:spPr>
        <p:txBody>
          <a:bodyPr>
            <a:noAutofit/>
          </a:bodyPr>
          <a:lstStyle/>
          <a:p>
            <a:r>
              <a:rPr lang="hu-HU" sz="2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Készítették: Kondor Milán, Némedi Dominik</a:t>
            </a:r>
          </a:p>
        </p:txBody>
      </p:sp>
    </p:spTree>
    <p:extLst>
      <p:ext uri="{BB962C8B-B14F-4D97-AF65-F5344CB8AC3E}">
        <p14:creationId xmlns:p14="http://schemas.microsoft.com/office/powerpoint/2010/main" val="1980221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E8F9D3-D268-7184-0075-B9C49E780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75D514-780E-35A9-7886-67D92F2CB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86AC3F1-6284-B799-2478-5653737E3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79475"/>
          </a:xfrm>
          <a:custGeom>
            <a:avLst/>
            <a:gdLst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076 w 12192000"/>
              <a:gd name="connsiteY144" fmla="*/ 1813003 h 2237474"/>
              <a:gd name="connsiteX145" fmla="*/ 4459810 w 12192000"/>
              <a:gd name="connsiteY145" fmla="*/ 1797886 h 2237474"/>
              <a:gd name="connsiteX146" fmla="*/ 4379064 w 12192000"/>
              <a:gd name="connsiteY146" fmla="*/ 1817177 h 2237474"/>
              <a:gd name="connsiteX147" fmla="*/ 4319209 w 12192000"/>
              <a:gd name="connsiteY147" fmla="*/ 1834833 h 2237474"/>
              <a:gd name="connsiteX148" fmla="*/ 4306907 w 12192000"/>
              <a:gd name="connsiteY148" fmla="*/ 1841641 h 2237474"/>
              <a:gd name="connsiteX149" fmla="*/ 4290981 w 12192000"/>
              <a:gd name="connsiteY149" fmla="*/ 1839677 h 2237474"/>
              <a:gd name="connsiteX150" fmla="*/ 4285792 w 12192000"/>
              <a:gd name="connsiteY150" fmla="*/ 1836231 h 2237474"/>
              <a:gd name="connsiteX151" fmla="*/ 4238372 w 12192000"/>
              <a:gd name="connsiteY151" fmla="*/ 1851480 h 2237474"/>
              <a:gd name="connsiteX152" fmla="*/ 4232517 w 12192000"/>
              <a:gd name="connsiteY152" fmla="*/ 1852567 h 2237474"/>
              <a:gd name="connsiteX153" fmla="*/ 4191732 w 12192000"/>
              <a:gd name="connsiteY153" fmla="*/ 1857328 h 2237474"/>
              <a:gd name="connsiteX154" fmla="*/ 4065532 w 12192000"/>
              <a:gd name="connsiteY154" fmla="*/ 1855477 h 2237474"/>
              <a:gd name="connsiteX155" fmla="*/ 4028460 w 12192000"/>
              <a:gd name="connsiteY155" fmla="*/ 1855137 h 2237474"/>
              <a:gd name="connsiteX156" fmla="*/ 4002267 w 12192000"/>
              <a:gd name="connsiteY156" fmla="*/ 1852352 h 2237474"/>
              <a:gd name="connsiteX157" fmla="*/ 3931396 w 12192000"/>
              <a:gd name="connsiteY157" fmla="*/ 1858915 h 2237474"/>
              <a:gd name="connsiteX158" fmla="*/ 3812162 w 12192000"/>
              <a:gd name="connsiteY158" fmla="*/ 1875501 h 2237474"/>
              <a:gd name="connsiteX159" fmla="*/ 3767672 w 12192000"/>
              <a:gd name="connsiteY159" fmla="*/ 1874600 h 2237474"/>
              <a:gd name="connsiteX160" fmla="*/ 3764741 w 12192000"/>
              <a:gd name="connsiteY160" fmla="*/ 1869433 h 2237474"/>
              <a:gd name="connsiteX161" fmla="*/ 3751332 w 12192000"/>
              <a:gd name="connsiteY161" fmla="*/ 1869854 h 2237474"/>
              <a:gd name="connsiteX162" fmla="*/ 3748155 w 12192000"/>
              <a:gd name="connsiteY162" fmla="*/ 1868903 h 2237474"/>
              <a:gd name="connsiteX163" fmla="*/ 3729530 w 12192000"/>
              <a:gd name="connsiteY163" fmla="*/ 1864513 h 2237474"/>
              <a:gd name="connsiteX164" fmla="*/ 3680177 w 12192000"/>
              <a:gd name="connsiteY164" fmla="*/ 1881552 h 2237474"/>
              <a:gd name="connsiteX165" fmla="*/ 3567259 w 12192000"/>
              <a:gd name="connsiteY165" fmla="*/ 1893482 h 2237474"/>
              <a:gd name="connsiteX166" fmla="*/ 3405770 w 12192000"/>
              <a:gd name="connsiteY166" fmla="*/ 1904591 h 2237474"/>
              <a:gd name="connsiteX167" fmla="*/ 3280097 w 12192000"/>
              <a:gd name="connsiteY167" fmla="*/ 1919610 h 2237474"/>
              <a:gd name="connsiteX168" fmla="*/ 3123424 w 12192000"/>
              <a:gd name="connsiteY168" fmla="*/ 1952930 h 2237474"/>
              <a:gd name="connsiteX169" fmla="*/ 3009910 w 12192000"/>
              <a:gd name="connsiteY169" fmla="*/ 1957866 h 2237474"/>
              <a:gd name="connsiteX170" fmla="*/ 2995934 w 12192000"/>
              <a:gd name="connsiteY170" fmla="*/ 1967085 h 2237474"/>
              <a:gd name="connsiteX171" fmla="*/ 2980071 w 12192000"/>
              <a:gd name="connsiteY171" fmla="*/ 1972988 h 2237474"/>
              <a:gd name="connsiteX172" fmla="*/ 2978094 w 12192000"/>
              <a:gd name="connsiteY172" fmla="*/ 1972369 h 2237474"/>
              <a:gd name="connsiteX173" fmla="*/ 2942858 w 12192000"/>
              <a:gd name="connsiteY173" fmla="*/ 1981367 h 2237474"/>
              <a:gd name="connsiteX174" fmla="*/ 2875436 w 12192000"/>
              <a:gd name="connsiteY174" fmla="*/ 1996977 h 2237474"/>
              <a:gd name="connsiteX175" fmla="*/ 2874892 w 12192000"/>
              <a:gd name="connsiteY175" fmla="*/ 1996085 h 2237474"/>
              <a:gd name="connsiteX176" fmla="*/ 2864145 w 12192000"/>
              <a:gd name="connsiteY176" fmla="*/ 1994061 h 2237474"/>
              <a:gd name="connsiteX177" fmla="*/ 2843662 w 12192000"/>
              <a:gd name="connsiteY177" fmla="*/ 1992498 h 2237474"/>
              <a:gd name="connsiteX178" fmla="*/ 2796128 w 12192000"/>
              <a:gd name="connsiteY178" fmla="*/ 1976403 h 2237474"/>
              <a:gd name="connsiteX179" fmla="*/ 2756784 w 12192000"/>
              <a:gd name="connsiteY179" fmla="*/ 1985116 h 2237474"/>
              <a:gd name="connsiteX180" fmla="*/ 2748833 w 12192000"/>
              <a:gd name="connsiteY180" fmla="*/ 1986323 h 2237474"/>
              <a:gd name="connsiteX181" fmla="*/ 2748661 w 12192000"/>
              <a:gd name="connsiteY181" fmla="*/ 1986122 h 2237474"/>
              <a:gd name="connsiteX182" fmla="*/ 2740251 w 12192000"/>
              <a:gd name="connsiteY182" fmla="*/ 1986946 h 2237474"/>
              <a:gd name="connsiteX183" fmla="*/ 2718916 w 12192000"/>
              <a:gd name="connsiteY183" fmla="*/ 1990867 h 2237474"/>
              <a:gd name="connsiteX184" fmla="*/ 2713522 w 12192000"/>
              <a:gd name="connsiteY184" fmla="*/ 1990173 h 2237474"/>
              <a:gd name="connsiteX185" fmla="*/ 2680597 w 12192000"/>
              <a:gd name="connsiteY185" fmla="*/ 1984996 h 2237474"/>
              <a:gd name="connsiteX186" fmla="*/ 2578178 w 12192000"/>
              <a:gd name="connsiteY186" fmla="*/ 1990531 h 2237474"/>
              <a:gd name="connsiteX187" fmla="*/ 2476147 w 12192000"/>
              <a:gd name="connsiteY187" fmla="*/ 1998305 h 2237474"/>
              <a:gd name="connsiteX188" fmla="*/ 2373568 w 12192000"/>
              <a:gd name="connsiteY188" fmla="*/ 2003219 h 2237474"/>
              <a:gd name="connsiteX189" fmla="*/ 2321399 w 12192000"/>
              <a:gd name="connsiteY189" fmla="*/ 1989467 h 2237474"/>
              <a:gd name="connsiteX190" fmla="*/ 2315525 w 12192000"/>
              <a:gd name="connsiteY190" fmla="*/ 1989708 h 2237474"/>
              <a:gd name="connsiteX191" fmla="*/ 2300792 w 12192000"/>
              <a:gd name="connsiteY191" fmla="*/ 1994290 h 2237474"/>
              <a:gd name="connsiteX192" fmla="*/ 2295469 w 12192000"/>
              <a:gd name="connsiteY192" fmla="*/ 1996659 h 2237474"/>
              <a:gd name="connsiteX193" fmla="*/ 2287219 w 12192000"/>
              <a:gd name="connsiteY193" fmla="*/ 1998750 h 2237474"/>
              <a:gd name="connsiteX194" fmla="*/ 2286948 w 12192000"/>
              <a:gd name="connsiteY194" fmla="*/ 1998596 h 2237474"/>
              <a:gd name="connsiteX195" fmla="*/ 2243069 w 12192000"/>
              <a:gd name="connsiteY195" fmla="*/ 2015111 h 2237474"/>
              <a:gd name="connsiteX196" fmla="*/ 2186609 w 12192000"/>
              <a:gd name="connsiteY196" fmla="*/ 2008263 h 2237474"/>
              <a:gd name="connsiteX197" fmla="*/ 2164831 w 12192000"/>
              <a:gd name="connsiteY197" fmla="*/ 2010143 h 2237474"/>
              <a:gd name="connsiteX198" fmla="*/ 2152836 w 12192000"/>
              <a:gd name="connsiteY198" fmla="*/ 2010048 h 2237474"/>
              <a:gd name="connsiteX199" fmla="*/ 2117102 w 12192000"/>
              <a:gd name="connsiteY199" fmla="*/ 2023004 h 2237474"/>
              <a:gd name="connsiteX200" fmla="*/ 2111935 w 12192000"/>
              <a:gd name="connsiteY200" fmla="*/ 2023163 h 2237474"/>
              <a:gd name="connsiteX201" fmla="*/ 2089991 w 12192000"/>
              <a:gd name="connsiteY201" fmla="*/ 2034193 h 2237474"/>
              <a:gd name="connsiteX202" fmla="*/ 2058061 w 12192000"/>
              <a:gd name="connsiteY202" fmla="*/ 2047942 h 2237474"/>
              <a:gd name="connsiteX203" fmla="*/ 2055737 w 12192000"/>
              <a:gd name="connsiteY203" fmla="*/ 2047704 h 2237474"/>
              <a:gd name="connsiteX204" fmla="*/ 2042244 w 12192000"/>
              <a:gd name="connsiteY204" fmla="*/ 2055560 h 2237474"/>
              <a:gd name="connsiteX205" fmla="*/ 1976224 w 12192000"/>
              <a:gd name="connsiteY205" fmla="*/ 2074257 h 2237474"/>
              <a:gd name="connsiteX206" fmla="*/ 1877728 w 12192000"/>
              <a:gd name="connsiteY206" fmla="*/ 2101004 h 2237474"/>
              <a:gd name="connsiteX207" fmla="*/ 1759056 w 12192000"/>
              <a:gd name="connsiteY207" fmla="*/ 2125608 h 2237474"/>
              <a:gd name="connsiteX208" fmla="*/ 1637948 w 12192000"/>
              <a:gd name="connsiteY208" fmla="*/ 2172597 h 2237474"/>
              <a:gd name="connsiteX209" fmla="*/ 1434549 w 12192000"/>
              <a:gd name="connsiteY209" fmla="*/ 2234522 h 2237474"/>
              <a:gd name="connsiteX210" fmla="*/ 1398481 w 12192000"/>
              <a:gd name="connsiteY210" fmla="*/ 2237074 h 2237474"/>
              <a:gd name="connsiteX211" fmla="*/ 1398407 w 12192000"/>
              <a:gd name="connsiteY211" fmla="*/ 2237095 h 2237474"/>
              <a:gd name="connsiteX212" fmla="*/ 1370962 w 12192000"/>
              <a:gd name="connsiteY212" fmla="*/ 2237474 h 2237474"/>
              <a:gd name="connsiteX213" fmla="*/ 1356367 w 12192000"/>
              <a:gd name="connsiteY213" fmla="*/ 2235089 h 2237474"/>
              <a:gd name="connsiteX214" fmla="*/ 1324828 w 12192000"/>
              <a:gd name="connsiteY214" fmla="*/ 2231968 h 2237474"/>
              <a:gd name="connsiteX215" fmla="*/ 1297744 w 12192000"/>
              <a:gd name="connsiteY215" fmla="*/ 2235849 h 2237474"/>
              <a:gd name="connsiteX216" fmla="*/ 1286236 w 12192000"/>
              <a:gd name="connsiteY216" fmla="*/ 2233135 h 2237474"/>
              <a:gd name="connsiteX217" fmla="*/ 1283504 w 12192000"/>
              <a:gd name="connsiteY217" fmla="*/ 2233797 h 2237474"/>
              <a:gd name="connsiteX218" fmla="*/ 1279765 w 12192000"/>
              <a:gd name="connsiteY218" fmla="*/ 2229639 h 2237474"/>
              <a:gd name="connsiteX219" fmla="*/ 1195347 w 12192000"/>
              <a:gd name="connsiteY219" fmla="*/ 2212354 h 2237474"/>
              <a:gd name="connsiteX220" fmla="*/ 970251 w 12192000"/>
              <a:gd name="connsiteY220" fmla="*/ 2221029 h 2237474"/>
              <a:gd name="connsiteX221" fmla="*/ 812914 w 12192000"/>
              <a:gd name="connsiteY221" fmla="*/ 2202752 h 2237474"/>
              <a:gd name="connsiteX222" fmla="*/ 800195 w 12192000"/>
              <a:gd name="connsiteY222" fmla="*/ 2209407 h 2237474"/>
              <a:gd name="connsiteX223" fmla="*/ 784978 w 12192000"/>
              <a:gd name="connsiteY223" fmla="*/ 2212360 h 2237474"/>
              <a:gd name="connsiteX224" fmla="*/ 681987 w 12192000"/>
              <a:gd name="connsiteY224" fmla="*/ 2216757 h 2237474"/>
              <a:gd name="connsiteX225" fmla="*/ 669923 w 12192000"/>
              <a:gd name="connsiteY225" fmla="*/ 2211682 h 2237474"/>
              <a:gd name="connsiteX226" fmla="*/ 648680 w 12192000"/>
              <a:gd name="connsiteY226" fmla="*/ 2206229 h 2237474"/>
              <a:gd name="connsiteX227" fmla="*/ 597225 w 12192000"/>
              <a:gd name="connsiteY227" fmla="*/ 2180999 h 2237474"/>
              <a:gd name="connsiteX228" fmla="*/ 558449 w 12192000"/>
              <a:gd name="connsiteY228" fmla="*/ 2182346 h 2237474"/>
              <a:gd name="connsiteX229" fmla="*/ 550517 w 12192000"/>
              <a:gd name="connsiteY229" fmla="*/ 2182060 h 2237474"/>
              <a:gd name="connsiteX230" fmla="*/ 550309 w 12192000"/>
              <a:gd name="connsiteY230" fmla="*/ 2181825 h 2237474"/>
              <a:gd name="connsiteX231" fmla="*/ 541836 w 12192000"/>
              <a:gd name="connsiteY231" fmla="*/ 2181063 h 2237474"/>
              <a:gd name="connsiteX232" fmla="*/ 536057 w 12192000"/>
              <a:gd name="connsiteY232" fmla="*/ 2181537 h 2237474"/>
              <a:gd name="connsiteX233" fmla="*/ 520671 w 12192000"/>
              <a:gd name="connsiteY233" fmla="*/ 2180980 h 2237474"/>
              <a:gd name="connsiteX234" fmla="*/ 515024 w 12192000"/>
              <a:gd name="connsiteY234" fmla="*/ 2179258 h 2237474"/>
              <a:gd name="connsiteX235" fmla="*/ 512278 w 12192000"/>
              <a:gd name="connsiteY235" fmla="*/ 2176369 h 2237474"/>
              <a:gd name="connsiteX236" fmla="*/ 480419 w 12192000"/>
              <a:gd name="connsiteY236" fmla="*/ 2167807 h 2237474"/>
              <a:gd name="connsiteX237" fmla="*/ 413835 w 12192000"/>
              <a:gd name="connsiteY237" fmla="*/ 2156783 h 2237474"/>
              <a:gd name="connsiteX238" fmla="*/ 376513 w 12192000"/>
              <a:gd name="connsiteY238" fmla="*/ 2154014 h 2237474"/>
              <a:gd name="connsiteX239" fmla="*/ 273386 w 12192000"/>
              <a:gd name="connsiteY239" fmla="*/ 2142551 h 2237474"/>
              <a:gd name="connsiteX240" fmla="*/ 169207 w 12192000"/>
              <a:gd name="connsiteY240" fmla="*/ 2128100 h 2237474"/>
              <a:gd name="connsiteX241" fmla="*/ 93149 w 12192000"/>
              <a:gd name="connsiteY241" fmla="*/ 2105324 h 2237474"/>
              <a:gd name="connsiteX242" fmla="*/ 88109 w 12192000"/>
              <a:gd name="connsiteY242" fmla="*/ 2106704 h 2237474"/>
              <a:gd name="connsiteX243" fmla="*/ 80022 w 12192000"/>
              <a:gd name="connsiteY243" fmla="*/ 2107254 h 2237474"/>
              <a:gd name="connsiteX244" fmla="*/ 79717 w 12192000"/>
              <a:gd name="connsiteY244" fmla="*/ 2107046 h 2237474"/>
              <a:gd name="connsiteX245" fmla="*/ 72352 w 12192000"/>
              <a:gd name="connsiteY245" fmla="*/ 2107991 h 2237474"/>
              <a:gd name="connsiteX246" fmla="*/ 37645 w 12192000"/>
              <a:gd name="connsiteY246" fmla="*/ 2115401 h 2237474"/>
              <a:gd name="connsiteX247" fmla="*/ 4572 w 12192000"/>
              <a:gd name="connsiteY247" fmla="*/ 2111091 h 2237474"/>
              <a:gd name="connsiteX248" fmla="*/ 0 w 12192000"/>
              <a:gd name="connsiteY248" fmla="*/ 2110468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810 w 12192000"/>
              <a:gd name="connsiteY144" fmla="*/ 1797886 h 2237474"/>
              <a:gd name="connsiteX145" fmla="*/ 4379064 w 12192000"/>
              <a:gd name="connsiteY145" fmla="*/ 1817177 h 2237474"/>
              <a:gd name="connsiteX146" fmla="*/ 4319209 w 12192000"/>
              <a:gd name="connsiteY146" fmla="*/ 1834833 h 2237474"/>
              <a:gd name="connsiteX147" fmla="*/ 4306907 w 12192000"/>
              <a:gd name="connsiteY147" fmla="*/ 1841641 h 2237474"/>
              <a:gd name="connsiteX148" fmla="*/ 4290981 w 12192000"/>
              <a:gd name="connsiteY148" fmla="*/ 1839677 h 2237474"/>
              <a:gd name="connsiteX149" fmla="*/ 4285792 w 12192000"/>
              <a:gd name="connsiteY149" fmla="*/ 1836231 h 2237474"/>
              <a:gd name="connsiteX150" fmla="*/ 4238372 w 12192000"/>
              <a:gd name="connsiteY150" fmla="*/ 1851480 h 2237474"/>
              <a:gd name="connsiteX151" fmla="*/ 4232517 w 12192000"/>
              <a:gd name="connsiteY151" fmla="*/ 1852567 h 2237474"/>
              <a:gd name="connsiteX152" fmla="*/ 4191732 w 12192000"/>
              <a:gd name="connsiteY152" fmla="*/ 1857328 h 2237474"/>
              <a:gd name="connsiteX153" fmla="*/ 4065532 w 12192000"/>
              <a:gd name="connsiteY153" fmla="*/ 1855477 h 2237474"/>
              <a:gd name="connsiteX154" fmla="*/ 4028460 w 12192000"/>
              <a:gd name="connsiteY154" fmla="*/ 1855137 h 2237474"/>
              <a:gd name="connsiteX155" fmla="*/ 4002267 w 12192000"/>
              <a:gd name="connsiteY155" fmla="*/ 1852352 h 2237474"/>
              <a:gd name="connsiteX156" fmla="*/ 3931396 w 12192000"/>
              <a:gd name="connsiteY156" fmla="*/ 1858915 h 2237474"/>
              <a:gd name="connsiteX157" fmla="*/ 3812162 w 12192000"/>
              <a:gd name="connsiteY157" fmla="*/ 1875501 h 2237474"/>
              <a:gd name="connsiteX158" fmla="*/ 3767672 w 12192000"/>
              <a:gd name="connsiteY158" fmla="*/ 1874600 h 2237474"/>
              <a:gd name="connsiteX159" fmla="*/ 3764741 w 12192000"/>
              <a:gd name="connsiteY159" fmla="*/ 1869433 h 2237474"/>
              <a:gd name="connsiteX160" fmla="*/ 3751332 w 12192000"/>
              <a:gd name="connsiteY160" fmla="*/ 1869854 h 2237474"/>
              <a:gd name="connsiteX161" fmla="*/ 3748155 w 12192000"/>
              <a:gd name="connsiteY161" fmla="*/ 1868903 h 2237474"/>
              <a:gd name="connsiteX162" fmla="*/ 3729530 w 12192000"/>
              <a:gd name="connsiteY162" fmla="*/ 1864513 h 2237474"/>
              <a:gd name="connsiteX163" fmla="*/ 3680177 w 12192000"/>
              <a:gd name="connsiteY163" fmla="*/ 1881552 h 2237474"/>
              <a:gd name="connsiteX164" fmla="*/ 3567259 w 12192000"/>
              <a:gd name="connsiteY164" fmla="*/ 1893482 h 2237474"/>
              <a:gd name="connsiteX165" fmla="*/ 3405770 w 12192000"/>
              <a:gd name="connsiteY165" fmla="*/ 1904591 h 2237474"/>
              <a:gd name="connsiteX166" fmla="*/ 3280097 w 12192000"/>
              <a:gd name="connsiteY166" fmla="*/ 1919610 h 2237474"/>
              <a:gd name="connsiteX167" fmla="*/ 3123424 w 12192000"/>
              <a:gd name="connsiteY167" fmla="*/ 1952930 h 2237474"/>
              <a:gd name="connsiteX168" fmla="*/ 3009910 w 12192000"/>
              <a:gd name="connsiteY168" fmla="*/ 1957866 h 2237474"/>
              <a:gd name="connsiteX169" fmla="*/ 2995934 w 12192000"/>
              <a:gd name="connsiteY169" fmla="*/ 1967085 h 2237474"/>
              <a:gd name="connsiteX170" fmla="*/ 2980071 w 12192000"/>
              <a:gd name="connsiteY170" fmla="*/ 1972988 h 2237474"/>
              <a:gd name="connsiteX171" fmla="*/ 2978094 w 12192000"/>
              <a:gd name="connsiteY171" fmla="*/ 1972369 h 2237474"/>
              <a:gd name="connsiteX172" fmla="*/ 2942858 w 12192000"/>
              <a:gd name="connsiteY172" fmla="*/ 1981367 h 2237474"/>
              <a:gd name="connsiteX173" fmla="*/ 2875436 w 12192000"/>
              <a:gd name="connsiteY173" fmla="*/ 1996977 h 2237474"/>
              <a:gd name="connsiteX174" fmla="*/ 2874892 w 12192000"/>
              <a:gd name="connsiteY174" fmla="*/ 1996085 h 2237474"/>
              <a:gd name="connsiteX175" fmla="*/ 2864145 w 12192000"/>
              <a:gd name="connsiteY175" fmla="*/ 1994061 h 2237474"/>
              <a:gd name="connsiteX176" fmla="*/ 2843662 w 12192000"/>
              <a:gd name="connsiteY176" fmla="*/ 1992498 h 2237474"/>
              <a:gd name="connsiteX177" fmla="*/ 2796128 w 12192000"/>
              <a:gd name="connsiteY177" fmla="*/ 1976403 h 2237474"/>
              <a:gd name="connsiteX178" fmla="*/ 2756784 w 12192000"/>
              <a:gd name="connsiteY178" fmla="*/ 1985116 h 2237474"/>
              <a:gd name="connsiteX179" fmla="*/ 2748833 w 12192000"/>
              <a:gd name="connsiteY179" fmla="*/ 1986323 h 2237474"/>
              <a:gd name="connsiteX180" fmla="*/ 2748661 w 12192000"/>
              <a:gd name="connsiteY180" fmla="*/ 1986122 h 2237474"/>
              <a:gd name="connsiteX181" fmla="*/ 2740251 w 12192000"/>
              <a:gd name="connsiteY181" fmla="*/ 1986946 h 2237474"/>
              <a:gd name="connsiteX182" fmla="*/ 2718916 w 12192000"/>
              <a:gd name="connsiteY182" fmla="*/ 1990867 h 2237474"/>
              <a:gd name="connsiteX183" fmla="*/ 2713522 w 12192000"/>
              <a:gd name="connsiteY183" fmla="*/ 1990173 h 2237474"/>
              <a:gd name="connsiteX184" fmla="*/ 2680597 w 12192000"/>
              <a:gd name="connsiteY184" fmla="*/ 1984996 h 2237474"/>
              <a:gd name="connsiteX185" fmla="*/ 2578178 w 12192000"/>
              <a:gd name="connsiteY185" fmla="*/ 1990531 h 2237474"/>
              <a:gd name="connsiteX186" fmla="*/ 2476147 w 12192000"/>
              <a:gd name="connsiteY186" fmla="*/ 1998305 h 2237474"/>
              <a:gd name="connsiteX187" fmla="*/ 2373568 w 12192000"/>
              <a:gd name="connsiteY187" fmla="*/ 2003219 h 2237474"/>
              <a:gd name="connsiteX188" fmla="*/ 2321399 w 12192000"/>
              <a:gd name="connsiteY188" fmla="*/ 1989467 h 2237474"/>
              <a:gd name="connsiteX189" fmla="*/ 2315525 w 12192000"/>
              <a:gd name="connsiteY189" fmla="*/ 1989708 h 2237474"/>
              <a:gd name="connsiteX190" fmla="*/ 2300792 w 12192000"/>
              <a:gd name="connsiteY190" fmla="*/ 1994290 h 2237474"/>
              <a:gd name="connsiteX191" fmla="*/ 2295469 w 12192000"/>
              <a:gd name="connsiteY191" fmla="*/ 1996659 h 2237474"/>
              <a:gd name="connsiteX192" fmla="*/ 2287219 w 12192000"/>
              <a:gd name="connsiteY192" fmla="*/ 1998750 h 2237474"/>
              <a:gd name="connsiteX193" fmla="*/ 2286948 w 12192000"/>
              <a:gd name="connsiteY193" fmla="*/ 1998596 h 2237474"/>
              <a:gd name="connsiteX194" fmla="*/ 2243069 w 12192000"/>
              <a:gd name="connsiteY194" fmla="*/ 2015111 h 2237474"/>
              <a:gd name="connsiteX195" fmla="*/ 2186609 w 12192000"/>
              <a:gd name="connsiteY195" fmla="*/ 2008263 h 2237474"/>
              <a:gd name="connsiteX196" fmla="*/ 2164831 w 12192000"/>
              <a:gd name="connsiteY196" fmla="*/ 2010143 h 2237474"/>
              <a:gd name="connsiteX197" fmla="*/ 2152836 w 12192000"/>
              <a:gd name="connsiteY197" fmla="*/ 2010048 h 2237474"/>
              <a:gd name="connsiteX198" fmla="*/ 2117102 w 12192000"/>
              <a:gd name="connsiteY198" fmla="*/ 2023004 h 2237474"/>
              <a:gd name="connsiteX199" fmla="*/ 2111935 w 12192000"/>
              <a:gd name="connsiteY199" fmla="*/ 2023163 h 2237474"/>
              <a:gd name="connsiteX200" fmla="*/ 2089991 w 12192000"/>
              <a:gd name="connsiteY200" fmla="*/ 2034193 h 2237474"/>
              <a:gd name="connsiteX201" fmla="*/ 2058061 w 12192000"/>
              <a:gd name="connsiteY201" fmla="*/ 2047942 h 2237474"/>
              <a:gd name="connsiteX202" fmla="*/ 2055737 w 12192000"/>
              <a:gd name="connsiteY202" fmla="*/ 2047704 h 2237474"/>
              <a:gd name="connsiteX203" fmla="*/ 2042244 w 12192000"/>
              <a:gd name="connsiteY203" fmla="*/ 2055560 h 2237474"/>
              <a:gd name="connsiteX204" fmla="*/ 1976224 w 12192000"/>
              <a:gd name="connsiteY204" fmla="*/ 2074257 h 2237474"/>
              <a:gd name="connsiteX205" fmla="*/ 1877728 w 12192000"/>
              <a:gd name="connsiteY205" fmla="*/ 2101004 h 2237474"/>
              <a:gd name="connsiteX206" fmla="*/ 1759056 w 12192000"/>
              <a:gd name="connsiteY206" fmla="*/ 2125608 h 2237474"/>
              <a:gd name="connsiteX207" fmla="*/ 1637948 w 12192000"/>
              <a:gd name="connsiteY207" fmla="*/ 2172597 h 2237474"/>
              <a:gd name="connsiteX208" fmla="*/ 1434549 w 12192000"/>
              <a:gd name="connsiteY208" fmla="*/ 2234522 h 2237474"/>
              <a:gd name="connsiteX209" fmla="*/ 1398481 w 12192000"/>
              <a:gd name="connsiteY209" fmla="*/ 2237074 h 2237474"/>
              <a:gd name="connsiteX210" fmla="*/ 1398407 w 12192000"/>
              <a:gd name="connsiteY210" fmla="*/ 2237095 h 2237474"/>
              <a:gd name="connsiteX211" fmla="*/ 1370962 w 12192000"/>
              <a:gd name="connsiteY211" fmla="*/ 2237474 h 2237474"/>
              <a:gd name="connsiteX212" fmla="*/ 1356367 w 12192000"/>
              <a:gd name="connsiteY212" fmla="*/ 2235089 h 2237474"/>
              <a:gd name="connsiteX213" fmla="*/ 1324828 w 12192000"/>
              <a:gd name="connsiteY213" fmla="*/ 2231968 h 2237474"/>
              <a:gd name="connsiteX214" fmla="*/ 1297744 w 12192000"/>
              <a:gd name="connsiteY214" fmla="*/ 2235849 h 2237474"/>
              <a:gd name="connsiteX215" fmla="*/ 1286236 w 12192000"/>
              <a:gd name="connsiteY215" fmla="*/ 2233135 h 2237474"/>
              <a:gd name="connsiteX216" fmla="*/ 1283504 w 12192000"/>
              <a:gd name="connsiteY216" fmla="*/ 2233797 h 2237474"/>
              <a:gd name="connsiteX217" fmla="*/ 1279765 w 12192000"/>
              <a:gd name="connsiteY217" fmla="*/ 2229639 h 2237474"/>
              <a:gd name="connsiteX218" fmla="*/ 1195347 w 12192000"/>
              <a:gd name="connsiteY218" fmla="*/ 2212354 h 2237474"/>
              <a:gd name="connsiteX219" fmla="*/ 970251 w 12192000"/>
              <a:gd name="connsiteY219" fmla="*/ 2221029 h 2237474"/>
              <a:gd name="connsiteX220" fmla="*/ 812914 w 12192000"/>
              <a:gd name="connsiteY220" fmla="*/ 2202752 h 2237474"/>
              <a:gd name="connsiteX221" fmla="*/ 800195 w 12192000"/>
              <a:gd name="connsiteY221" fmla="*/ 2209407 h 2237474"/>
              <a:gd name="connsiteX222" fmla="*/ 784978 w 12192000"/>
              <a:gd name="connsiteY222" fmla="*/ 2212360 h 2237474"/>
              <a:gd name="connsiteX223" fmla="*/ 681987 w 12192000"/>
              <a:gd name="connsiteY223" fmla="*/ 2216757 h 2237474"/>
              <a:gd name="connsiteX224" fmla="*/ 669923 w 12192000"/>
              <a:gd name="connsiteY224" fmla="*/ 2211682 h 2237474"/>
              <a:gd name="connsiteX225" fmla="*/ 648680 w 12192000"/>
              <a:gd name="connsiteY225" fmla="*/ 2206229 h 2237474"/>
              <a:gd name="connsiteX226" fmla="*/ 597225 w 12192000"/>
              <a:gd name="connsiteY226" fmla="*/ 2180999 h 2237474"/>
              <a:gd name="connsiteX227" fmla="*/ 558449 w 12192000"/>
              <a:gd name="connsiteY227" fmla="*/ 2182346 h 2237474"/>
              <a:gd name="connsiteX228" fmla="*/ 550517 w 12192000"/>
              <a:gd name="connsiteY228" fmla="*/ 2182060 h 2237474"/>
              <a:gd name="connsiteX229" fmla="*/ 550309 w 12192000"/>
              <a:gd name="connsiteY229" fmla="*/ 2181825 h 2237474"/>
              <a:gd name="connsiteX230" fmla="*/ 541836 w 12192000"/>
              <a:gd name="connsiteY230" fmla="*/ 2181063 h 2237474"/>
              <a:gd name="connsiteX231" fmla="*/ 536057 w 12192000"/>
              <a:gd name="connsiteY231" fmla="*/ 2181537 h 2237474"/>
              <a:gd name="connsiteX232" fmla="*/ 520671 w 12192000"/>
              <a:gd name="connsiteY232" fmla="*/ 2180980 h 2237474"/>
              <a:gd name="connsiteX233" fmla="*/ 515024 w 12192000"/>
              <a:gd name="connsiteY233" fmla="*/ 2179258 h 2237474"/>
              <a:gd name="connsiteX234" fmla="*/ 512278 w 12192000"/>
              <a:gd name="connsiteY234" fmla="*/ 2176369 h 2237474"/>
              <a:gd name="connsiteX235" fmla="*/ 480419 w 12192000"/>
              <a:gd name="connsiteY235" fmla="*/ 2167807 h 2237474"/>
              <a:gd name="connsiteX236" fmla="*/ 413835 w 12192000"/>
              <a:gd name="connsiteY236" fmla="*/ 2156783 h 2237474"/>
              <a:gd name="connsiteX237" fmla="*/ 376513 w 12192000"/>
              <a:gd name="connsiteY237" fmla="*/ 2154014 h 2237474"/>
              <a:gd name="connsiteX238" fmla="*/ 273386 w 12192000"/>
              <a:gd name="connsiteY238" fmla="*/ 2142551 h 2237474"/>
              <a:gd name="connsiteX239" fmla="*/ 169207 w 12192000"/>
              <a:gd name="connsiteY239" fmla="*/ 2128100 h 2237474"/>
              <a:gd name="connsiteX240" fmla="*/ 93149 w 12192000"/>
              <a:gd name="connsiteY240" fmla="*/ 2105324 h 2237474"/>
              <a:gd name="connsiteX241" fmla="*/ 88109 w 12192000"/>
              <a:gd name="connsiteY241" fmla="*/ 2106704 h 2237474"/>
              <a:gd name="connsiteX242" fmla="*/ 80022 w 12192000"/>
              <a:gd name="connsiteY242" fmla="*/ 2107254 h 2237474"/>
              <a:gd name="connsiteX243" fmla="*/ 79717 w 12192000"/>
              <a:gd name="connsiteY243" fmla="*/ 2107046 h 2237474"/>
              <a:gd name="connsiteX244" fmla="*/ 72352 w 12192000"/>
              <a:gd name="connsiteY244" fmla="*/ 2107991 h 2237474"/>
              <a:gd name="connsiteX245" fmla="*/ 37645 w 12192000"/>
              <a:gd name="connsiteY245" fmla="*/ 2115401 h 2237474"/>
              <a:gd name="connsiteX246" fmla="*/ 4572 w 12192000"/>
              <a:gd name="connsiteY246" fmla="*/ 2111091 h 2237474"/>
              <a:gd name="connsiteX247" fmla="*/ 0 w 12192000"/>
              <a:gd name="connsiteY247" fmla="*/ 2110468 h 2237474"/>
              <a:gd name="connsiteX248" fmla="*/ 0 w 12192000"/>
              <a:gd name="connsiteY2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459810 w 12192000"/>
              <a:gd name="connsiteY143" fmla="*/ 1797886 h 2237474"/>
              <a:gd name="connsiteX144" fmla="*/ 4379064 w 12192000"/>
              <a:gd name="connsiteY144" fmla="*/ 1817177 h 2237474"/>
              <a:gd name="connsiteX145" fmla="*/ 4319209 w 12192000"/>
              <a:gd name="connsiteY145" fmla="*/ 1834833 h 2237474"/>
              <a:gd name="connsiteX146" fmla="*/ 4306907 w 12192000"/>
              <a:gd name="connsiteY146" fmla="*/ 1841641 h 2237474"/>
              <a:gd name="connsiteX147" fmla="*/ 4290981 w 12192000"/>
              <a:gd name="connsiteY147" fmla="*/ 1839677 h 2237474"/>
              <a:gd name="connsiteX148" fmla="*/ 4285792 w 12192000"/>
              <a:gd name="connsiteY148" fmla="*/ 1836231 h 2237474"/>
              <a:gd name="connsiteX149" fmla="*/ 4238372 w 12192000"/>
              <a:gd name="connsiteY149" fmla="*/ 1851480 h 2237474"/>
              <a:gd name="connsiteX150" fmla="*/ 4232517 w 12192000"/>
              <a:gd name="connsiteY150" fmla="*/ 1852567 h 2237474"/>
              <a:gd name="connsiteX151" fmla="*/ 4191732 w 12192000"/>
              <a:gd name="connsiteY151" fmla="*/ 1857328 h 2237474"/>
              <a:gd name="connsiteX152" fmla="*/ 4065532 w 12192000"/>
              <a:gd name="connsiteY152" fmla="*/ 1855477 h 2237474"/>
              <a:gd name="connsiteX153" fmla="*/ 4028460 w 12192000"/>
              <a:gd name="connsiteY153" fmla="*/ 1855137 h 2237474"/>
              <a:gd name="connsiteX154" fmla="*/ 4002267 w 12192000"/>
              <a:gd name="connsiteY154" fmla="*/ 1852352 h 2237474"/>
              <a:gd name="connsiteX155" fmla="*/ 3931396 w 12192000"/>
              <a:gd name="connsiteY155" fmla="*/ 1858915 h 2237474"/>
              <a:gd name="connsiteX156" fmla="*/ 3812162 w 12192000"/>
              <a:gd name="connsiteY156" fmla="*/ 1875501 h 2237474"/>
              <a:gd name="connsiteX157" fmla="*/ 3767672 w 12192000"/>
              <a:gd name="connsiteY157" fmla="*/ 1874600 h 2237474"/>
              <a:gd name="connsiteX158" fmla="*/ 3764741 w 12192000"/>
              <a:gd name="connsiteY158" fmla="*/ 1869433 h 2237474"/>
              <a:gd name="connsiteX159" fmla="*/ 3751332 w 12192000"/>
              <a:gd name="connsiteY159" fmla="*/ 1869854 h 2237474"/>
              <a:gd name="connsiteX160" fmla="*/ 3748155 w 12192000"/>
              <a:gd name="connsiteY160" fmla="*/ 1868903 h 2237474"/>
              <a:gd name="connsiteX161" fmla="*/ 3729530 w 12192000"/>
              <a:gd name="connsiteY161" fmla="*/ 1864513 h 2237474"/>
              <a:gd name="connsiteX162" fmla="*/ 3680177 w 12192000"/>
              <a:gd name="connsiteY162" fmla="*/ 1881552 h 2237474"/>
              <a:gd name="connsiteX163" fmla="*/ 3567259 w 12192000"/>
              <a:gd name="connsiteY163" fmla="*/ 1893482 h 2237474"/>
              <a:gd name="connsiteX164" fmla="*/ 3405770 w 12192000"/>
              <a:gd name="connsiteY164" fmla="*/ 1904591 h 2237474"/>
              <a:gd name="connsiteX165" fmla="*/ 3280097 w 12192000"/>
              <a:gd name="connsiteY165" fmla="*/ 1919610 h 2237474"/>
              <a:gd name="connsiteX166" fmla="*/ 3123424 w 12192000"/>
              <a:gd name="connsiteY166" fmla="*/ 1952930 h 2237474"/>
              <a:gd name="connsiteX167" fmla="*/ 3009910 w 12192000"/>
              <a:gd name="connsiteY167" fmla="*/ 1957866 h 2237474"/>
              <a:gd name="connsiteX168" fmla="*/ 2995934 w 12192000"/>
              <a:gd name="connsiteY168" fmla="*/ 1967085 h 2237474"/>
              <a:gd name="connsiteX169" fmla="*/ 2980071 w 12192000"/>
              <a:gd name="connsiteY169" fmla="*/ 1972988 h 2237474"/>
              <a:gd name="connsiteX170" fmla="*/ 2978094 w 12192000"/>
              <a:gd name="connsiteY170" fmla="*/ 1972369 h 2237474"/>
              <a:gd name="connsiteX171" fmla="*/ 2942858 w 12192000"/>
              <a:gd name="connsiteY171" fmla="*/ 1981367 h 2237474"/>
              <a:gd name="connsiteX172" fmla="*/ 2875436 w 12192000"/>
              <a:gd name="connsiteY172" fmla="*/ 1996977 h 2237474"/>
              <a:gd name="connsiteX173" fmla="*/ 2874892 w 12192000"/>
              <a:gd name="connsiteY173" fmla="*/ 1996085 h 2237474"/>
              <a:gd name="connsiteX174" fmla="*/ 2864145 w 12192000"/>
              <a:gd name="connsiteY174" fmla="*/ 1994061 h 2237474"/>
              <a:gd name="connsiteX175" fmla="*/ 2843662 w 12192000"/>
              <a:gd name="connsiteY175" fmla="*/ 1992498 h 2237474"/>
              <a:gd name="connsiteX176" fmla="*/ 2796128 w 12192000"/>
              <a:gd name="connsiteY176" fmla="*/ 1976403 h 2237474"/>
              <a:gd name="connsiteX177" fmla="*/ 2756784 w 12192000"/>
              <a:gd name="connsiteY177" fmla="*/ 1985116 h 2237474"/>
              <a:gd name="connsiteX178" fmla="*/ 2748833 w 12192000"/>
              <a:gd name="connsiteY178" fmla="*/ 1986323 h 2237474"/>
              <a:gd name="connsiteX179" fmla="*/ 2748661 w 12192000"/>
              <a:gd name="connsiteY179" fmla="*/ 1986122 h 2237474"/>
              <a:gd name="connsiteX180" fmla="*/ 2740251 w 12192000"/>
              <a:gd name="connsiteY180" fmla="*/ 1986946 h 2237474"/>
              <a:gd name="connsiteX181" fmla="*/ 2718916 w 12192000"/>
              <a:gd name="connsiteY181" fmla="*/ 1990867 h 2237474"/>
              <a:gd name="connsiteX182" fmla="*/ 2713522 w 12192000"/>
              <a:gd name="connsiteY182" fmla="*/ 1990173 h 2237474"/>
              <a:gd name="connsiteX183" fmla="*/ 2680597 w 12192000"/>
              <a:gd name="connsiteY183" fmla="*/ 1984996 h 2237474"/>
              <a:gd name="connsiteX184" fmla="*/ 2578178 w 12192000"/>
              <a:gd name="connsiteY184" fmla="*/ 1990531 h 2237474"/>
              <a:gd name="connsiteX185" fmla="*/ 2476147 w 12192000"/>
              <a:gd name="connsiteY185" fmla="*/ 1998305 h 2237474"/>
              <a:gd name="connsiteX186" fmla="*/ 2373568 w 12192000"/>
              <a:gd name="connsiteY186" fmla="*/ 2003219 h 2237474"/>
              <a:gd name="connsiteX187" fmla="*/ 2321399 w 12192000"/>
              <a:gd name="connsiteY187" fmla="*/ 1989467 h 2237474"/>
              <a:gd name="connsiteX188" fmla="*/ 2315525 w 12192000"/>
              <a:gd name="connsiteY188" fmla="*/ 1989708 h 2237474"/>
              <a:gd name="connsiteX189" fmla="*/ 2300792 w 12192000"/>
              <a:gd name="connsiteY189" fmla="*/ 1994290 h 2237474"/>
              <a:gd name="connsiteX190" fmla="*/ 2295469 w 12192000"/>
              <a:gd name="connsiteY190" fmla="*/ 1996659 h 2237474"/>
              <a:gd name="connsiteX191" fmla="*/ 2287219 w 12192000"/>
              <a:gd name="connsiteY191" fmla="*/ 1998750 h 2237474"/>
              <a:gd name="connsiteX192" fmla="*/ 2286948 w 12192000"/>
              <a:gd name="connsiteY192" fmla="*/ 1998596 h 2237474"/>
              <a:gd name="connsiteX193" fmla="*/ 2243069 w 12192000"/>
              <a:gd name="connsiteY193" fmla="*/ 2015111 h 2237474"/>
              <a:gd name="connsiteX194" fmla="*/ 2186609 w 12192000"/>
              <a:gd name="connsiteY194" fmla="*/ 2008263 h 2237474"/>
              <a:gd name="connsiteX195" fmla="*/ 2164831 w 12192000"/>
              <a:gd name="connsiteY195" fmla="*/ 2010143 h 2237474"/>
              <a:gd name="connsiteX196" fmla="*/ 2152836 w 12192000"/>
              <a:gd name="connsiteY196" fmla="*/ 2010048 h 2237474"/>
              <a:gd name="connsiteX197" fmla="*/ 2117102 w 12192000"/>
              <a:gd name="connsiteY197" fmla="*/ 2023004 h 2237474"/>
              <a:gd name="connsiteX198" fmla="*/ 2111935 w 12192000"/>
              <a:gd name="connsiteY198" fmla="*/ 2023163 h 2237474"/>
              <a:gd name="connsiteX199" fmla="*/ 2089991 w 12192000"/>
              <a:gd name="connsiteY199" fmla="*/ 2034193 h 2237474"/>
              <a:gd name="connsiteX200" fmla="*/ 2058061 w 12192000"/>
              <a:gd name="connsiteY200" fmla="*/ 2047942 h 2237474"/>
              <a:gd name="connsiteX201" fmla="*/ 2055737 w 12192000"/>
              <a:gd name="connsiteY201" fmla="*/ 2047704 h 2237474"/>
              <a:gd name="connsiteX202" fmla="*/ 2042244 w 12192000"/>
              <a:gd name="connsiteY202" fmla="*/ 2055560 h 2237474"/>
              <a:gd name="connsiteX203" fmla="*/ 1976224 w 12192000"/>
              <a:gd name="connsiteY203" fmla="*/ 2074257 h 2237474"/>
              <a:gd name="connsiteX204" fmla="*/ 1877728 w 12192000"/>
              <a:gd name="connsiteY204" fmla="*/ 2101004 h 2237474"/>
              <a:gd name="connsiteX205" fmla="*/ 1759056 w 12192000"/>
              <a:gd name="connsiteY205" fmla="*/ 2125608 h 2237474"/>
              <a:gd name="connsiteX206" fmla="*/ 1637948 w 12192000"/>
              <a:gd name="connsiteY206" fmla="*/ 2172597 h 2237474"/>
              <a:gd name="connsiteX207" fmla="*/ 1434549 w 12192000"/>
              <a:gd name="connsiteY207" fmla="*/ 2234522 h 2237474"/>
              <a:gd name="connsiteX208" fmla="*/ 1398481 w 12192000"/>
              <a:gd name="connsiteY208" fmla="*/ 2237074 h 2237474"/>
              <a:gd name="connsiteX209" fmla="*/ 1398407 w 12192000"/>
              <a:gd name="connsiteY209" fmla="*/ 2237095 h 2237474"/>
              <a:gd name="connsiteX210" fmla="*/ 1370962 w 12192000"/>
              <a:gd name="connsiteY210" fmla="*/ 2237474 h 2237474"/>
              <a:gd name="connsiteX211" fmla="*/ 1356367 w 12192000"/>
              <a:gd name="connsiteY211" fmla="*/ 2235089 h 2237474"/>
              <a:gd name="connsiteX212" fmla="*/ 1324828 w 12192000"/>
              <a:gd name="connsiteY212" fmla="*/ 2231968 h 2237474"/>
              <a:gd name="connsiteX213" fmla="*/ 1297744 w 12192000"/>
              <a:gd name="connsiteY213" fmla="*/ 2235849 h 2237474"/>
              <a:gd name="connsiteX214" fmla="*/ 1286236 w 12192000"/>
              <a:gd name="connsiteY214" fmla="*/ 2233135 h 2237474"/>
              <a:gd name="connsiteX215" fmla="*/ 1283504 w 12192000"/>
              <a:gd name="connsiteY215" fmla="*/ 2233797 h 2237474"/>
              <a:gd name="connsiteX216" fmla="*/ 1279765 w 12192000"/>
              <a:gd name="connsiteY216" fmla="*/ 2229639 h 2237474"/>
              <a:gd name="connsiteX217" fmla="*/ 1195347 w 12192000"/>
              <a:gd name="connsiteY217" fmla="*/ 2212354 h 2237474"/>
              <a:gd name="connsiteX218" fmla="*/ 970251 w 12192000"/>
              <a:gd name="connsiteY218" fmla="*/ 2221029 h 2237474"/>
              <a:gd name="connsiteX219" fmla="*/ 812914 w 12192000"/>
              <a:gd name="connsiteY219" fmla="*/ 2202752 h 2237474"/>
              <a:gd name="connsiteX220" fmla="*/ 800195 w 12192000"/>
              <a:gd name="connsiteY220" fmla="*/ 2209407 h 2237474"/>
              <a:gd name="connsiteX221" fmla="*/ 784978 w 12192000"/>
              <a:gd name="connsiteY221" fmla="*/ 2212360 h 2237474"/>
              <a:gd name="connsiteX222" fmla="*/ 681987 w 12192000"/>
              <a:gd name="connsiteY222" fmla="*/ 2216757 h 2237474"/>
              <a:gd name="connsiteX223" fmla="*/ 669923 w 12192000"/>
              <a:gd name="connsiteY223" fmla="*/ 2211682 h 2237474"/>
              <a:gd name="connsiteX224" fmla="*/ 648680 w 12192000"/>
              <a:gd name="connsiteY224" fmla="*/ 2206229 h 2237474"/>
              <a:gd name="connsiteX225" fmla="*/ 597225 w 12192000"/>
              <a:gd name="connsiteY225" fmla="*/ 2180999 h 2237474"/>
              <a:gd name="connsiteX226" fmla="*/ 558449 w 12192000"/>
              <a:gd name="connsiteY226" fmla="*/ 2182346 h 2237474"/>
              <a:gd name="connsiteX227" fmla="*/ 550517 w 12192000"/>
              <a:gd name="connsiteY227" fmla="*/ 2182060 h 2237474"/>
              <a:gd name="connsiteX228" fmla="*/ 550309 w 12192000"/>
              <a:gd name="connsiteY228" fmla="*/ 2181825 h 2237474"/>
              <a:gd name="connsiteX229" fmla="*/ 541836 w 12192000"/>
              <a:gd name="connsiteY229" fmla="*/ 2181063 h 2237474"/>
              <a:gd name="connsiteX230" fmla="*/ 536057 w 12192000"/>
              <a:gd name="connsiteY230" fmla="*/ 2181537 h 2237474"/>
              <a:gd name="connsiteX231" fmla="*/ 520671 w 12192000"/>
              <a:gd name="connsiteY231" fmla="*/ 2180980 h 2237474"/>
              <a:gd name="connsiteX232" fmla="*/ 515024 w 12192000"/>
              <a:gd name="connsiteY232" fmla="*/ 2179258 h 2237474"/>
              <a:gd name="connsiteX233" fmla="*/ 512278 w 12192000"/>
              <a:gd name="connsiteY233" fmla="*/ 2176369 h 2237474"/>
              <a:gd name="connsiteX234" fmla="*/ 480419 w 12192000"/>
              <a:gd name="connsiteY234" fmla="*/ 2167807 h 2237474"/>
              <a:gd name="connsiteX235" fmla="*/ 413835 w 12192000"/>
              <a:gd name="connsiteY235" fmla="*/ 2156783 h 2237474"/>
              <a:gd name="connsiteX236" fmla="*/ 376513 w 12192000"/>
              <a:gd name="connsiteY236" fmla="*/ 2154014 h 2237474"/>
              <a:gd name="connsiteX237" fmla="*/ 273386 w 12192000"/>
              <a:gd name="connsiteY237" fmla="*/ 2142551 h 2237474"/>
              <a:gd name="connsiteX238" fmla="*/ 169207 w 12192000"/>
              <a:gd name="connsiteY238" fmla="*/ 2128100 h 2237474"/>
              <a:gd name="connsiteX239" fmla="*/ 93149 w 12192000"/>
              <a:gd name="connsiteY239" fmla="*/ 2105324 h 2237474"/>
              <a:gd name="connsiteX240" fmla="*/ 88109 w 12192000"/>
              <a:gd name="connsiteY240" fmla="*/ 2106704 h 2237474"/>
              <a:gd name="connsiteX241" fmla="*/ 80022 w 12192000"/>
              <a:gd name="connsiteY241" fmla="*/ 2107254 h 2237474"/>
              <a:gd name="connsiteX242" fmla="*/ 79717 w 12192000"/>
              <a:gd name="connsiteY242" fmla="*/ 2107046 h 2237474"/>
              <a:gd name="connsiteX243" fmla="*/ 72352 w 12192000"/>
              <a:gd name="connsiteY243" fmla="*/ 2107991 h 2237474"/>
              <a:gd name="connsiteX244" fmla="*/ 37645 w 12192000"/>
              <a:gd name="connsiteY244" fmla="*/ 2115401 h 2237474"/>
              <a:gd name="connsiteX245" fmla="*/ 4572 w 12192000"/>
              <a:gd name="connsiteY245" fmla="*/ 2111091 h 2237474"/>
              <a:gd name="connsiteX246" fmla="*/ 0 w 12192000"/>
              <a:gd name="connsiteY246" fmla="*/ 2110468 h 2237474"/>
              <a:gd name="connsiteX247" fmla="*/ 0 w 12192000"/>
              <a:gd name="connsiteY2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53307 w 12192000"/>
              <a:gd name="connsiteY117" fmla="*/ 1815450 h 2237474"/>
              <a:gd name="connsiteX118" fmla="*/ 5364192 w 12192000"/>
              <a:gd name="connsiteY118" fmla="*/ 1826074 h 2237474"/>
              <a:gd name="connsiteX119" fmla="*/ 5350380 w 12192000"/>
              <a:gd name="connsiteY119" fmla="*/ 1830891 h 2237474"/>
              <a:gd name="connsiteX120" fmla="*/ 5259633 w 12192000"/>
              <a:gd name="connsiteY120" fmla="*/ 1837160 h 2237474"/>
              <a:gd name="connsiteX121" fmla="*/ 5197513 w 12192000"/>
              <a:gd name="connsiteY121" fmla="*/ 1844718 h 2237474"/>
              <a:gd name="connsiteX122" fmla="*/ 5184170 w 12192000"/>
              <a:gd name="connsiteY122" fmla="*/ 1849402 h 2237474"/>
              <a:gd name="connsiteX123" fmla="*/ 5168852 w 12192000"/>
              <a:gd name="connsiteY123" fmla="*/ 1844846 h 2237474"/>
              <a:gd name="connsiteX124" fmla="*/ 5164370 w 12192000"/>
              <a:gd name="connsiteY124" fmla="*/ 1840597 h 2237474"/>
              <a:gd name="connsiteX125" fmla="*/ 5114927 w 12192000"/>
              <a:gd name="connsiteY125" fmla="*/ 1847827 h 2237474"/>
              <a:gd name="connsiteX126" fmla="*/ 5108970 w 12192000"/>
              <a:gd name="connsiteY126" fmla="*/ 1847935 h 2237474"/>
              <a:gd name="connsiteX127" fmla="*/ 5067961 w 12192000"/>
              <a:gd name="connsiteY127" fmla="*/ 1845917 h 2237474"/>
              <a:gd name="connsiteX128" fmla="*/ 5007075 w 12192000"/>
              <a:gd name="connsiteY128" fmla="*/ 1838626 h 2237474"/>
              <a:gd name="connsiteX129" fmla="*/ 4944087 w 12192000"/>
              <a:gd name="connsiteY129" fmla="*/ 1823332 h 2237474"/>
              <a:gd name="connsiteX130" fmla="*/ 4907662 w 12192000"/>
              <a:gd name="connsiteY130" fmla="*/ 1816900 h 2237474"/>
              <a:gd name="connsiteX131" fmla="*/ 4882386 w 12192000"/>
              <a:gd name="connsiteY131" fmla="*/ 1809844 h 2237474"/>
              <a:gd name="connsiteX132" fmla="*/ 4811440 w 12192000"/>
              <a:gd name="connsiteY132" fmla="*/ 1804655 h 2237474"/>
              <a:gd name="connsiteX133" fmla="*/ 4691075 w 12192000"/>
              <a:gd name="connsiteY133" fmla="*/ 1801389 h 2237474"/>
              <a:gd name="connsiteX134" fmla="*/ 4647449 w 12192000"/>
              <a:gd name="connsiteY134" fmla="*/ 1793181 h 2237474"/>
              <a:gd name="connsiteX135" fmla="*/ 4645504 w 12192000"/>
              <a:gd name="connsiteY135" fmla="*/ 1787606 h 2237474"/>
              <a:gd name="connsiteX136" fmla="*/ 4632229 w 12192000"/>
              <a:gd name="connsiteY136" fmla="*/ 1785815 h 2237474"/>
              <a:gd name="connsiteX137" fmla="*/ 4629273 w 12192000"/>
              <a:gd name="connsiteY137" fmla="*/ 1784355 h 2237474"/>
              <a:gd name="connsiteX138" fmla="*/ 4611738 w 12192000"/>
              <a:gd name="connsiteY138" fmla="*/ 1776964 h 2237474"/>
              <a:gd name="connsiteX139" fmla="*/ 4560070 w 12192000"/>
              <a:gd name="connsiteY139" fmla="*/ 1785640 h 2237474"/>
              <a:gd name="connsiteX140" fmla="*/ 4536503 w 12192000"/>
              <a:gd name="connsiteY140" fmla="*/ 1785334 h 2237474"/>
              <a:gd name="connsiteX141" fmla="*/ 4513724 w 12192000"/>
              <a:gd name="connsiteY141" fmla="*/ 1791996 h 2237474"/>
              <a:gd name="connsiteX142" fmla="*/ 4459810 w 12192000"/>
              <a:gd name="connsiteY142" fmla="*/ 1797886 h 2237474"/>
              <a:gd name="connsiteX143" fmla="*/ 4379064 w 12192000"/>
              <a:gd name="connsiteY143" fmla="*/ 1817177 h 2237474"/>
              <a:gd name="connsiteX144" fmla="*/ 4319209 w 12192000"/>
              <a:gd name="connsiteY144" fmla="*/ 1834833 h 2237474"/>
              <a:gd name="connsiteX145" fmla="*/ 4306907 w 12192000"/>
              <a:gd name="connsiteY145" fmla="*/ 1841641 h 2237474"/>
              <a:gd name="connsiteX146" fmla="*/ 4290981 w 12192000"/>
              <a:gd name="connsiteY146" fmla="*/ 1839677 h 2237474"/>
              <a:gd name="connsiteX147" fmla="*/ 4285792 w 12192000"/>
              <a:gd name="connsiteY147" fmla="*/ 1836231 h 2237474"/>
              <a:gd name="connsiteX148" fmla="*/ 4238372 w 12192000"/>
              <a:gd name="connsiteY148" fmla="*/ 1851480 h 2237474"/>
              <a:gd name="connsiteX149" fmla="*/ 4232517 w 12192000"/>
              <a:gd name="connsiteY149" fmla="*/ 1852567 h 2237474"/>
              <a:gd name="connsiteX150" fmla="*/ 4191732 w 12192000"/>
              <a:gd name="connsiteY150" fmla="*/ 1857328 h 2237474"/>
              <a:gd name="connsiteX151" fmla="*/ 4065532 w 12192000"/>
              <a:gd name="connsiteY151" fmla="*/ 1855477 h 2237474"/>
              <a:gd name="connsiteX152" fmla="*/ 4028460 w 12192000"/>
              <a:gd name="connsiteY152" fmla="*/ 1855137 h 2237474"/>
              <a:gd name="connsiteX153" fmla="*/ 4002267 w 12192000"/>
              <a:gd name="connsiteY153" fmla="*/ 1852352 h 2237474"/>
              <a:gd name="connsiteX154" fmla="*/ 3931396 w 12192000"/>
              <a:gd name="connsiteY154" fmla="*/ 1858915 h 2237474"/>
              <a:gd name="connsiteX155" fmla="*/ 3812162 w 12192000"/>
              <a:gd name="connsiteY155" fmla="*/ 1875501 h 2237474"/>
              <a:gd name="connsiteX156" fmla="*/ 3767672 w 12192000"/>
              <a:gd name="connsiteY156" fmla="*/ 1874600 h 2237474"/>
              <a:gd name="connsiteX157" fmla="*/ 3764741 w 12192000"/>
              <a:gd name="connsiteY157" fmla="*/ 1869433 h 2237474"/>
              <a:gd name="connsiteX158" fmla="*/ 3751332 w 12192000"/>
              <a:gd name="connsiteY158" fmla="*/ 1869854 h 2237474"/>
              <a:gd name="connsiteX159" fmla="*/ 3748155 w 12192000"/>
              <a:gd name="connsiteY159" fmla="*/ 1868903 h 2237474"/>
              <a:gd name="connsiteX160" fmla="*/ 3729530 w 12192000"/>
              <a:gd name="connsiteY160" fmla="*/ 1864513 h 2237474"/>
              <a:gd name="connsiteX161" fmla="*/ 3680177 w 12192000"/>
              <a:gd name="connsiteY161" fmla="*/ 1881552 h 2237474"/>
              <a:gd name="connsiteX162" fmla="*/ 3567259 w 12192000"/>
              <a:gd name="connsiteY162" fmla="*/ 1893482 h 2237474"/>
              <a:gd name="connsiteX163" fmla="*/ 3405770 w 12192000"/>
              <a:gd name="connsiteY163" fmla="*/ 1904591 h 2237474"/>
              <a:gd name="connsiteX164" fmla="*/ 3280097 w 12192000"/>
              <a:gd name="connsiteY164" fmla="*/ 1919610 h 2237474"/>
              <a:gd name="connsiteX165" fmla="*/ 3123424 w 12192000"/>
              <a:gd name="connsiteY165" fmla="*/ 1952930 h 2237474"/>
              <a:gd name="connsiteX166" fmla="*/ 3009910 w 12192000"/>
              <a:gd name="connsiteY166" fmla="*/ 1957866 h 2237474"/>
              <a:gd name="connsiteX167" fmla="*/ 2995934 w 12192000"/>
              <a:gd name="connsiteY167" fmla="*/ 1967085 h 2237474"/>
              <a:gd name="connsiteX168" fmla="*/ 2980071 w 12192000"/>
              <a:gd name="connsiteY168" fmla="*/ 1972988 h 2237474"/>
              <a:gd name="connsiteX169" fmla="*/ 2978094 w 12192000"/>
              <a:gd name="connsiteY169" fmla="*/ 1972369 h 2237474"/>
              <a:gd name="connsiteX170" fmla="*/ 2942858 w 12192000"/>
              <a:gd name="connsiteY170" fmla="*/ 1981367 h 2237474"/>
              <a:gd name="connsiteX171" fmla="*/ 2875436 w 12192000"/>
              <a:gd name="connsiteY171" fmla="*/ 1996977 h 2237474"/>
              <a:gd name="connsiteX172" fmla="*/ 2874892 w 12192000"/>
              <a:gd name="connsiteY172" fmla="*/ 1996085 h 2237474"/>
              <a:gd name="connsiteX173" fmla="*/ 2864145 w 12192000"/>
              <a:gd name="connsiteY173" fmla="*/ 1994061 h 2237474"/>
              <a:gd name="connsiteX174" fmla="*/ 2843662 w 12192000"/>
              <a:gd name="connsiteY174" fmla="*/ 1992498 h 2237474"/>
              <a:gd name="connsiteX175" fmla="*/ 2796128 w 12192000"/>
              <a:gd name="connsiteY175" fmla="*/ 1976403 h 2237474"/>
              <a:gd name="connsiteX176" fmla="*/ 2756784 w 12192000"/>
              <a:gd name="connsiteY176" fmla="*/ 1985116 h 2237474"/>
              <a:gd name="connsiteX177" fmla="*/ 2748833 w 12192000"/>
              <a:gd name="connsiteY177" fmla="*/ 1986323 h 2237474"/>
              <a:gd name="connsiteX178" fmla="*/ 2748661 w 12192000"/>
              <a:gd name="connsiteY178" fmla="*/ 1986122 h 2237474"/>
              <a:gd name="connsiteX179" fmla="*/ 2740251 w 12192000"/>
              <a:gd name="connsiteY179" fmla="*/ 1986946 h 2237474"/>
              <a:gd name="connsiteX180" fmla="*/ 2718916 w 12192000"/>
              <a:gd name="connsiteY180" fmla="*/ 1990867 h 2237474"/>
              <a:gd name="connsiteX181" fmla="*/ 2713522 w 12192000"/>
              <a:gd name="connsiteY181" fmla="*/ 1990173 h 2237474"/>
              <a:gd name="connsiteX182" fmla="*/ 2680597 w 12192000"/>
              <a:gd name="connsiteY182" fmla="*/ 1984996 h 2237474"/>
              <a:gd name="connsiteX183" fmla="*/ 2578178 w 12192000"/>
              <a:gd name="connsiteY183" fmla="*/ 1990531 h 2237474"/>
              <a:gd name="connsiteX184" fmla="*/ 2476147 w 12192000"/>
              <a:gd name="connsiteY184" fmla="*/ 1998305 h 2237474"/>
              <a:gd name="connsiteX185" fmla="*/ 2373568 w 12192000"/>
              <a:gd name="connsiteY185" fmla="*/ 2003219 h 2237474"/>
              <a:gd name="connsiteX186" fmla="*/ 2321399 w 12192000"/>
              <a:gd name="connsiteY186" fmla="*/ 1989467 h 2237474"/>
              <a:gd name="connsiteX187" fmla="*/ 2315525 w 12192000"/>
              <a:gd name="connsiteY187" fmla="*/ 1989708 h 2237474"/>
              <a:gd name="connsiteX188" fmla="*/ 2300792 w 12192000"/>
              <a:gd name="connsiteY188" fmla="*/ 1994290 h 2237474"/>
              <a:gd name="connsiteX189" fmla="*/ 2295469 w 12192000"/>
              <a:gd name="connsiteY189" fmla="*/ 1996659 h 2237474"/>
              <a:gd name="connsiteX190" fmla="*/ 2287219 w 12192000"/>
              <a:gd name="connsiteY190" fmla="*/ 1998750 h 2237474"/>
              <a:gd name="connsiteX191" fmla="*/ 2286948 w 12192000"/>
              <a:gd name="connsiteY191" fmla="*/ 1998596 h 2237474"/>
              <a:gd name="connsiteX192" fmla="*/ 2243069 w 12192000"/>
              <a:gd name="connsiteY192" fmla="*/ 2015111 h 2237474"/>
              <a:gd name="connsiteX193" fmla="*/ 2186609 w 12192000"/>
              <a:gd name="connsiteY193" fmla="*/ 2008263 h 2237474"/>
              <a:gd name="connsiteX194" fmla="*/ 2164831 w 12192000"/>
              <a:gd name="connsiteY194" fmla="*/ 2010143 h 2237474"/>
              <a:gd name="connsiteX195" fmla="*/ 2152836 w 12192000"/>
              <a:gd name="connsiteY195" fmla="*/ 2010048 h 2237474"/>
              <a:gd name="connsiteX196" fmla="*/ 2117102 w 12192000"/>
              <a:gd name="connsiteY196" fmla="*/ 2023004 h 2237474"/>
              <a:gd name="connsiteX197" fmla="*/ 2111935 w 12192000"/>
              <a:gd name="connsiteY197" fmla="*/ 2023163 h 2237474"/>
              <a:gd name="connsiteX198" fmla="*/ 2089991 w 12192000"/>
              <a:gd name="connsiteY198" fmla="*/ 2034193 h 2237474"/>
              <a:gd name="connsiteX199" fmla="*/ 2058061 w 12192000"/>
              <a:gd name="connsiteY199" fmla="*/ 2047942 h 2237474"/>
              <a:gd name="connsiteX200" fmla="*/ 2055737 w 12192000"/>
              <a:gd name="connsiteY200" fmla="*/ 2047704 h 2237474"/>
              <a:gd name="connsiteX201" fmla="*/ 2042244 w 12192000"/>
              <a:gd name="connsiteY201" fmla="*/ 2055560 h 2237474"/>
              <a:gd name="connsiteX202" fmla="*/ 1976224 w 12192000"/>
              <a:gd name="connsiteY202" fmla="*/ 2074257 h 2237474"/>
              <a:gd name="connsiteX203" fmla="*/ 1877728 w 12192000"/>
              <a:gd name="connsiteY203" fmla="*/ 2101004 h 2237474"/>
              <a:gd name="connsiteX204" fmla="*/ 1759056 w 12192000"/>
              <a:gd name="connsiteY204" fmla="*/ 2125608 h 2237474"/>
              <a:gd name="connsiteX205" fmla="*/ 1637948 w 12192000"/>
              <a:gd name="connsiteY205" fmla="*/ 2172597 h 2237474"/>
              <a:gd name="connsiteX206" fmla="*/ 1434549 w 12192000"/>
              <a:gd name="connsiteY206" fmla="*/ 2234522 h 2237474"/>
              <a:gd name="connsiteX207" fmla="*/ 1398481 w 12192000"/>
              <a:gd name="connsiteY207" fmla="*/ 2237074 h 2237474"/>
              <a:gd name="connsiteX208" fmla="*/ 1398407 w 12192000"/>
              <a:gd name="connsiteY208" fmla="*/ 2237095 h 2237474"/>
              <a:gd name="connsiteX209" fmla="*/ 1370962 w 12192000"/>
              <a:gd name="connsiteY209" fmla="*/ 2237474 h 2237474"/>
              <a:gd name="connsiteX210" fmla="*/ 1356367 w 12192000"/>
              <a:gd name="connsiteY210" fmla="*/ 2235089 h 2237474"/>
              <a:gd name="connsiteX211" fmla="*/ 1324828 w 12192000"/>
              <a:gd name="connsiteY211" fmla="*/ 2231968 h 2237474"/>
              <a:gd name="connsiteX212" fmla="*/ 1297744 w 12192000"/>
              <a:gd name="connsiteY212" fmla="*/ 2235849 h 2237474"/>
              <a:gd name="connsiteX213" fmla="*/ 1286236 w 12192000"/>
              <a:gd name="connsiteY213" fmla="*/ 2233135 h 2237474"/>
              <a:gd name="connsiteX214" fmla="*/ 1283504 w 12192000"/>
              <a:gd name="connsiteY214" fmla="*/ 2233797 h 2237474"/>
              <a:gd name="connsiteX215" fmla="*/ 1279765 w 12192000"/>
              <a:gd name="connsiteY215" fmla="*/ 2229639 h 2237474"/>
              <a:gd name="connsiteX216" fmla="*/ 1195347 w 12192000"/>
              <a:gd name="connsiteY216" fmla="*/ 2212354 h 2237474"/>
              <a:gd name="connsiteX217" fmla="*/ 970251 w 12192000"/>
              <a:gd name="connsiteY217" fmla="*/ 2221029 h 2237474"/>
              <a:gd name="connsiteX218" fmla="*/ 812914 w 12192000"/>
              <a:gd name="connsiteY218" fmla="*/ 2202752 h 2237474"/>
              <a:gd name="connsiteX219" fmla="*/ 800195 w 12192000"/>
              <a:gd name="connsiteY219" fmla="*/ 2209407 h 2237474"/>
              <a:gd name="connsiteX220" fmla="*/ 784978 w 12192000"/>
              <a:gd name="connsiteY220" fmla="*/ 2212360 h 2237474"/>
              <a:gd name="connsiteX221" fmla="*/ 681987 w 12192000"/>
              <a:gd name="connsiteY221" fmla="*/ 2216757 h 2237474"/>
              <a:gd name="connsiteX222" fmla="*/ 669923 w 12192000"/>
              <a:gd name="connsiteY222" fmla="*/ 2211682 h 2237474"/>
              <a:gd name="connsiteX223" fmla="*/ 648680 w 12192000"/>
              <a:gd name="connsiteY223" fmla="*/ 2206229 h 2237474"/>
              <a:gd name="connsiteX224" fmla="*/ 597225 w 12192000"/>
              <a:gd name="connsiteY224" fmla="*/ 2180999 h 2237474"/>
              <a:gd name="connsiteX225" fmla="*/ 558449 w 12192000"/>
              <a:gd name="connsiteY225" fmla="*/ 2182346 h 2237474"/>
              <a:gd name="connsiteX226" fmla="*/ 550517 w 12192000"/>
              <a:gd name="connsiteY226" fmla="*/ 2182060 h 2237474"/>
              <a:gd name="connsiteX227" fmla="*/ 550309 w 12192000"/>
              <a:gd name="connsiteY227" fmla="*/ 2181825 h 2237474"/>
              <a:gd name="connsiteX228" fmla="*/ 541836 w 12192000"/>
              <a:gd name="connsiteY228" fmla="*/ 2181063 h 2237474"/>
              <a:gd name="connsiteX229" fmla="*/ 536057 w 12192000"/>
              <a:gd name="connsiteY229" fmla="*/ 2181537 h 2237474"/>
              <a:gd name="connsiteX230" fmla="*/ 520671 w 12192000"/>
              <a:gd name="connsiteY230" fmla="*/ 2180980 h 2237474"/>
              <a:gd name="connsiteX231" fmla="*/ 515024 w 12192000"/>
              <a:gd name="connsiteY231" fmla="*/ 2179258 h 2237474"/>
              <a:gd name="connsiteX232" fmla="*/ 512278 w 12192000"/>
              <a:gd name="connsiteY232" fmla="*/ 2176369 h 2237474"/>
              <a:gd name="connsiteX233" fmla="*/ 480419 w 12192000"/>
              <a:gd name="connsiteY233" fmla="*/ 2167807 h 2237474"/>
              <a:gd name="connsiteX234" fmla="*/ 413835 w 12192000"/>
              <a:gd name="connsiteY234" fmla="*/ 2156783 h 2237474"/>
              <a:gd name="connsiteX235" fmla="*/ 376513 w 12192000"/>
              <a:gd name="connsiteY235" fmla="*/ 2154014 h 2237474"/>
              <a:gd name="connsiteX236" fmla="*/ 273386 w 12192000"/>
              <a:gd name="connsiteY236" fmla="*/ 2142551 h 2237474"/>
              <a:gd name="connsiteX237" fmla="*/ 169207 w 12192000"/>
              <a:gd name="connsiteY237" fmla="*/ 2128100 h 2237474"/>
              <a:gd name="connsiteX238" fmla="*/ 93149 w 12192000"/>
              <a:gd name="connsiteY238" fmla="*/ 2105324 h 2237474"/>
              <a:gd name="connsiteX239" fmla="*/ 88109 w 12192000"/>
              <a:gd name="connsiteY239" fmla="*/ 2106704 h 2237474"/>
              <a:gd name="connsiteX240" fmla="*/ 80022 w 12192000"/>
              <a:gd name="connsiteY240" fmla="*/ 2107254 h 2237474"/>
              <a:gd name="connsiteX241" fmla="*/ 79717 w 12192000"/>
              <a:gd name="connsiteY241" fmla="*/ 2107046 h 2237474"/>
              <a:gd name="connsiteX242" fmla="*/ 72352 w 12192000"/>
              <a:gd name="connsiteY242" fmla="*/ 2107991 h 2237474"/>
              <a:gd name="connsiteX243" fmla="*/ 37645 w 12192000"/>
              <a:gd name="connsiteY243" fmla="*/ 2115401 h 2237474"/>
              <a:gd name="connsiteX244" fmla="*/ 4572 w 12192000"/>
              <a:gd name="connsiteY244" fmla="*/ 2111091 h 2237474"/>
              <a:gd name="connsiteX245" fmla="*/ 0 w 12192000"/>
              <a:gd name="connsiteY245" fmla="*/ 2110468 h 2237474"/>
              <a:gd name="connsiteX246" fmla="*/ 0 w 12192000"/>
              <a:gd name="connsiteY2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29273 w 12192000"/>
              <a:gd name="connsiteY136" fmla="*/ 1784355 h 2237474"/>
              <a:gd name="connsiteX137" fmla="*/ 4611738 w 12192000"/>
              <a:gd name="connsiteY137" fmla="*/ 1776964 h 2237474"/>
              <a:gd name="connsiteX138" fmla="*/ 4560070 w 12192000"/>
              <a:gd name="connsiteY138" fmla="*/ 1785640 h 2237474"/>
              <a:gd name="connsiteX139" fmla="*/ 4536503 w 12192000"/>
              <a:gd name="connsiteY139" fmla="*/ 1785334 h 2237474"/>
              <a:gd name="connsiteX140" fmla="*/ 4513724 w 12192000"/>
              <a:gd name="connsiteY140" fmla="*/ 1791996 h 2237474"/>
              <a:gd name="connsiteX141" fmla="*/ 4459810 w 12192000"/>
              <a:gd name="connsiteY141" fmla="*/ 1797886 h 2237474"/>
              <a:gd name="connsiteX142" fmla="*/ 4379064 w 12192000"/>
              <a:gd name="connsiteY142" fmla="*/ 1817177 h 2237474"/>
              <a:gd name="connsiteX143" fmla="*/ 4319209 w 12192000"/>
              <a:gd name="connsiteY143" fmla="*/ 1834833 h 2237474"/>
              <a:gd name="connsiteX144" fmla="*/ 4306907 w 12192000"/>
              <a:gd name="connsiteY144" fmla="*/ 1841641 h 2237474"/>
              <a:gd name="connsiteX145" fmla="*/ 4290981 w 12192000"/>
              <a:gd name="connsiteY145" fmla="*/ 1839677 h 2237474"/>
              <a:gd name="connsiteX146" fmla="*/ 4285792 w 12192000"/>
              <a:gd name="connsiteY146" fmla="*/ 1836231 h 2237474"/>
              <a:gd name="connsiteX147" fmla="*/ 4238372 w 12192000"/>
              <a:gd name="connsiteY147" fmla="*/ 1851480 h 2237474"/>
              <a:gd name="connsiteX148" fmla="*/ 4232517 w 12192000"/>
              <a:gd name="connsiteY148" fmla="*/ 1852567 h 2237474"/>
              <a:gd name="connsiteX149" fmla="*/ 4191732 w 12192000"/>
              <a:gd name="connsiteY149" fmla="*/ 1857328 h 2237474"/>
              <a:gd name="connsiteX150" fmla="*/ 4065532 w 12192000"/>
              <a:gd name="connsiteY150" fmla="*/ 1855477 h 2237474"/>
              <a:gd name="connsiteX151" fmla="*/ 4028460 w 12192000"/>
              <a:gd name="connsiteY151" fmla="*/ 1855137 h 2237474"/>
              <a:gd name="connsiteX152" fmla="*/ 4002267 w 12192000"/>
              <a:gd name="connsiteY152" fmla="*/ 1852352 h 2237474"/>
              <a:gd name="connsiteX153" fmla="*/ 3931396 w 12192000"/>
              <a:gd name="connsiteY153" fmla="*/ 1858915 h 2237474"/>
              <a:gd name="connsiteX154" fmla="*/ 3812162 w 12192000"/>
              <a:gd name="connsiteY154" fmla="*/ 1875501 h 2237474"/>
              <a:gd name="connsiteX155" fmla="*/ 3767672 w 12192000"/>
              <a:gd name="connsiteY155" fmla="*/ 1874600 h 2237474"/>
              <a:gd name="connsiteX156" fmla="*/ 3764741 w 12192000"/>
              <a:gd name="connsiteY156" fmla="*/ 1869433 h 2237474"/>
              <a:gd name="connsiteX157" fmla="*/ 3751332 w 12192000"/>
              <a:gd name="connsiteY157" fmla="*/ 1869854 h 2237474"/>
              <a:gd name="connsiteX158" fmla="*/ 3748155 w 12192000"/>
              <a:gd name="connsiteY158" fmla="*/ 1868903 h 2237474"/>
              <a:gd name="connsiteX159" fmla="*/ 3729530 w 12192000"/>
              <a:gd name="connsiteY159" fmla="*/ 1864513 h 2237474"/>
              <a:gd name="connsiteX160" fmla="*/ 3680177 w 12192000"/>
              <a:gd name="connsiteY160" fmla="*/ 1881552 h 2237474"/>
              <a:gd name="connsiteX161" fmla="*/ 3567259 w 12192000"/>
              <a:gd name="connsiteY161" fmla="*/ 1893482 h 2237474"/>
              <a:gd name="connsiteX162" fmla="*/ 3405770 w 12192000"/>
              <a:gd name="connsiteY162" fmla="*/ 1904591 h 2237474"/>
              <a:gd name="connsiteX163" fmla="*/ 3280097 w 12192000"/>
              <a:gd name="connsiteY163" fmla="*/ 1919610 h 2237474"/>
              <a:gd name="connsiteX164" fmla="*/ 3123424 w 12192000"/>
              <a:gd name="connsiteY164" fmla="*/ 1952930 h 2237474"/>
              <a:gd name="connsiteX165" fmla="*/ 3009910 w 12192000"/>
              <a:gd name="connsiteY165" fmla="*/ 1957866 h 2237474"/>
              <a:gd name="connsiteX166" fmla="*/ 2995934 w 12192000"/>
              <a:gd name="connsiteY166" fmla="*/ 1967085 h 2237474"/>
              <a:gd name="connsiteX167" fmla="*/ 2980071 w 12192000"/>
              <a:gd name="connsiteY167" fmla="*/ 1972988 h 2237474"/>
              <a:gd name="connsiteX168" fmla="*/ 2978094 w 12192000"/>
              <a:gd name="connsiteY168" fmla="*/ 1972369 h 2237474"/>
              <a:gd name="connsiteX169" fmla="*/ 2942858 w 12192000"/>
              <a:gd name="connsiteY169" fmla="*/ 1981367 h 2237474"/>
              <a:gd name="connsiteX170" fmla="*/ 2875436 w 12192000"/>
              <a:gd name="connsiteY170" fmla="*/ 1996977 h 2237474"/>
              <a:gd name="connsiteX171" fmla="*/ 2874892 w 12192000"/>
              <a:gd name="connsiteY171" fmla="*/ 1996085 h 2237474"/>
              <a:gd name="connsiteX172" fmla="*/ 2864145 w 12192000"/>
              <a:gd name="connsiteY172" fmla="*/ 1994061 h 2237474"/>
              <a:gd name="connsiteX173" fmla="*/ 2843662 w 12192000"/>
              <a:gd name="connsiteY173" fmla="*/ 1992498 h 2237474"/>
              <a:gd name="connsiteX174" fmla="*/ 2796128 w 12192000"/>
              <a:gd name="connsiteY174" fmla="*/ 1976403 h 2237474"/>
              <a:gd name="connsiteX175" fmla="*/ 2756784 w 12192000"/>
              <a:gd name="connsiteY175" fmla="*/ 1985116 h 2237474"/>
              <a:gd name="connsiteX176" fmla="*/ 2748833 w 12192000"/>
              <a:gd name="connsiteY176" fmla="*/ 1986323 h 2237474"/>
              <a:gd name="connsiteX177" fmla="*/ 2748661 w 12192000"/>
              <a:gd name="connsiteY177" fmla="*/ 1986122 h 2237474"/>
              <a:gd name="connsiteX178" fmla="*/ 2740251 w 12192000"/>
              <a:gd name="connsiteY178" fmla="*/ 1986946 h 2237474"/>
              <a:gd name="connsiteX179" fmla="*/ 2718916 w 12192000"/>
              <a:gd name="connsiteY179" fmla="*/ 1990867 h 2237474"/>
              <a:gd name="connsiteX180" fmla="*/ 2713522 w 12192000"/>
              <a:gd name="connsiteY180" fmla="*/ 1990173 h 2237474"/>
              <a:gd name="connsiteX181" fmla="*/ 2680597 w 12192000"/>
              <a:gd name="connsiteY181" fmla="*/ 1984996 h 2237474"/>
              <a:gd name="connsiteX182" fmla="*/ 2578178 w 12192000"/>
              <a:gd name="connsiteY182" fmla="*/ 1990531 h 2237474"/>
              <a:gd name="connsiteX183" fmla="*/ 2476147 w 12192000"/>
              <a:gd name="connsiteY183" fmla="*/ 1998305 h 2237474"/>
              <a:gd name="connsiteX184" fmla="*/ 2373568 w 12192000"/>
              <a:gd name="connsiteY184" fmla="*/ 2003219 h 2237474"/>
              <a:gd name="connsiteX185" fmla="*/ 2321399 w 12192000"/>
              <a:gd name="connsiteY185" fmla="*/ 1989467 h 2237474"/>
              <a:gd name="connsiteX186" fmla="*/ 2315525 w 12192000"/>
              <a:gd name="connsiteY186" fmla="*/ 1989708 h 2237474"/>
              <a:gd name="connsiteX187" fmla="*/ 2300792 w 12192000"/>
              <a:gd name="connsiteY187" fmla="*/ 1994290 h 2237474"/>
              <a:gd name="connsiteX188" fmla="*/ 2295469 w 12192000"/>
              <a:gd name="connsiteY188" fmla="*/ 1996659 h 2237474"/>
              <a:gd name="connsiteX189" fmla="*/ 2287219 w 12192000"/>
              <a:gd name="connsiteY189" fmla="*/ 1998750 h 2237474"/>
              <a:gd name="connsiteX190" fmla="*/ 2286948 w 12192000"/>
              <a:gd name="connsiteY190" fmla="*/ 1998596 h 2237474"/>
              <a:gd name="connsiteX191" fmla="*/ 2243069 w 12192000"/>
              <a:gd name="connsiteY191" fmla="*/ 2015111 h 2237474"/>
              <a:gd name="connsiteX192" fmla="*/ 2186609 w 12192000"/>
              <a:gd name="connsiteY192" fmla="*/ 2008263 h 2237474"/>
              <a:gd name="connsiteX193" fmla="*/ 2164831 w 12192000"/>
              <a:gd name="connsiteY193" fmla="*/ 2010143 h 2237474"/>
              <a:gd name="connsiteX194" fmla="*/ 2152836 w 12192000"/>
              <a:gd name="connsiteY194" fmla="*/ 2010048 h 2237474"/>
              <a:gd name="connsiteX195" fmla="*/ 2117102 w 12192000"/>
              <a:gd name="connsiteY195" fmla="*/ 2023004 h 2237474"/>
              <a:gd name="connsiteX196" fmla="*/ 2111935 w 12192000"/>
              <a:gd name="connsiteY196" fmla="*/ 2023163 h 2237474"/>
              <a:gd name="connsiteX197" fmla="*/ 2089991 w 12192000"/>
              <a:gd name="connsiteY197" fmla="*/ 2034193 h 2237474"/>
              <a:gd name="connsiteX198" fmla="*/ 2058061 w 12192000"/>
              <a:gd name="connsiteY198" fmla="*/ 2047942 h 2237474"/>
              <a:gd name="connsiteX199" fmla="*/ 2055737 w 12192000"/>
              <a:gd name="connsiteY199" fmla="*/ 2047704 h 2237474"/>
              <a:gd name="connsiteX200" fmla="*/ 2042244 w 12192000"/>
              <a:gd name="connsiteY200" fmla="*/ 2055560 h 2237474"/>
              <a:gd name="connsiteX201" fmla="*/ 1976224 w 12192000"/>
              <a:gd name="connsiteY201" fmla="*/ 2074257 h 2237474"/>
              <a:gd name="connsiteX202" fmla="*/ 1877728 w 12192000"/>
              <a:gd name="connsiteY202" fmla="*/ 2101004 h 2237474"/>
              <a:gd name="connsiteX203" fmla="*/ 1759056 w 12192000"/>
              <a:gd name="connsiteY203" fmla="*/ 2125608 h 2237474"/>
              <a:gd name="connsiteX204" fmla="*/ 1637948 w 12192000"/>
              <a:gd name="connsiteY204" fmla="*/ 2172597 h 2237474"/>
              <a:gd name="connsiteX205" fmla="*/ 1434549 w 12192000"/>
              <a:gd name="connsiteY205" fmla="*/ 2234522 h 2237474"/>
              <a:gd name="connsiteX206" fmla="*/ 1398481 w 12192000"/>
              <a:gd name="connsiteY206" fmla="*/ 2237074 h 2237474"/>
              <a:gd name="connsiteX207" fmla="*/ 1398407 w 12192000"/>
              <a:gd name="connsiteY207" fmla="*/ 2237095 h 2237474"/>
              <a:gd name="connsiteX208" fmla="*/ 1370962 w 12192000"/>
              <a:gd name="connsiteY208" fmla="*/ 2237474 h 2237474"/>
              <a:gd name="connsiteX209" fmla="*/ 1356367 w 12192000"/>
              <a:gd name="connsiteY209" fmla="*/ 2235089 h 2237474"/>
              <a:gd name="connsiteX210" fmla="*/ 1324828 w 12192000"/>
              <a:gd name="connsiteY210" fmla="*/ 2231968 h 2237474"/>
              <a:gd name="connsiteX211" fmla="*/ 1297744 w 12192000"/>
              <a:gd name="connsiteY211" fmla="*/ 2235849 h 2237474"/>
              <a:gd name="connsiteX212" fmla="*/ 1286236 w 12192000"/>
              <a:gd name="connsiteY212" fmla="*/ 2233135 h 2237474"/>
              <a:gd name="connsiteX213" fmla="*/ 1283504 w 12192000"/>
              <a:gd name="connsiteY213" fmla="*/ 2233797 h 2237474"/>
              <a:gd name="connsiteX214" fmla="*/ 1279765 w 12192000"/>
              <a:gd name="connsiteY214" fmla="*/ 2229639 h 2237474"/>
              <a:gd name="connsiteX215" fmla="*/ 1195347 w 12192000"/>
              <a:gd name="connsiteY215" fmla="*/ 2212354 h 2237474"/>
              <a:gd name="connsiteX216" fmla="*/ 970251 w 12192000"/>
              <a:gd name="connsiteY216" fmla="*/ 2221029 h 2237474"/>
              <a:gd name="connsiteX217" fmla="*/ 812914 w 12192000"/>
              <a:gd name="connsiteY217" fmla="*/ 2202752 h 2237474"/>
              <a:gd name="connsiteX218" fmla="*/ 800195 w 12192000"/>
              <a:gd name="connsiteY218" fmla="*/ 2209407 h 2237474"/>
              <a:gd name="connsiteX219" fmla="*/ 784978 w 12192000"/>
              <a:gd name="connsiteY219" fmla="*/ 2212360 h 2237474"/>
              <a:gd name="connsiteX220" fmla="*/ 681987 w 12192000"/>
              <a:gd name="connsiteY220" fmla="*/ 2216757 h 2237474"/>
              <a:gd name="connsiteX221" fmla="*/ 669923 w 12192000"/>
              <a:gd name="connsiteY221" fmla="*/ 2211682 h 2237474"/>
              <a:gd name="connsiteX222" fmla="*/ 648680 w 12192000"/>
              <a:gd name="connsiteY222" fmla="*/ 2206229 h 2237474"/>
              <a:gd name="connsiteX223" fmla="*/ 597225 w 12192000"/>
              <a:gd name="connsiteY223" fmla="*/ 2180999 h 2237474"/>
              <a:gd name="connsiteX224" fmla="*/ 558449 w 12192000"/>
              <a:gd name="connsiteY224" fmla="*/ 2182346 h 2237474"/>
              <a:gd name="connsiteX225" fmla="*/ 550517 w 12192000"/>
              <a:gd name="connsiteY225" fmla="*/ 2182060 h 2237474"/>
              <a:gd name="connsiteX226" fmla="*/ 550309 w 12192000"/>
              <a:gd name="connsiteY226" fmla="*/ 2181825 h 2237474"/>
              <a:gd name="connsiteX227" fmla="*/ 541836 w 12192000"/>
              <a:gd name="connsiteY227" fmla="*/ 2181063 h 2237474"/>
              <a:gd name="connsiteX228" fmla="*/ 536057 w 12192000"/>
              <a:gd name="connsiteY228" fmla="*/ 2181537 h 2237474"/>
              <a:gd name="connsiteX229" fmla="*/ 520671 w 12192000"/>
              <a:gd name="connsiteY229" fmla="*/ 2180980 h 2237474"/>
              <a:gd name="connsiteX230" fmla="*/ 515024 w 12192000"/>
              <a:gd name="connsiteY230" fmla="*/ 2179258 h 2237474"/>
              <a:gd name="connsiteX231" fmla="*/ 512278 w 12192000"/>
              <a:gd name="connsiteY231" fmla="*/ 2176369 h 2237474"/>
              <a:gd name="connsiteX232" fmla="*/ 480419 w 12192000"/>
              <a:gd name="connsiteY232" fmla="*/ 2167807 h 2237474"/>
              <a:gd name="connsiteX233" fmla="*/ 413835 w 12192000"/>
              <a:gd name="connsiteY233" fmla="*/ 2156783 h 2237474"/>
              <a:gd name="connsiteX234" fmla="*/ 376513 w 12192000"/>
              <a:gd name="connsiteY234" fmla="*/ 2154014 h 2237474"/>
              <a:gd name="connsiteX235" fmla="*/ 273386 w 12192000"/>
              <a:gd name="connsiteY235" fmla="*/ 2142551 h 2237474"/>
              <a:gd name="connsiteX236" fmla="*/ 169207 w 12192000"/>
              <a:gd name="connsiteY236" fmla="*/ 2128100 h 2237474"/>
              <a:gd name="connsiteX237" fmla="*/ 93149 w 12192000"/>
              <a:gd name="connsiteY237" fmla="*/ 2105324 h 2237474"/>
              <a:gd name="connsiteX238" fmla="*/ 88109 w 12192000"/>
              <a:gd name="connsiteY238" fmla="*/ 2106704 h 2237474"/>
              <a:gd name="connsiteX239" fmla="*/ 80022 w 12192000"/>
              <a:gd name="connsiteY239" fmla="*/ 2107254 h 2237474"/>
              <a:gd name="connsiteX240" fmla="*/ 79717 w 12192000"/>
              <a:gd name="connsiteY240" fmla="*/ 2107046 h 2237474"/>
              <a:gd name="connsiteX241" fmla="*/ 72352 w 12192000"/>
              <a:gd name="connsiteY241" fmla="*/ 2107991 h 2237474"/>
              <a:gd name="connsiteX242" fmla="*/ 37645 w 12192000"/>
              <a:gd name="connsiteY242" fmla="*/ 2115401 h 2237474"/>
              <a:gd name="connsiteX243" fmla="*/ 4572 w 12192000"/>
              <a:gd name="connsiteY243" fmla="*/ 2111091 h 2237474"/>
              <a:gd name="connsiteX244" fmla="*/ 0 w 12192000"/>
              <a:gd name="connsiteY244" fmla="*/ 2110468 h 2237474"/>
              <a:gd name="connsiteX245" fmla="*/ 0 w 12192000"/>
              <a:gd name="connsiteY2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11738 w 12192000"/>
              <a:gd name="connsiteY136" fmla="*/ 1776964 h 2237474"/>
              <a:gd name="connsiteX137" fmla="*/ 4560070 w 12192000"/>
              <a:gd name="connsiteY137" fmla="*/ 1785640 h 2237474"/>
              <a:gd name="connsiteX138" fmla="*/ 4536503 w 12192000"/>
              <a:gd name="connsiteY138" fmla="*/ 1785334 h 2237474"/>
              <a:gd name="connsiteX139" fmla="*/ 4513724 w 12192000"/>
              <a:gd name="connsiteY139" fmla="*/ 1791996 h 2237474"/>
              <a:gd name="connsiteX140" fmla="*/ 4459810 w 12192000"/>
              <a:gd name="connsiteY140" fmla="*/ 1797886 h 2237474"/>
              <a:gd name="connsiteX141" fmla="*/ 4379064 w 12192000"/>
              <a:gd name="connsiteY141" fmla="*/ 1817177 h 2237474"/>
              <a:gd name="connsiteX142" fmla="*/ 4319209 w 12192000"/>
              <a:gd name="connsiteY142" fmla="*/ 1834833 h 2237474"/>
              <a:gd name="connsiteX143" fmla="*/ 4306907 w 12192000"/>
              <a:gd name="connsiteY143" fmla="*/ 1841641 h 2237474"/>
              <a:gd name="connsiteX144" fmla="*/ 4290981 w 12192000"/>
              <a:gd name="connsiteY144" fmla="*/ 1839677 h 2237474"/>
              <a:gd name="connsiteX145" fmla="*/ 4285792 w 12192000"/>
              <a:gd name="connsiteY145" fmla="*/ 1836231 h 2237474"/>
              <a:gd name="connsiteX146" fmla="*/ 4238372 w 12192000"/>
              <a:gd name="connsiteY146" fmla="*/ 1851480 h 2237474"/>
              <a:gd name="connsiteX147" fmla="*/ 4232517 w 12192000"/>
              <a:gd name="connsiteY147" fmla="*/ 1852567 h 2237474"/>
              <a:gd name="connsiteX148" fmla="*/ 4191732 w 12192000"/>
              <a:gd name="connsiteY148" fmla="*/ 1857328 h 2237474"/>
              <a:gd name="connsiteX149" fmla="*/ 4065532 w 12192000"/>
              <a:gd name="connsiteY149" fmla="*/ 1855477 h 2237474"/>
              <a:gd name="connsiteX150" fmla="*/ 4028460 w 12192000"/>
              <a:gd name="connsiteY150" fmla="*/ 1855137 h 2237474"/>
              <a:gd name="connsiteX151" fmla="*/ 4002267 w 12192000"/>
              <a:gd name="connsiteY151" fmla="*/ 1852352 h 2237474"/>
              <a:gd name="connsiteX152" fmla="*/ 3931396 w 12192000"/>
              <a:gd name="connsiteY152" fmla="*/ 1858915 h 2237474"/>
              <a:gd name="connsiteX153" fmla="*/ 3812162 w 12192000"/>
              <a:gd name="connsiteY153" fmla="*/ 1875501 h 2237474"/>
              <a:gd name="connsiteX154" fmla="*/ 3767672 w 12192000"/>
              <a:gd name="connsiteY154" fmla="*/ 1874600 h 2237474"/>
              <a:gd name="connsiteX155" fmla="*/ 3764741 w 12192000"/>
              <a:gd name="connsiteY155" fmla="*/ 1869433 h 2237474"/>
              <a:gd name="connsiteX156" fmla="*/ 3751332 w 12192000"/>
              <a:gd name="connsiteY156" fmla="*/ 1869854 h 2237474"/>
              <a:gd name="connsiteX157" fmla="*/ 3748155 w 12192000"/>
              <a:gd name="connsiteY157" fmla="*/ 1868903 h 2237474"/>
              <a:gd name="connsiteX158" fmla="*/ 3729530 w 12192000"/>
              <a:gd name="connsiteY158" fmla="*/ 1864513 h 2237474"/>
              <a:gd name="connsiteX159" fmla="*/ 3680177 w 12192000"/>
              <a:gd name="connsiteY159" fmla="*/ 1881552 h 2237474"/>
              <a:gd name="connsiteX160" fmla="*/ 3567259 w 12192000"/>
              <a:gd name="connsiteY160" fmla="*/ 1893482 h 2237474"/>
              <a:gd name="connsiteX161" fmla="*/ 3405770 w 12192000"/>
              <a:gd name="connsiteY161" fmla="*/ 1904591 h 2237474"/>
              <a:gd name="connsiteX162" fmla="*/ 3280097 w 12192000"/>
              <a:gd name="connsiteY162" fmla="*/ 1919610 h 2237474"/>
              <a:gd name="connsiteX163" fmla="*/ 3123424 w 12192000"/>
              <a:gd name="connsiteY163" fmla="*/ 1952930 h 2237474"/>
              <a:gd name="connsiteX164" fmla="*/ 3009910 w 12192000"/>
              <a:gd name="connsiteY164" fmla="*/ 1957866 h 2237474"/>
              <a:gd name="connsiteX165" fmla="*/ 2995934 w 12192000"/>
              <a:gd name="connsiteY165" fmla="*/ 1967085 h 2237474"/>
              <a:gd name="connsiteX166" fmla="*/ 2980071 w 12192000"/>
              <a:gd name="connsiteY166" fmla="*/ 1972988 h 2237474"/>
              <a:gd name="connsiteX167" fmla="*/ 2978094 w 12192000"/>
              <a:gd name="connsiteY167" fmla="*/ 1972369 h 2237474"/>
              <a:gd name="connsiteX168" fmla="*/ 2942858 w 12192000"/>
              <a:gd name="connsiteY168" fmla="*/ 1981367 h 2237474"/>
              <a:gd name="connsiteX169" fmla="*/ 2875436 w 12192000"/>
              <a:gd name="connsiteY169" fmla="*/ 1996977 h 2237474"/>
              <a:gd name="connsiteX170" fmla="*/ 2874892 w 12192000"/>
              <a:gd name="connsiteY170" fmla="*/ 1996085 h 2237474"/>
              <a:gd name="connsiteX171" fmla="*/ 2864145 w 12192000"/>
              <a:gd name="connsiteY171" fmla="*/ 1994061 h 2237474"/>
              <a:gd name="connsiteX172" fmla="*/ 2843662 w 12192000"/>
              <a:gd name="connsiteY172" fmla="*/ 1992498 h 2237474"/>
              <a:gd name="connsiteX173" fmla="*/ 2796128 w 12192000"/>
              <a:gd name="connsiteY173" fmla="*/ 1976403 h 2237474"/>
              <a:gd name="connsiteX174" fmla="*/ 2756784 w 12192000"/>
              <a:gd name="connsiteY174" fmla="*/ 1985116 h 2237474"/>
              <a:gd name="connsiteX175" fmla="*/ 2748833 w 12192000"/>
              <a:gd name="connsiteY175" fmla="*/ 1986323 h 2237474"/>
              <a:gd name="connsiteX176" fmla="*/ 2748661 w 12192000"/>
              <a:gd name="connsiteY176" fmla="*/ 1986122 h 2237474"/>
              <a:gd name="connsiteX177" fmla="*/ 2740251 w 12192000"/>
              <a:gd name="connsiteY177" fmla="*/ 1986946 h 2237474"/>
              <a:gd name="connsiteX178" fmla="*/ 2718916 w 12192000"/>
              <a:gd name="connsiteY178" fmla="*/ 1990867 h 2237474"/>
              <a:gd name="connsiteX179" fmla="*/ 2713522 w 12192000"/>
              <a:gd name="connsiteY179" fmla="*/ 1990173 h 2237474"/>
              <a:gd name="connsiteX180" fmla="*/ 2680597 w 12192000"/>
              <a:gd name="connsiteY180" fmla="*/ 1984996 h 2237474"/>
              <a:gd name="connsiteX181" fmla="*/ 2578178 w 12192000"/>
              <a:gd name="connsiteY181" fmla="*/ 1990531 h 2237474"/>
              <a:gd name="connsiteX182" fmla="*/ 2476147 w 12192000"/>
              <a:gd name="connsiteY182" fmla="*/ 1998305 h 2237474"/>
              <a:gd name="connsiteX183" fmla="*/ 2373568 w 12192000"/>
              <a:gd name="connsiteY183" fmla="*/ 2003219 h 2237474"/>
              <a:gd name="connsiteX184" fmla="*/ 2321399 w 12192000"/>
              <a:gd name="connsiteY184" fmla="*/ 1989467 h 2237474"/>
              <a:gd name="connsiteX185" fmla="*/ 2315525 w 12192000"/>
              <a:gd name="connsiteY185" fmla="*/ 1989708 h 2237474"/>
              <a:gd name="connsiteX186" fmla="*/ 2300792 w 12192000"/>
              <a:gd name="connsiteY186" fmla="*/ 1994290 h 2237474"/>
              <a:gd name="connsiteX187" fmla="*/ 2295469 w 12192000"/>
              <a:gd name="connsiteY187" fmla="*/ 1996659 h 2237474"/>
              <a:gd name="connsiteX188" fmla="*/ 2287219 w 12192000"/>
              <a:gd name="connsiteY188" fmla="*/ 1998750 h 2237474"/>
              <a:gd name="connsiteX189" fmla="*/ 2286948 w 12192000"/>
              <a:gd name="connsiteY189" fmla="*/ 1998596 h 2237474"/>
              <a:gd name="connsiteX190" fmla="*/ 2243069 w 12192000"/>
              <a:gd name="connsiteY190" fmla="*/ 2015111 h 2237474"/>
              <a:gd name="connsiteX191" fmla="*/ 2186609 w 12192000"/>
              <a:gd name="connsiteY191" fmla="*/ 2008263 h 2237474"/>
              <a:gd name="connsiteX192" fmla="*/ 2164831 w 12192000"/>
              <a:gd name="connsiteY192" fmla="*/ 2010143 h 2237474"/>
              <a:gd name="connsiteX193" fmla="*/ 2152836 w 12192000"/>
              <a:gd name="connsiteY193" fmla="*/ 2010048 h 2237474"/>
              <a:gd name="connsiteX194" fmla="*/ 2117102 w 12192000"/>
              <a:gd name="connsiteY194" fmla="*/ 2023004 h 2237474"/>
              <a:gd name="connsiteX195" fmla="*/ 2111935 w 12192000"/>
              <a:gd name="connsiteY195" fmla="*/ 2023163 h 2237474"/>
              <a:gd name="connsiteX196" fmla="*/ 2089991 w 12192000"/>
              <a:gd name="connsiteY196" fmla="*/ 2034193 h 2237474"/>
              <a:gd name="connsiteX197" fmla="*/ 2058061 w 12192000"/>
              <a:gd name="connsiteY197" fmla="*/ 2047942 h 2237474"/>
              <a:gd name="connsiteX198" fmla="*/ 2055737 w 12192000"/>
              <a:gd name="connsiteY198" fmla="*/ 2047704 h 2237474"/>
              <a:gd name="connsiteX199" fmla="*/ 2042244 w 12192000"/>
              <a:gd name="connsiteY199" fmla="*/ 2055560 h 2237474"/>
              <a:gd name="connsiteX200" fmla="*/ 1976224 w 12192000"/>
              <a:gd name="connsiteY200" fmla="*/ 2074257 h 2237474"/>
              <a:gd name="connsiteX201" fmla="*/ 1877728 w 12192000"/>
              <a:gd name="connsiteY201" fmla="*/ 2101004 h 2237474"/>
              <a:gd name="connsiteX202" fmla="*/ 1759056 w 12192000"/>
              <a:gd name="connsiteY202" fmla="*/ 2125608 h 2237474"/>
              <a:gd name="connsiteX203" fmla="*/ 1637948 w 12192000"/>
              <a:gd name="connsiteY203" fmla="*/ 2172597 h 2237474"/>
              <a:gd name="connsiteX204" fmla="*/ 1434549 w 12192000"/>
              <a:gd name="connsiteY204" fmla="*/ 2234522 h 2237474"/>
              <a:gd name="connsiteX205" fmla="*/ 1398481 w 12192000"/>
              <a:gd name="connsiteY205" fmla="*/ 2237074 h 2237474"/>
              <a:gd name="connsiteX206" fmla="*/ 1398407 w 12192000"/>
              <a:gd name="connsiteY206" fmla="*/ 2237095 h 2237474"/>
              <a:gd name="connsiteX207" fmla="*/ 1370962 w 12192000"/>
              <a:gd name="connsiteY207" fmla="*/ 2237474 h 2237474"/>
              <a:gd name="connsiteX208" fmla="*/ 1356367 w 12192000"/>
              <a:gd name="connsiteY208" fmla="*/ 2235089 h 2237474"/>
              <a:gd name="connsiteX209" fmla="*/ 1324828 w 12192000"/>
              <a:gd name="connsiteY209" fmla="*/ 2231968 h 2237474"/>
              <a:gd name="connsiteX210" fmla="*/ 1297744 w 12192000"/>
              <a:gd name="connsiteY210" fmla="*/ 2235849 h 2237474"/>
              <a:gd name="connsiteX211" fmla="*/ 1286236 w 12192000"/>
              <a:gd name="connsiteY211" fmla="*/ 2233135 h 2237474"/>
              <a:gd name="connsiteX212" fmla="*/ 1283504 w 12192000"/>
              <a:gd name="connsiteY212" fmla="*/ 2233797 h 2237474"/>
              <a:gd name="connsiteX213" fmla="*/ 1279765 w 12192000"/>
              <a:gd name="connsiteY213" fmla="*/ 2229639 h 2237474"/>
              <a:gd name="connsiteX214" fmla="*/ 1195347 w 12192000"/>
              <a:gd name="connsiteY214" fmla="*/ 2212354 h 2237474"/>
              <a:gd name="connsiteX215" fmla="*/ 970251 w 12192000"/>
              <a:gd name="connsiteY215" fmla="*/ 2221029 h 2237474"/>
              <a:gd name="connsiteX216" fmla="*/ 812914 w 12192000"/>
              <a:gd name="connsiteY216" fmla="*/ 2202752 h 2237474"/>
              <a:gd name="connsiteX217" fmla="*/ 800195 w 12192000"/>
              <a:gd name="connsiteY217" fmla="*/ 2209407 h 2237474"/>
              <a:gd name="connsiteX218" fmla="*/ 784978 w 12192000"/>
              <a:gd name="connsiteY218" fmla="*/ 2212360 h 2237474"/>
              <a:gd name="connsiteX219" fmla="*/ 681987 w 12192000"/>
              <a:gd name="connsiteY219" fmla="*/ 2216757 h 2237474"/>
              <a:gd name="connsiteX220" fmla="*/ 669923 w 12192000"/>
              <a:gd name="connsiteY220" fmla="*/ 2211682 h 2237474"/>
              <a:gd name="connsiteX221" fmla="*/ 648680 w 12192000"/>
              <a:gd name="connsiteY221" fmla="*/ 2206229 h 2237474"/>
              <a:gd name="connsiteX222" fmla="*/ 597225 w 12192000"/>
              <a:gd name="connsiteY222" fmla="*/ 2180999 h 2237474"/>
              <a:gd name="connsiteX223" fmla="*/ 558449 w 12192000"/>
              <a:gd name="connsiteY223" fmla="*/ 2182346 h 2237474"/>
              <a:gd name="connsiteX224" fmla="*/ 550517 w 12192000"/>
              <a:gd name="connsiteY224" fmla="*/ 2182060 h 2237474"/>
              <a:gd name="connsiteX225" fmla="*/ 550309 w 12192000"/>
              <a:gd name="connsiteY225" fmla="*/ 2181825 h 2237474"/>
              <a:gd name="connsiteX226" fmla="*/ 541836 w 12192000"/>
              <a:gd name="connsiteY226" fmla="*/ 2181063 h 2237474"/>
              <a:gd name="connsiteX227" fmla="*/ 536057 w 12192000"/>
              <a:gd name="connsiteY227" fmla="*/ 2181537 h 2237474"/>
              <a:gd name="connsiteX228" fmla="*/ 520671 w 12192000"/>
              <a:gd name="connsiteY228" fmla="*/ 2180980 h 2237474"/>
              <a:gd name="connsiteX229" fmla="*/ 515024 w 12192000"/>
              <a:gd name="connsiteY229" fmla="*/ 2179258 h 2237474"/>
              <a:gd name="connsiteX230" fmla="*/ 512278 w 12192000"/>
              <a:gd name="connsiteY230" fmla="*/ 2176369 h 2237474"/>
              <a:gd name="connsiteX231" fmla="*/ 480419 w 12192000"/>
              <a:gd name="connsiteY231" fmla="*/ 2167807 h 2237474"/>
              <a:gd name="connsiteX232" fmla="*/ 413835 w 12192000"/>
              <a:gd name="connsiteY232" fmla="*/ 2156783 h 2237474"/>
              <a:gd name="connsiteX233" fmla="*/ 376513 w 12192000"/>
              <a:gd name="connsiteY233" fmla="*/ 2154014 h 2237474"/>
              <a:gd name="connsiteX234" fmla="*/ 273386 w 12192000"/>
              <a:gd name="connsiteY234" fmla="*/ 2142551 h 2237474"/>
              <a:gd name="connsiteX235" fmla="*/ 169207 w 12192000"/>
              <a:gd name="connsiteY235" fmla="*/ 2128100 h 2237474"/>
              <a:gd name="connsiteX236" fmla="*/ 93149 w 12192000"/>
              <a:gd name="connsiteY236" fmla="*/ 2105324 h 2237474"/>
              <a:gd name="connsiteX237" fmla="*/ 88109 w 12192000"/>
              <a:gd name="connsiteY237" fmla="*/ 2106704 h 2237474"/>
              <a:gd name="connsiteX238" fmla="*/ 80022 w 12192000"/>
              <a:gd name="connsiteY238" fmla="*/ 2107254 h 2237474"/>
              <a:gd name="connsiteX239" fmla="*/ 79717 w 12192000"/>
              <a:gd name="connsiteY239" fmla="*/ 2107046 h 2237474"/>
              <a:gd name="connsiteX240" fmla="*/ 72352 w 12192000"/>
              <a:gd name="connsiteY240" fmla="*/ 2107991 h 2237474"/>
              <a:gd name="connsiteX241" fmla="*/ 37645 w 12192000"/>
              <a:gd name="connsiteY241" fmla="*/ 2115401 h 2237474"/>
              <a:gd name="connsiteX242" fmla="*/ 4572 w 12192000"/>
              <a:gd name="connsiteY242" fmla="*/ 2111091 h 2237474"/>
              <a:gd name="connsiteX243" fmla="*/ 0 w 12192000"/>
              <a:gd name="connsiteY243" fmla="*/ 2110468 h 2237474"/>
              <a:gd name="connsiteX244" fmla="*/ 0 w 12192000"/>
              <a:gd name="connsiteY2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11738 w 12192000"/>
              <a:gd name="connsiteY135" fmla="*/ 1776964 h 2237474"/>
              <a:gd name="connsiteX136" fmla="*/ 4560070 w 12192000"/>
              <a:gd name="connsiteY136" fmla="*/ 1785640 h 2237474"/>
              <a:gd name="connsiteX137" fmla="*/ 4536503 w 12192000"/>
              <a:gd name="connsiteY137" fmla="*/ 1785334 h 2237474"/>
              <a:gd name="connsiteX138" fmla="*/ 4513724 w 12192000"/>
              <a:gd name="connsiteY138" fmla="*/ 1791996 h 2237474"/>
              <a:gd name="connsiteX139" fmla="*/ 4459810 w 12192000"/>
              <a:gd name="connsiteY139" fmla="*/ 1797886 h 2237474"/>
              <a:gd name="connsiteX140" fmla="*/ 4379064 w 12192000"/>
              <a:gd name="connsiteY140" fmla="*/ 1817177 h 2237474"/>
              <a:gd name="connsiteX141" fmla="*/ 4319209 w 12192000"/>
              <a:gd name="connsiteY141" fmla="*/ 1834833 h 2237474"/>
              <a:gd name="connsiteX142" fmla="*/ 4306907 w 12192000"/>
              <a:gd name="connsiteY142" fmla="*/ 1841641 h 2237474"/>
              <a:gd name="connsiteX143" fmla="*/ 4290981 w 12192000"/>
              <a:gd name="connsiteY143" fmla="*/ 1839677 h 2237474"/>
              <a:gd name="connsiteX144" fmla="*/ 4285792 w 12192000"/>
              <a:gd name="connsiteY144" fmla="*/ 1836231 h 2237474"/>
              <a:gd name="connsiteX145" fmla="*/ 4238372 w 12192000"/>
              <a:gd name="connsiteY145" fmla="*/ 1851480 h 2237474"/>
              <a:gd name="connsiteX146" fmla="*/ 4232517 w 12192000"/>
              <a:gd name="connsiteY146" fmla="*/ 1852567 h 2237474"/>
              <a:gd name="connsiteX147" fmla="*/ 4191732 w 12192000"/>
              <a:gd name="connsiteY147" fmla="*/ 1857328 h 2237474"/>
              <a:gd name="connsiteX148" fmla="*/ 4065532 w 12192000"/>
              <a:gd name="connsiteY148" fmla="*/ 1855477 h 2237474"/>
              <a:gd name="connsiteX149" fmla="*/ 4028460 w 12192000"/>
              <a:gd name="connsiteY149" fmla="*/ 1855137 h 2237474"/>
              <a:gd name="connsiteX150" fmla="*/ 4002267 w 12192000"/>
              <a:gd name="connsiteY150" fmla="*/ 1852352 h 2237474"/>
              <a:gd name="connsiteX151" fmla="*/ 3931396 w 12192000"/>
              <a:gd name="connsiteY151" fmla="*/ 1858915 h 2237474"/>
              <a:gd name="connsiteX152" fmla="*/ 3812162 w 12192000"/>
              <a:gd name="connsiteY152" fmla="*/ 1875501 h 2237474"/>
              <a:gd name="connsiteX153" fmla="*/ 3767672 w 12192000"/>
              <a:gd name="connsiteY153" fmla="*/ 1874600 h 2237474"/>
              <a:gd name="connsiteX154" fmla="*/ 3764741 w 12192000"/>
              <a:gd name="connsiteY154" fmla="*/ 1869433 h 2237474"/>
              <a:gd name="connsiteX155" fmla="*/ 3751332 w 12192000"/>
              <a:gd name="connsiteY155" fmla="*/ 1869854 h 2237474"/>
              <a:gd name="connsiteX156" fmla="*/ 3748155 w 12192000"/>
              <a:gd name="connsiteY156" fmla="*/ 1868903 h 2237474"/>
              <a:gd name="connsiteX157" fmla="*/ 3729530 w 12192000"/>
              <a:gd name="connsiteY157" fmla="*/ 1864513 h 2237474"/>
              <a:gd name="connsiteX158" fmla="*/ 3680177 w 12192000"/>
              <a:gd name="connsiteY158" fmla="*/ 1881552 h 2237474"/>
              <a:gd name="connsiteX159" fmla="*/ 3567259 w 12192000"/>
              <a:gd name="connsiteY159" fmla="*/ 1893482 h 2237474"/>
              <a:gd name="connsiteX160" fmla="*/ 3405770 w 12192000"/>
              <a:gd name="connsiteY160" fmla="*/ 1904591 h 2237474"/>
              <a:gd name="connsiteX161" fmla="*/ 3280097 w 12192000"/>
              <a:gd name="connsiteY161" fmla="*/ 1919610 h 2237474"/>
              <a:gd name="connsiteX162" fmla="*/ 3123424 w 12192000"/>
              <a:gd name="connsiteY162" fmla="*/ 1952930 h 2237474"/>
              <a:gd name="connsiteX163" fmla="*/ 3009910 w 12192000"/>
              <a:gd name="connsiteY163" fmla="*/ 1957866 h 2237474"/>
              <a:gd name="connsiteX164" fmla="*/ 2995934 w 12192000"/>
              <a:gd name="connsiteY164" fmla="*/ 1967085 h 2237474"/>
              <a:gd name="connsiteX165" fmla="*/ 2980071 w 12192000"/>
              <a:gd name="connsiteY165" fmla="*/ 1972988 h 2237474"/>
              <a:gd name="connsiteX166" fmla="*/ 2978094 w 12192000"/>
              <a:gd name="connsiteY166" fmla="*/ 1972369 h 2237474"/>
              <a:gd name="connsiteX167" fmla="*/ 2942858 w 12192000"/>
              <a:gd name="connsiteY167" fmla="*/ 1981367 h 2237474"/>
              <a:gd name="connsiteX168" fmla="*/ 2875436 w 12192000"/>
              <a:gd name="connsiteY168" fmla="*/ 1996977 h 2237474"/>
              <a:gd name="connsiteX169" fmla="*/ 2874892 w 12192000"/>
              <a:gd name="connsiteY169" fmla="*/ 1996085 h 2237474"/>
              <a:gd name="connsiteX170" fmla="*/ 2864145 w 12192000"/>
              <a:gd name="connsiteY170" fmla="*/ 1994061 h 2237474"/>
              <a:gd name="connsiteX171" fmla="*/ 2843662 w 12192000"/>
              <a:gd name="connsiteY171" fmla="*/ 1992498 h 2237474"/>
              <a:gd name="connsiteX172" fmla="*/ 2796128 w 12192000"/>
              <a:gd name="connsiteY172" fmla="*/ 1976403 h 2237474"/>
              <a:gd name="connsiteX173" fmla="*/ 2756784 w 12192000"/>
              <a:gd name="connsiteY173" fmla="*/ 1985116 h 2237474"/>
              <a:gd name="connsiteX174" fmla="*/ 2748833 w 12192000"/>
              <a:gd name="connsiteY174" fmla="*/ 1986323 h 2237474"/>
              <a:gd name="connsiteX175" fmla="*/ 2748661 w 12192000"/>
              <a:gd name="connsiteY175" fmla="*/ 1986122 h 2237474"/>
              <a:gd name="connsiteX176" fmla="*/ 2740251 w 12192000"/>
              <a:gd name="connsiteY176" fmla="*/ 1986946 h 2237474"/>
              <a:gd name="connsiteX177" fmla="*/ 2718916 w 12192000"/>
              <a:gd name="connsiteY177" fmla="*/ 1990867 h 2237474"/>
              <a:gd name="connsiteX178" fmla="*/ 2713522 w 12192000"/>
              <a:gd name="connsiteY178" fmla="*/ 1990173 h 2237474"/>
              <a:gd name="connsiteX179" fmla="*/ 2680597 w 12192000"/>
              <a:gd name="connsiteY179" fmla="*/ 1984996 h 2237474"/>
              <a:gd name="connsiteX180" fmla="*/ 2578178 w 12192000"/>
              <a:gd name="connsiteY180" fmla="*/ 1990531 h 2237474"/>
              <a:gd name="connsiteX181" fmla="*/ 2476147 w 12192000"/>
              <a:gd name="connsiteY181" fmla="*/ 1998305 h 2237474"/>
              <a:gd name="connsiteX182" fmla="*/ 2373568 w 12192000"/>
              <a:gd name="connsiteY182" fmla="*/ 2003219 h 2237474"/>
              <a:gd name="connsiteX183" fmla="*/ 2321399 w 12192000"/>
              <a:gd name="connsiteY183" fmla="*/ 1989467 h 2237474"/>
              <a:gd name="connsiteX184" fmla="*/ 2315525 w 12192000"/>
              <a:gd name="connsiteY184" fmla="*/ 1989708 h 2237474"/>
              <a:gd name="connsiteX185" fmla="*/ 2300792 w 12192000"/>
              <a:gd name="connsiteY185" fmla="*/ 1994290 h 2237474"/>
              <a:gd name="connsiteX186" fmla="*/ 2295469 w 12192000"/>
              <a:gd name="connsiteY186" fmla="*/ 1996659 h 2237474"/>
              <a:gd name="connsiteX187" fmla="*/ 2287219 w 12192000"/>
              <a:gd name="connsiteY187" fmla="*/ 1998750 h 2237474"/>
              <a:gd name="connsiteX188" fmla="*/ 2286948 w 12192000"/>
              <a:gd name="connsiteY188" fmla="*/ 1998596 h 2237474"/>
              <a:gd name="connsiteX189" fmla="*/ 2243069 w 12192000"/>
              <a:gd name="connsiteY189" fmla="*/ 2015111 h 2237474"/>
              <a:gd name="connsiteX190" fmla="*/ 2186609 w 12192000"/>
              <a:gd name="connsiteY190" fmla="*/ 2008263 h 2237474"/>
              <a:gd name="connsiteX191" fmla="*/ 2164831 w 12192000"/>
              <a:gd name="connsiteY191" fmla="*/ 2010143 h 2237474"/>
              <a:gd name="connsiteX192" fmla="*/ 2152836 w 12192000"/>
              <a:gd name="connsiteY192" fmla="*/ 2010048 h 2237474"/>
              <a:gd name="connsiteX193" fmla="*/ 2117102 w 12192000"/>
              <a:gd name="connsiteY193" fmla="*/ 2023004 h 2237474"/>
              <a:gd name="connsiteX194" fmla="*/ 2111935 w 12192000"/>
              <a:gd name="connsiteY194" fmla="*/ 2023163 h 2237474"/>
              <a:gd name="connsiteX195" fmla="*/ 2089991 w 12192000"/>
              <a:gd name="connsiteY195" fmla="*/ 2034193 h 2237474"/>
              <a:gd name="connsiteX196" fmla="*/ 2058061 w 12192000"/>
              <a:gd name="connsiteY196" fmla="*/ 2047942 h 2237474"/>
              <a:gd name="connsiteX197" fmla="*/ 2055737 w 12192000"/>
              <a:gd name="connsiteY197" fmla="*/ 2047704 h 2237474"/>
              <a:gd name="connsiteX198" fmla="*/ 2042244 w 12192000"/>
              <a:gd name="connsiteY198" fmla="*/ 2055560 h 2237474"/>
              <a:gd name="connsiteX199" fmla="*/ 1976224 w 12192000"/>
              <a:gd name="connsiteY199" fmla="*/ 2074257 h 2237474"/>
              <a:gd name="connsiteX200" fmla="*/ 1877728 w 12192000"/>
              <a:gd name="connsiteY200" fmla="*/ 2101004 h 2237474"/>
              <a:gd name="connsiteX201" fmla="*/ 1759056 w 12192000"/>
              <a:gd name="connsiteY201" fmla="*/ 2125608 h 2237474"/>
              <a:gd name="connsiteX202" fmla="*/ 1637948 w 12192000"/>
              <a:gd name="connsiteY202" fmla="*/ 2172597 h 2237474"/>
              <a:gd name="connsiteX203" fmla="*/ 1434549 w 12192000"/>
              <a:gd name="connsiteY203" fmla="*/ 2234522 h 2237474"/>
              <a:gd name="connsiteX204" fmla="*/ 1398481 w 12192000"/>
              <a:gd name="connsiteY204" fmla="*/ 2237074 h 2237474"/>
              <a:gd name="connsiteX205" fmla="*/ 1398407 w 12192000"/>
              <a:gd name="connsiteY205" fmla="*/ 2237095 h 2237474"/>
              <a:gd name="connsiteX206" fmla="*/ 1370962 w 12192000"/>
              <a:gd name="connsiteY206" fmla="*/ 2237474 h 2237474"/>
              <a:gd name="connsiteX207" fmla="*/ 1356367 w 12192000"/>
              <a:gd name="connsiteY207" fmla="*/ 2235089 h 2237474"/>
              <a:gd name="connsiteX208" fmla="*/ 1324828 w 12192000"/>
              <a:gd name="connsiteY208" fmla="*/ 2231968 h 2237474"/>
              <a:gd name="connsiteX209" fmla="*/ 1297744 w 12192000"/>
              <a:gd name="connsiteY209" fmla="*/ 2235849 h 2237474"/>
              <a:gd name="connsiteX210" fmla="*/ 1286236 w 12192000"/>
              <a:gd name="connsiteY210" fmla="*/ 2233135 h 2237474"/>
              <a:gd name="connsiteX211" fmla="*/ 1283504 w 12192000"/>
              <a:gd name="connsiteY211" fmla="*/ 2233797 h 2237474"/>
              <a:gd name="connsiteX212" fmla="*/ 1279765 w 12192000"/>
              <a:gd name="connsiteY212" fmla="*/ 2229639 h 2237474"/>
              <a:gd name="connsiteX213" fmla="*/ 1195347 w 12192000"/>
              <a:gd name="connsiteY213" fmla="*/ 2212354 h 2237474"/>
              <a:gd name="connsiteX214" fmla="*/ 970251 w 12192000"/>
              <a:gd name="connsiteY214" fmla="*/ 2221029 h 2237474"/>
              <a:gd name="connsiteX215" fmla="*/ 812914 w 12192000"/>
              <a:gd name="connsiteY215" fmla="*/ 2202752 h 2237474"/>
              <a:gd name="connsiteX216" fmla="*/ 800195 w 12192000"/>
              <a:gd name="connsiteY216" fmla="*/ 2209407 h 2237474"/>
              <a:gd name="connsiteX217" fmla="*/ 784978 w 12192000"/>
              <a:gd name="connsiteY217" fmla="*/ 2212360 h 2237474"/>
              <a:gd name="connsiteX218" fmla="*/ 681987 w 12192000"/>
              <a:gd name="connsiteY218" fmla="*/ 2216757 h 2237474"/>
              <a:gd name="connsiteX219" fmla="*/ 669923 w 12192000"/>
              <a:gd name="connsiteY219" fmla="*/ 2211682 h 2237474"/>
              <a:gd name="connsiteX220" fmla="*/ 648680 w 12192000"/>
              <a:gd name="connsiteY220" fmla="*/ 2206229 h 2237474"/>
              <a:gd name="connsiteX221" fmla="*/ 597225 w 12192000"/>
              <a:gd name="connsiteY221" fmla="*/ 2180999 h 2237474"/>
              <a:gd name="connsiteX222" fmla="*/ 558449 w 12192000"/>
              <a:gd name="connsiteY222" fmla="*/ 2182346 h 2237474"/>
              <a:gd name="connsiteX223" fmla="*/ 550517 w 12192000"/>
              <a:gd name="connsiteY223" fmla="*/ 2182060 h 2237474"/>
              <a:gd name="connsiteX224" fmla="*/ 550309 w 12192000"/>
              <a:gd name="connsiteY224" fmla="*/ 2181825 h 2237474"/>
              <a:gd name="connsiteX225" fmla="*/ 541836 w 12192000"/>
              <a:gd name="connsiteY225" fmla="*/ 2181063 h 2237474"/>
              <a:gd name="connsiteX226" fmla="*/ 536057 w 12192000"/>
              <a:gd name="connsiteY226" fmla="*/ 2181537 h 2237474"/>
              <a:gd name="connsiteX227" fmla="*/ 520671 w 12192000"/>
              <a:gd name="connsiteY227" fmla="*/ 2180980 h 2237474"/>
              <a:gd name="connsiteX228" fmla="*/ 515024 w 12192000"/>
              <a:gd name="connsiteY228" fmla="*/ 2179258 h 2237474"/>
              <a:gd name="connsiteX229" fmla="*/ 512278 w 12192000"/>
              <a:gd name="connsiteY229" fmla="*/ 2176369 h 2237474"/>
              <a:gd name="connsiteX230" fmla="*/ 480419 w 12192000"/>
              <a:gd name="connsiteY230" fmla="*/ 2167807 h 2237474"/>
              <a:gd name="connsiteX231" fmla="*/ 413835 w 12192000"/>
              <a:gd name="connsiteY231" fmla="*/ 2156783 h 2237474"/>
              <a:gd name="connsiteX232" fmla="*/ 376513 w 12192000"/>
              <a:gd name="connsiteY232" fmla="*/ 2154014 h 2237474"/>
              <a:gd name="connsiteX233" fmla="*/ 273386 w 12192000"/>
              <a:gd name="connsiteY233" fmla="*/ 2142551 h 2237474"/>
              <a:gd name="connsiteX234" fmla="*/ 169207 w 12192000"/>
              <a:gd name="connsiteY234" fmla="*/ 2128100 h 2237474"/>
              <a:gd name="connsiteX235" fmla="*/ 93149 w 12192000"/>
              <a:gd name="connsiteY235" fmla="*/ 2105324 h 2237474"/>
              <a:gd name="connsiteX236" fmla="*/ 88109 w 12192000"/>
              <a:gd name="connsiteY236" fmla="*/ 2106704 h 2237474"/>
              <a:gd name="connsiteX237" fmla="*/ 80022 w 12192000"/>
              <a:gd name="connsiteY237" fmla="*/ 2107254 h 2237474"/>
              <a:gd name="connsiteX238" fmla="*/ 79717 w 12192000"/>
              <a:gd name="connsiteY238" fmla="*/ 2107046 h 2237474"/>
              <a:gd name="connsiteX239" fmla="*/ 72352 w 12192000"/>
              <a:gd name="connsiteY239" fmla="*/ 2107991 h 2237474"/>
              <a:gd name="connsiteX240" fmla="*/ 37645 w 12192000"/>
              <a:gd name="connsiteY240" fmla="*/ 2115401 h 2237474"/>
              <a:gd name="connsiteX241" fmla="*/ 4572 w 12192000"/>
              <a:gd name="connsiteY241" fmla="*/ 2111091 h 2237474"/>
              <a:gd name="connsiteX242" fmla="*/ 0 w 12192000"/>
              <a:gd name="connsiteY242" fmla="*/ 2110468 h 2237474"/>
              <a:gd name="connsiteX243" fmla="*/ 0 w 12192000"/>
              <a:gd name="connsiteY2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11738 w 12192000"/>
              <a:gd name="connsiteY134" fmla="*/ 1776964 h 2237474"/>
              <a:gd name="connsiteX135" fmla="*/ 4560070 w 12192000"/>
              <a:gd name="connsiteY135" fmla="*/ 1785640 h 2237474"/>
              <a:gd name="connsiteX136" fmla="*/ 4536503 w 12192000"/>
              <a:gd name="connsiteY136" fmla="*/ 1785334 h 2237474"/>
              <a:gd name="connsiteX137" fmla="*/ 4513724 w 12192000"/>
              <a:gd name="connsiteY137" fmla="*/ 1791996 h 2237474"/>
              <a:gd name="connsiteX138" fmla="*/ 4459810 w 12192000"/>
              <a:gd name="connsiteY138" fmla="*/ 1797886 h 2237474"/>
              <a:gd name="connsiteX139" fmla="*/ 4379064 w 12192000"/>
              <a:gd name="connsiteY139" fmla="*/ 1817177 h 2237474"/>
              <a:gd name="connsiteX140" fmla="*/ 4319209 w 12192000"/>
              <a:gd name="connsiteY140" fmla="*/ 1834833 h 2237474"/>
              <a:gd name="connsiteX141" fmla="*/ 4306907 w 12192000"/>
              <a:gd name="connsiteY141" fmla="*/ 1841641 h 2237474"/>
              <a:gd name="connsiteX142" fmla="*/ 4290981 w 12192000"/>
              <a:gd name="connsiteY142" fmla="*/ 1839677 h 2237474"/>
              <a:gd name="connsiteX143" fmla="*/ 4285792 w 12192000"/>
              <a:gd name="connsiteY143" fmla="*/ 1836231 h 2237474"/>
              <a:gd name="connsiteX144" fmla="*/ 4238372 w 12192000"/>
              <a:gd name="connsiteY144" fmla="*/ 1851480 h 2237474"/>
              <a:gd name="connsiteX145" fmla="*/ 4232517 w 12192000"/>
              <a:gd name="connsiteY145" fmla="*/ 1852567 h 2237474"/>
              <a:gd name="connsiteX146" fmla="*/ 4191732 w 12192000"/>
              <a:gd name="connsiteY146" fmla="*/ 1857328 h 2237474"/>
              <a:gd name="connsiteX147" fmla="*/ 4065532 w 12192000"/>
              <a:gd name="connsiteY147" fmla="*/ 1855477 h 2237474"/>
              <a:gd name="connsiteX148" fmla="*/ 4028460 w 12192000"/>
              <a:gd name="connsiteY148" fmla="*/ 1855137 h 2237474"/>
              <a:gd name="connsiteX149" fmla="*/ 4002267 w 12192000"/>
              <a:gd name="connsiteY149" fmla="*/ 1852352 h 2237474"/>
              <a:gd name="connsiteX150" fmla="*/ 3931396 w 12192000"/>
              <a:gd name="connsiteY150" fmla="*/ 1858915 h 2237474"/>
              <a:gd name="connsiteX151" fmla="*/ 3812162 w 12192000"/>
              <a:gd name="connsiteY151" fmla="*/ 1875501 h 2237474"/>
              <a:gd name="connsiteX152" fmla="*/ 3767672 w 12192000"/>
              <a:gd name="connsiteY152" fmla="*/ 1874600 h 2237474"/>
              <a:gd name="connsiteX153" fmla="*/ 3764741 w 12192000"/>
              <a:gd name="connsiteY153" fmla="*/ 1869433 h 2237474"/>
              <a:gd name="connsiteX154" fmla="*/ 3751332 w 12192000"/>
              <a:gd name="connsiteY154" fmla="*/ 1869854 h 2237474"/>
              <a:gd name="connsiteX155" fmla="*/ 3748155 w 12192000"/>
              <a:gd name="connsiteY155" fmla="*/ 1868903 h 2237474"/>
              <a:gd name="connsiteX156" fmla="*/ 3729530 w 12192000"/>
              <a:gd name="connsiteY156" fmla="*/ 1864513 h 2237474"/>
              <a:gd name="connsiteX157" fmla="*/ 3680177 w 12192000"/>
              <a:gd name="connsiteY157" fmla="*/ 1881552 h 2237474"/>
              <a:gd name="connsiteX158" fmla="*/ 3567259 w 12192000"/>
              <a:gd name="connsiteY158" fmla="*/ 1893482 h 2237474"/>
              <a:gd name="connsiteX159" fmla="*/ 3405770 w 12192000"/>
              <a:gd name="connsiteY159" fmla="*/ 1904591 h 2237474"/>
              <a:gd name="connsiteX160" fmla="*/ 3280097 w 12192000"/>
              <a:gd name="connsiteY160" fmla="*/ 1919610 h 2237474"/>
              <a:gd name="connsiteX161" fmla="*/ 3123424 w 12192000"/>
              <a:gd name="connsiteY161" fmla="*/ 1952930 h 2237474"/>
              <a:gd name="connsiteX162" fmla="*/ 3009910 w 12192000"/>
              <a:gd name="connsiteY162" fmla="*/ 1957866 h 2237474"/>
              <a:gd name="connsiteX163" fmla="*/ 2995934 w 12192000"/>
              <a:gd name="connsiteY163" fmla="*/ 1967085 h 2237474"/>
              <a:gd name="connsiteX164" fmla="*/ 2980071 w 12192000"/>
              <a:gd name="connsiteY164" fmla="*/ 1972988 h 2237474"/>
              <a:gd name="connsiteX165" fmla="*/ 2978094 w 12192000"/>
              <a:gd name="connsiteY165" fmla="*/ 1972369 h 2237474"/>
              <a:gd name="connsiteX166" fmla="*/ 2942858 w 12192000"/>
              <a:gd name="connsiteY166" fmla="*/ 1981367 h 2237474"/>
              <a:gd name="connsiteX167" fmla="*/ 2875436 w 12192000"/>
              <a:gd name="connsiteY167" fmla="*/ 1996977 h 2237474"/>
              <a:gd name="connsiteX168" fmla="*/ 2874892 w 12192000"/>
              <a:gd name="connsiteY168" fmla="*/ 1996085 h 2237474"/>
              <a:gd name="connsiteX169" fmla="*/ 2864145 w 12192000"/>
              <a:gd name="connsiteY169" fmla="*/ 1994061 h 2237474"/>
              <a:gd name="connsiteX170" fmla="*/ 2843662 w 12192000"/>
              <a:gd name="connsiteY170" fmla="*/ 1992498 h 2237474"/>
              <a:gd name="connsiteX171" fmla="*/ 2796128 w 12192000"/>
              <a:gd name="connsiteY171" fmla="*/ 1976403 h 2237474"/>
              <a:gd name="connsiteX172" fmla="*/ 2756784 w 12192000"/>
              <a:gd name="connsiteY172" fmla="*/ 1985116 h 2237474"/>
              <a:gd name="connsiteX173" fmla="*/ 2748833 w 12192000"/>
              <a:gd name="connsiteY173" fmla="*/ 1986323 h 2237474"/>
              <a:gd name="connsiteX174" fmla="*/ 2748661 w 12192000"/>
              <a:gd name="connsiteY174" fmla="*/ 1986122 h 2237474"/>
              <a:gd name="connsiteX175" fmla="*/ 2740251 w 12192000"/>
              <a:gd name="connsiteY175" fmla="*/ 1986946 h 2237474"/>
              <a:gd name="connsiteX176" fmla="*/ 2718916 w 12192000"/>
              <a:gd name="connsiteY176" fmla="*/ 1990867 h 2237474"/>
              <a:gd name="connsiteX177" fmla="*/ 2713522 w 12192000"/>
              <a:gd name="connsiteY177" fmla="*/ 1990173 h 2237474"/>
              <a:gd name="connsiteX178" fmla="*/ 2680597 w 12192000"/>
              <a:gd name="connsiteY178" fmla="*/ 1984996 h 2237474"/>
              <a:gd name="connsiteX179" fmla="*/ 2578178 w 12192000"/>
              <a:gd name="connsiteY179" fmla="*/ 1990531 h 2237474"/>
              <a:gd name="connsiteX180" fmla="*/ 2476147 w 12192000"/>
              <a:gd name="connsiteY180" fmla="*/ 1998305 h 2237474"/>
              <a:gd name="connsiteX181" fmla="*/ 2373568 w 12192000"/>
              <a:gd name="connsiteY181" fmla="*/ 2003219 h 2237474"/>
              <a:gd name="connsiteX182" fmla="*/ 2321399 w 12192000"/>
              <a:gd name="connsiteY182" fmla="*/ 1989467 h 2237474"/>
              <a:gd name="connsiteX183" fmla="*/ 2315525 w 12192000"/>
              <a:gd name="connsiteY183" fmla="*/ 1989708 h 2237474"/>
              <a:gd name="connsiteX184" fmla="*/ 2300792 w 12192000"/>
              <a:gd name="connsiteY184" fmla="*/ 1994290 h 2237474"/>
              <a:gd name="connsiteX185" fmla="*/ 2295469 w 12192000"/>
              <a:gd name="connsiteY185" fmla="*/ 1996659 h 2237474"/>
              <a:gd name="connsiteX186" fmla="*/ 2287219 w 12192000"/>
              <a:gd name="connsiteY186" fmla="*/ 1998750 h 2237474"/>
              <a:gd name="connsiteX187" fmla="*/ 2286948 w 12192000"/>
              <a:gd name="connsiteY187" fmla="*/ 1998596 h 2237474"/>
              <a:gd name="connsiteX188" fmla="*/ 2243069 w 12192000"/>
              <a:gd name="connsiteY188" fmla="*/ 2015111 h 2237474"/>
              <a:gd name="connsiteX189" fmla="*/ 2186609 w 12192000"/>
              <a:gd name="connsiteY189" fmla="*/ 2008263 h 2237474"/>
              <a:gd name="connsiteX190" fmla="*/ 2164831 w 12192000"/>
              <a:gd name="connsiteY190" fmla="*/ 2010143 h 2237474"/>
              <a:gd name="connsiteX191" fmla="*/ 2152836 w 12192000"/>
              <a:gd name="connsiteY191" fmla="*/ 2010048 h 2237474"/>
              <a:gd name="connsiteX192" fmla="*/ 2117102 w 12192000"/>
              <a:gd name="connsiteY192" fmla="*/ 2023004 h 2237474"/>
              <a:gd name="connsiteX193" fmla="*/ 2111935 w 12192000"/>
              <a:gd name="connsiteY193" fmla="*/ 2023163 h 2237474"/>
              <a:gd name="connsiteX194" fmla="*/ 2089991 w 12192000"/>
              <a:gd name="connsiteY194" fmla="*/ 2034193 h 2237474"/>
              <a:gd name="connsiteX195" fmla="*/ 2058061 w 12192000"/>
              <a:gd name="connsiteY195" fmla="*/ 2047942 h 2237474"/>
              <a:gd name="connsiteX196" fmla="*/ 2055737 w 12192000"/>
              <a:gd name="connsiteY196" fmla="*/ 2047704 h 2237474"/>
              <a:gd name="connsiteX197" fmla="*/ 2042244 w 12192000"/>
              <a:gd name="connsiteY197" fmla="*/ 2055560 h 2237474"/>
              <a:gd name="connsiteX198" fmla="*/ 1976224 w 12192000"/>
              <a:gd name="connsiteY198" fmla="*/ 2074257 h 2237474"/>
              <a:gd name="connsiteX199" fmla="*/ 1877728 w 12192000"/>
              <a:gd name="connsiteY199" fmla="*/ 2101004 h 2237474"/>
              <a:gd name="connsiteX200" fmla="*/ 1759056 w 12192000"/>
              <a:gd name="connsiteY200" fmla="*/ 2125608 h 2237474"/>
              <a:gd name="connsiteX201" fmla="*/ 1637948 w 12192000"/>
              <a:gd name="connsiteY201" fmla="*/ 2172597 h 2237474"/>
              <a:gd name="connsiteX202" fmla="*/ 1434549 w 12192000"/>
              <a:gd name="connsiteY202" fmla="*/ 2234522 h 2237474"/>
              <a:gd name="connsiteX203" fmla="*/ 1398481 w 12192000"/>
              <a:gd name="connsiteY203" fmla="*/ 2237074 h 2237474"/>
              <a:gd name="connsiteX204" fmla="*/ 1398407 w 12192000"/>
              <a:gd name="connsiteY204" fmla="*/ 2237095 h 2237474"/>
              <a:gd name="connsiteX205" fmla="*/ 1370962 w 12192000"/>
              <a:gd name="connsiteY205" fmla="*/ 2237474 h 2237474"/>
              <a:gd name="connsiteX206" fmla="*/ 1356367 w 12192000"/>
              <a:gd name="connsiteY206" fmla="*/ 2235089 h 2237474"/>
              <a:gd name="connsiteX207" fmla="*/ 1324828 w 12192000"/>
              <a:gd name="connsiteY207" fmla="*/ 2231968 h 2237474"/>
              <a:gd name="connsiteX208" fmla="*/ 1297744 w 12192000"/>
              <a:gd name="connsiteY208" fmla="*/ 2235849 h 2237474"/>
              <a:gd name="connsiteX209" fmla="*/ 1286236 w 12192000"/>
              <a:gd name="connsiteY209" fmla="*/ 2233135 h 2237474"/>
              <a:gd name="connsiteX210" fmla="*/ 1283504 w 12192000"/>
              <a:gd name="connsiteY210" fmla="*/ 2233797 h 2237474"/>
              <a:gd name="connsiteX211" fmla="*/ 1279765 w 12192000"/>
              <a:gd name="connsiteY211" fmla="*/ 2229639 h 2237474"/>
              <a:gd name="connsiteX212" fmla="*/ 1195347 w 12192000"/>
              <a:gd name="connsiteY212" fmla="*/ 2212354 h 2237474"/>
              <a:gd name="connsiteX213" fmla="*/ 970251 w 12192000"/>
              <a:gd name="connsiteY213" fmla="*/ 2221029 h 2237474"/>
              <a:gd name="connsiteX214" fmla="*/ 812914 w 12192000"/>
              <a:gd name="connsiteY214" fmla="*/ 2202752 h 2237474"/>
              <a:gd name="connsiteX215" fmla="*/ 800195 w 12192000"/>
              <a:gd name="connsiteY215" fmla="*/ 2209407 h 2237474"/>
              <a:gd name="connsiteX216" fmla="*/ 784978 w 12192000"/>
              <a:gd name="connsiteY216" fmla="*/ 2212360 h 2237474"/>
              <a:gd name="connsiteX217" fmla="*/ 681987 w 12192000"/>
              <a:gd name="connsiteY217" fmla="*/ 2216757 h 2237474"/>
              <a:gd name="connsiteX218" fmla="*/ 669923 w 12192000"/>
              <a:gd name="connsiteY218" fmla="*/ 2211682 h 2237474"/>
              <a:gd name="connsiteX219" fmla="*/ 648680 w 12192000"/>
              <a:gd name="connsiteY219" fmla="*/ 2206229 h 2237474"/>
              <a:gd name="connsiteX220" fmla="*/ 597225 w 12192000"/>
              <a:gd name="connsiteY220" fmla="*/ 2180999 h 2237474"/>
              <a:gd name="connsiteX221" fmla="*/ 558449 w 12192000"/>
              <a:gd name="connsiteY221" fmla="*/ 2182346 h 2237474"/>
              <a:gd name="connsiteX222" fmla="*/ 550517 w 12192000"/>
              <a:gd name="connsiteY222" fmla="*/ 2182060 h 2237474"/>
              <a:gd name="connsiteX223" fmla="*/ 550309 w 12192000"/>
              <a:gd name="connsiteY223" fmla="*/ 2181825 h 2237474"/>
              <a:gd name="connsiteX224" fmla="*/ 541836 w 12192000"/>
              <a:gd name="connsiteY224" fmla="*/ 2181063 h 2237474"/>
              <a:gd name="connsiteX225" fmla="*/ 536057 w 12192000"/>
              <a:gd name="connsiteY225" fmla="*/ 2181537 h 2237474"/>
              <a:gd name="connsiteX226" fmla="*/ 520671 w 12192000"/>
              <a:gd name="connsiteY226" fmla="*/ 2180980 h 2237474"/>
              <a:gd name="connsiteX227" fmla="*/ 515024 w 12192000"/>
              <a:gd name="connsiteY227" fmla="*/ 2179258 h 2237474"/>
              <a:gd name="connsiteX228" fmla="*/ 512278 w 12192000"/>
              <a:gd name="connsiteY228" fmla="*/ 2176369 h 2237474"/>
              <a:gd name="connsiteX229" fmla="*/ 480419 w 12192000"/>
              <a:gd name="connsiteY229" fmla="*/ 2167807 h 2237474"/>
              <a:gd name="connsiteX230" fmla="*/ 413835 w 12192000"/>
              <a:gd name="connsiteY230" fmla="*/ 2156783 h 2237474"/>
              <a:gd name="connsiteX231" fmla="*/ 376513 w 12192000"/>
              <a:gd name="connsiteY231" fmla="*/ 2154014 h 2237474"/>
              <a:gd name="connsiteX232" fmla="*/ 273386 w 12192000"/>
              <a:gd name="connsiteY232" fmla="*/ 2142551 h 2237474"/>
              <a:gd name="connsiteX233" fmla="*/ 169207 w 12192000"/>
              <a:gd name="connsiteY233" fmla="*/ 2128100 h 2237474"/>
              <a:gd name="connsiteX234" fmla="*/ 93149 w 12192000"/>
              <a:gd name="connsiteY234" fmla="*/ 2105324 h 2237474"/>
              <a:gd name="connsiteX235" fmla="*/ 88109 w 12192000"/>
              <a:gd name="connsiteY235" fmla="*/ 2106704 h 2237474"/>
              <a:gd name="connsiteX236" fmla="*/ 80022 w 12192000"/>
              <a:gd name="connsiteY236" fmla="*/ 2107254 h 2237474"/>
              <a:gd name="connsiteX237" fmla="*/ 79717 w 12192000"/>
              <a:gd name="connsiteY237" fmla="*/ 2107046 h 2237474"/>
              <a:gd name="connsiteX238" fmla="*/ 72352 w 12192000"/>
              <a:gd name="connsiteY238" fmla="*/ 2107991 h 2237474"/>
              <a:gd name="connsiteX239" fmla="*/ 37645 w 12192000"/>
              <a:gd name="connsiteY239" fmla="*/ 2115401 h 2237474"/>
              <a:gd name="connsiteX240" fmla="*/ 4572 w 12192000"/>
              <a:gd name="connsiteY240" fmla="*/ 2111091 h 2237474"/>
              <a:gd name="connsiteX241" fmla="*/ 0 w 12192000"/>
              <a:gd name="connsiteY241" fmla="*/ 2110468 h 2237474"/>
              <a:gd name="connsiteX242" fmla="*/ 0 w 12192000"/>
              <a:gd name="connsiteY2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306907 w 12192000"/>
              <a:gd name="connsiteY140" fmla="*/ 1841641 h 2237474"/>
              <a:gd name="connsiteX141" fmla="*/ 4290981 w 12192000"/>
              <a:gd name="connsiteY141" fmla="*/ 1839677 h 2237474"/>
              <a:gd name="connsiteX142" fmla="*/ 4285792 w 12192000"/>
              <a:gd name="connsiteY142" fmla="*/ 1836231 h 2237474"/>
              <a:gd name="connsiteX143" fmla="*/ 4238372 w 12192000"/>
              <a:gd name="connsiteY143" fmla="*/ 1851480 h 2237474"/>
              <a:gd name="connsiteX144" fmla="*/ 4232517 w 12192000"/>
              <a:gd name="connsiteY144" fmla="*/ 1852567 h 2237474"/>
              <a:gd name="connsiteX145" fmla="*/ 4191732 w 12192000"/>
              <a:gd name="connsiteY145" fmla="*/ 1857328 h 2237474"/>
              <a:gd name="connsiteX146" fmla="*/ 4065532 w 12192000"/>
              <a:gd name="connsiteY146" fmla="*/ 1855477 h 2237474"/>
              <a:gd name="connsiteX147" fmla="*/ 4028460 w 12192000"/>
              <a:gd name="connsiteY147" fmla="*/ 1855137 h 2237474"/>
              <a:gd name="connsiteX148" fmla="*/ 4002267 w 12192000"/>
              <a:gd name="connsiteY148" fmla="*/ 1852352 h 2237474"/>
              <a:gd name="connsiteX149" fmla="*/ 3931396 w 12192000"/>
              <a:gd name="connsiteY149" fmla="*/ 1858915 h 2237474"/>
              <a:gd name="connsiteX150" fmla="*/ 3812162 w 12192000"/>
              <a:gd name="connsiteY150" fmla="*/ 1875501 h 2237474"/>
              <a:gd name="connsiteX151" fmla="*/ 3767672 w 12192000"/>
              <a:gd name="connsiteY151" fmla="*/ 1874600 h 2237474"/>
              <a:gd name="connsiteX152" fmla="*/ 3764741 w 12192000"/>
              <a:gd name="connsiteY152" fmla="*/ 1869433 h 2237474"/>
              <a:gd name="connsiteX153" fmla="*/ 3751332 w 12192000"/>
              <a:gd name="connsiteY153" fmla="*/ 1869854 h 2237474"/>
              <a:gd name="connsiteX154" fmla="*/ 3748155 w 12192000"/>
              <a:gd name="connsiteY154" fmla="*/ 1868903 h 2237474"/>
              <a:gd name="connsiteX155" fmla="*/ 3729530 w 12192000"/>
              <a:gd name="connsiteY155" fmla="*/ 1864513 h 2237474"/>
              <a:gd name="connsiteX156" fmla="*/ 3680177 w 12192000"/>
              <a:gd name="connsiteY156" fmla="*/ 1881552 h 2237474"/>
              <a:gd name="connsiteX157" fmla="*/ 3567259 w 12192000"/>
              <a:gd name="connsiteY157" fmla="*/ 1893482 h 2237474"/>
              <a:gd name="connsiteX158" fmla="*/ 3405770 w 12192000"/>
              <a:gd name="connsiteY158" fmla="*/ 1904591 h 2237474"/>
              <a:gd name="connsiteX159" fmla="*/ 3280097 w 12192000"/>
              <a:gd name="connsiteY159" fmla="*/ 1919610 h 2237474"/>
              <a:gd name="connsiteX160" fmla="*/ 3123424 w 12192000"/>
              <a:gd name="connsiteY160" fmla="*/ 1952930 h 2237474"/>
              <a:gd name="connsiteX161" fmla="*/ 3009910 w 12192000"/>
              <a:gd name="connsiteY161" fmla="*/ 1957866 h 2237474"/>
              <a:gd name="connsiteX162" fmla="*/ 2995934 w 12192000"/>
              <a:gd name="connsiteY162" fmla="*/ 1967085 h 2237474"/>
              <a:gd name="connsiteX163" fmla="*/ 2980071 w 12192000"/>
              <a:gd name="connsiteY163" fmla="*/ 1972988 h 2237474"/>
              <a:gd name="connsiteX164" fmla="*/ 2978094 w 12192000"/>
              <a:gd name="connsiteY164" fmla="*/ 1972369 h 2237474"/>
              <a:gd name="connsiteX165" fmla="*/ 2942858 w 12192000"/>
              <a:gd name="connsiteY165" fmla="*/ 1981367 h 2237474"/>
              <a:gd name="connsiteX166" fmla="*/ 2875436 w 12192000"/>
              <a:gd name="connsiteY166" fmla="*/ 1996977 h 2237474"/>
              <a:gd name="connsiteX167" fmla="*/ 2874892 w 12192000"/>
              <a:gd name="connsiteY167" fmla="*/ 1996085 h 2237474"/>
              <a:gd name="connsiteX168" fmla="*/ 2864145 w 12192000"/>
              <a:gd name="connsiteY168" fmla="*/ 1994061 h 2237474"/>
              <a:gd name="connsiteX169" fmla="*/ 2843662 w 12192000"/>
              <a:gd name="connsiteY169" fmla="*/ 1992498 h 2237474"/>
              <a:gd name="connsiteX170" fmla="*/ 2796128 w 12192000"/>
              <a:gd name="connsiteY170" fmla="*/ 1976403 h 2237474"/>
              <a:gd name="connsiteX171" fmla="*/ 2756784 w 12192000"/>
              <a:gd name="connsiteY171" fmla="*/ 1985116 h 2237474"/>
              <a:gd name="connsiteX172" fmla="*/ 2748833 w 12192000"/>
              <a:gd name="connsiteY172" fmla="*/ 1986323 h 2237474"/>
              <a:gd name="connsiteX173" fmla="*/ 2748661 w 12192000"/>
              <a:gd name="connsiteY173" fmla="*/ 1986122 h 2237474"/>
              <a:gd name="connsiteX174" fmla="*/ 2740251 w 12192000"/>
              <a:gd name="connsiteY174" fmla="*/ 1986946 h 2237474"/>
              <a:gd name="connsiteX175" fmla="*/ 2718916 w 12192000"/>
              <a:gd name="connsiteY175" fmla="*/ 1990867 h 2237474"/>
              <a:gd name="connsiteX176" fmla="*/ 2713522 w 12192000"/>
              <a:gd name="connsiteY176" fmla="*/ 1990173 h 2237474"/>
              <a:gd name="connsiteX177" fmla="*/ 2680597 w 12192000"/>
              <a:gd name="connsiteY177" fmla="*/ 1984996 h 2237474"/>
              <a:gd name="connsiteX178" fmla="*/ 2578178 w 12192000"/>
              <a:gd name="connsiteY178" fmla="*/ 1990531 h 2237474"/>
              <a:gd name="connsiteX179" fmla="*/ 2476147 w 12192000"/>
              <a:gd name="connsiteY179" fmla="*/ 1998305 h 2237474"/>
              <a:gd name="connsiteX180" fmla="*/ 2373568 w 12192000"/>
              <a:gd name="connsiteY180" fmla="*/ 2003219 h 2237474"/>
              <a:gd name="connsiteX181" fmla="*/ 2321399 w 12192000"/>
              <a:gd name="connsiteY181" fmla="*/ 1989467 h 2237474"/>
              <a:gd name="connsiteX182" fmla="*/ 2315525 w 12192000"/>
              <a:gd name="connsiteY182" fmla="*/ 1989708 h 2237474"/>
              <a:gd name="connsiteX183" fmla="*/ 2300792 w 12192000"/>
              <a:gd name="connsiteY183" fmla="*/ 1994290 h 2237474"/>
              <a:gd name="connsiteX184" fmla="*/ 2295469 w 12192000"/>
              <a:gd name="connsiteY184" fmla="*/ 1996659 h 2237474"/>
              <a:gd name="connsiteX185" fmla="*/ 2287219 w 12192000"/>
              <a:gd name="connsiteY185" fmla="*/ 1998750 h 2237474"/>
              <a:gd name="connsiteX186" fmla="*/ 2286948 w 12192000"/>
              <a:gd name="connsiteY186" fmla="*/ 1998596 h 2237474"/>
              <a:gd name="connsiteX187" fmla="*/ 2243069 w 12192000"/>
              <a:gd name="connsiteY187" fmla="*/ 2015111 h 2237474"/>
              <a:gd name="connsiteX188" fmla="*/ 2186609 w 12192000"/>
              <a:gd name="connsiteY188" fmla="*/ 2008263 h 2237474"/>
              <a:gd name="connsiteX189" fmla="*/ 2164831 w 12192000"/>
              <a:gd name="connsiteY189" fmla="*/ 2010143 h 2237474"/>
              <a:gd name="connsiteX190" fmla="*/ 2152836 w 12192000"/>
              <a:gd name="connsiteY190" fmla="*/ 2010048 h 2237474"/>
              <a:gd name="connsiteX191" fmla="*/ 2117102 w 12192000"/>
              <a:gd name="connsiteY191" fmla="*/ 2023004 h 2237474"/>
              <a:gd name="connsiteX192" fmla="*/ 2111935 w 12192000"/>
              <a:gd name="connsiteY192" fmla="*/ 2023163 h 2237474"/>
              <a:gd name="connsiteX193" fmla="*/ 2089991 w 12192000"/>
              <a:gd name="connsiteY193" fmla="*/ 2034193 h 2237474"/>
              <a:gd name="connsiteX194" fmla="*/ 2058061 w 12192000"/>
              <a:gd name="connsiteY194" fmla="*/ 2047942 h 2237474"/>
              <a:gd name="connsiteX195" fmla="*/ 2055737 w 12192000"/>
              <a:gd name="connsiteY195" fmla="*/ 2047704 h 2237474"/>
              <a:gd name="connsiteX196" fmla="*/ 2042244 w 12192000"/>
              <a:gd name="connsiteY196" fmla="*/ 2055560 h 2237474"/>
              <a:gd name="connsiteX197" fmla="*/ 1976224 w 12192000"/>
              <a:gd name="connsiteY197" fmla="*/ 2074257 h 2237474"/>
              <a:gd name="connsiteX198" fmla="*/ 1877728 w 12192000"/>
              <a:gd name="connsiteY198" fmla="*/ 2101004 h 2237474"/>
              <a:gd name="connsiteX199" fmla="*/ 1759056 w 12192000"/>
              <a:gd name="connsiteY199" fmla="*/ 2125608 h 2237474"/>
              <a:gd name="connsiteX200" fmla="*/ 1637948 w 12192000"/>
              <a:gd name="connsiteY200" fmla="*/ 2172597 h 2237474"/>
              <a:gd name="connsiteX201" fmla="*/ 1434549 w 12192000"/>
              <a:gd name="connsiteY201" fmla="*/ 2234522 h 2237474"/>
              <a:gd name="connsiteX202" fmla="*/ 1398481 w 12192000"/>
              <a:gd name="connsiteY202" fmla="*/ 2237074 h 2237474"/>
              <a:gd name="connsiteX203" fmla="*/ 1398407 w 12192000"/>
              <a:gd name="connsiteY203" fmla="*/ 2237095 h 2237474"/>
              <a:gd name="connsiteX204" fmla="*/ 1370962 w 12192000"/>
              <a:gd name="connsiteY204" fmla="*/ 2237474 h 2237474"/>
              <a:gd name="connsiteX205" fmla="*/ 1356367 w 12192000"/>
              <a:gd name="connsiteY205" fmla="*/ 2235089 h 2237474"/>
              <a:gd name="connsiteX206" fmla="*/ 1324828 w 12192000"/>
              <a:gd name="connsiteY206" fmla="*/ 2231968 h 2237474"/>
              <a:gd name="connsiteX207" fmla="*/ 1297744 w 12192000"/>
              <a:gd name="connsiteY207" fmla="*/ 2235849 h 2237474"/>
              <a:gd name="connsiteX208" fmla="*/ 1286236 w 12192000"/>
              <a:gd name="connsiteY208" fmla="*/ 2233135 h 2237474"/>
              <a:gd name="connsiteX209" fmla="*/ 1283504 w 12192000"/>
              <a:gd name="connsiteY209" fmla="*/ 2233797 h 2237474"/>
              <a:gd name="connsiteX210" fmla="*/ 1279765 w 12192000"/>
              <a:gd name="connsiteY210" fmla="*/ 2229639 h 2237474"/>
              <a:gd name="connsiteX211" fmla="*/ 1195347 w 12192000"/>
              <a:gd name="connsiteY211" fmla="*/ 2212354 h 2237474"/>
              <a:gd name="connsiteX212" fmla="*/ 970251 w 12192000"/>
              <a:gd name="connsiteY212" fmla="*/ 2221029 h 2237474"/>
              <a:gd name="connsiteX213" fmla="*/ 812914 w 12192000"/>
              <a:gd name="connsiteY213" fmla="*/ 2202752 h 2237474"/>
              <a:gd name="connsiteX214" fmla="*/ 800195 w 12192000"/>
              <a:gd name="connsiteY214" fmla="*/ 2209407 h 2237474"/>
              <a:gd name="connsiteX215" fmla="*/ 784978 w 12192000"/>
              <a:gd name="connsiteY215" fmla="*/ 2212360 h 2237474"/>
              <a:gd name="connsiteX216" fmla="*/ 681987 w 12192000"/>
              <a:gd name="connsiteY216" fmla="*/ 2216757 h 2237474"/>
              <a:gd name="connsiteX217" fmla="*/ 669923 w 12192000"/>
              <a:gd name="connsiteY217" fmla="*/ 2211682 h 2237474"/>
              <a:gd name="connsiteX218" fmla="*/ 648680 w 12192000"/>
              <a:gd name="connsiteY218" fmla="*/ 2206229 h 2237474"/>
              <a:gd name="connsiteX219" fmla="*/ 597225 w 12192000"/>
              <a:gd name="connsiteY219" fmla="*/ 2180999 h 2237474"/>
              <a:gd name="connsiteX220" fmla="*/ 558449 w 12192000"/>
              <a:gd name="connsiteY220" fmla="*/ 2182346 h 2237474"/>
              <a:gd name="connsiteX221" fmla="*/ 550517 w 12192000"/>
              <a:gd name="connsiteY221" fmla="*/ 2182060 h 2237474"/>
              <a:gd name="connsiteX222" fmla="*/ 550309 w 12192000"/>
              <a:gd name="connsiteY222" fmla="*/ 2181825 h 2237474"/>
              <a:gd name="connsiteX223" fmla="*/ 541836 w 12192000"/>
              <a:gd name="connsiteY223" fmla="*/ 2181063 h 2237474"/>
              <a:gd name="connsiteX224" fmla="*/ 536057 w 12192000"/>
              <a:gd name="connsiteY224" fmla="*/ 2181537 h 2237474"/>
              <a:gd name="connsiteX225" fmla="*/ 520671 w 12192000"/>
              <a:gd name="connsiteY225" fmla="*/ 2180980 h 2237474"/>
              <a:gd name="connsiteX226" fmla="*/ 515024 w 12192000"/>
              <a:gd name="connsiteY226" fmla="*/ 2179258 h 2237474"/>
              <a:gd name="connsiteX227" fmla="*/ 512278 w 12192000"/>
              <a:gd name="connsiteY227" fmla="*/ 2176369 h 2237474"/>
              <a:gd name="connsiteX228" fmla="*/ 480419 w 12192000"/>
              <a:gd name="connsiteY228" fmla="*/ 2167807 h 2237474"/>
              <a:gd name="connsiteX229" fmla="*/ 413835 w 12192000"/>
              <a:gd name="connsiteY229" fmla="*/ 2156783 h 2237474"/>
              <a:gd name="connsiteX230" fmla="*/ 376513 w 12192000"/>
              <a:gd name="connsiteY230" fmla="*/ 2154014 h 2237474"/>
              <a:gd name="connsiteX231" fmla="*/ 273386 w 12192000"/>
              <a:gd name="connsiteY231" fmla="*/ 2142551 h 2237474"/>
              <a:gd name="connsiteX232" fmla="*/ 169207 w 12192000"/>
              <a:gd name="connsiteY232" fmla="*/ 2128100 h 2237474"/>
              <a:gd name="connsiteX233" fmla="*/ 93149 w 12192000"/>
              <a:gd name="connsiteY233" fmla="*/ 2105324 h 2237474"/>
              <a:gd name="connsiteX234" fmla="*/ 88109 w 12192000"/>
              <a:gd name="connsiteY234" fmla="*/ 2106704 h 2237474"/>
              <a:gd name="connsiteX235" fmla="*/ 80022 w 12192000"/>
              <a:gd name="connsiteY235" fmla="*/ 2107254 h 2237474"/>
              <a:gd name="connsiteX236" fmla="*/ 79717 w 12192000"/>
              <a:gd name="connsiteY236" fmla="*/ 2107046 h 2237474"/>
              <a:gd name="connsiteX237" fmla="*/ 72352 w 12192000"/>
              <a:gd name="connsiteY237" fmla="*/ 2107991 h 2237474"/>
              <a:gd name="connsiteX238" fmla="*/ 37645 w 12192000"/>
              <a:gd name="connsiteY238" fmla="*/ 2115401 h 2237474"/>
              <a:gd name="connsiteX239" fmla="*/ 4572 w 12192000"/>
              <a:gd name="connsiteY239" fmla="*/ 2111091 h 2237474"/>
              <a:gd name="connsiteX240" fmla="*/ 0 w 12192000"/>
              <a:gd name="connsiteY240" fmla="*/ 2110468 h 2237474"/>
              <a:gd name="connsiteX241" fmla="*/ 0 w 12192000"/>
              <a:gd name="connsiteY2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64741 w 12192000"/>
              <a:gd name="connsiteY151" fmla="*/ 1869433 h 2237474"/>
              <a:gd name="connsiteX152" fmla="*/ 3751332 w 12192000"/>
              <a:gd name="connsiteY152" fmla="*/ 1869854 h 2237474"/>
              <a:gd name="connsiteX153" fmla="*/ 3748155 w 12192000"/>
              <a:gd name="connsiteY153" fmla="*/ 1868903 h 2237474"/>
              <a:gd name="connsiteX154" fmla="*/ 3729530 w 12192000"/>
              <a:gd name="connsiteY154" fmla="*/ 1864513 h 2237474"/>
              <a:gd name="connsiteX155" fmla="*/ 3680177 w 12192000"/>
              <a:gd name="connsiteY155" fmla="*/ 1881552 h 2237474"/>
              <a:gd name="connsiteX156" fmla="*/ 3567259 w 12192000"/>
              <a:gd name="connsiteY156" fmla="*/ 1893482 h 2237474"/>
              <a:gd name="connsiteX157" fmla="*/ 3405770 w 12192000"/>
              <a:gd name="connsiteY157" fmla="*/ 1904591 h 2237474"/>
              <a:gd name="connsiteX158" fmla="*/ 3280097 w 12192000"/>
              <a:gd name="connsiteY158" fmla="*/ 1919610 h 2237474"/>
              <a:gd name="connsiteX159" fmla="*/ 3123424 w 12192000"/>
              <a:gd name="connsiteY159" fmla="*/ 1952930 h 2237474"/>
              <a:gd name="connsiteX160" fmla="*/ 3009910 w 12192000"/>
              <a:gd name="connsiteY160" fmla="*/ 1957866 h 2237474"/>
              <a:gd name="connsiteX161" fmla="*/ 2995934 w 12192000"/>
              <a:gd name="connsiteY161" fmla="*/ 1967085 h 2237474"/>
              <a:gd name="connsiteX162" fmla="*/ 2980071 w 12192000"/>
              <a:gd name="connsiteY162" fmla="*/ 1972988 h 2237474"/>
              <a:gd name="connsiteX163" fmla="*/ 2978094 w 12192000"/>
              <a:gd name="connsiteY163" fmla="*/ 1972369 h 2237474"/>
              <a:gd name="connsiteX164" fmla="*/ 2942858 w 12192000"/>
              <a:gd name="connsiteY164" fmla="*/ 1981367 h 2237474"/>
              <a:gd name="connsiteX165" fmla="*/ 2875436 w 12192000"/>
              <a:gd name="connsiteY165" fmla="*/ 1996977 h 2237474"/>
              <a:gd name="connsiteX166" fmla="*/ 2874892 w 12192000"/>
              <a:gd name="connsiteY166" fmla="*/ 1996085 h 2237474"/>
              <a:gd name="connsiteX167" fmla="*/ 2864145 w 12192000"/>
              <a:gd name="connsiteY167" fmla="*/ 1994061 h 2237474"/>
              <a:gd name="connsiteX168" fmla="*/ 2843662 w 12192000"/>
              <a:gd name="connsiteY168" fmla="*/ 1992498 h 2237474"/>
              <a:gd name="connsiteX169" fmla="*/ 2796128 w 12192000"/>
              <a:gd name="connsiteY169" fmla="*/ 1976403 h 2237474"/>
              <a:gd name="connsiteX170" fmla="*/ 2756784 w 12192000"/>
              <a:gd name="connsiteY170" fmla="*/ 1985116 h 2237474"/>
              <a:gd name="connsiteX171" fmla="*/ 2748833 w 12192000"/>
              <a:gd name="connsiteY171" fmla="*/ 1986323 h 2237474"/>
              <a:gd name="connsiteX172" fmla="*/ 2748661 w 12192000"/>
              <a:gd name="connsiteY172" fmla="*/ 1986122 h 2237474"/>
              <a:gd name="connsiteX173" fmla="*/ 2740251 w 12192000"/>
              <a:gd name="connsiteY173" fmla="*/ 1986946 h 2237474"/>
              <a:gd name="connsiteX174" fmla="*/ 2718916 w 12192000"/>
              <a:gd name="connsiteY174" fmla="*/ 1990867 h 2237474"/>
              <a:gd name="connsiteX175" fmla="*/ 2713522 w 12192000"/>
              <a:gd name="connsiteY175" fmla="*/ 1990173 h 2237474"/>
              <a:gd name="connsiteX176" fmla="*/ 2680597 w 12192000"/>
              <a:gd name="connsiteY176" fmla="*/ 1984996 h 2237474"/>
              <a:gd name="connsiteX177" fmla="*/ 2578178 w 12192000"/>
              <a:gd name="connsiteY177" fmla="*/ 1990531 h 2237474"/>
              <a:gd name="connsiteX178" fmla="*/ 2476147 w 12192000"/>
              <a:gd name="connsiteY178" fmla="*/ 1998305 h 2237474"/>
              <a:gd name="connsiteX179" fmla="*/ 2373568 w 12192000"/>
              <a:gd name="connsiteY179" fmla="*/ 2003219 h 2237474"/>
              <a:gd name="connsiteX180" fmla="*/ 2321399 w 12192000"/>
              <a:gd name="connsiteY180" fmla="*/ 1989467 h 2237474"/>
              <a:gd name="connsiteX181" fmla="*/ 2315525 w 12192000"/>
              <a:gd name="connsiteY181" fmla="*/ 1989708 h 2237474"/>
              <a:gd name="connsiteX182" fmla="*/ 2300792 w 12192000"/>
              <a:gd name="connsiteY182" fmla="*/ 1994290 h 2237474"/>
              <a:gd name="connsiteX183" fmla="*/ 2295469 w 12192000"/>
              <a:gd name="connsiteY183" fmla="*/ 1996659 h 2237474"/>
              <a:gd name="connsiteX184" fmla="*/ 2287219 w 12192000"/>
              <a:gd name="connsiteY184" fmla="*/ 1998750 h 2237474"/>
              <a:gd name="connsiteX185" fmla="*/ 2286948 w 12192000"/>
              <a:gd name="connsiteY185" fmla="*/ 1998596 h 2237474"/>
              <a:gd name="connsiteX186" fmla="*/ 2243069 w 12192000"/>
              <a:gd name="connsiteY186" fmla="*/ 2015111 h 2237474"/>
              <a:gd name="connsiteX187" fmla="*/ 2186609 w 12192000"/>
              <a:gd name="connsiteY187" fmla="*/ 2008263 h 2237474"/>
              <a:gd name="connsiteX188" fmla="*/ 2164831 w 12192000"/>
              <a:gd name="connsiteY188" fmla="*/ 2010143 h 2237474"/>
              <a:gd name="connsiteX189" fmla="*/ 2152836 w 12192000"/>
              <a:gd name="connsiteY189" fmla="*/ 2010048 h 2237474"/>
              <a:gd name="connsiteX190" fmla="*/ 2117102 w 12192000"/>
              <a:gd name="connsiteY190" fmla="*/ 2023004 h 2237474"/>
              <a:gd name="connsiteX191" fmla="*/ 2111935 w 12192000"/>
              <a:gd name="connsiteY191" fmla="*/ 2023163 h 2237474"/>
              <a:gd name="connsiteX192" fmla="*/ 2089991 w 12192000"/>
              <a:gd name="connsiteY192" fmla="*/ 2034193 h 2237474"/>
              <a:gd name="connsiteX193" fmla="*/ 2058061 w 12192000"/>
              <a:gd name="connsiteY193" fmla="*/ 2047942 h 2237474"/>
              <a:gd name="connsiteX194" fmla="*/ 2055737 w 12192000"/>
              <a:gd name="connsiteY194" fmla="*/ 2047704 h 2237474"/>
              <a:gd name="connsiteX195" fmla="*/ 2042244 w 12192000"/>
              <a:gd name="connsiteY195" fmla="*/ 2055560 h 2237474"/>
              <a:gd name="connsiteX196" fmla="*/ 1976224 w 12192000"/>
              <a:gd name="connsiteY196" fmla="*/ 2074257 h 2237474"/>
              <a:gd name="connsiteX197" fmla="*/ 1877728 w 12192000"/>
              <a:gd name="connsiteY197" fmla="*/ 2101004 h 2237474"/>
              <a:gd name="connsiteX198" fmla="*/ 1759056 w 12192000"/>
              <a:gd name="connsiteY198" fmla="*/ 2125608 h 2237474"/>
              <a:gd name="connsiteX199" fmla="*/ 1637948 w 12192000"/>
              <a:gd name="connsiteY199" fmla="*/ 2172597 h 2237474"/>
              <a:gd name="connsiteX200" fmla="*/ 1434549 w 12192000"/>
              <a:gd name="connsiteY200" fmla="*/ 2234522 h 2237474"/>
              <a:gd name="connsiteX201" fmla="*/ 1398481 w 12192000"/>
              <a:gd name="connsiteY201" fmla="*/ 2237074 h 2237474"/>
              <a:gd name="connsiteX202" fmla="*/ 1398407 w 12192000"/>
              <a:gd name="connsiteY202" fmla="*/ 2237095 h 2237474"/>
              <a:gd name="connsiteX203" fmla="*/ 1370962 w 12192000"/>
              <a:gd name="connsiteY203" fmla="*/ 2237474 h 2237474"/>
              <a:gd name="connsiteX204" fmla="*/ 1356367 w 12192000"/>
              <a:gd name="connsiteY204" fmla="*/ 2235089 h 2237474"/>
              <a:gd name="connsiteX205" fmla="*/ 1324828 w 12192000"/>
              <a:gd name="connsiteY205" fmla="*/ 2231968 h 2237474"/>
              <a:gd name="connsiteX206" fmla="*/ 1297744 w 12192000"/>
              <a:gd name="connsiteY206" fmla="*/ 2235849 h 2237474"/>
              <a:gd name="connsiteX207" fmla="*/ 1286236 w 12192000"/>
              <a:gd name="connsiteY207" fmla="*/ 2233135 h 2237474"/>
              <a:gd name="connsiteX208" fmla="*/ 1283504 w 12192000"/>
              <a:gd name="connsiteY208" fmla="*/ 2233797 h 2237474"/>
              <a:gd name="connsiteX209" fmla="*/ 1279765 w 12192000"/>
              <a:gd name="connsiteY209" fmla="*/ 2229639 h 2237474"/>
              <a:gd name="connsiteX210" fmla="*/ 1195347 w 12192000"/>
              <a:gd name="connsiteY210" fmla="*/ 2212354 h 2237474"/>
              <a:gd name="connsiteX211" fmla="*/ 970251 w 12192000"/>
              <a:gd name="connsiteY211" fmla="*/ 2221029 h 2237474"/>
              <a:gd name="connsiteX212" fmla="*/ 812914 w 12192000"/>
              <a:gd name="connsiteY212" fmla="*/ 2202752 h 2237474"/>
              <a:gd name="connsiteX213" fmla="*/ 800195 w 12192000"/>
              <a:gd name="connsiteY213" fmla="*/ 2209407 h 2237474"/>
              <a:gd name="connsiteX214" fmla="*/ 784978 w 12192000"/>
              <a:gd name="connsiteY214" fmla="*/ 2212360 h 2237474"/>
              <a:gd name="connsiteX215" fmla="*/ 681987 w 12192000"/>
              <a:gd name="connsiteY215" fmla="*/ 2216757 h 2237474"/>
              <a:gd name="connsiteX216" fmla="*/ 669923 w 12192000"/>
              <a:gd name="connsiteY216" fmla="*/ 2211682 h 2237474"/>
              <a:gd name="connsiteX217" fmla="*/ 648680 w 12192000"/>
              <a:gd name="connsiteY217" fmla="*/ 2206229 h 2237474"/>
              <a:gd name="connsiteX218" fmla="*/ 597225 w 12192000"/>
              <a:gd name="connsiteY218" fmla="*/ 2180999 h 2237474"/>
              <a:gd name="connsiteX219" fmla="*/ 558449 w 12192000"/>
              <a:gd name="connsiteY219" fmla="*/ 2182346 h 2237474"/>
              <a:gd name="connsiteX220" fmla="*/ 550517 w 12192000"/>
              <a:gd name="connsiteY220" fmla="*/ 2182060 h 2237474"/>
              <a:gd name="connsiteX221" fmla="*/ 550309 w 12192000"/>
              <a:gd name="connsiteY221" fmla="*/ 2181825 h 2237474"/>
              <a:gd name="connsiteX222" fmla="*/ 541836 w 12192000"/>
              <a:gd name="connsiteY222" fmla="*/ 2181063 h 2237474"/>
              <a:gd name="connsiteX223" fmla="*/ 536057 w 12192000"/>
              <a:gd name="connsiteY223" fmla="*/ 2181537 h 2237474"/>
              <a:gd name="connsiteX224" fmla="*/ 520671 w 12192000"/>
              <a:gd name="connsiteY224" fmla="*/ 2180980 h 2237474"/>
              <a:gd name="connsiteX225" fmla="*/ 515024 w 12192000"/>
              <a:gd name="connsiteY225" fmla="*/ 2179258 h 2237474"/>
              <a:gd name="connsiteX226" fmla="*/ 512278 w 12192000"/>
              <a:gd name="connsiteY226" fmla="*/ 2176369 h 2237474"/>
              <a:gd name="connsiteX227" fmla="*/ 480419 w 12192000"/>
              <a:gd name="connsiteY227" fmla="*/ 2167807 h 2237474"/>
              <a:gd name="connsiteX228" fmla="*/ 413835 w 12192000"/>
              <a:gd name="connsiteY228" fmla="*/ 2156783 h 2237474"/>
              <a:gd name="connsiteX229" fmla="*/ 376513 w 12192000"/>
              <a:gd name="connsiteY229" fmla="*/ 2154014 h 2237474"/>
              <a:gd name="connsiteX230" fmla="*/ 273386 w 12192000"/>
              <a:gd name="connsiteY230" fmla="*/ 2142551 h 2237474"/>
              <a:gd name="connsiteX231" fmla="*/ 169207 w 12192000"/>
              <a:gd name="connsiteY231" fmla="*/ 2128100 h 2237474"/>
              <a:gd name="connsiteX232" fmla="*/ 93149 w 12192000"/>
              <a:gd name="connsiteY232" fmla="*/ 2105324 h 2237474"/>
              <a:gd name="connsiteX233" fmla="*/ 88109 w 12192000"/>
              <a:gd name="connsiteY233" fmla="*/ 2106704 h 2237474"/>
              <a:gd name="connsiteX234" fmla="*/ 80022 w 12192000"/>
              <a:gd name="connsiteY234" fmla="*/ 2107254 h 2237474"/>
              <a:gd name="connsiteX235" fmla="*/ 79717 w 12192000"/>
              <a:gd name="connsiteY235" fmla="*/ 2107046 h 2237474"/>
              <a:gd name="connsiteX236" fmla="*/ 72352 w 12192000"/>
              <a:gd name="connsiteY236" fmla="*/ 2107991 h 2237474"/>
              <a:gd name="connsiteX237" fmla="*/ 37645 w 12192000"/>
              <a:gd name="connsiteY237" fmla="*/ 2115401 h 2237474"/>
              <a:gd name="connsiteX238" fmla="*/ 4572 w 12192000"/>
              <a:gd name="connsiteY238" fmla="*/ 2111091 h 2237474"/>
              <a:gd name="connsiteX239" fmla="*/ 0 w 12192000"/>
              <a:gd name="connsiteY239" fmla="*/ 2110468 h 2237474"/>
              <a:gd name="connsiteX240" fmla="*/ 0 w 12192000"/>
              <a:gd name="connsiteY2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48155 w 12192000"/>
              <a:gd name="connsiteY152" fmla="*/ 1868903 h 2237474"/>
              <a:gd name="connsiteX153" fmla="*/ 3729530 w 12192000"/>
              <a:gd name="connsiteY153" fmla="*/ 1864513 h 2237474"/>
              <a:gd name="connsiteX154" fmla="*/ 3680177 w 12192000"/>
              <a:gd name="connsiteY154" fmla="*/ 1881552 h 2237474"/>
              <a:gd name="connsiteX155" fmla="*/ 3567259 w 12192000"/>
              <a:gd name="connsiteY155" fmla="*/ 1893482 h 2237474"/>
              <a:gd name="connsiteX156" fmla="*/ 3405770 w 12192000"/>
              <a:gd name="connsiteY156" fmla="*/ 1904591 h 2237474"/>
              <a:gd name="connsiteX157" fmla="*/ 3280097 w 12192000"/>
              <a:gd name="connsiteY157" fmla="*/ 1919610 h 2237474"/>
              <a:gd name="connsiteX158" fmla="*/ 3123424 w 12192000"/>
              <a:gd name="connsiteY158" fmla="*/ 1952930 h 2237474"/>
              <a:gd name="connsiteX159" fmla="*/ 3009910 w 12192000"/>
              <a:gd name="connsiteY159" fmla="*/ 1957866 h 2237474"/>
              <a:gd name="connsiteX160" fmla="*/ 2995934 w 12192000"/>
              <a:gd name="connsiteY160" fmla="*/ 1967085 h 2237474"/>
              <a:gd name="connsiteX161" fmla="*/ 2980071 w 12192000"/>
              <a:gd name="connsiteY161" fmla="*/ 1972988 h 2237474"/>
              <a:gd name="connsiteX162" fmla="*/ 2978094 w 12192000"/>
              <a:gd name="connsiteY162" fmla="*/ 1972369 h 2237474"/>
              <a:gd name="connsiteX163" fmla="*/ 2942858 w 12192000"/>
              <a:gd name="connsiteY163" fmla="*/ 1981367 h 2237474"/>
              <a:gd name="connsiteX164" fmla="*/ 2875436 w 12192000"/>
              <a:gd name="connsiteY164" fmla="*/ 1996977 h 2237474"/>
              <a:gd name="connsiteX165" fmla="*/ 2874892 w 12192000"/>
              <a:gd name="connsiteY165" fmla="*/ 1996085 h 2237474"/>
              <a:gd name="connsiteX166" fmla="*/ 2864145 w 12192000"/>
              <a:gd name="connsiteY166" fmla="*/ 1994061 h 2237474"/>
              <a:gd name="connsiteX167" fmla="*/ 2843662 w 12192000"/>
              <a:gd name="connsiteY167" fmla="*/ 1992498 h 2237474"/>
              <a:gd name="connsiteX168" fmla="*/ 2796128 w 12192000"/>
              <a:gd name="connsiteY168" fmla="*/ 1976403 h 2237474"/>
              <a:gd name="connsiteX169" fmla="*/ 2756784 w 12192000"/>
              <a:gd name="connsiteY169" fmla="*/ 1985116 h 2237474"/>
              <a:gd name="connsiteX170" fmla="*/ 2748833 w 12192000"/>
              <a:gd name="connsiteY170" fmla="*/ 1986323 h 2237474"/>
              <a:gd name="connsiteX171" fmla="*/ 2748661 w 12192000"/>
              <a:gd name="connsiteY171" fmla="*/ 1986122 h 2237474"/>
              <a:gd name="connsiteX172" fmla="*/ 2740251 w 12192000"/>
              <a:gd name="connsiteY172" fmla="*/ 1986946 h 2237474"/>
              <a:gd name="connsiteX173" fmla="*/ 2718916 w 12192000"/>
              <a:gd name="connsiteY173" fmla="*/ 1990867 h 2237474"/>
              <a:gd name="connsiteX174" fmla="*/ 2713522 w 12192000"/>
              <a:gd name="connsiteY174" fmla="*/ 1990173 h 2237474"/>
              <a:gd name="connsiteX175" fmla="*/ 2680597 w 12192000"/>
              <a:gd name="connsiteY175" fmla="*/ 1984996 h 2237474"/>
              <a:gd name="connsiteX176" fmla="*/ 2578178 w 12192000"/>
              <a:gd name="connsiteY176" fmla="*/ 1990531 h 2237474"/>
              <a:gd name="connsiteX177" fmla="*/ 2476147 w 12192000"/>
              <a:gd name="connsiteY177" fmla="*/ 1998305 h 2237474"/>
              <a:gd name="connsiteX178" fmla="*/ 2373568 w 12192000"/>
              <a:gd name="connsiteY178" fmla="*/ 2003219 h 2237474"/>
              <a:gd name="connsiteX179" fmla="*/ 2321399 w 12192000"/>
              <a:gd name="connsiteY179" fmla="*/ 1989467 h 2237474"/>
              <a:gd name="connsiteX180" fmla="*/ 2315525 w 12192000"/>
              <a:gd name="connsiteY180" fmla="*/ 1989708 h 2237474"/>
              <a:gd name="connsiteX181" fmla="*/ 2300792 w 12192000"/>
              <a:gd name="connsiteY181" fmla="*/ 1994290 h 2237474"/>
              <a:gd name="connsiteX182" fmla="*/ 2295469 w 12192000"/>
              <a:gd name="connsiteY182" fmla="*/ 1996659 h 2237474"/>
              <a:gd name="connsiteX183" fmla="*/ 2287219 w 12192000"/>
              <a:gd name="connsiteY183" fmla="*/ 1998750 h 2237474"/>
              <a:gd name="connsiteX184" fmla="*/ 2286948 w 12192000"/>
              <a:gd name="connsiteY184" fmla="*/ 1998596 h 2237474"/>
              <a:gd name="connsiteX185" fmla="*/ 2243069 w 12192000"/>
              <a:gd name="connsiteY185" fmla="*/ 2015111 h 2237474"/>
              <a:gd name="connsiteX186" fmla="*/ 2186609 w 12192000"/>
              <a:gd name="connsiteY186" fmla="*/ 2008263 h 2237474"/>
              <a:gd name="connsiteX187" fmla="*/ 2164831 w 12192000"/>
              <a:gd name="connsiteY187" fmla="*/ 2010143 h 2237474"/>
              <a:gd name="connsiteX188" fmla="*/ 2152836 w 12192000"/>
              <a:gd name="connsiteY188" fmla="*/ 2010048 h 2237474"/>
              <a:gd name="connsiteX189" fmla="*/ 2117102 w 12192000"/>
              <a:gd name="connsiteY189" fmla="*/ 2023004 h 2237474"/>
              <a:gd name="connsiteX190" fmla="*/ 2111935 w 12192000"/>
              <a:gd name="connsiteY190" fmla="*/ 2023163 h 2237474"/>
              <a:gd name="connsiteX191" fmla="*/ 2089991 w 12192000"/>
              <a:gd name="connsiteY191" fmla="*/ 2034193 h 2237474"/>
              <a:gd name="connsiteX192" fmla="*/ 2058061 w 12192000"/>
              <a:gd name="connsiteY192" fmla="*/ 2047942 h 2237474"/>
              <a:gd name="connsiteX193" fmla="*/ 2055737 w 12192000"/>
              <a:gd name="connsiteY193" fmla="*/ 2047704 h 2237474"/>
              <a:gd name="connsiteX194" fmla="*/ 2042244 w 12192000"/>
              <a:gd name="connsiteY194" fmla="*/ 2055560 h 2237474"/>
              <a:gd name="connsiteX195" fmla="*/ 1976224 w 12192000"/>
              <a:gd name="connsiteY195" fmla="*/ 2074257 h 2237474"/>
              <a:gd name="connsiteX196" fmla="*/ 1877728 w 12192000"/>
              <a:gd name="connsiteY196" fmla="*/ 2101004 h 2237474"/>
              <a:gd name="connsiteX197" fmla="*/ 1759056 w 12192000"/>
              <a:gd name="connsiteY197" fmla="*/ 2125608 h 2237474"/>
              <a:gd name="connsiteX198" fmla="*/ 1637948 w 12192000"/>
              <a:gd name="connsiteY198" fmla="*/ 2172597 h 2237474"/>
              <a:gd name="connsiteX199" fmla="*/ 1434549 w 12192000"/>
              <a:gd name="connsiteY199" fmla="*/ 2234522 h 2237474"/>
              <a:gd name="connsiteX200" fmla="*/ 1398481 w 12192000"/>
              <a:gd name="connsiteY200" fmla="*/ 2237074 h 2237474"/>
              <a:gd name="connsiteX201" fmla="*/ 1398407 w 12192000"/>
              <a:gd name="connsiteY201" fmla="*/ 2237095 h 2237474"/>
              <a:gd name="connsiteX202" fmla="*/ 1370962 w 12192000"/>
              <a:gd name="connsiteY202" fmla="*/ 2237474 h 2237474"/>
              <a:gd name="connsiteX203" fmla="*/ 1356367 w 12192000"/>
              <a:gd name="connsiteY203" fmla="*/ 2235089 h 2237474"/>
              <a:gd name="connsiteX204" fmla="*/ 1324828 w 12192000"/>
              <a:gd name="connsiteY204" fmla="*/ 2231968 h 2237474"/>
              <a:gd name="connsiteX205" fmla="*/ 1297744 w 12192000"/>
              <a:gd name="connsiteY205" fmla="*/ 2235849 h 2237474"/>
              <a:gd name="connsiteX206" fmla="*/ 1286236 w 12192000"/>
              <a:gd name="connsiteY206" fmla="*/ 2233135 h 2237474"/>
              <a:gd name="connsiteX207" fmla="*/ 1283504 w 12192000"/>
              <a:gd name="connsiteY207" fmla="*/ 2233797 h 2237474"/>
              <a:gd name="connsiteX208" fmla="*/ 1279765 w 12192000"/>
              <a:gd name="connsiteY208" fmla="*/ 2229639 h 2237474"/>
              <a:gd name="connsiteX209" fmla="*/ 1195347 w 12192000"/>
              <a:gd name="connsiteY209" fmla="*/ 2212354 h 2237474"/>
              <a:gd name="connsiteX210" fmla="*/ 970251 w 12192000"/>
              <a:gd name="connsiteY210" fmla="*/ 2221029 h 2237474"/>
              <a:gd name="connsiteX211" fmla="*/ 812914 w 12192000"/>
              <a:gd name="connsiteY211" fmla="*/ 2202752 h 2237474"/>
              <a:gd name="connsiteX212" fmla="*/ 800195 w 12192000"/>
              <a:gd name="connsiteY212" fmla="*/ 2209407 h 2237474"/>
              <a:gd name="connsiteX213" fmla="*/ 784978 w 12192000"/>
              <a:gd name="connsiteY213" fmla="*/ 2212360 h 2237474"/>
              <a:gd name="connsiteX214" fmla="*/ 681987 w 12192000"/>
              <a:gd name="connsiteY214" fmla="*/ 2216757 h 2237474"/>
              <a:gd name="connsiteX215" fmla="*/ 669923 w 12192000"/>
              <a:gd name="connsiteY215" fmla="*/ 2211682 h 2237474"/>
              <a:gd name="connsiteX216" fmla="*/ 648680 w 12192000"/>
              <a:gd name="connsiteY216" fmla="*/ 2206229 h 2237474"/>
              <a:gd name="connsiteX217" fmla="*/ 597225 w 12192000"/>
              <a:gd name="connsiteY217" fmla="*/ 2180999 h 2237474"/>
              <a:gd name="connsiteX218" fmla="*/ 558449 w 12192000"/>
              <a:gd name="connsiteY218" fmla="*/ 2182346 h 2237474"/>
              <a:gd name="connsiteX219" fmla="*/ 550517 w 12192000"/>
              <a:gd name="connsiteY219" fmla="*/ 2182060 h 2237474"/>
              <a:gd name="connsiteX220" fmla="*/ 550309 w 12192000"/>
              <a:gd name="connsiteY220" fmla="*/ 2181825 h 2237474"/>
              <a:gd name="connsiteX221" fmla="*/ 541836 w 12192000"/>
              <a:gd name="connsiteY221" fmla="*/ 2181063 h 2237474"/>
              <a:gd name="connsiteX222" fmla="*/ 536057 w 12192000"/>
              <a:gd name="connsiteY222" fmla="*/ 2181537 h 2237474"/>
              <a:gd name="connsiteX223" fmla="*/ 520671 w 12192000"/>
              <a:gd name="connsiteY223" fmla="*/ 2180980 h 2237474"/>
              <a:gd name="connsiteX224" fmla="*/ 515024 w 12192000"/>
              <a:gd name="connsiteY224" fmla="*/ 2179258 h 2237474"/>
              <a:gd name="connsiteX225" fmla="*/ 512278 w 12192000"/>
              <a:gd name="connsiteY225" fmla="*/ 2176369 h 2237474"/>
              <a:gd name="connsiteX226" fmla="*/ 480419 w 12192000"/>
              <a:gd name="connsiteY226" fmla="*/ 2167807 h 2237474"/>
              <a:gd name="connsiteX227" fmla="*/ 413835 w 12192000"/>
              <a:gd name="connsiteY227" fmla="*/ 2156783 h 2237474"/>
              <a:gd name="connsiteX228" fmla="*/ 376513 w 12192000"/>
              <a:gd name="connsiteY228" fmla="*/ 2154014 h 2237474"/>
              <a:gd name="connsiteX229" fmla="*/ 273386 w 12192000"/>
              <a:gd name="connsiteY229" fmla="*/ 2142551 h 2237474"/>
              <a:gd name="connsiteX230" fmla="*/ 169207 w 12192000"/>
              <a:gd name="connsiteY230" fmla="*/ 2128100 h 2237474"/>
              <a:gd name="connsiteX231" fmla="*/ 93149 w 12192000"/>
              <a:gd name="connsiteY231" fmla="*/ 2105324 h 2237474"/>
              <a:gd name="connsiteX232" fmla="*/ 88109 w 12192000"/>
              <a:gd name="connsiteY232" fmla="*/ 2106704 h 2237474"/>
              <a:gd name="connsiteX233" fmla="*/ 80022 w 12192000"/>
              <a:gd name="connsiteY233" fmla="*/ 2107254 h 2237474"/>
              <a:gd name="connsiteX234" fmla="*/ 79717 w 12192000"/>
              <a:gd name="connsiteY234" fmla="*/ 2107046 h 2237474"/>
              <a:gd name="connsiteX235" fmla="*/ 72352 w 12192000"/>
              <a:gd name="connsiteY235" fmla="*/ 2107991 h 2237474"/>
              <a:gd name="connsiteX236" fmla="*/ 37645 w 12192000"/>
              <a:gd name="connsiteY236" fmla="*/ 2115401 h 2237474"/>
              <a:gd name="connsiteX237" fmla="*/ 4572 w 12192000"/>
              <a:gd name="connsiteY237" fmla="*/ 2111091 h 2237474"/>
              <a:gd name="connsiteX238" fmla="*/ 0 w 12192000"/>
              <a:gd name="connsiteY238" fmla="*/ 2110468 h 2237474"/>
              <a:gd name="connsiteX239" fmla="*/ 0 w 12192000"/>
              <a:gd name="connsiteY2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29530 w 12192000"/>
              <a:gd name="connsiteY152" fmla="*/ 1864513 h 2237474"/>
              <a:gd name="connsiteX153" fmla="*/ 3680177 w 12192000"/>
              <a:gd name="connsiteY153" fmla="*/ 1881552 h 2237474"/>
              <a:gd name="connsiteX154" fmla="*/ 3567259 w 12192000"/>
              <a:gd name="connsiteY154" fmla="*/ 1893482 h 2237474"/>
              <a:gd name="connsiteX155" fmla="*/ 3405770 w 12192000"/>
              <a:gd name="connsiteY155" fmla="*/ 1904591 h 2237474"/>
              <a:gd name="connsiteX156" fmla="*/ 3280097 w 12192000"/>
              <a:gd name="connsiteY156" fmla="*/ 1919610 h 2237474"/>
              <a:gd name="connsiteX157" fmla="*/ 3123424 w 12192000"/>
              <a:gd name="connsiteY157" fmla="*/ 1952930 h 2237474"/>
              <a:gd name="connsiteX158" fmla="*/ 3009910 w 12192000"/>
              <a:gd name="connsiteY158" fmla="*/ 1957866 h 2237474"/>
              <a:gd name="connsiteX159" fmla="*/ 2995934 w 12192000"/>
              <a:gd name="connsiteY159" fmla="*/ 1967085 h 2237474"/>
              <a:gd name="connsiteX160" fmla="*/ 2980071 w 12192000"/>
              <a:gd name="connsiteY160" fmla="*/ 1972988 h 2237474"/>
              <a:gd name="connsiteX161" fmla="*/ 2978094 w 12192000"/>
              <a:gd name="connsiteY161" fmla="*/ 1972369 h 2237474"/>
              <a:gd name="connsiteX162" fmla="*/ 2942858 w 12192000"/>
              <a:gd name="connsiteY162" fmla="*/ 1981367 h 2237474"/>
              <a:gd name="connsiteX163" fmla="*/ 2875436 w 12192000"/>
              <a:gd name="connsiteY163" fmla="*/ 1996977 h 2237474"/>
              <a:gd name="connsiteX164" fmla="*/ 2874892 w 12192000"/>
              <a:gd name="connsiteY164" fmla="*/ 1996085 h 2237474"/>
              <a:gd name="connsiteX165" fmla="*/ 2864145 w 12192000"/>
              <a:gd name="connsiteY165" fmla="*/ 1994061 h 2237474"/>
              <a:gd name="connsiteX166" fmla="*/ 2843662 w 12192000"/>
              <a:gd name="connsiteY166" fmla="*/ 1992498 h 2237474"/>
              <a:gd name="connsiteX167" fmla="*/ 2796128 w 12192000"/>
              <a:gd name="connsiteY167" fmla="*/ 1976403 h 2237474"/>
              <a:gd name="connsiteX168" fmla="*/ 2756784 w 12192000"/>
              <a:gd name="connsiteY168" fmla="*/ 1985116 h 2237474"/>
              <a:gd name="connsiteX169" fmla="*/ 2748833 w 12192000"/>
              <a:gd name="connsiteY169" fmla="*/ 1986323 h 2237474"/>
              <a:gd name="connsiteX170" fmla="*/ 2748661 w 12192000"/>
              <a:gd name="connsiteY170" fmla="*/ 1986122 h 2237474"/>
              <a:gd name="connsiteX171" fmla="*/ 2740251 w 12192000"/>
              <a:gd name="connsiteY171" fmla="*/ 1986946 h 2237474"/>
              <a:gd name="connsiteX172" fmla="*/ 2718916 w 12192000"/>
              <a:gd name="connsiteY172" fmla="*/ 1990867 h 2237474"/>
              <a:gd name="connsiteX173" fmla="*/ 2713522 w 12192000"/>
              <a:gd name="connsiteY173" fmla="*/ 1990173 h 2237474"/>
              <a:gd name="connsiteX174" fmla="*/ 2680597 w 12192000"/>
              <a:gd name="connsiteY174" fmla="*/ 1984996 h 2237474"/>
              <a:gd name="connsiteX175" fmla="*/ 2578178 w 12192000"/>
              <a:gd name="connsiteY175" fmla="*/ 1990531 h 2237474"/>
              <a:gd name="connsiteX176" fmla="*/ 2476147 w 12192000"/>
              <a:gd name="connsiteY176" fmla="*/ 1998305 h 2237474"/>
              <a:gd name="connsiteX177" fmla="*/ 2373568 w 12192000"/>
              <a:gd name="connsiteY177" fmla="*/ 2003219 h 2237474"/>
              <a:gd name="connsiteX178" fmla="*/ 2321399 w 12192000"/>
              <a:gd name="connsiteY178" fmla="*/ 1989467 h 2237474"/>
              <a:gd name="connsiteX179" fmla="*/ 2315525 w 12192000"/>
              <a:gd name="connsiteY179" fmla="*/ 1989708 h 2237474"/>
              <a:gd name="connsiteX180" fmla="*/ 2300792 w 12192000"/>
              <a:gd name="connsiteY180" fmla="*/ 1994290 h 2237474"/>
              <a:gd name="connsiteX181" fmla="*/ 2295469 w 12192000"/>
              <a:gd name="connsiteY181" fmla="*/ 1996659 h 2237474"/>
              <a:gd name="connsiteX182" fmla="*/ 2287219 w 12192000"/>
              <a:gd name="connsiteY182" fmla="*/ 1998750 h 2237474"/>
              <a:gd name="connsiteX183" fmla="*/ 2286948 w 12192000"/>
              <a:gd name="connsiteY183" fmla="*/ 1998596 h 2237474"/>
              <a:gd name="connsiteX184" fmla="*/ 2243069 w 12192000"/>
              <a:gd name="connsiteY184" fmla="*/ 2015111 h 2237474"/>
              <a:gd name="connsiteX185" fmla="*/ 2186609 w 12192000"/>
              <a:gd name="connsiteY185" fmla="*/ 2008263 h 2237474"/>
              <a:gd name="connsiteX186" fmla="*/ 2164831 w 12192000"/>
              <a:gd name="connsiteY186" fmla="*/ 2010143 h 2237474"/>
              <a:gd name="connsiteX187" fmla="*/ 2152836 w 12192000"/>
              <a:gd name="connsiteY187" fmla="*/ 2010048 h 2237474"/>
              <a:gd name="connsiteX188" fmla="*/ 2117102 w 12192000"/>
              <a:gd name="connsiteY188" fmla="*/ 2023004 h 2237474"/>
              <a:gd name="connsiteX189" fmla="*/ 2111935 w 12192000"/>
              <a:gd name="connsiteY189" fmla="*/ 2023163 h 2237474"/>
              <a:gd name="connsiteX190" fmla="*/ 2089991 w 12192000"/>
              <a:gd name="connsiteY190" fmla="*/ 2034193 h 2237474"/>
              <a:gd name="connsiteX191" fmla="*/ 2058061 w 12192000"/>
              <a:gd name="connsiteY191" fmla="*/ 2047942 h 2237474"/>
              <a:gd name="connsiteX192" fmla="*/ 2055737 w 12192000"/>
              <a:gd name="connsiteY192" fmla="*/ 2047704 h 2237474"/>
              <a:gd name="connsiteX193" fmla="*/ 2042244 w 12192000"/>
              <a:gd name="connsiteY193" fmla="*/ 2055560 h 2237474"/>
              <a:gd name="connsiteX194" fmla="*/ 1976224 w 12192000"/>
              <a:gd name="connsiteY194" fmla="*/ 2074257 h 2237474"/>
              <a:gd name="connsiteX195" fmla="*/ 1877728 w 12192000"/>
              <a:gd name="connsiteY195" fmla="*/ 2101004 h 2237474"/>
              <a:gd name="connsiteX196" fmla="*/ 1759056 w 12192000"/>
              <a:gd name="connsiteY196" fmla="*/ 2125608 h 2237474"/>
              <a:gd name="connsiteX197" fmla="*/ 1637948 w 12192000"/>
              <a:gd name="connsiteY197" fmla="*/ 2172597 h 2237474"/>
              <a:gd name="connsiteX198" fmla="*/ 1434549 w 12192000"/>
              <a:gd name="connsiteY198" fmla="*/ 2234522 h 2237474"/>
              <a:gd name="connsiteX199" fmla="*/ 1398481 w 12192000"/>
              <a:gd name="connsiteY199" fmla="*/ 2237074 h 2237474"/>
              <a:gd name="connsiteX200" fmla="*/ 1398407 w 12192000"/>
              <a:gd name="connsiteY200" fmla="*/ 2237095 h 2237474"/>
              <a:gd name="connsiteX201" fmla="*/ 1370962 w 12192000"/>
              <a:gd name="connsiteY201" fmla="*/ 2237474 h 2237474"/>
              <a:gd name="connsiteX202" fmla="*/ 1356367 w 12192000"/>
              <a:gd name="connsiteY202" fmla="*/ 2235089 h 2237474"/>
              <a:gd name="connsiteX203" fmla="*/ 1324828 w 12192000"/>
              <a:gd name="connsiteY203" fmla="*/ 2231968 h 2237474"/>
              <a:gd name="connsiteX204" fmla="*/ 1297744 w 12192000"/>
              <a:gd name="connsiteY204" fmla="*/ 2235849 h 2237474"/>
              <a:gd name="connsiteX205" fmla="*/ 1286236 w 12192000"/>
              <a:gd name="connsiteY205" fmla="*/ 2233135 h 2237474"/>
              <a:gd name="connsiteX206" fmla="*/ 1283504 w 12192000"/>
              <a:gd name="connsiteY206" fmla="*/ 2233797 h 2237474"/>
              <a:gd name="connsiteX207" fmla="*/ 1279765 w 12192000"/>
              <a:gd name="connsiteY207" fmla="*/ 2229639 h 2237474"/>
              <a:gd name="connsiteX208" fmla="*/ 1195347 w 12192000"/>
              <a:gd name="connsiteY208" fmla="*/ 2212354 h 2237474"/>
              <a:gd name="connsiteX209" fmla="*/ 970251 w 12192000"/>
              <a:gd name="connsiteY209" fmla="*/ 2221029 h 2237474"/>
              <a:gd name="connsiteX210" fmla="*/ 812914 w 12192000"/>
              <a:gd name="connsiteY210" fmla="*/ 2202752 h 2237474"/>
              <a:gd name="connsiteX211" fmla="*/ 800195 w 12192000"/>
              <a:gd name="connsiteY211" fmla="*/ 2209407 h 2237474"/>
              <a:gd name="connsiteX212" fmla="*/ 784978 w 12192000"/>
              <a:gd name="connsiteY212" fmla="*/ 2212360 h 2237474"/>
              <a:gd name="connsiteX213" fmla="*/ 681987 w 12192000"/>
              <a:gd name="connsiteY213" fmla="*/ 2216757 h 2237474"/>
              <a:gd name="connsiteX214" fmla="*/ 669923 w 12192000"/>
              <a:gd name="connsiteY214" fmla="*/ 2211682 h 2237474"/>
              <a:gd name="connsiteX215" fmla="*/ 648680 w 12192000"/>
              <a:gd name="connsiteY215" fmla="*/ 2206229 h 2237474"/>
              <a:gd name="connsiteX216" fmla="*/ 597225 w 12192000"/>
              <a:gd name="connsiteY216" fmla="*/ 2180999 h 2237474"/>
              <a:gd name="connsiteX217" fmla="*/ 558449 w 12192000"/>
              <a:gd name="connsiteY217" fmla="*/ 2182346 h 2237474"/>
              <a:gd name="connsiteX218" fmla="*/ 550517 w 12192000"/>
              <a:gd name="connsiteY218" fmla="*/ 2182060 h 2237474"/>
              <a:gd name="connsiteX219" fmla="*/ 550309 w 12192000"/>
              <a:gd name="connsiteY219" fmla="*/ 2181825 h 2237474"/>
              <a:gd name="connsiteX220" fmla="*/ 541836 w 12192000"/>
              <a:gd name="connsiteY220" fmla="*/ 2181063 h 2237474"/>
              <a:gd name="connsiteX221" fmla="*/ 536057 w 12192000"/>
              <a:gd name="connsiteY221" fmla="*/ 2181537 h 2237474"/>
              <a:gd name="connsiteX222" fmla="*/ 520671 w 12192000"/>
              <a:gd name="connsiteY222" fmla="*/ 2180980 h 2237474"/>
              <a:gd name="connsiteX223" fmla="*/ 515024 w 12192000"/>
              <a:gd name="connsiteY223" fmla="*/ 2179258 h 2237474"/>
              <a:gd name="connsiteX224" fmla="*/ 512278 w 12192000"/>
              <a:gd name="connsiteY224" fmla="*/ 2176369 h 2237474"/>
              <a:gd name="connsiteX225" fmla="*/ 480419 w 12192000"/>
              <a:gd name="connsiteY225" fmla="*/ 2167807 h 2237474"/>
              <a:gd name="connsiteX226" fmla="*/ 413835 w 12192000"/>
              <a:gd name="connsiteY226" fmla="*/ 2156783 h 2237474"/>
              <a:gd name="connsiteX227" fmla="*/ 376513 w 12192000"/>
              <a:gd name="connsiteY227" fmla="*/ 2154014 h 2237474"/>
              <a:gd name="connsiteX228" fmla="*/ 273386 w 12192000"/>
              <a:gd name="connsiteY228" fmla="*/ 2142551 h 2237474"/>
              <a:gd name="connsiteX229" fmla="*/ 169207 w 12192000"/>
              <a:gd name="connsiteY229" fmla="*/ 2128100 h 2237474"/>
              <a:gd name="connsiteX230" fmla="*/ 93149 w 12192000"/>
              <a:gd name="connsiteY230" fmla="*/ 2105324 h 2237474"/>
              <a:gd name="connsiteX231" fmla="*/ 88109 w 12192000"/>
              <a:gd name="connsiteY231" fmla="*/ 2106704 h 2237474"/>
              <a:gd name="connsiteX232" fmla="*/ 80022 w 12192000"/>
              <a:gd name="connsiteY232" fmla="*/ 2107254 h 2237474"/>
              <a:gd name="connsiteX233" fmla="*/ 79717 w 12192000"/>
              <a:gd name="connsiteY233" fmla="*/ 2107046 h 2237474"/>
              <a:gd name="connsiteX234" fmla="*/ 72352 w 12192000"/>
              <a:gd name="connsiteY234" fmla="*/ 2107991 h 2237474"/>
              <a:gd name="connsiteX235" fmla="*/ 37645 w 12192000"/>
              <a:gd name="connsiteY235" fmla="*/ 2115401 h 2237474"/>
              <a:gd name="connsiteX236" fmla="*/ 4572 w 12192000"/>
              <a:gd name="connsiteY236" fmla="*/ 2111091 h 2237474"/>
              <a:gd name="connsiteX237" fmla="*/ 0 w 12192000"/>
              <a:gd name="connsiteY237" fmla="*/ 2110468 h 2237474"/>
              <a:gd name="connsiteX238" fmla="*/ 0 w 12192000"/>
              <a:gd name="connsiteY23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29530 w 12192000"/>
              <a:gd name="connsiteY151" fmla="*/ 1864513 h 2237474"/>
              <a:gd name="connsiteX152" fmla="*/ 3680177 w 12192000"/>
              <a:gd name="connsiteY152" fmla="*/ 1881552 h 2237474"/>
              <a:gd name="connsiteX153" fmla="*/ 3567259 w 12192000"/>
              <a:gd name="connsiteY153" fmla="*/ 1893482 h 2237474"/>
              <a:gd name="connsiteX154" fmla="*/ 3405770 w 12192000"/>
              <a:gd name="connsiteY154" fmla="*/ 1904591 h 2237474"/>
              <a:gd name="connsiteX155" fmla="*/ 3280097 w 12192000"/>
              <a:gd name="connsiteY155" fmla="*/ 1919610 h 2237474"/>
              <a:gd name="connsiteX156" fmla="*/ 3123424 w 12192000"/>
              <a:gd name="connsiteY156" fmla="*/ 1952930 h 2237474"/>
              <a:gd name="connsiteX157" fmla="*/ 3009910 w 12192000"/>
              <a:gd name="connsiteY157" fmla="*/ 1957866 h 2237474"/>
              <a:gd name="connsiteX158" fmla="*/ 2995934 w 12192000"/>
              <a:gd name="connsiteY158" fmla="*/ 1967085 h 2237474"/>
              <a:gd name="connsiteX159" fmla="*/ 2980071 w 12192000"/>
              <a:gd name="connsiteY159" fmla="*/ 1972988 h 2237474"/>
              <a:gd name="connsiteX160" fmla="*/ 2978094 w 12192000"/>
              <a:gd name="connsiteY160" fmla="*/ 1972369 h 2237474"/>
              <a:gd name="connsiteX161" fmla="*/ 2942858 w 12192000"/>
              <a:gd name="connsiteY161" fmla="*/ 1981367 h 2237474"/>
              <a:gd name="connsiteX162" fmla="*/ 2875436 w 12192000"/>
              <a:gd name="connsiteY162" fmla="*/ 1996977 h 2237474"/>
              <a:gd name="connsiteX163" fmla="*/ 2874892 w 12192000"/>
              <a:gd name="connsiteY163" fmla="*/ 1996085 h 2237474"/>
              <a:gd name="connsiteX164" fmla="*/ 2864145 w 12192000"/>
              <a:gd name="connsiteY164" fmla="*/ 1994061 h 2237474"/>
              <a:gd name="connsiteX165" fmla="*/ 2843662 w 12192000"/>
              <a:gd name="connsiteY165" fmla="*/ 1992498 h 2237474"/>
              <a:gd name="connsiteX166" fmla="*/ 2796128 w 12192000"/>
              <a:gd name="connsiteY166" fmla="*/ 1976403 h 2237474"/>
              <a:gd name="connsiteX167" fmla="*/ 2756784 w 12192000"/>
              <a:gd name="connsiteY167" fmla="*/ 1985116 h 2237474"/>
              <a:gd name="connsiteX168" fmla="*/ 2748833 w 12192000"/>
              <a:gd name="connsiteY168" fmla="*/ 1986323 h 2237474"/>
              <a:gd name="connsiteX169" fmla="*/ 2748661 w 12192000"/>
              <a:gd name="connsiteY169" fmla="*/ 1986122 h 2237474"/>
              <a:gd name="connsiteX170" fmla="*/ 2740251 w 12192000"/>
              <a:gd name="connsiteY170" fmla="*/ 1986946 h 2237474"/>
              <a:gd name="connsiteX171" fmla="*/ 2718916 w 12192000"/>
              <a:gd name="connsiteY171" fmla="*/ 1990867 h 2237474"/>
              <a:gd name="connsiteX172" fmla="*/ 2713522 w 12192000"/>
              <a:gd name="connsiteY172" fmla="*/ 1990173 h 2237474"/>
              <a:gd name="connsiteX173" fmla="*/ 2680597 w 12192000"/>
              <a:gd name="connsiteY173" fmla="*/ 1984996 h 2237474"/>
              <a:gd name="connsiteX174" fmla="*/ 2578178 w 12192000"/>
              <a:gd name="connsiteY174" fmla="*/ 1990531 h 2237474"/>
              <a:gd name="connsiteX175" fmla="*/ 2476147 w 12192000"/>
              <a:gd name="connsiteY175" fmla="*/ 1998305 h 2237474"/>
              <a:gd name="connsiteX176" fmla="*/ 2373568 w 12192000"/>
              <a:gd name="connsiteY176" fmla="*/ 2003219 h 2237474"/>
              <a:gd name="connsiteX177" fmla="*/ 2321399 w 12192000"/>
              <a:gd name="connsiteY177" fmla="*/ 1989467 h 2237474"/>
              <a:gd name="connsiteX178" fmla="*/ 2315525 w 12192000"/>
              <a:gd name="connsiteY178" fmla="*/ 1989708 h 2237474"/>
              <a:gd name="connsiteX179" fmla="*/ 2300792 w 12192000"/>
              <a:gd name="connsiteY179" fmla="*/ 1994290 h 2237474"/>
              <a:gd name="connsiteX180" fmla="*/ 2295469 w 12192000"/>
              <a:gd name="connsiteY180" fmla="*/ 1996659 h 2237474"/>
              <a:gd name="connsiteX181" fmla="*/ 2287219 w 12192000"/>
              <a:gd name="connsiteY181" fmla="*/ 1998750 h 2237474"/>
              <a:gd name="connsiteX182" fmla="*/ 2286948 w 12192000"/>
              <a:gd name="connsiteY182" fmla="*/ 1998596 h 2237474"/>
              <a:gd name="connsiteX183" fmla="*/ 2243069 w 12192000"/>
              <a:gd name="connsiteY183" fmla="*/ 2015111 h 2237474"/>
              <a:gd name="connsiteX184" fmla="*/ 2186609 w 12192000"/>
              <a:gd name="connsiteY184" fmla="*/ 2008263 h 2237474"/>
              <a:gd name="connsiteX185" fmla="*/ 2164831 w 12192000"/>
              <a:gd name="connsiteY185" fmla="*/ 2010143 h 2237474"/>
              <a:gd name="connsiteX186" fmla="*/ 2152836 w 12192000"/>
              <a:gd name="connsiteY186" fmla="*/ 2010048 h 2237474"/>
              <a:gd name="connsiteX187" fmla="*/ 2117102 w 12192000"/>
              <a:gd name="connsiteY187" fmla="*/ 2023004 h 2237474"/>
              <a:gd name="connsiteX188" fmla="*/ 2111935 w 12192000"/>
              <a:gd name="connsiteY188" fmla="*/ 2023163 h 2237474"/>
              <a:gd name="connsiteX189" fmla="*/ 2089991 w 12192000"/>
              <a:gd name="connsiteY189" fmla="*/ 2034193 h 2237474"/>
              <a:gd name="connsiteX190" fmla="*/ 2058061 w 12192000"/>
              <a:gd name="connsiteY190" fmla="*/ 2047942 h 2237474"/>
              <a:gd name="connsiteX191" fmla="*/ 2055737 w 12192000"/>
              <a:gd name="connsiteY191" fmla="*/ 2047704 h 2237474"/>
              <a:gd name="connsiteX192" fmla="*/ 2042244 w 12192000"/>
              <a:gd name="connsiteY192" fmla="*/ 2055560 h 2237474"/>
              <a:gd name="connsiteX193" fmla="*/ 1976224 w 12192000"/>
              <a:gd name="connsiteY193" fmla="*/ 2074257 h 2237474"/>
              <a:gd name="connsiteX194" fmla="*/ 1877728 w 12192000"/>
              <a:gd name="connsiteY194" fmla="*/ 2101004 h 2237474"/>
              <a:gd name="connsiteX195" fmla="*/ 1759056 w 12192000"/>
              <a:gd name="connsiteY195" fmla="*/ 2125608 h 2237474"/>
              <a:gd name="connsiteX196" fmla="*/ 1637948 w 12192000"/>
              <a:gd name="connsiteY196" fmla="*/ 2172597 h 2237474"/>
              <a:gd name="connsiteX197" fmla="*/ 1434549 w 12192000"/>
              <a:gd name="connsiteY197" fmla="*/ 2234522 h 2237474"/>
              <a:gd name="connsiteX198" fmla="*/ 1398481 w 12192000"/>
              <a:gd name="connsiteY198" fmla="*/ 2237074 h 2237474"/>
              <a:gd name="connsiteX199" fmla="*/ 1398407 w 12192000"/>
              <a:gd name="connsiteY199" fmla="*/ 2237095 h 2237474"/>
              <a:gd name="connsiteX200" fmla="*/ 1370962 w 12192000"/>
              <a:gd name="connsiteY200" fmla="*/ 2237474 h 2237474"/>
              <a:gd name="connsiteX201" fmla="*/ 1356367 w 12192000"/>
              <a:gd name="connsiteY201" fmla="*/ 2235089 h 2237474"/>
              <a:gd name="connsiteX202" fmla="*/ 1324828 w 12192000"/>
              <a:gd name="connsiteY202" fmla="*/ 2231968 h 2237474"/>
              <a:gd name="connsiteX203" fmla="*/ 1297744 w 12192000"/>
              <a:gd name="connsiteY203" fmla="*/ 2235849 h 2237474"/>
              <a:gd name="connsiteX204" fmla="*/ 1286236 w 12192000"/>
              <a:gd name="connsiteY204" fmla="*/ 2233135 h 2237474"/>
              <a:gd name="connsiteX205" fmla="*/ 1283504 w 12192000"/>
              <a:gd name="connsiteY205" fmla="*/ 2233797 h 2237474"/>
              <a:gd name="connsiteX206" fmla="*/ 1279765 w 12192000"/>
              <a:gd name="connsiteY206" fmla="*/ 2229639 h 2237474"/>
              <a:gd name="connsiteX207" fmla="*/ 1195347 w 12192000"/>
              <a:gd name="connsiteY207" fmla="*/ 2212354 h 2237474"/>
              <a:gd name="connsiteX208" fmla="*/ 970251 w 12192000"/>
              <a:gd name="connsiteY208" fmla="*/ 2221029 h 2237474"/>
              <a:gd name="connsiteX209" fmla="*/ 812914 w 12192000"/>
              <a:gd name="connsiteY209" fmla="*/ 2202752 h 2237474"/>
              <a:gd name="connsiteX210" fmla="*/ 800195 w 12192000"/>
              <a:gd name="connsiteY210" fmla="*/ 2209407 h 2237474"/>
              <a:gd name="connsiteX211" fmla="*/ 784978 w 12192000"/>
              <a:gd name="connsiteY211" fmla="*/ 2212360 h 2237474"/>
              <a:gd name="connsiteX212" fmla="*/ 681987 w 12192000"/>
              <a:gd name="connsiteY212" fmla="*/ 2216757 h 2237474"/>
              <a:gd name="connsiteX213" fmla="*/ 669923 w 12192000"/>
              <a:gd name="connsiteY213" fmla="*/ 2211682 h 2237474"/>
              <a:gd name="connsiteX214" fmla="*/ 648680 w 12192000"/>
              <a:gd name="connsiteY214" fmla="*/ 2206229 h 2237474"/>
              <a:gd name="connsiteX215" fmla="*/ 597225 w 12192000"/>
              <a:gd name="connsiteY215" fmla="*/ 2180999 h 2237474"/>
              <a:gd name="connsiteX216" fmla="*/ 558449 w 12192000"/>
              <a:gd name="connsiteY216" fmla="*/ 2182346 h 2237474"/>
              <a:gd name="connsiteX217" fmla="*/ 550517 w 12192000"/>
              <a:gd name="connsiteY217" fmla="*/ 2182060 h 2237474"/>
              <a:gd name="connsiteX218" fmla="*/ 550309 w 12192000"/>
              <a:gd name="connsiteY218" fmla="*/ 2181825 h 2237474"/>
              <a:gd name="connsiteX219" fmla="*/ 541836 w 12192000"/>
              <a:gd name="connsiteY219" fmla="*/ 2181063 h 2237474"/>
              <a:gd name="connsiteX220" fmla="*/ 536057 w 12192000"/>
              <a:gd name="connsiteY220" fmla="*/ 2181537 h 2237474"/>
              <a:gd name="connsiteX221" fmla="*/ 520671 w 12192000"/>
              <a:gd name="connsiteY221" fmla="*/ 2180980 h 2237474"/>
              <a:gd name="connsiteX222" fmla="*/ 515024 w 12192000"/>
              <a:gd name="connsiteY222" fmla="*/ 2179258 h 2237474"/>
              <a:gd name="connsiteX223" fmla="*/ 512278 w 12192000"/>
              <a:gd name="connsiteY223" fmla="*/ 2176369 h 2237474"/>
              <a:gd name="connsiteX224" fmla="*/ 480419 w 12192000"/>
              <a:gd name="connsiteY224" fmla="*/ 2167807 h 2237474"/>
              <a:gd name="connsiteX225" fmla="*/ 413835 w 12192000"/>
              <a:gd name="connsiteY225" fmla="*/ 2156783 h 2237474"/>
              <a:gd name="connsiteX226" fmla="*/ 376513 w 12192000"/>
              <a:gd name="connsiteY226" fmla="*/ 2154014 h 2237474"/>
              <a:gd name="connsiteX227" fmla="*/ 273386 w 12192000"/>
              <a:gd name="connsiteY227" fmla="*/ 2142551 h 2237474"/>
              <a:gd name="connsiteX228" fmla="*/ 169207 w 12192000"/>
              <a:gd name="connsiteY228" fmla="*/ 2128100 h 2237474"/>
              <a:gd name="connsiteX229" fmla="*/ 93149 w 12192000"/>
              <a:gd name="connsiteY229" fmla="*/ 2105324 h 2237474"/>
              <a:gd name="connsiteX230" fmla="*/ 88109 w 12192000"/>
              <a:gd name="connsiteY230" fmla="*/ 2106704 h 2237474"/>
              <a:gd name="connsiteX231" fmla="*/ 80022 w 12192000"/>
              <a:gd name="connsiteY231" fmla="*/ 2107254 h 2237474"/>
              <a:gd name="connsiteX232" fmla="*/ 79717 w 12192000"/>
              <a:gd name="connsiteY232" fmla="*/ 2107046 h 2237474"/>
              <a:gd name="connsiteX233" fmla="*/ 72352 w 12192000"/>
              <a:gd name="connsiteY233" fmla="*/ 2107991 h 2237474"/>
              <a:gd name="connsiteX234" fmla="*/ 37645 w 12192000"/>
              <a:gd name="connsiteY234" fmla="*/ 2115401 h 2237474"/>
              <a:gd name="connsiteX235" fmla="*/ 4572 w 12192000"/>
              <a:gd name="connsiteY235" fmla="*/ 2111091 h 2237474"/>
              <a:gd name="connsiteX236" fmla="*/ 0 w 12192000"/>
              <a:gd name="connsiteY236" fmla="*/ 2110468 h 2237474"/>
              <a:gd name="connsiteX237" fmla="*/ 0 w 12192000"/>
              <a:gd name="connsiteY23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29530 w 12192000"/>
              <a:gd name="connsiteY150" fmla="*/ 1864513 h 2237474"/>
              <a:gd name="connsiteX151" fmla="*/ 3680177 w 12192000"/>
              <a:gd name="connsiteY151" fmla="*/ 1881552 h 2237474"/>
              <a:gd name="connsiteX152" fmla="*/ 3567259 w 12192000"/>
              <a:gd name="connsiteY152" fmla="*/ 1893482 h 2237474"/>
              <a:gd name="connsiteX153" fmla="*/ 3405770 w 12192000"/>
              <a:gd name="connsiteY153" fmla="*/ 1904591 h 2237474"/>
              <a:gd name="connsiteX154" fmla="*/ 3280097 w 12192000"/>
              <a:gd name="connsiteY154" fmla="*/ 1919610 h 2237474"/>
              <a:gd name="connsiteX155" fmla="*/ 3123424 w 12192000"/>
              <a:gd name="connsiteY155" fmla="*/ 1952930 h 2237474"/>
              <a:gd name="connsiteX156" fmla="*/ 3009910 w 12192000"/>
              <a:gd name="connsiteY156" fmla="*/ 1957866 h 2237474"/>
              <a:gd name="connsiteX157" fmla="*/ 2995934 w 12192000"/>
              <a:gd name="connsiteY157" fmla="*/ 1967085 h 2237474"/>
              <a:gd name="connsiteX158" fmla="*/ 2980071 w 12192000"/>
              <a:gd name="connsiteY158" fmla="*/ 1972988 h 2237474"/>
              <a:gd name="connsiteX159" fmla="*/ 2978094 w 12192000"/>
              <a:gd name="connsiteY159" fmla="*/ 1972369 h 2237474"/>
              <a:gd name="connsiteX160" fmla="*/ 2942858 w 12192000"/>
              <a:gd name="connsiteY160" fmla="*/ 1981367 h 2237474"/>
              <a:gd name="connsiteX161" fmla="*/ 2875436 w 12192000"/>
              <a:gd name="connsiteY161" fmla="*/ 1996977 h 2237474"/>
              <a:gd name="connsiteX162" fmla="*/ 2874892 w 12192000"/>
              <a:gd name="connsiteY162" fmla="*/ 1996085 h 2237474"/>
              <a:gd name="connsiteX163" fmla="*/ 2864145 w 12192000"/>
              <a:gd name="connsiteY163" fmla="*/ 1994061 h 2237474"/>
              <a:gd name="connsiteX164" fmla="*/ 2843662 w 12192000"/>
              <a:gd name="connsiteY164" fmla="*/ 1992498 h 2237474"/>
              <a:gd name="connsiteX165" fmla="*/ 2796128 w 12192000"/>
              <a:gd name="connsiteY165" fmla="*/ 1976403 h 2237474"/>
              <a:gd name="connsiteX166" fmla="*/ 2756784 w 12192000"/>
              <a:gd name="connsiteY166" fmla="*/ 1985116 h 2237474"/>
              <a:gd name="connsiteX167" fmla="*/ 2748833 w 12192000"/>
              <a:gd name="connsiteY167" fmla="*/ 1986323 h 2237474"/>
              <a:gd name="connsiteX168" fmla="*/ 2748661 w 12192000"/>
              <a:gd name="connsiteY168" fmla="*/ 1986122 h 2237474"/>
              <a:gd name="connsiteX169" fmla="*/ 2740251 w 12192000"/>
              <a:gd name="connsiteY169" fmla="*/ 1986946 h 2237474"/>
              <a:gd name="connsiteX170" fmla="*/ 2718916 w 12192000"/>
              <a:gd name="connsiteY170" fmla="*/ 1990867 h 2237474"/>
              <a:gd name="connsiteX171" fmla="*/ 2713522 w 12192000"/>
              <a:gd name="connsiteY171" fmla="*/ 1990173 h 2237474"/>
              <a:gd name="connsiteX172" fmla="*/ 2680597 w 12192000"/>
              <a:gd name="connsiteY172" fmla="*/ 1984996 h 2237474"/>
              <a:gd name="connsiteX173" fmla="*/ 2578178 w 12192000"/>
              <a:gd name="connsiteY173" fmla="*/ 1990531 h 2237474"/>
              <a:gd name="connsiteX174" fmla="*/ 2476147 w 12192000"/>
              <a:gd name="connsiteY174" fmla="*/ 1998305 h 2237474"/>
              <a:gd name="connsiteX175" fmla="*/ 2373568 w 12192000"/>
              <a:gd name="connsiteY175" fmla="*/ 2003219 h 2237474"/>
              <a:gd name="connsiteX176" fmla="*/ 2321399 w 12192000"/>
              <a:gd name="connsiteY176" fmla="*/ 1989467 h 2237474"/>
              <a:gd name="connsiteX177" fmla="*/ 2315525 w 12192000"/>
              <a:gd name="connsiteY177" fmla="*/ 1989708 h 2237474"/>
              <a:gd name="connsiteX178" fmla="*/ 2300792 w 12192000"/>
              <a:gd name="connsiteY178" fmla="*/ 1994290 h 2237474"/>
              <a:gd name="connsiteX179" fmla="*/ 2295469 w 12192000"/>
              <a:gd name="connsiteY179" fmla="*/ 1996659 h 2237474"/>
              <a:gd name="connsiteX180" fmla="*/ 2287219 w 12192000"/>
              <a:gd name="connsiteY180" fmla="*/ 1998750 h 2237474"/>
              <a:gd name="connsiteX181" fmla="*/ 2286948 w 12192000"/>
              <a:gd name="connsiteY181" fmla="*/ 1998596 h 2237474"/>
              <a:gd name="connsiteX182" fmla="*/ 2243069 w 12192000"/>
              <a:gd name="connsiteY182" fmla="*/ 2015111 h 2237474"/>
              <a:gd name="connsiteX183" fmla="*/ 2186609 w 12192000"/>
              <a:gd name="connsiteY183" fmla="*/ 2008263 h 2237474"/>
              <a:gd name="connsiteX184" fmla="*/ 2164831 w 12192000"/>
              <a:gd name="connsiteY184" fmla="*/ 2010143 h 2237474"/>
              <a:gd name="connsiteX185" fmla="*/ 2152836 w 12192000"/>
              <a:gd name="connsiteY185" fmla="*/ 2010048 h 2237474"/>
              <a:gd name="connsiteX186" fmla="*/ 2117102 w 12192000"/>
              <a:gd name="connsiteY186" fmla="*/ 2023004 h 2237474"/>
              <a:gd name="connsiteX187" fmla="*/ 2111935 w 12192000"/>
              <a:gd name="connsiteY187" fmla="*/ 2023163 h 2237474"/>
              <a:gd name="connsiteX188" fmla="*/ 2089991 w 12192000"/>
              <a:gd name="connsiteY188" fmla="*/ 2034193 h 2237474"/>
              <a:gd name="connsiteX189" fmla="*/ 2058061 w 12192000"/>
              <a:gd name="connsiteY189" fmla="*/ 2047942 h 2237474"/>
              <a:gd name="connsiteX190" fmla="*/ 2055737 w 12192000"/>
              <a:gd name="connsiteY190" fmla="*/ 2047704 h 2237474"/>
              <a:gd name="connsiteX191" fmla="*/ 2042244 w 12192000"/>
              <a:gd name="connsiteY191" fmla="*/ 2055560 h 2237474"/>
              <a:gd name="connsiteX192" fmla="*/ 1976224 w 12192000"/>
              <a:gd name="connsiteY192" fmla="*/ 2074257 h 2237474"/>
              <a:gd name="connsiteX193" fmla="*/ 1877728 w 12192000"/>
              <a:gd name="connsiteY193" fmla="*/ 2101004 h 2237474"/>
              <a:gd name="connsiteX194" fmla="*/ 1759056 w 12192000"/>
              <a:gd name="connsiteY194" fmla="*/ 2125608 h 2237474"/>
              <a:gd name="connsiteX195" fmla="*/ 1637948 w 12192000"/>
              <a:gd name="connsiteY195" fmla="*/ 2172597 h 2237474"/>
              <a:gd name="connsiteX196" fmla="*/ 1434549 w 12192000"/>
              <a:gd name="connsiteY196" fmla="*/ 2234522 h 2237474"/>
              <a:gd name="connsiteX197" fmla="*/ 1398481 w 12192000"/>
              <a:gd name="connsiteY197" fmla="*/ 2237074 h 2237474"/>
              <a:gd name="connsiteX198" fmla="*/ 1398407 w 12192000"/>
              <a:gd name="connsiteY198" fmla="*/ 2237095 h 2237474"/>
              <a:gd name="connsiteX199" fmla="*/ 1370962 w 12192000"/>
              <a:gd name="connsiteY199" fmla="*/ 2237474 h 2237474"/>
              <a:gd name="connsiteX200" fmla="*/ 1356367 w 12192000"/>
              <a:gd name="connsiteY200" fmla="*/ 2235089 h 2237474"/>
              <a:gd name="connsiteX201" fmla="*/ 1324828 w 12192000"/>
              <a:gd name="connsiteY201" fmla="*/ 2231968 h 2237474"/>
              <a:gd name="connsiteX202" fmla="*/ 1297744 w 12192000"/>
              <a:gd name="connsiteY202" fmla="*/ 2235849 h 2237474"/>
              <a:gd name="connsiteX203" fmla="*/ 1286236 w 12192000"/>
              <a:gd name="connsiteY203" fmla="*/ 2233135 h 2237474"/>
              <a:gd name="connsiteX204" fmla="*/ 1283504 w 12192000"/>
              <a:gd name="connsiteY204" fmla="*/ 2233797 h 2237474"/>
              <a:gd name="connsiteX205" fmla="*/ 1279765 w 12192000"/>
              <a:gd name="connsiteY205" fmla="*/ 2229639 h 2237474"/>
              <a:gd name="connsiteX206" fmla="*/ 1195347 w 12192000"/>
              <a:gd name="connsiteY206" fmla="*/ 2212354 h 2237474"/>
              <a:gd name="connsiteX207" fmla="*/ 970251 w 12192000"/>
              <a:gd name="connsiteY207" fmla="*/ 2221029 h 2237474"/>
              <a:gd name="connsiteX208" fmla="*/ 812914 w 12192000"/>
              <a:gd name="connsiteY208" fmla="*/ 2202752 h 2237474"/>
              <a:gd name="connsiteX209" fmla="*/ 800195 w 12192000"/>
              <a:gd name="connsiteY209" fmla="*/ 2209407 h 2237474"/>
              <a:gd name="connsiteX210" fmla="*/ 784978 w 12192000"/>
              <a:gd name="connsiteY210" fmla="*/ 2212360 h 2237474"/>
              <a:gd name="connsiteX211" fmla="*/ 681987 w 12192000"/>
              <a:gd name="connsiteY211" fmla="*/ 2216757 h 2237474"/>
              <a:gd name="connsiteX212" fmla="*/ 669923 w 12192000"/>
              <a:gd name="connsiteY212" fmla="*/ 2211682 h 2237474"/>
              <a:gd name="connsiteX213" fmla="*/ 648680 w 12192000"/>
              <a:gd name="connsiteY213" fmla="*/ 2206229 h 2237474"/>
              <a:gd name="connsiteX214" fmla="*/ 597225 w 12192000"/>
              <a:gd name="connsiteY214" fmla="*/ 2180999 h 2237474"/>
              <a:gd name="connsiteX215" fmla="*/ 558449 w 12192000"/>
              <a:gd name="connsiteY215" fmla="*/ 2182346 h 2237474"/>
              <a:gd name="connsiteX216" fmla="*/ 550517 w 12192000"/>
              <a:gd name="connsiteY216" fmla="*/ 2182060 h 2237474"/>
              <a:gd name="connsiteX217" fmla="*/ 550309 w 12192000"/>
              <a:gd name="connsiteY217" fmla="*/ 2181825 h 2237474"/>
              <a:gd name="connsiteX218" fmla="*/ 541836 w 12192000"/>
              <a:gd name="connsiteY218" fmla="*/ 2181063 h 2237474"/>
              <a:gd name="connsiteX219" fmla="*/ 536057 w 12192000"/>
              <a:gd name="connsiteY219" fmla="*/ 2181537 h 2237474"/>
              <a:gd name="connsiteX220" fmla="*/ 520671 w 12192000"/>
              <a:gd name="connsiteY220" fmla="*/ 2180980 h 2237474"/>
              <a:gd name="connsiteX221" fmla="*/ 515024 w 12192000"/>
              <a:gd name="connsiteY221" fmla="*/ 2179258 h 2237474"/>
              <a:gd name="connsiteX222" fmla="*/ 512278 w 12192000"/>
              <a:gd name="connsiteY222" fmla="*/ 2176369 h 2237474"/>
              <a:gd name="connsiteX223" fmla="*/ 480419 w 12192000"/>
              <a:gd name="connsiteY223" fmla="*/ 2167807 h 2237474"/>
              <a:gd name="connsiteX224" fmla="*/ 413835 w 12192000"/>
              <a:gd name="connsiteY224" fmla="*/ 2156783 h 2237474"/>
              <a:gd name="connsiteX225" fmla="*/ 376513 w 12192000"/>
              <a:gd name="connsiteY225" fmla="*/ 2154014 h 2237474"/>
              <a:gd name="connsiteX226" fmla="*/ 273386 w 12192000"/>
              <a:gd name="connsiteY226" fmla="*/ 2142551 h 2237474"/>
              <a:gd name="connsiteX227" fmla="*/ 169207 w 12192000"/>
              <a:gd name="connsiteY227" fmla="*/ 2128100 h 2237474"/>
              <a:gd name="connsiteX228" fmla="*/ 93149 w 12192000"/>
              <a:gd name="connsiteY228" fmla="*/ 2105324 h 2237474"/>
              <a:gd name="connsiteX229" fmla="*/ 88109 w 12192000"/>
              <a:gd name="connsiteY229" fmla="*/ 2106704 h 2237474"/>
              <a:gd name="connsiteX230" fmla="*/ 80022 w 12192000"/>
              <a:gd name="connsiteY230" fmla="*/ 2107254 h 2237474"/>
              <a:gd name="connsiteX231" fmla="*/ 79717 w 12192000"/>
              <a:gd name="connsiteY231" fmla="*/ 2107046 h 2237474"/>
              <a:gd name="connsiteX232" fmla="*/ 72352 w 12192000"/>
              <a:gd name="connsiteY232" fmla="*/ 2107991 h 2237474"/>
              <a:gd name="connsiteX233" fmla="*/ 37645 w 12192000"/>
              <a:gd name="connsiteY233" fmla="*/ 2115401 h 2237474"/>
              <a:gd name="connsiteX234" fmla="*/ 4572 w 12192000"/>
              <a:gd name="connsiteY234" fmla="*/ 2111091 h 2237474"/>
              <a:gd name="connsiteX235" fmla="*/ 0 w 12192000"/>
              <a:gd name="connsiteY235" fmla="*/ 2110468 h 2237474"/>
              <a:gd name="connsiteX236" fmla="*/ 0 w 12192000"/>
              <a:gd name="connsiteY23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43319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08541 w 12192000"/>
              <a:gd name="connsiteY102" fmla="*/ 1668757 h 2237474"/>
              <a:gd name="connsiteX103" fmla="*/ 6471012 w 12192000"/>
              <a:gd name="connsiteY103" fmla="*/ 1678604 h 2237474"/>
              <a:gd name="connsiteX104" fmla="*/ 6415265 w 12192000"/>
              <a:gd name="connsiteY104" fmla="*/ 1665317 h 2237474"/>
              <a:gd name="connsiteX105" fmla="*/ 6364035 w 12192000"/>
              <a:gd name="connsiteY105" fmla="*/ 1667683 h 2237474"/>
              <a:gd name="connsiteX106" fmla="*/ 6280959 w 12192000"/>
              <a:gd name="connsiteY106" fmla="*/ 1689329 h 2237474"/>
              <a:gd name="connsiteX107" fmla="*/ 6243319 w 12192000"/>
              <a:gd name="connsiteY107" fmla="*/ 1695560 h 2237474"/>
              <a:gd name="connsiteX108" fmla="*/ 6098321 w 12192000"/>
              <a:gd name="connsiteY108" fmla="*/ 1721646 h 2237474"/>
              <a:gd name="connsiteX109" fmla="*/ 5880652 w 12192000"/>
              <a:gd name="connsiteY109" fmla="*/ 1779643 h 2237474"/>
              <a:gd name="connsiteX110" fmla="*/ 5785959 w 12192000"/>
              <a:gd name="connsiteY110" fmla="*/ 1775307 h 2237474"/>
              <a:gd name="connsiteX111" fmla="*/ 5643534 w 12192000"/>
              <a:gd name="connsiteY111" fmla="*/ 1802919 h 2237474"/>
              <a:gd name="connsiteX112" fmla="*/ 5518799 w 12192000"/>
              <a:gd name="connsiteY112" fmla="*/ 1818312 h 2237474"/>
              <a:gd name="connsiteX113" fmla="*/ 5505014 w 12192000"/>
              <a:gd name="connsiteY113" fmla="*/ 1819259 h 2237474"/>
              <a:gd name="connsiteX114" fmla="*/ 5453307 w 12192000"/>
              <a:gd name="connsiteY114" fmla="*/ 1815450 h 2237474"/>
              <a:gd name="connsiteX115" fmla="*/ 5364192 w 12192000"/>
              <a:gd name="connsiteY115" fmla="*/ 1826074 h 2237474"/>
              <a:gd name="connsiteX116" fmla="*/ 5350380 w 12192000"/>
              <a:gd name="connsiteY116" fmla="*/ 1830891 h 2237474"/>
              <a:gd name="connsiteX117" fmla="*/ 5259633 w 12192000"/>
              <a:gd name="connsiteY117" fmla="*/ 1837160 h 2237474"/>
              <a:gd name="connsiteX118" fmla="*/ 5197513 w 12192000"/>
              <a:gd name="connsiteY118" fmla="*/ 1844718 h 2237474"/>
              <a:gd name="connsiteX119" fmla="*/ 5184170 w 12192000"/>
              <a:gd name="connsiteY119" fmla="*/ 1849402 h 2237474"/>
              <a:gd name="connsiteX120" fmla="*/ 5168852 w 12192000"/>
              <a:gd name="connsiteY120" fmla="*/ 1844846 h 2237474"/>
              <a:gd name="connsiteX121" fmla="*/ 5164370 w 12192000"/>
              <a:gd name="connsiteY121" fmla="*/ 1840597 h 2237474"/>
              <a:gd name="connsiteX122" fmla="*/ 5114927 w 12192000"/>
              <a:gd name="connsiteY122" fmla="*/ 1847827 h 2237474"/>
              <a:gd name="connsiteX123" fmla="*/ 5108970 w 12192000"/>
              <a:gd name="connsiteY123" fmla="*/ 1847935 h 2237474"/>
              <a:gd name="connsiteX124" fmla="*/ 5067961 w 12192000"/>
              <a:gd name="connsiteY124" fmla="*/ 1845917 h 2237474"/>
              <a:gd name="connsiteX125" fmla="*/ 5007075 w 12192000"/>
              <a:gd name="connsiteY125" fmla="*/ 1838626 h 2237474"/>
              <a:gd name="connsiteX126" fmla="*/ 4944087 w 12192000"/>
              <a:gd name="connsiteY126" fmla="*/ 1823332 h 2237474"/>
              <a:gd name="connsiteX127" fmla="*/ 4907662 w 12192000"/>
              <a:gd name="connsiteY127" fmla="*/ 1816900 h 2237474"/>
              <a:gd name="connsiteX128" fmla="*/ 4882386 w 12192000"/>
              <a:gd name="connsiteY128" fmla="*/ 1809844 h 2237474"/>
              <a:gd name="connsiteX129" fmla="*/ 4811440 w 12192000"/>
              <a:gd name="connsiteY129" fmla="*/ 1804655 h 2237474"/>
              <a:gd name="connsiteX130" fmla="*/ 4691075 w 12192000"/>
              <a:gd name="connsiteY130" fmla="*/ 1801389 h 2237474"/>
              <a:gd name="connsiteX131" fmla="*/ 4611738 w 12192000"/>
              <a:gd name="connsiteY131" fmla="*/ 1776964 h 2237474"/>
              <a:gd name="connsiteX132" fmla="*/ 4560070 w 12192000"/>
              <a:gd name="connsiteY132" fmla="*/ 1785640 h 2237474"/>
              <a:gd name="connsiteX133" fmla="*/ 4536503 w 12192000"/>
              <a:gd name="connsiteY133" fmla="*/ 1785334 h 2237474"/>
              <a:gd name="connsiteX134" fmla="*/ 4513724 w 12192000"/>
              <a:gd name="connsiteY134" fmla="*/ 1791996 h 2237474"/>
              <a:gd name="connsiteX135" fmla="*/ 4459810 w 12192000"/>
              <a:gd name="connsiteY135" fmla="*/ 1797886 h 2237474"/>
              <a:gd name="connsiteX136" fmla="*/ 4379064 w 12192000"/>
              <a:gd name="connsiteY136" fmla="*/ 1817177 h 2237474"/>
              <a:gd name="connsiteX137" fmla="*/ 4319209 w 12192000"/>
              <a:gd name="connsiteY137" fmla="*/ 1834833 h 2237474"/>
              <a:gd name="connsiteX138" fmla="*/ 4290981 w 12192000"/>
              <a:gd name="connsiteY138" fmla="*/ 1839677 h 2237474"/>
              <a:gd name="connsiteX139" fmla="*/ 4285792 w 12192000"/>
              <a:gd name="connsiteY139" fmla="*/ 1836231 h 2237474"/>
              <a:gd name="connsiteX140" fmla="*/ 4238372 w 12192000"/>
              <a:gd name="connsiteY140" fmla="*/ 1851480 h 2237474"/>
              <a:gd name="connsiteX141" fmla="*/ 4232517 w 12192000"/>
              <a:gd name="connsiteY141" fmla="*/ 1852567 h 2237474"/>
              <a:gd name="connsiteX142" fmla="*/ 4191732 w 12192000"/>
              <a:gd name="connsiteY142" fmla="*/ 1857328 h 2237474"/>
              <a:gd name="connsiteX143" fmla="*/ 4065532 w 12192000"/>
              <a:gd name="connsiteY143" fmla="*/ 1855477 h 2237474"/>
              <a:gd name="connsiteX144" fmla="*/ 4028460 w 12192000"/>
              <a:gd name="connsiteY144" fmla="*/ 1855137 h 2237474"/>
              <a:gd name="connsiteX145" fmla="*/ 4002267 w 12192000"/>
              <a:gd name="connsiteY145" fmla="*/ 1852352 h 2237474"/>
              <a:gd name="connsiteX146" fmla="*/ 3931396 w 12192000"/>
              <a:gd name="connsiteY146" fmla="*/ 1858915 h 2237474"/>
              <a:gd name="connsiteX147" fmla="*/ 3812162 w 12192000"/>
              <a:gd name="connsiteY147" fmla="*/ 1875501 h 2237474"/>
              <a:gd name="connsiteX148" fmla="*/ 3729530 w 12192000"/>
              <a:gd name="connsiteY148" fmla="*/ 1864513 h 2237474"/>
              <a:gd name="connsiteX149" fmla="*/ 3680177 w 12192000"/>
              <a:gd name="connsiteY149" fmla="*/ 1881552 h 2237474"/>
              <a:gd name="connsiteX150" fmla="*/ 3567259 w 12192000"/>
              <a:gd name="connsiteY150" fmla="*/ 1893482 h 2237474"/>
              <a:gd name="connsiteX151" fmla="*/ 3405770 w 12192000"/>
              <a:gd name="connsiteY151" fmla="*/ 1904591 h 2237474"/>
              <a:gd name="connsiteX152" fmla="*/ 3280097 w 12192000"/>
              <a:gd name="connsiteY152" fmla="*/ 1919610 h 2237474"/>
              <a:gd name="connsiteX153" fmla="*/ 3123424 w 12192000"/>
              <a:gd name="connsiteY153" fmla="*/ 1952930 h 2237474"/>
              <a:gd name="connsiteX154" fmla="*/ 3009910 w 12192000"/>
              <a:gd name="connsiteY154" fmla="*/ 1957866 h 2237474"/>
              <a:gd name="connsiteX155" fmla="*/ 2995934 w 12192000"/>
              <a:gd name="connsiteY155" fmla="*/ 1967085 h 2237474"/>
              <a:gd name="connsiteX156" fmla="*/ 2980071 w 12192000"/>
              <a:gd name="connsiteY156" fmla="*/ 1972988 h 2237474"/>
              <a:gd name="connsiteX157" fmla="*/ 2978094 w 12192000"/>
              <a:gd name="connsiteY157" fmla="*/ 1972369 h 2237474"/>
              <a:gd name="connsiteX158" fmla="*/ 2942858 w 12192000"/>
              <a:gd name="connsiteY158" fmla="*/ 1981367 h 2237474"/>
              <a:gd name="connsiteX159" fmla="*/ 2875436 w 12192000"/>
              <a:gd name="connsiteY159" fmla="*/ 1996977 h 2237474"/>
              <a:gd name="connsiteX160" fmla="*/ 2874892 w 12192000"/>
              <a:gd name="connsiteY160" fmla="*/ 1996085 h 2237474"/>
              <a:gd name="connsiteX161" fmla="*/ 2864145 w 12192000"/>
              <a:gd name="connsiteY161" fmla="*/ 1994061 h 2237474"/>
              <a:gd name="connsiteX162" fmla="*/ 2843662 w 12192000"/>
              <a:gd name="connsiteY162" fmla="*/ 1992498 h 2237474"/>
              <a:gd name="connsiteX163" fmla="*/ 2796128 w 12192000"/>
              <a:gd name="connsiteY163" fmla="*/ 1976403 h 2237474"/>
              <a:gd name="connsiteX164" fmla="*/ 2756784 w 12192000"/>
              <a:gd name="connsiteY164" fmla="*/ 1985116 h 2237474"/>
              <a:gd name="connsiteX165" fmla="*/ 2748833 w 12192000"/>
              <a:gd name="connsiteY165" fmla="*/ 1986323 h 2237474"/>
              <a:gd name="connsiteX166" fmla="*/ 2748661 w 12192000"/>
              <a:gd name="connsiteY166" fmla="*/ 1986122 h 2237474"/>
              <a:gd name="connsiteX167" fmla="*/ 2740251 w 12192000"/>
              <a:gd name="connsiteY167" fmla="*/ 1986946 h 2237474"/>
              <a:gd name="connsiteX168" fmla="*/ 2718916 w 12192000"/>
              <a:gd name="connsiteY168" fmla="*/ 1990867 h 2237474"/>
              <a:gd name="connsiteX169" fmla="*/ 2713522 w 12192000"/>
              <a:gd name="connsiteY169" fmla="*/ 1990173 h 2237474"/>
              <a:gd name="connsiteX170" fmla="*/ 2680597 w 12192000"/>
              <a:gd name="connsiteY170" fmla="*/ 1984996 h 2237474"/>
              <a:gd name="connsiteX171" fmla="*/ 2578178 w 12192000"/>
              <a:gd name="connsiteY171" fmla="*/ 1990531 h 2237474"/>
              <a:gd name="connsiteX172" fmla="*/ 2476147 w 12192000"/>
              <a:gd name="connsiteY172" fmla="*/ 1998305 h 2237474"/>
              <a:gd name="connsiteX173" fmla="*/ 2373568 w 12192000"/>
              <a:gd name="connsiteY173" fmla="*/ 2003219 h 2237474"/>
              <a:gd name="connsiteX174" fmla="*/ 2321399 w 12192000"/>
              <a:gd name="connsiteY174" fmla="*/ 1989467 h 2237474"/>
              <a:gd name="connsiteX175" fmla="*/ 2315525 w 12192000"/>
              <a:gd name="connsiteY175" fmla="*/ 1989708 h 2237474"/>
              <a:gd name="connsiteX176" fmla="*/ 2300792 w 12192000"/>
              <a:gd name="connsiteY176" fmla="*/ 1994290 h 2237474"/>
              <a:gd name="connsiteX177" fmla="*/ 2295469 w 12192000"/>
              <a:gd name="connsiteY177" fmla="*/ 1996659 h 2237474"/>
              <a:gd name="connsiteX178" fmla="*/ 2287219 w 12192000"/>
              <a:gd name="connsiteY178" fmla="*/ 1998750 h 2237474"/>
              <a:gd name="connsiteX179" fmla="*/ 2286948 w 12192000"/>
              <a:gd name="connsiteY179" fmla="*/ 1998596 h 2237474"/>
              <a:gd name="connsiteX180" fmla="*/ 2243069 w 12192000"/>
              <a:gd name="connsiteY180" fmla="*/ 2015111 h 2237474"/>
              <a:gd name="connsiteX181" fmla="*/ 2186609 w 12192000"/>
              <a:gd name="connsiteY181" fmla="*/ 2008263 h 2237474"/>
              <a:gd name="connsiteX182" fmla="*/ 2164831 w 12192000"/>
              <a:gd name="connsiteY182" fmla="*/ 2010143 h 2237474"/>
              <a:gd name="connsiteX183" fmla="*/ 2152836 w 12192000"/>
              <a:gd name="connsiteY183" fmla="*/ 2010048 h 2237474"/>
              <a:gd name="connsiteX184" fmla="*/ 2117102 w 12192000"/>
              <a:gd name="connsiteY184" fmla="*/ 2023004 h 2237474"/>
              <a:gd name="connsiteX185" fmla="*/ 2111935 w 12192000"/>
              <a:gd name="connsiteY185" fmla="*/ 2023163 h 2237474"/>
              <a:gd name="connsiteX186" fmla="*/ 2089991 w 12192000"/>
              <a:gd name="connsiteY186" fmla="*/ 2034193 h 2237474"/>
              <a:gd name="connsiteX187" fmla="*/ 2058061 w 12192000"/>
              <a:gd name="connsiteY187" fmla="*/ 2047942 h 2237474"/>
              <a:gd name="connsiteX188" fmla="*/ 2055737 w 12192000"/>
              <a:gd name="connsiteY188" fmla="*/ 2047704 h 2237474"/>
              <a:gd name="connsiteX189" fmla="*/ 2042244 w 12192000"/>
              <a:gd name="connsiteY189" fmla="*/ 2055560 h 2237474"/>
              <a:gd name="connsiteX190" fmla="*/ 1976224 w 12192000"/>
              <a:gd name="connsiteY190" fmla="*/ 2074257 h 2237474"/>
              <a:gd name="connsiteX191" fmla="*/ 1877728 w 12192000"/>
              <a:gd name="connsiteY191" fmla="*/ 2101004 h 2237474"/>
              <a:gd name="connsiteX192" fmla="*/ 1759056 w 12192000"/>
              <a:gd name="connsiteY192" fmla="*/ 2125608 h 2237474"/>
              <a:gd name="connsiteX193" fmla="*/ 1637948 w 12192000"/>
              <a:gd name="connsiteY193" fmla="*/ 2172597 h 2237474"/>
              <a:gd name="connsiteX194" fmla="*/ 1434549 w 12192000"/>
              <a:gd name="connsiteY194" fmla="*/ 2234522 h 2237474"/>
              <a:gd name="connsiteX195" fmla="*/ 1398481 w 12192000"/>
              <a:gd name="connsiteY195" fmla="*/ 2237074 h 2237474"/>
              <a:gd name="connsiteX196" fmla="*/ 1398407 w 12192000"/>
              <a:gd name="connsiteY196" fmla="*/ 2237095 h 2237474"/>
              <a:gd name="connsiteX197" fmla="*/ 1370962 w 12192000"/>
              <a:gd name="connsiteY197" fmla="*/ 2237474 h 2237474"/>
              <a:gd name="connsiteX198" fmla="*/ 1356367 w 12192000"/>
              <a:gd name="connsiteY198" fmla="*/ 2235089 h 2237474"/>
              <a:gd name="connsiteX199" fmla="*/ 1324828 w 12192000"/>
              <a:gd name="connsiteY199" fmla="*/ 2231968 h 2237474"/>
              <a:gd name="connsiteX200" fmla="*/ 1297744 w 12192000"/>
              <a:gd name="connsiteY200" fmla="*/ 2235849 h 2237474"/>
              <a:gd name="connsiteX201" fmla="*/ 1286236 w 12192000"/>
              <a:gd name="connsiteY201" fmla="*/ 2233135 h 2237474"/>
              <a:gd name="connsiteX202" fmla="*/ 1283504 w 12192000"/>
              <a:gd name="connsiteY202" fmla="*/ 2233797 h 2237474"/>
              <a:gd name="connsiteX203" fmla="*/ 1279765 w 12192000"/>
              <a:gd name="connsiteY203" fmla="*/ 2229639 h 2237474"/>
              <a:gd name="connsiteX204" fmla="*/ 1195347 w 12192000"/>
              <a:gd name="connsiteY204" fmla="*/ 2212354 h 2237474"/>
              <a:gd name="connsiteX205" fmla="*/ 970251 w 12192000"/>
              <a:gd name="connsiteY205" fmla="*/ 2221029 h 2237474"/>
              <a:gd name="connsiteX206" fmla="*/ 812914 w 12192000"/>
              <a:gd name="connsiteY206" fmla="*/ 2202752 h 2237474"/>
              <a:gd name="connsiteX207" fmla="*/ 800195 w 12192000"/>
              <a:gd name="connsiteY207" fmla="*/ 2209407 h 2237474"/>
              <a:gd name="connsiteX208" fmla="*/ 784978 w 12192000"/>
              <a:gd name="connsiteY208" fmla="*/ 2212360 h 2237474"/>
              <a:gd name="connsiteX209" fmla="*/ 681987 w 12192000"/>
              <a:gd name="connsiteY209" fmla="*/ 2216757 h 2237474"/>
              <a:gd name="connsiteX210" fmla="*/ 669923 w 12192000"/>
              <a:gd name="connsiteY210" fmla="*/ 2211682 h 2237474"/>
              <a:gd name="connsiteX211" fmla="*/ 648680 w 12192000"/>
              <a:gd name="connsiteY211" fmla="*/ 2206229 h 2237474"/>
              <a:gd name="connsiteX212" fmla="*/ 597225 w 12192000"/>
              <a:gd name="connsiteY212" fmla="*/ 2180999 h 2237474"/>
              <a:gd name="connsiteX213" fmla="*/ 558449 w 12192000"/>
              <a:gd name="connsiteY213" fmla="*/ 2182346 h 2237474"/>
              <a:gd name="connsiteX214" fmla="*/ 550517 w 12192000"/>
              <a:gd name="connsiteY214" fmla="*/ 2182060 h 2237474"/>
              <a:gd name="connsiteX215" fmla="*/ 550309 w 12192000"/>
              <a:gd name="connsiteY215" fmla="*/ 2181825 h 2237474"/>
              <a:gd name="connsiteX216" fmla="*/ 541836 w 12192000"/>
              <a:gd name="connsiteY216" fmla="*/ 2181063 h 2237474"/>
              <a:gd name="connsiteX217" fmla="*/ 536057 w 12192000"/>
              <a:gd name="connsiteY217" fmla="*/ 2181537 h 2237474"/>
              <a:gd name="connsiteX218" fmla="*/ 520671 w 12192000"/>
              <a:gd name="connsiteY218" fmla="*/ 2180980 h 2237474"/>
              <a:gd name="connsiteX219" fmla="*/ 515024 w 12192000"/>
              <a:gd name="connsiteY219" fmla="*/ 2179258 h 2237474"/>
              <a:gd name="connsiteX220" fmla="*/ 512278 w 12192000"/>
              <a:gd name="connsiteY220" fmla="*/ 2176369 h 2237474"/>
              <a:gd name="connsiteX221" fmla="*/ 480419 w 12192000"/>
              <a:gd name="connsiteY221" fmla="*/ 2167807 h 2237474"/>
              <a:gd name="connsiteX222" fmla="*/ 413835 w 12192000"/>
              <a:gd name="connsiteY222" fmla="*/ 2156783 h 2237474"/>
              <a:gd name="connsiteX223" fmla="*/ 376513 w 12192000"/>
              <a:gd name="connsiteY223" fmla="*/ 2154014 h 2237474"/>
              <a:gd name="connsiteX224" fmla="*/ 273386 w 12192000"/>
              <a:gd name="connsiteY224" fmla="*/ 2142551 h 2237474"/>
              <a:gd name="connsiteX225" fmla="*/ 169207 w 12192000"/>
              <a:gd name="connsiteY225" fmla="*/ 2128100 h 2237474"/>
              <a:gd name="connsiteX226" fmla="*/ 93149 w 12192000"/>
              <a:gd name="connsiteY226" fmla="*/ 2105324 h 2237474"/>
              <a:gd name="connsiteX227" fmla="*/ 88109 w 12192000"/>
              <a:gd name="connsiteY227" fmla="*/ 2106704 h 2237474"/>
              <a:gd name="connsiteX228" fmla="*/ 80022 w 12192000"/>
              <a:gd name="connsiteY228" fmla="*/ 2107254 h 2237474"/>
              <a:gd name="connsiteX229" fmla="*/ 79717 w 12192000"/>
              <a:gd name="connsiteY229" fmla="*/ 2107046 h 2237474"/>
              <a:gd name="connsiteX230" fmla="*/ 72352 w 12192000"/>
              <a:gd name="connsiteY230" fmla="*/ 2107991 h 2237474"/>
              <a:gd name="connsiteX231" fmla="*/ 37645 w 12192000"/>
              <a:gd name="connsiteY231" fmla="*/ 2115401 h 2237474"/>
              <a:gd name="connsiteX232" fmla="*/ 4572 w 12192000"/>
              <a:gd name="connsiteY232" fmla="*/ 2111091 h 2237474"/>
              <a:gd name="connsiteX233" fmla="*/ 0 w 12192000"/>
              <a:gd name="connsiteY233" fmla="*/ 2110468 h 2237474"/>
              <a:gd name="connsiteX234" fmla="*/ 0 w 12192000"/>
              <a:gd name="connsiteY23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16595 w 12192000"/>
              <a:gd name="connsiteY100" fmla="*/ 1667475 h 2237474"/>
              <a:gd name="connsiteX101" fmla="*/ 6508541 w 12192000"/>
              <a:gd name="connsiteY101" fmla="*/ 1668757 h 2237474"/>
              <a:gd name="connsiteX102" fmla="*/ 6471012 w 12192000"/>
              <a:gd name="connsiteY102" fmla="*/ 1678604 h 2237474"/>
              <a:gd name="connsiteX103" fmla="*/ 6415265 w 12192000"/>
              <a:gd name="connsiteY103" fmla="*/ 1665317 h 2237474"/>
              <a:gd name="connsiteX104" fmla="*/ 6364035 w 12192000"/>
              <a:gd name="connsiteY104" fmla="*/ 1667683 h 2237474"/>
              <a:gd name="connsiteX105" fmla="*/ 6280959 w 12192000"/>
              <a:gd name="connsiteY105" fmla="*/ 1689329 h 2237474"/>
              <a:gd name="connsiteX106" fmla="*/ 6243319 w 12192000"/>
              <a:gd name="connsiteY106" fmla="*/ 1695560 h 2237474"/>
              <a:gd name="connsiteX107" fmla="*/ 6098321 w 12192000"/>
              <a:gd name="connsiteY107" fmla="*/ 1721646 h 2237474"/>
              <a:gd name="connsiteX108" fmla="*/ 5880652 w 12192000"/>
              <a:gd name="connsiteY108" fmla="*/ 1779643 h 2237474"/>
              <a:gd name="connsiteX109" fmla="*/ 5785959 w 12192000"/>
              <a:gd name="connsiteY109" fmla="*/ 1775307 h 2237474"/>
              <a:gd name="connsiteX110" fmla="*/ 5643534 w 12192000"/>
              <a:gd name="connsiteY110" fmla="*/ 1802919 h 2237474"/>
              <a:gd name="connsiteX111" fmla="*/ 5518799 w 12192000"/>
              <a:gd name="connsiteY111" fmla="*/ 1818312 h 2237474"/>
              <a:gd name="connsiteX112" fmla="*/ 5505014 w 12192000"/>
              <a:gd name="connsiteY112" fmla="*/ 1819259 h 2237474"/>
              <a:gd name="connsiteX113" fmla="*/ 5453307 w 12192000"/>
              <a:gd name="connsiteY113" fmla="*/ 1815450 h 2237474"/>
              <a:gd name="connsiteX114" fmla="*/ 5364192 w 12192000"/>
              <a:gd name="connsiteY114" fmla="*/ 1826074 h 2237474"/>
              <a:gd name="connsiteX115" fmla="*/ 5350380 w 12192000"/>
              <a:gd name="connsiteY115" fmla="*/ 1830891 h 2237474"/>
              <a:gd name="connsiteX116" fmla="*/ 5259633 w 12192000"/>
              <a:gd name="connsiteY116" fmla="*/ 1837160 h 2237474"/>
              <a:gd name="connsiteX117" fmla="*/ 5197513 w 12192000"/>
              <a:gd name="connsiteY117" fmla="*/ 1844718 h 2237474"/>
              <a:gd name="connsiteX118" fmla="*/ 5184170 w 12192000"/>
              <a:gd name="connsiteY118" fmla="*/ 1849402 h 2237474"/>
              <a:gd name="connsiteX119" fmla="*/ 5168852 w 12192000"/>
              <a:gd name="connsiteY119" fmla="*/ 1844846 h 2237474"/>
              <a:gd name="connsiteX120" fmla="*/ 5164370 w 12192000"/>
              <a:gd name="connsiteY120" fmla="*/ 1840597 h 2237474"/>
              <a:gd name="connsiteX121" fmla="*/ 5114927 w 12192000"/>
              <a:gd name="connsiteY121" fmla="*/ 1847827 h 2237474"/>
              <a:gd name="connsiteX122" fmla="*/ 5108970 w 12192000"/>
              <a:gd name="connsiteY122" fmla="*/ 1847935 h 2237474"/>
              <a:gd name="connsiteX123" fmla="*/ 5067961 w 12192000"/>
              <a:gd name="connsiteY123" fmla="*/ 1845917 h 2237474"/>
              <a:gd name="connsiteX124" fmla="*/ 5007075 w 12192000"/>
              <a:gd name="connsiteY124" fmla="*/ 1838626 h 2237474"/>
              <a:gd name="connsiteX125" fmla="*/ 4944087 w 12192000"/>
              <a:gd name="connsiteY125" fmla="*/ 1823332 h 2237474"/>
              <a:gd name="connsiteX126" fmla="*/ 4907662 w 12192000"/>
              <a:gd name="connsiteY126" fmla="*/ 1816900 h 2237474"/>
              <a:gd name="connsiteX127" fmla="*/ 4882386 w 12192000"/>
              <a:gd name="connsiteY127" fmla="*/ 1809844 h 2237474"/>
              <a:gd name="connsiteX128" fmla="*/ 4811440 w 12192000"/>
              <a:gd name="connsiteY128" fmla="*/ 1804655 h 2237474"/>
              <a:gd name="connsiteX129" fmla="*/ 4691075 w 12192000"/>
              <a:gd name="connsiteY129" fmla="*/ 1801389 h 2237474"/>
              <a:gd name="connsiteX130" fmla="*/ 4611738 w 12192000"/>
              <a:gd name="connsiteY130" fmla="*/ 1776964 h 2237474"/>
              <a:gd name="connsiteX131" fmla="*/ 4560070 w 12192000"/>
              <a:gd name="connsiteY131" fmla="*/ 1785640 h 2237474"/>
              <a:gd name="connsiteX132" fmla="*/ 4536503 w 12192000"/>
              <a:gd name="connsiteY132" fmla="*/ 1785334 h 2237474"/>
              <a:gd name="connsiteX133" fmla="*/ 4513724 w 12192000"/>
              <a:gd name="connsiteY133" fmla="*/ 1791996 h 2237474"/>
              <a:gd name="connsiteX134" fmla="*/ 4459810 w 12192000"/>
              <a:gd name="connsiteY134" fmla="*/ 1797886 h 2237474"/>
              <a:gd name="connsiteX135" fmla="*/ 4379064 w 12192000"/>
              <a:gd name="connsiteY135" fmla="*/ 1817177 h 2237474"/>
              <a:gd name="connsiteX136" fmla="*/ 4319209 w 12192000"/>
              <a:gd name="connsiteY136" fmla="*/ 1834833 h 2237474"/>
              <a:gd name="connsiteX137" fmla="*/ 4290981 w 12192000"/>
              <a:gd name="connsiteY137" fmla="*/ 1839677 h 2237474"/>
              <a:gd name="connsiteX138" fmla="*/ 4285792 w 12192000"/>
              <a:gd name="connsiteY138" fmla="*/ 1836231 h 2237474"/>
              <a:gd name="connsiteX139" fmla="*/ 4238372 w 12192000"/>
              <a:gd name="connsiteY139" fmla="*/ 1851480 h 2237474"/>
              <a:gd name="connsiteX140" fmla="*/ 4232517 w 12192000"/>
              <a:gd name="connsiteY140" fmla="*/ 1852567 h 2237474"/>
              <a:gd name="connsiteX141" fmla="*/ 4191732 w 12192000"/>
              <a:gd name="connsiteY141" fmla="*/ 1857328 h 2237474"/>
              <a:gd name="connsiteX142" fmla="*/ 4065532 w 12192000"/>
              <a:gd name="connsiteY142" fmla="*/ 1855477 h 2237474"/>
              <a:gd name="connsiteX143" fmla="*/ 4028460 w 12192000"/>
              <a:gd name="connsiteY143" fmla="*/ 1855137 h 2237474"/>
              <a:gd name="connsiteX144" fmla="*/ 4002267 w 12192000"/>
              <a:gd name="connsiteY144" fmla="*/ 1852352 h 2237474"/>
              <a:gd name="connsiteX145" fmla="*/ 3931396 w 12192000"/>
              <a:gd name="connsiteY145" fmla="*/ 1858915 h 2237474"/>
              <a:gd name="connsiteX146" fmla="*/ 3812162 w 12192000"/>
              <a:gd name="connsiteY146" fmla="*/ 1875501 h 2237474"/>
              <a:gd name="connsiteX147" fmla="*/ 3729530 w 12192000"/>
              <a:gd name="connsiteY147" fmla="*/ 1864513 h 2237474"/>
              <a:gd name="connsiteX148" fmla="*/ 3680177 w 12192000"/>
              <a:gd name="connsiteY148" fmla="*/ 1881552 h 2237474"/>
              <a:gd name="connsiteX149" fmla="*/ 3567259 w 12192000"/>
              <a:gd name="connsiteY149" fmla="*/ 1893482 h 2237474"/>
              <a:gd name="connsiteX150" fmla="*/ 3405770 w 12192000"/>
              <a:gd name="connsiteY150" fmla="*/ 1904591 h 2237474"/>
              <a:gd name="connsiteX151" fmla="*/ 3280097 w 12192000"/>
              <a:gd name="connsiteY151" fmla="*/ 1919610 h 2237474"/>
              <a:gd name="connsiteX152" fmla="*/ 3123424 w 12192000"/>
              <a:gd name="connsiteY152" fmla="*/ 1952930 h 2237474"/>
              <a:gd name="connsiteX153" fmla="*/ 3009910 w 12192000"/>
              <a:gd name="connsiteY153" fmla="*/ 1957866 h 2237474"/>
              <a:gd name="connsiteX154" fmla="*/ 2995934 w 12192000"/>
              <a:gd name="connsiteY154" fmla="*/ 1967085 h 2237474"/>
              <a:gd name="connsiteX155" fmla="*/ 2980071 w 12192000"/>
              <a:gd name="connsiteY155" fmla="*/ 1972988 h 2237474"/>
              <a:gd name="connsiteX156" fmla="*/ 2978094 w 12192000"/>
              <a:gd name="connsiteY156" fmla="*/ 1972369 h 2237474"/>
              <a:gd name="connsiteX157" fmla="*/ 2942858 w 12192000"/>
              <a:gd name="connsiteY157" fmla="*/ 1981367 h 2237474"/>
              <a:gd name="connsiteX158" fmla="*/ 2875436 w 12192000"/>
              <a:gd name="connsiteY158" fmla="*/ 1996977 h 2237474"/>
              <a:gd name="connsiteX159" fmla="*/ 2874892 w 12192000"/>
              <a:gd name="connsiteY159" fmla="*/ 1996085 h 2237474"/>
              <a:gd name="connsiteX160" fmla="*/ 2864145 w 12192000"/>
              <a:gd name="connsiteY160" fmla="*/ 1994061 h 2237474"/>
              <a:gd name="connsiteX161" fmla="*/ 2843662 w 12192000"/>
              <a:gd name="connsiteY161" fmla="*/ 1992498 h 2237474"/>
              <a:gd name="connsiteX162" fmla="*/ 2796128 w 12192000"/>
              <a:gd name="connsiteY162" fmla="*/ 1976403 h 2237474"/>
              <a:gd name="connsiteX163" fmla="*/ 2756784 w 12192000"/>
              <a:gd name="connsiteY163" fmla="*/ 1985116 h 2237474"/>
              <a:gd name="connsiteX164" fmla="*/ 2748833 w 12192000"/>
              <a:gd name="connsiteY164" fmla="*/ 1986323 h 2237474"/>
              <a:gd name="connsiteX165" fmla="*/ 2748661 w 12192000"/>
              <a:gd name="connsiteY165" fmla="*/ 1986122 h 2237474"/>
              <a:gd name="connsiteX166" fmla="*/ 2740251 w 12192000"/>
              <a:gd name="connsiteY166" fmla="*/ 1986946 h 2237474"/>
              <a:gd name="connsiteX167" fmla="*/ 2718916 w 12192000"/>
              <a:gd name="connsiteY167" fmla="*/ 1990867 h 2237474"/>
              <a:gd name="connsiteX168" fmla="*/ 2713522 w 12192000"/>
              <a:gd name="connsiteY168" fmla="*/ 1990173 h 2237474"/>
              <a:gd name="connsiteX169" fmla="*/ 2680597 w 12192000"/>
              <a:gd name="connsiteY169" fmla="*/ 1984996 h 2237474"/>
              <a:gd name="connsiteX170" fmla="*/ 2578178 w 12192000"/>
              <a:gd name="connsiteY170" fmla="*/ 1990531 h 2237474"/>
              <a:gd name="connsiteX171" fmla="*/ 2476147 w 12192000"/>
              <a:gd name="connsiteY171" fmla="*/ 1998305 h 2237474"/>
              <a:gd name="connsiteX172" fmla="*/ 2373568 w 12192000"/>
              <a:gd name="connsiteY172" fmla="*/ 2003219 h 2237474"/>
              <a:gd name="connsiteX173" fmla="*/ 2321399 w 12192000"/>
              <a:gd name="connsiteY173" fmla="*/ 1989467 h 2237474"/>
              <a:gd name="connsiteX174" fmla="*/ 2315525 w 12192000"/>
              <a:gd name="connsiteY174" fmla="*/ 1989708 h 2237474"/>
              <a:gd name="connsiteX175" fmla="*/ 2300792 w 12192000"/>
              <a:gd name="connsiteY175" fmla="*/ 1994290 h 2237474"/>
              <a:gd name="connsiteX176" fmla="*/ 2295469 w 12192000"/>
              <a:gd name="connsiteY176" fmla="*/ 1996659 h 2237474"/>
              <a:gd name="connsiteX177" fmla="*/ 2287219 w 12192000"/>
              <a:gd name="connsiteY177" fmla="*/ 1998750 h 2237474"/>
              <a:gd name="connsiteX178" fmla="*/ 2286948 w 12192000"/>
              <a:gd name="connsiteY178" fmla="*/ 1998596 h 2237474"/>
              <a:gd name="connsiteX179" fmla="*/ 2243069 w 12192000"/>
              <a:gd name="connsiteY179" fmla="*/ 2015111 h 2237474"/>
              <a:gd name="connsiteX180" fmla="*/ 2186609 w 12192000"/>
              <a:gd name="connsiteY180" fmla="*/ 2008263 h 2237474"/>
              <a:gd name="connsiteX181" fmla="*/ 2164831 w 12192000"/>
              <a:gd name="connsiteY181" fmla="*/ 2010143 h 2237474"/>
              <a:gd name="connsiteX182" fmla="*/ 2152836 w 12192000"/>
              <a:gd name="connsiteY182" fmla="*/ 2010048 h 2237474"/>
              <a:gd name="connsiteX183" fmla="*/ 2117102 w 12192000"/>
              <a:gd name="connsiteY183" fmla="*/ 2023004 h 2237474"/>
              <a:gd name="connsiteX184" fmla="*/ 2111935 w 12192000"/>
              <a:gd name="connsiteY184" fmla="*/ 2023163 h 2237474"/>
              <a:gd name="connsiteX185" fmla="*/ 2089991 w 12192000"/>
              <a:gd name="connsiteY185" fmla="*/ 2034193 h 2237474"/>
              <a:gd name="connsiteX186" fmla="*/ 2058061 w 12192000"/>
              <a:gd name="connsiteY186" fmla="*/ 2047942 h 2237474"/>
              <a:gd name="connsiteX187" fmla="*/ 2055737 w 12192000"/>
              <a:gd name="connsiteY187" fmla="*/ 2047704 h 2237474"/>
              <a:gd name="connsiteX188" fmla="*/ 2042244 w 12192000"/>
              <a:gd name="connsiteY188" fmla="*/ 2055560 h 2237474"/>
              <a:gd name="connsiteX189" fmla="*/ 1976224 w 12192000"/>
              <a:gd name="connsiteY189" fmla="*/ 2074257 h 2237474"/>
              <a:gd name="connsiteX190" fmla="*/ 1877728 w 12192000"/>
              <a:gd name="connsiteY190" fmla="*/ 2101004 h 2237474"/>
              <a:gd name="connsiteX191" fmla="*/ 1759056 w 12192000"/>
              <a:gd name="connsiteY191" fmla="*/ 2125608 h 2237474"/>
              <a:gd name="connsiteX192" fmla="*/ 1637948 w 12192000"/>
              <a:gd name="connsiteY192" fmla="*/ 2172597 h 2237474"/>
              <a:gd name="connsiteX193" fmla="*/ 1434549 w 12192000"/>
              <a:gd name="connsiteY193" fmla="*/ 2234522 h 2237474"/>
              <a:gd name="connsiteX194" fmla="*/ 1398481 w 12192000"/>
              <a:gd name="connsiteY194" fmla="*/ 2237074 h 2237474"/>
              <a:gd name="connsiteX195" fmla="*/ 1398407 w 12192000"/>
              <a:gd name="connsiteY195" fmla="*/ 2237095 h 2237474"/>
              <a:gd name="connsiteX196" fmla="*/ 1370962 w 12192000"/>
              <a:gd name="connsiteY196" fmla="*/ 2237474 h 2237474"/>
              <a:gd name="connsiteX197" fmla="*/ 1356367 w 12192000"/>
              <a:gd name="connsiteY197" fmla="*/ 2235089 h 2237474"/>
              <a:gd name="connsiteX198" fmla="*/ 1324828 w 12192000"/>
              <a:gd name="connsiteY198" fmla="*/ 2231968 h 2237474"/>
              <a:gd name="connsiteX199" fmla="*/ 1297744 w 12192000"/>
              <a:gd name="connsiteY199" fmla="*/ 2235849 h 2237474"/>
              <a:gd name="connsiteX200" fmla="*/ 1286236 w 12192000"/>
              <a:gd name="connsiteY200" fmla="*/ 2233135 h 2237474"/>
              <a:gd name="connsiteX201" fmla="*/ 1283504 w 12192000"/>
              <a:gd name="connsiteY201" fmla="*/ 2233797 h 2237474"/>
              <a:gd name="connsiteX202" fmla="*/ 1279765 w 12192000"/>
              <a:gd name="connsiteY202" fmla="*/ 2229639 h 2237474"/>
              <a:gd name="connsiteX203" fmla="*/ 1195347 w 12192000"/>
              <a:gd name="connsiteY203" fmla="*/ 2212354 h 2237474"/>
              <a:gd name="connsiteX204" fmla="*/ 970251 w 12192000"/>
              <a:gd name="connsiteY204" fmla="*/ 2221029 h 2237474"/>
              <a:gd name="connsiteX205" fmla="*/ 812914 w 12192000"/>
              <a:gd name="connsiteY205" fmla="*/ 2202752 h 2237474"/>
              <a:gd name="connsiteX206" fmla="*/ 800195 w 12192000"/>
              <a:gd name="connsiteY206" fmla="*/ 2209407 h 2237474"/>
              <a:gd name="connsiteX207" fmla="*/ 784978 w 12192000"/>
              <a:gd name="connsiteY207" fmla="*/ 2212360 h 2237474"/>
              <a:gd name="connsiteX208" fmla="*/ 681987 w 12192000"/>
              <a:gd name="connsiteY208" fmla="*/ 2216757 h 2237474"/>
              <a:gd name="connsiteX209" fmla="*/ 669923 w 12192000"/>
              <a:gd name="connsiteY209" fmla="*/ 2211682 h 2237474"/>
              <a:gd name="connsiteX210" fmla="*/ 648680 w 12192000"/>
              <a:gd name="connsiteY210" fmla="*/ 2206229 h 2237474"/>
              <a:gd name="connsiteX211" fmla="*/ 597225 w 12192000"/>
              <a:gd name="connsiteY211" fmla="*/ 2180999 h 2237474"/>
              <a:gd name="connsiteX212" fmla="*/ 558449 w 12192000"/>
              <a:gd name="connsiteY212" fmla="*/ 2182346 h 2237474"/>
              <a:gd name="connsiteX213" fmla="*/ 550517 w 12192000"/>
              <a:gd name="connsiteY213" fmla="*/ 2182060 h 2237474"/>
              <a:gd name="connsiteX214" fmla="*/ 550309 w 12192000"/>
              <a:gd name="connsiteY214" fmla="*/ 2181825 h 2237474"/>
              <a:gd name="connsiteX215" fmla="*/ 541836 w 12192000"/>
              <a:gd name="connsiteY215" fmla="*/ 2181063 h 2237474"/>
              <a:gd name="connsiteX216" fmla="*/ 536057 w 12192000"/>
              <a:gd name="connsiteY216" fmla="*/ 2181537 h 2237474"/>
              <a:gd name="connsiteX217" fmla="*/ 520671 w 12192000"/>
              <a:gd name="connsiteY217" fmla="*/ 2180980 h 2237474"/>
              <a:gd name="connsiteX218" fmla="*/ 515024 w 12192000"/>
              <a:gd name="connsiteY218" fmla="*/ 2179258 h 2237474"/>
              <a:gd name="connsiteX219" fmla="*/ 512278 w 12192000"/>
              <a:gd name="connsiteY219" fmla="*/ 2176369 h 2237474"/>
              <a:gd name="connsiteX220" fmla="*/ 480419 w 12192000"/>
              <a:gd name="connsiteY220" fmla="*/ 2167807 h 2237474"/>
              <a:gd name="connsiteX221" fmla="*/ 413835 w 12192000"/>
              <a:gd name="connsiteY221" fmla="*/ 2156783 h 2237474"/>
              <a:gd name="connsiteX222" fmla="*/ 376513 w 12192000"/>
              <a:gd name="connsiteY222" fmla="*/ 2154014 h 2237474"/>
              <a:gd name="connsiteX223" fmla="*/ 273386 w 12192000"/>
              <a:gd name="connsiteY223" fmla="*/ 2142551 h 2237474"/>
              <a:gd name="connsiteX224" fmla="*/ 169207 w 12192000"/>
              <a:gd name="connsiteY224" fmla="*/ 2128100 h 2237474"/>
              <a:gd name="connsiteX225" fmla="*/ 93149 w 12192000"/>
              <a:gd name="connsiteY225" fmla="*/ 2105324 h 2237474"/>
              <a:gd name="connsiteX226" fmla="*/ 88109 w 12192000"/>
              <a:gd name="connsiteY226" fmla="*/ 2106704 h 2237474"/>
              <a:gd name="connsiteX227" fmla="*/ 80022 w 12192000"/>
              <a:gd name="connsiteY227" fmla="*/ 2107254 h 2237474"/>
              <a:gd name="connsiteX228" fmla="*/ 79717 w 12192000"/>
              <a:gd name="connsiteY228" fmla="*/ 2107046 h 2237474"/>
              <a:gd name="connsiteX229" fmla="*/ 72352 w 12192000"/>
              <a:gd name="connsiteY229" fmla="*/ 2107991 h 2237474"/>
              <a:gd name="connsiteX230" fmla="*/ 37645 w 12192000"/>
              <a:gd name="connsiteY230" fmla="*/ 2115401 h 2237474"/>
              <a:gd name="connsiteX231" fmla="*/ 4572 w 12192000"/>
              <a:gd name="connsiteY231" fmla="*/ 2111091 h 2237474"/>
              <a:gd name="connsiteX232" fmla="*/ 0 w 12192000"/>
              <a:gd name="connsiteY232" fmla="*/ 2110468 h 2237474"/>
              <a:gd name="connsiteX233" fmla="*/ 0 w 12192000"/>
              <a:gd name="connsiteY23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16595 w 12192000"/>
              <a:gd name="connsiteY99" fmla="*/ 1667475 h 2237474"/>
              <a:gd name="connsiteX100" fmla="*/ 6508541 w 12192000"/>
              <a:gd name="connsiteY100" fmla="*/ 1668757 h 2237474"/>
              <a:gd name="connsiteX101" fmla="*/ 6471012 w 12192000"/>
              <a:gd name="connsiteY101" fmla="*/ 1678604 h 2237474"/>
              <a:gd name="connsiteX102" fmla="*/ 6415265 w 12192000"/>
              <a:gd name="connsiteY102" fmla="*/ 1665317 h 2237474"/>
              <a:gd name="connsiteX103" fmla="*/ 6364035 w 12192000"/>
              <a:gd name="connsiteY103" fmla="*/ 1667683 h 2237474"/>
              <a:gd name="connsiteX104" fmla="*/ 6280959 w 12192000"/>
              <a:gd name="connsiteY104" fmla="*/ 1689329 h 2237474"/>
              <a:gd name="connsiteX105" fmla="*/ 6243319 w 12192000"/>
              <a:gd name="connsiteY105" fmla="*/ 1695560 h 2237474"/>
              <a:gd name="connsiteX106" fmla="*/ 6098321 w 12192000"/>
              <a:gd name="connsiteY106" fmla="*/ 1721646 h 2237474"/>
              <a:gd name="connsiteX107" fmla="*/ 5880652 w 12192000"/>
              <a:gd name="connsiteY107" fmla="*/ 1779643 h 2237474"/>
              <a:gd name="connsiteX108" fmla="*/ 5785959 w 12192000"/>
              <a:gd name="connsiteY108" fmla="*/ 1775307 h 2237474"/>
              <a:gd name="connsiteX109" fmla="*/ 5643534 w 12192000"/>
              <a:gd name="connsiteY109" fmla="*/ 1802919 h 2237474"/>
              <a:gd name="connsiteX110" fmla="*/ 5518799 w 12192000"/>
              <a:gd name="connsiteY110" fmla="*/ 1818312 h 2237474"/>
              <a:gd name="connsiteX111" fmla="*/ 5505014 w 12192000"/>
              <a:gd name="connsiteY111" fmla="*/ 1819259 h 2237474"/>
              <a:gd name="connsiteX112" fmla="*/ 5453307 w 12192000"/>
              <a:gd name="connsiteY112" fmla="*/ 1815450 h 2237474"/>
              <a:gd name="connsiteX113" fmla="*/ 5364192 w 12192000"/>
              <a:gd name="connsiteY113" fmla="*/ 1826074 h 2237474"/>
              <a:gd name="connsiteX114" fmla="*/ 5350380 w 12192000"/>
              <a:gd name="connsiteY114" fmla="*/ 1830891 h 2237474"/>
              <a:gd name="connsiteX115" fmla="*/ 5259633 w 12192000"/>
              <a:gd name="connsiteY115" fmla="*/ 1837160 h 2237474"/>
              <a:gd name="connsiteX116" fmla="*/ 5197513 w 12192000"/>
              <a:gd name="connsiteY116" fmla="*/ 1844718 h 2237474"/>
              <a:gd name="connsiteX117" fmla="*/ 5184170 w 12192000"/>
              <a:gd name="connsiteY117" fmla="*/ 1849402 h 2237474"/>
              <a:gd name="connsiteX118" fmla="*/ 5168852 w 12192000"/>
              <a:gd name="connsiteY118" fmla="*/ 1844846 h 2237474"/>
              <a:gd name="connsiteX119" fmla="*/ 5164370 w 12192000"/>
              <a:gd name="connsiteY119" fmla="*/ 1840597 h 2237474"/>
              <a:gd name="connsiteX120" fmla="*/ 5114927 w 12192000"/>
              <a:gd name="connsiteY120" fmla="*/ 1847827 h 2237474"/>
              <a:gd name="connsiteX121" fmla="*/ 5108970 w 12192000"/>
              <a:gd name="connsiteY121" fmla="*/ 1847935 h 2237474"/>
              <a:gd name="connsiteX122" fmla="*/ 5067961 w 12192000"/>
              <a:gd name="connsiteY122" fmla="*/ 1845917 h 2237474"/>
              <a:gd name="connsiteX123" fmla="*/ 5007075 w 12192000"/>
              <a:gd name="connsiteY123" fmla="*/ 1838626 h 2237474"/>
              <a:gd name="connsiteX124" fmla="*/ 4944087 w 12192000"/>
              <a:gd name="connsiteY124" fmla="*/ 1823332 h 2237474"/>
              <a:gd name="connsiteX125" fmla="*/ 4907662 w 12192000"/>
              <a:gd name="connsiteY125" fmla="*/ 1816900 h 2237474"/>
              <a:gd name="connsiteX126" fmla="*/ 4882386 w 12192000"/>
              <a:gd name="connsiteY126" fmla="*/ 1809844 h 2237474"/>
              <a:gd name="connsiteX127" fmla="*/ 4811440 w 12192000"/>
              <a:gd name="connsiteY127" fmla="*/ 1804655 h 2237474"/>
              <a:gd name="connsiteX128" fmla="*/ 4691075 w 12192000"/>
              <a:gd name="connsiteY128" fmla="*/ 1801389 h 2237474"/>
              <a:gd name="connsiteX129" fmla="*/ 4611738 w 12192000"/>
              <a:gd name="connsiteY129" fmla="*/ 1776964 h 2237474"/>
              <a:gd name="connsiteX130" fmla="*/ 4560070 w 12192000"/>
              <a:gd name="connsiteY130" fmla="*/ 1785640 h 2237474"/>
              <a:gd name="connsiteX131" fmla="*/ 4536503 w 12192000"/>
              <a:gd name="connsiteY131" fmla="*/ 1785334 h 2237474"/>
              <a:gd name="connsiteX132" fmla="*/ 4513724 w 12192000"/>
              <a:gd name="connsiteY132" fmla="*/ 1791996 h 2237474"/>
              <a:gd name="connsiteX133" fmla="*/ 4459810 w 12192000"/>
              <a:gd name="connsiteY133" fmla="*/ 1797886 h 2237474"/>
              <a:gd name="connsiteX134" fmla="*/ 4379064 w 12192000"/>
              <a:gd name="connsiteY134" fmla="*/ 1817177 h 2237474"/>
              <a:gd name="connsiteX135" fmla="*/ 4319209 w 12192000"/>
              <a:gd name="connsiteY135" fmla="*/ 1834833 h 2237474"/>
              <a:gd name="connsiteX136" fmla="*/ 4290981 w 12192000"/>
              <a:gd name="connsiteY136" fmla="*/ 1839677 h 2237474"/>
              <a:gd name="connsiteX137" fmla="*/ 4285792 w 12192000"/>
              <a:gd name="connsiteY137" fmla="*/ 1836231 h 2237474"/>
              <a:gd name="connsiteX138" fmla="*/ 4238372 w 12192000"/>
              <a:gd name="connsiteY138" fmla="*/ 1851480 h 2237474"/>
              <a:gd name="connsiteX139" fmla="*/ 4232517 w 12192000"/>
              <a:gd name="connsiteY139" fmla="*/ 1852567 h 2237474"/>
              <a:gd name="connsiteX140" fmla="*/ 4191732 w 12192000"/>
              <a:gd name="connsiteY140" fmla="*/ 1857328 h 2237474"/>
              <a:gd name="connsiteX141" fmla="*/ 4065532 w 12192000"/>
              <a:gd name="connsiteY141" fmla="*/ 1855477 h 2237474"/>
              <a:gd name="connsiteX142" fmla="*/ 4028460 w 12192000"/>
              <a:gd name="connsiteY142" fmla="*/ 1855137 h 2237474"/>
              <a:gd name="connsiteX143" fmla="*/ 4002267 w 12192000"/>
              <a:gd name="connsiteY143" fmla="*/ 1852352 h 2237474"/>
              <a:gd name="connsiteX144" fmla="*/ 3931396 w 12192000"/>
              <a:gd name="connsiteY144" fmla="*/ 1858915 h 2237474"/>
              <a:gd name="connsiteX145" fmla="*/ 3812162 w 12192000"/>
              <a:gd name="connsiteY145" fmla="*/ 1875501 h 2237474"/>
              <a:gd name="connsiteX146" fmla="*/ 3729530 w 12192000"/>
              <a:gd name="connsiteY146" fmla="*/ 1864513 h 2237474"/>
              <a:gd name="connsiteX147" fmla="*/ 3680177 w 12192000"/>
              <a:gd name="connsiteY147" fmla="*/ 1881552 h 2237474"/>
              <a:gd name="connsiteX148" fmla="*/ 3567259 w 12192000"/>
              <a:gd name="connsiteY148" fmla="*/ 1893482 h 2237474"/>
              <a:gd name="connsiteX149" fmla="*/ 3405770 w 12192000"/>
              <a:gd name="connsiteY149" fmla="*/ 1904591 h 2237474"/>
              <a:gd name="connsiteX150" fmla="*/ 3280097 w 12192000"/>
              <a:gd name="connsiteY150" fmla="*/ 1919610 h 2237474"/>
              <a:gd name="connsiteX151" fmla="*/ 3123424 w 12192000"/>
              <a:gd name="connsiteY151" fmla="*/ 1952930 h 2237474"/>
              <a:gd name="connsiteX152" fmla="*/ 3009910 w 12192000"/>
              <a:gd name="connsiteY152" fmla="*/ 1957866 h 2237474"/>
              <a:gd name="connsiteX153" fmla="*/ 2995934 w 12192000"/>
              <a:gd name="connsiteY153" fmla="*/ 1967085 h 2237474"/>
              <a:gd name="connsiteX154" fmla="*/ 2980071 w 12192000"/>
              <a:gd name="connsiteY154" fmla="*/ 1972988 h 2237474"/>
              <a:gd name="connsiteX155" fmla="*/ 2978094 w 12192000"/>
              <a:gd name="connsiteY155" fmla="*/ 1972369 h 2237474"/>
              <a:gd name="connsiteX156" fmla="*/ 2942858 w 12192000"/>
              <a:gd name="connsiteY156" fmla="*/ 1981367 h 2237474"/>
              <a:gd name="connsiteX157" fmla="*/ 2875436 w 12192000"/>
              <a:gd name="connsiteY157" fmla="*/ 1996977 h 2237474"/>
              <a:gd name="connsiteX158" fmla="*/ 2874892 w 12192000"/>
              <a:gd name="connsiteY158" fmla="*/ 1996085 h 2237474"/>
              <a:gd name="connsiteX159" fmla="*/ 2864145 w 12192000"/>
              <a:gd name="connsiteY159" fmla="*/ 1994061 h 2237474"/>
              <a:gd name="connsiteX160" fmla="*/ 2843662 w 12192000"/>
              <a:gd name="connsiteY160" fmla="*/ 1992498 h 2237474"/>
              <a:gd name="connsiteX161" fmla="*/ 2796128 w 12192000"/>
              <a:gd name="connsiteY161" fmla="*/ 1976403 h 2237474"/>
              <a:gd name="connsiteX162" fmla="*/ 2756784 w 12192000"/>
              <a:gd name="connsiteY162" fmla="*/ 1985116 h 2237474"/>
              <a:gd name="connsiteX163" fmla="*/ 2748833 w 12192000"/>
              <a:gd name="connsiteY163" fmla="*/ 1986323 h 2237474"/>
              <a:gd name="connsiteX164" fmla="*/ 2748661 w 12192000"/>
              <a:gd name="connsiteY164" fmla="*/ 1986122 h 2237474"/>
              <a:gd name="connsiteX165" fmla="*/ 2740251 w 12192000"/>
              <a:gd name="connsiteY165" fmla="*/ 1986946 h 2237474"/>
              <a:gd name="connsiteX166" fmla="*/ 2718916 w 12192000"/>
              <a:gd name="connsiteY166" fmla="*/ 1990867 h 2237474"/>
              <a:gd name="connsiteX167" fmla="*/ 2713522 w 12192000"/>
              <a:gd name="connsiteY167" fmla="*/ 1990173 h 2237474"/>
              <a:gd name="connsiteX168" fmla="*/ 2680597 w 12192000"/>
              <a:gd name="connsiteY168" fmla="*/ 1984996 h 2237474"/>
              <a:gd name="connsiteX169" fmla="*/ 2578178 w 12192000"/>
              <a:gd name="connsiteY169" fmla="*/ 1990531 h 2237474"/>
              <a:gd name="connsiteX170" fmla="*/ 2476147 w 12192000"/>
              <a:gd name="connsiteY170" fmla="*/ 1998305 h 2237474"/>
              <a:gd name="connsiteX171" fmla="*/ 2373568 w 12192000"/>
              <a:gd name="connsiteY171" fmla="*/ 2003219 h 2237474"/>
              <a:gd name="connsiteX172" fmla="*/ 2321399 w 12192000"/>
              <a:gd name="connsiteY172" fmla="*/ 1989467 h 2237474"/>
              <a:gd name="connsiteX173" fmla="*/ 2315525 w 12192000"/>
              <a:gd name="connsiteY173" fmla="*/ 1989708 h 2237474"/>
              <a:gd name="connsiteX174" fmla="*/ 2300792 w 12192000"/>
              <a:gd name="connsiteY174" fmla="*/ 1994290 h 2237474"/>
              <a:gd name="connsiteX175" fmla="*/ 2295469 w 12192000"/>
              <a:gd name="connsiteY175" fmla="*/ 1996659 h 2237474"/>
              <a:gd name="connsiteX176" fmla="*/ 2287219 w 12192000"/>
              <a:gd name="connsiteY176" fmla="*/ 1998750 h 2237474"/>
              <a:gd name="connsiteX177" fmla="*/ 2286948 w 12192000"/>
              <a:gd name="connsiteY177" fmla="*/ 1998596 h 2237474"/>
              <a:gd name="connsiteX178" fmla="*/ 2243069 w 12192000"/>
              <a:gd name="connsiteY178" fmla="*/ 2015111 h 2237474"/>
              <a:gd name="connsiteX179" fmla="*/ 2186609 w 12192000"/>
              <a:gd name="connsiteY179" fmla="*/ 2008263 h 2237474"/>
              <a:gd name="connsiteX180" fmla="*/ 2164831 w 12192000"/>
              <a:gd name="connsiteY180" fmla="*/ 2010143 h 2237474"/>
              <a:gd name="connsiteX181" fmla="*/ 2152836 w 12192000"/>
              <a:gd name="connsiteY181" fmla="*/ 2010048 h 2237474"/>
              <a:gd name="connsiteX182" fmla="*/ 2117102 w 12192000"/>
              <a:gd name="connsiteY182" fmla="*/ 2023004 h 2237474"/>
              <a:gd name="connsiteX183" fmla="*/ 2111935 w 12192000"/>
              <a:gd name="connsiteY183" fmla="*/ 2023163 h 2237474"/>
              <a:gd name="connsiteX184" fmla="*/ 2089991 w 12192000"/>
              <a:gd name="connsiteY184" fmla="*/ 2034193 h 2237474"/>
              <a:gd name="connsiteX185" fmla="*/ 2058061 w 12192000"/>
              <a:gd name="connsiteY185" fmla="*/ 2047942 h 2237474"/>
              <a:gd name="connsiteX186" fmla="*/ 2055737 w 12192000"/>
              <a:gd name="connsiteY186" fmla="*/ 2047704 h 2237474"/>
              <a:gd name="connsiteX187" fmla="*/ 2042244 w 12192000"/>
              <a:gd name="connsiteY187" fmla="*/ 2055560 h 2237474"/>
              <a:gd name="connsiteX188" fmla="*/ 1976224 w 12192000"/>
              <a:gd name="connsiteY188" fmla="*/ 2074257 h 2237474"/>
              <a:gd name="connsiteX189" fmla="*/ 1877728 w 12192000"/>
              <a:gd name="connsiteY189" fmla="*/ 2101004 h 2237474"/>
              <a:gd name="connsiteX190" fmla="*/ 1759056 w 12192000"/>
              <a:gd name="connsiteY190" fmla="*/ 2125608 h 2237474"/>
              <a:gd name="connsiteX191" fmla="*/ 1637948 w 12192000"/>
              <a:gd name="connsiteY191" fmla="*/ 2172597 h 2237474"/>
              <a:gd name="connsiteX192" fmla="*/ 1434549 w 12192000"/>
              <a:gd name="connsiteY192" fmla="*/ 2234522 h 2237474"/>
              <a:gd name="connsiteX193" fmla="*/ 1398481 w 12192000"/>
              <a:gd name="connsiteY193" fmla="*/ 2237074 h 2237474"/>
              <a:gd name="connsiteX194" fmla="*/ 1398407 w 12192000"/>
              <a:gd name="connsiteY194" fmla="*/ 2237095 h 2237474"/>
              <a:gd name="connsiteX195" fmla="*/ 1370962 w 12192000"/>
              <a:gd name="connsiteY195" fmla="*/ 2237474 h 2237474"/>
              <a:gd name="connsiteX196" fmla="*/ 1356367 w 12192000"/>
              <a:gd name="connsiteY196" fmla="*/ 2235089 h 2237474"/>
              <a:gd name="connsiteX197" fmla="*/ 1324828 w 12192000"/>
              <a:gd name="connsiteY197" fmla="*/ 2231968 h 2237474"/>
              <a:gd name="connsiteX198" fmla="*/ 1297744 w 12192000"/>
              <a:gd name="connsiteY198" fmla="*/ 2235849 h 2237474"/>
              <a:gd name="connsiteX199" fmla="*/ 1286236 w 12192000"/>
              <a:gd name="connsiteY199" fmla="*/ 2233135 h 2237474"/>
              <a:gd name="connsiteX200" fmla="*/ 1283504 w 12192000"/>
              <a:gd name="connsiteY200" fmla="*/ 2233797 h 2237474"/>
              <a:gd name="connsiteX201" fmla="*/ 1279765 w 12192000"/>
              <a:gd name="connsiteY201" fmla="*/ 2229639 h 2237474"/>
              <a:gd name="connsiteX202" fmla="*/ 1195347 w 12192000"/>
              <a:gd name="connsiteY202" fmla="*/ 2212354 h 2237474"/>
              <a:gd name="connsiteX203" fmla="*/ 970251 w 12192000"/>
              <a:gd name="connsiteY203" fmla="*/ 2221029 h 2237474"/>
              <a:gd name="connsiteX204" fmla="*/ 812914 w 12192000"/>
              <a:gd name="connsiteY204" fmla="*/ 2202752 h 2237474"/>
              <a:gd name="connsiteX205" fmla="*/ 800195 w 12192000"/>
              <a:gd name="connsiteY205" fmla="*/ 2209407 h 2237474"/>
              <a:gd name="connsiteX206" fmla="*/ 784978 w 12192000"/>
              <a:gd name="connsiteY206" fmla="*/ 2212360 h 2237474"/>
              <a:gd name="connsiteX207" fmla="*/ 681987 w 12192000"/>
              <a:gd name="connsiteY207" fmla="*/ 2216757 h 2237474"/>
              <a:gd name="connsiteX208" fmla="*/ 669923 w 12192000"/>
              <a:gd name="connsiteY208" fmla="*/ 2211682 h 2237474"/>
              <a:gd name="connsiteX209" fmla="*/ 648680 w 12192000"/>
              <a:gd name="connsiteY209" fmla="*/ 2206229 h 2237474"/>
              <a:gd name="connsiteX210" fmla="*/ 597225 w 12192000"/>
              <a:gd name="connsiteY210" fmla="*/ 2180999 h 2237474"/>
              <a:gd name="connsiteX211" fmla="*/ 558449 w 12192000"/>
              <a:gd name="connsiteY211" fmla="*/ 2182346 h 2237474"/>
              <a:gd name="connsiteX212" fmla="*/ 550517 w 12192000"/>
              <a:gd name="connsiteY212" fmla="*/ 2182060 h 2237474"/>
              <a:gd name="connsiteX213" fmla="*/ 550309 w 12192000"/>
              <a:gd name="connsiteY213" fmla="*/ 2181825 h 2237474"/>
              <a:gd name="connsiteX214" fmla="*/ 541836 w 12192000"/>
              <a:gd name="connsiteY214" fmla="*/ 2181063 h 2237474"/>
              <a:gd name="connsiteX215" fmla="*/ 536057 w 12192000"/>
              <a:gd name="connsiteY215" fmla="*/ 2181537 h 2237474"/>
              <a:gd name="connsiteX216" fmla="*/ 520671 w 12192000"/>
              <a:gd name="connsiteY216" fmla="*/ 2180980 h 2237474"/>
              <a:gd name="connsiteX217" fmla="*/ 515024 w 12192000"/>
              <a:gd name="connsiteY217" fmla="*/ 2179258 h 2237474"/>
              <a:gd name="connsiteX218" fmla="*/ 512278 w 12192000"/>
              <a:gd name="connsiteY218" fmla="*/ 2176369 h 2237474"/>
              <a:gd name="connsiteX219" fmla="*/ 480419 w 12192000"/>
              <a:gd name="connsiteY219" fmla="*/ 2167807 h 2237474"/>
              <a:gd name="connsiteX220" fmla="*/ 413835 w 12192000"/>
              <a:gd name="connsiteY220" fmla="*/ 2156783 h 2237474"/>
              <a:gd name="connsiteX221" fmla="*/ 376513 w 12192000"/>
              <a:gd name="connsiteY221" fmla="*/ 2154014 h 2237474"/>
              <a:gd name="connsiteX222" fmla="*/ 273386 w 12192000"/>
              <a:gd name="connsiteY222" fmla="*/ 2142551 h 2237474"/>
              <a:gd name="connsiteX223" fmla="*/ 169207 w 12192000"/>
              <a:gd name="connsiteY223" fmla="*/ 2128100 h 2237474"/>
              <a:gd name="connsiteX224" fmla="*/ 93149 w 12192000"/>
              <a:gd name="connsiteY224" fmla="*/ 2105324 h 2237474"/>
              <a:gd name="connsiteX225" fmla="*/ 88109 w 12192000"/>
              <a:gd name="connsiteY225" fmla="*/ 2106704 h 2237474"/>
              <a:gd name="connsiteX226" fmla="*/ 80022 w 12192000"/>
              <a:gd name="connsiteY226" fmla="*/ 2107254 h 2237474"/>
              <a:gd name="connsiteX227" fmla="*/ 79717 w 12192000"/>
              <a:gd name="connsiteY227" fmla="*/ 2107046 h 2237474"/>
              <a:gd name="connsiteX228" fmla="*/ 72352 w 12192000"/>
              <a:gd name="connsiteY228" fmla="*/ 2107991 h 2237474"/>
              <a:gd name="connsiteX229" fmla="*/ 37645 w 12192000"/>
              <a:gd name="connsiteY229" fmla="*/ 2115401 h 2237474"/>
              <a:gd name="connsiteX230" fmla="*/ 4572 w 12192000"/>
              <a:gd name="connsiteY230" fmla="*/ 2111091 h 2237474"/>
              <a:gd name="connsiteX231" fmla="*/ 0 w 12192000"/>
              <a:gd name="connsiteY231" fmla="*/ 2110468 h 2237474"/>
              <a:gd name="connsiteX232" fmla="*/ 0 w 12192000"/>
              <a:gd name="connsiteY23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16595 w 12192000"/>
              <a:gd name="connsiteY98" fmla="*/ 1667475 h 2237474"/>
              <a:gd name="connsiteX99" fmla="*/ 6508541 w 12192000"/>
              <a:gd name="connsiteY99" fmla="*/ 1668757 h 2237474"/>
              <a:gd name="connsiteX100" fmla="*/ 6471012 w 12192000"/>
              <a:gd name="connsiteY100" fmla="*/ 1678604 h 2237474"/>
              <a:gd name="connsiteX101" fmla="*/ 6415265 w 12192000"/>
              <a:gd name="connsiteY101" fmla="*/ 1665317 h 2237474"/>
              <a:gd name="connsiteX102" fmla="*/ 6364035 w 12192000"/>
              <a:gd name="connsiteY102" fmla="*/ 1667683 h 2237474"/>
              <a:gd name="connsiteX103" fmla="*/ 6280959 w 12192000"/>
              <a:gd name="connsiteY103" fmla="*/ 1689329 h 2237474"/>
              <a:gd name="connsiteX104" fmla="*/ 6243319 w 12192000"/>
              <a:gd name="connsiteY104" fmla="*/ 1695560 h 2237474"/>
              <a:gd name="connsiteX105" fmla="*/ 6098321 w 12192000"/>
              <a:gd name="connsiteY105" fmla="*/ 1721646 h 2237474"/>
              <a:gd name="connsiteX106" fmla="*/ 5880652 w 12192000"/>
              <a:gd name="connsiteY106" fmla="*/ 1779643 h 2237474"/>
              <a:gd name="connsiteX107" fmla="*/ 5785959 w 12192000"/>
              <a:gd name="connsiteY107" fmla="*/ 1775307 h 2237474"/>
              <a:gd name="connsiteX108" fmla="*/ 5643534 w 12192000"/>
              <a:gd name="connsiteY108" fmla="*/ 1802919 h 2237474"/>
              <a:gd name="connsiteX109" fmla="*/ 5518799 w 12192000"/>
              <a:gd name="connsiteY109" fmla="*/ 1818312 h 2237474"/>
              <a:gd name="connsiteX110" fmla="*/ 5505014 w 12192000"/>
              <a:gd name="connsiteY110" fmla="*/ 1819259 h 2237474"/>
              <a:gd name="connsiteX111" fmla="*/ 5453307 w 12192000"/>
              <a:gd name="connsiteY111" fmla="*/ 1815450 h 2237474"/>
              <a:gd name="connsiteX112" fmla="*/ 5364192 w 12192000"/>
              <a:gd name="connsiteY112" fmla="*/ 1826074 h 2237474"/>
              <a:gd name="connsiteX113" fmla="*/ 5350380 w 12192000"/>
              <a:gd name="connsiteY113" fmla="*/ 1830891 h 2237474"/>
              <a:gd name="connsiteX114" fmla="*/ 5259633 w 12192000"/>
              <a:gd name="connsiteY114" fmla="*/ 1837160 h 2237474"/>
              <a:gd name="connsiteX115" fmla="*/ 5197513 w 12192000"/>
              <a:gd name="connsiteY115" fmla="*/ 1844718 h 2237474"/>
              <a:gd name="connsiteX116" fmla="*/ 5184170 w 12192000"/>
              <a:gd name="connsiteY116" fmla="*/ 1849402 h 2237474"/>
              <a:gd name="connsiteX117" fmla="*/ 5168852 w 12192000"/>
              <a:gd name="connsiteY117" fmla="*/ 1844846 h 2237474"/>
              <a:gd name="connsiteX118" fmla="*/ 5164370 w 12192000"/>
              <a:gd name="connsiteY118" fmla="*/ 1840597 h 2237474"/>
              <a:gd name="connsiteX119" fmla="*/ 5114927 w 12192000"/>
              <a:gd name="connsiteY119" fmla="*/ 1847827 h 2237474"/>
              <a:gd name="connsiteX120" fmla="*/ 5108970 w 12192000"/>
              <a:gd name="connsiteY120" fmla="*/ 1847935 h 2237474"/>
              <a:gd name="connsiteX121" fmla="*/ 5067961 w 12192000"/>
              <a:gd name="connsiteY121" fmla="*/ 1845917 h 2237474"/>
              <a:gd name="connsiteX122" fmla="*/ 5007075 w 12192000"/>
              <a:gd name="connsiteY122" fmla="*/ 1838626 h 2237474"/>
              <a:gd name="connsiteX123" fmla="*/ 4944087 w 12192000"/>
              <a:gd name="connsiteY123" fmla="*/ 1823332 h 2237474"/>
              <a:gd name="connsiteX124" fmla="*/ 4907662 w 12192000"/>
              <a:gd name="connsiteY124" fmla="*/ 1816900 h 2237474"/>
              <a:gd name="connsiteX125" fmla="*/ 4882386 w 12192000"/>
              <a:gd name="connsiteY125" fmla="*/ 1809844 h 2237474"/>
              <a:gd name="connsiteX126" fmla="*/ 4811440 w 12192000"/>
              <a:gd name="connsiteY126" fmla="*/ 1804655 h 2237474"/>
              <a:gd name="connsiteX127" fmla="*/ 4691075 w 12192000"/>
              <a:gd name="connsiteY127" fmla="*/ 1801389 h 2237474"/>
              <a:gd name="connsiteX128" fmla="*/ 4611738 w 12192000"/>
              <a:gd name="connsiteY128" fmla="*/ 1776964 h 2237474"/>
              <a:gd name="connsiteX129" fmla="*/ 4560070 w 12192000"/>
              <a:gd name="connsiteY129" fmla="*/ 1785640 h 2237474"/>
              <a:gd name="connsiteX130" fmla="*/ 4536503 w 12192000"/>
              <a:gd name="connsiteY130" fmla="*/ 1785334 h 2237474"/>
              <a:gd name="connsiteX131" fmla="*/ 4513724 w 12192000"/>
              <a:gd name="connsiteY131" fmla="*/ 1791996 h 2237474"/>
              <a:gd name="connsiteX132" fmla="*/ 4459810 w 12192000"/>
              <a:gd name="connsiteY132" fmla="*/ 1797886 h 2237474"/>
              <a:gd name="connsiteX133" fmla="*/ 4379064 w 12192000"/>
              <a:gd name="connsiteY133" fmla="*/ 1817177 h 2237474"/>
              <a:gd name="connsiteX134" fmla="*/ 4319209 w 12192000"/>
              <a:gd name="connsiteY134" fmla="*/ 1834833 h 2237474"/>
              <a:gd name="connsiteX135" fmla="*/ 4290981 w 12192000"/>
              <a:gd name="connsiteY135" fmla="*/ 1839677 h 2237474"/>
              <a:gd name="connsiteX136" fmla="*/ 4285792 w 12192000"/>
              <a:gd name="connsiteY136" fmla="*/ 1836231 h 2237474"/>
              <a:gd name="connsiteX137" fmla="*/ 4238372 w 12192000"/>
              <a:gd name="connsiteY137" fmla="*/ 1851480 h 2237474"/>
              <a:gd name="connsiteX138" fmla="*/ 4232517 w 12192000"/>
              <a:gd name="connsiteY138" fmla="*/ 1852567 h 2237474"/>
              <a:gd name="connsiteX139" fmla="*/ 4191732 w 12192000"/>
              <a:gd name="connsiteY139" fmla="*/ 1857328 h 2237474"/>
              <a:gd name="connsiteX140" fmla="*/ 4065532 w 12192000"/>
              <a:gd name="connsiteY140" fmla="*/ 1855477 h 2237474"/>
              <a:gd name="connsiteX141" fmla="*/ 4028460 w 12192000"/>
              <a:gd name="connsiteY141" fmla="*/ 1855137 h 2237474"/>
              <a:gd name="connsiteX142" fmla="*/ 4002267 w 12192000"/>
              <a:gd name="connsiteY142" fmla="*/ 1852352 h 2237474"/>
              <a:gd name="connsiteX143" fmla="*/ 3931396 w 12192000"/>
              <a:gd name="connsiteY143" fmla="*/ 1858915 h 2237474"/>
              <a:gd name="connsiteX144" fmla="*/ 3812162 w 12192000"/>
              <a:gd name="connsiteY144" fmla="*/ 1875501 h 2237474"/>
              <a:gd name="connsiteX145" fmla="*/ 3729530 w 12192000"/>
              <a:gd name="connsiteY145" fmla="*/ 1864513 h 2237474"/>
              <a:gd name="connsiteX146" fmla="*/ 3680177 w 12192000"/>
              <a:gd name="connsiteY146" fmla="*/ 1881552 h 2237474"/>
              <a:gd name="connsiteX147" fmla="*/ 3567259 w 12192000"/>
              <a:gd name="connsiteY147" fmla="*/ 1893482 h 2237474"/>
              <a:gd name="connsiteX148" fmla="*/ 3405770 w 12192000"/>
              <a:gd name="connsiteY148" fmla="*/ 1904591 h 2237474"/>
              <a:gd name="connsiteX149" fmla="*/ 3280097 w 12192000"/>
              <a:gd name="connsiteY149" fmla="*/ 1919610 h 2237474"/>
              <a:gd name="connsiteX150" fmla="*/ 3123424 w 12192000"/>
              <a:gd name="connsiteY150" fmla="*/ 1952930 h 2237474"/>
              <a:gd name="connsiteX151" fmla="*/ 3009910 w 12192000"/>
              <a:gd name="connsiteY151" fmla="*/ 1957866 h 2237474"/>
              <a:gd name="connsiteX152" fmla="*/ 2995934 w 12192000"/>
              <a:gd name="connsiteY152" fmla="*/ 1967085 h 2237474"/>
              <a:gd name="connsiteX153" fmla="*/ 2980071 w 12192000"/>
              <a:gd name="connsiteY153" fmla="*/ 1972988 h 2237474"/>
              <a:gd name="connsiteX154" fmla="*/ 2978094 w 12192000"/>
              <a:gd name="connsiteY154" fmla="*/ 1972369 h 2237474"/>
              <a:gd name="connsiteX155" fmla="*/ 2942858 w 12192000"/>
              <a:gd name="connsiteY155" fmla="*/ 1981367 h 2237474"/>
              <a:gd name="connsiteX156" fmla="*/ 2875436 w 12192000"/>
              <a:gd name="connsiteY156" fmla="*/ 1996977 h 2237474"/>
              <a:gd name="connsiteX157" fmla="*/ 2874892 w 12192000"/>
              <a:gd name="connsiteY157" fmla="*/ 1996085 h 2237474"/>
              <a:gd name="connsiteX158" fmla="*/ 2864145 w 12192000"/>
              <a:gd name="connsiteY158" fmla="*/ 1994061 h 2237474"/>
              <a:gd name="connsiteX159" fmla="*/ 2843662 w 12192000"/>
              <a:gd name="connsiteY159" fmla="*/ 1992498 h 2237474"/>
              <a:gd name="connsiteX160" fmla="*/ 2796128 w 12192000"/>
              <a:gd name="connsiteY160" fmla="*/ 1976403 h 2237474"/>
              <a:gd name="connsiteX161" fmla="*/ 2756784 w 12192000"/>
              <a:gd name="connsiteY161" fmla="*/ 1985116 h 2237474"/>
              <a:gd name="connsiteX162" fmla="*/ 2748833 w 12192000"/>
              <a:gd name="connsiteY162" fmla="*/ 1986323 h 2237474"/>
              <a:gd name="connsiteX163" fmla="*/ 2748661 w 12192000"/>
              <a:gd name="connsiteY163" fmla="*/ 1986122 h 2237474"/>
              <a:gd name="connsiteX164" fmla="*/ 2740251 w 12192000"/>
              <a:gd name="connsiteY164" fmla="*/ 1986946 h 2237474"/>
              <a:gd name="connsiteX165" fmla="*/ 2718916 w 12192000"/>
              <a:gd name="connsiteY165" fmla="*/ 1990867 h 2237474"/>
              <a:gd name="connsiteX166" fmla="*/ 2713522 w 12192000"/>
              <a:gd name="connsiteY166" fmla="*/ 1990173 h 2237474"/>
              <a:gd name="connsiteX167" fmla="*/ 2680597 w 12192000"/>
              <a:gd name="connsiteY167" fmla="*/ 1984996 h 2237474"/>
              <a:gd name="connsiteX168" fmla="*/ 2578178 w 12192000"/>
              <a:gd name="connsiteY168" fmla="*/ 1990531 h 2237474"/>
              <a:gd name="connsiteX169" fmla="*/ 2476147 w 12192000"/>
              <a:gd name="connsiteY169" fmla="*/ 1998305 h 2237474"/>
              <a:gd name="connsiteX170" fmla="*/ 2373568 w 12192000"/>
              <a:gd name="connsiteY170" fmla="*/ 2003219 h 2237474"/>
              <a:gd name="connsiteX171" fmla="*/ 2321399 w 12192000"/>
              <a:gd name="connsiteY171" fmla="*/ 1989467 h 2237474"/>
              <a:gd name="connsiteX172" fmla="*/ 2315525 w 12192000"/>
              <a:gd name="connsiteY172" fmla="*/ 1989708 h 2237474"/>
              <a:gd name="connsiteX173" fmla="*/ 2300792 w 12192000"/>
              <a:gd name="connsiteY173" fmla="*/ 1994290 h 2237474"/>
              <a:gd name="connsiteX174" fmla="*/ 2295469 w 12192000"/>
              <a:gd name="connsiteY174" fmla="*/ 1996659 h 2237474"/>
              <a:gd name="connsiteX175" fmla="*/ 2287219 w 12192000"/>
              <a:gd name="connsiteY175" fmla="*/ 1998750 h 2237474"/>
              <a:gd name="connsiteX176" fmla="*/ 2286948 w 12192000"/>
              <a:gd name="connsiteY176" fmla="*/ 1998596 h 2237474"/>
              <a:gd name="connsiteX177" fmla="*/ 2243069 w 12192000"/>
              <a:gd name="connsiteY177" fmla="*/ 2015111 h 2237474"/>
              <a:gd name="connsiteX178" fmla="*/ 2186609 w 12192000"/>
              <a:gd name="connsiteY178" fmla="*/ 2008263 h 2237474"/>
              <a:gd name="connsiteX179" fmla="*/ 2164831 w 12192000"/>
              <a:gd name="connsiteY179" fmla="*/ 2010143 h 2237474"/>
              <a:gd name="connsiteX180" fmla="*/ 2152836 w 12192000"/>
              <a:gd name="connsiteY180" fmla="*/ 2010048 h 2237474"/>
              <a:gd name="connsiteX181" fmla="*/ 2117102 w 12192000"/>
              <a:gd name="connsiteY181" fmla="*/ 2023004 h 2237474"/>
              <a:gd name="connsiteX182" fmla="*/ 2111935 w 12192000"/>
              <a:gd name="connsiteY182" fmla="*/ 2023163 h 2237474"/>
              <a:gd name="connsiteX183" fmla="*/ 2089991 w 12192000"/>
              <a:gd name="connsiteY183" fmla="*/ 2034193 h 2237474"/>
              <a:gd name="connsiteX184" fmla="*/ 2058061 w 12192000"/>
              <a:gd name="connsiteY184" fmla="*/ 2047942 h 2237474"/>
              <a:gd name="connsiteX185" fmla="*/ 2055737 w 12192000"/>
              <a:gd name="connsiteY185" fmla="*/ 2047704 h 2237474"/>
              <a:gd name="connsiteX186" fmla="*/ 2042244 w 12192000"/>
              <a:gd name="connsiteY186" fmla="*/ 2055560 h 2237474"/>
              <a:gd name="connsiteX187" fmla="*/ 1976224 w 12192000"/>
              <a:gd name="connsiteY187" fmla="*/ 2074257 h 2237474"/>
              <a:gd name="connsiteX188" fmla="*/ 1877728 w 12192000"/>
              <a:gd name="connsiteY188" fmla="*/ 2101004 h 2237474"/>
              <a:gd name="connsiteX189" fmla="*/ 1759056 w 12192000"/>
              <a:gd name="connsiteY189" fmla="*/ 2125608 h 2237474"/>
              <a:gd name="connsiteX190" fmla="*/ 1637948 w 12192000"/>
              <a:gd name="connsiteY190" fmla="*/ 2172597 h 2237474"/>
              <a:gd name="connsiteX191" fmla="*/ 1434549 w 12192000"/>
              <a:gd name="connsiteY191" fmla="*/ 2234522 h 2237474"/>
              <a:gd name="connsiteX192" fmla="*/ 1398481 w 12192000"/>
              <a:gd name="connsiteY192" fmla="*/ 2237074 h 2237474"/>
              <a:gd name="connsiteX193" fmla="*/ 1398407 w 12192000"/>
              <a:gd name="connsiteY193" fmla="*/ 2237095 h 2237474"/>
              <a:gd name="connsiteX194" fmla="*/ 1370962 w 12192000"/>
              <a:gd name="connsiteY194" fmla="*/ 2237474 h 2237474"/>
              <a:gd name="connsiteX195" fmla="*/ 1356367 w 12192000"/>
              <a:gd name="connsiteY195" fmla="*/ 2235089 h 2237474"/>
              <a:gd name="connsiteX196" fmla="*/ 1324828 w 12192000"/>
              <a:gd name="connsiteY196" fmla="*/ 2231968 h 2237474"/>
              <a:gd name="connsiteX197" fmla="*/ 1297744 w 12192000"/>
              <a:gd name="connsiteY197" fmla="*/ 2235849 h 2237474"/>
              <a:gd name="connsiteX198" fmla="*/ 1286236 w 12192000"/>
              <a:gd name="connsiteY198" fmla="*/ 2233135 h 2237474"/>
              <a:gd name="connsiteX199" fmla="*/ 1283504 w 12192000"/>
              <a:gd name="connsiteY199" fmla="*/ 2233797 h 2237474"/>
              <a:gd name="connsiteX200" fmla="*/ 1279765 w 12192000"/>
              <a:gd name="connsiteY200" fmla="*/ 2229639 h 2237474"/>
              <a:gd name="connsiteX201" fmla="*/ 1195347 w 12192000"/>
              <a:gd name="connsiteY201" fmla="*/ 2212354 h 2237474"/>
              <a:gd name="connsiteX202" fmla="*/ 970251 w 12192000"/>
              <a:gd name="connsiteY202" fmla="*/ 2221029 h 2237474"/>
              <a:gd name="connsiteX203" fmla="*/ 812914 w 12192000"/>
              <a:gd name="connsiteY203" fmla="*/ 2202752 h 2237474"/>
              <a:gd name="connsiteX204" fmla="*/ 800195 w 12192000"/>
              <a:gd name="connsiteY204" fmla="*/ 2209407 h 2237474"/>
              <a:gd name="connsiteX205" fmla="*/ 784978 w 12192000"/>
              <a:gd name="connsiteY205" fmla="*/ 2212360 h 2237474"/>
              <a:gd name="connsiteX206" fmla="*/ 681987 w 12192000"/>
              <a:gd name="connsiteY206" fmla="*/ 2216757 h 2237474"/>
              <a:gd name="connsiteX207" fmla="*/ 669923 w 12192000"/>
              <a:gd name="connsiteY207" fmla="*/ 2211682 h 2237474"/>
              <a:gd name="connsiteX208" fmla="*/ 648680 w 12192000"/>
              <a:gd name="connsiteY208" fmla="*/ 2206229 h 2237474"/>
              <a:gd name="connsiteX209" fmla="*/ 597225 w 12192000"/>
              <a:gd name="connsiteY209" fmla="*/ 2180999 h 2237474"/>
              <a:gd name="connsiteX210" fmla="*/ 558449 w 12192000"/>
              <a:gd name="connsiteY210" fmla="*/ 2182346 h 2237474"/>
              <a:gd name="connsiteX211" fmla="*/ 550517 w 12192000"/>
              <a:gd name="connsiteY211" fmla="*/ 2182060 h 2237474"/>
              <a:gd name="connsiteX212" fmla="*/ 550309 w 12192000"/>
              <a:gd name="connsiteY212" fmla="*/ 2181825 h 2237474"/>
              <a:gd name="connsiteX213" fmla="*/ 541836 w 12192000"/>
              <a:gd name="connsiteY213" fmla="*/ 2181063 h 2237474"/>
              <a:gd name="connsiteX214" fmla="*/ 536057 w 12192000"/>
              <a:gd name="connsiteY214" fmla="*/ 2181537 h 2237474"/>
              <a:gd name="connsiteX215" fmla="*/ 520671 w 12192000"/>
              <a:gd name="connsiteY215" fmla="*/ 2180980 h 2237474"/>
              <a:gd name="connsiteX216" fmla="*/ 515024 w 12192000"/>
              <a:gd name="connsiteY216" fmla="*/ 2179258 h 2237474"/>
              <a:gd name="connsiteX217" fmla="*/ 512278 w 12192000"/>
              <a:gd name="connsiteY217" fmla="*/ 2176369 h 2237474"/>
              <a:gd name="connsiteX218" fmla="*/ 480419 w 12192000"/>
              <a:gd name="connsiteY218" fmla="*/ 2167807 h 2237474"/>
              <a:gd name="connsiteX219" fmla="*/ 413835 w 12192000"/>
              <a:gd name="connsiteY219" fmla="*/ 2156783 h 2237474"/>
              <a:gd name="connsiteX220" fmla="*/ 376513 w 12192000"/>
              <a:gd name="connsiteY220" fmla="*/ 2154014 h 2237474"/>
              <a:gd name="connsiteX221" fmla="*/ 273386 w 12192000"/>
              <a:gd name="connsiteY221" fmla="*/ 2142551 h 2237474"/>
              <a:gd name="connsiteX222" fmla="*/ 169207 w 12192000"/>
              <a:gd name="connsiteY222" fmla="*/ 2128100 h 2237474"/>
              <a:gd name="connsiteX223" fmla="*/ 93149 w 12192000"/>
              <a:gd name="connsiteY223" fmla="*/ 2105324 h 2237474"/>
              <a:gd name="connsiteX224" fmla="*/ 88109 w 12192000"/>
              <a:gd name="connsiteY224" fmla="*/ 2106704 h 2237474"/>
              <a:gd name="connsiteX225" fmla="*/ 80022 w 12192000"/>
              <a:gd name="connsiteY225" fmla="*/ 2107254 h 2237474"/>
              <a:gd name="connsiteX226" fmla="*/ 79717 w 12192000"/>
              <a:gd name="connsiteY226" fmla="*/ 2107046 h 2237474"/>
              <a:gd name="connsiteX227" fmla="*/ 72352 w 12192000"/>
              <a:gd name="connsiteY227" fmla="*/ 2107991 h 2237474"/>
              <a:gd name="connsiteX228" fmla="*/ 37645 w 12192000"/>
              <a:gd name="connsiteY228" fmla="*/ 2115401 h 2237474"/>
              <a:gd name="connsiteX229" fmla="*/ 4572 w 12192000"/>
              <a:gd name="connsiteY229" fmla="*/ 2111091 h 2237474"/>
              <a:gd name="connsiteX230" fmla="*/ 0 w 12192000"/>
              <a:gd name="connsiteY230" fmla="*/ 2110468 h 2237474"/>
              <a:gd name="connsiteX231" fmla="*/ 0 w 12192000"/>
              <a:gd name="connsiteY23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16595 w 12192000"/>
              <a:gd name="connsiteY97" fmla="*/ 1667475 h 2237474"/>
              <a:gd name="connsiteX98" fmla="*/ 6508541 w 12192000"/>
              <a:gd name="connsiteY98" fmla="*/ 1668757 h 2237474"/>
              <a:gd name="connsiteX99" fmla="*/ 6471012 w 12192000"/>
              <a:gd name="connsiteY99" fmla="*/ 1678604 h 2237474"/>
              <a:gd name="connsiteX100" fmla="*/ 6415265 w 12192000"/>
              <a:gd name="connsiteY100" fmla="*/ 1665317 h 2237474"/>
              <a:gd name="connsiteX101" fmla="*/ 6364035 w 12192000"/>
              <a:gd name="connsiteY101" fmla="*/ 1667683 h 2237474"/>
              <a:gd name="connsiteX102" fmla="*/ 6280959 w 12192000"/>
              <a:gd name="connsiteY102" fmla="*/ 1689329 h 2237474"/>
              <a:gd name="connsiteX103" fmla="*/ 6243319 w 12192000"/>
              <a:gd name="connsiteY103" fmla="*/ 1695560 h 2237474"/>
              <a:gd name="connsiteX104" fmla="*/ 6098321 w 12192000"/>
              <a:gd name="connsiteY104" fmla="*/ 1721646 h 2237474"/>
              <a:gd name="connsiteX105" fmla="*/ 5880652 w 12192000"/>
              <a:gd name="connsiteY105" fmla="*/ 1779643 h 2237474"/>
              <a:gd name="connsiteX106" fmla="*/ 5785959 w 12192000"/>
              <a:gd name="connsiteY106" fmla="*/ 1775307 h 2237474"/>
              <a:gd name="connsiteX107" fmla="*/ 5643534 w 12192000"/>
              <a:gd name="connsiteY107" fmla="*/ 1802919 h 2237474"/>
              <a:gd name="connsiteX108" fmla="*/ 5518799 w 12192000"/>
              <a:gd name="connsiteY108" fmla="*/ 1818312 h 2237474"/>
              <a:gd name="connsiteX109" fmla="*/ 5505014 w 12192000"/>
              <a:gd name="connsiteY109" fmla="*/ 1819259 h 2237474"/>
              <a:gd name="connsiteX110" fmla="*/ 5453307 w 12192000"/>
              <a:gd name="connsiteY110" fmla="*/ 1815450 h 2237474"/>
              <a:gd name="connsiteX111" fmla="*/ 5364192 w 12192000"/>
              <a:gd name="connsiteY111" fmla="*/ 1826074 h 2237474"/>
              <a:gd name="connsiteX112" fmla="*/ 5350380 w 12192000"/>
              <a:gd name="connsiteY112" fmla="*/ 1830891 h 2237474"/>
              <a:gd name="connsiteX113" fmla="*/ 5259633 w 12192000"/>
              <a:gd name="connsiteY113" fmla="*/ 1837160 h 2237474"/>
              <a:gd name="connsiteX114" fmla="*/ 5197513 w 12192000"/>
              <a:gd name="connsiteY114" fmla="*/ 1844718 h 2237474"/>
              <a:gd name="connsiteX115" fmla="*/ 5184170 w 12192000"/>
              <a:gd name="connsiteY115" fmla="*/ 1849402 h 2237474"/>
              <a:gd name="connsiteX116" fmla="*/ 5168852 w 12192000"/>
              <a:gd name="connsiteY116" fmla="*/ 1844846 h 2237474"/>
              <a:gd name="connsiteX117" fmla="*/ 5164370 w 12192000"/>
              <a:gd name="connsiteY117" fmla="*/ 1840597 h 2237474"/>
              <a:gd name="connsiteX118" fmla="*/ 5114927 w 12192000"/>
              <a:gd name="connsiteY118" fmla="*/ 1847827 h 2237474"/>
              <a:gd name="connsiteX119" fmla="*/ 5108970 w 12192000"/>
              <a:gd name="connsiteY119" fmla="*/ 1847935 h 2237474"/>
              <a:gd name="connsiteX120" fmla="*/ 5067961 w 12192000"/>
              <a:gd name="connsiteY120" fmla="*/ 1845917 h 2237474"/>
              <a:gd name="connsiteX121" fmla="*/ 5007075 w 12192000"/>
              <a:gd name="connsiteY121" fmla="*/ 1838626 h 2237474"/>
              <a:gd name="connsiteX122" fmla="*/ 4944087 w 12192000"/>
              <a:gd name="connsiteY122" fmla="*/ 1823332 h 2237474"/>
              <a:gd name="connsiteX123" fmla="*/ 4907662 w 12192000"/>
              <a:gd name="connsiteY123" fmla="*/ 1816900 h 2237474"/>
              <a:gd name="connsiteX124" fmla="*/ 4882386 w 12192000"/>
              <a:gd name="connsiteY124" fmla="*/ 1809844 h 2237474"/>
              <a:gd name="connsiteX125" fmla="*/ 4811440 w 12192000"/>
              <a:gd name="connsiteY125" fmla="*/ 1804655 h 2237474"/>
              <a:gd name="connsiteX126" fmla="*/ 4691075 w 12192000"/>
              <a:gd name="connsiteY126" fmla="*/ 1801389 h 2237474"/>
              <a:gd name="connsiteX127" fmla="*/ 4611738 w 12192000"/>
              <a:gd name="connsiteY127" fmla="*/ 1776964 h 2237474"/>
              <a:gd name="connsiteX128" fmla="*/ 4560070 w 12192000"/>
              <a:gd name="connsiteY128" fmla="*/ 1785640 h 2237474"/>
              <a:gd name="connsiteX129" fmla="*/ 4536503 w 12192000"/>
              <a:gd name="connsiteY129" fmla="*/ 1785334 h 2237474"/>
              <a:gd name="connsiteX130" fmla="*/ 4513724 w 12192000"/>
              <a:gd name="connsiteY130" fmla="*/ 1791996 h 2237474"/>
              <a:gd name="connsiteX131" fmla="*/ 4459810 w 12192000"/>
              <a:gd name="connsiteY131" fmla="*/ 1797886 h 2237474"/>
              <a:gd name="connsiteX132" fmla="*/ 4379064 w 12192000"/>
              <a:gd name="connsiteY132" fmla="*/ 1817177 h 2237474"/>
              <a:gd name="connsiteX133" fmla="*/ 4319209 w 12192000"/>
              <a:gd name="connsiteY133" fmla="*/ 1834833 h 2237474"/>
              <a:gd name="connsiteX134" fmla="*/ 4290981 w 12192000"/>
              <a:gd name="connsiteY134" fmla="*/ 1839677 h 2237474"/>
              <a:gd name="connsiteX135" fmla="*/ 4285792 w 12192000"/>
              <a:gd name="connsiteY135" fmla="*/ 1836231 h 2237474"/>
              <a:gd name="connsiteX136" fmla="*/ 4238372 w 12192000"/>
              <a:gd name="connsiteY136" fmla="*/ 1851480 h 2237474"/>
              <a:gd name="connsiteX137" fmla="*/ 4232517 w 12192000"/>
              <a:gd name="connsiteY137" fmla="*/ 1852567 h 2237474"/>
              <a:gd name="connsiteX138" fmla="*/ 4191732 w 12192000"/>
              <a:gd name="connsiteY138" fmla="*/ 1857328 h 2237474"/>
              <a:gd name="connsiteX139" fmla="*/ 4065532 w 12192000"/>
              <a:gd name="connsiteY139" fmla="*/ 1855477 h 2237474"/>
              <a:gd name="connsiteX140" fmla="*/ 4028460 w 12192000"/>
              <a:gd name="connsiteY140" fmla="*/ 1855137 h 2237474"/>
              <a:gd name="connsiteX141" fmla="*/ 4002267 w 12192000"/>
              <a:gd name="connsiteY141" fmla="*/ 1852352 h 2237474"/>
              <a:gd name="connsiteX142" fmla="*/ 3931396 w 12192000"/>
              <a:gd name="connsiteY142" fmla="*/ 1858915 h 2237474"/>
              <a:gd name="connsiteX143" fmla="*/ 3812162 w 12192000"/>
              <a:gd name="connsiteY143" fmla="*/ 1875501 h 2237474"/>
              <a:gd name="connsiteX144" fmla="*/ 3729530 w 12192000"/>
              <a:gd name="connsiteY144" fmla="*/ 1864513 h 2237474"/>
              <a:gd name="connsiteX145" fmla="*/ 3680177 w 12192000"/>
              <a:gd name="connsiteY145" fmla="*/ 1881552 h 2237474"/>
              <a:gd name="connsiteX146" fmla="*/ 3567259 w 12192000"/>
              <a:gd name="connsiteY146" fmla="*/ 1893482 h 2237474"/>
              <a:gd name="connsiteX147" fmla="*/ 3405770 w 12192000"/>
              <a:gd name="connsiteY147" fmla="*/ 1904591 h 2237474"/>
              <a:gd name="connsiteX148" fmla="*/ 3280097 w 12192000"/>
              <a:gd name="connsiteY148" fmla="*/ 1919610 h 2237474"/>
              <a:gd name="connsiteX149" fmla="*/ 3123424 w 12192000"/>
              <a:gd name="connsiteY149" fmla="*/ 1952930 h 2237474"/>
              <a:gd name="connsiteX150" fmla="*/ 3009910 w 12192000"/>
              <a:gd name="connsiteY150" fmla="*/ 1957866 h 2237474"/>
              <a:gd name="connsiteX151" fmla="*/ 2995934 w 12192000"/>
              <a:gd name="connsiteY151" fmla="*/ 1967085 h 2237474"/>
              <a:gd name="connsiteX152" fmla="*/ 2980071 w 12192000"/>
              <a:gd name="connsiteY152" fmla="*/ 1972988 h 2237474"/>
              <a:gd name="connsiteX153" fmla="*/ 2978094 w 12192000"/>
              <a:gd name="connsiteY153" fmla="*/ 1972369 h 2237474"/>
              <a:gd name="connsiteX154" fmla="*/ 2942858 w 12192000"/>
              <a:gd name="connsiteY154" fmla="*/ 1981367 h 2237474"/>
              <a:gd name="connsiteX155" fmla="*/ 2875436 w 12192000"/>
              <a:gd name="connsiteY155" fmla="*/ 1996977 h 2237474"/>
              <a:gd name="connsiteX156" fmla="*/ 2874892 w 12192000"/>
              <a:gd name="connsiteY156" fmla="*/ 1996085 h 2237474"/>
              <a:gd name="connsiteX157" fmla="*/ 2864145 w 12192000"/>
              <a:gd name="connsiteY157" fmla="*/ 1994061 h 2237474"/>
              <a:gd name="connsiteX158" fmla="*/ 2843662 w 12192000"/>
              <a:gd name="connsiteY158" fmla="*/ 1992498 h 2237474"/>
              <a:gd name="connsiteX159" fmla="*/ 2796128 w 12192000"/>
              <a:gd name="connsiteY159" fmla="*/ 1976403 h 2237474"/>
              <a:gd name="connsiteX160" fmla="*/ 2756784 w 12192000"/>
              <a:gd name="connsiteY160" fmla="*/ 1985116 h 2237474"/>
              <a:gd name="connsiteX161" fmla="*/ 2748833 w 12192000"/>
              <a:gd name="connsiteY161" fmla="*/ 1986323 h 2237474"/>
              <a:gd name="connsiteX162" fmla="*/ 2748661 w 12192000"/>
              <a:gd name="connsiteY162" fmla="*/ 1986122 h 2237474"/>
              <a:gd name="connsiteX163" fmla="*/ 2740251 w 12192000"/>
              <a:gd name="connsiteY163" fmla="*/ 1986946 h 2237474"/>
              <a:gd name="connsiteX164" fmla="*/ 2718916 w 12192000"/>
              <a:gd name="connsiteY164" fmla="*/ 1990867 h 2237474"/>
              <a:gd name="connsiteX165" fmla="*/ 2713522 w 12192000"/>
              <a:gd name="connsiteY165" fmla="*/ 1990173 h 2237474"/>
              <a:gd name="connsiteX166" fmla="*/ 2680597 w 12192000"/>
              <a:gd name="connsiteY166" fmla="*/ 1984996 h 2237474"/>
              <a:gd name="connsiteX167" fmla="*/ 2578178 w 12192000"/>
              <a:gd name="connsiteY167" fmla="*/ 1990531 h 2237474"/>
              <a:gd name="connsiteX168" fmla="*/ 2476147 w 12192000"/>
              <a:gd name="connsiteY168" fmla="*/ 1998305 h 2237474"/>
              <a:gd name="connsiteX169" fmla="*/ 2373568 w 12192000"/>
              <a:gd name="connsiteY169" fmla="*/ 2003219 h 2237474"/>
              <a:gd name="connsiteX170" fmla="*/ 2321399 w 12192000"/>
              <a:gd name="connsiteY170" fmla="*/ 1989467 h 2237474"/>
              <a:gd name="connsiteX171" fmla="*/ 2315525 w 12192000"/>
              <a:gd name="connsiteY171" fmla="*/ 1989708 h 2237474"/>
              <a:gd name="connsiteX172" fmla="*/ 2300792 w 12192000"/>
              <a:gd name="connsiteY172" fmla="*/ 1994290 h 2237474"/>
              <a:gd name="connsiteX173" fmla="*/ 2295469 w 12192000"/>
              <a:gd name="connsiteY173" fmla="*/ 1996659 h 2237474"/>
              <a:gd name="connsiteX174" fmla="*/ 2287219 w 12192000"/>
              <a:gd name="connsiteY174" fmla="*/ 1998750 h 2237474"/>
              <a:gd name="connsiteX175" fmla="*/ 2286948 w 12192000"/>
              <a:gd name="connsiteY175" fmla="*/ 1998596 h 2237474"/>
              <a:gd name="connsiteX176" fmla="*/ 2243069 w 12192000"/>
              <a:gd name="connsiteY176" fmla="*/ 2015111 h 2237474"/>
              <a:gd name="connsiteX177" fmla="*/ 2186609 w 12192000"/>
              <a:gd name="connsiteY177" fmla="*/ 2008263 h 2237474"/>
              <a:gd name="connsiteX178" fmla="*/ 2164831 w 12192000"/>
              <a:gd name="connsiteY178" fmla="*/ 2010143 h 2237474"/>
              <a:gd name="connsiteX179" fmla="*/ 2152836 w 12192000"/>
              <a:gd name="connsiteY179" fmla="*/ 2010048 h 2237474"/>
              <a:gd name="connsiteX180" fmla="*/ 2117102 w 12192000"/>
              <a:gd name="connsiteY180" fmla="*/ 2023004 h 2237474"/>
              <a:gd name="connsiteX181" fmla="*/ 2111935 w 12192000"/>
              <a:gd name="connsiteY181" fmla="*/ 2023163 h 2237474"/>
              <a:gd name="connsiteX182" fmla="*/ 2089991 w 12192000"/>
              <a:gd name="connsiteY182" fmla="*/ 2034193 h 2237474"/>
              <a:gd name="connsiteX183" fmla="*/ 2058061 w 12192000"/>
              <a:gd name="connsiteY183" fmla="*/ 2047942 h 2237474"/>
              <a:gd name="connsiteX184" fmla="*/ 2055737 w 12192000"/>
              <a:gd name="connsiteY184" fmla="*/ 2047704 h 2237474"/>
              <a:gd name="connsiteX185" fmla="*/ 2042244 w 12192000"/>
              <a:gd name="connsiteY185" fmla="*/ 2055560 h 2237474"/>
              <a:gd name="connsiteX186" fmla="*/ 1976224 w 12192000"/>
              <a:gd name="connsiteY186" fmla="*/ 2074257 h 2237474"/>
              <a:gd name="connsiteX187" fmla="*/ 1877728 w 12192000"/>
              <a:gd name="connsiteY187" fmla="*/ 2101004 h 2237474"/>
              <a:gd name="connsiteX188" fmla="*/ 1759056 w 12192000"/>
              <a:gd name="connsiteY188" fmla="*/ 2125608 h 2237474"/>
              <a:gd name="connsiteX189" fmla="*/ 1637948 w 12192000"/>
              <a:gd name="connsiteY189" fmla="*/ 2172597 h 2237474"/>
              <a:gd name="connsiteX190" fmla="*/ 1434549 w 12192000"/>
              <a:gd name="connsiteY190" fmla="*/ 2234522 h 2237474"/>
              <a:gd name="connsiteX191" fmla="*/ 1398481 w 12192000"/>
              <a:gd name="connsiteY191" fmla="*/ 2237074 h 2237474"/>
              <a:gd name="connsiteX192" fmla="*/ 1398407 w 12192000"/>
              <a:gd name="connsiteY192" fmla="*/ 2237095 h 2237474"/>
              <a:gd name="connsiteX193" fmla="*/ 1370962 w 12192000"/>
              <a:gd name="connsiteY193" fmla="*/ 2237474 h 2237474"/>
              <a:gd name="connsiteX194" fmla="*/ 1356367 w 12192000"/>
              <a:gd name="connsiteY194" fmla="*/ 2235089 h 2237474"/>
              <a:gd name="connsiteX195" fmla="*/ 1324828 w 12192000"/>
              <a:gd name="connsiteY195" fmla="*/ 2231968 h 2237474"/>
              <a:gd name="connsiteX196" fmla="*/ 1297744 w 12192000"/>
              <a:gd name="connsiteY196" fmla="*/ 2235849 h 2237474"/>
              <a:gd name="connsiteX197" fmla="*/ 1286236 w 12192000"/>
              <a:gd name="connsiteY197" fmla="*/ 2233135 h 2237474"/>
              <a:gd name="connsiteX198" fmla="*/ 1283504 w 12192000"/>
              <a:gd name="connsiteY198" fmla="*/ 2233797 h 2237474"/>
              <a:gd name="connsiteX199" fmla="*/ 1279765 w 12192000"/>
              <a:gd name="connsiteY199" fmla="*/ 2229639 h 2237474"/>
              <a:gd name="connsiteX200" fmla="*/ 1195347 w 12192000"/>
              <a:gd name="connsiteY200" fmla="*/ 2212354 h 2237474"/>
              <a:gd name="connsiteX201" fmla="*/ 970251 w 12192000"/>
              <a:gd name="connsiteY201" fmla="*/ 2221029 h 2237474"/>
              <a:gd name="connsiteX202" fmla="*/ 812914 w 12192000"/>
              <a:gd name="connsiteY202" fmla="*/ 2202752 h 2237474"/>
              <a:gd name="connsiteX203" fmla="*/ 800195 w 12192000"/>
              <a:gd name="connsiteY203" fmla="*/ 2209407 h 2237474"/>
              <a:gd name="connsiteX204" fmla="*/ 784978 w 12192000"/>
              <a:gd name="connsiteY204" fmla="*/ 2212360 h 2237474"/>
              <a:gd name="connsiteX205" fmla="*/ 681987 w 12192000"/>
              <a:gd name="connsiteY205" fmla="*/ 2216757 h 2237474"/>
              <a:gd name="connsiteX206" fmla="*/ 669923 w 12192000"/>
              <a:gd name="connsiteY206" fmla="*/ 2211682 h 2237474"/>
              <a:gd name="connsiteX207" fmla="*/ 648680 w 12192000"/>
              <a:gd name="connsiteY207" fmla="*/ 2206229 h 2237474"/>
              <a:gd name="connsiteX208" fmla="*/ 597225 w 12192000"/>
              <a:gd name="connsiteY208" fmla="*/ 2180999 h 2237474"/>
              <a:gd name="connsiteX209" fmla="*/ 558449 w 12192000"/>
              <a:gd name="connsiteY209" fmla="*/ 2182346 h 2237474"/>
              <a:gd name="connsiteX210" fmla="*/ 550517 w 12192000"/>
              <a:gd name="connsiteY210" fmla="*/ 2182060 h 2237474"/>
              <a:gd name="connsiteX211" fmla="*/ 550309 w 12192000"/>
              <a:gd name="connsiteY211" fmla="*/ 2181825 h 2237474"/>
              <a:gd name="connsiteX212" fmla="*/ 541836 w 12192000"/>
              <a:gd name="connsiteY212" fmla="*/ 2181063 h 2237474"/>
              <a:gd name="connsiteX213" fmla="*/ 536057 w 12192000"/>
              <a:gd name="connsiteY213" fmla="*/ 2181537 h 2237474"/>
              <a:gd name="connsiteX214" fmla="*/ 520671 w 12192000"/>
              <a:gd name="connsiteY214" fmla="*/ 2180980 h 2237474"/>
              <a:gd name="connsiteX215" fmla="*/ 515024 w 12192000"/>
              <a:gd name="connsiteY215" fmla="*/ 2179258 h 2237474"/>
              <a:gd name="connsiteX216" fmla="*/ 512278 w 12192000"/>
              <a:gd name="connsiteY216" fmla="*/ 2176369 h 2237474"/>
              <a:gd name="connsiteX217" fmla="*/ 480419 w 12192000"/>
              <a:gd name="connsiteY217" fmla="*/ 2167807 h 2237474"/>
              <a:gd name="connsiteX218" fmla="*/ 413835 w 12192000"/>
              <a:gd name="connsiteY218" fmla="*/ 2156783 h 2237474"/>
              <a:gd name="connsiteX219" fmla="*/ 376513 w 12192000"/>
              <a:gd name="connsiteY219" fmla="*/ 2154014 h 2237474"/>
              <a:gd name="connsiteX220" fmla="*/ 273386 w 12192000"/>
              <a:gd name="connsiteY220" fmla="*/ 2142551 h 2237474"/>
              <a:gd name="connsiteX221" fmla="*/ 169207 w 12192000"/>
              <a:gd name="connsiteY221" fmla="*/ 2128100 h 2237474"/>
              <a:gd name="connsiteX222" fmla="*/ 93149 w 12192000"/>
              <a:gd name="connsiteY222" fmla="*/ 2105324 h 2237474"/>
              <a:gd name="connsiteX223" fmla="*/ 88109 w 12192000"/>
              <a:gd name="connsiteY223" fmla="*/ 2106704 h 2237474"/>
              <a:gd name="connsiteX224" fmla="*/ 80022 w 12192000"/>
              <a:gd name="connsiteY224" fmla="*/ 2107254 h 2237474"/>
              <a:gd name="connsiteX225" fmla="*/ 79717 w 12192000"/>
              <a:gd name="connsiteY225" fmla="*/ 2107046 h 2237474"/>
              <a:gd name="connsiteX226" fmla="*/ 72352 w 12192000"/>
              <a:gd name="connsiteY226" fmla="*/ 2107991 h 2237474"/>
              <a:gd name="connsiteX227" fmla="*/ 37645 w 12192000"/>
              <a:gd name="connsiteY227" fmla="*/ 2115401 h 2237474"/>
              <a:gd name="connsiteX228" fmla="*/ 4572 w 12192000"/>
              <a:gd name="connsiteY228" fmla="*/ 2111091 h 2237474"/>
              <a:gd name="connsiteX229" fmla="*/ 0 w 12192000"/>
              <a:gd name="connsiteY229" fmla="*/ 2110468 h 2237474"/>
              <a:gd name="connsiteX230" fmla="*/ 0 w 12192000"/>
              <a:gd name="connsiteY23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02328 w 12192000"/>
              <a:gd name="connsiteY67" fmla="*/ 1345865 h 2237474"/>
              <a:gd name="connsiteX68" fmla="*/ 7898322 w 12192000"/>
              <a:gd name="connsiteY68" fmla="*/ 1345689 h 2237474"/>
              <a:gd name="connsiteX69" fmla="*/ 7875879 w 12192000"/>
              <a:gd name="connsiteY69" fmla="*/ 1345646 h 2237474"/>
              <a:gd name="connsiteX70" fmla="*/ 7840612 w 12192000"/>
              <a:gd name="connsiteY70" fmla="*/ 1369373 h 2237474"/>
              <a:gd name="connsiteX71" fmla="*/ 7786819 w 12192000"/>
              <a:gd name="connsiteY71" fmla="*/ 1378970 h 2237474"/>
              <a:gd name="connsiteX72" fmla="*/ 7548172 w 12192000"/>
              <a:gd name="connsiteY72" fmla="*/ 1417460 h 2237474"/>
              <a:gd name="connsiteX73" fmla="*/ 7483437 w 12192000"/>
              <a:gd name="connsiteY73" fmla="*/ 1478152 h 2237474"/>
              <a:gd name="connsiteX74" fmla="*/ 7377870 w 12192000"/>
              <a:gd name="connsiteY74" fmla="*/ 1523319 h 2237474"/>
              <a:gd name="connsiteX75" fmla="*/ 7230737 w 12192000"/>
              <a:gd name="connsiteY75" fmla="*/ 1562633 h 2237474"/>
              <a:gd name="connsiteX76" fmla="*/ 7224458 w 12192000"/>
              <a:gd name="connsiteY76" fmla="*/ 1573008 h 2237474"/>
              <a:gd name="connsiteX77" fmla="*/ 7213486 w 12192000"/>
              <a:gd name="connsiteY77" fmla="*/ 1580987 h 2237474"/>
              <a:gd name="connsiteX78" fmla="*/ 7210972 w 12192000"/>
              <a:gd name="connsiteY78" fmla="*/ 1580856 h 2237474"/>
              <a:gd name="connsiteX79" fmla="*/ 7183121 w 12192000"/>
              <a:gd name="connsiteY79" fmla="*/ 1595162 h 2237474"/>
              <a:gd name="connsiteX80" fmla="*/ 7164601 w 12192000"/>
              <a:gd name="connsiteY80" fmla="*/ 1606490 h 2237474"/>
              <a:gd name="connsiteX81" fmla="*/ 7159286 w 12192000"/>
              <a:gd name="connsiteY81" fmla="*/ 1606850 h 2237474"/>
              <a:gd name="connsiteX82" fmla="*/ 7114651 w 12192000"/>
              <a:gd name="connsiteY82" fmla="*/ 1620959 h 2237474"/>
              <a:gd name="connsiteX83" fmla="*/ 7092727 w 12192000"/>
              <a:gd name="connsiteY83" fmla="*/ 1623628 h 2237474"/>
              <a:gd name="connsiteX84" fmla="*/ 7031309 w 12192000"/>
              <a:gd name="connsiteY84" fmla="*/ 1619451 h 2237474"/>
              <a:gd name="connsiteX85" fmla="*/ 6999084 w 12192000"/>
              <a:gd name="connsiteY85" fmla="*/ 1634317 h 2237474"/>
              <a:gd name="connsiteX86" fmla="*/ 6992107 w 12192000"/>
              <a:gd name="connsiteY86" fmla="*/ 1636860 h 2237474"/>
              <a:gd name="connsiteX87" fmla="*/ 6991765 w 12192000"/>
              <a:gd name="connsiteY87" fmla="*/ 1636725 h 2237474"/>
              <a:gd name="connsiteX88" fmla="*/ 6983996 w 12192000"/>
              <a:gd name="connsiteY88" fmla="*/ 1639040 h 2237474"/>
              <a:gd name="connsiteX89" fmla="*/ 6979383 w 12192000"/>
              <a:gd name="connsiteY89" fmla="*/ 1641496 h 2237474"/>
              <a:gd name="connsiteX90" fmla="*/ 6900177 w 12192000"/>
              <a:gd name="connsiteY90" fmla="*/ 1636016 h 2237474"/>
              <a:gd name="connsiteX91" fmla="*/ 6795372 w 12192000"/>
              <a:gd name="connsiteY91" fmla="*/ 1644845 h 2237474"/>
              <a:gd name="connsiteX92" fmla="*/ 6692251 w 12192000"/>
              <a:gd name="connsiteY92" fmla="*/ 1656357 h 2237474"/>
              <a:gd name="connsiteX93" fmla="*/ 6655235 w 12192000"/>
              <a:gd name="connsiteY93" fmla="*/ 1661869 h 2237474"/>
              <a:gd name="connsiteX94" fmla="*/ 6587857 w 12192000"/>
              <a:gd name="connsiteY94" fmla="*/ 1665769 h 2237474"/>
              <a:gd name="connsiteX95" fmla="*/ 6554894 w 12192000"/>
              <a:gd name="connsiteY95" fmla="*/ 1664428 h 2237474"/>
              <a:gd name="connsiteX96" fmla="*/ 6516595 w 12192000"/>
              <a:gd name="connsiteY96" fmla="*/ 1667475 h 2237474"/>
              <a:gd name="connsiteX97" fmla="*/ 6508541 w 12192000"/>
              <a:gd name="connsiteY97" fmla="*/ 1668757 h 2237474"/>
              <a:gd name="connsiteX98" fmla="*/ 6471012 w 12192000"/>
              <a:gd name="connsiteY98" fmla="*/ 1678604 h 2237474"/>
              <a:gd name="connsiteX99" fmla="*/ 6415265 w 12192000"/>
              <a:gd name="connsiteY99" fmla="*/ 1665317 h 2237474"/>
              <a:gd name="connsiteX100" fmla="*/ 6364035 w 12192000"/>
              <a:gd name="connsiteY100" fmla="*/ 1667683 h 2237474"/>
              <a:gd name="connsiteX101" fmla="*/ 6280959 w 12192000"/>
              <a:gd name="connsiteY101" fmla="*/ 1689329 h 2237474"/>
              <a:gd name="connsiteX102" fmla="*/ 6243319 w 12192000"/>
              <a:gd name="connsiteY102" fmla="*/ 1695560 h 2237474"/>
              <a:gd name="connsiteX103" fmla="*/ 6098321 w 12192000"/>
              <a:gd name="connsiteY103" fmla="*/ 1721646 h 2237474"/>
              <a:gd name="connsiteX104" fmla="*/ 5880652 w 12192000"/>
              <a:gd name="connsiteY104" fmla="*/ 1779643 h 2237474"/>
              <a:gd name="connsiteX105" fmla="*/ 5785959 w 12192000"/>
              <a:gd name="connsiteY105" fmla="*/ 1775307 h 2237474"/>
              <a:gd name="connsiteX106" fmla="*/ 5643534 w 12192000"/>
              <a:gd name="connsiteY106" fmla="*/ 1802919 h 2237474"/>
              <a:gd name="connsiteX107" fmla="*/ 5518799 w 12192000"/>
              <a:gd name="connsiteY107" fmla="*/ 1818312 h 2237474"/>
              <a:gd name="connsiteX108" fmla="*/ 5505014 w 12192000"/>
              <a:gd name="connsiteY108" fmla="*/ 1819259 h 2237474"/>
              <a:gd name="connsiteX109" fmla="*/ 5453307 w 12192000"/>
              <a:gd name="connsiteY109" fmla="*/ 1815450 h 2237474"/>
              <a:gd name="connsiteX110" fmla="*/ 5364192 w 12192000"/>
              <a:gd name="connsiteY110" fmla="*/ 1826074 h 2237474"/>
              <a:gd name="connsiteX111" fmla="*/ 5350380 w 12192000"/>
              <a:gd name="connsiteY111" fmla="*/ 1830891 h 2237474"/>
              <a:gd name="connsiteX112" fmla="*/ 5259633 w 12192000"/>
              <a:gd name="connsiteY112" fmla="*/ 1837160 h 2237474"/>
              <a:gd name="connsiteX113" fmla="*/ 5197513 w 12192000"/>
              <a:gd name="connsiteY113" fmla="*/ 1844718 h 2237474"/>
              <a:gd name="connsiteX114" fmla="*/ 5184170 w 12192000"/>
              <a:gd name="connsiteY114" fmla="*/ 1849402 h 2237474"/>
              <a:gd name="connsiteX115" fmla="*/ 5168852 w 12192000"/>
              <a:gd name="connsiteY115" fmla="*/ 1844846 h 2237474"/>
              <a:gd name="connsiteX116" fmla="*/ 5164370 w 12192000"/>
              <a:gd name="connsiteY116" fmla="*/ 1840597 h 2237474"/>
              <a:gd name="connsiteX117" fmla="*/ 5114927 w 12192000"/>
              <a:gd name="connsiteY117" fmla="*/ 1847827 h 2237474"/>
              <a:gd name="connsiteX118" fmla="*/ 5108970 w 12192000"/>
              <a:gd name="connsiteY118" fmla="*/ 1847935 h 2237474"/>
              <a:gd name="connsiteX119" fmla="*/ 5067961 w 12192000"/>
              <a:gd name="connsiteY119" fmla="*/ 1845917 h 2237474"/>
              <a:gd name="connsiteX120" fmla="*/ 5007075 w 12192000"/>
              <a:gd name="connsiteY120" fmla="*/ 1838626 h 2237474"/>
              <a:gd name="connsiteX121" fmla="*/ 4944087 w 12192000"/>
              <a:gd name="connsiteY121" fmla="*/ 1823332 h 2237474"/>
              <a:gd name="connsiteX122" fmla="*/ 4907662 w 12192000"/>
              <a:gd name="connsiteY122" fmla="*/ 1816900 h 2237474"/>
              <a:gd name="connsiteX123" fmla="*/ 4882386 w 12192000"/>
              <a:gd name="connsiteY123" fmla="*/ 1809844 h 2237474"/>
              <a:gd name="connsiteX124" fmla="*/ 4811440 w 12192000"/>
              <a:gd name="connsiteY124" fmla="*/ 1804655 h 2237474"/>
              <a:gd name="connsiteX125" fmla="*/ 4691075 w 12192000"/>
              <a:gd name="connsiteY125" fmla="*/ 1801389 h 2237474"/>
              <a:gd name="connsiteX126" fmla="*/ 4611738 w 12192000"/>
              <a:gd name="connsiteY126" fmla="*/ 1776964 h 2237474"/>
              <a:gd name="connsiteX127" fmla="*/ 4560070 w 12192000"/>
              <a:gd name="connsiteY127" fmla="*/ 1785640 h 2237474"/>
              <a:gd name="connsiteX128" fmla="*/ 4536503 w 12192000"/>
              <a:gd name="connsiteY128" fmla="*/ 1785334 h 2237474"/>
              <a:gd name="connsiteX129" fmla="*/ 4513724 w 12192000"/>
              <a:gd name="connsiteY129" fmla="*/ 1791996 h 2237474"/>
              <a:gd name="connsiteX130" fmla="*/ 4459810 w 12192000"/>
              <a:gd name="connsiteY130" fmla="*/ 1797886 h 2237474"/>
              <a:gd name="connsiteX131" fmla="*/ 4379064 w 12192000"/>
              <a:gd name="connsiteY131" fmla="*/ 1817177 h 2237474"/>
              <a:gd name="connsiteX132" fmla="*/ 4319209 w 12192000"/>
              <a:gd name="connsiteY132" fmla="*/ 1834833 h 2237474"/>
              <a:gd name="connsiteX133" fmla="*/ 4290981 w 12192000"/>
              <a:gd name="connsiteY133" fmla="*/ 1839677 h 2237474"/>
              <a:gd name="connsiteX134" fmla="*/ 4285792 w 12192000"/>
              <a:gd name="connsiteY134" fmla="*/ 1836231 h 2237474"/>
              <a:gd name="connsiteX135" fmla="*/ 4238372 w 12192000"/>
              <a:gd name="connsiteY135" fmla="*/ 1851480 h 2237474"/>
              <a:gd name="connsiteX136" fmla="*/ 4232517 w 12192000"/>
              <a:gd name="connsiteY136" fmla="*/ 1852567 h 2237474"/>
              <a:gd name="connsiteX137" fmla="*/ 4191732 w 12192000"/>
              <a:gd name="connsiteY137" fmla="*/ 1857328 h 2237474"/>
              <a:gd name="connsiteX138" fmla="*/ 4065532 w 12192000"/>
              <a:gd name="connsiteY138" fmla="*/ 1855477 h 2237474"/>
              <a:gd name="connsiteX139" fmla="*/ 4028460 w 12192000"/>
              <a:gd name="connsiteY139" fmla="*/ 1855137 h 2237474"/>
              <a:gd name="connsiteX140" fmla="*/ 4002267 w 12192000"/>
              <a:gd name="connsiteY140" fmla="*/ 1852352 h 2237474"/>
              <a:gd name="connsiteX141" fmla="*/ 3931396 w 12192000"/>
              <a:gd name="connsiteY141" fmla="*/ 1858915 h 2237474"/>
              <a:gd name="connsiteX142" fmla="*/ 3812162 w 12192000"/>
              <a:gd name="connsiteY142" fmla="*/ 1875501 h 2237474"/>
              <a:gd name="connsiteX143" fmla="*/ 3729530 w 12192000"/>
              <a:gd name="connsiteY143" fmla="*/ 1864513 h 2237474"/>
              <a:gd name="connsiteX144" fmla="*/ 3680177 w 12192000"/>
              <a:gd name="connsiteY144" fmla="*/ 1881552 h 2237474"/>
              <a:gd name="connsiteX145" fmla="*/ 3567259 w 12192000"/>
              <a:gd name="connsiteY145" fmla="*/ 1893482 h 2237474"/>
              <a:gd name="connsiteX146" fmla="*/ 3405770 w 12192000"/>
              <a:gd name="connsiteY146" fmla="*/ 1904591 h 2237474"/>
              <a:gd name="connsiteX147" fmla="*/ 3280097 w 12192000"/>
              <a:gd name="connsiteY147" fmla="*/ 1919610 h 2237474"/>
              <a:gd name="connsiteX148" fmla="*/ 3123424 w 12192000"/>
              <a:gd name="connsiteY148" fmla="*/ 1952930 h 2237474"/>
              <a:gd name="connsiteX149" fmla="*/ 3009910 w 12192000"/>
              <a:gd name="connsiteY149" fmla="*/ 1957866 h 2237474"/>
              <a:gd name="connsiteX150" fmla="*/ 2995934 w 12192000"/>
              <a:gd name="connsiteY150" fmla="*/ 1967085 h 2237474"/>
              <a:gd name="connsiteX151" fmla="*/ 2980071 w 12192000"/>
              <a:gd name="connsiteY151" fmla="*/ 1972988 h 2237474"/>
              <a:gd name="connsiteX152" fmla="*/ 2978094 w 12192000"/>
              <a:gd name="connsiteY152" fmla="*/ 1972369 h 2237474"/>
              <a:gd name="connsiteX153" fmla="*/ 2942858 w 12192000"/>
              <a:gd name="connsiteY153" fmla="*/ 1981367 h 2237474"/>
              <a:gd name="connsiteX154" fmla="*/ 2875436 w 12192000"/>
              <a:gd name="connsiteY154" fmla="*/ 1996977 h 2237474"/>
              <a:gd name="connsiteX155" fmla="*/ 2874892 w 12192000"/>
              <a:gd name="connsiteY155" fmla="*/ 1996085 h 2237474"/>
              <a:gd name="connsiteX156" fmla="*/ 2864145 w 12192000"/>
              <a:gd name="connsiteY156" fmla="*/ 1994061 h 2237474"/>
              <a:gd name="connsiteX157" fmla="*/ 2843662 w 12192000"/>
              <a:gd name="connsiteY157" fmla="*/ 1992498 h 2237474"/>
              <a:gd name="connsiteX158" fmla="*/ 2796128 w 12192000"/>
              <a:gd name="connsiteY158" fmla="*/ 1976403 h 2237474"/>
              <a:gd name="connsiteX159" fmla="*/ 2756784 w 12192000"/>
              <a:gd name="connsiteY159" fmla="*/ 1985116 h 2237474"/>
              <a:gd name="connsiteX160" fmla="*/ 2748833 w 12192000"/>
              <a:gd name="connsiteY160" fmla="*/ 1986323 h 2237474"/>
              <a:gd name="connsiteX161" fmla="*/ 2748661 w 12192000"/>
              <a:gd name="connsiteY161" fmla="*/ 1986122 h 2237474"/>
              <a:gd name="connsiteX162" fmla="*/ 2740251 w 12192000"/>
              <a:gd name="connsiteY162" fmla="*/ 1986946 h 2237474"/>
              <a:gd name="connsiteX163" fmla="*/ 2718916 w 12192000"/>
              <a:gd name="connsiteY163" fmla="*/ 1990867 h 2237474"/>
              <a:gd name="connsiteX164" fmla="*/ 2713522 w 12192000"/>
              <a:gd name="connsiteY164" fmla="*/ 1990173 h 2237474"/>
              <a:gd name="connsiteX165" fmla="*/ 2680597 w 12192000"/>
              <a:gd name="connsiteY165" fmla="*/ 1984996 h 2237474"/>
              <a:gd name="connsiteX166" fmla="*/ 2578178 w 12192000"/>
              <a:gd name="connsiteY166" fmla="*/ 1990531 h 2237474"/>
              <a:gd name="connsiteX167" fmla="*/ 2476147 w 12192000"/>
              <a:gd name="connsiteY167" fmla="*/ 1998305 h 2237474"/>
              <a:gd name="connsiteX168" fmla="*/ 2373568 w 12192000"/>
              <a:gd name="connsiteY168" fmla="*/ 2003219 h 2237474"/>
              <a:gd name="connsiteX169" fmla="*/ 2321399 w 12192000"/>
              <a:gd name="connsiteY169" fmla="*/ 1989467 h 2237474"/>
              <a:gd name="connsiteX170" fmla="*/ 2315525 w 12192000"/>
              <a:gd name="connsiteY170" fmla="*/ 1989708 h 2237474"/>
              <a:gd name="connsiteX171" fmla="*/ 2300792 w 12192000"/>
              <a:gd name="connsiteY171" fmla="*/ 1994290 h 2237474"/>
              <a:gd name="connsiteX172" fmla="*/ 2295469 w 12192000"/>
              <a:gd name="connsiteY172" fmla="*/ 1996659 h 2237474"/>
              <a:gd name="connsiteX173" fmla="*/ 2287219 w 12192000"/>
              <a:gd name="connsiteY173" fmla="*/ 1998750 h 2237474"/>
              <a:gd name="connsiteX174" fmla="*/ 2286948 w 12192000"/>
              <a:gd name="connsiteY174" fmla="*/ 1998596 h 2237474"/>
              <a:gd name="connsiteX175" fmla="*/ 2243069 w 12192000"/>
              <a:gd name="connsiteY175" fmla="*/ 2015111 h 2237474"/>
              <a:gd name="connsiteX176" fmla="*/ 2186609 w 12192000"/>
              <a:gd name="connsiteY176" fmla="*/ 2008263 h 2237474"/>
              <a:gd name="connsiteX177" fmla="*/ 2164831 w 12192000"/>
              <a:gd name="connsiteY177" fmla="*/ 2010143 h 2237474"/>
              <a:gd name="connsiteX178" fmla="*/ 2152836 w 12192000"/>
              <a:gd name="connsiteY178" fmla="*/ 2010048 h 2237474"/>
              <a:gd name="connsiteX179" fmla="*/ 2117102 w 12192000"/>
              <a:gd name="connsiteY179" fmla="*/ 2023004 h 2237474"/>
              <a:gd name="connsiteX180" fmla="*/ 2111935 w 12192000"/>
              <a:gd name="connsiteY180" fmla="*/ 2023163 h 2237474"/>
              <a:gd name="connsiteX181" fmla="*/ 2089991 w 12192000"/>
              <a:gd name="connsiteY181" fmla="*/ 2034193 h 2237474"/>
              <a:gd name="connsiteX182" fmla="*/ 2058061 w 12192000"/>
              <a:gd name="connsiteY182" fmla="*/ 2047942 h 2237474"/>
              <a:gd name="connsiteX183" fmla="*/ 2055737 w 12192000"/>
              <a:gd name="connsiteY183" fmla="*/ 2047704 h 2237474"/>
              <a:gd name="connsiteX184" fmla="*/ 2042244 w 12192000"/>
              <a:gd name="connsiteY184" fmla="*/ 2055560 h 2237474"/>
              <a:gd name="connsiteX185" fmla="*/ 1976224 w 12192000"/>
              <a:gd name="connsiteY185" fmla="*/ 2074257 h 2237474"/>
              <a:gd name="connsiteX186" fmla="*/ 1877728 w 12192000"/>
              <a:gd name="connsiteY186" fmla="*/ 2101004 h 2237474"/>
              <a:gd name="connsiteX187" fmla="*/ 1759056 w 12192000"/>
              <a:gd name="connsiteY187" fmla="*/ 2125608 h 2237474"/>
              <a:gd name="connsiteX188" fmla="*/ 1637948 w 12192000"/>
              <a:gd name="connsiteY188" fmla="*/ 2172597 h 2237474"/>
              <a:gd name="connsiteX189" fmla="*/ 1434549 w 12192000"/>
              <a:gd name="connsiteY189" fmla="*/ 2234522 h 2237474"/>
              <a:gd name="connsiteX190" fmla="*/ 1398481 w 12192000"/>
              <a:gd name="connsiteY190" fmla="*/ 2237074 h 2237474"/>
              <a:gd name="connsiteX191" fmla="*/ 1398407 w 12192000"/>
              <a:gd name="connsiteY191" fmla="*/ 2237095 h 2237474"/>
              <a:gd name="connsiteX192" fmla="*/ 1370962 w 12192000"/>
              <a:gd name="connsiteY192" fmla="*/ 2237474 h 2237474"/>
              <a:gd name="connsiteX193" fmla="*/ 1356367 w 12192000"/>
              <a:gd name="connsiteY193" fmla="*/ 2235089 h 2237474"/>
              <a:gd name="connsiteX194" fmla="*/ 1324828 w 12192000"/>
              <a:gd name="connsiteY194" fmla="*/ 2231968 h 2237474"/>
              <a:gd name="connsiteX195" fmla="*/ 1297744 w 12192000"/>
              <a:gd name="connsiteY195" fmla="*/ 2235849 h 2237474"/>
              <a:gd name="connsiteX196" fmla="*/ 1286236 w 12192000"/>
              <a:gd name="connsiteY196" fmla="*/ 2233135 h 2237474"/>
              <a:gd name="connsiteX197" fmla="*/ 1283504 w 12192000"/>
              <a:gd name="connsiteY197" fmla="*/ 2233797 h 2237474"/>
              <a:gd name="connsiteX198" fmla="*/ 1279765 w 12192000"/>
              <a:gd name="connsiteY198" fmla="*/ 2229639 h 2237474"/>
              <a:gd name="connsiteX199" fmla="*/ 1195347 w 12192000"/>
              <a:gd name="connsiteY199" fmla="*/ 2212354 h 2237474"/>
              <a:gd name="connsiteX200" fmla="*/ 970251 w 12192000"/>
              <a:gd name="connsiteY200" fmla="*/ 2221029 h 2237474"/>
              <a:gd name="connsiteX201" fmla="*/ 812914 w 12192000"/>
              <a:gd name="connsiteY201" fmla="*/ 2202752 h 2237474"/>
              <a:gd name="connsiteX202" fmla="*/ 800195 w 12192000"/>
              <a:gd name="connsiteY202" fmla="*/ 2209407 h 2237474"/>
              <a:gd name="connsiteX203" fmla="*/ 784978 w 12192000"/>
              <a:gd name="connsiteY203" fmla="*/ 2212360 h 2237474"/>
              <a:gd name="connsiteX204" fmla="*/ 681987 w 12192000"/>
              <a:gd name="connsiteY204" fmla="*/ 2216757 h 2237474"/>
              <a:gd name="connsiteX205" fmla="*/ 669923 w 12192000"/>
              <a:gd name="connsiteY205" fmla="*/ 2211682 h 2237474"/>
              <a:gd name="connsiteX206" fmla="*/ 648680 w 12192000"/>
              <a:gd name="connsiteY206" fmla="*/ 2206229 h 2237474"/>
              <a:gd name="connsiteX207" fmla="*/ 597225 w 12192000"/>
              <a:gd name="connsiteY207" fmla="*/ 2180999 h 2237474"/>
              <a:gd name="connsiteX208" fmla="*/ 558449 w 12192000"/>
              <a:gd name="connsiteY208" fmla="*/ 2182346 h 2237474"/>
              <a:gd name="connsiteX209" fmla="*/ 550517 w 12192000"/>
              <a:gd name="connsiteY209" fmla="*/ 2182060 h 2237474"/>
              <a:gd name="connsiteX210" fmla="*/ 550309 w 12192000"/>
              <a:gd name="connsiteY210" fmla="*/ 2181825 h 2237474"/>
              <a:gd name="connsiteX211" fmla="*/ 541836 w 12192000"/>
              <a:gd name="connsiteY211" fmla="*/ 2181063 h 2237474"/>
              <a:gd name="connsiteX212" fmla="*/ 536057 w 12192000"/>
              <a:gd name="connsiteY212" fmla="*/ 2181537 h 2237474"/>
              <a:gd name="connsiteX213" fmla="*/ 520671 w 12192000"/>
              <a:gd name="connsiteY213" fmla="*/ 2180980 h 2237474"/>
              <a:gd name="connsiteX214" fmla="*/ 515024 w 12192000"/>
              <a:gd name="connsiteY214" fmla="*/ 2179258 h 2237474"/>
              <a:gd name="connsiteX215" fmla="*/ 512278 w 12192000"/>
              <a:gd name="connsiteY215" fmla="*/ 2176369 h 2237474"/>
              <a:gd name="connsiteX216" fmla="*/ 480419 w 12192000"/>
              <a:gd name="connsiteY216" fmla="*/ 2167807 h 2237474"/>
              <a:gd name="connsiteX217" fmla="*/ 413835 w 12192000"/>
              <a:gd name="connsiteY217" fmla="*/ 2156783 h 2237474"/>
              <a:gd name="connsiteX218" fmla="*/ 376513 w 12192000"/>
              <a:gd name="connsiteY218" fmla="*/ 2154014 h 2237474"/>
              <a:gd name="connsiteX219" fmla="*/ 273386 w 12192000"/>
              <a:gd name="connsiteY219" fmla="*/ 2142551 h 2237474"/>
              <a:gd name="connsiteX220" fmla="*/ 169207 w 12192000"/>
              <a:gd name="connsiteY220" fmla="*/ 2128100 h 2237474"/>
              <a:gd name="connsiteX221" fmla="*/ 93149 w 12192000"/>
              <a:gd name="connsiteY221" fmla="*/ 2105324 h 2237474"/>
              <a:gd name="connsiteX222" fmla="*/ 88109 w 12192000"/>
              <a:gd name="connsiteY222" fmla="*/ 2106704 h 2237474"/>
              <a:gd name="connsiteX223" fmla="*/ 80022 w 12192000"/>
              <a:gd name="connsiteY223" fmla="*/ 2107254 h 2237474"/>
              <a:gd name="connsiteX224" fmla="*/ 79717 w 12192000"/>
              <a:gd name="connsiteY224" fmla="*/ 2107046 h 2237474"/>
              <a:gd name="connsiteX225" fmla="*/ 72352 w 12192000"/>
              <a:gd name="connsiteY225" fmla="*/ 2107991 h 2237474"/>
              <a:gd name="connsiteX226" fmla="*/ 37645 w 12192000"/>
              <a:gd name="connsiteY226" fmla="*/ 2115401 h 2237474"/>
              <a:gd name="connsiteX227" fmla="*/ 4572 w 12192000"/>
              <a:gd name="connsiteY227" fmla="*/ 2111091 h 2237474"/>
              <a:gd name="connsiteX228" fmla="*/ 0 w 12192000"/>
              <a:gd name="connsiteY228" fmla="*/ 2110468 h 2237474"/>
              <a:gd name="connsiteX229" fmla="*/ 0 w 12192000"/>
              <a:gd name="connsiteY22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79383 w 12192000"/>
              <a:gd name="connsiteY88" fmla="*/ 1641496 h 2237474"/>
              <a:gd name="connsiteX89" fmla="*/ 6900177 w 12192000"/>
              <a:gd name="connsiteY89" fmla="*/ 1636016 h 2237474"/>
              <a:gd name="connsiteX90" fmla="*/ 6795372 w 12192000"/>
              <a:gd name="connsiteY90" fmla="*/ 1644845 h 2237474"/>
              <a:gd name="connsiteX91" fmla="*/ 6692251 w 12192000"/>
              <a:gd name="connsiteY91" fmla="*/ 1656357 h 2237474"/>
              <a:gd name="connsiteX92" fmla="*/ 6655235 w 12192000"/>
              <a:gd name="connsiteY92" fmla="*/ 1661869 h 2237474"/>
              <a:gd name="connsiteX93" fmla="*/ 6587857 w 12192000"/>
              <a:gd name="connsiteY93" fmla="*/ 1665769 h 2237474"/>
              <a:gd name="connsiteX94" fmla="*/ 6554894 w 12192000"/>
              <a:gd name="connsiteY94" fmla="*/ 1664428 h 2237474"/>
              <a:gd name="connsiteX95" fmla="*/ 6516595 w 12192000"/>
              <a:gd name="connsiteY95" fmla="*/ 1667475 h 2237474"/>
              <a:gd name="connsiteX96" fmla="*/ 6508541 w 12192000"/>
              <a:gd name="connsiteY96" fmla="*/ 1668757 h 2237474"/>
              <a:gd name="connsiteX97" fmla="*/ 6471012 w 12192000"/>
              <a:gd name="connsiteY97" fmla="*/ 1678604 h 2237474"/>
              <a:gd name="connsiteX98" fmla="*/ 6415265 w 12192000"/>
              <a:gd name="connsiteY98" fmla="*/ 1665317 h 2237474"/>
              <a:gd name="connsiteX99" fmla="*/ 6364035 w 12192000"/>
              <a:gd name="connsiteY99" fmla="*/ 1667683 h 2237474"/>
              <a:gd name="connsiteX100" fmla="*/ 6280959 w 12192000"/>
              <a:gd name="connsiteY100" fmla="*/ 1689329 h 2237474"/>
              <a:gd name="connsiteX101" fmla="*/ 6243319 w 12192000"/>
              <a:gd name="connsiteY101" fmla="*/ 1695560 h 2237474"/>
              <a:gd name="connsiteX102" fmla="*/ 6098321 w 12192000"/>
              <a:gd name="connsiteY102" fmla="*/ 1721646 h 2237474"/>
              <a:gd name="connsiteX103" fmla="*/ 5880652 w 12192000"/>
              <a:gd name="connsiteY103" fmla="*/ 1779643 h 2237474"/>
              <a:gd name="connsiteX104" fmla="*/ 5785959 w 12192000"/>
              <a:gd name="connsiteY104" fmla="*/ 1775307 h 2237474"/>
              <a:gd name="connsiteX105" fmla="*/ 5643534 w 12192000"/>
              <a:gd name="connsiteY105" fmla="*/ 1802919 h 2237474"/>
              <a:gd name="connsiteX106" fmla="*/ 5518799 w 12192000"/>
              <a:gd name="connsiteY106" fmla="*/ 1818312 h 2237474"/>
              <a:gd name="connsiteX107" fmla="*/ 5505014 w 12192000"/>
              <a:gd name="connsiteY107" fmla="*/ 1819259 h 2237474"/>
              <a:gd name="connsiteX108" fmla="*/ 5453307 w 12192000"/>
              <a:gd name="connsiteY108" fmla="*/ 1815450 h 2237474"/>
              <a:gd name="connsiteX109" fmla="*/ 5364192 w 12192000"/>
              <a:gd name="connsiteY109" fmla="*/ 1826074 h 2237474"/>
              <a:gd name="connsiteX110" fmla="*/ 5350380 w 12192000"/>
              <a:gd name="connsiteY110" fmla="*/ 1830891 h 2237474"/>
              <a:gd name="connsiteX111" fmla="*/ 5259633 w 12192000"/>
              <a:gd name="connsiteY111" fmla="*/ 1837160 h 2237474"/>
              <a:gd name="connsiteX112" fmla="*/ 5197513 w 12192000"/>
              <a:gd name="connsiteY112" fmla="*/ 1844718 h 2237474"/>
              <a:gd name="connsiteX113" fmla="*/ 5184170 w 12192000"/>
              <a:gd name="connsiteY113" fmla="*/ 1849402 h 2237474"/>
              <a:gd name="connsiteX114" fmla="*/ 5168852 w 12192000"/>
              <a:gd name="connsiteY114" fmla="*/ 1844846 h 2237474"/>
              <a:gd name="connsiteX115" fmla="*/ 5164370 w 12192000"/>
              <a:gd name="connsiteY115" fmla="*/ 1840597 h 2237474"/>
              <a:gd name="connsiteX116" fmla="*/ 5114927 w 12192000"/>
              <a:gd name="connsiteY116" fmla="*/ 1847827 h 2237474"/>
              <a:gd name="connsiteX117" fmla="*/ 5108970 w 12192000"/>
              <a:gd name="connsiteY117" fmla="*/ 1847935 h 2237474"/>
              <a:gd name="connsiteX118" fmla="*/ 5067961 w 12192000"/>
              <a:gd name="connsiteY118" fmla="*/ 1845917 h 2237474"/>
              <a:gd name="connsiteX119" fmla="*/ 5007075 w 12192000"/>
              <a:gd name="connsiteY119" fmla="*/ 1838626 h 2237474"/>
              <a:gd name="connsiteX120" fmla="*/ 4944087 w 12192000"/>
              <a:gd name="connsiteY120" fmla="*/ 1823332 h 2237474"/>
              <a:gd name="connsiteX121" fmla="*/ 4907662 w 12192000"/>
              <a:gd name="connsiteY121" fmla="*/ 1816900 h 2237474"/>
              <a:gd name="connsiteX122" fmla="*/ 4882386 w 12192000"/>
              <a:gd name="connsiteY122" fmla="*/ 1809844 h 2237474"/>
              <a:gd name="connsiteX123" fmla="*/ 4811440 w 12192000"/>
              <a:gd name="connsiteY123" fmla="*/ 1804655 h 2237474"/>
              <a:gd name="connsiteX124" fmla="*/ 4691075 w 12192000"/>
              <a:gd name="connsiteY124" fmla="*/ 1801389 h 2237474"/>
              <a:gd name="connsiteX125" fmla="*/ 4611738 w 12192000"/>
              <a:gd name="connsiteY125" fmla="*/ 1776964 h 2237474"/>
              <a:gd name="connsiteX126" fmla="*/ 4560070 w 12192000"/>
              <a:gd name="connsiteY126" fmla="*/ 1785640 h 2237474"/>
              <a:gd name="connsiteX127" fmla="*/ 4536503 w 12192000"/>
              <a:gd name="connsiteY127" fmla="*/ 1785334 h 2237474"/>
              <a:gd name="connsiteX128" fmla="*/ 4513724 w 12192000"/>
              <a:gd name="connsiteY128" fmla="*/ 1791996 h 2237474"/>
              <a:gd name="connsiteX129" fmla="*/ 4459810 w 12192000"/>
              <a:gd name="connsiteY129" fmla="*/ 1797886 h 2237474"/>
              <a:gd name="connsiteX130" fmla="*/ 4379064 w 12192000"/>
              <a:gd name="connsiteY130" fmla="*/ 1817177 h 2237474"/>
              <a:gd name="connsiteX131" fmla="*/ 4319209 w 12192000"/>
              <a:gd name="connsiteY131" fmla="*/ 1834833 h 2237474"/>
              <a:gd name="connsiteX132" fmla="*/ 4290981 w 12192000"/>
              <a:gd name="connsiteY132" fmla="*/ 1839677 h 2237474"/>
              <a:gd name="connsiteX133" fmla="*/ 4285792 w 12192000"/>
              <a:gd name="connsiteY133" fmla="*/ 1836231 h 2237474"/>
              <a:gd name="connsiteX134" fmla="*/ 4238372 w 12192000"/>
              <a:gd name="connsiteY134" fmla="*/ 1851480 h 2237474"/>
              <a:gd name="connsiteX135" fmla="*/ 4232517 w 12192000"/>
              <a:gd name="connsiteY135" fmla="*/ 1852567 h 2237474"/>
              <a:gd name="connsiteX136" fmla="*/ 4191732 w 12192000"/>
              <a:gd name="connsiteY136" fmla="*/ 1857328 h 2237474"/>
              <a:gd name="connsiteX137" fmla="*/ 4065532 w 12192000"/>
              <a:gd name="connsiteY137" fmla="*/ 1855477 h 2237474"/>
              <a:gd name="connsiteX138" fmla="*/ 4028460 w 12192000"/>
              <a:gd name="connsiteY138" fmla="*/ 1855137 h 2237474"/>
              <a:gd name="connsiteX139" fmla="*/ 4002267 w 12192000"/>
              <a:gd name="connsiteY139" fmla="*/ 1852352 h 2237474"/>
              <a:gd name="connsiteX140" fmla="*/ 3931396 w 12192000"/>
              <a:gd name="connsiteY140" fmla="*/ 1858915 h 2237474"/>
              <a:gd name="connsiteX141" fmla="*/ 3812162 w 12192000"/>
              <a:gd name="connsiteY141" fmla="*/ 1875501 h 2237474"/>
              <a:gd name="connsiteX142" fmla="*/ 3729530 w 12192000"/>
              <a:gd name="connsiteY142" fmla="*/ 1864513 h 2237474"/>
              <a:gd name="connsiteX143" fmla="*/ 3680177 w 12192000"/>
              <a:gd name="connsiteY143" fmla="*/ 1881552 h 2237474"/>
              <a:gd name="connsiteX144" fmla="*/ 3567259 w 12192000"/>
              <a:gd name="connsiteY144" fmla="*/ 1893482 h 2237474"/>
              <a:gd name="connsiteX145" fmla="*/ 3405770 w 12192000"/>
              <a:gd name="connsiteY145" fmla="*/ 1904591 h 2237474"/>
              <a:gd name="connsiteX146" fmla="*/ 3280097 w 12192000"/>
              <a:gd name="connsiteY146" fmla="*/ 1919610 h 2237474"/>
              <a:gd name="connsiteX147" fmla="*/ 3123424 w 12192000"/>
              <a:gd name="connsiteY147" fmla="*/ 1952930 h 2237474"/>
              <a:gd name="connsiteX148" fmla="*/ 3009910 w 12192000"/>
              <a:gd name="connsiteY148" fmla="*/ 1957866 h 2237474"/>
              <a:gd name="connsiteX149" fmla="*/ 2995934 w 12192000"/>
              <a:gd name="connsiteY149" fmla="*/ 1967085 h 2237474"/>
              <a:gd name="connsiteX150" fmla="*/ 2980071 w 12192000"/>
              <a:gd name="connsiteY150" fmla="*/ 1972988 h 2237474"/>
              <a:gd name="connsiteX151" fmla="*/ 2978094 w 12192000"/>
              <a:gd name="connsiteY151" fmla="*/ 1972369 h 2237474"/>
              <a:gd name="connsiteX152" fmla="*/ 2942858 w 12192000"/>
              <a:gd name="connsiteY152" fmla="*/ 1981367 h 2237474"/>
              <a:gd name="connsiteX153" fmla="*/ 2875436 w 12192000"/>
              <a:gd name="connsiteY153" fmla="*/ 1996977 h 2237474"/>
              <a:gd name="connsiteX154" fmla="*/ 2874892 w 12192000"/>
              <a:gd name="connsiteY154" fmla="*/ 1996085 h 2237474"/>
              <a:gd name="connsiteX155" fmla="*/ 2864145 w 12192000"/>
              <a:gd name="connsiteY155" fmla="*/ 1994061 h 2237474"/>
              <a:gd name="connsiteX156" fmla="*/ 2843662 w 12192000"/>
              <a:gd name="connsiteY156" fmla="*/ 1992498 h 2237474"/>
              <a:gd name="connsiteX157" fmla="*/ 2796128 w 12192000"/>
              <a:gd name="connsiteY157" fmla="*/ 1976403 h 2237474"/>
              <a:gd name="connsiteX158" fmla="*/ 2756784 w 12192000"/>
              <a:gd name="connsiteY158" fmla="*/ 1985116 h 2237474"/>
              <a:gd name="connsiteX159" fmla="*/ 2748833 w 12192000"/>
              <a:gd name="connsiteY159" fmla="*/ 1986323 h 2237474"/>
              <a:gd name="connsiteX160" fmla="*/ 2748661 w 12192000"/>
              <a:gd name="connsiteY160" fmla="*/ 1986122 h 2237474"/>
              <a:gd name="connsiteX161" fmla="*/ 2740251 w 12192000"/>
              <a:gd name="connsiteY161" fmla="*/ 1986946 h 2237474"/>
              <a:gd name="connsiteX162" fmla="*/ 2718916 w 12192000"/>
              <a:gd name="connsiteY162" fmla="*/ 1990867 h 2237474"/>
              <a:gd name="connsiteX163" fmla="*/ 2713522 w 12192000"/>
              <a:gd name="connsiteY163" fmla="*/ 1990173 h 2237474"/>
              <a:gd name="connsiteX164" fmla="*/ 2680597 w 12192000"/>
              <a:gd name="connsiteY164" fmla="*/ 1984996 h 2237474"/>
              <a:gd name="connsiteX165" fmla="*/ 2578178 w 12192000"/>
              <a:gd name="connsiteY165" fmla="*/ 1990531 h 2237474"/>
              <a:gd name="connsiteX166" fmla="*/ 2476147 w 12192000"/>
              <a:gd name="connsiteY166" fmla="*/ 1998305 h 2237474"/>
              <a:gd name="connsiteX167" fmla="*/ 2373568 w 12192000"/>
              <a:gd name="connsiteY167" fmla="*/ 2003219 h 2237474"/>
              <a:gd name="connsiteX168" fmla="*/ 2321399 w 12192000"/>
              <a:gd name="connsiteY168" fmla="*/ 1989467 h 2237474"/>
              <a:gd name="connsiteX169" fmla="*/ 2315525 w 12192000"/>
              <a:gd name="connsiteY169" fmla="*/ 1989708 h 2237474"/>
              <a:gd name="connsiteX170" fmla="*/ 2300792 w 12192000"/>
              <a:gd name="connsiteY170" fmla="*/ 1994290 h 2237474"/>
              <a:gd name="connsiteX171" fmla="*/ 2295469 w 12192000"/>
              <a:gd name="connsiteY171" fmla="*/ 1996659 h 2237474"/>
              <a:gd name="connsiteX172" fmla="*/ 2287219 w 12192000"/>
              <a:gd name="connsiteY172" fmla="*/ 1998750 h 2237474"/>
              <a:gd name="connsiteX173" fmla="*/ 2286948 w 12192000"/>
              <a:gd name="connsiteY173" fmla="*/ 1998596 h 2237474"/>
              <a:gd name="connsiteX174" fmla="*/ 2243069 w 12192000"/>
              <a:gd name="connsiteY174" fmla="*/ 2015111 h 2237474"/>
              <a:gd name="connsiteX175" fmla="*/ 2186609 w 12192000"/>
              <a:gd name="connsiteY175" fmla="*/ 2008263 h 2237474"/>
              <a:gd name="connsiteX176" fmla="*/ 2164831 w 12192000"/>
              <a:gd name="connsiteY176" fmla="*/ 2010143 h 2237474"/>
              <a:gd name="connsiteX177" fmla="*/ 2152836 w 12192000"/>
              <a:gd name="connsiteY177" fmla="*/ 2010048 h 2237474"/>
              <a:gd name="connsiteX178" fmla="*/ 2117102 w 12192000"/>
              <a:gd name="connsiteY178" fmla="*/ 2023004 h 2237474"/>
              <a:gd name="connsiteX179" fmla="*/ 2111935 w 12192000"/>
              <a:gd name="connsiteY179" fmla="*/ 2023163 h 2237474"/>
              <a:gd name="connsiteX180" fmla="*/ 2089991 w 12192000"/>
              <a:gd name="connsiteY180" fmla="*/ 2034193 h 2237474"/>
              <a:gd name="connsiteX181" fmla="*/ 2058061 w 12192000"/>
              <a:gd name="connsiteY181" fmla="*/ 2047942 h 2237474"/>
              <a:gd name="connsiteX182" fmla="*/ 2055737 w 12192000"/>
              <a:gd name="connsiteY182" fmla="*/ 2047704 h 2237474"/>
              <a:gd name="connsiteX183" fmla="*/ 2042244 w 12192000"/>
              <a:gd name="connsiteY183" fmla="*/ 2055560 h 2237474"/>
              <a:gd name="connsiteX184" fmla="*/ 1976224 w 12192000"/>
              <a:gd name="connsiteY184" fmla="*/ 2074257 h 2237474"/>
              <a:gd name="connsiteX185" fmla="*/ 1877728 w 12192000"/>
              <a:gd name="connsiteY185" fmla="*/ 2101004 h 2237474"/>
              <a:gd name="connsiteX186" fmla="*/ 1759056 w 12192000"/>
              <a:gd name="connsiteY186" fmla="*/ 2125608 h 2237474"/>
              <a:gd name="connsiteX187" fmla="*/ 1637948 w 12192000"/>
              <a:gd name="connsiteY187" fmla="*/ 2172597 h 2237474"/>
              <a:gd name="connsiteX188" fmla="*/ 1434549 w 12192000"/>
              <a:gd name="connsiteY188" fmla="*/ 2234522 h 2237474"/>
              <a:gd name="connsiteX189" fmla="*/ 1398481 w 12192000"/>
              <a:gd name="connsiteY189" fmla="*/ 2237074 h 2237474"/>
              <a:gd name="connsiteX190" fmla="*/ 1398407 w 12192000"/>
              <a:gd name="connsiteY190" fmla="*/ 2237095 h 2237474"/>
              <a:gd name="connsiteX191" fmla="*/ 1370962 w 12192000"/>
              <a:gd name="connsiteY191" fmla="*/ 2237474 h 2237474"/>
              <a:gd name="connsiteX192" fmla="*/ 1356367 w 12192000"/>
              <a:gd name="connsiteY192" fmla="*/ 2235089 h 2237474"/>
              <a:gd name="connsiteX193" fmla="*/ 1324828 w 12192000"/>
              <a:gd name="connsiteY193" fmla="*/ 2231968 h 2237474"/>
              <a:gd name="connsiteX194" fmla="*/ 1297744 w 12192000"/>
              <a:gd name="connsiteY194" fmla="*/ 2235849 h 2237474"/>
              <a:gd name="connsiteX195" fmla="*/ 1286236 w 12192000"/>
              <a:gd name="connsiteY195" fmla="*/ 2233135 h 2237474"/>
              <a:gd name="connsiteX196" fmla="*/ 1283504 w 12192000"/>
              <a:gd name="connsiteY196" fmla="*/ 2233797 h 2237474"/>
              <a:gd name="connsiteX197" fmla="*/ 1279765 w 12192000"/>
              <a:gd name="connsiteY197" fmla="*/ 2229639 h 2237474"/>
              <a:gd name="connsiteX198" fmla="*/ 1195347 w 12192000"/>
              <a:gd name="connsiteY198" fmla="*/ 2212354 h 2237474"/>
              <a:gd name="connsiteX199" fmla="*/ 970251 w 12192000"/>
              <a:gd name="connsiteY199" fmla="*/ 2221029 h 2237474"/>
              <a:gd name="connsiteX200" fmla="*/ 812914 w 12192000"/>
              <a:gd name="connsiteY200" fmla="*/ 2202752 h 2237474"/>
              <a:gd name="connsiteX201" fmla="*/ 800195 w 12192000"/>
              <a:gd name="connsiteY201" fmla="*/ 2209407 h 2237474"/>
              <a:gd name="connsiteX202" fmla="*/ 784978 w 12192000"/>
              <a:gd name="connsiteY202" fmla="*/ 2212360 h 2237474"/>
              <a:gd name="connsiteX203" fmla="*/ 681987 w 12192000"/>
              <a:gd name="connsiteY203" fmla="*/ 2216757 h 2237474"/>
              <a:gd name="connsiteX204" fmla="*/ 669923 w 12192000"/>
              <a:gd name="connsiteY204" fmla="*/ 2211682 h 2237474"/>
              <a:gd name="connsiteX205" fmla="*/ 648680 w 12192000"/>
              <a:gd name="connsiteY205" fmla="*/ 2206229 h 2237474"/>
              <a:gd name="connsiteX206" fmla="*/ 597225 w 12192000"/>
              <a:gd name="connsiteY206" fmla="*/ 2180999 h 2237474"/>
              <a:gd name="connsiteX207" fmla="*/ 558449 w 12192000"/>
              <a:gd name="connsiteY207" fmla="*/ 2182346 h 2237474"/>
              <a:gd name="connsiteX208" fmla="*/ 550517 w 12192000"/>
              <a:gd name="connsiteY208" fmla="*/ 2182060 h 2237474"/>
              <a:gd name="connsiteX209" fmla="*/ 550309 w 12192000"/>
              <a:gd name="connsiteY209" fmla="*/ 2181825 h 2237474"/>
              <a:gd name="connsiteX210" fmla="*/ 541836 w 12192000"/>
              <a:gd name="connsiteY210" fmla="*/ 2181063 h 2237474"/>
              <a:gd name="connsiteX211" fmla="*/ 536057 w 12192000"/>
              <a:gd name="connsiteY211" fmla="*/ 2181537 h 2237474"/>
              <a:gd name="connsiteX212" fmla="*/ 520671 w 12192000"/>
              <a:gd name="connsiteY212" fmla="*/ 2180980 h 2237474"/>
              <a:gd name="connsiteX213" fmla="*/ 515024 w 12192000"/>
              <a:gd name="connsiteY213" fmla="*/ 2179258 h 2237474"/>
              <a:gd name="connsiteX214" fmla="*/ 512278 w 12192000"/>
              <a:gd name="connsiteY214" fmla="*/ 2176369 h 2237474"/>
              <a:gd name="connsiteX215" fmla="*/ 480419 w 12192000"/>
              <a:gd name="connsiteY215" fmla="*/ 2167807 h 2237474"/>
              <a:gd name="connsiteX216" fmla="*/ 413835 w 12192000"/>
              <a:gd name="connsiteY216" fmla="*/ 2156783 h 2237474"/>
              <a:gd name="connsiteX217" fmla="*/ 376513 w 12192000"/>
              <a:gd name="connsiteY217" fmla="*/ 2154014 h 2237474"/>
              <a:gd name="connsiteX218" fmla="*/ 273386 w 12192000"/>
              <a:gd name="connsiteY218" fmla="*/ 2142551 h 2237474"/>
              <a:gd name="connsiteX219" fmla="*/ 169207 w 12192000"/>
              <a:gd name="connsiteY219" fmla="*/ 2128100 h 2237474"/>
              <a:gd name="connsiteX220" fmla="*/ 93149 w 12192000"/>
              <a:gd name="connsiteY220" fmla="*/ 2105324 h 2237474"/>
              <a:gd name="connsiteX221" fmla="*/ 88109 w 12192000"/>
              <a:gd name="connsiteY221" fmla="*/ 2106704 h 2237474"/>
              <a:gd name="connsiteX222" fmla="*/ 80022 w 12192000"/>
              <a:gd name="connsiteY222" fmla="*/ 2107254 h 2237474"/>
              <a:gd name="connsiteX223" fmla="*/ 79717 w 12192000"/>
              <a:gd name="connsiteY223" fmla="*/ 2107046 h 2237474"/>
              <a:gd name="connsiteX224" fmla="*/ 72352 w 12192000"/>
              <a:gd name="connsiteY224" fmla="*/ 2107991 h 2237474"/>
              <a:gd name="connsiteX225" fmla="*/ 37645 w 12192000"/>
              <a:gd name="connsiteY225" fmla="*/ 2115401 h 2237474"/>
              <a:gd name="connsiteX226" fmla="*/ 4572 w 12192000"/>
              <a:gd name="connsiteY226" fmla="*/ 2111091 h 2237474"/>
              <a:gd name="connsiteX227" fmla="*/ 0 w 12192000"/>
              <a:gd name="connsiteY227" fmla="*/ 2110468 h 2237474"/>
              <a:gd name="connsiteX228" fmla="*/ 0 w 12192000"/>
              <a:gd name="connsiteY22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00177 w 12192000"/>
              <a:gd name="connsiteY88" fmla="*/ 1636016 h 2237474"/>
              <a:gd name="connsiteX89" fmla="*/ 6795372 w 12192000"/>
              <a:gd name="connsiteY89" fmla="*/ 1644845 h 2237474"/>
              <a:gd name="connsiteX90" fmla="*/ 6692251 w 12192000"/>
              <a:gd name="connsiteY90" fmla="*/ 1656357 h 2237474"/>
              <a:gd name="connsiteX91" fmla="*/ 6655235 w 12192000"/>
              <a:gd name="connsiteY91" fmla="*/ 1661869 h 2237474"/>
              <a:gd name="connsiteX92" fmla="*/ 6587857 w 12192000"/>
              <a:gd name="connsiteY92" fmla="*/ 1665769 h 2237474"/>
              <a:gd name="connsiteX93" fmla="*/ 6554894 w 12192000"/>
              <a:gd name="connsiteY93" fmla="*/ 1664428 h 2237474"/>
              <a:gd name="connsiteX94" fmla="*/ 6516595 w 12192000"/>
              <a:gd name="connsiteY94" fmla="*/ 1667475 h 2237474"/>
              <a:gd name="connsiteX95" fmla="*/ 6508541 w 12192000"/>
              <a:gd name="connsiteY95" fmla="*/ 1668757 h 2237474"/>
              <a:gd name="connsiteX96" fmla="*/ 6471012 w 12192000"/>
              <a:gd name="connsiteY96" fmla="*/ 1678604 h 2237474"/>
              <a:gd name="connsiteX97" fmla="*/ 6415265 w 12192000"/>
              <a:gd name="connsiteY97" fmla="*/ 1665317 h 2237474"/>
              <a:gd name="connsiteX98" fmla="*/ 6364035 w 12192000"/>
              <a:gd name="connsiteY98" fmla="*/ 1667683 h 2237474"/>
              <a:gd name="connsiteX99" fmla="*/ 6280959 w 12192000"/>
              <a:gd name="connsiteY99" fmla="*/ 1689329 h 2237474"/>
              <a:gd name="connsiteX100" fmla="*/ 6243319 w 12192000"/>
              <a:gd name="connsiteY100" fmla="*/ 1695560 h 2237474"/>
              <a:gd name="connsiteX101" fmla="*/ 6098321 w 12192000"/>
              <a:gd name="connsiteY101" fmla="*/ 1721646 h 2237474"/>
              <a:gd name="connsiteX102" fmla="*/ 5880652 w 12192000"/>
              <a:gd name="connsiteY102" fmla="*/ 1779643 h 2237474"/>
              <a:gd name="connsiteX103" fmla="*/ 5785959 w 12192000"/>
              <a:gd name="connsiteY103" fmla="*/ 1775307 h 2237474"/>
              <a:gd name="connsiteX104" fmla="*/ 5643534 w 12192000"/>
              <a:gd name="connsiteY104" fmla="*/ 1802919 h 2237474"/>
              <a:gd name="connsiteX105" fmla="*/ 5518799 w 12192000"/>
              <a:gd name="connsiteY105" fmla="*/ 1818312 h 2237474"/>
              <a:gd name="connsiteX106" fmla="*/ 5505014 w 12192000"/>
              <a:gd name="connsiteY106" fmla="*/ 1819259 h 2237474"/>
              <a:gd name="connsiteX107" fmla="*/ 5453307 w 12192000"/>
              <a:gd name="connsiteY107" fmla="*/ 1815450 h 2237474"/>
              <a:gd name="connsiteX108" fmla="*/ 5364192 w 12192000"/>
              <a:gd name="connsiteY108" fmla="*/ 1826074 h 2237474"/>
              <a:gd name="connsiteX109" fmla="*/ 5350380 w 12192000"/>
              <a:gd name="connsiteY109" fmla="*/ 1830891 h 2237474"/>
              <a:gd name="connsiteX110" fmla="*/ 5259633 w 12192000"/>
              <a:gd name="connsiteY110" fmla="*/ 1837160 h 2237474"/>
              <a:gd name="connsiteX111" fmla="*/ 5197513 w 12192000"/>
              <a:gd name="connsiteY111" fmla="*/ 1844718 h 2237474"/>
              <a:gd name="connsiteX112" fmla="*/ 5184170 w 12192000"/>
              <a:gd name="connsiteY112" fmla="*/ 1849402 h 2237474"/>
              <a:gd name="connsiteX113" fmla="*/ 5168852 w 12192000"/>
              <a:gd name="connsiteY113" fmla="*/ 1844846 h 2237474"/>
              <a:gd name="connsiteX114" fmla="*/ 5164370 w 12192000"/>
              <a:gd name="connsiteY114" fmla="*/ 1840597 h 2237474"/>
              <a:gd name="connsiteX115" fmla="*/ 5114927 w 12192000"/>
              <a:gd name="connsiteY115" fmla="*/ 1847827 h 2237474"/>
              <a:gd name="connsiteX116" fmla="*/ 5108970 w 12192000"/>
              <a:gd name="connsiteY116" fmla="*/ 1847935 h 2237474"/>
              <a:gd name="connsiteX117" fmla="*/ 5067961 w 12192000"/>
              <a:gd name="connsiteY117" fmla="*/ 1845917 h 2237474"/>
              <a:gd name="connsiteX118" fmla="*/ 5007075 w 12192000"/>
              <a:gd name="connsiteY118" fmla="*/ 1838626 h 2237474"/>
              <a:gd name="connsiteX119" fmla="*/ 4944087 w 12192000"/>
              <a:gd name="connsiteY119" fmla="*/ 1823332 h 2237474"/>
              <a:gd name="connsiteX120" fmla="*/ 4907662 w 12192000"/>
              <a:gd name="connsiteY120" fmla="*/ 1816900 h 2237474"/>
              <a:gd name="connsiteX121" fmla="*/ 4882386 w 12192000"/>
              <a:gd name="connsiteY121" fmla="*/ 1809844 h 2237474"/>
              <a:gd name="connsiteX122" fmla="*/ 4811440 w 12192000"/>
              <a:gd name="connsiteY122" fmla="*/ 1804655 h 2237474"/>
              <a:gd name="connsiteX123" fmla="*/ 4691075 w 12192000"/>
              <a:gd name="connsiteY123" fmla="*/ 1801389 h 2237474"/>
              <a:gd name="connsiteX124" fmla="*/ 4611738 w 12192000"/>
              <a:gd name="connsiteY124" fmla="*/ 1776964 h 2237474"/>
              <a:gd name="connsiteX125" fmla="*/ 4560070 w 12192000"/>
              <a:gd name="connsiteY125" fmla="*/ 1785640 h 2237474"/>
              <a:gd name="connsiteX126" fmla="*/ 4536503 w 12192000"/>
              <a:gd name="connsiteY126" fmla="*/ 1785334 h 2237474"/>
              <a:gd name="connsiteX127" fmla="*/ 4513724 w 12192000"/>
              <a:gd name="connsiteY127" fmla="*/ 1791996 h 2237474"/>
              <a:gd name="connsiteX128" fmla="*/ 4459810 w 12192000"/>
              <a:gd name="connsiteY128" fmla="*/ 1797886 h 2237474"/>
              <a:gd name="connsiteX129" fmla="*/ 4379064 w 12192000"/>
              <a:gd name="connsiteY129" fmla="*/ 1817177 h 2237474"/>
              <a:gd name="connsiteX130" fmla="*/ 4319209 w 12192000"/>
              <a:gd name="connsiteY130" fmla="*/ 1834833 h 2237474"/>
              <a:gd name="connsiteX131" fmla="*/ 4290981 w 12192000"/>
              <a:gd name="connsiteY131" fmla="*/ 1839677 h 2237474"/>
              <a:gd name="connsiteX132" fmla="*/ 4285792 w 12192000"/>
              <a:gd name="connsiteY132" fmla="*/ 1836231 h 2237474"/>
              <a:gd name="connsiteX133" fmla="*/ 4238372 w 12192000"/>
              <a:gd name="connsiteY133" fmla="*/ 1851480 h 2237474"/>
              <a:gd name="connsiteX134" fmla="*/ 4232517 w 12192000"/>
              <a:gd name="connsiteY134" fmla="*/ 1852567 h 2237474"/>
              <a:gd name="connsiteX135" fmla="*/ 4191732 w 12192000"/>
              <a:gd name="connsiteY135" fmla="*/ 1857328 h 2237474"/>
              <a:gd name="connsiteX136" fmla="*/ 4065532 w 12192000"/>
              <a:gd name="connsiteY136" fmla="*/ 1855477 h 2237474"/>
              <a:gd name="connsiteX137" fmla="*/ 4028460 w 12192000"/>
              <a:gd name="connsiteY137" fmla="*/ 1855137 h 2237474"/>
              <a:gd name="connsiteX138" fmla="*/ 4002267 w 12192000"/>
              <a:gd name="connsiteY138" fmla="*/ 1852352 h 2237474"/>
              <a:gd name="connsiteX139" fmla="*/ 3931396 w 12192000"/>
              <a:gd name="connsiteY139" fmla="*/ 1858915 h 2237474"/>
              <a:gd name="connsiteX140" fmla="*/ 3812162 w 12192000"/>
              <a:gd name="connsiteY140" fmla="*/ 1875501 h 2237474"/>
              <a:gd name="connsiteX141" fmla="*/ 3729530 w 12192000"/>
              <a:gd name="connsiteY141" fmla="*/ 1864513 h 2237474"/>
              <a:gd name="connsiteX142" fmla="*/ 3680177 w 12192000"/>
              <a:gd name="connsiteY142" fmla="*/ 1881552 h 2237474"/>
              <a:gd name="connsiteX143" fmla="*/ 3567259 w 12192000"/>
              <a:gd name="connsiteY143" fmla="*/ 1893482 h 2237474"/>
              <a:gd name="connsiteX144" fmla="*/ 3405770 w 12192000"/>
              <a:gd name="connsiteY144" fmla="*/ 1904591 h 2237474"/>
              <a:gd name="connsiteX145" fmla="*/ 3280097 w 12192000"/>
              <a:gd name="connsiteY145" fmla="*/ 1919610 h 2237474"/>
              <a:gd name="connsiteX146" fmla="*/ 3123424 w 12192000"/>
              <a:gd name="connsiteY146" fmla="*/ 1952930 h 2237474"/>
              <a:gd name="connsiteX147" fmla="*/ 3009910 w 12192000"/>
              <a:gd name="connsiteY147" fmla="*/ 1957866 h 2237474"/>
              <a:gd name="connsiteX148" fmla="*/ 2995934 w 12192000"/>
              <a:gd name="connsiteY148" fmla="*/ 1967085 h 2237474"/>
              <a:gd name="connsiteX149" fmla="*/ 2980071 w 12192000"/>
              <a:gd name="connsiteY149" fmla="*/ 1972988 h 2237474"/>
              <a:gd name="connsiteX150" fmla="*/ 2978094 w 12192000"/>
              <a:gd name="connsiteY150" fmla="*/ 1972369 h 2237474"/>
              <a:gd name="connsiteX151" fmla="*/ 2942858 w 12192000"/>
              <a:gd name="connsiteY151" fmla="*/ 1981367 h 2237474"/>
              <a:gd name="connsiteX152" fmla="*/ 2875436 w 12192000"/>
              <a:gd name="connsiteY152" fmla="*/ 1996977 h 2237474"/>
              <a:gd name="connsiteX153" fmla="*/ 2874892 w 12192000"/>
              <a:gd name="connsiteY153" fmla="*/ 1996085 h 2237474"/>
              <a:gd name="connsiteX154" fmla="*/ 2864145 w 12192000"/>
              <a:gd name="connsiteY154" fmla="*/ 1994061 h 2237474"/>
              <a:gd name="connsiteX155" fmla="*/ 2843662 w 12192000"/>
              <a:gd name="connsiteY155" fmla="*/ 1992498 h 2237474"/>
              <a:gd name="connsiteX156" fmla="*/ 2796128 w 12192000"/>
              <a:gd name="connsiteY156" fmla="*/ 1976403 h 2237474"/>
              <a:gd name="connsiteX157" fmla="*/ 2756784 w 12192000"/>
              <a:gd name="connsiteY157" fmla="*/ 1985116 h 2237474"/>
              <a:gd name="connsiteX158" fmla="*/ 2748833 w 12192000"/>
              <a:gd name="connsiteY158" fmla="*/ 1986323 h 2237474"/>
              <a:gd name="connsiteX159" fmla="*/ 2748661 w 12192000"/>
              <a:gd name="connsiteY159" fmla="*/ 1986122 h 2237474"/>
              <a:gd name="connsiteX160" fmla="*/ 2740251 w 12192000"/>
              <a:gd name="connsiteY160" fmla="*/ 1986946 h 2237474"/>
              <a:gd name="connsiteX161" fmla="*/ 2718916 w 12192000"/>
              <a:gd name="connsiteY161" fmla="*/ 1990867 h 2237474"/>
              <a:gd name="connsiteX162" fmla="*/ 2713522 w 12192000"/>
              <a:gd name="connsiteY162" fmla="*/ 1990173 h 2237474"/>
              <a:gd name="connsiteX163" fmla="*/ 2680597 w 12192000"/>
              <a:gd name="connsiteY163" fmla="*/ 1984996 h 2237474"/>
              <a:gd name="connsiteX164" fmla="*/ 2578178 w 12192000"/>
              <a:gd name="connsiteY164" fmla="*/ 1990531 h 2237474"/>
              <a:gd name="connsiteX165" fmla="*/ 2476147 w 12192000"/>
              <a:gd name="connsiteY165" fmla="*/ 1998305 h 2237474"/>
              <a:gd name="connsiteX166" fmla="*/ 2373568 w 12192000"/>
              <a:gd name="connsiteY166" fmla="*/ 2003219 h 2237474"/>
              <a:gd name="connsiteX167" fmla="*/ 2321399 w 12192000"/>
              <a:gd name="connsiteY167" fmla="*/ 1989467 h 2237474"/>
              <a:gd name="connsiteX168" fmla="*/ 2315525 w 12192000"/>
              <a:gd name="connsiteY168" fmla="*/ 1989708 h 2237474"/>
              <a:gd name="connsiteX169" fmla="*/ 2300792 w 12192000"/>
              <a:gd name="connsiteY169" fmla="*/ 1994290 h 2237474"/>
              <a:gd name="connsiteX170" fmla="*/ 2295469 w 12192000"/>
              <a:gd name="connsiteY170" fmla="*/ 1996659 h 2237474"/>
              <a:gd name="connsiteX171" fmla="*/ 2287219 w 12192000"/>
              <a:gd name="connsiteY171" fmla="*/ 1998750 h 2237474"/>
              <a:gd name="connsiteX172" fmla="*/ 2286948 w 12192000"/>
              <a:gd name="connsiteY172" fmla="*/ 1998596 h 2237474"/>
              <a:gd name="connsiteX173" fmla="*/ 2243069 w 12192000"/>
              <a:gd name="connsiteY173" fmla="*/ 2015111 h 2237474"/>
              <a:gd name="connsiteX174" fmla="*/ 2186609 w 12192000"/>
              <a:gd name="connsiteY174" fmla="*/ 2008263 h 2237474"/>
              <a:gd name="connsiteX175" fmla="*/ 2164831 w 12192000"/>
              <a:gd name="connsiteY175" fmla="*/ 2010143 h 2237474"/>
              <a:gd name="connsiteX176" fmla="*/ 2152836 w 12192000"/>
              <a:gd name="connsiteY176" fmla="*/ 2010048 h 2237474"/>
              <a:gd name="connsiteX177" fmla="*/ 2117102 w 12192000"/>
              <a:gd name="connsiteY177" fmla="*/ 2023004 h 2237474"/>
              <a:gd name="connsiteX178" fmla="*/ 2111935 w 12192000"/>
              <a:gd name="connsiteY178" fmla="*/ 2023163 h 2237474"/>
              <a:gd name="connsiteX179" fmla="*/ 2089991 w 12192000"/>
              <a:gd name="connsiteY179" fmla="*/ 2034193 h 2237474"/>
              <a:gd name="connsiteX180" fmla="*/ 2058061 w 12192000"/>
              <a:gd name="connsiteY180" fmla="*/ 2047942 h 2237474"/>
              <a:gd name="connsiteX181" fmla="*/ 2055737 w 12192000"/>
              <a:gd name="connsiteY181" fmla="*/ 2047704 h 2237474"/>
              <a:gd name="connsiteX182" fmla="*/ 2042244 w 12192000"/>
              <a:gd name="connsiteY182" fmla="*/ 2055560 h 2237474"/>
              <a:gd name="connsiteX183" fmla="*/ 1976224 w 12192000"/>
              <a:gd name="connsiteY183" fmla="*/ 2074257 h 2237474"/>
              <a:gd name="connsiteX184" fmla="*/ 1877728 w 12192000"/>
              <a:gd name="connsiteY184" fmla="*/ 2101004 h 2237474"/>
              <a:gd name="connsiteX185" fmla="*/ 1759056 w 12192000"/>
              <a:gd name="connsiteY185" fmla="*/ 2125608 h 2237474"/>
              <a:gd name="connsiteX186" fmla="*/ 1637948 w 12192000"/>
              <a:gd name="connsiteY186" fmla="*/ 2172597 h 2237474"/>
              <a:gd name="connsiteX187" fmla="*/ 1434549 w 12192000"/>
              <a:gd name="connsiteY187" fmla="*/ 2234522 h 2237474"/>
              <a:gd name="connsiteX188" fmla="*/ 1398481 w 12192000"/>
              <a:gd name="connsiteY188" fmla="*/ 2237074 h 2237474"/>
              <a:gd name="connsiteX189" fmla="*/ 1398407 w 12192000"/>
              <a:gd name="connsiteY189" fmla="*/ 2237095 h 2237474"/>
              <a:gd name="connsiteX190" fmla="*/ 1370962 w 12192000"/>
              <a:gd name="connsiteY190" fmla="*/ 2237474 h 2237474"/>
              <a:gd name="connsiteX191" fmla="*/ 1356367 w 12192000"/>
              <a:gd name="connsiteY191" fmla="*/ 2235089 h 2237474"/>
              <a:gd name="connsiteX192" fmla="*/ 1324828 w 12192000"/>
              <a:gd name="connsiteY192" fmla="*/ 2231968 h 2237474"/>
              <a:gd name="connsiteX193" fmla="*/ 1297744 w 12192000"/>
              <a:gd name="connsiteY193" fmla="*/ 2235849 h 2237474"/>
              <a:gd name="connsiteX194" fmla="*/ 1286236 w 12192000"/>
              <a:gd name="connsiteY194" fmla="*/ 2233135 h 2237474"/>
              <a:gd name="connsiteX195" fmla="*/ 1283504 w 12192000"/>
              <a:gd name="connsiteY195" fmla="*/ 2233797 h 2237474"/>
              <a:gd name="connsiteX196" fmla="*/ 1279765 w 12192000"/>
              <a:gd name="connsiteY196" fmla="*/ 2229639 h 2237474"/>
              <a:gd name="connsiteX197" fmla="*/ 1195347 w 12192000"/>
              <a:gd name="connsiteY197" fmla="*/ 2212354 h 2237474"/>
              <a:gd name="connsiteX198" fmla="*/ 970251 w 12192000"/>
              <a:gd name="connsiteY198" fmla="*/ 2221029 h 2237474"/>
              <a:gd name="connsiteX199" fmla="*/ 812914 w 12192000"/>
              <a:gd name="connsiteY199" fmla="*/ 2202752 h 2237474"/>
              <a:gd name="connsiteX200" fmla="*/ 800195 w 12192000"/>
              <a:gd name="connsiteY200" fmla="*/ 2209407 h 2237474"/>
              <a:gd name="connsiteX201" fmla="*/ 784978 w 12192000"/>
              <a:gd name="connsiteY201" fmla="*/ 2212360 h 2237474"/>
              <a:gd name="connsiteX202" fmla="*/ 681987 w 12192000"/>
              <a:gd name="connsiteY202" fmla="*/ 2216757 h 2237474"/>
              <a:gd name="connsiteX203" fmla="*/ 669923 w 12192000"/>
              <a:gd name="connsiteY203" fmla="*/ 2211682 h 2237474"/>
              <a:gd name="connsiteX204" fmla="*/ 648680 w 12192000"/>
              <a:gd name="connsiteY204" fmla="*/ 2206229 h 2237474"/>
              <a:gd name="connsiteX205" fmla="*/ 597225 w 12192000"/>
              <a:gd name="connsiteY205" fmla="*/ 2180999 h 2237474"/>
              <a:gd name="connsiteX206" fmla="*/ 558449 w 12192000"/>
              <a:gd name="connsiteY206" fmla="*/ 2182346 h 2237474"/>
              <a:gd name="connsiteX207" fmla="*/ 550517 w 12192000"/>
              <a:gd name="connsiteY207" fmla="*/ 2182060 h 2237474"/>
              <a:gd name="connsiteX208" fmla="*/ 550309 w 12192000"/>
              <a:gd name="connsiteY208" fmla="*/ 2181825 h 2237474"/>
              <a:gd name="connsiteX209" fmla="*/ 541836 w 12192000"/>
              <a:gd name="connsiteY209" fmla="*/ 2181063 h 2237474"/>
              <a:gd name="connsiteX210" fmla="*/ 536057 w 12192000"/>
              <a:gd name="connsiteY210" fmla="*/ 2181537 h 2237474"/>
              <a:gd name="connsiteX211" fmla="*/ 520671 w 12192000"/>
              <a:gd name="connsiteY211" fmla="*/ 2180980 h 2237474"/>
              <a:gd name="connsiteX212" fmla="*/ 515024 w 12192000"/>
              <a:gd name="connsiteY212" fmla="*/ 2179258 h 2237474"/>
              <a:gd name="connsiteX213" fmla="*/ 512278 w 12192000"/>
              <a:gd name="connsiteY213" fmla="*/ 2176369 h 2237474"/>
              <a:gd name="connsiteX214" fmla="*/ 480419 w 12192000"/>
              <a:gd name="connsiteY214" fmla="*/ 2167807 h 2237474"/>
              <a:gd name="connsiteX215" fmla="*/ 413835 w 12192000"/>
              <a:gd name="connsiteY215" fmla="*/ 2156783 h 2237474"/>
              <a:gd name="connsiteX216" fmla="*/ 376513 w 12192000"/>
              <a:gd name="connsiteY216" fmla="*/ 2154014 h 2237474"/>
              <a:gd name="connsiteX217" fmla="*/ 273386 w 12192000"/>
              <a:gd name="connsiteY217" fmla="*/ 2142551 h 2237474"/>
              <a:gd name="connsiteX218" fmla="*/ 169207 w 12192000"/>
              <a:gd name="connsiteY218" fmla="*/ 2128100 h 2237474"/>
              <a:gd name="connsiteX219" fmla="*/ 93149 w 12192000"/>
              <a:gd name="connsiteY219" fmla="*/ 2105324 h 2237474"/>
              <a:gd name="connsiteX220" fmla="*/ 88109 w 12192000"/>
              <a:gd name="connsiteY220" fmla="*/ 2106704 h 2237474"/>
              <a:gd name="connsiteX221" fmla="*/ 80022 w 12192000"/>
              <a:gd name="connsiteY221" fmla="*/ 2107254 h 2237474"/>
              <a:gd name="connsiteX222" fmla="*/ 79717 w 12192000"/>
              <a:gd name="connsiteY222" fmla="*/ 2107046 h 2237474"/>
              <a:gd name="connsiteX223" fmla="*/ 72352 w 12192000"/>
              <a:gd name="connsiteY223" fmla="*/ 2107991 h 2237474"/>
              <a:gd name="connsiteX224" fmla="*/ 37645 w 12192000"/>
              <a:gd name="connsiteY224" fmla="*/ 2115401 h 2237474"/>
              <a:gd name="connsiteX225" fmla="*/ 4572 w 12192000"/>
              <a:gd name="connsiteY225" fmla="*/ 2111091 h 2237474"/>
              <a:gd name="connsiteX226" fmla="*/ 0 w 12192000"/>
              <a:gd name="connsiteY226" fmla="*/ 2110468 h 2237474"/>
              <a:gd name="connsiteX227" fmla="*/ 0 w 12192000"/>
              <a:gd name="connsiteY22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00177 w 12192000"/>
              <a:gd name="connsiteY87" fmla="*/ 1636016 h 2237474"/>
              <a:gd name="connsiteX88" fmla="*/ 6795372 w 12192000"/>
              <a:gd name="connsiteY88" fmla="*/ 1644845 h 2237474"/>
              <a:gd name="connsiteX89" fmla="*/ 6692251 w 12192000"/>
              <a:gd name="connsiteY89" fmla="*/ 1656357 h 2237474"/>
              <a:gd name="connsiteX90" fmla="*/ 6655235 w 12192000"/>
              <a:gd name="connsiteY90" fmla="*/ 1661869 h 2237474"/>
              <a:gd name="connsiteX91" fmla="*/ 6587857 w 12192000"/>
              <a:gd name="connsiteY91" fmla="*/ 1665769 h 2237474"/>
              <a:gd name="connsiteX92" fmla="*/ 6554894 w 12192000"/>
              <a:gd name="connsiteY92" fmla="*/ 1664428 h 2237474"/>
              <a:gd name="connsiteX93" fmla="*/ 6516595 w 12192000"/>
              <a:gd name="connsiteY93" fmla="*/ 1667475 h 2237474"/>
              <a:gd name="connsiteX94" fmla="*/ 6508541 w 12192000"/>
              <a:gd name="connsiteY94" fmla="*/ 1668757 h 2237474"/>
              <a:gd name="connsiteX95" fmla="*/ 6471012 w 12192000"/>
              <a:gd name="connsiteY95" fmla="*/ 1678604 h 2237474"/>
              <a:gd name="connsiteX96" fmla="*/ 6415265 w 12192000"/>
              <a:gd name="connsiteY96" fmla="*/ 1665317 h 2237474"/>
              <a:gd name="connsiteX97" fmla="*/ 6364035 w 12192000"/>
              <a:gd name="connsiteY97" fmla="*/ 1667683 h 2237474"/>
              <a:gd name="connsiteX98" fmla="*/ 6280959 w 12192000"/>
              <a:gd name="connsiteY98" fmla="*/ 1689329 h 2237474"/>
              <a:gd name="connsiteX99" fmla="*/ 6243319 w 12192000"/>
              <a:gd name="connsiteY99" fmla="*/ 1695560 h 2237474"/>
              <a:gd name="connsiteX100" fmla="*/ 6098321 w 12192000"/>
              <a:gd name="connsiteY100" fmla="*/ 1721646 h 2237474"/>
              <a:gd name="connsiteX101" fmla="*/ 5880652 w 12192000"/>
              <a:gd name="connsiteY101" fmla="*/ 1779643 h 2237474"/>
              <a:gd name="connsiteX102" fmla="*/ 5785959 w 12192000"/>
              <a:gd name="connsiteY102" fmla="*/ 1775307 h 2237474"/>
              <a:gd name="connsiteX103" fmla="*/ 5643534 w 12192000"/>
              <a:gd name="connsiteY103" fmla="*/ 1802919 h 2237474"/>
              <a:gd name="connsiteX104" fmla="*/ 5518799 w 12192000"/>
              <a:gd name="connsiteY104" fmla="*/ 1818312 h 2237474"/>
              <a:gd name="connsiteX105" fmla="*/ 5505014 w 12192000"/>
              <a:gd name="connsiteY105" fmla="*/ 1819259 h 2237474"/>
              <a:gd name="connsiteX106" fmla="*/ 5453307 w 12192000"/>
              <a:gd name="connsiteY106" fmla="*/ 1815450 h 2237474"/>
              <a:gd name="connsiteX107" fmla="*/ 5364192 w 12192000"/>
              <a:gd name="connsiteY107" fmla="*/ 1826074 h 2237474"/>
              <a:gd name="connsiteX108" fmla="*/ 5350380 w 12192000"/>
              <a:gd name="connsiteY108" fmla="*/ 1830891 h 2237474"/>
              <a:gd name="connsiteX109" fmla="*/ 5259633 w 12192000"/>
              <a:gd name="connsiteY109" fmla="*/ 1837160 h 2237474"/>
              <a:gd name="connsiteX110" fmla="*/ 5197513 w 12192000"/>
              <a:gd name="connsiteY110" fmla="*/ 1844718 h 2237474"/>
              <a:gd name="connsiteX111" fmla="*/ 5184170 w 12192000"/>
              <a:gd name="connsiteY111" fmla="*/ 1849402 h 2237474"/>
              <a:gd name="connsiteX112" fmla="*/ 5168852 w 12192000"/>
              <a:gd name="connsiteY112" fmla="*/ 1844846 h 2237474"/>
              <a:gd name="connsiteX113" fmla="*/ 5164370 w 12192000"/>
              <a:gd name="connsiteY113" fmla="*/ 1840597 h 2237474"/>
              <a:gd name="connsiteX114" fmla="*/ 5114927 w 12192000"/>
              <a:gd name="connsiteY114" fmla="*/ 1847827 h 2237474"/>
              <a:gd name="connsiteX115" fmla="*/ 5108970 w 12192000"/>
              <a:gd name="connsiteY115" fmla="*/ 1847935 h 2237474"/>
              <a:gd name="connsiteX116" fmla="*/ 5067961 w 12192000"/>
              <a:gd name="connsiteY116" fmla="*/ 1845917 h 2237474"/>
              <a:gd name="connsiteX117" fmla="*/ 5007075 w 12192000"/>
              <a:gd name="connsiteY117" fmla="*/ 1838626 h 2237474"/>
              <a:gd name="connsiteX118" fmla="*/ 4944087 w 12192000"/>
              <a:gd name="connsiteY118" fmla="*/ 1823332 h 2237474"/>
              <a:gd name="connsiteX119" fmla="*/ 4907662 w 12192000"/>
              <a:gd name="connsiteY119" fmla="*/ 1816900 h 2237474"/>
              <a:gd name="connsiteX120" fmla="*/ 4882386 w 12192000"/>
              <a:gd name="connsiteY120" fmla="*/ 1809844 h 2237474"/>
              <a:gd name="connsiteX121" fmla="*/ 4811440 w 12192000"/>
              <a:gd name="connsiteY121" fmla="*/ 1804655 h 2237474"/>
              <a:gd name="connsiteX122" fmla="*/ 4691075 w 12192000"/>
              <a:gd name="connsiteY122" fmla="*/ 1801389 h 2237474"/>
              <a:gd name="connsiteX123" fmla="*/ 4611738 w 12192000"/>
              <a:gd name="connsiteY123" fmla="*/ 1776964 h 2237474"/>
              <a:gd name="connsiteX124" fmla="*/ 4560070 w 12192000"/>
              <a:gd name="connsiteY124" fmla="*/ 1785640 h 2237474"/>
              <a:gd name="connsiteX125" fmla="*/ 4536503 w 12192000"/>
              <a:gd name="connsiteY125" fmla="*/ 1785334 h 2237474"/>
              <a:gd name="connsiteX126" fmla="*/ 4513724 w 12192000"/>
              <a:gd name="connsiteY126" fmla="*/ 1791996 h 2237474"/>
              <a:gd name="connsiteX127" fmla="*/ 4459810 w 12192000"/>
              <a:gd name="connsiteY127" fmla="*/ 1797886 h 2237474"/>
              <a:gd name="connsiteX128" fmla="*/ 4379064 w 12192000"/>
              <a:gd name="connsiteY128" fmla="*/ 1817177 h 2237474"/>
              <a:gd name="connsiteX129" fmla="*/ 4319209 w 12192000"/>
              <a:gd name="connsiteY129" fmla="*/ 1834833 h 2237474"/>
              <a:gd name="connsiteX130" fmla="*/ 4290981 w 12192000"/>
              <a:gd name="connsiteY130" fmla="*/ 1839677 h 2237474"/>
              <a:gd name="connsiteX131" fmla="*/ 4285792 w 12192000"/>
              <a:gd name="connsiteY131" fmla="*/ 1836231 h 2237474"/>
              <a:gd name="connsiteX132" fmla="*/ 4238372 w 12192000"/>
              <a:gd name="connsiteY132" fmla="*/ 1851480 h 2237474"/>
              <a:gd name="connsiteX133" fmla="*/ 4232517 w 12192000"/>
              <a:gd name="connsiteY133" fmla="*/ 1852567 h 2237474"/>
              <a:gd name="connsiteX134" fmla="*/ 4191732 w 12192000"/>
              <a:gd name="connsiteY134" fmla="*/ 1857328 h 2237474"/>
              <a:gd name="connsiteX135" fmla="*/ 4065532 w 12192000"/>
              <a:gd name="connsiteY135" fmla="*/ 1855477 h 2237474"/>
              <a:gd name="connsiteX136" fmla="*/ 4028460 w 12192000"/>
              <a:gd name="connsiteY136" fmla="*/ 1855137 h 2237474"/>
              <a:gd name="connsiteX137" fmla="*/ 4002267 w 12192000"/>
              <a:gd name="connsiteY137" fmla="*/ 1852352 h 2237474"/>
              <a:gd name="connsiteX138" fmla="*/ 3931396 w 12192000"/>
              <a:gd name="connsiteY138" fmla="*/ 1858915 h 2237474"/>
              <a:gd name="connsiteX139" fmla="*/ 3812162 w 12192000"/>
              <a:gd name="connsiteY139" fmla="*/ 1875501 h 2237474"/>
              <a:gd name="connsiteX140" fmla="*/ 3729530 w 12192000"/>
              <a:gd name="connsiteY140" fmla="*/ 1864513 h 2237474"/>
              <a:gd name="connsiteX141" fmla="*/ 3680177 w 12192000"/>
              <a:gd name="connsiteY141" fmla="*/ 1881552 h 2237474"/>
              <a:gd name="connsiteX142" fmla="*/ 3567259 w 12192000"/>
              <a:gd name="connsiteY142" fmla="*/ 1893482 h 2237474"/>
              <a:gd name="connsiteX143" fmla="*/ 3405770 w 12192000"/>
              <a:gd name="connsiteY143" fmla="*/ 1904591 h 2237474"/>
              <a:gd name="connsiteX144" fmla="*/ 3280097 w 12192000"/>
              <a:gd name="connsiteY144" fmla="*/ 1919610 h 2237474"/>
              <a:gd name="connsiteX145" fmla="*/ 3123424 w 12192000"/>
              <a:gd name="connsiteY145" fmla="*/ 1952930 h 2237474"/>
              <a:gd name="connsiteX146" fmla="*/ 3009910 w 12192000"/>
              <a:gd name="connsiteY146" fmla="*/ 1957866 h 2237474"/>
              <a:gd name="connsiteX147" fmla="*/ 2995934 w 12192000"/>
              <a:gd name="connsiteY147" fmla="*/ 1967085 h 2237474"/>
              <a:gd name="connsiteX148" fmla="*/ 2980071 w 12192000"/>
              <a:gd name="connsiteY148" fmla="*/ 1972988 h 2237474"/>
              <a:gd name="connsiteX149" fmla="*/ 2978094 w 12192000"/>
              <a:gd name="connsiteY149" fmla="*/ 1972369 h 2237474"/>
              <a:gd name="connsiteX150" fmla="*/ 2942858 w 12192000"/>
              <a:gd name="connsiteY150" fmla="*/ 1981367 h 2237474"/>
              <a:gd name="connsiteX151" fmla="*/ 2875436 w 12192000"/>
              <a:gd name="connsiteY151" fmla="*/ 1996977 h 2237474"/>
              <a:gd name="connsiteX152" fmla="*/ 2874892 w 12192000"/>
              <a:gd name="connsiteY152" fmla="*/ 1996085 h 2237474"/>
              <a:gd name="connsiteX153" fmla="*/ 2864145 w 12192000"/>
              <a:gd name="connsiteY153" fmla="*/ 1994061 h 2237474"/>
              <a:gd name="connsiteX154" fmla="*/ 2843662 w 12192000"/>
              <a:gd name="connsiteY154" fmla="*/ 1992498 h 2237474"/>
              <a:gd name="connsiteX155" fmla="*/ 2796128 w 12192000"/>
              <a:gd name="connsiteY155" fmla="*/ 1976403 h 2237474"/>
              <a:gd name="connsiteX156" fmla="*/ 2756784 w 12192000"/>
              <a:gd name="connsiteY156" fmla="*/ 1985116 h 2237474"/>
              <a:gd name="connsiteX157" fmla="*/ 2748833 w 12192000"/>
              <a:gd name="connsiteY157" fmla="*/ 1986323 h 2237474"/>
              <a:gd name="connsiteX158" fmla="*/ 2748661 w 12192000"/>
              <a:gd name="connsiteY158" fmla="*/ 1986122 h 2237474"/>
              <a:gd name="connsiteX159" fmla="*/ 2740251 w 12192000"/>
              <a:gd name="connsiteY159" fmla="*/ 1986946 h 2237474"/>
              <a:gd name="connsiteX160" fmla="*/ 2718916 w 12192000"/>
              <a:gd name="connsiteY160" fmla="*/ 1990867 h 2237474"/>
              <a:gd name="connsiteX161" fmla="*/ 2713522 w 12192000"/>
              <a:gd name="connsiteY161" fmla="*/ 1990173 h 2237474"/>
              <a:gd name="connsiteX162" fmla="*/ 2680597 w 12192000"/>
              <a:gd name="connsiteY162" fmla="*/ 1984996 h 2237474"/>
              <a:gd name="connsiteX163" fmla="*/ 2578178 w 12192000"/>
              <a:gd name="connsiteY163" fmla="*/ 1990531 h 2237474"/>
              <a:gd name="connsiteX164" fmla="*/ 2476147 w 12192000"/>
              <a:gd name="connsiteY164" fmla="*/ 1998305 h 2237474"/>
              <a:gd name="connsiteX165" fmla="*/ 2373568 w 12192000"/>
              <a:gd name="connsiteY165" fmla="*/ 2003219 h 2237474"/>
              <a:gd name="connsiteX166" fmla="*/ 2321399 w 12192000"/>
              <a:gd name="connsiteY166" fmla="*/ 1989467 h 2237474"/>
              <a:gd name="connsiteX167" fmla="*/ 2315525 w 12192000"/>
              <a:gd name="connsiteY167" fmla="*/ 1989708 h 2237474"/>
              <a:gd name="connsiteX168" fmla="*/ 2300792 w 12192000"/>
              <a:gd name="connsiteY168" fmla="*/ 1994290 h 2237474"/>
              <a:gd name="connsiteX169" fmla="*/ 2295469 w 12192000"/>
              <a:gd name="connsiteY169" fmla="*/ 1996659 h 2237474"/>
              <a:gd name="connsiteX170" fmla="*/ 2287219 w 12192000"/>
              <a:gd name="connsiteY170" fmla="*/ 1998750 h 2237474"/>
              <a:gd name="connsiteX171" fmla="*/ 2286948 w 12192000"/>
              <a:gd name="connsiteY171" fmla="*/ 1998596 h 2237474"/>
              <a:gd name="connsiteX172" fmla="*/ 2243069 w 12192000"/>
              <a:gd name="connsiteY172" fmla="*/ 2015111 h 2237474"/>
              <a:gd name="connsiteX173" fmla="*/ 2186609 w 12192000"/>
              <a:gd name="connsiteY173" fmla="*/ 2008263 h 2237474"/>
              <a:gd name="connsiteX174" fmla="*/ 2164831 w 12192000"/>
              <a:gd name="connsiteY174" fmla="*/ 2010143 h 2237474"/>
              <a:gd name="connsiteX175" fmla="*/ 2152836 w 12192000"/>
              <a:gd name="connsiteY175" fmla="*/ 2010048 h 2237474"/>
              <a:gd name="connsiteX176" fmla="*/ 2117102 w 12192000"/>
              <a:gd name="connsiteY176" fmla="*/ 2023004 h 2237474"/>
              <a:gd name="connsiteX177" fmla="*/ 2111935 w 12192000"/>
              <a:gd name="connsiteY177" fmla="*/ 2023163 h 2237474"/>
              <a:gd name="connsiteX178" fmla="*/ 2089991 w 12192000"/>
              <a:gd name="connsiteY178" fmla="*/ 2034193 h 2237474"/>
              <a:gd name="connsiteX179" fmla="*/ 2058061 w 12192000"/>
              <a:gd name="connsiteY179" fmla="*/ 2047942 h 2237474"/>
              <a:gd name="connsiteX180" fmla="*/ 2055737 w 12192000"/>
              <a:gd name="connsiteY180" fmla="*/ 2047704 h 2237474"/>
              <a:gd name="connsiteX181" fmla="*/ 2042244 w 12192000"/>
              <a:gd name="connsiteY181" fmla="*/ 2055560 h 2237474"/>
              <a:gd name="connsiteX182" fmla="*/ 1976224 w 12192000"/>
              <a:gd name="connsiteY182" fmla="*/ 2074257 h 2237474"/>
              <a:gd name="connsiteX183" fmla="*/ 1877728 w 12192000"/>
              <a:gd name="connsiteY183" fmla="*/ 2101004 h 2237474"/>
              <a:gd name="connsiteX184" fmla="*/ 1759056 w 12192000"/>
              <a:gd name="connsiteY184" fmla="*/ 2125608 h 2237474"/>
              <a:gd name="connsiteX185" fmla="*/ 1637948 w 12192000"/>
              <a:gd name="connsiteY185" fmla="*/ 2172597 h 2237474"/>
              <a:gd name="connsiteX186" fmla="*/ 1434549 w 12192000"/>
              <a:gd name="connsiteY186" fmla="*/ 2234522 h 2237474"/>
              <a:gd name="connsiteX187" fmla="*/ 1398481 w 12192000"/>
              <a:gd name="connsiteY187" fmla="*/ 2237074 h 2237474"/>
              <a:gd name="connsiteX188" fmla="*/ 1398407 w 12192000"/>
              <a:gd name="connsiteY188" fmla="*/ 2237095 h 2237474"/>
              <a:gd name="connsiteX189" fmla="*/ 1370962 w 12192000"/>
              <a:gd name="connsiteY189" fmla="*/ 2237474 h 2237474"/>
              <a:gd name="connsiteX190" fmla="*/ 1356367 w 12192000"/>
              <a:gd name="connsiteY190" fmla="*/ 2235089 h 2237474"/>
              <a:gd name="connsiteX191" fmla="*/ 1324828 w 12192000"/>
              <a:gd name="connsiteY191" fmla="*/ 2231968 h 2237474"/>
              <a:gd name="connsiteX192" fmla="*/ 1297744 w 12192000"/>
              <a:gd name="connsiteY192" fmla="*/ 2235849 h 2237474"/>
              <a:gd name="connsiteX193" fmla="*/ 1286236 w 12192000"/>
              <a:gd name="connsiteY193" fmla="*/ 2233135 h 2237474"/>
              <a:gd name="connsiteX194" fmla="*/ 1283504 w 12192000"/>
              <a:gd name="connsiteY194" fmla="*/ 2233797 h 2237474"/>
              <a:gd name="connsiteX195" fmla="*/ 1279765 w 12192000"/>
              <a:gd name="connsiteY195" fmla="*/ 2229639 h 2237474"/>
              <a:gd name="connsiteX196" fmla="*/ 1195347 w 12192000"/>
              <a:gd name="connsiteY196" fmla="*/ 2212354 h 2237474"/>
              <a:gd name="connsiteX197" fmla="*/ 970251 w 12192000"/>
              <a:gd name="connsiteY197" fmla="*/ 2221029 h 2237474"/>
              <a:gd name="connsiteX198" fmla="*/ 812914 w 12192000"/>
              <a:gd name="connsiteY198" fmla="*/ 2202752 h 2237474"/>
              <a:gd name="connsiteX199" fmla="*/ 800195 w 12192000"/>
              <a:gd name="connsiteY199" fmla="*/ 2209407 h 2237474"/>
              <a:gd name="connsiteX200" fmla="*/ 784978 w 12192000"/>
              <a:gd name="connsiteY200" fmla="*/ 2212360 h 2237474"/>
              <a:gd name="connsiteX201" fmla="*/ 681987 w 12192000"/>
              <a:gd name="connsiteY201" fmla="*/ 2216757 h 2237474"/>
              <a:gd name="connsiteX202" fmla="*/ 669923 w 12192000"/>
              <a:gd name="connsiteY202" fmla="*/ 2211682 h 2237474"/>
              <a:gd name="connsiteX203" fmla="*/ 648680 w 12192000"/>
              <a:gd name="connsiteY203" fmla="*/ 2206229 h 2237474"/>
              <a:gd name="connsiteX204" fmla="*/ 597225 w 12192000"/>
              <a:gd name="connsiteY204" fmla="*/ 2180999 h 2237474"/>
              <a:gd name="connsiteX205" fmla="*/ 558449 w 12192000"/>
              <a:gd name="connsiteY205" fmla="*/ 2182346 h 2237474"/>
              <a:gd name="connsiteX206" fmla="*/ 550517 w 12192000"/>
              <a:gd name="connsiteY206" fmla="*/ 2182060 h 2237474"/>
              <a:gd name="connsiteX207" fmla="*/ 550309 w 12192000"/>
              <a:gd name="connsiteY207" fmla="*/ 2181825 h 2237474"/>
              <a:gd name="connsiteX208" fmla="*/ 541836 w 12192000"/>
              <a:gd name="connsiteY208" fmla="*/ 2181063 h 2237474"/>
              <a:gd name="connsiteX209" fmla="*/ 536057 w 12192000"/>
              <a:gd name="connsiteY209" fmla="*/ 2181537 h 2237474"/>
              <a:gd name="connsiteX210" fmla="*/ 520671 w 12192000"/>
              <a:gd name="connsiteY210" fmla="*/ 2180980 h 2237474"/>
              <a:gd name="connsiteX211" fmla="*/ 515024 w 12192000"/>
              <a:gd name="connsiteY211" fmla="*/ 2179258 h 2237474"/>
              <a:gd name="connsiteX212" fmla="*/ 512278 w 12192000"/>
              <a:gd name="connsiteY212" fmla="*/ 2176369 h 2237474"/>
              <a:gd name="connsiteX213" fmla="*/ 480419 w 12192000"/>
              <a:gd name="connsiteY213" fmla="*/ 2167807 h 2237474"/>
              <a:gd name="connsiteX214" fmla="*/ 413835 w 12192000"/>
              <a:gd name="connsiteY214" fmla="*/ 2156783 h 2237474"/>
              <a:gd name="connsiteX215" fmla="*/ 376513 w 12192000"/>
              <a:gd name="connsiteY215" fmla="*/ 2154014 h 2237474"/>
              <a:gd name="connsiteX216" fmla="*/ 273386 w 12192000"/>
              <a:gd name="connsiteY216" fmla="*/ 2142551 h 2237474"/>
              <a:gd name="connsiteX217" fmla="*/ 169207 w 12192000"/>
              <a:gd name="connsiteY217" fmla="*/ 2128100 h 2237474"/>
              <a:gd name="connsiteX218" fmla="*/ 93149 w 12192000"/>
              <a:gd name="connsiteY218" fmla="*/ 2105324 h 2237474"/>
              <a:gd name="connsiteX219" fmla="*/ 88109 w 12192000"/>
              <a:gd name="connsiteY219" fmla="*/ 2106704 h 2237474"/>
              <a:gd name="connsiteX220" fmla="*/ 80022 w 12192000"/>
              <a:gd name="connsiteY220" fmla="*/ 2107254 h 2237474"/>
              <a:gd name="connsiteX221" fmla="*/ 79717 w 12192000"/>
              <a:gd name="connsiteY221" fmla="*/ 2107046 h 2237474"/>
              <a:gd name="connsiteX222" fmla="*/ 72352 w 12192000"/>
              <a:gd name="connsiteY222" fmla="*/ 2107991 h 2237474"/>
              <a:gd name="connsiteX223" fmla="*/ 37645 w 12192000"/>
              <a:gd name="connsiteY223" fmla="*/ 2115401 h 2237474"/>
              <a:gd name="connsiteX224" fmla="*/ 4572 w 12192000"/>
              <a:gd name="connsiteY224" fmla="*/ 2111091 h 2237474"/>
              <a:gd name="connsiteX225" fmla="*/ 0 w 12192000"/>
              <a:gd name="connsiteY225" fmla="*/ 2110468 h 2237474"/>
              <a:gd name="connsiteX226" fmla="*/ 0 w 12192000"/>
              <a:gd name="connsiteY22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14651 w 12192000"/>
              <a:gd name="connsiteY80" fmla="*/ 1620959 h 2237474"/>
              <a:gd name="connsiteX81" fmla="*/ 7092727 w 12192000"/>
              <a:gd name="connsiteY81" fmla="*/ 1623628 h 2237474"/>
              <a:gd name="connsiteX82" fmla="*/ 7031309 w 12192000"/>
              <a:gd name="connsiteY82" fmla="*/ 1619451 h 2237474"/>
              <a:gd name="connsiteX83" fmla="*/ 6999084 w 12192000"/>
              <a:gd name="connsiteY83" fmla="*/ 1634317 h 2237474"/>
              <a:gd name="connsiteX84" fmla="*/ 6992107 w 12192000"/>
              <a:gd name="connsiteY84" fmla="*/ 1636860 h 2237474"/>
              <a:gd name="connsiteX85" fmla="*/ 6991765 w 12192000"/>
              <a:gd name="connsiteY85" fmla="*/ 1636725 h 2237474"/>
              <a:gd name="connsiteX86" fmla="*/ 6900177 w 12192000"/>
              <a:gd name="connsiteY86" fmla="*/ 1636016 h 2237474"/>
              <a:gd name="connsiteX87" fmla="*/ 6795372 w 12192000"/>
              <a:gd name="connsiteY87" fmla="*/ 1644845 h 2237474"/>
              <a:gd name="connsiteX88" fmla="*/ 6692251 w 12192000"/>
              <a:gd name="connsiteY88" fmla="*/ 1656357 h 2237474"/>
              <a:gd name="connsiteX89" fmla="*/ 6655235 w 12192000"/>
              <a:gd name="connsiteY89" fmla="*/ 1661869 h 2237474"/>
              <a:gd name="connsiteX90" fmla="*/ 6587857 w 12192000"/>
              <a:gd name="connsiteY90" fmla="*/ 1665769 h 2237474"/>
              <a:gd name="connsiteX91" fmla="*/ 6554894 w 12192000"/>
              <a:gd name="connsiteY91" fmla="*/ 1664428 h 2237474"/>
              <a:gd name="connsiteX92" fmla="*/ 6516595 w 12192000"/>
              <a:gd name="connsiteY92" fmla="*/ 1667475 h 2237474"/>
              <a:gd name="connsiteX93" fmla="*/ 6508541 w 12192000"/>
              <a:gd name="connsiteY93" fmla="*/ 1668757 h 2237474"/>
              <a:gd name="connsiteX94" fmla="*/ 6471012 w 12192000"/>
              <a:gd name="connsiteY94" fmla="*/ 1678604 h 2237474"/>
              <a:gd name="connsiteX95" fmla="*/ 6415265 w 12192000"/>
              <a:gd name="connsiteY95" fmla="*/ 1665317 h 2237474"/>
              <a:gd name="connsiteX96" fmla="*/ 6364035 w 12192000"/>
              <a:gd name="connsiteY96" fmla="*/ 1667683 h 2237474"/>
              <a:gd name="connsiteX97" fmla="*/ 6280959 w 12192000"/>
              <a:gd name="connsiteY97" fmla="*/ 1689329 h 2237474"/>
              <a:gd name="connsiteX98" fmla="*/ 6243319 w 12192000"/>
              <a:gd name="connsiteY98" fmla="*/ 1695560 h 2237474"/>
              <a:gd name="connsiteX99" fmla="*/ 6098321 w 12192000"/>
              <a:gd name="connsiteY99" fmla="*/ 1721646 h 2237474"/>
              <a:gd name="connsiteX100" fmla="*/ 5880652 w 12192000"/>
              <a:gd name="connsiteY100" fmla="*/ 1779643 h 2237474"/>
              <a:gd name="connsiteX101" fmla="*/ 5785959 w 12192000"/>
              <a:gd name="connsiteY101" fmla="*/ 1775307 h 2237474"/>
              <a:gd name="connsiteX102" fmla="*/ 5643534 w 12192000"/>
              <a:gd name="connsiteY102" fmla="*/ 1802919 h 2237474"/>
              <a:gd name="connsiteX103" fmla="*/ 5518799 w 12192000"/>
              <a:gd name="connsiteY103" fmla="*/ 1818312 h 2237474"/>
              <a:gd name="connsiteX104" fmla="*/ 5505014 w 12192000"/>
              <a:gd name="connsiteY104" fmla="*/ 1819259 h 2237474"/>
              <a:gd name="connsiteX105" fmla="*/ 5453307 w 12192000"/>
              <a:gd name="connsiteY105" fmla="*/ 1815450 h 2237474"/>
              <a:gd name="connsiteX106" fmla="*/ 5364192 w 12192000"/>
              <a:gd name="connsiteY106" fmla="*/ 1826074 h 2237474"/>
              <a:gd name="connsiteX107" fmla="*/ 5350380 w 12192000"/>
              <a:gd name="connsiteY107" fmla="*/ 1830891 h 2237474"/>
              <a:gd name="connsiteX108" fmla="*/ 5259633 w 12192000"/>
              <a:gd name="connsiteY108" fmla="*/ 1837160 h 2237474"/>
              <a:gd name="connsiteX109" fmla="*/ 5197513 w 12192000"/>
              <a:gd name="connsiteY109" fmla="*/ 1844718 h 2237474"/>
              <a:gd name="connsiteX110" fmla="*/ 5184170 w 12192000"/>
              <a:gd name="connsiteY110" fmla="*/ 1849402 h 2237474"/>
              <a:gd name="connsiteX111" fmla="*/ 5168852 w 12192000"/>
              <a:gd name="connsiteY111" fmla="*/ 1844846 h 2237474"/>
              <a:gd name="connsiteX112" fmla="*/ 5164370 w 12192000"/>
              <a:gd name="connsiteY112" fmla="*/ 1840597 h 2237474"/>
              <a:gd name="connsiteX113" fmla="*/ 5114927 w 12192000"/>
              <a:gd name="connsiteY113" fmla="*/ 1847827 h 2237474"/>
              <a:gd name="connsiteX114" fmla="*/ 5108970 w 12192000"/>
              <a:gd name="connsiteY114" fmla="*/ 1847935 h 2237474"/>
              <a:gd name="connsiteX115" fmla="*/ 5067961 w 12192000"/>
              <a:gd name="connsiteY115" fmla="*/ 1845917 h 2237474"/>
              <a:gd name="connsiteX116" fmla="*/ 5007075 w 12192000"/>
              <a:gd name="connsiteY116" fmla="*/ 1838626 h 2237474"/>
              <a:gd name="connsiteX117" fmla="*/ 4944087 w 12192000"/>
              <a:gd name="connsiteY117" fmla="*/ 1823332 h 2237474"/>
              <a:gd name="connsiteX118" fmla="*/ 4907662 w 12192000"/>
              <a:gd name="connsiteY118" fmla="*/ 1816900 h 2237474"/>
              <a:gd name="connsiteX119" fmla="*/ 4882386 w 12192000"/>
              <a:gd name="connsiteY119" fmla="*/ 1809844 h 2237474"/>
              <a:gd name="connsiteX120" fmla="*/ 4811440 w 12192000"/>
              <a:gd name="connsiteY120" fmla="*/ 1804655 h 2237474"/>
              <a:gd name="connsiteX121" fmla="*/ 4691075 w 12192000"/>
              <a:gd name="connsiteY121" fmla="*/ 1801389 h 2237474"/>
              <a:gd name="connsiteX122" fmla="*/ 4611738 w 12192000"/>
              <a:gd name="connsiteY122" fmla="*/ 1776964 h 2237474"/>
              <a:gd name="connsiteX123" fmla="*/ 4560070 w 12192000"/>
              <a:gd name="connsiteY123" fmla="*/ 1785640 h 2237474"/>
              <a:gd name="connsiteX124" fmla="*/ 4536503 w 12192000"/>
              <a:gd name="connsiteY124" fmla="*/ 1785334 h 2237474"/>
              <a:gd name="connsiteX125" fmla="*/ 4513724 w 12192000"/>
              <a:gd name="connsiteY125" fmla="*/ 1791996 h 2237474"/>
              <a:gd name="connsiteX126" fmla="*/ 4459810 w 12192000"/>
              <a:gd name="connsiteY126" fmla="*/ 1797886 h 2237474"/>
              <a:gd name="connsiteX127" fmla="*/ 4379064 w 12192000"/>
              <a:gd name="connsiteY127" fmla="*/ 1817177 h 2237474"/>
              <a:gd name="connsiteX128" fmla="*/ 4319209 w 12192000"/>
              <a:gd name="connsiteY128" fmla="*/ 1834833 h 2237474"/>
              <a:gd name="connsiteX129" fmla="*/ 4290981 w 12192000"/>
              <a:gd name="connsiteY129" fmla="*/ 1839677 h 2237474"/>
              <a:gd name="connsiteX130" fmla="*/ 4285792 w 12192000"/>
              <a:gd name="connsiteY130" fmla="*/ 1836231 h 2237474"/>
              <a:gd name="connsiteX131" fmla="*/ 4238372 w 12192000"/>
              <a:gd name="connsiteY131" fmla="*/ 1851480 h 2237474"/>
              <a:gd name="connsiteX132" fmla="*/ 4232517 w 12192000"/>
              <a:gd name="connsiteY132" fmla="*/ 1852567 h 2237474"/>
              <a:gd name="connsiteX133" fmla="*/ 4191732 w 12192000"/>
              <a:gd name="connsiteY133" fmla="*/ 1857328 h 2237474"/>
              <a:gd name="connsiteX134" fmla="*/ 4065532 w 12192000"/>
              <a:gd name="connsiteY134" fmla="*/ 1855477 h 2237474"/>
              <a:gd name="connsiteX135" fmla="*/ 4028460 w 12192000"/>
              <a:gd name="connsiteY135" fmla="*/ 1855137 h 2237474"/>
              <a:gd name="connsiteX136" fmla="*/ 4002267 w 12192000"/>
              <a:gd name="connsiteY136" fmla="*/ 1852352 h 2237474"/>
              <a:gd name="connsiteX137" fmla="*/ 3931396 w 12192000"/>
              <a:gd name="connsiteY137" fmla="*/ 1858915 h 2237474"/>
              <a:gd name="connsiteX138" fmla="*/ 3812162 w 12192000"/>
              <a:gd name="connsiteY138" fmla="*/ 1875501 h 2237474"/>
              <a:gd name="connsiteX139" fmla="*/ 3729530 w 12192000"/>
              <a:gd name="connsiteY139" fmla="*/ 1864513 h 2237474"/>
              <a:gd name="connsiteX140" fmla="*/ 3680177 w 12192000"/>
              <a:gd name="connsiteY140" fmla="*/ 1881552 h 2237474"/>
              <a:gd name="connsiteX141" fmla="*/ 3567259 w 12192000"/>
              <a:gd name="connsiteY141" fmla="*/ 1893482 h 2237474"/>
              <a:gd name="connsiteX142" fmla="*/ 3405770 w 12192000"/>
              <a:gd name="connsiteY142" fmla="*/ 1904591 h 2237474"/>
              <a:gd name="connsiteX143" fmla="*/ 3280097 w 12192000"/>
              <a:gd name="connsiteY143" fmla="*/ 1919610 h 2237474"/>
              <a:gd name="connsiteX144" fmla="*/ 3123424 w 12192000"/>
              <a:gd name="connsiteY144" fmla="*/ 1952930 h 2237474"/>
              <a:gd name="connsiteX145" fmla="*/ 3009910 w 12192000"/>
              <a:gd name="connsiteY145" fmla="*/ 1957866 h 2237474"/>
              <a:gd name="connsiteX146" fmla="*/ 2995934 w 12192000"/>
              <a:gd name="connsiteY146" fmla="*/ 1967085 h 2237474"/>
              <a:gd name="connsiteX147" fmla="*/ 2980071 w 12192000"/>
              <a:gd name="connsiteY147" fmla="*/ 1972988 h 2237474"/>
              <a:gd name="connsiteX148" fmla="*/ 2978094 w 12192000"/>
              <a:gd name="connsiteY148" fmla="*/ 1972369 h 2237474"/>
              <a:gd name="connsiteX149" fmla="*/ 2942858 w 12192000"/>
              <a:gd name="connsiteY149" fmla="*/ 1981367 h 2237474"/>
              <a:gd name="connsiteX150" fmla="*/ 2875436 w 12192000"/>
              <a:gd name="connsiteY150" fmla="*/ 1996977 h 2237474"/>
              <a:gd name="connsiteX151" fmla="*/ 2874892 w 12192000"/>
              <a:gd name="connsiteY151" fmla="*/ 1996085 h 2237474"/>
              <a:gd name="connsiteX152" fmla="*/ 2864145 w 12192000"/>
              <a:gd name="connsiteY152" fmla="*/ 1994061 h 2237474"/>
              <a:gd name="connsiteX153" fmla="*/ 2843662 w 12192000"/>
              <a:gd name="connsiteY153" fmla="*/ 1992498 h 2237474"/>
              <a:gd name="connsiteX154" fmla="*/ 2796128 w 12192000"/>
              <a:gd name="connsiteY154" fmla="*/ 1976403 h 2237474"/>
              <a:gd name="connsiteX155" fmla="*/ 2756784 w 12192000"/>
              <a:gd name="connsiteY155" fmla="*/ 1985116 h 2237474"/>
              <a:gd name="connsiteX156" fmla="*/ 2748833 w 12192000"/>
              <a:gd name="connsiteY156" fmla="*/ 1986323 h 2237474"/>
              <a:gd name="connsiteX157" fmla="*/ 2748661 w 12192000"/>
              <a:gd name="connsiteY157" fmla="*/ 1986122 h 2237474"/>
              <a:gd name="connsiteX158" fmla="*/ 2740251 w 12192000"/>
              <a:gd name="connsiteY158" fmla="*/ 1986946 h 2237474"/>
              <a:gd name="connsiteX159" fmla="*/ 2718916 w 12192000"/>
              <a:gd name="connsiteY159" fmla="*/ 1990867 h 2237474"/>
              <a:gd name="connsiteX160" fmla="*/ 2713522 w 12192000"/>
              <a:gd name="connsiteY160" fmla="*/ 1990173 h 2237474"/>
              <a:gd name="connsiteX161" fmla="*/ 2680597 w 12192000"/>
              <a:gd name="connsiteY161" fmla="*/ 1984996 h 2237474"/>
              <a:gd name="connsiteX162" fmla="*/ 2578178 w 12192000"/>
              <a:gd name="connsiteY162" fmla="*/ 1990531 h 2237474"/>
              <a:gd name="connsiteX163" fmla="*/ 2476147 w 12192000"/>
              <a:gd name="connsiteY163" fmla="*/ 1998305 h 2237474"/>
              <a:gd name="connsiteX164" fmla="*/ 2373568 w 12192000"/>
              <a:gd name="connsiteY164" fmla="*/ 2003219 h 2237474"/>
              <a:gd name="connsiteX165" fmla="*/ 2321399 w 12192000"/>
              <a:gd name="connsiteY165" fmla="*/ 1989467 h 2237474"/>
              <a:gd name="connsiteX166" fmla="*/ 2315525 w 12192000"/>
              <a:gd name="connsiteY166" fmla="*/ 1989708 h 2237474"/>
              <a:gd name="connsiteX167" fmla="*/ 2300792 w 12192000"/>
              <a:gd name="connsiteY167" fmla="*/ 1994290 h 2237474"/>
              <a:gd name="connsiteX168" fmla="*/ 2295469 w 12192000"/>
              <a:gd name="connsiteY168" fmla="*/ 1996659 h 2237474"/>
              <a:gd name="connsiteX169" fmla="*/ 2287219 w 12192000"/>
              <a:gd name="connsiteY169" fmla="*/ 1998750 h 2237474"/>
              <a:gd name="connsiteX170" fmla="*/ 2286948 w 12192000"/>
              <a:gd name="connsiteY170" fmla="*/ 1998596 h 2237474"/>
              <a:gd name="connsiteX171" fmla="*/ 2243069 w 12192000"/>
              <a:gd name="connsiteY171" fmla="*/ 2015111 h 2237474"/>
              <a:gd name="connsiteX172" fmla="*/ 2186609 w 12192000"/>
              <a:gd name="connsiteY172" fmla="*/ 2008263 h 2237474"/>
              <a:gd name="connsiteX173" fmla="*/ 2164831 w 12192000"/>
              <a:gd name="connsiteY173" fmla="*/ 2010143 h 2237474"/>
              <a:gd name="connsiteX174" fmla="*/ 2152836 w 12192000"/>
              <a:gd name="connsiteY174" fmla="*/ 2010048 h 2237474"/>
              <a:gd name="connsiteX175" fmla="*/ 2117102 w 12192000"/>
              <a:gd name="connsiteY175" fmla="*/ 2023004 h 2237474"/>
              <a:gd name="connsiteX176" fmla="*/ 2111935 w 12192000"/>
              <a:gd name="connsiteY176" fmla="*/ 2023163 h 2237474"/>
              <a:gd name="connsiteX177" fmla="*/ 2089991 w 12192000"/>
              <a:gd name="connsiteY177" fmla="*/ 2034193 h 2237474"/>
              <a:gd name="connsiteX178" fmla="*/ 2058061 w 12192000"/>
              <a:gd name="connsiteY178" fmla="*/ 2047942 h 2237474"/>
              <a:gd name="connsiteX179" fmla="*/ 2055737 w 12192000"/>
              <a:gd name="connsiteY179" fmla="*/ 2047704 h 2237474"/>
              <a:gd name="connsiteX180" fmla="*/ 2042244 w 12192000"/>
              <a:gd name="connsiteY180" fmla="*/ 2055560 h 2237474"/>
              <a:gd name="connsiteX181" fmla="*/ 1976224 w 12192000"/>
              <a:gd name="connsiteY181" fmla="*/ 2074257 h 2237474"/>
              <a:gd name="connsiteX182" fmla="*/ 1877728 w 12192000"/>
              <a:gd name="connsiteY182" fmla="*/ 2101004 h 2237474"/>
              <a:gd name="connsiteX183" fmla="*/ 1759056 w 12192000"/>
              <a:gd name="connsiteY183" fmla="*/ 2125608 h 2237474"/>
              <a:gd name="connsiteX184" fmla="*/ 1637948 w 12192000"/>
              <a:gd name="connsiteY184" fmla="*/ 2172597 h 2237474"/>
              <a:gd name="connsiteX185" fmla="*/ 1434549 w 12192000"/>
              <a:gd name="connsiteY185" fmla="*/ 2234522 h 2237474"/>
              <a:gd name="connsiteX186" fmla="*/ 1398481 w 12192000"/>
              <a:gd name="connsiteY186" fmla="*/ 2237074 h 2237474"/>
              <a:gd name="connsiteX187" fmla="*/ 1398407 w 12192000"/>
              <a:gd name="connsiteY187" fmla="*/ 2237095 h 2237474"/>
              <a:gd name="connsiteX188" fmla="*/ 1370962 w 12192000"/>
              <a:gd name="connsiteY188" fmla="*/ 2237474 h 2237474"/>
              <a:gd name="connsiteX189" fmla="*/ 1356367 w 12192000"/>
              <a:gd name="connsiteY189" fmla="*/ 2235089 h 2237474"/>
              <a:gd name="connsiteX190" fmla="*/ 1324828 w 12192000"/>
              <a:gd name="connsiteY190" fmla="*/ 2231968 h 2237474"/>
              <a:gd name="connsiteX191" fmla="*/ 1297744 w 12192000"/>
              <a:gd name="connsiteY191" fmla="*/ 2235849 h 2237474"/>
              <a:gd name="connsiteX192" fmla="*/ 1286236 w 12192000"/>
              <a:gd name="connsiteY192" fmla="*/ 2233135 h 2237474"/>
              <a:gd name="connsiteX193" fmla="*/ 1283504 w 12192000"/>
              <a:gd name="connsiteY193" fmla="*/ 2233797 h 2237474"/>
              <a:gd name="connsiteX194" fmla="*/ 1279765 w 12192000"/>
              <a:gd name="connsiteY194" fmla="*/ 2229639 h 2237474"/>
              <a:gd name="connsiteX195" fmla="*/ 1195347 w 12192000"/>
              <a:gd name="connsiteY195" fmla="*/ 2212354 h 2237474"/>
              <a:gd name="connsiteX196" fmla="*/ 970251 w 12192000"/>
              <a:gd name="connsiteY196" fmla="*/ 2221029 h 2237474"/>
              <a:gd name="connsiteX197" fmla="*/ 812914 w 12192000"/>
              <a:gd name="connsiteY197" fmla="*/ 2202752 h 2237474"/>
              <a:gd name="connsiteX198" fmla="*/ 800195 w 12192000"/>
              <a:gd name="connsiteY198" fmla="*/ 2209407 h 2237474"/>
              <a:gd name="connsiteX199" fmla="*/ 784978 w 12192000"/>
              <a:gd name="connsiteY199" fmla="*/ 2212360 h 2237474"/>
              <a:gd name="connsiteX200" fmla="*/ 681987 w 12192000"/>
              <a:gd name="connsiteY200" fmla="*/ 2216757 h 2237474"/>
              <a:gd name="connsiteX201" fmla="*/ 669923 w 12192000"/>
              <a:gd name="connsiteY201" fmla="*/ 2211682 h 2237474"/>
              <a:gd name="connsiteX202" fmla="*/ 648680 w 12192000"/>
              <a:gd name="connsiteY202" fmla="*/ 2206229 h 2237474"/>
              <a:gd name="connsiteX203" fmla="*/ 597225 w 12192000"/>
              <a:gd name="connsiteY203" fmla="*/ 2180999 h 2237474"/>
              <a:gd name="connsiteX204" fmla="*/ 558449 w 12192000"/>
              <a:gd name="connsiteY204" fmla="*/ 2182346 h 2237474"/>
              <a:gd name="connsiteX205" fmla="*/ 550517 w 12192000"/>
              <a:gd name="connsiteY205" fmla="*/ 2182060 h 2237474"/>
              <a:gd name="connsiteX206" fmla="*/ 550309 w 12192000"/>
              <a:gd name="connsiteY206" fmla="*/ 2181825 h 2237474"/>
              <a:gd name="connsiteX207" fmla="*/ 541836 w 12192000"/>
              <a:gd name="connsiteY207" fmla="*/ 2181063 h 2237474"/>
              <a:gd name="connsiteX208" fmla="*/ 536057 w 12192000"/>
              <a:gd name="connsiteY208" fmla="*/ 2181537 h 2237474"/>
              <a:gd name="connsiteX209" fmla="*/ 520671 w 12192000"/>
              <a:gd name="connsiteY209" fmla="*/ 2180980 h 2237474"/>
              <a:gd name="connsiteX210" fmla="*/ 515024 w 12192000"/>
              <a:gd name="connsiteY210" fmla="*/ 2179258 h 2237474"/>
              <a:gd name="connsiteX211" fmla="*/ 512278 w 12192000"/>
              <a:gd name="connsiteY211" fmla="*/ 2176369 h 2237474"/>
              <a:gd name="connsiteX212" fmla="*/ 480419 w 12192000"/>
              <a:gd name="connsiteY212" fmla="*/ 2167807 h 2237474"/>
              <a:gd name="connsiteX213" fmla="*/ 413835 w 12192000"/>
              <a:gd name="connsiteY213" fmla="*/ 2156783 h 2237474"/>
              <a:gd name="connsiteX214" fmla="*/ 376513 w 12192000"/>
              <a:gd name="connsiteY214" fmla="*/ 2154014 h 2237474"/>
              <a:gd name="connsiteX215" fmla="*/ 273386 w 12192000"/>
              <a:gd name="connsiteY215" fmla="*/ 2142551 h 2237474"/>
              <a:gd name="connsiteX216" fmla="*/ 169207 w 12192000"/>
              <a:gd name="connsiteY216" fmla="*/ 2128100 h 2237474"/>
              <a:gd name="connsiteX217" fmla="*/ 93149 w 12192000"/>
              <a:gd name="connsiteY217" fmla="*/ 2105324 h 2237474"/>
              <a:gd name="connsiteX218" fmla="*/ 88109 w 12192000"/>
              <a:gd name="connsiteY218" fmla="*/ 2106704 h 2237474"/>
              <a:gd name="connsiteX219" fmla="*/ 80022 w 12192000"/>
              <a:gd name="connsiteY219" fmla="*/ 2107254 h 2237474"/>
              <a:gd name="connsiteX220" fmla="*/ 79717 w 12192000"/>
              <a:gd name="connsiteY220" fmla="*/ 2107046 h 2237474"/>
              <a:gd name="connsiteX221" fmla="*/ 72352 w 12192000"/>
              <a:gd name="connsiteY221" fmla="*/ 2107991 h 2237474"/>
              <a:gd name="connsiteX222" fmla="*/ 37645 w 12192000"/>
              <a:gd name="connsiteY222" fmla="*/ 2115401 h 2237474"/>
              <a:gd name="connsiteX223" fmla="*/ 4572 w 12192000"/>
              <a:gd name="connsiteY223" fmla="*/ 2111091 h 2237474"/>
              <a:gd name="connsiteX224" fmla="*/ 0 w 12192000"/>
              <a:gd name="connsiteY224" fmla="*/ 2110468 h 2237474"/>
              <a:gd name="connsiteX225" fmla="*/ 0 w 12192000"/>
              <a:gd name="connsiteY22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64370 w 12192000"/>
              <a:gd name="connsiteY111" fmla="*/ 1840597 h 2237474"/>
              <a:gd name="connsiteX112" fmla="*/ 5114927 w 12192000"/>
              <a:gd name="connsiteY112" fmla="*/ 1847827 h 2237474"/>
              <a:gd name="connsiteX113" fmla="*/ 5108970 w 12192000"/>
              <a:gd name="connsiteY113" fmla="*/ 1847935 h 2237474"/>
              <a:gd name="connsiteX114" fmla="*/ 5067961 w 12192000"/>
              <a:gd name="connsiteY114" fmla="*/ 1845917 h 2237474"/>
              <a:gd name="connsiteX115" fmla="*/ 5007075 w 12192000"/>
              <a:gd name="connsiteY115" fmla="*/ 1838626 h 2237474"/>
              <a:gd name="connsiteX116" fmla="*/ 4944087 w 12192000"/>
              <a:gd name="connsiteY116" fmla="*/ 1823332 h 2237474"/>
              <a:gd name="connsiteX117" fmla="*/ 4907662 w 12192000"/>
              <a:gd name="connsiteY117" fmla="*/ 1816900 h 2237474"/>
              <a:gd name="connsiteX118" fmla="*/ 4882386 w 12192000"/>
              <a:gd name="connsiteY118" fmla="*/ 1809844 h 2237474"/>
              <a:gd name="connsiteX119" fmla="*/ 4811440 w 12192000"/>
              <a:gd name="connsiteY119" fmla="*/ 1804655 h 2237474"/>
              <a:gd name="connsiteX120" fmla="*/ 4691075 w 12192000"/>
              <a:gd name="connsiteY120" fmla="*/ 1801389 h 2237474"/>
              <a:gd name="connsiteX121" fmla="*/ 4611738 w 12192000"/>
              <a:gd name="connsiteY121" fmla="*/ 1776964 h 2237474"/>
              <a:gd name="connsiteX122" fmla="*/ 4560070 w 12192000"/>
              <a:gd name="connsiteY122" fmla="*/ 1785640 h 2237474"/>
              <a:gd name="connsiteX123" fmla="*/ 4536503 w 12192000"/>
              <a:gd name="connsiteY123" fmla="*/ 1785334 h 2237474"/>
              <a:gd name="connsiteX124" fmla="*/ 4513724 w 12192000"/>
              <a:gd name="connsiteY124" fmla="*/ 1791996 h 2237474"/>
              <a:gd name="connsiteX125" fmla="*/ 4459810 w 12192000"/>
              <a:gd name="connsiteY125" fmla="*/ 1797886 h 2237474"/>
              <a:gd name="connsiteX126" fmla="*/ 4379064 w 12192000"/>
              <a:gd name="connsiteY126" fmla="*/ 1817177 h 2237474"/>
              <a:gd name="connsiteX127" fmla="*/ 4319209 w 12192000"/>
              <a:gd name="connsiteY127" fmla="*/ 1834833 h 2237474"/>
              <a:gd name="connsiteX128" fmla="*/ 4290981 w 12192000"/>
              <a:gd name="connsiteY128" fmla="*/ 1839677 h 2237474"/>
              <a:gd name="connsiteX129" fmla="*/ 4285792 w 12192000"/>
              <a:gd name="connsiteY129" fmla="*/ 1836231 h 2237474"/>
              <a:gd name="connsiteX130" fmla="*/ 4238372 w 12192000"/>
              <a:gd name="connsiteY130" fmla="*/ 1851480 h 2237474"/>
              <a:gd name="connsiteX131" fmla="*/ 4232517 w 12192000"/>
              <a:gd name="connsiteY131" fmla="*/ 1852567 h 2237474"/>
              <a:gd name="connsiteX132" fmla="*/ 4191732 w 12192000"/>
              <a:gd name="connsiteY132" fmla="*/ 1857328 h 2237474"/>
              <a:gd name="connsiteX133" fmla="*/ 4065532 w 12192000"/>
              <a:gd name="connsiteY133" fmla="*/ 1855477 h 2237474"/>
              <a:gd name="connsiteX134" fmla="*/ 4028460 w 12192000"/>
              <a:gd name="connsiteY134" fmla="*/ 1855137 h 2237474"/>
              <a:gd name="connsiteX135" fmla="*/ 4002267 w 12192000"/>
              <a:gd name="connsiteY135" fmla="*/ 1852352 h 2237474"/>
              <a:gd name="connsiteX136" fmla="*/ 3931396 w 12192000"/>
              <a:gd name="connsiteY136" fmla="*/ 1858915 h 2237474"/>
              <a:gd name="connsiteX137" fmla="*/ 3812162 w 12192000"/>
              <a:gd name="connsiteY137" fmla="*/ 1875501 h 2237474"/>
              <a:gd name="connsiteX138" fmla="*/ 3729530 w 12192000"/>
              <a:gd name="connsiteY138" fmla="*/ 1864513 h 2237474"/>
              <a:gd name="connsiteX139" fmla="*/ 3680177 w 12192000"/>
              <a:gd name="connsiteY139" fmla="*/ 1881552 h 2237474"/>
              <a:gd name="connsiteX140" fmla="*/ 3567259 w 12192000"/>
              <a:gd name="connsiteY140" fmla="*/ 1893482 h 2237474"/>
              <a:gd name="connsiteX141" fmla="*/ 3405770 w 12192000"/>
              <a:gd name="connsiteY141" fmla="*/ 1904591 h 2237474"/>
              <a:gd name="connsiteX142" fmla="*/ 3280097 w 12192000"/>
              <a:gd name="connsiteY142" fmla="*/ 1919610 h 2237474"/>
              <a:gd name="connsiteX143" fmla="*/ 3123424 w 12192000"/>
              <a:gd name="connsiteY143" fmla="*/ 1952930 h 2237474"/>
              <a:gd name="connsiteX144" fmla="*/ 3009910 w 12192000"/>
              <a:gd name="connsiteY144" fmla="*/ 1957866 h 2237474"/>
              <a:gd name="connsiteX145" fmla="*/ 2995934 w 12192000"/>
              <a:gd name="connsiteY145" fmla="*/ 1967085 h 2237474"/>
              <a:gd name="connsiteX146" fmla="*/ 2980071 w 12192000"/>
              <a:gd name="connsiteY146" fmla="*/ 1972988 h 2237474"/>
              <a:gd name="connsiteX147" fmla="*/ 2978094 w 12192000"/>
              <a:gd name="connsiteY147" fmla="*/ 1972369 h 2237474"/>
              <a:gd name="connsiteX148" fmla="*/ 2942858 w 12192000"/>
              <a:gd name="connsiteY148" fmla="*/ 1981367 h 2237474"/>
              <a:gd name="connsiteX149" fmla="*/ 2875436 w 12192000"/>
              <a:gd name="connsiteY149" fmla="*/ 1996977 h 2237474"/>
              <a:gd name="connsiteX150" fmla="*/ 2874892 w 12192000"/>
              <a:gd name="connsiteY150" fmla="*/ 1996085 h 2237474"/>
              <a:gd name="connsiteX151" fmla="*/ 2864145 w 12192000"/>
              <a:gd name="connsiteY151" fmla="*/ 1994061 h 2237474"/>
              <a:gd name="connsiteX152" fmla="*/ 2843662 w 12192000"/>
              <a:gd name="connsiteY152" fmla="*/ 1992498 h 2237474"/>
              <a:gd name="connsiteX153" fmla="*/ 2796128 w 12192000"/>
              <a:gd name="connsiteY153" fmla="*/ 1976403 h 2237474"/>
              <a:gd name="connsiteX154" fmla="*/ 2756784 w 12192000"/>
              <a:gd name="connsiteY154" fmla="*/ 1985116 h 2237474"/>
              <a:gd name="connsiteX155" fmla="*/ 2748833 w 12192000"/>
              <a:gd name="connsiteY155" fmla="*/ 1986323 h 2237474"/>
              <a:gd name="connsiteX156" fmla="*/ 2748661 w 12192000"/>
              <a:gd name="connsiteY156" fmla="*/ 1986122 h 2237474"/>
              <a:gd name="connsiteX157" fmla="*/ 2740251 w 12192000"/>
              <a:gd name="connsiteY157" fmla="*/ 1986946 h 2237474"/>
              <a:gd name="connsiteX158" fmla="*/ 2718916 w 12192000"/>
              <a:gd name="connsiteY158" fmla="*/ 1990867 h 2237474"/>
              <a:gd name="connsiteX159" fmla="*/ 2713522 w 12192000"/>
              <a:gd name="connsiteY159" fmla="*/ 1990173 h 2237474"/>
              <a:gd name="connsiteX160" fmla="*/ 2680597 w 12192000"/>
              <a:gd name="connsiteY160" fmla="*/ 1984996 h 2237474"/>
              <a:gd name="connsiteX161" fmla="*/ 2578178 w 12192000"/>
              <a:gd name="connsiteY161" fmla="*/ 1990531 h 2237474"/>
              <a:gd name="connsiteX162" fmla="*/ 2476147 w 12192000"/>
              <a:gd name="connsiteY162" fmla="*/ 1998305 h 2237474"/>
              <a:gd name="connsiteX163" fmla="*/ 2373568 w 12192000"/>
              <a:gd name="connsiteY163" fmla="*/ 2003219 h 2237474"/>
              <a:gd name="connsiteX164" fmla="*/ 2321399 w 12192000"/>
              <a:gd name="connsiteY164" fmla="*/ 1989467 h 2237474"/>
              <a:gd name="connsiteX165" fmla="*/ 2315525 w 12192000"/>
              <a:gd name="connsiteY165" fmla="*/ 1989708 h 2237474"/>
              <a:gd name="connsiteX166" fmla="*/ 2300792 w 12192000"/>
              <a:gd name="connsiteY166" fmla="*/ 1994290 h 2237474"/>
              <a:gd name="connsiteX167" fmla="*/ 2295469 w 12192000"/>
              <a:gd name="connsiteY167" fmla="*/ 1996659 h 2237474"/>
              <a:gd name="connsiteX168" fmla="*/ 2287219 w 12192000"/>
              <a:gd name="connsiteY168" fmla="*/ 1998750 h 2237474"/>
              <a:gd name="connsiteX169" fmla="*/ 2286948 w 12192000"/>
              <a:gd name="connsiteY169" fmla="*/ 1998596 h 2237474"/>
              <a:gd name="connsiteX170" fmla="*/ 2243069 w 12192000"/>
              <a:gd name="connsiteY170" fmla="*/ 2015111 h 2237474"/>
              <a:gd name="connsiteX171" fmla="*/ 2186609 w 12192000"/>
              <a:gd name="connsiteY171" fmla="*/ 2008263 h 2237474"/>
              <a:gd name="connsiteX172" fmla="*/ 2164831 w 12192000"/>
              <a:gd name="connsiteY172" fmla="*/ 2010143 h 2237474"/>
              <a:gd name="connsiteX173" fmla="*/ 2152836 w 12192000"/>
              <a:gd name="connsiteY173" fmla="*/ 2010048 h 2237474"/>
              <a:gd name="connsiteX174" fmla="*/ 2117102 w 12192000"/>
              <a:gd name="connsiteY174" fmla="*/ 2023004 h 2237474"/>
              <a:gd name="connsiteX175" fmla="*/ 2111935 w 12192000"/>
              <a:gd name="connsiteY175" fmla="*/ 2023163 h 2237474"/>
              <a:gd name="connsiteX176" fmla="*/ 2089991 w 12192000"/>
              <a:gd name="connsiteY176" fmla="*/ 2034193 h 2237474"/>
              <a:gd name="connsiteX177" fmla="*/ 2058061 w 12192000"/>
              <a:gd name="connsiteY177" fmla="*/ 2047942 h 2237474"/>
              <a:gd name="connsiteX178" fmla="*/ 2055737 w 12192000"/>
              <a:gd name="connsiteY178" fmla="*/ 2047704 h 2237474"/>
              <a:gd name="connsiteX179" fmla="*/ 2042244 w 12192000"/>
              <a:gd name="connsiteY179" fmla="*/ 2055560 h 2237474"/>
              <a:gd name="connsiteX180" fmla="*/ 1976224 w 12192000"/>
              <a:gd name="connsiteY180" fmla="*/ 2074257 h 2237474"/>
              <a:gd name="connsiteX181" fmla="*/ 1877728 w 12192000"/>
              <a:gd name="connsiteY181" fmla="*/ 2101004 h 2237474"/>
              <a:gd name="connsiteX182" fmla="*/ 1759056 w 12192000"/>
              <a:gd name="connsiteY182" fmla="*/ 2125608 h 2237474"/>
              <a:gd name="connsiteX183" fmla="*/ 1637948 w 12192000"/>
              <a:gd name="connsiteY183" fmla="*/ 2172597 h 2237474"/>
              <a:gd name="connsiteX184" fmla="*/ 1434549 w 12192000"/>
              <a:gd name="connsiteY184" fmla="*/ 2234522 h 2237474"/>
              <a:gd name="connsiteX185" fmla="*/ 1398481 w 12192000"/>
              <a:gd name="connsiteY185" fmla="*/ 2237074 h 2237474"/>
              <a:gd name="connsiteX186" fmla="*/ 1398407 w 12192000"/>
              <a:gd name="connsiteY186" fmla="*/ 2237095 h 2237474"/>
              <a:gd name="connsiteX187" fmla="*/ 1370962 w 12192000"/>
              <a:gd name="connsiteY187" fmla="*/ 2237474 h 2237474"/>
              <a:gd name="connsiteX188" fmla="*/ 1356367 w 12192000"/>
              <a:gd name="connsiteY188" fmla="*/ 2235089 h 2237474"/>
              <a:gd name="connsiteX189" fmla="*/ 1324828 w 12192000"/>
              <a:gd name="connsiteY189" fmla="*/ 2231968 h 2237474"/>
              <a:gd name="connsiteX190" fmla="*/ 1297744 w 12192000"/>
              <a:gd name="connsiteY190" fmla="*/ 2235849 h 2237474"/>
              <a:gd name="connsiteX191" fmla="*/ 1286236 w 12192000"/>
              <a:gd name="connsiteY191" fmla="*/ 2233135 h 2237474"/>
              <a:gd name="connsiteX192" fmla="*/ 1283504 w 12192000"/>
              <a:gd name="connsiteY192" fmla="*/ 2233797 h 2237474"/>
              <a:gd name="connsiteX193" fmla="*/ 1279765 w 12192000"/>
              <a:gd name="connsiteY193" fmla="*/ 2229639 h 2237474"/>
              <a:gd name="connsiteX194" fmla="*/ 1195347 w 12192000"/>
              <a:gd name="connsiteY194" fmla="*/ 2212354 h 2237474"/>
              <a:gd name="connsiteX195" fmla="*/ 970251 w 12192000"/>
              <a:gd name="connsiteY195" fmla="*/ 2221029 h 2237474"/>
              <a:gd name="connsiteX196" fmla="*/ 812914 w 12192000"/>
              <a:gd name="connsiteY196" fmla="*/ 2202752 h 2237474"/>
              <a:gd name="connsiteX197" fmla="*/ 800195 w 12192000"/>
              <a:gd name="connsiteY197" fmla="*/ 2209407 h 2237474"/>
              <a:gd name="connsiteX198" fmla="*/ 784978 w 12192000"/>
              <a:gd name="connsiteY198" fmla="*/ 2212360 h 2237474"/>
              <a:gd name="connsiteX199" fmla="*/ 681987 w 12192000"/>
              <a:gd name="connsiteY199" fmla="*/ 2216757 h 2237474"/>
              <a:gd name="connsiteX200" fmla="*/ 669923 w 12192000"/>
              <a:gd name="connsiteY200" fmla="*/ 2211682 h 2237474"/>
              <a:gd name="connsiteX201" fmla="*/ 648680 w 12192000"/>
              <a:gd name="connsiteY201" fmla="*/ 2206229 h 2237474"/>
              <a:gd name="connsiteX202" fmla="*/ 597225 w 12192000"/>
              <a:gd name="connsiteY202" fmla="*/ 2180999 h 2237474"/>
              <a:gd name="connsiteX203" fmla="*/ 558449 w 12192000"/>
              <a:gd name="connsiteY203" fmla="*/ 2182346 h 2237474"/>
              <a:gd name="connsiteX204" fmla="*/ 550517 w 12192000"/>
              <a:gd name="connsiteY204" fmla="*/ 2182060 h 2237474"/>
              <a:gd name="connsiteX205" fmla="*/ 550309 w 12192000"/>
              <a:gd name="connsiteY205" fmla="*/ 2181825 h 2237474"/>
              <a:gd name="connsiteX206" fmla="*/ 541836 w 12192000"/>
              <a:gd name="connsiteY206" fmla="*/ 2181063 h 2237474"/>
              <a:gd name="connsiteX207" fmla="*/ 536057 w 12192000"/>
              <a:gd name="connsiteY207" fmla="*/ 2181537 h 2237474"/>
              <a:gd name="connsiteX208" fmla="*/ 520671 w 12192000"/>
              <a:gd name="connsiteY208" fmla="*/ 2180980 h 2237474"/>
              <a:gd name="connsiteX209" fmla="*/ 515024 w 12192000"/>
              <a:gd name="connsiteY209" fmla="*/ 2179258 h 2237474"/>
              <a:gd name="connsiteX210" fmla="*/ 512278 w 12192000"/>
              <a:gd name="connsiteY210" fmla="*/ 2176369 h 2237474"/>
              <a:gd name="connsiteX211" fmla="*/ 480419 w 12192000"/>
              <a:gd name="connsiteY211" fmla="*/ 2167807 h 2237474"/>
              <a:gd name="connsiteX212" fmla="*/ 413835 w 12192000"/>
              <a:gd name="connsiteY212" fmla="*/ 2156783 h 2237474"/>
              <a:gd name="connsiteX213" fmla="*/ 376513 w 12192000"/>
              <a:gd name="connsiteY213" fmla="*/ 2154014 h 2237474"/>
              <a:gd name="connsiteX214" fmla="*/ 273386 w 12192000"/>
              <a:gd name="connsiteY214" fmla="*/ 2142551 h 2237474"/>
              <a:gd name="connsiteX215" fmla="*/ 169207 w 12192000"/>
              <a:gd name="connsiteY215" fmla="*/ 2128100 h 2237474"/>
              <a:gd name="connsiteX216" fmla="*/ 93149 w 12192000"/>
              <a:gd name="connsiteY216" fmla="*/ 2105324 h 2237474"/>
              <a:gd name="connsiteX217" fmla="*/ 88109 w 12192000"/>
              <a:gd name="connsiteY217" fmla="*/ 2106704 h 2237474"/>
              <a:gd name="connsiteX218" fmla="*/ 80022 w 12192000"/>
              <a:gd name="connsiteY218" fmla="*/ 2107254 h 2237474"/>
              <a:gd name="connsiteX219" fmla="*/ 79717 w 12192000"/>
              <a:gd name="connsiteY219" fmla="*/ 2107046 h 2237474"/>
              <a:gd name="connsiteX220" fmla="*/ 72352 w 12192000"/>
              <a:gd name="connsiteY220" fmla="*/ 2107991 h 2237474"/>
              <a:gd name="connsiteX221" fmla="*/ 37645 w 12192000"/>
              <a:gd name="connsiteY221" fmla="*/ 2115401 h 2237474"/>
              <a:gd name="connsiteX222" fmla="*/ 4572 w 12192000"/>
              <a:gd name="connsiteY222" fmla="*/ 2111091 h 2237474"/>
              <a:gd name="connsiteX223" fmla="*/ 0 w 12192000"/>
              <a:gd name="connsiteY223" fmla="*/ 2110468 h 2237474"/>
              <a:gd name="connsiteX224" fmla="*/ 0 w 12192000"/>
              <a:gd name="connsiteY22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14927 w 12192000"/>
              <a:gd name="connsiteY111" fmla="*/ 1847827 h 2237474"/>
              <a:gd name="connsiteX112" fmla="*/ 5108970 w 12192000"/>
              <a:gd name="connsiteY112" fmla="*/ 1847935 h 2237474"/>
              <a:gd name="connsiteX113" fmla="*/ 5067961 w 12192000"/>
              <a:gd name="connsiteY113" fmla="*/ 1845917 h 2237474"/>
              <a:gd name="connsiteX114" fmla="*/ 5007075 w 12192000"/>
              <a:gd name="connsiteY114" fmla="*/ 1838626 h 2237474"/>
              <a:gd name="connsiteX115" fmla="*/ 4944087 w 12192000"/>
              <a:gd name="connsiteY115" fmla="*/ 1823332 h 2237474"/>
              <a:gd name="connsiteX116" fmla="*/ 4907662 w 12192000"/>
              <a:gd name="connsiteY116" fmla="*/ 1816900 h 2237474"/>
              <a:gd name="connsiteX117" fmla="*/ 4882386 w 12192000"/>
              <a:gd name="connsiteY117" fmla="*/ 1809844 h 2237474"/>
              <a:gd name="connsiteX118" fmla="*/ 4811440 w 12192000"/>
              <a:gd name="connsiteY118" fmla="*/ 1804655 h 2237474"/>
              <a:gd name="connsiteX119" fmla="*/ 4691075 w 12192000"/>
              <a:gd name="connsiteY119" fmla="*/ 1801389 h 2237474"/>
              <a:gd name="connsiteX120" fmla="*/ 4611738 w 12192000"/>
              <a:gd name="connsiteY120" fmla="*/ 1776964 h 2237474"/>
              <a:gd name="connsiteX121" fmla="*/ 4560070 w 12192000"/>
              <a:gd name="connsiteY121" fmla="*/ 1785640 h 2237474"/>
              <a:gd name="connsiteX122" fmla="*/ 4536503 w 12192000"/>
              <a:gd name="connsiteY122" fmla="*/ 1785334 h 2237474"/>
              <a:gd name="connsiteX123" fmla="*/ 4513724 w 12192000"/>
              <a:gd name="connsiteY123" fmla="*/ 1791996 h 2237474"/>
              <a:gd name="connsiteX124" fmla="*/ 4459810 w 12192000"/>
              <a:gd name="connsiteY124" fmla="*/ 1797886 h 2237474"/>
              <a:gd name="connsiteX125" fmla="*/ 4379064 w 12192000"/>
              <a:gd name="connsiteY125" fmla="*/ 1817177 h 2237474"/>
              <a:gd name="connsiteX126" fmla="*/ 4319209 w 12192000"/>
              <a:gd name="connsiteY126" fmla="*/ 1834833 h 2237474"/>
              <a:gd name="connsiteX127" fmla="*/ 4290981 w 12192000"/>
              <a:gd name="connsiteY127" fmla="*/ 1839677 h 2237474"/>
              <a:gd name="connsiteX128" fmla="*/ 4285792 w 12192000"/>
              <a:gd name="connsiteY128" fmla="*/ 1836231 h 2237474"/>
              <a:gd name="connsiteX129" fmla="*/ 4238372 w 12192000"/>
              <a:gd name="connsiteY129" fmla="*/ 1851480 h 2237474"/>
              <a:gd name="connsiteX130" fmla="*/ 4232517 w 12192000"/>
              <a:gd name="connsiteY130" fmla="*/ 1852567 h 2237474"/>
              <a:gd name="connsiteX131" fmla="*/ 4191732 w 12192000"/>
              <a:gd name="connsiteY131" fmla="*/ 1857328 h 2237474"/>
              <a:gd name="connsiteX132" fmla="*/ 4065532 w 12192000"/>
              <a:gd name="connsiteY132" fmla="*/ 1855477 h 2237474"/>
              <a:gd name="connsiteX133" fmla="*/ 4028460 w 12192000"/>
              <a:gd name="connsiteY133" fmla="*/ 1855137 h 2237474"/>
              <a:gd name="connsiteX134" fmla="*/ 4002267 w 12192000"/>
              <a:gd name="connsiteY134" fmla="*/ 1852352 h 2237474"/>
              <a:gd name="connsiteX135" fmla="*/ 3931396 w 12192000"/>
              <a:gd name="connsiteY135" fmla="*/ 1858915 h 2237474"/>
              <a:gd name="connsiteX136" fmla="*/ 3812162 w 12192000"/>
              <a:gd name="connsiteY136" fmla="*/ 1875501 h 2237474"/>
              <a:gd name="connsiteX137" fmla="*/ 3729530 w 12192000"/>
              <a:gd name="connsiteY137" fmla="*/ 1864513 h 2237474"/>
              <a:gd name="connsiteX138" fmla="*/ 3680177 w 12192000"/>
              <a:gd name="connsiteY138" fmla="*/ 1881552 h 2237474"/>
              <a:gd name="connsiteX139" fmla="*/ 3567259 w 12192000"/>
              <a:gd name="connsiteY139" fmla="*/ 1893482 h 2237474"/>
              <a:gd name="connsiteX140" fmla="*/ 3405770 w 12192000"/>
              <a:gd name="connsiteY140" fmla="*/ 1904591 h 2237474"/>
              <a:gd name="connsiteX141" fmla="*/ 3280097 w 12192000"/>
              <a:gd name="connsiteY141" fmla="*/ 1919610 h 2237474"/>
              <a:gd name="connsiteX142" fmla="*/ 3123424 w 12192000"/>
              <a:gd name="connsiteY142" fmla="*/ 1952930 h 2237474"/>
              <a:gd name="connsiteX143" fmla="*/ 3009910 w 12192000"/>
              <a:gd name="connsiteY143" fmla="*/ 1957866 h 2237474"/>
              <a:gd name="connsiteX144" fmla="*/ 2995934 w 12192000"/>
              <a:gd name="connsiteY144" fmla="*/ 1967085 h 2237474"/>
              <a:gd name="connsiteX145" fmla="*/ 2980071 w 12192000"/>
              <a:gd name="connsiteY145" fmla="*/ 1972988 h 2237474"/>
              <a:gd name="connsiteX146" fmla="*/ 2978094 w 12192000"/>
              <a:gd name="connsiteY146" fmla="*/ 1972369 h 2237474"/>
              <a:gd name="connsiteX147" fmla="*/ 2942858 w 12192000"/>
              <a:gd name="connsiteY147" fmla="*/ 1981367 h 2237474"/>
              <a:gd name="connsiteX148" fmla="*/ 2875436 w 12192000"/>
              <a:gd name="connsiteY148" fmla="*/ 1996977 h 2237474"/>
              <a:gd name="connsiteX149" fmla="*/ 2874892 w 12192000"/>
              <a:gd name="connsiteY149" fmla="*/ 1996085 h 2237474"/>
              <a:gd name="connsiteX150" fmla="*/ 2864145 w 12192000"/>
              <a:gd name="connsiteY150" fmla="*/ 1994061 h 2237474"/>
              <a:gd name="connsiteX151" fmla="*/ 2843662 w 12192000"/>
              <a:gd name="connsiteY151" fmla="*/ 1992498 h 2237474"/>
              <a:gd name="connsiteX152" fmla="*/ 2796128 w 12192000"/>
              <a:gd name="connsiteY152" fmla="*/ 1976403 h 2237474"/>
              <a:gd name="connsiteX153" fmla="*/ 2756784 w 12192000"/>
              <a:gd name="connsiteY153" fmla="*/ 1985116 h 2237474"/>
              <a:gd name="connsiteX154" fmla="*/ 2748833 w 12192000"/>
              <a:gd name="connsiteY154" fmla="*/ 1986323 h 2237474"/>
              <a:gd name="connsiteX155" fmla="*/ 2748661 w 12192000"/>
              <a:gd name="connsiteY155" fmla="*/ 1986122 h 2237474"/>
              <a:gd name="connsiteX156" fmla="*/ 2740251 w 12192000"/>
              <a:gd name="connsiteY156" fmla="*/ 1986946 h 2237474"/>
              <a:gd name="connsiteX157" fmla="*/ 2718916 w 12192000"/>
              <a:gd name="connsiteY157" fmla="*/ 1990867 h 2237474"/>
              <a:gd name="connsiteX158" fmla="*/ 2713522 w 12192000"/>
              <a:gd name="connsiteY158" fmla="*/ 1990173 h 2237474"/>
              <a:gd name="connsiteX159" fmla="*/ 2680597 w 12192000"/>
              <a:gd name="connsiteY159" fmla="*/ 1984996 h 2237474"/>
              <a:gd name="connsiteX160" fmla="*/ 2578178 w 12192000"/>
              <a:gd name="connsiteY160" fmla="*/ 1990531 h 2237474"/>
              <a:gd name="connsiteX161" fmla="*/ 2476147 w 12192000"/>
              <a:gd name="connsiteY161" fmla="*/ 1998305 h 2237474"/>
              <a:gd name="connsiteX162" fmla="*/ 2373568 w 12192000"/>
              <a:gd name="connsiteY162" fmla="*/ 2003219 h 2237474"/>
              <a:gd name="connsiteX163" fmla="*/ 2321399 w 12192000"/>
              <a:gd name="connsiteY163" fmla="*/ 1989467 h 2237474"/>
              <a:gd name="connsiteX164" fmla="*/ 2315525 w 12192000"/>
              <a:gd name="connsiteY164" fmla="*/ 1989708 h 2237474"/>
              <a:gd name="connsiteX165" fmla="*/ 2300792 w 12192000"/>
              <a:gd name="connsiteY165" fmla="*/ 1994290 h 2237474"/>
              <a:gd name="connsiteX166" fmla="*/ 2295469 w 12192000"/>
              <a:gd name="connsiteY166" fmla="*/ 1996659 h 2237474"/>
              <a:gd name="connsiteX167" fmla="*/ 2287219 w 12192000"/>
              <a:gd name="connsiteY167" fmla="*/ 1998750 h 2237474"/>
              <a:gd name="connsiteX168" fmla="*/ 2286948 w 12192000"/>
              <a:gd name="connsiteY168" fmla="*/ 1998596 h 2237474"/>
              <a:gd name="connsiteX169" fmla="*/ 2243069 w 12192000"/>
              <a:gd name="connsiteY169" fmla="*/ 2015111 h 2237474"/>
              <a:gd name="connsiteX170" fmla="*/ 2186609 w 12192000"/>
              <a:gd name="connsiteY170" fmla="*/ 2008263 h 2237474"/>
              <a:gd name="connsiteX171" fmla="*/ 2164831 w 12192000"/>
              <a:gd name="connsiteY171" fmla="*/ 2010143 h 2237474"/>
              <a:gd name="connsiteX172" fmla="*/ 2152836 w 12192000"/>
              <a:gd name="connsiteY172" fmla="*/ 2010048 h 2237474"/>
              <a:gd name="connsiteX173" fmla="*/ 2117102 w 12192000"/>
              <a:gd name="connsiteY173" fmla="*/ 2023004 h 2237474"/>
              <a:gd name="connsiteX174" fmla="*/ 2111935 w 12192000"/>
              <a:gd name="connsiteY174" fmla="*/ 2023163 h 2237474"/>
              <a:gd name="connsiteX175" fmla="*/ 2089991 w 12192000"/>
              <a:gd name="connsiteY175" fmla="*/ 2034193 h 2237474"/>
              <a:gd name="connsiteX176" fmla="*/ 2058061 w 12192000"/>
              <a:gd name="connsiteY176" fmla="*/ 2047942 h 2237474"/>
              <a:gd name="connsiteX177" fmla="*/ 2055737 w 12192000"/>
              <a:gd name="connsiteY177" fmla="*/ 2047704 h 2237474"/>
              <a:gd name="connsiteX178" fmla="*/ 2042244 w 12192000"/>
              <a:gd name="connsiteY178" fmla="*/ 2055560 h 2237474"/>
              <a:gd name="connsiteX179" fmla="*/ 1976224 w 12192000"/>
              <a:gd name="connsiteY179" fmla="*/ 2074257 h 2237474"/>
              <a:gd name="connsiteX180" fmla="*/ 1877728 w 12192000"/>
              <a:gd name="connsiteY180" fmla="*/ 2101004 h 2237474"/>
              <a:gd name="connsiteX181" fmla="*/ 1759056 w 12192000"/>
              <a:gd name="connsiteY181" fmla="*/ 2125608 h 2237474"/>
              <a:gd name="connsiteX182" fmla="*/ 1637948 w 12192000"/>
              <a:gd name="connsiteY182" fmla="*/ 2172597 h 2237474"/>
              <a:gd name="connsiteX183" fmla="*/ 1434549 w 12192000"/>
              <a:gd name="connsiteY183" fmla="*/ 2234522 h 2237474"/>
              <a:gd name="connsiteX184" fmla="*/ 1398481 w 12192000"/>
              <a:gd name="connsiteY184" fmla="*/ 2237074 h 2237474"/>
              <a:gd name="connsiteX185" fmla="*/ 1398407 w 12192000"/>
              <a:gd name="connsiteY185" fmla="*/ 2237095 h 2237474"/>
              <a:gd name="connsiteX186" fmla="*/ 1370962 w 12192000"/>
              <a:gd name="connsiteY186" fmla="*/ 2237474 h 2237474"/>
              <a:gd name="connsiteX187" fmla="*/ 1356367 w 12192000"/>
              <a:gd name="connsiteY187" fmla="*/ 2235089 h 2237474"/>
              <a:gd name="connsiteX188" fmla="*/ 1324828 w 12192000"/>
              <a:gd name="connsiteY188" fmla="*/ 2231968 h 2237474"/>
              <a:gd name="connsiteX189" fmla="*/ 1297744 w 12192000"/>
              <a:gd name="connsiteY189" fmla="*/ 2235849 h 2237474"/>
              <a:gd name="connsiteX190" fmla="*/ 1286236 w 12192000"/>
              <a:gd name="connsiteY190" fmla="*/ 2233135 h 2237474"/>
              <a:gd name="connsiteX191" fmla="*/ 1283504 w 12192000"/>
              <a:gd name="connsiteY191" fmla="*/ 2233797 h 2237474"/>
              <a:gd name="connsiteX192" fmla="*/ 1279765 w 12192000"/>
              <a:gd name="connsiteY192" fmla="*/ 2229639 h 2237474"/>
              <a:gd name="connsiteX193" fmla="*/ 1195347 w 12192000"/>
              <a:gd name="connsiteY193" fmla="*/ 2212354 h 2237474"/>
              <a:gd name="connsiteX194" fmla="*/ 970251 w 12192000"/>
              <a:gd name="connsiteY194" fmla="*/ 2221029 h 2237474"/>
              <a:gd name="connsiteX195" fmla="*/ 812914 w 12192000"/>
              <a:gd name="connsiteY195" fmla="*/ 2202752 h 2237474"/>
              <a:gd name="connsiteX196" fmla="*/ 800195 w 12192000"/>
              <a:gd name="connsiteY196" fmla="*/ 2209407 h 2237474"/>
              <a:gd name="connsiteX197" fmla="*/ 784978 w 12192000"/>
              <a:gd name="connsiteY197" fmla="*/ 2212360 h 2237474"/>
              <a:gd name="connsiteX198" fmla="*/ 681987 w 12192000"/>
              <a:gd name="connsiteY198" fmla="*/ 2216757 h 2237474"/>
              <a:gd name="connsiteX199" fmla="*/ 669923 w 12192000"/>
              <a:gd name="connsiteY199" fmla="*/ 2211682 h 2237474"/>
              <a:gd name="connsiteX200" fmla="*/ 648680 w 12192000"/>
              <a:gd name="connsiteY200" fmla="*/ 2206229 h 2237474"/>
              <a:gd name="connsiteX201" fmla="*/ 597225 w 12192000"/>
              <a:gd name="connsiteY201" fmla="*/ 2180999 h 2237474"/>
              <a:gd name="connsiteX202" fmla="*/ 558449 w 12192000"/>
              <a:gd name="connsiteY202" fmla="*/ 2182346 h 2237474"/>
              <a:gd name="connsiteX203" fmla="*/ 550517 w 12192000"/>
              <a:gd name="connsiteY203" fmla="*/ 2182060 h 2237474"/>
              <a:gd name="connsiteX204" fmla="*/ 550309 w 12192000"/>
              <a:gd name="connsiteY204" fmla="*/ 2181825 h 2237474"/>
              <a:gd name="connsiteX205" fmla="*/ 541836 w 12192000"/>
              <a:gd name="connsiteY205" fmla="*/ 2181063 h 2237474"/>
              <a:gd name="connsiteX206" fmla="*/ 536057 w 12192000"/>
              <a:gd name="connsiteY206" fmla="*/ 2181537 h 2237474"/>
              <a:gd name="connsiteX207" fmla="*/ 520671 w 12192000"/>
              <a:gd name="connsiteY207" fmla="*/ 2180980 h 2237474"/>
              <a:gd name="connsiteX208" fmla="*/ 515024 w 12192000"/>
              <a:gd name="connsiteY208" fmla="*/ 2179258 h 2237474"/>
              <a:gd name="connsiteX209" fmla="*/ 512278 w 12192000"/>
              <a:gd name="connsiteY209" fmla="*/ 2176369 h 2237474"/>
              <a:gd name="connsiteX210" fmla="*/ 480419 w 12192000"/>
              <a:gd name="connsiteY210" fmla="*/ 2167807 h 2237474"/>
              <a:gd name="connsiteX211" fmla="*/ 413835 w 12192000"/>
              <a:gd name="connsiteY211" fmla="*/ 2156783 h 2237474"/>
              <a:gd name="connsiteX212" fmla="*/ 376513 w 12192000"/>
              <a:gd name="connsiteY212" fmla="*/ 2154014 h 2237474"/>
              <a:gd name="connsiteX213" fmla="*/ 273386 w 12192000"/>
              <a:gd name="connsiteY213" fmla="*/ 2142551 h 2237474"/>
              <a:gd name="connsiteX214" fmla="*/ 169207 w 12192000"/>
              <a:gd name="connsiteY214" fmla="*/ 2128100 h 2237474"/>
              <a:gd name="connsiteX215" fmla="*/ 93149 w 12192000"/>
              <a:gd name="connsiteY215" fmla="*/ 2105324 h 2237474"/>
              <a:gd name="connsiteX216" fmla="*/ 88109 w 12192000"/>
              <a:gd name="connsiteY216" fmla="*/ 2106704 h 2237474"/>
              <a:gd name="connsiteX217" fmla="*/ 80022 w 12192000"/>
              <a:gd name="connsiteY217" fmla="*/ 2107254 h 2237474"/>
              <a:gd name="connsiteX218" fmla="*/ 79717 w 12192000"/>
              <a:gd name="connsiteY218" fmla="*/ 2107046 h 2237474"/>
              <a:gd name="connsiteX219" fmla="*/ 72352 w 12192000"/>
              <a:gd name="connsiteY219" fmla="*/ 2107991 h 2237474"/>
              <a:gd name="connsiteX220" fmla="*/ 37645 w 12192000"/>
              <a:gd name="connsiteY220" fmla="*/ 2115401 h 2237474"/>
              <a:gd name="connsiteX221" fmla="*/ 4572 w 12192000"/>
              <a:gd name="connsiteY221" fmla="*/ 2111091 h 2237474"/>
              <a:gd name="connsiteX222" fmla="*/ 0 w 12192000"/>
              <a:gd name="connsiteY222" fmla="*/ 2110468 h 2237474"/>
              <a:gd name="connsiteX223" fmla="*/ 0 w 12192000"/>
              <a:gd name="connsiteY22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68852 w 12192000"/>
              <a:gd name="connsiteY109" fmla="*/ 1844846 h 2237474"/>
              <a:gd name="connsiteX110" fmla="*/ 5114927 w 12192000"/>
              <a:gd name="connsiteY110" fmla="*/ 1847827 h 2237474"/>
              <a:gd name="connsiteX111" fmla="*/ 5108970 w 12192000"/>
              <a:gd name="connsiteY111" fmla="*/ 1847935 h 2237474"/>
              <a:gd name="connsiteX112" fmla="*/ 5067961 w 12192000"/>
              <a:gd name="connsiteY112" fmla="*/ 1845917 h 2237474"/>
              <a:gd name="connsiteX113" fmla="*/ 5007075 w 12192000"/>
              <a:gd name="connsiteY113" fmla="*/ 1838626 h 2237474"/>
              <a:gd name="connsiteX114" fmla="*/ 4944087 w 12192000"/>
              <a:gd name="connsiteY114" fmla="*/ 1823332 h 2237474"/>
              <a:gd name="connsiteX115" fmla="*/ 4907662 w 12192000"/>
              <a:gd name="connsiteY115" fmla="*/ 1816900 h 2237474"/>
              <a:gd name="connsiteX116" fmla="*/ 4882386 w 12192000"/>
              <a:gd name="connsiteY116" fmla="*/ 1809844 h 2237474"/>
              <a:gd name="connsiteX117" fmla="*/ 4811440 w 12192000"/>
              <a:gd name="connsiteY117" fmla="*/ 1804655 h 2237474"/>
              <a:gd name="connsiteX118" fmla="*/ 4691075 w 12192000"/>
              <a:gd name="connsiteY118" fmla="*/ 1801389 h 2237474"/>
              <a:gd name="connsiteX119" fmla="*/ 4611738 w 12192000"/>
              <a:gd name="connsiteY119" fmla="*/ 1776964 h 2237474"/>
              <a:gd name="connsiteX120" fmla="*/ 4560070 w 12192000"/>
              <a:gd name="connsiteY120" fmla="*/ 1785640 h 2237474"/>
              <a:gd name="connsiteX121" fmla="*/ 4536503 w 12192000"/>
              <a:gd name="connsiteY121" fmla="*/ 1785334 h 2237474"/>
              <a:gd name="connsiteX122" fmla="*/ 4513724 w 12192000"/>
              <a:gd name="connsiteY122" fmla="*/ 1791996 h 2237474"/>
              <a:gd name="connsiteX123" fmla="*/ 4459810 w 12192000"/>
              <a:gd name="connsiteY123" fmla="*/ 1797886 h 2237474"/>
              <a:gd name="connsiteX124" fmla="*/ 4379064 w 12192000"/>
              <a:gd name="connsiteY124" fmla="*/ 1817177 h 2237474"/>
              <a:gd name="connsiteX125" fmla="*/ 4319209 w 12192000"/>
              <a:gd name="connsiteY125" fmla="*/ 1834833 h 2237474"/>
              <a:gd name="connsiteX126" fmla="*/ 4290981 w 12192000"/>
              <a:gd name="connsiteY126" fmla="*/ 1839677 h 2237474"/>
              <a:gd name="connsiteX127" fmla="*/ 4285792 w 12192000"/>
              <a:gd name="connsiteY127" fmla="*/ 1836231 h 2237474"/>
              <a:gd name="connsiteX128" fmla="*/ 4238372 w 12192000"/>
              <a:gd name="connsiteY128" fmla="*/ 1851480 h 2237474"/>
              <a:gd name="connsiteX129" fmla="*/ 4232517 w 12192000"/>
              <a:gd name="connsiteY129" fmla="*/ 1852567 h 2237474"/>
              <a:gd name="connsiteX130" fmla="*/ 4191732 w 12192000"/>
              <a:gd name="connsiteY130" fmla="*/ 1857328 h 2237474"/>
              <a:gd name="connsiteX131" fmla="*/ 4065532 w 12192000"/>
              <a:gd name="connsiteY131" fmla="*/ 1855477 h 2237474"/>
              <a:gd name="connsiteX132" fmla="*/ 4028460 w 12192000"/>
              <a:gd name="connsiteY132" fmla="*/ 1855137 h 2237474"/>
              <a:gd name="connsiteX133" fmla="*/ 4002267 w 12192000"/>
              <a:gd name="connsiteY133" fmla="*/ 1852352 h 2237474"/>
              <a:gd name="connsiteX134" fmla="*/ 3931396 w 12192000"/>
              <a:gd name="connsiteY134" fmla="*/ 1858915 h 2237474"/>
              <a:gd name="connsiteX135" fmla="*/ 3812162 w 12192000"/>
              <a:gd name="connsiteY135" fmla="*/ 1875501 h 2237474"/>
              <a:gd name="connsiteX136" fmla="*/ 3729530 w 12192000"/>
              <a:gd name="connsiteY136" fmla="*/ 1864513 h 2237474"/>
              <a:gd name="connsiteX137" fmla="*/ 3680177 w 12192000"/>
              <a:gd name="connsiteY137" fmla="*/ 1881552 h 2237474"/>
              <a:gd name="connsiteX138" fmla="*/ 3567259 w 12192000"/>
              <a:gd name="connsiteY138" fmla="*/ 1893482 h 2237474"/>
              <a:gd name="connsiteX139" fmla="*/ 3405770 w 12192000"/>
              <a:gd name="connsiteY139" fmla="*/ 1904591 h 2237474"/>
              <a:gd name="connsiteX140" fmla="*/ 3280097 w 12192000"/>
              <a:gd name="connsiteY140" fmla="*/ 1919610 h 2237474"/>
              <a:gd name="connsiteX141" fmla="*/ 3123424 w 12192000"/>
              <a:gd name="connsiteY141" fmla="*/ 1952930 h 2237474"/>
              <a:gd name="connsiteX142" fmla="*/ 3009910 w 12192000"/>
              <a:gd name="connsiteY142" fmla="*/ 1957866 h 2237474"/>
              <a:gd name="connsiteX143" fmla="*/ 2995934 w 12192000"/>
              <a:gd name="connsiteY143" fmla="*/ 1967085 h 2237474"/>
              <a:gd name="connsiteX144" fmla="*/ 2980071 w 12192000"/>
              <a:gd name="connsiteY144" fmla="*/ 1972988 h 2237474"/>
              <a:gd name="connsiteX145" fmla="*/ 2978094 w 12192000"/>
              <a:gd name="connsiteY145" fmla="*/ 1972369 h 2237474"/>
              <a:gd name="connsiteX146" fmla="*/ 2942858 w 12192000"/>
              <a:gd name="connsiteY146" fmla="*/ 1981367 h 2237474"/>
              <a:gd name="connsiteX147" fmla="*/ 2875436 w 12192000"/>
              <a:gd name="connsiteY147" fmla="*/ 1996977 h 2237474"/>
              <a:gd name="connsiteX148" fmla="*/ 2874892 w 12192000"/>
              <a:gd name="connsiteY148" fmla="*/ 1996085 h 2237474"/>
              <a:gd name="connsiteX149" fmla="*/ 2864145 w 12192000"/>
              <a:gd name="connsiteY149" fmla="*/ 1994061 h 2237474"/>
              <a:gd name="connsiteX150" fmla="*/ 2843662 w 12192000"/>
              <a:gd name="connsiteY150" fmla="*/ 1992498 h 2237474"/>
              <a:gd name="connsiteX151" fmla="*/ 2796128 w 12192000"/>
              <a:gd name="connsiteY151" fmla="*/ 1976403 h 2237474"/>
              <a:gd name="connsiteX152" fmla="*/ 2756784 w 12192000"/>
              <a:gd name="connsiteY152" fmla="*/ 1985116 h 2237474"/>
              <a:gd name="connsiteX153" fmla="*/ 2748833 w 12192000"/>
              <a:gd name="connsiteY153" fmla="*/ 1986323 h 2237474"/>
              <a:gd name="connsiteX154" fmla="*/ 2748661 w 12192000"/>
              <a:gd name="connsiteY154" fmla="*/ 1986122 h 2237474"/>
              <a:gd name="connsiteX155" fmla="*/ 2740251 w 12192000"/>
              <a:gd name="connsiteY155" fmla="*/ 1986946 h 2237474"/>
              <a:gd name="connsiteX156" fmla="*/ 2718916 w 12192000"/>
              <a:gd name="connsiteY156" fmla="*/ 1990867 h 2237474"/>
              <a:gd name="connsiteX157" fmla="*/ 2713522 w 12192000"/>
              <a:gd name="connsiteY157" fmla="*/ 1990173 h 2237474"/>
              <a:gd name="connsiteX158" fmla="*/ 2680597 w 12192000"/>
              <a:gd name="connsiteY158" fmla="*/ 1984996 h 2237474"/>
              <a:gd name="connsiteX159" fmla="*/ 2578178 w 12192000"/>
              <a:gd name="connsiteY159" fmla="*/ 1990531 h 2237474"/>
              <a:gd name="connsiteX160" fmla="*/ 2476147 w 12192000"/>
              <a:gd name="connsiteY160" fmla="*/ 1998305 h 2237474"/>
              <a:gd name="connsiteX161" fmla="*/ 2373568 w 12192000"/>
              <a:gd name="connsiteY161" fmla="*/ 2003219 h 2237474"/>
              <a:gd name="connsiteX162" fmla="*/ 2321399 w 12192000"/>
              <a:gd name="connsiteY162" fmla="*/ 1989467 h 2237474"/>
              <a:gd name="connsiteX163" fmla="*/ 2315525 w 12192000"/>
              <a:gd name="connsiteY163" fmla="*/ 1989708 h 2237474"/>
              <a:gd name="connsiteX164" fmla="*/ 2300792 w 12192000"/>
              <a:gd name="connsiteY164" fmla="*/ 1994290 h 2237474"/>
              <a:gd name="connsiteX165" fmla="*/ 2295469 w 12192000"/>
              <a:gd name="connsiteY165" fmla="*/ 1996659 h 2237474"/>
              <a:gd name="connsiteX166" fmla="*/ 2287219 w 12192000"/>
              <a:gd name="connsiteY166" fmla="*/ 1998750 h 2237474"/>
              <a:gd name="connsiteX167" fmla="*/ 2286948 w 12192000"/>
              <a:gd name="connsiteY167" fmla="*/ 1998596 h 2237474"/>
              <a:gd name="connsiteX168" fmla="*/ 2243069 w 12192000"/>
              <a:gd name="connsiteY168" fmla="*/ 2015111 h 2237474"/>
              <a:gd name="connsiteX169" fmla="*/ 2186609 w 12192000"/>
              <a:gd name="connsiteY169" fmla="*/ 2008263 h 2237474"/>
              <a:gd name="connsiteX170" fmla="*/ 2164831 w 12192000"/>
              <a:gd name="connsiteY170" fmla="*/ 2010143 h 2237474"/>
              <a:gd name="connsiteX171" fmla="*/ 2152836 w 12192000"/>
              <a:gd name="connsiteY171" fmla="*/ 2010048 h 2237474"/>
              <a:gd name="connsiteX172" fmla="*/ 2117102 w 12192000"/>
              <a:gd name="connsiteY172" fmla="*/ 2023004 h 2237474"/>
              <a:gd name="connsiteX173" fmla="*/ 2111935 w 12192000"/>
              <a:gd name="connsiteY173" fmla="*/ 2023163 h 2237474"/>
              <a:gd name="connsiteX174" fmla="*/ 2089991 w 12192000"/>
              <a:gd name="connsiteY174" fmla="*/ 2034193 h 2237474"/>
              <a:gd name="connsiteX175" fmla="*/ 2058061 w 12192000"/>
              <a:gd name="connsiteY175" fmla="*/ 2047942 h 2237474"/>
              <a:gd name="connsiteX176" fmla="*/ 2055737 w 12192000"/>
              <a:gd name="connsiteY176" fmla="*/ 2047704 h 2237474"/>
              <a:gd name="connsiteX177" fmla="*/ 2042244 w 12192000"/>
              <a:gd name="connsiteY177" fmla="*/ 2055560 h 2237474"/>
              <a:gd name="connsiteX178" fmla="*/ 1976224 w 12192000"/>
              <a:gd name="connsiteY178" fmla="*/ 2074257 h 2237474"/>
              <a:gd name="connsiteX179" fmla="*/ 1877728 w 12192000"/>
              <a:gd name="connsiteY179" fmla="*/ 2101004 h 2237474"/>
              <a:gd name="connsiteX180" fmla="*/ 1759056 w 12192000"/>
              <a:gd name="connsiteY180" fmla="*/ 2125608 h 2237474"/>
              <a:gd name="connsiteX181" fmla="*/ 1637948 w 12192000"/>
              <a:gd name="connsiteY181" fmla="*/ 2172597 h 2237474"/>
              <a:gd name="connsiteX182" fmla="*/ 1434549 w 12192000"/>
              <a:gd name="connsiteY182" fmla="*/ 2234522 h 2237474"/>
              <a:gd name="connsiteX183" fmla="*/ 1398481 w 12192000"/>
              <a:gd name="connsiteY183" fmla="*/ 2237074 h 2237474"/>
              <a:gd name="connsiteX184" fmla="*/ 1398407 w 12192000"/>
              <a:gd name="connsiteY184" fmla="*/ 2237095 h 2237474"/>
              <a:gd name="connsiteX185" fmla="*/ 1370962 w 12192000"/>
              <a:gd name="connsiteY185" fmla="*/ 2237474 h 2237474"/>
              <a:gd name="connsiteX186" fmla="*/ 1356367 w 12192000"/>
              <a:gd name="connsiteY186" fmla="*/ 2235089 h 2237474"/>
              <a:gd name="connsiteX187" fmla="*/ 1324828 w 12192000"/>
              <a:gd name="connsiteY187" fmla="*/ 2231968 h 2237474"/>
              <a:gd name="connsiteX188" fmla="*/ 1297744 w 12192000"/>
              <a:gd name="connsiteY188" fmla="*/ 2235849 h 2237474"/>
              <a:gd name="connsiteX189" fmla="*/ 1286236 w 12192000"/>
              <a:gd name="connsiteY189" fmla="*/ 2233135 h 2237474"/>
              <a:gd name="connsiteX190" fmla="*/ 1283504 w 12192000"/>
              <a:gd name="connsiteY190" fmla="*/ 2233797 h 2237474"/>
              <a:gd name="connsiteX191" fmla="*/ 1279765 w 12192000"/>
              <a:gd name="connsiteY191" fmla="*/ 2229639 h 2237474"/>
              <a:gd name="connsiteX192" fmla="*/ 1195347 w 12192000"/>
              <a:gd name="connsiteY192" fmla="*/ 2212354 h 2237474"/>
              <a:gd name="connsiteX193" fmla="*/ 970251 w 12192000"/>
              <a:gd name="connsiteY193" fmla="*/ 2221029 h 2237474"/>
              <a:gd name="connsiteX194" fmla="*/ 812914 w 12192000"/>
              <a:gd name="connsiteY194" fmla="*/ 2202752 h 2237474"/>
              <a:gd name="connsiteX195" fmla="*/ 800195 w 12192000"/>
              <a:gd name="connsiteY195" fmla="*/ 2209407 h 2237474"/>
              <a:gd name="connsiteX196" fmla="*/ 784978 w 12192000"/>
              <a:gd name="connsiteY196" fmla="*/ 2212360 h 2237474"/>
              <a:gd name="connsiteX197" fmla="*/ 681987 w 12192000"/>
              <a:gd name="connsiteY197" fmla="*/ 2216757 h 2237474"/>
              <a:gd name="connsiteX198" fmla="*/ 669923 w 12192000"/>
              <a:gd name="connsiteY198" fmla="*/ 2211682 h 2237474"/>
              <a:gd name="connsiteX199" fmla="*/ 648680 w 12192000"/>
              <a:gd name="connsiteY199" fmla="*/ 2206229 h 2237474"/>
              <a:gd name="connsiteX200" fmla="*/ 597225 w 12192000"/>
              <a:gd name="connsiteY200" fmla="*/ 2180999 h 2237474"/>
              <a:gd name="connsiteX201" fmla="*/ 558449 w 12192000"/>
              <a:gd name="connsiteY201" fmla="*/ 2182346 h 2237474"/>
              <a:gd name="connsiteX202" fmla="*/ 550517 w 12192000"/>
              <a:gd name="connsiteY202" fmla="*/ 2182060 h 2237474"/>
              <a:gd name="connsiteX203" fmla="*/ 550309 w 12192000"/>
              <a:gd name="connsiteY203" fmla="*/ 2181825 h 2237474"/>
              <a:gd name="connsiteX204" fmla="*/ 541836 w 12192000"/>
              <a:gd name="connsiteY204" fmla="*/ 2181063 h 2237474"/>
              <a:gd name="connsiteX205" fmla="*/ 536057 w 12192000"/>
              <a:gd name="connsiteY205" fmla="*/ 2181537 h 2237474"/>
              <a:gd name="connsiteX206" fmla="*/ 520671 w 12192000"/>
              <a:gd name="connsiteY206" fmla="*/ 2180980 h 2237474"/>
              <a:gd name="connsiteX207" fmla="*/ 515024 w 12192000"/>
              <a:gd name="connsiteY207" fmla="*/ 2179258 h 2237474"/>
              <a:gd name="connsiteX208" fmla="*/ 512278 w 12192000"/>
              <a:gd name="connsiteY208" fmla="*/ 2176369 h 2237474"/>
              <a:gd name="connsiteX209" fmla="*/ 480419 w 12192000"/>
              <a:gd name="connsiteY209" fmla="*/ 2167807 h 2237474"/>
              <a:gd name="connsiteX210" fmla="*/ 413835 w 12192000"/>
              <a:gd name="connsiteY210" fmla="*/ 2156783 h 2237474"/>
              <a:gd name="connsiteX211" fmla="*/ 376513 w 12192000"/>
              <a:gd name="connsiteY211" fmla="*/ 2154014 h 2237474"/>
              <a:gd name="connsiteX212" fmla="*/ 273386 w 12192000"/>
              <a:gd name="connsiteY212" fmla="*/ 2142551 h 2237474"/>
              <a:gd name="connsiteX213" fmla="*/ 169207 w 12192000"/>
              <a:gd name="connsiteY213" fmla="*/ 2128100 h 2237474"/>
              <a:gd name="connsiteX214" fmla="*/ 93149 w 12192000"/>
              <a:gd name="connsiteY214" fmla="*/ 2105324 h 2237474"/>
              <a:gd name="connsiteX215" fmla="*/ 88109 w 12192000"/>
              <a:gd name="connsiteY215" fmla="*/ 2106704 h 2237474"/>
              <a:gd name="connsiteX216" fmla="*/ 80022 w 12192000"/>
              <a:gd name="connsiteY216" fmla="*/ 2107254 h 2237474"/>
              <a:gd name="connsiteX217" fmla="*/ 79717 w 12192000"/>
              <a:gd name="connsiteY217" fmla="*/ 2107046 h 2237474"/>
              <a:gd name="connsiteX218" fmla="*/ 72352 w 12192000"/>
              <a:gd name="connsiteY218" fmla="*/ 2107991 h 2237474"/>
              <a:gd name="connsiteX219" fmla="*/ 37645 w 12192000"/>
              <a:gd name="connsiteY219" fmla="*/ 2115401 h 2237474"/>
              <a:gd name="connsiteX220" fmla="*/ 4572 w 12192000"/>
              <a:gd name="connsiteY220" fmla="*/ 2111091 h 2237474"/>
              <a:gd name="connsiteX221" fmla="*/ 0 w 12192000"/>
              <a:gd name="connsiteY221" fmla="*/ 2110468 h 2237474"/>
              <a:gd name="connsiteX222" fmla="*/ 0 w 12192000"/>
              <a:gd name="connsiteY22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75879 w 12192000"/>
              <a:gd name="connsiteY67" fmla="*/ 1345646 h 2237474"/>
              <a:gd name="connsiteX68" fmla="*/ 7840612 w 12192000"/>
              <a:gd name="connsiteY68" fmla="*/ 1369373 h 2237474"/>
              <a:gd name="connsiteX69" fmla="*/ 7786819 w 12192000"/>
              <a:gd name="connsiteY69" fmla="*/ 1378970 h 2237474"/>
              <a:gd name="connsiteX70" fmla="*/ 7548172 w 12192000"/>
              <a:gd name="connsiteY70" fmla="*/ 1417460 h 2237474"/>
              <a:gd name="connsiteX71" fmla="*/ 7483437 w 12192000"/>
              <a:gd name="connsiteY71" fmla="*/ 1478152 h 2237474"/>
              <a:gd name="connsiteX72" fmla="*/ 7377870 w 12192000"/>
              <a:gd name="connsiteY72" fmla="*/ 1523319 h 2237474"/>
              <a:gd name="connsiteX73" fmla="*/ 7230737 w 12192000"/>
              <a:gd name="connsiteY73" fmla="*/ 1562633 h 2237474"/>
              <a:gd name="connsiteX74" fmla="*/ 7224458 w 12192000"/>
              <a:gd name="connsiteY74" fmla="*/ 1573008 h 2237474"/>
              <a:gd name="connsiteX75" fmla="*/ 7213486 w 12192000"/>
              <a:gd name="connsiteY75" fmla="*/ 1580987 h 2237474"/>
              <a:gd name="connsiteX76" fmla="*/ 7183121 w 12192000"/>
              <a:gd name="connsiteY76" fmla="*/ 1595162 h 2237474"/>
              <a:gd name="connsiteX77" fmla="*/ 7164601 w 12192000"/>
              <a:gd name="connsiteY77" fmla="*/ 1606490 h 2237474"/>
              <a:gd name="connsiteX78" fmla="*/ 7114651 w 12192000"/>
              <a:gd name="connsiteY78" fmla="*/ 1620959 h 2237474"/>
              <a:gd name="connsiteX79" fmla="*/ 7092727 w 12192000"/>
              <a:gd name="connsiteY79" fmla="*/ 1623628 h 2237474"/>
              <a:gd name="connsiteX80" fmla="*/ 7031309 w 12192000"/>
              <a:gd name="connsiteY80" fmla="*/ 1619451 h 2237474"/>
              <a:gd name="connsiteX81" fmla="*/ 6999084 w 12192000"/>
              <a:gd name="connsiteY81" fmla="*/ 1634317 h 2237474"/>
              <a:gd name="connsiteX82" fmla="*/ 6992107 w 12192000"/>
              <a:gd name="connsiteY82" fmla="*/ 1636860 h 2237474"/>
              <a:gd name="connsiteX83" fmla="*/ 6991765 w 12192000"/>
              <a:gd name="connsiteY83" fmla="*/ 1636725 h 2237474"/>
              <a:gd name="connsiteX84" fmla="*/ 6900177 w 12192000"/>
              <a:gd name="connsiteY84" fmla="*/ 1636016 h 2237474"/>
              <a:gd name="connsiteX85" fmla="*/ 6795372 w 12192000"/>
              <a:gd name="connsiteY85" fmla="*/ 1644845 h 2237474"/>
              <a:gd name="connsiteX86" fmla="*/ 6692251 w 12192000"/>
              <a:gd name="connsiteY86" fmla="*/ 1656357 h 2237474"/>
              <a:gd name="connsiteX87" fmla="*/ 6655235 w 12192000"/>
              <a:gd name="connsiteY87" fmla="*/ 1661869 h 2237474"/>
              <a:gd name="connsiteX88" fmla="*/ 6587857 w 12192000"/>
              <a:gd name="connsiteY88" fmla="*/ 1665769 h 2237474"/>
              <a:gd name="connsiteX89" fmla="*/ 6554894 w 12192000"/>
              <a:gd name="connsiteY89" fmla="*/ 1664428 h 2237474"/>
              <a:gd name="connsiteX90" fmla="*/ 6516595 w 12192000"/>
              <a:gd name="connsiteY90" fmla="*/ 1667475 h 2237474"/>
              <a:gd name="connsiteX91" fmla="*/ 6508541 w 12192000"/>
              <a:gd name="connsiteY91" fmla="*/ 1668757 h 2237474"/>
              <a:gd name="connsiteX92" fmla="*/ 6471012 w 12192000"/>
              <a:gd name="connsiteY92" fmla="*/ 1678604 h 2237474"/>
              <a:gd name="connsiteX93" fmla="*/ 6415265 w 12192000"/>
              <a:gd name="connsiteY93" fmla="*/ 1665317 h 2237474"/>
              <a:gd name="connsiteX94" fmla="*/ 6364035 w 12192000"/>
              <a:gd name="connsiteY94" fmla="*/ 1667683 h 2237474"/>
              <a:gd name="connsiteX95" fmla="*/ 6280959 w 12192000"/>
              <a:gd name="connsiteY95" fmla="*/ 1689329 h 2237474"/>
              <a:gd name="connsiteX96" fmla="*/ 6243319 w 12192000"/>
              <a:gd name="connsiteY96" fmla="*/ 1695560 h 2237474"/>
              <a:gd name="connsiteX97" fmla="*/ 6098321 w 12192000"/>
              <a:gd name="connsiteY97" fmla="*/ 1721646 h 2237474"/>
              <a:gd name="connsiteX98" fmla="*/ 5880652 w 12192000"/>
              <a:gd name="connsiteY98" fmla="*/ 1779643 h 2237474"/>
              <a:gd name="connsiteX99" fmla="*/ 5785959 w 12192000"/>
              <a:gd name="connsiteY99" fmla="*/ 1775307 h 2237474"/>
              <a:gd name="connsiteX100" fmla="*/ 5643534 w 12192000"/>
              <a:gd name="connsiteY100" fmla="*/ 1802919 h 2237474"/>
              <a:gd name="connsiteX101" fmla="*/ 5518799 w 12192000"/>
              <a:gd name="connsiteY101" fmla="*/ 1818312 h 2237474"/>
              <a:gd name="connsiteX102" fmla="*/ 5505014 w 12192000"/>
              <a:gd name="connsiteY102" fmla="*/ 1819259 h 2237474"/>
              <a:gd name="connsiteX103" fmla="*/ 5453307 w 12192000"/>
              <a:gd name="connsiteY103" fmla="*/ 1815450 h 2237474"/>
              <a:gd name="connsiteX104" fmla="*/ 5364192 w 12192000"/>
              <a:gd name="connsiteY104" fmla="*/ 1826074 h 2237474"/>
              <a:gd name="connsiteX105" fmla="*/ 5350380 w 12192000"/>
              <a:gd name="connsiteY105" fmla="*/ 1830891 h 2237474"/>
              <a:gd name="connsiteX106" fmla="*/ 5259633 w 12192000"/>
              <a:gd name="connsiteY106" fmla="*/ 1837160 h 2237474"/>
              <a:gd name="connsiteX107" fmla="*/ 5197513 w 12192000"/>
              <a:gd name="connsiteY107" fmla="*/ 1844718 h 2237474"/>
              <a:gd name="connsiteX108" fmla="*/ 5168852 w 12192000"/>
              <a:gd name="connsiteY108" fmla="*/ 1844846 h 2237474"/>
              <a:gd name="connsiteX109" fmla="*/ 5114927 w 12192000"/>
              <a:gd name="connsiteY109" fmla="*/ 1847827 h 2237474"/>
              <a:gd name="connsiteX110" fmla="*/ 5108970 w 12192000"/>
              <a:gd name="connsiteY110" fmla="*/ 1847935 h 2237474"/>
              <a:gd name="connsiteX111" fmla="*/ 5067961 w 12192000"/>
              <a:gd name="connsiteY111" fmla="*/ 1845917 h 2237474"/>
              <a:gd name="connsiteX112" fmla="*/ 5007075 w 12192000"/>
              <a:gd name="connsiteY112" fmla="*/ 1838626 h 2237474"/>
              <a:gd name="connsiteX113" fmla="*/ 4944087 w 12192000"/>
              <a:gd name="connsiteY113" fmla="*/ 1823332 h 2237474"/>
              <a:gd name="connsiteX114" fmla="*/ 4907662 w 12192000"/>
              <a:gd name="connsiteY114" fmla="*/ 1816900 h 2237474"/>
              <a:gd name="connsiteX115" fmla="*/ 4882386 w 12192000"/>
              <a:gd name="connsiteY115" fmla="*/ 1809844 h 2237474"/>
              <a:gd name="connsiteX116" fmla="*/ 4811440 w 12192000"/>
              <a:gd name="connsiteY116" fmla="*/ 1804655 h 2237474"/>
              <a:gd name="connsiteX117" fmla="*/ 4691075 w 12192000"/>
              <a:gd name="connsiteY117" fmla="*/ 1801389 h 2237474"/>
              <a:gd name="connsiteX118" fmla="*/ 4611738 w 12192000"/>
              <a:gd name="connsiteY118" fmla="*/ 1776964 h 2237474"/>
              <a:gd name="connsiteX119" fmla="*/ 4560070 w 12192000"/>
              <a:gd name="connsiteY119" fmla="*/ 1785640 h 2237474"/>
              <a:gd name="connsiteX120" fmla="*/ 4536503 w 12192000"/>
              <a:gd name="connsiteY120" fmla="*/ 1785334 h 2237474"/>
              <a:gd name="connsiteX121" fmla="*/ 4513724 w 12192000"/>
              <a:gd name="connsiteY121" fmla="*/ 1791996 h 2237474"/>
              <a:gd name="connsiteX122" fmla="*/ 4459810 w 12192000"/>
              <a:gd name="connsiteY122" fmla="*/ 1797886 h 2237474"/>
              <a:gd name="connsiteX123" fmla="*/ 4379064 w 12192000"/>
              <a:gd name="connsiteY123" fmla="*/ 1817177 h 2237474"/>
              <a:gd name="connsiteX124" fmla="*/ 4319209 w 12192000"/>
              <a:gd name="connsiteY124" fmla="*/ 1834833 h 2237474"/>
              <a:gd name="connsiteX125" fmla="*/ 4290981 w 12192000"/>
              <a:gd name="connsiteY125" fmla="*/ 1839677 h 2237474"/>
              <a:gd name="connsiteX126" fmla="*/ 4285792 w 12192000"/>
              <a:gd name="connsiteY126" fmla="*/ 1836231 h 2237474"/>
              <a:gd name="connsiteX127" fmla="*/ 4238372 w 12192000"/>
              <a:gd name="connsiteY127" fmla="*/ 1851480 h 2237474"/>
              <a:gd name="connsiteX128" fmla="*/ 4232517 w 12192000"/>
              <a:gd name="connsiteY128" fmla="*/ 1852567 h 2237474"/>
              <a:gd name="connsiteX129" fmla="*/ 4191732 w 12192000"/>
              <a:gd name="connsiteY129" fmla="*/ 1857328 h 2237474"/>
              <a:gd name="connsiteX130" fmla="*/ 4065532 w 12192000"/>
              <a:gd name="connsiteY130" fmla="*/ 1855477 h 2237474"/>
              <a:gd name="connsiteX131" fmla="*/ 4028460 w 12192000"/>
              <a:gd name="connsiteY131" fmla="*/ 1855137 h 2237474"/>
              <a:gd name="connsiteX132" fmla="*/ 4002267 w 12192000"/>
              <a:gd name="connsiteY132" fmla="*/ 1852352 h 2237474"/>
              <a:gd name="connsiteX133" fmla="*/ 3931396 w 12192000"/>
              <a:gd name="connsiteY133" fmla="*/ 1858915 h 2237474"/>
              <a:gd name="connsiteX134" fmla="*/ 3812162 w 12192000"/>
              <a:gd name="connsiteY134" fmla="*/ 1875501 h 2237474"/>
              <a:gd name="connsiteX135" fmla="*/ 3729530 w 12192000"/>
              <a:gd name="connsiteY135" fmla="*/ 1864513 h 2237474"/>
              <a:gd name="connsiteX136" fmla="*/ 3680177 w 12192000"/>
              <a:gd name="connsiteY136" fmla="*/ 1881552 h 2237474"/>
              <a:gd name="connsiteX137" fmla="*/ 3567259 w 12192000"/>
              <a:gd name="connsiteY137" fmla="*/ 1893482 h 2237474"/>
              <a:gd name="connsiteX138" fmla="*/ 3405770 w 12192000"/>
              <a:gd name="connsiteY138" fmla="*/ 1904591 h 2237474"/>
              <a:gd name="connsiteX139" fmla="*/ 3280097 w 12192000"/>
              <a:gd name="connsiteY139" fmla="*/ 1919610 h 2237474"/>
              <a:gd name="connsiteX140" fmla="*/ 3123424 w 12192000"/>
              <a:gd name="connsiteY140" fmla="*/ 1952930 h 2237474"/>
              <a:gd name="connsiteX141" fmla="*/ 3009910 w 12192000"/>
              <a:gd name="connsiteY141" fmla="*/ 1957866 h 2237474"/>
              <a:gd name="connsiteX142" fmla="*/ 2995934 w 12192000"/>
              <a:gd name="connsiteY142" fmla="*/ 1967085 h 2237474"/>
              <a:gd name="connsiteX143" fmla="*/ 2980071 w 12192000"/>
              <a:gd name="connsiteY143" fmla="*/ 1972988 h 2237474"/>
              <a:gd name="connsiteX144" fmla="*/ 2978094 w 12192000"/>
              <a:gd name="connsiteY144" fmla="*/ 1972369 h 2237474"/>
              <a:gd name="connsiteX145" fmla="*/ 2942858 w 12192000"/>
              <a:gd name="connsiteY145" fmla="*/ 1981367 h 2237474"/>
              <a:gd name="connsiteX146" fmla="*/ 2875436 w 12192000"/>
              <a:gd name="connsiteY146" fmla="*/ 1996977 h 2237474"/>
              <a:gd name="connsiteX147" fmla="*/ 2874892 w 12192000"/>
              <a:gd name="connsiteY147" fmla="*/ 1996085 h 2237474"/>
              <a:gd name="connsiteX148" fmla="*/ 2864145 w 12192000"/>
              <a:gd name="connsiteY148" fmla="*/ 1994061 h 2237474"/>
              <a:gd name="connsiteX149" fmla="*/ 2843662 w 12192000"/>
              <a:gd name="connsiteY149" fmla="*/ 1992498 h 2237474"/>
              <a:gd name="connsiteX150" fmla="*/ 2796128 w 12192000"/>
              <a:gd name="connsiteY150" fmla="*/ 1976403 h 2237474"/>
              <a:gd name="connsiteX151" fmla="*/ 2756784 w 12192000"/>
              <a:gd name="connsiteY151" fmla="*/ 1985116 h 2237474"/>
              <a:gd name="connsiteX152" fmla="*/ 2748833 w 12192000"/>
              <a:gd name="connsiteY152" fmla="*/ 1986323 h 2237474"/>
              <a:gd name="connsiteX153" fmla="*/ 2748661 w 12192000"/>
              <a:gd name="connsiteY153" fmla="*/ 1986122 h 2237474"/>
              <a:gd name="connsiteX154" fmla="*/ 2740251 w 12192000"/>
              <a:gd name="connsiteY154" fmla="*/ 1986946 h 2237474"/>
              <a:gd name="connsiteX155" fmla="*/ 2718916 w 12192000"/>
              <a:gd name="connsiteY155" fmla="*/ 1990867 h 2237474"/>
              <a:gd name="connsiteX156" fmla="*/ 2713522 w 12192000"/>
              <a:gd name="connsiteY156" fmla="*/ 1990173 h 2237474"/>
              <a:gd name="connsiteX157" fmla="*/ 2680597 w 12192000"/>
              <a:gd name="connsiteY157" fmla="*/ 1984996 h 2237474"/>
              <a:gd name="connsiteX158" fmla="*/ 2578178 w 12192000"/>
              <a:gd name="connsiteY158" fmla="*/ 1990531 h 2237474"/>
              <a:gd name="connsiteX159" fmla="*/ 2476147 w 12192000"/>
              <a:gd name="connsiteY159" fmla="*/ 1998305 h 2237474"/>
              <a:gd name="connsiteX160" fmla="*/ 2373568 w 12192000"/>
              <a:gd name="connsiteY160" fmla="*/ 2003219 h 2237474"/>
              <a:gd name="connsiteX161" fmla="*/ 2321399 w 12192000"/>
              <a:gd name="connsiteY161" fmla="*/ 1989467 h 2237474"/>
              <a:gd name="connsiteX162" fmla="*/ 2315525 w 12192000"/>
              <a:gd name="connsiteY162" fmla="*/ 1989708 h 2237474"/>
              <a:gd name="connsiteX163" fmla="*/ 2300792 w 12192000"/>
              <a:gd name="connsiteY163" fmla="*/ 1994290 h 2237474"/>
              <a:gd name="connsiteX164" fmla="*/ 2295469 w 12192000"/>
              <a:gd name="connsiteY164" fmla="*/ 1996659 h 2237474"/>
              <a:gd name="connsiteX165" fmla="*/ 2287219 w 12192000"/>
              <a:gd name="connsiteY165" fmla="*/ 1998750 h 2237474"/>
              <a:gd name="connsiteX166" fmla="*/ 2286948 w 12192000"/>
              <a:gd name="connsiteY166" fmla="*/ 1998596 h 2237474"/>
              <a:gd name="connsiteX167" fmla="*/ 2243069 w 12192000"/>
              <a:gd name="connsiteY167" fmla="*/ 2015111 h 2237474"/>
              <a:gd name="connsiteX168" fmla="*/ 2186609 w 12192000"/>
              <a:gd name="connsiteY168" fmla="*/ 2008263 h 2237474"/>
              <a:gd name="connsiteX169" fmla="*/ 2164831 w 12192000"/>
              <a:gd name="connsiteY169" fmla="*/ 2010143 h 2237474"/>
              <a:gd name="connsiteX170" fmla="*/ 2152836 w 12192000"/>
              <a:gd name="connsiteY170" fmla="*/ 2010048 h 2237474"/>
              <a:gd name="connsiteX171" fmla="*/ 2117102 w 12192000"/>
              <a:gd name="connsiteY171" fmla="*/ 2023004 h 2237474"/>
              <a:gd name="connsiteX172" fmla="*/ 2111935 w 12192000"/>
              <a:gd name="connsiteY172" fmla="*/ 2023163 h 2237474"/>
              <a:gd name="connsiteX173" fmla="*/ 2089991 w 12192000"/>
              <a:gd name="connsiteY173" fmla="*/ 2034193 h 2237474"/>
              <a:gd name="connsiteX174" fmla="*/ 2058061 w 12192000"/>
              <a:gd name="connsiteY174" fmla="*/ 2047942 h 2237474"/>
              <a:gd name="connsiteX175" fmla="*/ 2055737 w 12192000"/>
              <a:gd name="connsiteY175" fmla="*/ 2047704 h 2237474"/>
              <a:gd name="connsiteX176" fmla="*/ 2042244 w 12192000"/>
              <a:gd name="connsiteY176" fmla="*/ 2055560 h 2237474"/>
              <a:gd name="connsiteX177" fmla="*/ 1976224 w 12192000"/>
              <a:gd name="connsiteY177" fmla="*/ 2074257 h 2237474"/>
              <a:gd name="connsiteX178" fmla="*/ 1877728 w 12192000"/>
              <a:gd name="connsiteY178" fmla="*/ 2101004 h 2237474"/>
              <a:gd name="connsiteX179" fmla="*/ 1759056 w 12192000"/>
              <a:gd name="connsiteY179" fmla="*/ 2125608 h 2237474"/>
              <a:gd name="connsiteX180" fmla="*/ 1637948 w 12192000"/>
              <a:gd name="connsiteY180" fmla="*/ 2172597 h 2237474"/>
              <a:gd name="connsiteX181" fmla="*/ 1434549 w 12192000"/>
              <a:gd name="connsiteY181" fmla="*/ 2234522 h 2237474"/>
              <a:gd name="connsiteX182" fmla="*/ 1398481 w 12192000"/>
              <a:gd name="connsiteY182" fmla="*/ 2237074 h 2237474"/>
              <a:gd name="connsiteX183" fmla="*/ 1398407 w 12192000"/>
              <a:gd name="connsiteY183" fmla="*/ 2237095 h 2237474"/>
              <a:gd name="connsiteX184" fmla="*/ 1370962 w 12192000"/>
              <a:gd name="connsiteY184" fmla="*/ 2237474 h 2237474"/>
              <a:gd name="connsiteX185" fmla="*/ 1356367 w 12192000"/>
              <a:gd name="connsiteY185" fmla="*/ 2235089 h 2237474"/>
              <a:gd name="connsiteX186" fmla="*/ 1324828 w 12192000"/>
              <a:gd name="connsiteY186" fmla="*/ 2231968 h 2237474"/>
              <a:gd name="connsiteX187" fmla="*/ 1297744 w 12192000"/>
              <a:gd name="connsiteY187" fmla="*/ 2235849 h 2237474"/>
              <a:gd name="connsiteX188" fmla="*/ 1286236 w 12192000"/>
              <a:gd name="connsiteY188" fmla="*/ 2233135 h 2237474"/>
              <a:gd name="connsiteX189" fmla="*/ 1283504 w 12192000"/>
              <a:gd name="connsiteY189" fmla="*/ 2233797 h 2237474"/>
              <a:gd name="connsiteX190" fmla="*/ 1279765 w 12192000"/>
              <a:gd name="connsiteY190" fmla="*/ 2229639 h 2237474"/>
              <a:gd name="connsiteX191" fmla="*/ 1195347 w 12192000"/>
              <a:gd name="connsiteY191" fmla="*/ 2212354 h 2237474"/>
              <a:gd name="connsiteX192" fmla="*/ 970251 w 12192000"/>
              <a:gd name="connsiteY192" fmla="*/ 2221029 h 2237474"/>
              <a:gd name="connsiteX193" fmla="*/ 812914 w 12192000"/>
              <a:gd name="connsiteY193" fmla="*/ 2202752 h 2237474"/>
              <a:gd name="connsiteX194" fmla="*/ 800195 w 12192000"/>
              <a:gd name="connsiteY194" fmla="*/ 2209407 h 2237474"/>
              <a:gd name="connsiteX195" fmla="*/ 784978 w 12192000"/>
              <a:gd name="connsiteY195" fmla="*/ 2212360 h 2237474"/>
              <a:gd name="connsiteX196" fmla="*/ 681987 w 12192000"/>
              <a:gd name="connsiteY196" fmla="*/ 2216757 h 2237474"/>
              <a:gd name="connsiteX197" fmla="*/ 669923 w 12192000"/>
              <a:gd name="connsiteY197" fmla="*/ 2211682 h 2237474"/>
              <a:gd name="connsiteX198" fmla="*/ 648680 w 12192000"/>
              <a:gd name="connsiteY198" fmla="*/ 2206229 h 2237474"/>
              <a:gd name="connsiteX199" fmla="*/ 597225 w 12192000"/>
              <a:gd name="connsiteY199" fmla="*/ 2180999 h 2237474"/>
              <a:gd name="connsiteX200" fmla="*/ 558449 w 12192000"/>
              <a:gd name="connsiteY200" fmla="*/ 2182346 h 2237474"/>
              <a:gd name="connsiteX201" fmla="*/ 550517 w 12192000"/>
              <a:gd name="connsiteY201" fmla="*/ 2182060 h 2237474"/>
              <a:gd name="connsiteX202" fmla="*/ 550309 w 12192000"/>
              <a:gd name="connsiteY202" fmla="*/ 2181825 h 2237474"/>
              <a:gd name="connsiteX203" fmla="*/ 541836 w 12192000"/>
              <a:gd name="connsiteY203" fmla="*/ 2181063 h 2237474"/>
              <a:gd name="connsiteX204" fmla="*/ 536057 w 12192000"/>
              <a:gd name="connsiteY204" fmla="*/ 2181537 h 2237474"/>
              <a:gd name="connsiteX205" fmla="*/ 520671 w 12192000"/>
              <a:gd name="connsiteY205" fmla="*/ 2180980 h 2237474"/>
              <a:gd name="connsiteX206" fmla="*/ 515024 w 12192000"/>
              <a:gd name="connsiteY206" fmla="*/ 2179258 h 2237474"/>
              <a:gd name="connsiteX207" fmla="*/ 512278 w 12192000"/>
              <a:gd name="connsiteY207" fmla="*/ 2176369 h 2237474"/>
              <a:gd name="connsiteX208" fmla="*/ 480419 w 12192000"/>
              <a:gd name="connsiteY208" fmla="*/ 2167807 h 2237474"/>
              <a:gd name="connsiteX209" fmla="*/ 413835 w 12192000"/>
              <a:gd name="connsiteY209" fmla="*/ 2156783 h 2237474"/>
              <a:gd name="connsiteX210" fmla="*/ 376513 w 12192000"/>
              <a:gd name="connsiteY210" fmla="*/ 2154014 h 2237474"/>
              <a:gd name="connsiteX211" fmla="*/ 273386 w 12192000"/>
              <a:gd name="connsiteY211" fmla="*/ 2142551 h 2237474"/>
              <a:gd name="connsiteX212" fmla="*/ 169207 w 12192000"/>
              <a:gd name="connsiteY212" fmla="*/ 2128100 h 2237474"/>
              <a:gd name="connsiteX213" fmla="*/ 93149 w 12192000"/>
              <a:gd name="connsiteY213" fmla="*/ 2105324 h 2237474"/>
              <a:gd name="connsiteX214" fmla="*/ 88109 w 12192000"/>
              <a:gd name="connsiteY214" fmla="*/ 2106704 h 2237474"/>
              <a:gd name="connsiteX215" fmla="*/ 80022 w 12192000"/>
              <a:gd name="connsiteY215" fmla="*/ 2107254 h 2237474"/>
              <a:gd name="connsiteX216" fmla="*/ 79717 w 12192000"/>
              <a:gd name="connsiteY216" fmla="*/ 2107046 h 2237474"/>
              <a:gd name="connsiteX217" fmla="*/ 72352 w 12192000"/>
              <a:gd name="connsiteY217" fmla="*/ 2107991 h 2237474"/>
              <a:gd name="connsiteX218" fmla="*/ 37645 w 12192000"/>
              <a:gd name="connsiteY218" fmla="*/ 2115401 h 2237474"/>
              <a:gd name="connsiteX219" fmla="*/ 4572 w 12192000"/>
              <a:gd name="connsiteY219" fmla="*/ 2111091 h 2237474"/>
              <a:gd name="connsiteX220" fmla="*/ 0 w 12192000"/>
              <a:gd name="connsiteY220" fmla="*/ 2110468 h 2237474"/>
              <a:gd name="connsiteX221" fmla="*/ 0 w 12192000"/>
              <a:gd name="connsiteY22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278619 w 12192000"/>
              <a:gd name="connsiteY39" fmla="*/ 1011878 h 2237474"/>
              <a:gd name="connsiteX40" fmla="*/ 9268019 w 12192000"/>
              <a:gd name="connsiteY40" fmla="*/ 1007442 h 2237474"/>
              <a:gd name="connsiteX41" fmla="*/ 9234662 w 12192000"/>
              <a:gd name="connsiteY41" fmla="*/ 1023056 h 2237474"/>
              <a:gd name="connsiteX42" fmla="*/ 9181033 w 12192000"/>
              <a:gd name="connsiteY42" fmla="*/ 1037921 h 2237474"/>
              <a:gd name="connsiteX43" fmla="*/ 9155969 w 12192000"/>
              <a:gd name="connsiteY43" fmla="*/ 1046804 h 2237474"/>
              <a:gd name="connsiteX44" fmla="*/ 9133985 w 12192000"/>
              <a:gd name="connsiteY44" fmla="*/ 1046450 h 2237474"/>
              <a:gd name="connsiteX45" fmla="*/ 9012987 w 12192000"/>
              <a:gd name="connsiteY45" fmla="*/ 1061986 h 2237474"/>
              <a:gd name="connsiteX46" fmla="*/ 8968445 w 12192000"/>
              <a:gd name="connsiteY46" fmla="*/ 1052169 h 2237474"/>
              <a:gd name="connsiteX47" fmla="*/ 8958984 w 12192000"/>
              <a:gd name="connsiteY47" fmla="*/ 1057212 h 2237474"/>
              <a:gd name="connsiteX48" fmla="*/ 8886001 w 12192000"/>
              <a:gd name="connsiteY48" fmla="*/ 1067468 h 2237474"/>
              <a:gd name="connsiteX49" fmla="*/ 8838610 w 12192000"/>
              <a:gd name="connsiteY49" fmla="*/ 1075091 h 2237474"/>
              <a:gd name="connsiteX50" fmla="*/ 8750383 w 12192000"/>
              <a:gd name="connsiteY50" fmla="*/ 1097387 h 2237474"/>
              <a:gd name="connsiteX51" fmla="*/ 8697365 w 12192000"/>
              <a:gd name="connsiteY51" fmla="*/ 1105869 h 2237474"/>
              <a:gd name="connsiteX52" fmla="*/ 8665605 w 12192000"/>
              <a:gd name="connsiteY52" fmla="*/ 1110791 h 2237474"/>
              <a:gd name="connsiteX53" fmla="*/ 8584946 w 12192000"/>
              <a:gd name="connsiteY53" fmla="*/ 1135226 h 2237474"/>
              <a:gd name="connsiteX54" fmla="*/ 8460755 w 12192000"/>
              <a:gd name="connsiteY54" fmla="*/ 1203427 h 2237474"/>
              <a:gd name="connsiteX55" fmla="*/ 8419755 w 12192000"/>
              <a:gd name="connsiteY55" fmla="*/ 1216260 h 2237474"/>
              <a:gd name="connsiteX56" fmla="*/ 8411626 w 12192000"/>
              <a:gd name="connsiteY56" fmla="*/ 1214397 h 2237474"/>
              <a:gd name="connsiteX57" fmla="*/ 8363469 w 12192000"/>
              <a:gd name="connsiteY57" fmla="*/ 1246658 h 2237474"/>
              <a:gd name="connsiteX58" fmla="*/ 8275497 w 12192000"/>
              <a:gd name="connsiteY58" fmla="*/ 1264396 h 2237474"/>
              <a:gd name="connsiteX59" fmla="*/ 8206287 w 12192000"/>
              <a:gd name="connsiteY59" fmla="*/ 1273060 h 2237474"/>
              <a:gd name="connsiteX60" fmla="*/ 8168705 w 12192000"/>
              <a:gd name="connsiteY60" fmla="*/ 1279956 h 2237474"/>
              <a:gd name="connsiteX61" fmla="*/ 8139997 w 12192000"/>
              <a:gd name="connsiteY61" fmla="*/ 1282713 h 2237474"/>
              <a:gd name="connsiteX62" fmla="*/ 8074238 w 12192000"/>
              <a:gd name="connsiteY62" fmla="*/ 1301895 h 2237474"/>
              <a:gd name="connsiteX63" fmla="*/ 7968292 w 12192000"/>
              <a:gd name="connsiteY63" fmla="*/ 1338779 h 2237474"/>
              <a:gd name="connsiteX64" fmla="*/ 7945122 w 12192000"/>
              <a:gd name="connsiteY64" fmla="*/ 1345477 h 2237474"/>
              <a:gd name="connsiteX65" fmla="*/ 7902328 w 12192000"/>
              <a:gd name="connsiteY65" fmla="*/ 1345865 h 2237474"/>
              <a:gd name="connsiteX66" fmla="*/ 7875879 w 12192000"/>
              <a:gd name="connsiteY66" fmla="*/ 1345646 h 2237474"/>
              <a:gd name="connsiteX67" fmla="*/ 7840612 w 12192000"/>
              <a:gd name="connsiteY67" fmla="*/ 1369373 h 2237474"/>
              <a:gd name="connsiteX68" fmla="*/ 7786819 w 12192000"/>
              <a:gd name="connsiteY68" fmla="*/ 1378970 h 2237474"/>
              <a:gd name="connsiteX69" fmla="*/ 7548172 w 12192000"/>
              <a:gd name="connsiteY69" fmla="*/ 1417460 h 2237474"/>
              <a:gd name="connsiteX70" fmla="*/ 7483437 w 12192000"/>
              <a:gd name="connsiteY70" fmla="*/ 1478152 h 2237474"/>
              <a:gd name="connsiteX71" fmla="*/ 7377870 w 12192000"/>
              <a:gd name="connsiteY71" fmla="*/ 1523319 h 2237474"/>
              <a:gd name="connsiteX72" fmla="*/ 7230737 w 12192000"/>
              <a:gd name="connsiteY72" fmla="*/ 1562633 h 2237474"/>
              <a:gd name="connsiteX73" fmla="*/ 7224458 w 12192000"/>
              <a:gd name="connsiteY73" fmla="*/ 1573008 h 2237474"/>
              <a:gd name="connsiteX74" fmla="*/ 7213486 w 12192000"/>
              <a:gd name="connsiteY74" fmla="*/ 1580987 h 2237474"/>
              <a:gd name="connsiteX75" fmla="*/ 7183121 w 12192000"/>
              <a:gd name="connsiteY75" fmla="*/ 1595162 h 2237474"/>
              <a:gd name="connsiteX76" fmla="*/ 7164601 w 12192000"/>
              <a:gd name="connsiteY76" fmla="*/ 1606490 h 2237474"/>
              <a:gd name="connsiteX77" fmla="*/ 7114651 w 12192000"/>
              <a:gd name="connsiteY77" fmla="*/ 1620959 h 2237474"/>
              <a:gd name="connsiteX78" fmla="*/ 7092727 w 12192000"/>
              <a:gd name="connsiteY78" fmla="*/ 1623628 h 2237474"/>
              <a:gd name="connsiteX79" fmla="*/ 7031309 w 12192000"/>
              <a:gd name="connsiteY79" fmla="*/ 1619451 h 2237474"/>
              <a:gd name="connsiteX80" fmla="*/ 6999084 w 12192000"/>
              <a:gd name="connsiteY80" fmla="*/ 1634317 h 2237474"/>
              <a:gd name="connsiteX81" fmla="*/ 6992107 w 12192000"/>
              <a:gd name="connsiteY81" fmla="*/ 1636860 h 2237474"/>
              <a:gd name="connsiteX82" fmla="*/ 6991765 w 12192000"/>
              <a:gd name="connsiteY82" fmla="*/ 1636725 h 2237474"/>
              <a:gd name="connsiteX83" fmla="*/ 6900177 w 12192000"/>
              <a:gd name="connsiteY83" fmla="*/ 1636016 h 2237474"/>
              <a:gd name="connsiteX84" fmla="*/ 6795372 w 12192000"/>
              <a:gd name="connsiteY84" fmla="*/ 1644845 h 2237474"/>
              <a:gd name="connsiteX85" fmla="*/ 6692251 w 12192000"/>
              <a:gd name="connsiteY85" fmla="*/ 1656357 h 2237474"/>
              <a:gd name="connsiteX86" fmla="*/ 6655235 w 12192000"/>
              <a:gd name="connsiteY86" fmla="*/ 1661869 h 2237474"/>
              <a:gd name="connsiteX87" fmla="*/ 6587857 w 12192000"/>
              <a:gd name="connsiteY87" fmla="*/ 1665769 h 2237474"/>
              <a:gd name="connsiteX88" fmla="*/ 6554894 w 12192000"/>
              <a:gd name="connsiteY88" fmla="*/ 1664428 h 2237474"/>
              <a:gd name="connsiteX89" fmla="*/ 6516595 w 12192000"/>
              <a:gd name="connsiteY89" fmla="*/ 1667475 h 2237474"/>
              <a:gd name="connsiteX90" fmla="*/ 6508541 w 12192000"/>
              <a:gd name="connsiteY90" fmla="*/ 1668757 h 2237474"/>
              <a:gd name="connsiteX91" fmla="*/ 6471012 w 12192000"/>
              <a:gd name="connsiteY91" fmla="*/ 1678604 h 2237474"/>
              <a:gd name="connsiteX92" fmla="*/ 6415265 w 12192000"/>
              <a:gd name="connsiteY92" fmla="*/ 1665317 h 2237474"/>
              <a:gd name="connsiteX93" fmla="*/ 6364035 w 12192000"/>
              <a:gd name="connsiteY93" fmla="*/ 1667683 h 2237474"/>
              <a:gd name="connsiteX94" fmla="*/ 6280959 w 12192000"/>
              <a:gd name="connsiteY94" fmla="*/ 1689329 h 2237474"/>
              <a:gd name="connsiteX95" fmla="*/ 6243319 w 12192000"/>
              <a:gd name="connsiteY95" fmla="*/ 1695560 h 2237474"/>
              <a:gd name="connsiteX96" fmla="*/ 6098321 w 12192000"/>
              <a:gd name="connsiteY96" fmla="*/ 1721646 h 2237474"/>
              <a:gd name="connsiteX97" fmla="*/ 5880652 w 12192000"/>
              <a:gd name="connsiteY97" fmla="*/ 1779643 h 2237474"/>
              <a:gd name="connsiteX98" fmla="*/ 5785959 w 12192000"/>
              <a:gd name="connsiteY98" fmla="*/ 1775307 h 2237474"/>
              <a:gd name="connsiteX99" fmla="*/ 5643534 w 12192000"/>
              <a:gd name="connsiteY99" fmla="*/ 1802919 h 2237474"/>
              <a:gd name="connsiteX100" fmla="*/ 5518799 w 12192000"/>
              <a:gd name="connsiteY100" fmla="*/ 1818312 h 2237474"/>
              <a:gd name="connsiteX101" fmla="*/ 5505014 w 12192000"/>
              <a:gd name="connsiteY101" fmla="*/ 1819259 h 2237474"/>
              <a:gd name="connsiteX102" fmla="*/ 5453307 w 12192000"/>
              <a:gd name="connsiteY102" fmla="*/ 1815450 h 2237474"/>
              <a:gd name="connsiteX103" fmla="*/ 5364192 w 12192000"/>
              <a:gd name="connsiteY103" fmla="*/ 1826074 h 2237474"/>
              <a:gd name="connsiteX104" fmla="*/ 5350380 w 12192000"/>
              <a:gd name="connsiteY104" fmla="*/ 1830891 h 2237474"/>
              <a:gd name="connsiteX105" fmla="*/ 5259633 w 12192000"/>
              <a:gd name="connsiteY105" fmla="*/ 1837160 h 2237474"/>
              <a:gd name="connsiteX106" fmla="*/ 5197513 w 12192000"/>
              <a:gd name="connsiteY106" fmla="*/ 1844718 h 2237474"/>
              <a:gd name="connsiteX107" fmla="*/ 5168852 w 12192000"/>
              <a:gd name="connsiteY107" fmla="*/ 1844846 h 2237474"/>
              <a:gd name="connsiteX108" fmla="*/ 5114927 w 12192000"/>
              <a:gd name="connsiteY108" fmla="*/ 1847827 h 2237474"/>
              <a:gd name="connsiteX109" fmla="*/ 5108970 w 12192000"/>
              <a:gd name="connsiteY109" fmla="*/ 1847935 h 2237474"/>
              <a:gd name="connsiteX110" fmla="*/ 5067961 w 12192000"/>
              <a:gd name="connsiteY110" fmla="*/ 1845917 h 2237474"/>
              <a:gd name="connsiteX111" fmla="*/ 5007075 w 12192000"/>
              <a:gd name="connsiteY111" fmla="*/ 1838626 h 2237474"/>
              <a:gd name="connsiteX112" fmla="*/ 4944087 w 12192000"/>
              <a:gd name="connsiteY112" fmla="*/ 1823332 h 2237474"/>
              <a:gd name="connsiteX113" fmla="*/ 4907662 w 12192000"/>
              <a:gd name="connsiteY113" fmla="*/ 1816900 h 2237474"/>
              <a:gd name="connsiteX114" fmla="*/ 4882386 w 12192000"/>
              <a:gd name="connsiteY114" fmla="*/ 1809844 h 2237474"/>
              <a:gd name="connsiteX115" fmla="*/ 4811440 w 12192000"/>
              <a:gd name="connsiteY115" fmla="*/ 1804655 h 2237474"/>
              <a:gd name="connsiteX116" fmla="*/ 4691075 w 12192000"/>
              <a:gd name="connsiteY116" fmla="*/ 1801389 h 2237474"/>
              <a:gd name="connsiteX117" fmla="*/ 4611738 w 12192000"/>
              <a:gd name="connsiteY117" fmla="*/ 1776964 h 2237474"/>
              <a:gd name="connsiteX118" fmla="*/ 4560070 w 12192000"/>
              <a:gd name="connsiteY118" fmla="*/ 1785640 h 2237474"/>
              <a:gd name="connsiteX119" fmla="*/ 4536503 w 12192000"/>
              <a:gd name="connsiteY119" fmla="*/ 1785334 h 2237474"/>
              <a:gd name="connsiteX120" fmla="*/ 4513724 w 12192000"/>
              <a:gd name="connsiteY120" fmla="*/ 1791996 h 2237474"/>
              <a:gd name="connsiteX121" fmla="*/ 4459810 w 12192000"/>
              <a:gd name="connsiteY121" fmla="*/ 1797886 h 2237474"/>
              <a:gd name="connsiteX122" fmla="*/ 4379064 w 12192000"/>
              <a:gd name="connsiteY122" fmla="*/ 1817177 h 2237474"/>
              <a:gd name="connsiteX123" fmla="*/ 4319209 w 12192000"/>
              <a:gd name="connsiteY123" fmla="*/ 1834833 h 2237474"/>
              <a:gd name="connsiteX124" fmla="*/ 4290981 w 12192000"/>
              <a:gd name="connsiteY124" fmla="*/ 1839677 h 2237474"/>
              <a:gd name="connsiteX125" fmla="*/ 4285792 w 12192000"/>
              <a:gd name="connsiteY125" fmla="*/ 1836231 h 2237474"/>
              <a:gd name="connsiteX126" fmla="*/ 4238372 w 12192000"/>
              <a:gd name="connsiteY126" fmla="*/ 1851480 h 2237474"/>
              <a:gd name="connsiteX127" fmla="*/ 4232517 w 12192000"/>
              <a:gd name="connsiteY127" fmla="*/ 1852567 h 2237474"/>
              <a:gd name="connsiteX128" fmla="*/ 4191732 w 12192000"/>
              <a:gd name="connsiteY128" fmla="*/ 1857328 h 2237474"/>
              <a:gd name="connsiteX129" fmla="*/ 4065532 w 12192000"/>
              <a:gd name="connsiteY129" fmla="*/ 1855477 h 2237474"/>
              <a:gd name="connsiteX130" fmla="*/ 4028460 w 12192000"/>
              <a:gd name="connsiteY130" fmla="*/ 1855137 h 2237474"/>
              <a:gd name="connsiteX131" fmla="*/ 4002267 w 12192000"/>
              <a:gd name="connsiteY131" fmla="*/ 1852352 h 2237474"/>
              <a:gd name="connsiteX132" fmla="*/ 3931396 w 12192000"/>
              <a:gd name="connsiteY132" fmla="*/ 1858915 h 2237474"/>
              <a:gd name="connsiteX133" fmla="*/ 3812162 w 12192000"/>
              <a:gd name="connsiteY133" fmla="*/ 1875501 h 2237474"/>
              <a:gd name="connsiteX134" fmla="*/ 3729530 w 12192000"/>
              <a:gd name="connsiteY134" fmla="*/ 1864513 h 2237474"/>
              <a:gd name="connsiteX135" fmla="*/ 3680177 w 12192000"/>
              <a:gd name="connsiteY135" fmla="*/ 1881552 h 2237474"/>
              <a:gd name="connsiteX136" fmla="*/ 3567259 w 12192000"/>
              <a:gd name="connsiteY136" fmla="*/ 1893482 h 2237474"/>
              <a:gd name="connsiteX137" fmla="*/ 3405770 w 12192000"/>
              <a:gd name="connsiteY137" fmla="*/ 1904591 h 2237474"/>
              <a:gd name="connsiteX138" fmla="*/ 3280097 w 12192000"/>
              <a:gd name="connsiteY138" fmla="*/ 1919610 h 2237474"/>
              <a:gd name="connsiteX139" fmla="*/ 3123424 w 12192000"/>
              <a:gd name="connsiteY139" fmla="*/ 1952930 h 2237474"/>
              <a:gd name="connsiteX140" fmla="*/ 3009910 w 12192000"/>
              <a:gd name="connsiteY140" fmla="*/ 1957866 h 2237474"/>
              <a:gd name="connsiteX141" fmla="*/ 2995934 w 12192000"/>
              <a:gd name="connsiteY141" fmla="*/ 1967085 h 2237474"/>
              <a:gd name="connsiteX142" fmla="*/ 2980071 w 12192000"/>
              <a:gd name="connsiteY142" fmla="*/ 1972988 h 2237474"/>
              <a:gd name="connsiteX143" fmla="*/ 2978094 w 12192000"/>
              <a:gd name="connsiteY143" fmla="*/ 1972369 h 2237474"/>
              <a:gd name="connsiteX144" fmla="*/ 2942858 w 12192000"/>
              <a:gd name="connsiteY144" fmla="*/ 1981367 h 2237474"/>
              <a:gd name="connsiteX145" fmla="*/ 2875436 w 12192000"/>
              <a:gd name="connsiteY145" fmla="*/ 1996977 h 2237474"/>
              <a:gd name="connsiteX146" fmla="*/ 2874892 w 12192000"/>
              <a:gd name="connsiteY146" fmla="*/ 1996085 h 2237474"/>
              <a:gd name="connsiteX147" fmla="*/ 2864145 w 12192000"/>
              <a:gd name="connsiteY147" fmla="*/ 1994061 h 2237474"/>
              <a:gd name="connsiteX148" fmla="*/ 2843662 w 12192000"/>
              <a:gd name="connsiteY148" fmla="*/ 1992498 h 2237474"/>
              <a:gd name="connsiteX149" fmla="*/ 2796128 w 12192000"/>
              <a:gd name="connsiteY149" fmla="*/ 1976403 h 2237474"/>
              <a:gd name="connsiteX150" fmla="*/ 2756784 w 12192000"/>
              <a:gd name="connsiteY150" fmla="*/ 1985116 h 2237474"/>
              <a:gd name="connsiteX151" fmla="*/ 2748833 w 12192000"/>
              <a:gd name="connsiteY151" fmla="*/ 1986323 h 2237474"/>
              <a:gd name="connsiteX152" fmla="*/ 2748661 w 12192000"/>
              <a:gd name="connsiteY152" fmla="*/ 1986122 h 2237474"/>
              <a:gd name="connsiteX153" fmla="*/ 2740251 w 12192000"/>
              <a:gd name="connsiteY153" fmla="*/ 1986946 h 2237474"/>
              <a:gd name="connsiteX154" fmla="*/ 2718916 w 12192000"/>
              <a:gd name="connsiteY154" fmla="*/ 1990867 h 2237474"/>
              <a:gd name="connsiteX155" fmla="*/ 2713522 w 12192000"/>
              <a:gd name="connsiteY155" fmla="*/ 1990173 h 2237474"/>
              <a:gd name="connsiteX156" fmla="*/ 2680597 w 12192000"/>
              <a:gd name="connsiteY156" fmla="*/ 1984996 h 2237474"/>
              <a:gd name="connsiteX157" fmla="*/ 2578178 w 12192000"/>
              <a:gd name="connsiteY157" fmla="*/ 1990531 h 2237474"/>
              <a:gd name="connsiteX158" fmla="*/ 2476147 w 12192000"/>
              <a:gd name="connsiteY158" fmla="*/ 1998305 h 2237474"/>
              <a:gd name="connsiteX159" fmla="*/ 2373568 w 12192000"/>
              <a:gd name="connsiteY159" fmla="*/ 2003219 h 2237474"/>
              <a:gd name="connsiteX160" fmla="*/ 2321399 w 12192000"/>
              <a:gd name="connsiteY160" fmla="*/ 1989467 h 2237474"/>
              <a:gd name="connsiteX161" fmla="*/ 2315525 w 12192000"/>
              <a:gd name="connsiteY161" fmla="*/ 1989708 h 2237474"/>
              <a:gd name="connsiteX162" fmla="*/ 2300792 w 12192000"/>
              <a:gd name="connsiteY162" fmla="*/ 1994290 h 2237474"/>
              <a:gd name="connsiteX163" fmla="*/ 2295469 w 12192000"/>
              <a:gd name="connsiteY163" fmla="*/ 1996659 h 2237474"/>
              <a:gd name="connsiteX164" fmla="*/ 2287219 w 12192000"/>
              <a:gd name="connsiteY164" fmla="*/ 1998750 h 2237474"/>
              <a:gd name="connsiteX165" fmla="*/ 2286948 w 12192000"/>
              <a:gd name="connsiteY165" fmla="*/ 1998596 h 2237474"/>
              <a:gd name="connsiteX166" fmla="*/ 2243069 w 12192000"/>
              <a:gd name="connsiteY166" fmla="*/ 2015111 h 2237474"/>
              <a:gd name="connsiteX167" fmla="*/ 2186609 w 12192000"/>
              <a:gd name="connsiteY167" fmla="*/ 2008263 h 2237474"/>
              <a:gd name="connsiteX168" fmla="*/ 2164831 w 12192000"/>
              <a:gd name="connsiteY168" fmla="*/ 2010143 h 2237474"/>
              <a:gd name="connsiteX169" fmla="*/ 2152836 w 12192000"/>
              <a:gd name="connsiteY169" fmla="*/ 2010048 h 2237474"/>
              <a:gd name="connsiteX170" fmla="*/ 2117102 w 12192000"/>
              <a:gd name="connsiteY170" fmla="*/ 2023004 h 2237474"/>
              <a:gd name="connsiteX171" fmla="*/ 2111935 w 12192000"/>
              <a:gd name="connsiteY171" fmla="*/ 2023163 h 2237474"/>
              <a:gd name="connsiteX172" fmla="*/ 2089991 w 12192000"/>
              <a:gd name="connsiteY172" fmla="*/ 2034193 h 2237474"/>
              <a:gd name="connsiteX173" fmla="*/ 2058061 w 12192000"/>
              <a:gd name="connsiteY173" fmla="*/ 2047942 h 2237474"/>
              <a:gd name="connsiteX174" fmla="*/ 2055737 w 12192000"/>
              <a:gd name="connsiteY174" fmla="*/ 2047704 h 2237474"/>
              <a:gd name="connsiteX175" fmla="*/ 2042244 w 12192000"/>
              <a:gd name="connsiteY175" fmla="*/ 2055560 h 2237474"/>
              <a:gd name="connsiteX176" fmla="*/ 1976224 w 12192000"/>
              <a:gd name="connsiteY176" fmla="*/ 2074257 h 2237474"/>
              <a:gd name="connsiteX177" fmla="*/ 1877728 w 12192000"/>
              <a:gd name="connsiteY177" fmla="*/ 2101004 h 2237474"/>
              <a:gd name="connsiteX178" fmla="*/ 1759056 w 12192000"/>
              <a:gd name="connsiteY178" fmla="*/ 2125608 h 2237474"/>
              <a:gd name="connsiteX179" fmla="*/ 1637948 w 12192000"/>
              <a:gd name="connsiteY179" fmla="*/ 2172597 h 2237474"/>
              <a:gd name="connsiteX180" fmla="*/ 1434549 w 12192000"/>
              <a:gd name="connsiteY180" fmla="*/ 2234522 h 2237474"/>
              <a:gd name="connsiteX181" fmla="*/ 1398481 w 12192000"/>
              <a:gd name="connsiteY181" fmla="*/ 2237074 h 2237474"/>
              <a:gd name="connsiteX182" fmla="*/ 1398407 w 12192000"/>
              <a:gd name="connsiteY182" fmla="*/ 2237095 h 2237474"/>
              <a:gd name="connsiteX183" fmla="*/ 1370962 w 12192000"/>
              <a:gd name="connsiteY183" fmla="*/ 2237474 h 2237474"/>
              <a:gd name="connsiteX184" fmla="*/ 1356367 w 12192000"/>
              <a:gd name="connsiteY184" fmla="*/ 2235089 h 2237474"/>
              <a:gd name="connsiteX185" fmla="*/ 1324828 w 12192000"/>
              <a:gd name="connsiteY185" fmla="*/ 2231968 h 2237474"/>
              <a:gd name="connsiteX186" fmla="*/ 1297744 w 12192000"/>
              <a:gd name="connsiteY186" fmla="*/ 2235849 h 2237474"/>
              <a:gd name="connsiteX187" fmla="*/ 1286236 w 12192000"/>
              <a:gd name="connsiteY187" fmla="*/ 2233135 h 2237474"/>
              <a:gd name="connsiteX188" fmla="*/ 1283504 w 12192000"/>
              <a:gd name="connsiteY188" fmla="*/ 2233797 h 2237474"/>
              <a:gd name="connsiteX189" fmla="*/ 1279765 w 12192000"/>
              <a:gd name="connsiteY189" fmla="*/ 2229639 h 2237474"/>
              <a:gd name="connsiteX190" fmla="*/ 1195347 w 12192000"/>
              <a:gd name="connsiteY190" fmla="*/ 2212354 h 2237474"/>
              <a:gd name="connsiteX191" fmla="*/ 970251 w 12192000"/>
              <a:gd name="connsiteY191" fmla="*/ 2221029 h 2237474"/>
              <a:gd name="connsiteX192" fmla="*/ 812914 w 12192000"/>
              <a:gd name="connsiteY192" fmla="*/ 2202752 h 2237474"/>
              <a:gd name="connsiteX193" fmla="*/ 800195 w 12192000"/>
              <a:gd name="connsiteY193" fmla="*/ 2209407 h 2237474"/>
              <a:gd name="connsiteX194" fmla="*/ 784978 w 12192000"/>
              <a:gd name="connsiteY194" fmla="*/ 2212360 h 2237474"/>
              <a:gd name="connsiteX195" fmla="*/ 681987 w 12192000"/>
              <a:gd name="connsiteY195" fmla="*/ 2216757 h 2237474"/>
              <a:gd name="connsiteX196" fmla="*/ 669923 w 12192000"/>
              <a:gd name="connsiteY196" fmla="*/ 2211682 h 2237474"/>
              <a:gd name="connsiteX197" fmla="*/ 648680 w 12192000"/>
              <a:gd name="connsiteY197" fmla="*/ 2206229 h 2237474"/>
              <a:gd name="connsiteX198" fmla="*/ 597225 w 12192000"/>
              <a:gd name="connsiteY198" fmla="*/ 2180999 h 2237474"/>
              <a:gd name="connsiteX199" fmla="*/ 558449 w 12192000"/>
              <a:gd name="connsiteY199" fmla="*/ 2182346 h 2237474"/>
              <a:gd name="connsiteX200" fmla="*/ 550517 w 12192000"/>
              <a:gd name="connsiteY200" fmla="*/ 2182060 h 2237474"/>
              <a:gd name="connsiteX201" fmla="*/ 550309 w 12192000"/>
              <a:gd name="connsiteY201" fmla="*/ 2181825 h 2237474"/>
              <a:gd name="connsiteX202" fmla="*/ 541836 w 12192000"/>
              <a:gd name="connsiteY202" fmla="*/ 2181063 h 2237474"/>
              <a:gd name="connsiteX203" fmla="*/ 536057 w 12192000"/>
              <a:gd name="connsiteY203" fmla="*/ 2181537 h 2237474"/>
              <a:gd name="connsiteX204" fmla="*/ 520671 w 12192000"/>
              <a:gd name="connsiteY204" fmla="*/ 2180980 h 2237474"/>
              <a:gd name="connsiteX205" fmla="*/ 515024 w 12192000"/>
              <a:gd name="connsiteY205" fmla="*/ 2179258 h 2237474"/>
              <a:gd name="connsiteX206" fmla="*/ 512278 w 12192000"/>
              <a:gd name="connsiteY206" fmla="*/ 2176369 h 2237474"/>
              <a:gd name="connsiteX207" fmla="*/ 480419 w 12192000"/>
              <a:gd name="connsiteY207" fmla="*/ 2167807 h 2237474"/>
              <a:gd name="connsiteX208" fmla="*/ 413835 w 12192000"/>
              <a:gd name="connsiteY208" fmla="*/ 2156783 h 2237474"/>
              <a:gd name="connsiteX209" fmla="*/ 376513 w 12192000"/>
              <a:gd name="connsiteY209" fmla="*/ 2154014 h 2237474"/>
              <a:gd name="connsiteX210" fmla="*/ 273386 w 12192000"/>
              <a:gd name="connsiteY210" fmla="*/ 2142551 h 2237474"/>
              <a:gd name="connsiteX211" fmla="*/ 169207 w 12192000"/>
              <a:gd name="connsiteY211" fmla="*/ 2128100 h 2237474"/>
              <a:gd name="connsiteX212" fmla="*/ 93149 w 12192000"/>
              <a:gd name="connsiteY212" fmla="*/ 2105324 h 2237474"/>
              <a:gd name="connsiteX213" fmla="*/ 88109 w 12192000"/>
              <a:gd name="connsiteY213" fmla="*/ 2106704 h 2237474"/>
              <a:gd name="connsiteX214" fmla="*/ 80022 w 12192000"/>
              <a:gd name="connsiteY214" fmla="*/ 2107254 h 2237474"/>
              <a:gd name="connsiteX215" fmla="*/ 79717 w 12192000"/>
              <a:gd name="connsiteY215" fmla="*/ 2107046 h 2237474"/>
              <a:gd name="connsiteX216" fmla="*/ 72352 w 12192000"/>
              <a:gd name="connsiteY216" fmla="*/ 2107991 h 2237474"/>
              <a:gd name="connsiteX217" fmla="*/ 37645 w 12192000"/>
              <a:gd name="connsiteY217" fmla="*/ 2115401 h 2237474"/>
              <a:gd name="connsiteX218" fmla="*/ 4572 w 12192000"/>
              <a:gd name="connsiteY218" fmla="*/ 2111091 h 2237474"/>
              <a:gd name="connsiteX219" fmla="*/ 0 w 12192000"/>
              <a:gd name="connsiteY219" fmla="*/ 2110468 h 2237474"/>
              <a:gd name="connsiteX220" fmla="*/ 0 w 12192000"/>
              <a:gd name="connsiteY22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00499 w 12192000"/>
              <a:gd name="connsiteY34" fmla="*/ 954680 h 2237474"/>
              <a:gd name="connsiteX35" fmla="*/ 9428195 w 12192000"/>
              <a:gd name="connsiteY35" fmla="*/ 986225 h 2237474"/>
              <a:gd name="connsiteX36" fmla="*/ 9410017 w 12192000"/>
              <a:gd name="connsiteY36" fmla="*/ 993931 h 2237474"/>
              <a:gd name="connsiteX37" fmla="*/ 9392919 w 12192000"/>
              <a:gd name="connsiteY37" fmla="*/ 994656 h 2237474"/>
              <a:gd name="connsiteX38" fmla="*/ 9278619 w 12192000"/>
              <a:gd name="connsiteY38" fmla="*/ 1011878 h 2237474"/>
              <a:gd name="connsiteX39" fmla="*/ 9268019 w 12192000"/>
              <a:gd name="connsiteY39" fmla="*/ 1007442 h 2237474"/>
              <a:gd name="connsiteX40" fmla="*/ 9234662 w 12192000"/>
              <a:gd name="connsiteY40" fmla="*/ 1023056 h 2237474"/>
              <a:gd name="connsiteX41" fmla="*/ 9181033 w 12192000"/>
              <a:gd name="connsiteY41" fmla="*/ 1037921 h 2237474"/>
              <a:gd name="connsiteX42" fmla="*/ 9155969 w 12192000"/>
              <a:gd name="connsiteY42" fmla="*/ 1046804 h 2237474"/>
              <a:gd name="connsiteX43" fmla="*/ 9133985 w 12192000"/>
              <a:gd name="connsiteY43" fmla="*/ 1046450 h 2237474"/>
              <a:gd name="connsiteX44" fmla="*/ 9012987 w 12192000"/>
              <a:gd name="connsiteY44" fmla="*/ 1061986 h 2237474"/>
              <a:gd name="connsiteX45" fmla="*/ 8968445 w 12192000"/>
              <a:gd name="connsiteY45" fmla="*/ 1052169 h 2237474"/>
              <a:gd name="connsiteX46" fmla="*/ 8958984 w 12192000"/>
              <a:gd name="connsiteY46" fmla="*/ 1057212 h 2237474"/>
              <a:gd name="connsiteX47" fmla="*/ 8886001 w 12192000"/>
              <a:gd name="connsiteY47" fmla="*/ 1067468 h 2237474"/>
              <a:gd name="connsiteX48" fmla="*/ 8838610 w 12192000"/>
              <a:gd name="connsiteY48" fmla="*/ 1075091 h 2237474"/>
              <a:gd name="connsiteX49" fmla="*/ 8750383 w 12192000"/>
              <a:gd name="connsiteY49" fmla="*/ 1097387 h 2237474"/>
              <a:gd name="connsiteX50" fmla="*/ 8697365 w 12192000"/>
              <a:gd name="connsiteY50" fmla="*/ 1105869 h 2237474"/>
              <a:gd name="connsiteX51" fmla="*/ 8665605 w 12192000"/>
              <a:gd name="connsiteY51" fmla="*/ 1110791 h 2237474"/>
              <a:gd name="connsiteX52" fmla="*/ 8584946 w 12192000"/>
              <a:gd name="connsiteY52" fmla="*/ 1135226 h 2237474"/>
              <a:gd name="connsiteX53" fmla="*/ 8460755 w 12192000"/>
              <a:gd name="connsiteY53" fmla="*/ 1203427 h 2237474"/>
              <a:gd name="connsiteX54" fmla="*/ 8419755 w 12192000"/>
              <a:gd name="connsiteY54" fmla="*/ 1216260 h 2237474"/>
              <a:gd name="connsiteX55" fmla="*/ 8411626 w 12192000"/>
              <a:gd name="connsiteY55" fmla="*/ 1214397 h 2237474"/>
              <a:gd name="connsiteX56" fmla="*/ 8363469 w 12192000"/>
              <a:gd name="connsiteY56" fmla="*/ 1246658 h 2237474"/>
              <a:gd name="connsiteX57" fmla="*/ 8275497 w 12192000"/>
              <a:gd name="connsiteY57" fmla="*/ 1264396 h 2237474"/>
              <a:gd name="connsiteX58" fmla="*/ 8206287 w 12192000"/>
              <a:gd name="connsiteY58" fmla="*/ 1273060 h 2237474"/>
              <a:gd name="connsiteX59" fmla="*/ 8168705 w 12192000"/>
              <a:gd name="connsiteY59" fmla="*/ 1279956 h 2237474"/>
              <a:gd name="connsiteX60" fmla="*/ 8139997 w 12192000"/>
              <a:gd name="connsiteY60" fmla="*/ 1282713 h 2237474"/>
              <a:gd name="connsiteX61" fmla="*/ 8074238 w 12192000"/>
              <a:gd name="connsiteY61" fmla="*/ 1301895 h 2237474"/>
              <a:gd name="connsiteX62" fmla="*/ 7968292 w 12192000"/>
              <a:gd name="connsiteY62" fmla="*/ 1338779 h 2237474"/>
              <a:gd name="connsiteX63" fmla="*/ 7945122 w 12192000"/>
              <a:gd name="connsiteY63" fmla="*/ 1345477 h 2237474"/>
              <a:gd name="connsiteX64" fmla="*/ 7902328 w 12192000"/>
              <a:gd name="connsiteY64" fmla="*/ 1345865 h 2237474"/>
              <a:gd name="connsiteX65" fmla="*/ 7875879 w 12192000"/>
              <a:gd name="connsiteY65" fmla="*/ 1345646 h 2237474"/>
              <a:gd name="connsiteX66" fmla="*/ 7840612 w 12192000"/>
              <a:gd name="connsiteY66" fmla="*/ 1369373 h 2237474"/>
              <a:gd name="connsiteX67" fmla="*/ 7786819 w 12192000"/>
              <a:gd name="connsiteY67" fmla="*/ 1378970 h 2237474"/>
              <a:gd name="connsiteX68" fmla="*/ 7548172 w 12192000"/>
              <a:gd name="connsiteY68" fmla="*/ 1417460 h 2237474"/>
              <a:gd name="connsiteX69" fmla="*/ 7483437 w 12192000"/>
              <a:gd name="connsiteY69" fmla="*/ 1478152 h 2237474"/>
              <a:gd name="connsiteX70" fmla="*/ 7377870 w 12192000"/>
              <a:gd name="connsiteY70" fmla="*/ 1523319 h 2237474"/>
              <a:gd name="connsiteX71" fmla="*/ 7230737 w 12192000"/>
              <a:gd name="connsiteY71" fmla="*/ 1562633 h 2237474"/>
              <a:gd name="connsiteX72" fmla="*/ 7224458 w 12192000"/>
              <a:gd name="connsiteY72" fmla="*/ 1573008 h 2237474"/>
              <a:gd name="connsiteX73" fmla="*/ 7213486 w 12192000"/>
              <a:gd name="connsiteY73" fmla="*/ 1580987 h 2237474"/>
              <a:gd name="connsiteX74" fmla="*/ 7183121 w 12192000"/>
              <a:gd name="connsiteY74" fmla="*/ 1595162 h 2237474"/>
              <a:gd name="connsiteX75" fmla="*/ 7164601 w 12192000"/>
              <a:gd name="connsiteY75" fmla="*/ 1606490 h 2237474"/>
              <a:gd name="connsiteX76" fmla="*/ 7114651 w 12192000"/>
              <a:gd name="connsiteY76" fmla="*/ 1620959 h 2237474"/>
              <a:gd name="connsiteX77" fmla="*/ 7092727 w 12192000"/>
              <a:gd name="connsiteY77" fmla="*/ 1623628 h 2237474"/>
              <a:gd name="connsiteX78" fmla="*/ 7031309 w 12192000"/>
              <a:gd name="connsiteY78" fmla="*/ 1619451 h 2237474"/>
              <a:gd name="connsiteX79" fmla="*/ 6999084 w 12192000"/>
              <a:gd name="connsiteY79" fmla="*/ 1634317 h 2237474"/>
              <a:gd name="connsiteX80" fmla="*/ 6992107 w 12192000"/>
              <a:gd name="connsiteY80" fmla="*/ 1636860 h 2237474"/>
              <a:gd name="connsiteX81" fmla="*/ 6991765 w 12192000"/>
              <a:gd name="connsiteY81" fmla="*/ 1636725 h 2237474"/>
              <a:gd name="connsiteX82" fmla="*/ 6900177 w 12192000"/>
              <a:gd name="connsiteY82" fmla="*/ 1636016 h 2237474"/>
              <a:gd name="connsiteX83" fmla="*/ 6795372 w 12192000"/>
              <a:gd name="connsiteY83" fmla="*/ 1644845 h 2237474"/>
              <a:gd name="connsiteX84" fmla="*/ 6692251 w 12192000"/>
              <a:gd name="connsiteY84" fmla="*/ 1656357 h 2237474"/>
              <a:gd name="connsiteX85" fmla="*/ 6655235 w 12192000"/>
              <a:gd name="connsiteY85" fmla="*/ 1661869 h 2237474"/>
              <a:gd name="connsiteX86" fmla="*/ 6587857 w 12192000"/>
              <a:gd name="connsiteY86" fmla="*/ 1665769 h 2237474"/>
              <a:gd name="connsiteX87" fmla="*/ 6554894 w 12192000"/>
              <a:gd name="connsiteY87" fmla="*/ 1664428 h 2237474"/>
              <a:gd name="connsiteX88" fmla="*/ 6516595 w 12192000"/>
              <a:gd name="connsiteY88" fmla="*/ 1667475 h 2237474"/>
              <a:gd name="connsiteX89" fmla="*/ 6508541 w 12192000"/>
              <a:gd name="connsiteY89" fmla="*/ 1668757 h 2237474"/>
              <a:gd name="connsiteX90" fmla="*/ 6471012 w 12192000"/>
              <a:gd name="connsiteY90" fmla="*/ 1678604 h 2237474"/>
              <a:gd name="connsiteX91" fmla="*/ 6415265 w 12192000"/>
              <a:gd name="connsiteY91" fmla="*/ 1665317 h 2237474"/>
              <a:gd name="connsiteX92" fmla="*/ 6364035 w 12192000"/>
              <a:gd name="connsiteY92" fmla="*/ 1667683 h 2237474"/>
              <a:gd name="connsiteX93" fmla="*/ 6280959 w 12192000"/>
              <a:gd name="connsiteY93" fmla="*/ 1689329 h 2237474"/>
              <a:gd name="connsiteX94" fmla="*/ 6243319 w 12192000"/>
              <a:gd name="connsiteY94" fmla="*/ 1695560 h 2237474"/>
              <a:gd name="connsiteX95" fmla="*/ 6098321 w 12192000"/>
              <a:gd name="connsiteY95" fmla="*/ 1721646 h 2237474"/>
              <a:gd name="connsiteX96" fmla="*/ 5880652 w 12192000"/>
              <a:gd name="connsiteY96" fmla="*/ 1779643 h 2237474"/>
              <a:gd name="connsiteX97" fmla="*/ 5785959 w 12192000"/>
              <a:gd name="connsiteY97" fmla="*/ 1775307 h 2237474"/>
              <a:gd name="connsiteX98" fmla="*/ 5643534 w 12192000"/>
              <a:gd name="connsiteY98" fmla="*/ 1802919 h 2237474"/>
              <a:gd name="connsiteX99" fmla="*/ 5518799 w 12192000"/>
              <a:gd name="connsiteY99" fmla="*/ 1818312 h 2237474"/>
              <a:gd name="connsiteX100" fmla="*/ 5505014 w 12192000"/>
              <a:gd name="connsiteY100" fmla="*/ 1819259 h 2237474"/>
              <a:gd name="connsiteX101" fmla="*/ 5453307 w 12192000"/>
              <a:gd name="connsiteY101" fmla="*/ 1815450 h 2237474"/>
              <a:gd name="connsiteX102" fmla="*/ 5364192 w 12192000"/>
              <a:gd name="connsiteY102" fmla="*/ 1826074 h 2237474"/>
              <a:gd name="connsiteX103" fmla="*/ 5350380 w 12192000"/>
              <a:gd name="connsiteY103" fmla="*/ 1830891 h 2237474"/>
              <a:gd name="connsiteX104" fmla="*/ 5259633 w 12192000"/>
              <a:gd name="connsiteY104" fmla="*/ 1837160 h 2237474"/>
              <a:gd name="connsiteX105" fmla="*/ 5197513 w 12192000"/>
              <a:gd name="connsiteY105" fmla="*/ 1844718 h 2237474"/>
              <a:gd name="connsiteX106" fmla="*/ 5168852 w 12192000"/>
              <a:gd name="connsiteY106" fmla="*/ 1844846 h 2237474"/>
              <a:gd name="connsiteX107" fmla="*/ 5114927 w 12192000"/>
              <a:gd name="connsiteY107" fmla="*/ 1847827 h 2237474"/>
              <a:gd name="connsiteX108" fmla="*/ 5108970 w 12192000"/>
              <a:gd name="connsiteY108" fmla="*/ 1847935 h 2237474"/>
              <a:gd name="connsiteX109" fmla="*/ 5067961 w 12192000"/>
              <a:gd name="connsiteY109" fmla="*/ 1845917 h 2237474"/>
              <a:gd name="connsiteX110" fmla="*/ 5007075 w 12192000"/>
              <a:gd name="connsiteY110" fmla="*/ 1838626 h 2237474"/>
              <a:gd name="connsiteX111" fmla="*/ 4944087 w 12192000"/>
              <a:gd name="connsiteY111" fmla="*/ 1823332 h 2237474"/>
              <a:gd name="connsiteX112" fmla="*/ 4907662 w 12192000"/>
              <a:gd name="connsiteY112" fmla="*/ 1816900 h 2237474"/>
              <a:gd name="connsiteX113" fmla="*/ 4882386 w 12192000"/>
              <a:gd name="connsiteY113" fmla="*/ 1809844 h 2237474"/>
              <a:gd name="connsiteX114" fmla="*/ 4811440 w 12192000"/>
              <a:gd name="connsiteY114" fmla="*/ 1804655 h 2237474"/>
              <a:gd name="connsiteX115" fmla="*/ 4691075 w 12192000"/>
              <a:gd name="connsiteY115" fmla="*/ 1801389 h 2237474"/>
              <a:gd name="connsiteX116" fmla="*/ 4611738 w 12192000"/>
              <a:gd name="connsiteY116" fmla="*/ 1776964 h 2237474"/>
              <a:gd name="connsiteX117" fmla="*/ 4560070 w 12192000"/>
              <a:gd name="connsiteY117" fmla="*/ 1785640 h 2237474"/>
              <a:gd name="connsiteX118" fmla="*/ 4536503 w 12192000"/>
              <a:gd name="connsiteY118" fmla="*/ 1785334 h 2237474"/>
              <a:gd name="connsiteX119" fmla="*/ 4513724 w 12192000"/>
              <a:gd name="connsiteY119" fmla="*/ 1791996 h 2237474"/>
              <a:gd name="connsiteX120" fmla="*/ 4459810 w 12192000"/>
              <a:gd name="connsiteY120" fmla="*/ 1797886 h 2237474"/>
              <a:gd name="connsiteX121" fmla="*/ 4379064 w 12192000"/>
              <a:gd name="connsiteY121" fmla="*/ 1817177 h 2237474"/>
              <a:gd name="connsiteX122" fmla="*/ 4319209 w 12192000"/>
              <a:gd name="connsiteY122" fmla="*/ 1834833 h 2237474"/>
              <a:gd name="connsiteX123" fmla="*/ 4290981 w 12192000"/>
              <a:gd name="connsiteY123" fmla="*/ 1839677 h 2237474"/>
              <a:gd name="connsiteX124" fmla="*/ 4285792 w 12192000"/>
              <a:gd name="connsiteY124" fmla="*/ 1836231 h 2237474"/>
              <a:gd name="connsiteX125" fmla="*/ 4238372 w 12192000"/>
              <a:gd name="connsiteY125" fmla="*/ 1851480 h 2237474"/>
              <a:gd name="connsiteX126" fmla="*/ 4232517 w 12192000"/>
              <a:gd name="connsiteY126" fmla="*/ 1852567 h 2237474"/>
              <a:gd name="connsiteX127" fmla="*/ 4191732 w 12192000"/>
              <a:gd name="connsiteY127" fmla="*/ 1857328 h 2237474"/>
              <a:gd name="connsiteX128" fmla="*/ 4065532 w 12192000"/>
              <a:gd name="connsiteY128" fmla="*/ 1855477 h 2237474"/>
              <a:gd name="connsiteX129" fmla="*/ 4028460 w 12192000"/>
              <a:gd name="connsiteY129" fmla="*/ 1855137 h 2237474"/>
              <a:gd name="connsiteX130" fmla="*/ 4002267 w 12192000"/>
              <a:gd name="connsiteY130" fmla="*/ 1852352 h 2237474"/>
              <a:gd name="connsiteX131" fmla="*/ 3931396 w 12192000"/>
              <a:gd name="connsiteY131" fmla="*/ 1858915 h 2237474"/>
              <a:gd name="connsiteX132" fmla="*/ 3812162 w 12192000"/>
              <a:gd name="connsiteY132" fmla="*/ 1875501 h 2237474"/>
              <a:gd name="connsiteX133" fmla="*/ 3729530 w 12192000"/>
              <a:gd name="connsiteY133" fmla="*/ 1864513 h 2237474"/>
              <a:gd name="connsiteX134" fmla="*/ 3680177 w 12192000"/>
              <a:gd name="connsiteY134" fmla="*/ 1881552 h 2237474"/>
              <a:gd name="connsiteX135" fmla="*/ 3567259 w 12192000"/>
              <a:gd name="connsiteY135" fmla="*/ 1893482 h 2237474"/>
              <a:gd name="connsiteX136" fmla="*/ 3405770 w 12192000"/>
              <a:gd name="connsiteY136" fmla="*/ 1904591 h 2237474"/>
              <a:gd name="connsiteX137" fmla="*/ 3280097 w 12192000"/>
              <a:gd name="connsiteY137" fmla="*/ 1919610 h 2237474"/>
              <a:gd name="connsiteX138" fmla="*/ 3123424 w 12192000"/>
              <a:gd name="connsiteY138" fmla="*/ 1952930 h 2237474"/>
              <a:gd name="connsiteX139" fmla="*/ 3009910 w 12192000"/>
              <a:gd name="connsiteY139" fmla="*/ 1957866 h 2237474"/>
              <a:gd name="connsiteX140" fmla="*/ 2995934 w 12192000"/>
              <a:gd name="connsiteY140" fmla="*/ 1967085 h 2237474"/>
              <a:gd name="connsiteX141" fmla="*/ 2980071 w 12192000"/>
              <a:gd name="connsiteY141" fmla="*/ 1972988 h 2237474"/>
              <a:gd name="connsiteX142" fmla="*/ 2978094 w 12192000"/>
              <a:gd name="connsiteY142" fmla="*/ 1972369 h 2237474"/>
              <a:gd name="connsiteX143" fmla="*/ 2942858 w 12192000"/>
              <a:gd name="connsiteY143" fmla="*/ 1981367 h 2237474"/>
              <a:gd name="connsiteX144" fmla="*/ 2875436 w 12192000"/>
              <a:gd name="connsiteY144" fmla="*/ 1996977 h 2237474"/>
              <a:gd name="connsiteX145" fmla="*/ 2874892 w 12192000"/>
              <a:gd name="connsiteY145" fmla="*/ 1996085 h 2237474"/>
              <a:gd name="connsiteX146" fmla="*/ 2864145 w 12192000"/>
              <a:gd name="connsiteY146" fmla="*/ 1994061 h 2237474"/>
              <a:gd name="connsiteX147" fmla="*/ 2843662 w 12192000"/>
              <a:gd name="connsiteY147" fmla="*/ 1992498 h 2237474"/>
              <a:gd name="connsiteX148" fmla="*/ 2796128 w 12192000"/>
              <a:gd name="connsiteY148" fmla="*/ 1976403 h 2237474"/>
              <a:gd name="connsiteX149" fmla="*/ 2756784 w 12192000"/>
              <a:gd name="connsiteY149" fmla="*/ 1985116 h 2237474"/>
              <a:gd name="connsiteX150" fmla="*/ 2748833 w 12192000"/>
              <a:gd name="connsiteY150" fmla="*/ 1986323 h 2237474"/>
              <a:gd name="connsiteX151" fmla="*/ 2748661 w 12192000"/>
              <a:gd name="connsiteY151" fmla="*/ 1986122 h 2237474"/>
              <a:gd name="connsiteX152" fmla="*/ 2740251 w 12192000"/>
              <a:gd name="connsiteY152" fmla="*/ 1986946 h 2237474"/>
              <a:gd name="connsiteX153" fmla="*/ 2718916 w 12192000"/>
              <a:gd name="connsiteY153" fmla="*/ 1990867 h 2237474"/>
              <a:gd name="connsiteX154" fmla="*/ 2713522 w 12192000"/>
              <a:gd name="connsiteY154" fmla="*/ 1990173 h 2237474"/>
              <a:gd name="connsiteX155" fmla="*/ 2680597 w 12192000"/>
              <a:gd name="connsiteY155" fmla="*/ 1984996 h 2237474"/>
              <a:gd name="connsiteX156" fmla="*/ 2578178 w 12192000"/>
              <a:gd name="connsiteY156" fmla="*/ 1990531 h 2237474"/>
              <a:gd name="connsiteX157" fmla="*/ 2476147 w 12192000"/>
              <a:gd name="connsiteY157" fmla="*/ 1998305 h 2237474"/>
              <a:gd name="connsiteX158" fmla="*/ 2373568 w 12192000"/>
              <a:gd name="connsiteY158" fmla="*/ 2003219 h 2237474"/>
              <a:gd name="connsiteX159" fmla="*/ 2321399 w 12192000"/>
              <a:gd name="connsiteY159" fmla="*/ 1989467 h 2237474"/>
              <a:gd name="connsiteX160" fmla="*/ 2315525 w 12192000"/>
              <a:gd name="connsiteY160" fmla="*/ 1989708 h 2237474"/>
              <a:gd name="connsiteX161" fmla="*/ 2300792 w 12192000"/>
              <a:gd name="connsiteY161" fmla="*/ 1994290 h 2237474"/>
              <a:gd name="connsiteX162" fmla="*/ 2295469 w 12192000"/>
              <a:gd name="connsiteY162" fmla="*/ 1996659 h 2237474"/>
              <a:gd name="connsiteX163" fmla="*/ 2287219 w 12192000"/>
              <a:gd name="connsiteY163" fmla="*/ 1998750 h 2237474"/>
              <a:gd name="connsiteX164" fmla="*/ 2286948 w 12192000"/>
              <a:gd name="connsiteY164" fmla="*/ 1998596 h 2237474"/>
              <a:gd name="connsiteX165" fmla="*/ 2243069 w 12192000"/>
              <a:gd name="connsiteY165" fmla="*/ 2015111 h 2237474"/>
              <a:gd name="connsiteX166" fmla="*/ 2186609 w 12192000"/>
              <a:gd name="connsiteY166" fmla="*/ 2008263 h 2237474"/>
              <a:gd name="connsiteX167" fmla="*/ 2164831 w 12192000"/>
              <a:gd name="connsiteY167" fmla="*/ 2010143 h 2237474"/>
              <a:gd name="connsiteX168" fmla="*/ 2152836 w 12192000"/>
              <a:gd name="connsiteY168" fmla="*/ 2010048 h 2237474"/>
              <a:gd name="connsiteX169" fmla="*/ 2117102 w 12192000"/>
              <a:gd name="connsiteY169" fmla="*/ 2023004 h 2237474"/>
              <a:gd name="connsiteX170" fmla="*/ 2111935 w 12192000"/>
              <a:gd name="connsiteY170" fmla="*/ 2023163 h 2237474"/>
              <a:gd name="connsiteX171" fmla="*/ 2089991 w 12192000"/>
              <a:gd name="connsiteY171" fmla="*/ 2034193 h 2237474"/>
              <a:gd name="connsiteX172" fmla="*/ 2058061 w 12192000"/>
              <a:gd name="connsiteY172" fmla="*/ 2047942 h 2237474"/>
              <a:gd name="connsiteX173" fmla="*/ 2055737 w 12192000"/>
              <a:gd name="connsiteY173" fmla="*/ 2047704 h 2237474"/>
              <a:gd name="connsiteX174" fmla="*/ 2042244 w 12192000"/>
              <a:gd name="connsiteY174" fmla="*/ 2055560 h 2237474"/>
              <a:gd name="connsiteX175" fmla="*/ 1976224 w 12192000"/>
              <a:gd name="connsiteY175" fmla="*/ 2074257 h 2237474"/>
              <a:gd name="connsiteX176" fmla="*/ 1877728 w 12192000"/>
              <a:gd name="connsiteY176" fmla="*/ 2101004 h 2237474"/>
              <a:gd name="connsiteX177" fmla="*/ 1759056 w 12192000"/>
              <a:gd name="connsiteY177" fmla="*/ 2125608 h 2237474"/>
              <a:gd name="connsiteX178" fmla="*/ 1637948 w 12192000"/>
              <a:gd name="connsiteY178" fmla="*/ 2172597 h 2237474"/>
              <a:gd name="connsiteX179" fmla="*/ 1434549 w 12192000"/>
              <a:gd name="connsiteY179" fmla="*/ 2234522 h 2237474"/>
              <a:gd name="connsiteX180" fmla="*/ 1398481 w 12192000"/>
              <a:gd name="connsiteY180" fmla="*/ 2237074 h 2237474"/>
              <a:gd name="connsiteX181" fmla="*/ 1398407 w 12192000"/>
              <a:gd name="connsiteY181" fmla="*/ 2237095 h 2237474"/>
              <a:gd name="connsiteX182" fmla="*/ 1370962 w 12192000"/>
              <a:gd name="connsiteY182" fmla="*/ 2237474 h 2237474"/>
              <a:gd name="connsiteX183" fmla="*/ 1356367 w 12192000"/>
              <a:gd name="connsiteY183" fmla="*/ 2235089 h 2237474"/>
              <a:gd name="connsiteX184" fmla="*/ 1324828 w 12192000"/>
              <a:gd name="connsiteY184" fmla="*/ 2231968 h 2237474"/>
              <a:gd name="connsiteX185" fmla="*/ 1297744 w 12192000"/>
              <a:gd name="connsiteY185" fmla="*/ 2235849 h 2237474"/>
              <a:gd name="connsiteX186" fmla="*/ 1286236 w 12192000"/>
              <a:gd name="connsiteY186" fmla="*/ 2233135 h 2237474"/>
              <a:gd name="connsiteX187" fmla="*/ 1283504 w 12192000"/>
              <a:gd name="connsiteY187" fmla="*/ 2233797 h 2237474"/>
              <a:gd name="connsiteX188" fmla="*/ 1279765 w 12192000"/>
              <a:gd name="connsiteY188" fmla="*/ 2229639 h 2237474"/>
              <a:gd name="connsiteX189" fmla="*/ 1195347 w 12192000"/>
              <a:gd name="connsiteY189" fmla="*/ 2212354 h 2237474"/>
              <a:gd name="connsiteX190" fmla="*/ 970251 w 12192000"/>
              <a:gd name="connsiteY190" fmla="*/ 2221029 h 2237474"/>
              <a:gd name="connsiteX191" fmla="*/ 812914 w 12192000"/>
              <a:gd name="connsiteY191" fmla="*/ 2202752 h 2237474"/>
              <a:gd name="connsiteX192" fmla="*/ 800195 w 12192000"/>
              <a:gd name="connsiteY192" fmla="*/ 2209407 h 2237474"/>
              <a:gd name="connsiteX193" fmla="*/ 784978 w 12192000"/>
              <a:gd name="connsiteY193" fmla="*/ 2212360 h 2237474"/>
              <a:gd name="connsiteX194" fmla="*/ 681987 w 12192000"/>
              <a:gd name="connsiteY194" fmla="*/ 2216757 h 2237474"/>
              <a:gd name="connsiteX195" fmla="*/ 669923 w 12192000"/>
              <a:gd name="connsiteY195" fmla="*/ 2211682 h 2237474"/>
              <a:gd name="connsiteX196" fmla="*/ 648680 w 12192000"/>
              <a:gd name="connsiteY196" fmla="*/ 2206229 h 2237474"/>
              <a:gd name="connsiteX197" fmla="*/ 597225 w 12192000"/>
              <a:gd name="connsiteY197" fmla="*/ 2180999 h 2237474"/>
              <a:gd name="connsiteX198" fmla="*/ 558449 w 12192000"/>
              <a:gd name="connsiteY198" fmla="*/ 2182346 h 2237474"/>
              <a:gd name="connsiteX199" fmla="*/ 550517 w 12192000"/>
              <a:gd name="connsiteY199" fmla="*/ 2182060 h 2237474"/>
              <a:gd name="connsiteX200" fmla="*/ 550309 w 12192000"/>
              <a:gd name="connsiteY200" fmla="*/ 2181825 h 2237474"/>
              <a:gd name="connsiteX201" fmla="*/ 541836 w 12192000"/>
              <a:gd name="connsiteY201" fmla="*/ 2181063 h 2237474"/>
              <a:gd name="connsiteX202" fmla="*/ 536057 w 12192000"/>
              <a:gd name="connsiteY202" fmla="*/ 2181537 h 2237474"/>
              <a:gd name="connsiteX203" fmla="*/ 520671 w 12192000"/>
              <a:gd name="connsiteY203" fmla="*/ 2180980 h 2237474"/>
              <a:gd name="connsiteX204" fmla="*/ 515024 w 12192000"/>
              <a:gd name="connsiteY204" fmla="*/ 2179258 h 2237474"/>
              <a:gd name="connsiteX205" fmla="*/ 512278 w 12192000"/>
              <a:gd name="connsiteY205" fmla="*/ 2176369 h 2237474"/>
              <a:gd name="connsiteX206" fmla="*/ 480419 w 12192000"/>
              <a:gd name="connsiteY206" fmla="*/ 2167807 h 2237474"/>
              <a:gd name="connsiteX207" fmla="*/ 413835 w 12192000"/>
              <a:gd name="connsiteY207" fmla="*/ 2156783 h 2237474"/>
              <a:gd name="connsiteX208" fmla="*/ 376513 w 12192000"/>
              <a:gd name="connsiteY208" fmla="*/ 2154014 h 2237474"/>
              <a:gd name="connsiteX209" fmla="*/ 273386 w 12192000"/>
              <a:gd name="connsiteY209" fmla="*/ 2142551 h 2237474"/>
              <a:gd name="connsiteX210" fmla="*/ 169207 w 12192000"/>
              <a:gd name="connsiteY210" fmla="*/ 2128100 h 2237474"/>
              <a:gd name="connsiteX211" fmla="*/ 93149 w 12192000"/>
              <a:gd name="connsiteY211" fmla="*/ 2105324 h 2237474"/>
              <a:gd name="connsiteX212" fmla="*/ 88109 w 12192000"/>
              <a:gd name="connsiteY212" fmla="*/ 2106704 h 2237474"/>
              <a:gd name="connsiteX213" fmla="*/ 80022 w 12192000"/>
              <a:gd name="connsiteY213" fmla="*/ 2107254 h 2237474"/>
              <a:gd name="connsiteX214" fmla="*/ 79717 w 12192000"/>
              <a:gd name="connsiteY214" fmla="*/ 2107046 h 2237474"/>
              <a:gd name="connsiteX215" fmla="*/ 72352 w 12192000"/>
              <a:gd name="connsiteY215" fmla="*/ 2107991 h 2237474"/>
              <a:gd name="connsiteX216" fmla="*/ 37645 w 12192000"/>
              <a:gd name="connsiteY216" fmla="*/ 2115401 h 2237474"/>
              <a:gd name="connsiteX217" fmla="*/ 4572 w 12192000"/>
              <a:gd name="connsiteY217" fmla="*/ 2111091 h 2237474"/>
              <a:gd name="connsiteX218" fmla="*/ 0 w 12192000"/>
              <a:gd name="connsiteY218" fmla="*/ 2110468 h 2237474"/>
              <a:gd name="connsiteX219" fmla="*/ 0 w 12192000"/>
              <a:gd name="connsiteY21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61459 w 12192000"/>
              <a:gd name="connsiteY27" fmla="*/ 862394 h 2237474"/>
              <a:gd name="connsiteX28" fmla="*/ 9705768 w 12192000"/>
              <a:gd name="connsiteY28" fmla="*/ 894610 h 2237474"/>
              <a:gd name="connsiteX29" fmla="*/ 9683005 w 12192000"/>
              <a:gd name="connsiteY29" fmla="*/ 894128 h 2237474"/>
              <a:gd name="connsiteX30" fmla="*/ 9594438 w 12192000"/>
              <a:gd name="connsiteY30" fmla="*/ 919051 h 2237474"/>
              <a:gd name="connsiteX31" fmla="*/ 9577033 w 12192000"/>
              <a:gd name="connsiteY31" fmla="*/ 922857 h 2237474"/>
              <a:gd name="connsiteX32" fmla="*/ 9544189 w 12192000"/>
              <a:gd name="connsiteY32" fmla="*/ 938966 h 2237474"/>
              <a:gd name="connsiteX33" fmla="*/ 9500499 w 12192000"/>
              <a:gd name="connsiteY33" fmla="*/ 954680 h 2237474"/>
              <a:gd name="connsiteX34" fmla="*/ 9428195 w 12192000"/>
              <a:gd name="connsiteY34" fmla="*/ 986225 h 2237474"/>
              <a:gd name="connsiteX35" fmla="*/ 9410017 w 12192000"/>
              <a:gd name="connsiteY35" fmla="*/ 993931 h 2237474"/>
              <a:gd name="connsiteX36" fmla="*/ 9392919 w 12192000"/>
              <a:gd name="connsiteY36" fmla="*/ 994656 h 2237474"/>
              <a:gd name="connsiteX37" fmla="*/ 9278619 w 12192000"/>
              <a:gd name="connsiteY37" fmla="*/ 1011878 h 2237474"/>
              <a:gd name="connsiteX38" fmla="*/ 9268019 w 12192000"/>
              <a:gd name="connsiteY38" fmla="*/ 1007442 h 2237474"/>
              <a:gd name="connsiteX39" fmla="*/ 9234662 w 12192000"/>
              <a:gd name="connsiteY39" fmla="*/ 1023056 h 2237474"/>
              <a:gd name="connsiteX40" fmla="*/ 9181033 w 12192000"/>
              <a:gd name="connsiteY40" fmla="*/ 1037921 h 2237474"/>
              <a:gd name="connsiteX41" fmla="*/ 9155969 w 12192000"/>
              <a:gd name="connsiteY41" fmla="*/ 1046804 h 2237474"/>
              <a:gd name="connsiteX42" fmla="*/ 9133985 w 12192000"/>
              <a:gd name="connsiteY42" fmla="*/ 1046450 h 2237474"/>
              <a:gd name="connsiteX43" fmla="*/ 9012987 w 12192000"/>
              <a:gd name="connsiteY43" fmla="*/ 1061986 h 2237474"/>
              <a:gd name="connsiteX44" fmla="*/ 8968445 w 12192000"/>
              <a:gd name="connsiteY44" fmla="*/ 1052169 h 2237474"/>
              <a:gd name="connsiteX45" fmla="*/ 8958984 w 12192000"/>
              <a:gd name="connsiteY45" fmla="*/ 1057212 h 2237474"/>
              <a:gd name="connsiteX46" fmla="*/ 8886001 w 12192000"/>
              <a:gd name="connsiteY46" fmla="*/ 1067468 h 2237474"/>
              <a:gd name="connsiteX47" fmla="*/ 8838610 w 12192000"/>
              <a:gd name="connsiteY47" fmla="*/ 1075091 h 2237474"/>
              <a:gd name="connsiteX48" fmla="*/ 8750383 w 12192000"/>
              <a:gd name="connsiteY48" fmla="*/ 1097387 h 2237474"/>
              <a:gd name="connsiteX49" fmla="*/ 8697365 w 12192000"/>
              <a:gd name="connsiteY49" fmla="*/ 1105869 h 2237474"/>
              <a:gd name="connsiteX50" fmla="*/ 8665605 w 12192000"/>
              <a:gd name="connsiteY50" fmla="*/ 1110791 h 2237474"/>
              <a:gd name="connsiteX51" fmla="*/ 8584946 w 12192000"/>
              <a:gd name="connsiteY51" fmla="*/ 1135226 h 2237474"/>
              <a:gd name="connsiteX52" fmla="*/ 8460755 w 12192000"/>
              <a:gd name="connsiteY52" fmla="*/ 1203427 h 2237474"/>
              <a:gd name="connsiteX53" fmla="*/ 8419755 w 12192000"/>
              <a:gd name="connsiteY53" fmla="*/ 1216260 h 2237474"/>
              <a:gd name="connsiteX54" fmla="*/ 8411626 w 12192000"/>
              <a:gd name="connsiteY54" fmla="*/ 1214397 h 2237474"/>
              <a:gd name="connsiteX55" fmla="*/ 8363469 w 12192000"/>
              <a:gd name="connsiteY55" fmla="*/ 1246658 h 2237474"/>
              <a:gd name="connsiteX56" fmla="*/ 8275497 w 12192000"/>
              <a:gd name="connsiteY56" fmla="*/ 1264396 h 2237474"/>
              <a:gd name="connsiteX57" fmla="*/ 8206287 w 12192000"/>
              <a:gd name="connsiteY57" fmla="*/ 1273060 h 2237474"/>
              <a:gd name="connsiteX58" fmla="*/ 8168705 w 12192000"/>
              <a:gd name="connsiteY58" fmla="*/ 1279956 h 2237474"/>
              <a:gd name="connsiteX59" fmla="*/ 8139997 w 12192000"/>
              <a:gd name="connsiteY59" fmla="*/ 1282713 h 2237474"/>
              <a:gd name="connsiteX60" fmla="*/ 8074238 w 12192000"/>
              <a:gd name="connsiteY60" fmla="*/ 1301895 h 2237474"/>
              <a:gd name="connsiteX61" fmla="*/ 7968292 w 12192000"/>
              <a:gd name="connsiteY61" fmla="*/ 1338779 h 2237474"/>
              <a:gd name="connsiteX62" fmla="*/ 7945122 w 12192000"/>
              <a:gd name="connsiteY62" fmla="*/ 1345477 h 2237474"/>
              <a:gd name="connsiteX63" fmla="*/ 7902328 w 12192000"/>
              <a:gd name="connsiteY63" fmla="*/ 1345865 h 2237474"/>
              <a:gd name="connsiteX64" fmla="*/ 7875879 w 12192000"/>
              <a:gd name="connsiteY64" fmla="*/ 1345646 h 2237474"/>
              <a:gd name="connsiteX65" fmla="*/ 7840612 w 12192000"/>
              <a:gd name="connsiteY65" fmla="*/ 1369373 h 2237474"/>
              <a:gd name="connsiteX66" fmla="*/ 7786819 w 12192000"/>
              <a:gd name="connsiteY66" fmla="*/ 1378970 h 2237474"/>
              <a:gd name="connsiteX67" fmla="*/ 7548172 w 12192000"/>
              <a:gd name="connsiteY67" fmla="*/ 1417460 h 2237474"/>
              <a:gd name="connsiteX68" fmla="*/ 7483437 w 12192000"/>
              <a:gd name="connsiteY68" fmla="*/ 1478152 h 2237474"/>
              <a:gd name="connsiteX69" fmla="*/ 7377870 w 12192000"/>
              <a:gd name="connsiteY69" fmla="*/ 1523319 h 2237474"/>
              <a:gd name="connsiteX70" fmla="*/ 7230737 w 12192000"/>
              <a:gd name="connsiteY70" fmla="*/ 1562633 h 2237474"/>
              <a:gd name="connsiteX71" fmla="*/ 7224458 w 12192000"/>
              <a:gd name="connsiteY71" fmla="*/ 1573008 h 2237474"/>
              <a:gd name="connsiteX72" fmla="*/ 7213486 w 12192000"/>
              <a:gd name="connsiteY72" fmla="*/ 1580987 h 2237474"/>
              <a:gd name="connsiteX73" fmla="*/ 7183121 w 12192000"/>
              <a:gd name="connsiteY73" fmla="*/ 1595162 h 2237474"/>
              <a:gd name="connsiteX74" fmla="*/ 7164601 w 12192000"/>
              <a:gd name="connsiteY74" fmla="*/ 1606490 h 2237474"/>
              <a:gd name="connsiteX75" fmla="*/ 7114651 w 12192000"/>
              <a:gd name="connsiteY75" fmla="*/ 1620959 h 2237474"/>
              <a:gd name="connsiteX76" fmla="*/ 7092727 w 12192000"/>
              <a:gd name="connsiteY76" fmla="*/ 1623628 h 2237474"/>
              <a:gd name="connsiteX77" fmla="*/ 7031309 w 12192000"/>
              <a:gd name="connsiteY77" fmla="*/ 1619451 h 2237474"/>
              <a:gd name="connsiteX78" fmla="*/ 6999084 w 12192000"/>
              <a:gd name="connsiteY78" fmla="*/ 1634317 h 2237474"/>
              <a:gd name="connsiteX79" fmla="*/ 6992107 w 12192000"/>
              <a:gd name="connsiteY79" fmla="*/ 1636860 h 2237474"/>
              <a:gd name="connsiteX80" fmla="*/ 6991765 w 12192000"/>
              <a:gd name="connsiteY80" fmla="*/ 1636725 h 2237474"/>
              <a:gd name="connsiteX81" fmla="*/ 6900177 w 12192000"/>
              <a:gd name="connsiteY81" fmla="*/ 1636016 h 2237474"/>
              <a:gd name="connsiteX82" fmla="*/ 6795372 w 12192000"/>
              <a:gd name="connsiteY82" fmla="*/ 1644845 h 2237474"/>
              <a:gd name="connsiteX83" fmla="*/ 6692251 w 12192000"/>
              <a:gd name="connsiteY83" fmla="*/ 1656357 h 2237474"/>
              <a:gd name="connsiteX84" fmla="*/ 6655235 w 12192000"/>
              <a:gd name="connsiteY84" fmla="*/ 1661869 h 2237474"/>
              <a:gd name="connsiteX85" fmla="*/ 6587857 w 12192000"/>
              <a:gd name="connsiteY85" fmla="*/ 1665769 h 2237474"/>
              <a:gd name="connsiteX86" fmla="*/ 6554894 w 12192000"/>
              <a:gd name="connsiteY86" fmla="*/ 1664428 h 2237474"/>
              <a:gd name="connsiteX87" fmla="*/ 6516595 w 12192000"/>
              <a:gd name="connsiteY87" fmla="*/ 1667475 h 2237474"/>
              <a:gd name="connsiteX88" fmla="*/ 6508541 w 12192000"/>
              <a:gd name="connsiteY88" fmla="*/ 1668757 h 2237474"/>
              <a:gd name="connsiteX89" fmla="*/ 6471012 w 12192000"/>
              <a:gd name="connsiteY89" fmla="*/ 1678604 h 2237474"/>
              <a:gd name="connsiteX90" fmla="*/ 6415265 w 12192000"/>
              <a:gd name="connsiteY90" fmla="*/ 1665317 h 2237474"/>
              <a:gd name="connsiteX91" fmla="*/ 6364035 w 12192000"/>
              <a:gd name="connsiteY91" fmla="*/ 1667683 h 2237474"/>
              <a:gd name="connsiteX92" fmla="*/ 6280959 w 12192000"/>
              <a:gd name="connsiteY92" fmla="*/ 1689329 h 2237474"/>
              <a:gd name="connsiteX93" fmla="*/ 6243319 w 12192000"/>
              <a:gd name="connsiteY93" fmla="*/ 1695560 h 2237474"/>
              <a:gd name="connsiteX94" fmla="*/ 6098321 w 12192000"/>
              <a:gd name="connsiteY94" fmla="*/ 1721646 h 2237474"/>
              <a:gd name="connsiteX95" fmla="*/ 5880652 w 12192000"/>
              <a:gd name="connsiteY95" fmla="*/ 1779643 h 2237474"/>
              <a:gd name="connsiteX96" fmla="*/ 5785959 w 12192000"/>
              <a:gd name="connsiteY96" fmla="*/ 1775307 h 2237474"/>
              <a:gd name="connsiteX97" fmla="*/ 5643534 w 12192000"/>
              <a:gd name="connsiteY97" fmla="*/ 1802919 h 2237474"/>
              <a:gd name="connsiteX98" fmla="*/ 5518799 w 12192000"/>
              <a:gd name="connsiteY98" fmla="*/ 1818312 h 2237474"/>
              <a:gd name="connsiteX99" fmla="*/ 5505014 w 12192000"/>
              <a:gd name="connsiteY99" fmla="*/ 1819259 h 2237474"/>
              <a:gd name="connsiteX100" fmla="*/ 5453307 w 12192000"/>
              <a:gd name="connsiteY100" fmla="*/ 1815450 h 2237474"/>
              <a:gd name="connsiteX101" fmla="*/ 5364192 w 12192000"/>
              <a:gd name="connsiteY101" fmla="*/ 1826074 h 2237474"/>
              <a:gd name="connsiteX102" fmla="*/ 5350380 w 12192000"/>
              <a:gd name="connsiteY102" fmla="*/ 1830891 h 2237474"/>
              <a:gd name="connsiteX103" fmla="*/ 5259633 w 12192000"/>
              <a:gd name="connsiteY103" fmla="*/ 1837160 h 2237474"/>
              <a:gd name="connsiteX104" fmla="*/ 5197513 w 12192000"/>
              <a:gd name="connsiteY104" fmla="*/ 1844718 h 2237474"/>
              <a:gd name="connsiteX105" fmla="*/ 5168852 w 12192000"/>
              <a:gd name="connsiteY105" fmla="*/ 1844846 h 2237474"/>
              <a:gd name="connsiteX106" fmla="*/ 5114927 w 12192000"/>
              <a:gd name="connsiteY106" fmla="*/ 1847827 h 2237474"/>
              <a:gd name="connsiteX107" fmla="*/ 5108970 w 12192000"/>
              <a:gd name="connsiteY107" fmla="*/ 1847935 h 2237474"/>
              <a:gd name="connsiteX108" fmla="*/ 5067961 w 12192000"/>
              <a:gd name="connsiteY108" fmla="*/ 1845917 h 2237474"/>
              <a:gd name="connsiteX109" fmla="*/ 5007075 w 12192000"/>
              <a:gd name="connsiteY109" fmla="*/ 1838626 h 2237474"/>
              <a:gd name="connsiteX110" fmla="*/ 4944087 w 12192000"/>
              <a:gd name="connsiteY110" fmla="*/ 1823332 h 2237474"/>
              <a:gd name="connsiteX111" fmla="*/ 4907662 w 12192000"/>
              <a:gd name="connsiteY111" fmla="*/ 1816900 h 2237474"/>
              <a:gd name="connsiteX112" fmla="*/ 4882386 w 12192000"/>
              <a:gd name="connsiteY112" fmla="*/ 1809844 h 2237474"/>
              <a:gd name="connsiteX113" fmla="*/ 4811440 w 12192000"/>
              <a:gd name="connsiteY113" fmla="*/ 1804655 h 2237474"/>
              <a:gd name="connsiteX114" fmla="*/ 4691075 w 12192000"/>
              <a:gd name="connsiteY114" fmla="*/ 1801389 h 2237474"/>
              <a:gd name="connsiteX115" fmla="*/ 4611738 w 12192000"/>
              <a:gd name="connsiteY115" fmla="*/ 1776964 h 2237474"/>
              <a:gd name="connsiteX116" fmla="*/ 4560070 w 12192000"/>
              <a:gd name="connsiteY116" fmla="*/ 1785640 h 2237474"/>
              <a:gd name="connsiteX117" fmla="*/ 4536503 w 12192000"/>
              <a:gd name="connsiteY117" fmla="*/ 1785334 h 2237474"/>
              <a:gd name="connsiteX118" fmla="*/ 4513724 w 12192000"/>
              <a:gd name="connsiteY118" fmla="*/ 1791996 h 2237474"/>
              <a:gd name="connsiteX119" fmla="*/ 4459810 w 12192000"/>
              <a:gd name="connsiteY119" fmla="*/ 1797886 h 2237474"/>
              <a:gd name="connsiteX120" fmla="*/ 4379064 w 12192000"/>
              <a:gd name="connsiteY120" fmla="*/ 1817177 h 2237474"/>
              <a:gd name="connsiteX121" fmla="*/ 4319209 w 12192000"/>
              <a:gd name="connsiteY121" fmla="*/ 1834833 h 2237474"/>
              <a:gd name="connsiteX122" fmla="*/ 4290981 w 12192000"/>
              <a:gd name="connsiteY122" fmla="*/ 1839677 h 2237474"/>
              <a:gd name="connsiteX123" fmla="*/ 4285792 w 12192000"/>
              <a:gd name="connsiteY123" fmla="*/ 1836231 h 2237474"/>
              <a:gd name="connsiteX124" fmla="*/ 4238372 w 12192000"/>
              <a:gd name="connsiteY124" fmla="*/ 1851480 h 2237474"/>
              <a:gd name="connsiteX125" fmla="*/ 4232517 w 12192000"/>
              <a:gd name="connsiteY125" fmla="*/ 1852567 h 2237474"/>
              <a:gd name="connsiteX126" fmla="*/ 4191732 w 12192000"/>
              <a:gd name="connsiteY126" fmla="*/ 1857328 h 2237474"/>
              <a:gd name="connsiteX127" fmla="*/ 4065532 w 12192000"/>
              <a:gd name="connsiteY127" fmla="*/ 1855477 h 2237474"/>
              <a:gd name="connsiteX128" fmla="*/ 4028460 w 12192000"/>
              <a:gd name="connsiteY128" fmla="*/ 1855137 h 2237474"/>
              <a:gd name="connsiteX129" fmla="*/ 4002267 w 12192000"/>
              <a:gd name="connsiteY129" fmla="*/ 1852352 h 2237474"/>
              <a:gd name="connsiteX130" fmla="*/ 3931396 w 12192000"/>
              <a:gd name="connsiteY130" fmla="*/ 1858915 h 2237474"/>
              <a:gd name="connsiteX131" fmla="*/ 3812162 w 12192000"/>
              <a:gd name="connsiteY131" fmla="*/ 1875501 h 2237474"/>
              <a:gd name="connsiteX132" fmla="*/ 3729530 w 12192000"/>
              <a:gd name="connsiteY132" fmla="*/ 1864513 h 2237474"/>
              <a:gd name="connsiteX133" fmla="*/ 3680177 w 12192000"/>
              <a:gd name="connsiteY133" fmla="*/ 1881552 h 2237474"/>
              <a:gd name="connsiteX134" fmla="*/ 3567259 w 12192000"/>
              <a:gd name="connsiteY134" fmla="*/ 1893482 h 2237474"/>
              <a:gd name="connsiteX135" fmla="*/ 3405770 w 12192000"/>
              <a:gd name="connsiteY135" fmla="*/ 1904591 h 2237474"/>
              <a:gd name="connsiteX136" fmla="*/ 3280097 w 12192000"/>
              <a:gd name="connsiteY136" fmla="*/ 1919610 h 2237474"/>
              <a:gd name="connsiteX137" fmla="*/ 3123424 w 12192000"/>
              <a:gd name="connsiteY137" fmla="*/ 1952930 h 2237474"/>
              <a:gd name="connsiteX138" fmla="*/ 3009910 w 12192000"/>
              <a:gd name="connsiteY138" fmla="*/ 1957866 h 2237474"/>
              <a:gd name="connsiteX139" fmla="*/ 2995934 w 12192000"/>
              <a:gd name="connsiteY139" fmla="*/ 1967085 h 2237474"/>
              <a:gd name="connsiteX140" fmla="*/ 2980071 w 12192000"/>
              <a:gd name="connsiteY140" fmla="*/ 1972988 h 2237474"/>
              <a:gd name="connsiteX141" fmla="*/ 2978094 w 12192000"/>
              <a:gd name="connsiteY141" fmla="*/ 1972369 h 2237474"/>
              <a:gd name="connsiteX142" fmla="*/ 2942858 w 12192000"/>
              <a:gd name="connsiteY142" fmla="*/ 1981367 h 2237474"/>
              <a:gd name="connsiteX143" fmla="*/ 2875436 w 12192000"/>
              <a:gd name="connsiteY143" fmla="*/ 1996977 h 2237474"/>
              <a:gd name="connsiteX144" fmla="*/ 2874892 w 12192000"/>
              <a:gd name="connsiteY144" fmla="*/ 1996085 h 2237474"/>
              <a:gd name="connsiteX145" fmla="*/ 2864145 w 12192000"/>
              <a:gd name="connsiteY145" fmla="*/ 1994061 h 2237474"/>
              <a:gd name="connsiteX146" fmla="*/ 2843662 w 12192000"/>
              <a:gd name="connsiteY146" fmla="*/ 1992498 h 2237474"/>
              <a:gd name="connsiteX147" fmla="*/ 2796128 w 12192000"/>
              <a:gd name="connsiteY147" fmla="*/ 1976403 h 2237474"/>
              <a:gd name="connsiteX148" fmla="*/ 2756784 w 12192000"/>
              <a:gd name="connsiteY148" fmla="*/ 1985116 h 2237474"/>
              <a:gd name="connsiteX149" fmla="*/ 2748833 w 12192000"/>
              <a:gd name="connsiteY149" fmla="*/ 1986323 h 2237474"/>
              <a:gd name="connsiteX150" fmla="*/ 2748661 w 12192000"/>
              <a:gd name="connsiteY150" fmla="*/ 1986122 h 2237474"/>
              <a:gd name="connsiteX151" fmla="*/ 2740251 w 12192000"/>
              <a:gd name="connsiteY151" fmla="*/ 1986946 h 2237474"/>
              <a:gd name="connsiteX152" fmla="*/ 2718916 w 12192000"/>
              <a:gd name="connsiteY152" fmla="*/ 1990867 h 2237474"/>
              <a:gd name="connsiteX153" fmla="*/ 2713522 w 12192000"/>
              <a:gd name="connsiteY153" fmla="*/ 1990173 h 2237474"/>
              <a:gd name="connsiteX154" fmla="*/ 2680597 w 12192000"/>
              <a:gd name="connsiteY154" fmla="*/ 1984996 h 2237474"/>
              <a:gd name="connsiteX155" fmla="*/ 2578178 w 12192000"/>
              <a:gd name="connsiteY155" fmla="*/ 1990531 h 2237474"/>
              <a:gd name="connsiteX156" fmla="*/ 2476147 w 12192000"/>
              <a:gd name="connsiteY156" fmla="*/ 1998305 h 2237474"/>
              <a:gd name="connsiteX157" fmla="*/ 2373568 w 12192000"/>
              <a:gd name="connsiteY157" fmla="*/ 2003219 h 2237474"/>
              <a:gd name="connsiteX158" fmla="*/ 2321399 w 12192000"/>
              <a:gd name="connsiteY158" fmla="*/ 1989467 h 2237474"/>
              <a:gd name="connsiteX159" fmla="*/ 2315525 w 12192000"/>
              <a:gd name="connsiteY159" fmla="*/ 1989708 h 2237474"/>
              <a:gd name="connsiteX160" fmla="*/ 2300792 w 12192000"/>
              <a:gd name="connsiteY160" fmla="*/ 1994290 h 2237474"/>
              <a:gd name="connsiteX161" fmla="*/ 2295469 w 12192000"/>
              <a:gd name="connsiteY161" fmla="*/ 1996659 h 2237474"/>
              <a:gd name="connsiteX162" fmla="*/ 2287219 w 12192000"/>
              <a:gd name="connsiteY162" fmla="*/ 1998750 h 2237474"/>
              <a:gd name="connsiteX163" fmla="*/ 2286948 w 12192000"/>
              <a:gd name="connsiteY163" fmla="*/ 1998596 h 2237474"/>
              <a:gd name="connsiteX164" fmla="*/ 2243069 w 12192000"/>
              <a:gd name="connsiteY164" fmla="*/ 2015111 h 2237474"/>
              <a:gd name="connsiteX165" fmla="*/ 2186609 w 12192000"/>
              <a:gd name="connsiteY165" fmla="*/ 2008263 h 2237474"/>
              <a:gd name="connsiteX166" fmla="*/ 2164831 w 12192000"/>
              <a:gd name="connsiteY166" fmla="*/ 2010143 h 2237474"/>
              <a:gd name="connsiteX167" fmla="*/ 2152836 w 12192000"/>
              <a:gd name="connsiteY167" fmla="*/ 2010048 h 2237474"/>
              <a:gd name="connsiteX168" fmla="*/ 2117102 w 12192000"/>
              <a:gd name="connsiteY168" fmla="*/ 2023004 h 2237474"/>
              <a:gd name="connsiteX169" fmla="*/ 2111935 w 12192000"/>
              <a:gd name="connsiteY169" fmla="*/ 2023163 h 2237474"/>
              <a:gd name="connsiteX170" fmla="*/ 2089991 w 12192000"/>
              <a:gd name="connsiteY170" fmla="*/ 2034193 h 2237474"/>
              <a:gd name="connsiteX171" fmla="*/ 2058061 w 12192000"/>
              <a:gd name="connsiteY171" fmla="*/ 2047942 h 2237474"/>
              <a:gd name="connsiteX172" fmla="*/ 2055737 w 12192000"/>
              <a:gd name="connsiteY172" fmla="*/ 2047704 h 2237474"/>
              <a:gd name="connsiteX173" fmla="*/ 2042244 w 12192000"/>
              <a:gd name="connsiteY173" fmla="*/ 2055560 h 2237474"/>
              <a:gd name="connsiteX174" fmla="*/ 1976224 w 12192000"/>
              <a:gd name="connsiteY174" fmla="*/ 2074257 h 2237474"/>
              <a:gd name="connsiteX175" fmla="*/ 1877728 w 12192000"/>
              <a:gd name="connsiteY175" fmla="*/ 2101004 h 2237474"/>
              <a:gd name="connsiteX176" fmla="*/ 1759056 w 12192000"/>
              <a:gd name="connsiteY176" fmla="*/ 2125608 h 2237474"/>
              <a:gd name="connsiteX177" fmla="*/ 1637948 w 12192000"/>
              <a:gd name="connsiteY177" fmla="*/ 2172597 h 2237474"/>
              <a:gd name="connsiteX178" fmla="*/ 1434549 w 12192000"/>
              <a:gd name="connsiteY178" fmla="*/ 2234522 h 2237474"/>
              <a:gd name="connsiteX179" fmla="*/ 1398481 w 12192000"/>
              <a:gd name="connsiteY179" fmla="*/ 2237074 h 2237474"/>
              <a:gd name="connsiteX180" fmla="*/ 1398407 w 12192000"/>
              <a:gd name="connsiteY180" fmla="*/ 2237095 h 2237474"/>
              <a:gd name="connsiteX181" fmla="*/ 1370962 w 12192000"/>
              <a:gd name="connsiteY181" fmla="*/ 2237474 h 2237474"/>
              <a:gd name="connsiteX182" fmla="*/ 1356367 w 12192000"/>
              <a:gd name="connsiteY182" fmla="*/ 2235089 h 2237474"/>
              <a:gd name="connsiteX183" fmla="*/ 1324828 w 12192000"/>
              <a:gd name="connsiteY183" fmla="*/ 2231968 h 2237474"/>
              <a:gd name="connsiteX184" fmla="*/ 1297744 w 12192000"/>
              <a:gd name="connsiteY184" fmla="*/ 2235849 h 2237474"/>
              <a:gd name="connsiteX185" fmla="*/ 1286236 w 12192000"/>
              <a:gd name="connsiteY185" fmla="*/ 2233135 h 2237474"/>
              <a:gd name="connsiteX186" fmla="*/ 1283504 w 12192000"/>
              <a:gd name="connsiteY186" fmla="*/ 2233797 h 2237474"/>
              <a:gd name="connsiteX187" fmla="*/ 1279765 w 12192000"/>
              <a:gd name="connsiteY187" fmla="*/ 2229639 h 2237474"/>
              <a:gd name="connsiteX188" fmla="*/ 1195347 w 12192000"/>
              <a:gd name="connsiteY188" fmla="*/ 2212354 h 2237474"/>
              <a:gd name="connsiteX189" fmla="*/ 970251 w 12192000"/>
              <a:gd name="connsiteY189" fmla="*/ 2221029 h 2237474"/>
              <a:gd name="connsiteX190" fmla="*/ 812914 w 12192000"/>
              <a:gd name="connsiteY190" fmla="*/ 2202752 h 2237474"/>
              <a:gd name="connsiteX191" fmla="*/ 800195 w 12192000"/>
              <a:gd name="connsiteY191" fmla="*/ 2209407 h 2237474"/>
              <a:gd name="connsiteX192" fmla="*/ 784978 w 12192000"/>
              <a:gd name="connsiteY192" fmla="*/ 2212360 h 2237474"/>
              <a:gd name="connsiteX193" fmla="*/ 681987 w 12192000"/>
              <a:gd name="connsiteY193" fmla="*/ 2216757 h 2237474"/>
              <a:gd name="connsiteX194" fmla="*/ 669923 w 12192000"/>
              <a:gd name="connsiteY194" fmla="*/ 2211682 h 2237474"/>
              <a:gd name="connsiteX195" fmla="*/ 648680 w 12192000"/>
              <a:gd name="connsiteY195" fmla="*/ 2206229 h 2237474"/>
              <a:gd name="connsiteX196" fmla="*/ 597225 w 12192000"/>
              <a:gd name="connsiteY196" fmla="*/ 2180999 h 2237474"/>
              <a:gd name="connsiteX197" fmla="*/ 558449 w 12192000"/>
              <a:gd name="connsiteY197" fmla="*/ 2182346 h 2237474"/>
              <a:gd name="connsiteX198" fmla="*/ 550517 w 12192000"/>
              <a:gd name="connsiteY198" fmla="*/ 2182060 h 2237474"/>
              <a:gd name="connsiteX199" fmla="*/ 550309 w 12192000"/>
              <a:gd name="connsiteY199" fmla="*/ 2181825 h 2237474"/>
              <a:gd name="connsiteX200" fmla="*/ 541836 w 12192000"/>
              <a:gd name="connsiteY200" fmla="*/ 2181063 h 2237474"/>
              <a:gd name="connsiteX201" fmla="*/ 536057 w 12192000"/>
              <a:gd name="connsiteY201" fmla="*/ 2181537 h 2237474"/>
              <a:gd name="connsiteX202" fmla="*/ 520671 w 12192000"/>
              <a:gd name="connsiteY202" fmla="*/ 2180980 h 2237474"/>
              <a:gd name="connsiteX203" fmla="*/ 515024 w 12192000"/>
              <a:gd name="connsiteY203" fmla="*/ 2179258 h 2237474"/>
              <a:gd name="connsiteX204" fmla="*/ 512278 w 12192000"/>
              <a:gd name="connsiteY204" fmla="*/ 2176369 h 2237474"/>
              <a:gd name="connsiteX205" fmla="*/ 480419 w 12192000"/>
              <a:gd name="connsiteY205" fmla="*/ 2167807 h 2237474"/>
              <a:gd name="connsiteX206" fmla="*/ 413835 w 12192000"/>
              <a:gd name="connsiteY206" fmla="*/ 2156783 h 2237474"/>
              <a:gd name="connsiteX207" fmla="*/ 376513 w 12192000"/>
              <a:gd name="connsiteY207" fmla="*/ 2154014 h 2237474"/>
              <a:gd name="connsiteX208" fmla="*/ 273386 w 12192000"/>
              <a:gd name="connsiteY208" fmla="*/ 2142551 h 2237474"/>
              <a:gd name="connsiteX209" fmla="*/ 169207 w 12192000"/>
              <a:gd name="connsiteY209" fmla="*/ 2128100 h 2237474"/>
              <a:gd name="connsiteX210" fmla="*/ 93149 w 12192000"/>
              <a:gd name="connsiteY210" fmla="*/ 2105324 h 2237474"/>
              <a:gd name="connsiteX211" fmla="*/ 88109 w 12192000"/>
              <a:gd name="connsiteY211" fmla="*/ 2106704 h 2237474"/>
              <a:gd name="connsiteX212" fmla="*/ 80022 w 12192000"/>
              <a:gd name="connsiteY212" fmla="*/ 2107254 h 2237474"/>
              <a:gd name="connsiteX213" fmla="*/ 79717 w 12192000"/>
              <a:gd name="connsiteY213" fmla="*/ 2107046 h 2237474"/>
              <a:gd name="connsiteX214" fmla="*/ 72352 w 12192000"/>
              <a:gd name="connsiteY214" fmla="*/ 2107991 h 2237474"/>
              <a:gd name="connsiteX215" fmla="*/ 37645 w 12192000"/>
              <a:gd name="connsiteY215" fmla="*/ 2115401 h 2237474"/>
              <a:gd name="connsiteX216" fmla="*/ 4572 w 12192000"/>
              <a:gd name="connsiteY216" fmla="*/ 2111091 h 2237474"/>
              <a:gd name="connsiteX217" fmla="*/ 0 w 12192000"/>
              <a:gd name="connsiteY217" fmla="*/ 2110468 h 2237474"/>
              <a:gd name="connsiteX218" fmla="*/ 0 w 12192000"/>
              <a:gd name="connsiteY21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78288 w 12192000"/>
              <a:gd name="connsiteY25" fmla="*/ 854362 h 2237474"/>
              <a:gd name="connsiteX26" fmla="*/ 9761459 w 12192000"/>
              <a:gd name="connsiteY26" fmla="*/ 862394 h 2237474"/>
              <a:gd name="connsiteX27" fmla="*/ 9705768 w 12192000"/>
              <a:gd name="connsiteY27" fmla="*/ 894610 h 2237474"/>
              <a:gd name="connsiteX28" fmla="*/ 9683005 w 12192000"/>
              <a:gd name="connsiteY28" fmla="*/ 894128 h 2237474"/>
              <a:gd name="connsiteX29" fmla="*/ 9594438 w 12192000"/>
              <a:gd name="connsiteY29" fmla="*/ 919051 h 2237474"/>
              <a:gd name="connsiteX30" fmla="*/ 9577033 w 12192000"/>
              <a:gd name="connsiteY30" fmla="*/ 922857 h 2237474"/>
              <a:gd name="connsiteX31" fmla="*/ 9544189 w 12192000"/>
              <a:gd name="connsiteY31" fmla="*/ 938966 h 2237474"/>
              <a:gd name="connsiteX32" fmla="*/ 9500499 w 12192000"/>
              <a:gd name="connsiteY32" fmla="*/ 954680 h 2237474"/>
              <a:gd name="connsiteX33" fmla="*/ 9428195 w 12192000"/>
              <a:gd name="connsiteY33" fmla="*/ 986225 h 2237474"/>
              <a:gd name="connsiteX34" fmla="*/ 9410017 w 12192000"/>
              <a:gd name="connsiteY34" fmla="*/ 993931 h 2237474"/>
              <a:gd name="connsiteX35" fmla="*/ 9392919 w 12192000"/>
              <a:gd name="connsiteY35" fmla="*/ 994656 h 2237474"/>
              <a:gd name="connsiteX36" fmla="*/ 9278619 w 12192000"/>
              <a:gd name="connsiteY36" fmla="*/ 1011878 h 2237474"/>
              <a:gd name="connsiteX37" fmla="*/ 9268019 w 12192000"/>
              <a:gd name="connsiteY37" fmla="*/ 1007442 h 2237474"/>
              <a:gd name="connsiteX38" fmla="*/ 9234662 w 12192000"/>
              <a:gd name="connsiteY38" fmla="*/ 1023056 h 2237474"/>
              <a:gd name="connsiteX39" fmla="*/ 9181033 w 12192000"/>
              <a:gd name="connsiteY39" fmla="*/ 1037921 h 2237474"/>
              <a:gd name="connsiteX40" fmla="*/ 9155969 w 12192000"/>
              <a:gd name="connsiteY40" fmla="*/ 1046804 h 2237474"/>
              <a:gd name="connsiteX41" fmla="*/ 9133985 w 12192000"/>
              <a:gd name="connsiteY41" fmla="*/ 1046450 h 2237474"/>
              <a:gd name="connsiteX42" fmla="*/ 9012987 w 12192000"/>
              <a:gd name="connsiteY42" fmla="*/ 1061986 h 2237474"/>
              <a:gd name="connsiteX43" fmla="*/ 8968445 w 12192000"/>
              <a:gd name="connsiteY43" fmla="*/ 1052169 h 2237474"/>
              <a:gd name="connsiteX44" fmla="*/ 8958984 w 12192000"/>
              <a:gd name="connsiteY44" fmla="*/ 1057212 h 2237474"/>
              <a:gd name="connsiteX45" fmla="*/ 8886001 w 12192000"/>
              <a:gd name="connsiteY45" fmla="*/ 1067468 h 2237474"/>
              <a:gd name="connsiteX46" fmla="*/ 8838610 w 12192000"/>
              <a:gd name="connsiteY46" fmla="*/ 1075091 h 2237474"/>
              <a:gd name="connsiteX47" fmla="*/ 8750383 w 12192000"/>
              <a:gd name="connsiteY47" fmla="*/ 1097387 h 2237474"/>
              <a:gd name="connsiteX48" fmla="*/ 8697365 w 12192000"/>
              <a:gd name="connsiteY48" fmla="*/ 1105869 h 2237474"/>
              <a:gd name="connsiteX49" fmla="*/ 8665605 w 12192000"/>
              <a:gd name="connsiteY49" fmla="*/ 1110791 h 2237474"/>
              <a:gd name="connsiteX50" fmla="*/ 8584946 w 12192000"/>
              <a:gd name="connsiteY50" fmla="*/ 1135226 h 2237474"/>
              <a:gd name="connsiteX51" fmla="*/ 8460755 w 12192000"/>
              <a:gd name="connsiteY51" fmla="*/ 1203427 h 2237474"/>
              <a:gd name="connsiteX52" fmla="*/ 8419755 w 12192000"/>
              <a:gd name="connsiteY52" fmla="*/ 1216260 h 2237474"/>
              <a:gd name="connsiteX53" fmla="*/ 8411626 w 12192000"/>
              <a:gd name="connsiteY53" fmla="*/ 1214397 h 2237474"/>
              <a:gd name="connsiteX54" fmla="*/ 8363469 w 12192000"/>
              <a:gd name="connsiteY54" fmla="*/ 1246658 h 2237474"/>
              <a:gd name="connsiteX55" fmla="*/ 8275497 w 12192000"/>
              <a:gd name="connsiteY55" fmla="*/ 1264396 h 2237474"/>
              <a:gd name="connsiteX56" fmla="*/ 8206287 w 12192000"/>
              <a:gd name="connsiteY56" fmla="*/ 1273060 h 2237474"/>
              <a:gd name="connsiteX57" fmla="*/ 8168705 w 12192000"/>
              <a:gd name="connsiteY57" fmla="*/ 1279956 h 2237474"/>
              <a:gd name="connsiteX58" fmla="*/ 8139997 w 12192000"/>
              <a:gd name="connsiteY58" fmla="*/ 1282713 h 2237474"/>
              <a:gd name="connsiteX59" fmla="*/ 8074238 w 12192000"/>
              <a:gd name="connsiteY59" fmla="*/ 1301895 h 2237474"/>
              <a:gd name="connsiteX60" fmla="*/ 7968292 w 12192000"/>
              <a:gd name="connsiteY60" fmla="*/ 1338779 h 2237474"/>
              <a:gd name="connsiteX61" fmla="*/ 7945122 w 12192000"/>
              <a:gd name="connsiteY61" fmla="*/ 1345477 h 2237474"/>
              <a:gd name="connsiteX62" fmla="*/ 7902328 w 12192000"/>
              <a:gd name="connsiteY62" fmla="*/ 1345865 h 2237474"/>
              <a:gd name="connsiteX63" fmla="*/ 7875879 w 12192000"/>
              <a:gd name="connsiteY63" fmla="*/ 1345646 h 2237474"/>
              <a:gd name="connsiteX64" fmla="*/ 7840612 w 12192000"/>
              <a:gd name="connsiteY64" fmla="*/ 1369373 h 2237474"/>
              <a:gd name="connsiteX65" fmla="*/ 7786819 w 12192000"/>
              <a:gd name="connsiteY65" fmla="*/ 1378970 h 2237474"/>
              <a:gd name="connsiteX66" fmla="*/ 7548172 w 12192000"/>
              <a:gd name="connsiteY66" fmla="*/ 1417460 h 2237474"/>
              <a:gd name="connsiteX67" fmla="*/ 7483437 w 12192000"/>
              <a:gd name="connsiteY67" fmla="*/ 1478152 h 2237474"/>
              <a:gd name="connsiteX68" fmla="*/ 7377870 w 12192000"/>
              <a:gd name="connsiteY68" fmla="*/ 1523319 h 2237474"/>
              <a:gd name="connsiteX69" fmla="*/ 7230737 w 12192000"/>
              <a:gd name="connsiteY69" fmla="*/ 1562633 h 2237474"/>
              <a:gd name="connsiteX70" fmla="*/ 7224458 w 12192000"/>
              <a:gd name="connsiteY70" fmla="*/ 1573008 h 2237474"/>
              <a:gd name="connsiteX71" fmla="*/ 7213486 w 12192000"/>
              <a:gd name="connsiteY71" fmla="*/ 1580987 h 2237474"/>
              <a:gd name="connsiteX72" fmla="*/ 7183121 w 12192000"/>
              <a:gd name="connsiteY72" fmla="*/ 1595162 h 2237474"/>
              <a:gd name="connsiteX73" fmla="*/ 7164601 w 12192000"/>
              <a:gd name="connsiteY73" fmla="*/ 1606490 h 2237474"/>
              <a:gd name="connsiteX74" fmla="*/ 7114651 w 12192000"/>
              <a:gd name="connsiteY74" fmla="*/ 1620959 h 2237474"/>
              <a:gd name="connsiteX75" fmla="*/ 7092727 w 12192000"/>
              <a:gd name="connsiteY75" fmla="*/ 1623628 h 2237474"/>
              <a:gd name="connsiteX76" fmla="*/ 7031309 w 12192000"/>
              <a:gd name="connsiteY76" fmla="*/ 1619451 h 2237474"/>
              <a:gd name="connsiteX77" fmla="*/ 6999084 w 12192000"/>
              <a:gd name="connsiteY77" fmla="*/ 1634317 h 2237474"/>
              <a:gd name="connsiteX78" fmla="*/ 6992107 w 12192000"/>
              <a:gd name="connsiteY78" fmla="*/ 1636860 h 2237474"/>
              <a:gd name="connsiteX79" fmla="*/ 6991765 w 12192000"/>
              <a:gd name="connsiteY79" fmla="*/ 1636725 h 2237474"/>
              <a:gd name="connsiteX80" fmla="*/ 6900177 w 12192000"/>
              <a:gd name="connsiteY80" fmla="*/ 1636016 h 2237474"/>
              <a:gd name="connsiteX81" fmla="*/ 6795372 w 12192000"/>
              <a:gd name="connsiteY81" fmla="*/ 1644845 h 2237474"/>
              <a:gd name="connsiteX82" fmla="*/ 6692251 w 12192000"/>
              <a:gd name="connsiteY82" fmla="*/ 1656357 h 2237474"/>
              <a:gd name="connsiteX83" fmla="*/ 6655235 w 12192000"/>
              <a:gd name="connsiteY83" fmla="*/ 1661869 h 2237474"/>
              <a:gd name="connsiteX84" fmla="*/ 6587857 w 12192000"/>
              <a:gd name="connsiteY84" fmla="*/ 1665769 h 2237474"/>
              <a:gd name="connsiteX85" fmla="*/ 6554894 w 12192000"/>
              <a:gd name="connsiteY85" fmla="*/ 1664428 h 2237474"/>
              <a:gd name="connsiteX86" fmla="*/ 6516595 w 12192000"/>
              <a:gd name="connsiteY86" fmla="*/ 1667475 h 2237474"/>
              <a:gd name="connsiteX87" fmla="*/ 6508541 w 12192000"/>
              <a:gd name="connsiteY87" fmla="*/ 1668757 h 2237474"/>
              <a:gd name="connsiteX88" fmla="*/ 6471012 w 12192000"/>
              <a:gd name="connsiteY88" fmla="*/ 1678604 h 2237474"/>
              <a:gd name="connsiteX89" fmla="*/ 6415265 w 12192000"/>
              <a:gd name="connsiteY89" fmla="*/ 1665317 h 2237474"/>
              <a:gd name="connsiteX90" fmla="*/ 6364035 w 12192000"/>
              <a:gd name="connsiteY90" fmla="*/ 1667683 h 2237474"/>
              <a:gd name="connsiteX91" fmla="*/ 6280959 w 12192000"/>
              <a:gd name="connsiteY91" fmla="*/ 1689329 h 2237474"/>
              <a:gd name="connsiteX92" fmla="*/ 6243319 w 12192000"/>
              <a:gd name="connsiteY92" fmla="*/ 1695560 h 2237474"/>
              <a:gd name="connsiteX93" fmla="*/ 6098321 w 12192000"/>
              <a:gd name="connsiteY93" fmla="*/ 1721646 h 2237474"/>
              <a:gd name="connsiteX94" fmla="*/ 5880652 w 12192000"/>
              <a:gd name="connsiteY94" fmla="*/ 1779643 h 2237474"/>
              <a:gd name="connsiteX95" fmla="*/ 5785959 w 12192000"/>
              <a:gd name="connsiteY95" fmla="*/ 1775307 h 2237474"/>
              <a:gd name="connsiteX96" fmla="*/ 5643534 w 12192000"/>
              <a:gd name="connsiteY96" fmla="*/ 1802919 h 2237474"/>
              <a:gd name="connsiteX97" fmla="*/ 5518799 w 12192000"/>
              <a:gd name="connsiteY97" fmla="*/ 1818312 h 2237474"/>
              <a:gd name="connsiteX98" fmla="*/ 5505014 w 12192000"/>
              <a:gd name="connsiteY98" fmla="*/ 1819259 h 2237474"/>
              <a:gd name="connsiteX99" fmla="*/ 5453307 w 12192000"/>
              <a:gd name="connsiteY99" fmla="*/ 1815450 h 2237474"/>
              <a:gd name="connsiteX100" fmla="*/ 5364192 w 12192000"/>
              <a:gd name="connsiteY100" fmla="*/ 1826074 h 2237474"/>
              <a:gd name="connsiteX101" fmla="*/ 5350380 w 12192000"/>
              <a:gd name="connsiteY101" fmla="*/ 1830891 h 2237474"/>
              <a:gd name="connsiteX102" fmla="*/ 5259633 w 12192000"/>
              <a:gd name="connsiteY102" fmla="*/ 1837160 h 2237474"/>
              <a:gd name="connsiteX103" fmla="*/ 5197513 w 12192000"/>
              <a:gd name="connsiteY103" fmla="*/ 1844718 h 2237474"/>
              <a:gd name="connsiteX104" fmla="*/ 5168852 w 12192000"/>
              <a:gd name="connsiteY104" fmla="*/ 1844846 h 2237474"/>
              <a:gd name="connsiteX105" fmla="*/ 5114927 w 12192000"/>
              <a:gd name="connsiteY105" fmla="*/ 1847827 h 2237474"/>
              <a:gd name="connsiteX106" fmla="*/ 5108970 w 12192000"/>
              <a:gd name="connsiteY106" fmla="*/ 1847935 h 2237474"/>
              <a:gd name="connsiteX107" fmla="*/ 5067961 w 12192000"/>
              <a:gd name="connsiteY107" fmla="*/ 1845917 h 2237474"/>
              <a:gd name="connsiteX108" fmla="*/ 5007075 w 12192000"/>
              <a:gd name="connsiteY108" fmla="*/ 1838626 h 2237474"/>
              <a:gd name="connsiteX109" fmla="*/ 4944087 w 12192000"/>
              <a:gd name="connsiteY109" fmla="*/ 1823332 h 2237474"/>
              <a:gd name="connsiteX110" fmla="*/ 4907662 w 12192000"/>
              <a:gd name="connsiteY110" fmla="*/ 1816900 h 2237474"/>
              <a:gd name="connsiteX111" fmla="*/ 4882386 w 12192000"/>
              <a:gd name="connsiteY111" fmla="*/ 1809844 h 2237474"/>
              <a:gd name="connsiteX112" fmla="*/ 4811440 w 12192000"/>
              <a:gd name="connsiteY112" fmla="*/ 1804655 h 2237474"/>
              <a:gd name="connsiteX113" fmla="*/ 4691075 w 12192000"/>
              <a:gd name="connsiteY113" fmla="*/ 1801389 h 2237474"/>
              <a:gd name="connsiteX114" fmla="*/ 4611738 w 12192000"/>
              <a:gd name="connsiteY114" fmla="*/ 1776964 h 2237474"/>
              <a:gd name="connsiteX115" fmla="*/ 4560070 w 12192000"/>
              <a:gd name="connsiteY115" fmla="*/ 1785640 h 2237474"/>
              <a:gd name="connsiteX116" fmla="*/ 4536503 w 12192000"/>
              <a:gd name="connsiteY116" fmla="*/ 1785334 h 2237474"/>
              <a:gd name="connsiteX117" fmla="*/ 4513724 w 12192000"/>
              <a:gd name="connsiteY117" fmla="*/ 1791996 h 2237474"/>
              <a:gd name="connsiteX118" fmla="*/ 4459810 w 12192000"/>
              <a:gd name="connsiteY118" fmla="*/ 1797886 h 2237474"/>
              <a:gd name="connsiteX119" fmla="*/ 4379064 w 12192000"/>
              <a:gd name="connsiteY119" fmla="*/ 1817177 h 2237474"/>
              <a:gd name="connsiteX120" fmla="*/ 4319209 w 12192000"/>
              <a:gd name="connsiteY120" fmla="*/ 1834833 h 2237474"/>
              <a:gd name="connsiteX121" fmla="*/ 4290981 w 12192000"/>
              <a:gd name="connsiteY121" fmla="*/ 1839677 h 2237474"/>
              <a:gd name="connsiteX122" fmla="*/ 4285792 w 12192000"/>
              <a:gd name="connsiteY122" fmla="*/ 1836231 h 2237474"/>
              <a:gd name="connsiteX123" fmla="*/ 4238372 w 12192000"/>
              <a:gd name="connsiteY123" fmla="*/ 1851480 h 2237474"/>
              <a:gd name="connsiteX124" fmla="*/ 4232517 w 12192000"/>
              <a:gd name="connsiteY124" fmla="*/ 1852567 h 2237474"/>
              <a:gd name="connsiteX125" fmla="*/ 4191732 w 12192000"/>
              <a:gd name="connsiteY125" fmla="*/ 1857328 h 2237474"/>
              <a:gd name="connsiteX126" fmla="*/ 4065532 w 12192000"/>
              <a:gd name="connsiteY126" fmla="*/ 1855477 h 2237474"/>
              <a:gd name="connsiteX127" fmla="*/ 4028460 w 12192000"/>
              <a:gd name="connsiteY127" fmla="*/ 1855137 h 2237474"/>
              <a:gd name="connsiteX128" fmla="*/ 4002267 w 12192000"/>
              <a:gd name="connsiteY128" fmla="*/ 1852352 h 2237474"/>
              <a:gd name="connsiteX129" fmla="*/ 3931396 w 12192000"/>
              <a:gd name="connsiteY129" fmla="*/ 1858915 h 2237474"/>
              <a:gd name="connsiteX130" fmla="*/ 3812162 w 12192000"/>
              <a:gd name="connsiteY130" fmla="*/ 1875501 h 2237474"/>
              <a:gd name="connsiteX131" fmla="*/ 3729530 w 12192000"/>
              <a:gd name="connsiteY131" fmla="*/ 1864513 h 2237474"/>
              <a:gd name="connsiteX132" fmla="*/ 3680177 w 12192000"/>
              <a:gd name="connsiteY132" fmla="*/ 1881552 h 2237474"/>
              <a:gd name="connsiteX133" fmla="*/ 3567259 w 12192000"/>
              <a:gd name="connsiteY133" fmla="*/ 1893482 h 2237474"/>
              <a:gd name="connsiteX134" fmla="*/ 3405770 w 12192000"/>
              <a:gd name="connsiteY134" fmla="*/ 1904591 h 2237474"/>
              <a:gd name="connsiteX135" fmla="*/ 3280097 w 12192000"/>
              <a:gd name="connsiteY135" fmla="*/ 1919610 h 2237474"/>
              <a:gd name="connsiteX136" fmla="*/ 3123424 w 12192000"/>
              <a:gd name="connsiteY136" fmla="*/ 1952930 h 2237474"/>
              <a:gd name="connsiteX137" fmla="*/ 3009910 w 12192000"/>
              <a:gd name="connsiteY137" fmla="*/ 1957866 h 2237474"/>
              <a:gd name="connsiteX138" fmla="*/ 2995934 w 12192000"/>
              <a:gd name="connsiteY138" fmla="*/ 1967085 h 2237474"/>
              <a:gd name="connsiteX139" fmla="*/ 2980071 w 12192000"/>
              <a:gd name="connsiteY139" fmla="*/ 1972988 h 2237474"/>
              <a:gd name="connsiteX140" fmla="*/ 2978094 w 12192000"/>
              <a:gd name="connsiteY140" fmla="*/ 1972369 h 2237474"/>
              <a:gd name="connsiteX141" fmla="*/ 2942858 w 12192000"/>
              <a:gd name="connsiteY141" fmla="*/ 1981367 h 2237474"/>
              <a:gd name="connsiteX142" fmla="*/ 2875436 w 12192000"/>
              <a:gd name="connsiteY142" fmla="*/ 1996977 h 2237474"/>
              <a:gd name="connsiteX143" fmla="*/ 2874892 w 12192000"/>
              <a:gd name="connsiteY143" fmla="*/ 1996085 h 2237474"/>
              <a:gd name="connsiteX144" fmla="*/ 2864145 w 12192000"/>
              <a:gd name="connsiteY144" fmla="*/ 1994061 h 2237474"/>
              <a:gd name="connsiteX145" fmla="*/ 2843662 w 12192000"/>
              <a:gd name="connsiteY145" fmla="*/ 1992498 h 2237474"/>
              <a:gd name="connsiteX146" fmla="*/ 2796128 w 12192000"/>
              <a:gd name="connsiteY146" fmla="*/ 1976403 h 2237474"/>
              <a:gd name="connsiteX147" fmla="*/ 2756784 w 12192000"/>
              <a:gd name="connsiteY147" fmla="*/ 1985116 h 2237474"/>
              <a:gd name="connsiteX148" fmla="*/ 2748833 w 12192000"/>
              <a:gd name="connsiteY148" fmla="*/ 1986323 h 2237474"/>
              <a:gd name="connsiteX149" fmla="*/ 2748661 w 12192000"/>
              <a:gd name="connsiteY149" fmla="*/ 1986122 h 2237474"/>
              <a:gd name="connsiteX150" fmla="*/ 2740251 w 12192000"/>
              <a:gd name="connsiteY150" fmla="*/ 1986946 h 2237474"/>
              <a:gd name="connsiteX151" fmla="*/ 2718916 w 12192000"/>
              <a:gd name="connsiteY151" fmla="*/ 1990867 h 2237474"/>
              <a:gd name="connsiteX152" fmla="*/ 2713522 w 12192000"/>
              <a:gd name="connsiteY152" fmla="*/ 1990173 h 2237474"/>
              <a:gd name="connsiteX153" fmla="*/ 2680597 w 12192000"/>
              <a:gd name="connsiteY153" fmla="*/ 1984996 h 2237474"/>
              <a:gd name="connsiteX154" fmla="*/ 2578178 w 12192000"/>
              <a:gd name="connsiteY154" fmla="*/ 1990531 h 2237474"/>
              <a:gd name="connsiteX155" fmla="*/ 2476147 w 12192000"/>
              <a:gd name="connsiteY155" fmla="*/ 1998305 h 2237474"/>
              <a:gd name="connsiteX156" fmla="*/ 2373568 w 12192000"/>
              <a:gd name="connsiteY156" fmla="*/ 2003219 h 2237474"/>
              <a:gd name="connsiteX157" fmla="*/ 2321399 w 12192000"/>
              <a:gd name="connsiteY157" fmla="*/ 1989467 h 2237474"/>
              <a:gd name="connsiteX158" fmla="*/ 2315525 w 12192000"/>
              <a:gd name="connsiteY158" fmla="*/ 1989708 h 2237474"/>
              <a:gd name="connsiteX159" fmla="*/ 2300792 w 12192000"/>
              <a:gd name="connsiteY159" fmla="*/ 1994290 h 2237474"/>
              <a:gd name="connsiteX160" fmla="*/ 2295469 w 12192000"/>
              <a:gd name="connsiteY160" fmla="*/ 1996659 h 2237474"/>
              <a:gd name="connsiteX161" fmla="*/ 2287219 w 12192000"/>
              <a:gd name="connsiteY161" fmla="*/ 1998750 h 2237474"/>
              <a:gd name="connsiteX162" fmla="*/ 2286948 w 12192000"/>
              <a:gd name="connsiteY162" fmla="*/ 1998596 h 2237474"/>
              <a:gd name="connsiteX163" fmla="*/ 2243069 w 12192000"/>
              <a:gd name="connsiteY163" fmla="*/ 2015111 h 2237474"/>
              <a:gd name="connsiteX164" fmla="*/ 2186609 w 12192000"/>
              <a:gd name="connsiteY164" fmla="*/ 2008263 h 2237474"/>
              <a:gd name="connsiteX165" fmla="*/ 2164831 w 12192000"/>
              <a:gd name="connsiteY165" fmla="*/ 2010143 h 2237474"/>
              <a:gd name="connsiteX166" fmla="*/ 2152836 w 12192000"/>
              <a:gd name="connsiteY166" fmla="*/ 2010048 h 2237474"/>
              <a:gd name="connsiteX167" fmla="*/ 2117102 w 12192000"/>
              <a:gd name="connsiteY167" fmla="*/ 2023004 h 2237474"/>
              <a:gd name="connsiteX168" fmla="*/ 2111935 w 12192000"/>
              <a:gd name="connsiteY168" fmla="*/ 2023163 h 2237474"/>
              <a:gd name="connsiteX169" fmla="*/ 2089991 w 12192000"/>
              <a:gd name="connsiteY169" fmla="*/ 2034193 h 2237474"/>
              <a:gd name="connsiteX170" fmla="*/ 2058061 w 12192000"/>
              <a:gd name="connsiteY170" fmla="*/ 2047942 h 2237474"/>
              <a:gd name="connsiteX171" fmla="*/ 2055737 w 12192000"/>
              <a:gd name="connsiteY171" fmla="*/ 2047704 h 2237474"/>
              <a:gd name="connsiteX172" fmla="*/ 2042244 w 12192000"/>
              <a:gd name="connsiteY172" fmla="*/ 2055560 h 2237474"/>
              <a:gd name="connsiteX173" fmla="*/ 1976224 w 12192000"/>
              <a:gd name="connsiteY173" fmla="*/ 2074257 h 2237474"/>
              <a:gd name="connsiteX174" fmla="*/ 1877728 w 12192000"/>
              <a:gd name="connsiteY174" fmla="*/ 2101004 h 2237474"/>
              <a:gd name="connsiteX175" fmla="*/ 1759056 w 12192000"/>
              <a:gd name="connsiteY175" fmla="*/ 2125608 h 2237474"/>
              <a:gd name="connsiteX176" fmla="*/ 1637948 w 12192000"/>
              <a:gd name="connsiteY176" fmla="*/ 2172597 h 2237474"/>
              <a:gd name="connsiteX177" fmla="*/ 1434549 w 12192000"/>
              <a:gd name="connsiteY177" fmla="*/ 2234522 h 2237474"/>
              <a:gd name="connsiteX178" fmla="*/ 1398481 w 12192000"/>
              <a:gd name="connsiteY178" fmla="*/ 2237074 h 2237474"/>
              <a:gd name="connsiteX179" fmla="*/ 1398407 w 12192000"/>
              <a:gd name="connsiteY179" fmla="*/ 2237095 h 2237474"/>
              <a:gd name="connsiteX180" fmla="*/ 1370962 w 12192000"/>
              <a:gd name="connsiteY180" fmla="*/ 2237474 h 2237474"/>
              <a:gd name="connsiteX181" fmla="*/ 1356367 w 12192000"/>
              <a:gd name="connsiteY181" fmla="*/ 2235089 h 2237474"/>
              <a:gd name="connsiteX182" fmla="*/ 1324828 w 12192000"/>
              <a:gd name="connsiteY182" fmla="*/ 2231968 h 2237474"/>
              <a:gd name="connsiteX183" fmla="*/ 1297744 w 12192000"/>
              <a:gd name="connsiteY183" fmla="*/ 2235849 h 2237474"/>
              <a:gd name="connsiteX184" fmla="*/ 1286236 w 12192000"/>
              <a:gd name="connsiteY184" fmla="*/ 2233135 h 2237474"/>
              <a:gd name="connsiteX185" fmla="*/ 1283504 w 12192000"/>
              <a:gd name="connsiteY185" fmla="*/ 2233797 h 2237474"/>
              <a:gd name="connsiteX186" fmla="*/ 1279765 w 12192000"/>
              <a:gd name="connsiteY186" fmla="*/ 2229639 h 2237474"/>
              <a:gd name="connsiteX187" fmla="*/ 1195347 w 12192000"/>
              <a:gd name="connsiteY187" fmla="*/ 2212354 h 2237474"/>
              <a:gd name="connsiteX188" fmla="*/ 970251 w 12192000"/>
              <a:gd name="connsiteY188" fmla="*/ 2221029 h 2237474"/>
              <a:gd name="connsiteX189" fmla="*/ 812914 w 12192000"/>
              <a:gd name="connsiteY189" fmla="*/ 2202752 h 2237474"/>
              <a:gd name="connsiteX190" fmla="*/ 800195 w 12192000"/>
              <a:gd name="connsiteY190" fmla="*/ 2209407 h 2237474"/>
              <a:gd name="connsiteX191" fmla="*/ 784978 w 12192000"/>
              <a:gd name="connsiteY191" fmla="*/ 2212360 h 2237474"/>
              <a:gd name="connsiteX192" fmla="*/ 681987 w 12192000"/>
              <a:gd name="connsiteY192" fmla="*/ 2216757 h 2237474"/>
              <a:gd name="connsiteX193" fmla="*/ 669923 w 12192000"/>
              <a:gd name="connsiteY193" fmla="*/ 2211682 h 2237474"/>
              <a:gd name="connsiteX194" fmla="*/ 648680 w 12192000"/>
              <a:gd name="connsiteY194" fmla="*/ 2206229 h 2237474"/>
              <a:gd name="connsiteX195" fmla="*/ 597225 w 12192000"/>
              <a:gd name="connsiteY195" fmla="*/ 2180999 h 2237474"/>
              <a:gd name="connsiteX196" fmla="*/ 558449 w 12192000"/>
              <a:gd name="connsiteY196" fmla="*/ 2182346 h 2237474"/>
              <a:gd name="connsiteX197" fmla="*/ 550517 w 12192000"/>
              <a:gd name="connsiteY197" fmla="*/ 2182060 h 2237474"/>
              <a:gd name="connsiteX198" fmla="*/ 550309 w 12192000"/>
              <a:gd name="connsiteY198" fmla="*/ 2181825 h 2237474"/>
              <a:gd name="connsiteX199" fmla="*/ 541836 w 12192000"/>
              <a:gd name="connsiteY199" fmla="*/ 2181063 h 2237474"/>
              <a:gd name="connsiteX200" fmla="*/ 536057 w 12192000"/>
              <a:gd name="connsiteY200" fmla="*/ 2181537 h 2237474"/>
              <a:gd name="connsiteX201" fmla="*/ 520671 w 12192000"/>
              <a:gd name="connsiteY201" fmla="*/ 2180980 h 2237474"/>
              <a:gd name="connsiteX202" fmla="*/ 515024 w 12192000"/>
              <a:gd name="connsiteY202" fmla="*/ 2179258 h 2237474"/>
              <a:gd name="connsiteX203" fmla="*/ 512278 w 12192000"/>
              <a:gd name="connsiteY203" fmla="*/ 2176369 h 2237474"/>
              <a:gd name="connsiteX204" fmla="*/ 480419 w 12192000"/>
              <a:gd name="connsiteY204" fmla="*/ 2167807 h 2237474"/>
              <a:gd name="connsiteX205" fmla="*/ 413835 w 12192000"/>
              <a:gd name="connsiteY205" fmla="*/ 2156783 h 2237474"/>
              <a:gd name="connsiteX206" fmla="*/ 376513 w 12192000"/>
              <a:gd name="connsiteY206" fmla="*/ 2154014 h 2237474"/>
              <a:gd name="connsiteX207" fmla="*/ 273386 w 12192000"/>
              <a:gd name="connsiteY207" fmla="*/ 2142551 h 2237474"/>
              <a:gd name="connsiteX208" fmla="*/ 169207 w 12192000"/>
              <a:gd name="connsiteY208" fmla="*/ 2128100 h 2237474"/>
              <a:gd name="connsiteX209" fmla="*/ 93149 w 12192000"/>
              <a:gd name="connsiteY209" fmla="*/ 2105324 h 2237474"/>
              <a:gd name="connsiteX210" fmla="*/ 88109 w 12192000"/>
              <a:gd name="connsiteY210" fmla="*/ 2106704 h 2237474"/>
              <a:gd name="connsiteX211" fmla="*/ 80022 w 12192000"/>
              <a:gd name="connsiteY211" fmla="*/ 2107254 h 2237474"/>
              <a:gd name="connsiteX212" fmla="*/ 79717 w 12192000"/>
              <a:gd name="connsiteY212" fmla="*/ 2107046 h 2237474"/>
              <a:gd name="connsiteX213" fmla="*/ 72352 w 12192000"/>
              <a:gd name="connsiteY213" fmla="*/ 2107991 h 2237474"/>
              <a:gd name="connsiteX214" fmla="*/ 37645 w 12192000"/>
              <a:gd name="connsiteY214" fmla="*/ 2115401 h 2237474"/>
              <a:gd name="connsiteX215" fmla="*/ 4572 w 12192000"/>
              <a:gd name="connsiteY215" fmla="*/ 2111091 h 2237474"/>
              <a:gd name="connsiteX216" fmla="*/ 0 w 12192000"/>
              <a:gd name="connsiteY216" fmla="*/ 2110468 h 2237474"/>
              <a:gd name="connsiteX217" fmla="*/ 0 w 12192000"/>
              <a:gd name="connsiteY21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092727 w 12192000"/>
              <a:gd name="connsiteY72" fmla="*/ 1623628 h 2237474"/>
              <a:gd name="connsiteX73" fmla="*/ 7031309 w 12192000"/>
              <a:gd name="connsiteY73" fmla="*/ 1619451 h 2237474"/>
              <a:gd name="connsiteX74" fmla="*/ 6999084 w 12192000"/>
              <a:gd name="connsiteY74" fmla="*/ 1634317 h 2237474"/>
              <a:gd name="connsiteX75" fmla="*/ 6992107 w 12192000"/>
              <a:gd name="connsiteY75" fmla="*/ 1636860 h 2237474"/>
              <a:gd name="connsiteX76" fmla="*/ 6991765 w 12192000"/>
              <a:gd name="connsiteY76" fmla="*/ 1636725 h 2237474"/>
              <a:gd name="connsiteX77" fmla="*/ 6900177 w 12192000"/>
              <a:gd name="connsiteY77" fmla="*/ 1636016 h 2237474"/>
              <a:gd name="connsiteX78" fmla="*/ 6795372 w 12192000"/>
              <a:gd name="connsiteY78" fmla="*/ 1644845 h 2237474"/>
              <a:gd name="connsiteX79" fmla="*/ 6692251 w 12192000"/>
              <a:gd name="connsiteY79" fmla="*/ 1656357 h 2237474"/>
              <a:gd name="connsiteX80" fmla="*/ 6655235 w 12192000"/>
              <a:gd name="connsiteY80" fmla="*/ 1661869 h 2237474"/>
              <a:gd name="connsiteX81" fmla="*/ 6587857 w 12192000"/>
              <a:gd name="connsiteY81" fmla="*/ 1665769 h 2237474"/>
              <a:gd name="connsiteX82" fmla="*/ 6554894 w 12192000"/>
              <a:gd name="connsiteY82" fmla="*/ 1664428 h 2237474"/>
              <a:gd name="connsiteX83" fmla="*/ 6516595 w 12192000"/>
              <a:gd name="connsiteY83" fmla="*/ 1667475 h 2237474"/>
              <a:gd name="connsiteX84" fmla="*/ 6508541 w 12192000"/>
              <a:gd name="connsiteY84" fmla="*/ 1668757 h 2237474"/>
              <a:gd name="connsiteX85" fmla="*/ 6471012 w 12192000"/>
              <a:gd name="connsiteY85" fmla="*/ 1678604 h 2237474"/>
              <a:gd name="connsiteX86" fmla="*/ 6415265 w 12192000"/>
              <a:gd name="connsiteY86" fmla="*/ 1665317 h 2237474"/>
              <a:gd name="connsiteX87" fmla="*/ 6364035 w 12192000"/>
              <a:gd name="connsiteY87" fmla="*/ 1667683 h 2237474"/>
              <a:gd name="connsiteX88" fmla="*/ 6280959 w 12192000"/>
              <a:gd name="connsiteY88" fmla="*/ 1689329 h 2237474"/>
              <a:gd name="connsiteX89" fmla="*/ 6243319 w 12192000"/>
              <a:gd name="connsiteY89" fmla="*/ 1695560 h 2237474"/>
              <a:gd name="connsiteX90" fmla="*/ 6098321 w 12192000"/>
              <a:gd name="connsiteY90" fmla="*/ 1721646 h 2237474"/>
              <a:gd name="connsiteX91" fmla="*/ 5880652 w 12192000"/>
              <a:gd name="connsiteY91" fmla="*/ 1779643 h 2237474"/>
              <a:gd name="connsiteX92" fmla="*/ 5785959 w 12192000"/>
              <a:gd name="connsiteY92" fmla="*/ 1775307 h 2237474"/>
              <a:gd name="connsiteX93" fmla="*/ 5643534 w 12192000"/>
              <a:gd name="connsiteY93" fmla="*/ 1802919 h 2237474"/>
              <a:gd name="connsiteX94" fmla="*/ 5518799 w 12192000"/>
              <a:gd name="connsiteY94" fmla="*/ 1818312 h 2237474"/>
              <a:gd name="connsiteX95" fmla="*/ 5505014 w 12192000"/>
              <a:gd name="connsiteY95" fmla="*/ 1819259 h 2237474"/>
              <a:gd name="connsiteX96" fmla="*/ 5453307 w 12192000"/>
              <a:gd name="connsiteY96" fmla="*/ 1815450 h 2237474"/>
              <a:gd name="connsiteX97" fmla="*/ 5364192 w 12192000"/>
              <a:gd name="connsiteY97" fmla="*/ 1826074 h 2237474"/>
              <a:gd name="connsiteX98" fmla="*/ 5350380 w 12192000"/>
              <a:gd name="connsiteY98" fmla="*/ 1830891 h 2237474"/>
              <a:gd name="connsiteX99" fmla="*/ 5259633 w 12192000"/>
              <a:gd name="connsiteY99" fmla="*/ 1837160 h 2237474"/>
              <a:gd name="connsiteX100" fmla="*/ 5197513 w 12192000"/>
              <a:gd name="connsiteY100" fmla="*/ 1844718 h 2237474"/>
              <a:gd name="connsiteX101" fmla="*/ 5168852 w 12192000"/>
              <a:gd name="connsiteY101" fmla="*/ 1844846 h 2237474"/>
              <a:gd name="connsiteX102" fmla="*/ 5114927 w 12192000"/>
              <a:gd name="connsiteY102" fmla="*/ 1847827 h 2237474"/>
              <a:gd name="connsiteX103" fmla="*/ 5108970 w 12192000"/>
              <a:gd name="connsiteY103" fmla="*/ 1847935 h 2237474"/>
              <a:gd name="connsiteX104" fmla="*/ 5067961 w 12192000"/>
              <a:gd name="connsiteY104" fmla="*/ 1845917 h 2237474"/>
              <a:gd name="connsiteX105" fmla="*/ 5007075 w 12192000"/>
              <a:gd name="connsiteY105" fmla="*/ 1838626 h 2237474"/>
              <a:gd name="connsiteX106" fmla="*/ 4944087 w 12192000"/>
              <a:gd name="connsiteY106" fmla="*/ 1823332 h 2237474"/>
              <a:gd name="connsiteX107" fmla="*/ 4907662 w 12192000"/>
              <a:gd name="connsiteY107" fmla="*/ 1816900 h 2237474"/>
              <a:gd name="connsiteX108" fmla="*/ 4882386 w 12192000"/>
              <a:gd name="connsiteY108" fmla="*/ 1809844 h 2237474"/>
              <a:gd name="connsiteX109" fmla="*/ 4811440 w 12192000"/>
              <a:gd name="connsiteY109" fmla="*/ 1804655 h 2237474"/>
              <a:gd name="connsiteX110" fmla="*/ 4691075 w 12192000"/>
              <a:gd name="connsiteY110" fmla="*/ 1801389 h 2237474"/>
              <a:gd name="connsiteX111" fmla="*/ 4611738 w 12192000"/>
              <a:gd name="connsiteY111" fmla="*/ 1776964 h 2237474"/>
              <a:gd name="connsiteX112" fmla="*/ 4560070 w 12192000"/>
              <a:gd name="connsiteY112" fmla="*/ 1785640 h 2237474"/>
              <a:gd name="connsiteX113" fmla="*/ 4536503 w 12192000"/>
              <a:gd name="connsiteY113" fmla="*/ 1785334 h 2237474"/>
              <a:gd name="connsiteX114" fmla="*/ 4513724 w 12192000"/>
              <a:gd name="connsiteY114" fmla="*/ 1791996 h 2237474"/>
              <a:gd name="connsiteX115" fmla="*/ 4459810 w 12192000"/>
              <a:gd name="connsiteY115" fmla="*/ 1797886 h 2237474"/>
              <a:gd name="connsiteX116" fmla="*/ 4379064 w 12192000"/>
              <a:gd name="connsiteY116" fmla="*/ 1817177 h 2237474"/>
              <a:gd name="connsiteX117" fmla="*/ 4319209 w 12192000"/>
              <a:gd name="connsiteY117" fmla="*/ 1834833 h 2237474"/>
              <a:gd name="connsiteX118" fmla="*/ 4290981 w 12192000"/>
              <a:gd name="connsiteY118" fmla="*/ 1839677 h 2237474"/>
              <a:gd name="connsiteX119" fmla="*/ 4285792 w 12192000"/>
              <a:gd name="connsiteY119" fmla="*/ 1836231 h 2237474"/>
              <a:gd name="connsiteX120" fmla="*/ 4238372 w 12192000"/>
              <a:gd name="connsiteY120" fmla="*/ 1851480 h 2237474"/>
              <a:gd name="connsiteX121" fmla="*/ 4232517 w 12192000"/>
              <a:gd name="connsiteY121" fmla="*/ 1852567 h 2237474"/>
              <a:gd name="connsiteX122" fmla="*/ 4191732 w 12192000"/>
              <a:gd name="connsiteY122" fmla="*/ 1857328 h 2237474"/>
              <a:gd name="connsiteX123" fmla="*/ 4065532 w 12192000"/>
              <a:gd name="connsiteY123" fmla="*/ 1855477 h 2237474"/>
              <a:gd name="connsiteX124" fmla="*/ 4028460 w 12192000"/>
              <a:gd name="connsiteY124" fmla="*/ 1855137 h 2237474"/>
              <a:gd name="connsiteX125" fmla="*/ 4002267 w 12192000"/>
              <a:gd name="connsiteY125" fmla="*/ 1852352 h 2237474"/>
              <a:gd name="connsiteX126" fmla="*/ 3931396 w 12192000"/>
              <a:gd name="connsiteY126" fmla="*/ 1858915 h 2237474"/>
              <a:gd name="connsiteX127" fmla="*/ 3812162 w 12192000"/>
              <a:gd name="connsiteY127" fmla="*/ 1875501 h 2237474"/>
              <a:gd name="connsiteX128" fmla="*/ 3729530 w 12192000"/>
              <a:gd name="connsiteY128" fmla="*/ 1864513 h 2237474"/>
              <a:gd name="connsiteX129" fmla="*/ 3680177 w 12192000"/>
              <a:gd name="connsiteY129" fmla="*/ 1881552 h 2237474"/>
              <a:gd name="connsiteX130" fmla="*/ 3567259 w 12192000"/>
              <a:gd name="connsiteY130" fmla="*/ 1893482 h 2237474"/>
              <a:gd name="connsiteX131" fmla="*/ 3405770 w 12192000"/>
              <a:gd name="connsiteY131" fmla="*/ 1904591 h 2237474"/>
              <a:gd name="connsiteX132" fmla="*/ 3280097 w 12192000"/>
              <a:gd name="connsiteY132" fmla="*/ 1919610 h 2237474"/>
              <a:gd name="connsiteX133" fmla="*/ 3123424 w 12192000"/>
              <a:gd name="connsiteY133" fmla="*/ 1952930 h 2237474"/>
              <a:gd name="connsiteX134" fmla="*/ 3009910 w 12192000"/>
              <a:gd name="connsiteY134" fmla="*/ 1957866 h 2237474"/>
              <a:gd name="connsiteX135" fmla="*/ 2995934 w 12192000"/>
              <a:gd name="connsiteY135" fmla="*/ 1967085 h 2237474"/>
              <a:gd name="connsiteX136" fmla="*/ 2980071 w 12192000"/>
              <a:gd name="connsiteY136" fmla="*/ 1972988 h 2237474"/>
              <a:gd name="connsiteX137" fmla="*/ 2978094 w 12192000"/>
              <a:gd name="connsiteY137" fmla="*/ 1972369 h 2237474"/>
              <a:gd name="connsiteX138" fmla="*/ 2942858 w 12192000"/>
              <a:gd name="connsiteY138" fmla="*/ 1981367 h 2237474"/>
              <a:gd name="connsiteX139" fmla="*/ 2875436 w 12192000"/>
              <a:gd name="connsiteY139" fmla="*/ 1996977 h 2237474"/>
              <a:gd name="connsiteX140" fmla="*/ 2874892 w 12192000"/>
              <a:gd name="connsiteY140" fmla="*/ 1996085 h 2237474"/>
              <a:gd name="connsiteX141" fmla="*/ 2864145 w 12192000"/>
              <a:gd name="connsiteY141" fmla="*/ 1994061 h 2237474"/>
              <a:gd name="connsiteX142" fmla="*/ 2843662 w 12192000"/>
              <a:gd name="connsiteY142" fmla="*/ 1992498 h 2237474"/>
              <a:gd name="connsiteX143" fmla="*/ 2796128 w 12192000"/>
              <a:gd name="connsiteY143" fmla="*/ 1976403 h 2237474"/>
              <a:gd name="connsiteX144" fmla="*/ 2756784 w 12192000"/>
              <a:gd name="connsiteY144" fmla="*/ 1985116 h 2237474"/>
              <a:gd name="connsiteX145" fmla="*/ 2748833 w 12192000"/>
              <a:gd name="connsiteY145" fmla="*/ 1986323 h 2237474"/>
              <a:gd name="connsiteX146" fmla="*/ 2748661 w 12192000"/>
              <a:gd name="connsiteY146" fmla="*/ 1986122 h 2237474"/>
              <a:gd name="connsiteX147" fmla="*/ 2740251 w 12192000"/>
              <a:gd name="connsiteY147" fmla="*/ 1986946 h 2237474"/>
              <a:gd name="connsiteX148" fmla="*/ 2718916 w 12192000"/>
              <a:gd name="connsiteY148" fmla="*/ 1990867 h 2237474"/>
              <a:gd name="connsiteX149" fmla="*/ 2713522 w 12192000"/>
              <a:gd name="connsiteY149" fmla="*/ 1990173 h 2237474"/>
              <a:gd name="connsiteX150" fmla="*/ 2680597 w 12192000"/>
              <a:gd name="connsiteY150" fmla="*/ 1984996 h 2237474"/>
              <a:gd name="connsiteX151" fmla="*/ 2578178 w 12192000"/>
              <a:gd name="connsiteY151" fmla="*/ 1990531 h 2237474"/>
              <a:gd name="connsiteX152" fmla="*/ 2476147 w 12192000"/>
              <a:gd name="connsiteY152" fmla="*/ 1998305 h 2237474"/>
              <a:gd name="connsiteX153" fmla="*/ 2373568 w 12192000"/>
              <a:gd name="connsiteY153" fmla="*/ 2003219 h 2237474"/>
              <a:gd name="connsiteX154" fmla="*/ 2321399 w 12192000"/>
              <a:gd name="connsiteY154" fmla="*/ 1989467 h 2237474"/>
              <a:gd name="connsiteX155" fmla="*/ 2315525 w 12192000"/>
              <a:gd name="connsiteY155" fmla="*/ 1989708 h 2237474"/>
              <a:gd name="connsiteX156" fmla="*/ 2300792 w 12192000"/>
              <a:gd name="connsiteY156" fmla="*/ 1994290 h 2237474"/>
              <a:gd name="connsiteX157" fmla="*/ 2295469 w 12192000"/>
              <a:gd name="connsiteY157" fmla="*/ 1996659 h 2237474"/>
              <a:gd name="connsiteX158" fmla="*/ 2287219 w 12192000"/>
              <a:gd name="connsiteY158" fmla="*/ 1998750 h 2237474"/>
              <a:gd name="connsiteX159" fmla="*/ 2286948 w 12192000"/>
              <a:gd name="connsiteY159" fmla="*/ 1998596 h 2237474"/>
              <a:gd name="connsiteX160" fmla="*/ 2243069 w 12192000"/>
              <a:gd name="connsiteY160" fmla="*/ 2015111 h 2237474"/>
              <a:gd name="connsiteX161" fmla="*/ 2186609 w 12192000"/>
              <a:gd name="connsiteY161" fmla="*/ 2008263 h 2237474"/>
              <a:gd name="connsiteX162" fmla="*/ 2164831 w 12192000"/>
              <a:gd name="connsiteY162" fmla="*/ 2010143 h 2237474"/>
              <a:gd name="connsiteX163" fmla="*/ 2152836 w 12192000"/>
              <a:gd name="connsiteY163" fmla="*/ 2010048 h 2237474"/>
              <a:gd name="connsiteX164" fmla="*/ 2117102 w 12192000"/>
              <a:gd name="connsiteY164" fmla="*/ 2023004 h 2237474"/>
              <a:gd name="connsiteX165" fmla="*/ 2111935 w 12192000"/>
              <a:gd name="connsiteY165" fmla="*/ 2023163 h 2237474"/>
              <a:gd name="connsiteX166" fmla="*/ 2089991 w 12192000"/>
              <a:gd name="connsiteY166" fmla="*/ 2034193 h 2237474"/>
              <a:gd name="connsiteX167" fmla="*/ 2058061 w 12192000"/>
              <a:gd name="connsiteY167" fmla="*/ 2047942 h 2237474"/>
              <a:gd name="connsiteX168" fmla="*/ 2055737 w 12192000"/>
              <a:gd name="connsiteY168" fmla="*/ 2047704 h 2237474"/>
              <a:gd name="connsiteX169" fmla="*/ 2042244 w 12192000"/>
              <a:gd name="connsiteY169" fmla="*/ 2055560 h 2237474"/>
              <a:gd name="connsiteX170" fmla="*/ 1976224 w 12192000"/>
              <a:gd name="connsiteY170" fmla="*/ 2074257 h 2237474"/>
              <a:gd name="connsiteX171" fmla="*/ 1877728 w 12192000"/>
              <a:gd name="connsiteY171" fmla="*/ 2101004 h 2237474"/>
              <a:gd name="connsiteX172" fmla="*/ 1759056 w 12192000"/>
              <a:gd name="connsiteY172" fmla="*/ 2125608 h 2237474"/>
              <a:gd name="connsiteX173" fmla="*/ 1637948 w 12192000"/>
              <a:gd name="connsiteY173" fmla="*/ 2172597 h 2237474"/>
              <a:gd name="connsiteX174" fmla="*/ 1434549 w 12192000"/>
              <a:gd name="connsiteY174" fmla="*/ 2234522 h 2237474"/>
              <a:gd name="connsiteX175" fmla="*/ 1398481 w 12192000"/>
              <a:gd name="connsiteY175" fmla="*/ 2237074 h 2237474"/>
              <a:gd name="connsiteX176" fmla="*/ 1398407 w 12192000"/>
              <a:gd name="connsiteY176" fmla="*/ 2237095 h 2237474"/>
              <a:gd name="connsiteX177" fmla="*/ 1370962 w 12192000"/>
              <a:gd name="connsiteY177" fmla="*/ 2237474 h 2237474"/>
              <a:gd name="connsiteX178" fmla="*/ 1356367 w 12192000"/>
              <a:gd name="connsiteY178" fmla="*/ 2235089 h 2237474"/>
              <a:gd name="connsiteX179" fmla="*/ 1324828 w 12192000"/>
              <a:gd name="connsiteY179" fmla="*/ 2231968 h 2237474"/>
              <a:gd name="connsiteX180" fmla="*/ 1297744 w 12192000"/>
              <a:gd name="connsiteY180" fmla="*/ 2235849 h 2237474"/>
              <a:gd name="connsiteX181" fmla="*/ 1286236 w 12192000"/>
              <a:gd name="connsiteY181" fmla="*/ 2233135 h 2237474"/>
              <a:gd name="connsiteX182" fmla="*/ 1283504 w 12192000"/>
              <a:gd name="connsiteY182" fmla="*/ 2233797 h 2237474"/>
              <a:gd name="connsiteX183" fmla="*/ 1279765 w 12192000"/>
              <a:gd name="connsiteY183" fmla="*/ 2229639 h 2237474"/>
              <a:gd name="connsiteX184" fmla="*/ 1195347 w 12192000"/>
              <a:gd name="connsiteY184" fmla="*/ 2212354 h 2237474"/>
              <a:gd name="connsiteX185" fmla="*/ 970251 w 12192000"/>
              <a:gd name="connsiteY185" fmla="*/ 2221029 h 2237474"/>
              <a:gd name="connsiteX186" fmla="*/ 812914 w 12192000"/>
              <a:gd name="connsiteY186" fmla="*/ 2202752 h 2237474"/>
              <a:gd name="connsiteX187" fmla="*/ 800195 w 12192000"/>
              <a:gd name="connsiteY187" fmla="*/ 2209407 h 2237474"/>
              <a:gd name="connsiteX188" fmla="*/ 784978 w 12192000"/>
              <a:gd name="connsiteY188" fmla="*/ 2212360 h 2237474"/>
              <a:gd name="connsiteX189" fmla="*/ 681987 w 12192000"/>
              <a:gd name="connsiteY189" fmla="*/ 2216757 h 2237474"/>
              <a:gd name="connsiteX190" fmla="*/ 669923 w 12192000"/>
              <a:gd name="connsiteY190" fmla="*/ 2211682 h 2237474"/>
              <a:gd name="connsiteX191" fmla="*/ 648680 w 12192000"/>
              <a:gd name="connsiteY191" fmla="*/ 2206229 h 2237474"/>
              <a:gd name="connsiteX192" fmla="*/ 597225 w 12192000"/>
              <a:gd name="connsiteY192" fmla="*/ 2180999 h 2237474"/>
              <a:gd name="connsiteX193" fmla="*/ 558449 w 12192000"/>
              <a:gd name="connsiteY193" fmla="*/ 2182346 h 2237474"/>
              <a:gd name="connsiteX194" fmla="*/ 550517 w 12192000"/>
              <a:gd name="connsiteY194" fmla="*/ 2182060 h 2237474"/>
              <a:gd name="connsiteX195" fmla="*/ 550309 w 12192000"/>
              <a:gd name="connsiteY195" fmla="*/ 2181825 h 2237474"/>
              <a:gd name="connsiteX196" fmla="*/ 541836 w 12192000"/>
              <a:gd name="connsiteY196" fmla="*/ 2181063 h 2237474"/>
              <a:gd name="connsiteX197" fmla="*/ 536057 w 12192000"/>
              <a:gd name="connsiteY197" fmla="*/ 2181537 h 2237474"/>
              <a:gd name="connsiteX198" fmla="*/ 520671 w 12192000"/>
              <a:gd name="connsiteY198" fmla="*/ 2180980 h 2237474"/>
              <a:gd name="connsiteX199" fmla="*/ 515024 w 12192000"/>
              <a:gd name="connsiteY199" fmla="*/ 2179258 h 2237474"/>
              <a:gd name="connsiteX200" fmla="*/ 512278 w 12192000"/>
              <a:gd name="connsiteY200" fmla="*/ 2176369 h 2237474"/>
              <a:gd name="connsiteX201" fmla="*/ 480419 w 12192000"/>
              <a:gd name="connsiteY201" fmla="*/ 2167807 h 2237474"/>
              <a:gd name="connsiteX202" fmla="*/ 413835 w 12192000"/>
              <a:gd name="connsiteY202" fmla="*/ 2156783 h 2237474"/>
              <a:gd name="connsiteX203" fmla="*/ 376513 w 12192000"/>
              <a:gd name="connsiteY203" fmla="*/ 2154014 h 2237474"/>
              <a:gd name="connsiteX204" fmla="*/ 273386 w 12192000"/>
              <a:gd name="connsiteY204" fmla="*/ 2142551 h 2237474"/>
              <a:gd name="connsiteX205" fmla="*/ 169207 w 12192000"/>
              <a:gd name="connsiteY205" fmla="*/ 2128100 h 2237474"/>
              <a:gd name="connsiteX206" fmla="*/ 93149 w 12192000"/>
              <a:gd name="connsiteY206" fmla="*/ 2105324 h 2237474"/>
              <a:gd name="connsiteX207" fmla="*/ 88109 w 12192000"/>
              <a:gd name="connsiteY207" fmla="*/ 2106704 h 2237474"/>
              <a:gd name="connsiteX208" fmla="*/ 80022 w 12192000"/>
              <a:gd name="connsiteY208" fmla="*/ 2107254 h 2237474"/>
              <a:gd name="connsiteX209" fmla="*/ 79717 w 12192000"/>
              <a:gd name="connsiteY209" fmla="*/ 2107046 h 2237474"/>
              <a:gd name="connsiteX210" fmla="*/ 72352 w 12192000"/>
              <a:gd name="connsiteY210" fmla="*/ 2107991 h 2237474"/>
              <a:gd name="connsiteX211" fmla="*/ 37645 w 12192000"/>
              <a:gd name="connsiteY211" fmla="*/ 2115401 h 2237474"/>
              <a:gd name="connsiteX212" fmla="*/ 4572 w 12192000"/>
              <a:gd name="connsiteY212" fmla="*/ 2111091 h 2237474"/>
              <a:gd name="connsiteX213" fmla="*/ 0 w 12192000"/>
              <a:gd name="connsiteY213" fmla="*/ 2110468 h 2237474"/>
              <a:gd name="connsiteX214" fmla="*/ 0 w 12192000"/>
              <a:gd name="connsiteY21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87857 w 12192000"/>
              <a:gd name="connsiteY80" fmla="*/ 1665769 h 2237474"/>
              <a:gd name="connsiteX81" fmla="*/ 6554894 w 12192000"/>
              <a:gd name="connsiteY81" fmla="*/ 1664428 h 2237474"/>
              <a:gd name="connsiteX82" fmla="*/ 6516595 w 12192000"/>
              <a:gd name="connsiteY82" fmla="*/ 1667475 h 2237474"/>
              <a:gd name="connsiteX83" fmla="*/ 6508541 w 12192000"/>
              <a:gd name="connsiteY83" fmla="*/ 1668757 h 2237474"/>
              <a:gd name="connsiteX84" fmla="*/ 6471012 w 12192000"/>
              <a:gd name="connsiteY84" fmla="*/ 1678604 h 2237474"/>
              <a:gd name="connsiteX85" fmla="*/ 6415265 w 12192000"/>
              <a:gd name="connsiteY85" fmla="*/ 1665317 h 2237474"/>
              <a:gd name="connsiteX86" fmla="*/ 6364035 w 12192000"/>
              <a:gd name="connsiteY86" fmla="*/ 1667683 h 2237474"/>
              <a:gd name="connsiteX87" fmla="*/ 6280959 w 12192000"/>
              <a:gd name="connsiteY87" fmla="*/ 1689329 h 2237474"/>
              <a:gd name="connsiteX88" fmla="*/ 6243319 w 12192000"/>
              <a:gd name="connsiteY88" fmla="*/ 1695560 h 2237474"/>
              <a:gd name="connsiteX89" fmla="*/ 6098321 w 12192000"/>
              <a:gd name="connsiteY89" fmla="*/ 1721646 h 2237474"/>
              <a:gd name="connsiteX90" fmla="*/ 5880652 w 12192000"/>
              <a:gd name="connsiteY90" fmla="*/ 1779643 h 2237474"/>
              <a:gd name="connsiteX91" fmla="*/ 5785959 w 12192000"/>
              <a:gd name="connsiteY91" fmla="*/ 1775307 h 2237474"/>
              <a:gd name="connsiteX92" fmla="*/ 5643534 w 12192000"/>
              <a:gd name="connsiteY92" fmla="*/ 1802919 h 2237474"/>
              <a:gd name="connsiteX93" fmla="*/ 5518799 w 12192000"/>
              <a:gd name="connsiteY93" fmla="*/ 1818312 h 2237474"/>
              <a:gd name="connsiteX94" fmla="*/ 5505014 w 12192000"/>
              <a:gd name="connsiteY94" fmla="*/ 1819259 h 2237474"/>
              <a:gd name="connsiteX95" fmla="*/ 5453307 w 12192000"/>
              <a:gd name="connsiteY95" fmla="*/ 1815450 h 2237474"/>
              <a:gd name="connsiteX96" fmla="*/ 5364192 w 12192000"/>
              <a:gd name="connsiteY96" fmla="*/ 1826074 h 2237474"/>
              <a:gd name="connsiteX97" fmla="*/ 5350380 w 12192000"/>
              <a:gd name="connsiteY97" fmla="*/ 1830891 h 2237474"/>
              <a:gd name="connsiteX98" fmla="*/ 5259633 w 12192000"/>
              <a:gd name="connsiteY98" fmla="*/ 1837160 h 2237474"/>
              <a:gd name="connsiteX99" fmla="*/ 5197513 w 12192000"/>
              <a:gd name="connsiteY99" fmla="*/ 1844718 h 2237474"/>
              <a:gd name="connsiteX100" fmla="*/ 5168852 w 12192000"/>
              <a:gd name="connsiteY100" fmla="*/ 1844846 h 2237474"/>
              <a:gd name="connsiteX101" fmla="*/ 5114927 w 12192000"/>
              <a:gd name="connsiteY101" fmla="*/ 1847827 h 2237474"/>
              <a:gd name="connsiteX102" fmla="*/ 5108970 w 12192000"/>
              <a:gd name="connsiteY102" fmla="*/ 1847935 h 2237474"/>
              <a:gd name="connsiteX103" fmla="*/ 5067961 w 12192000"/>
              <a:gd name="connsiteY103" fmla="*/ 1845917 h 2237474"/>
              <a:gd name="connsiteX104" fmla="*/ 5007075 w 12192000"/>
              <a:gd name="connsiteY104" fmla="*/ 1838626 h 2237474"/>
              <a:gd name="connsiteX105" fmla="*/ 4944087 w 12192000"/>
              <a:gd name="connsiteY105" fmla="*/ 1823332 h 2237474"/>
              <a:gd name="connsiteX106" fmla="*/ 4907662 w 12192000"/>
              <a:gd name="connsiteY106" fmla="*/ 1816900 h 2237474"/>
              <a:gd name="connsiteX107" fmla="*/ 4882386 w 12192000"/>
              <a:gd name="connsiteY107" fmla="*/ 1809844 h 2237474"/>
              <a:gd name="connsiteX108" fmla="*/ 4811440 w 12192000"/>
              <a:gd name="connsiteY108" fmla="*/ 1804655 h 2237474"/>
              <a:gd name="connsiteX109" fmla="*/ 4691075 w 12192000"/>
              <a:gd name="connsiteY109" fmla="*/ 1801389 h 2237474"/>
              <a:gd name="connsiteX110" fmla="*/ 4611738 w 12192000"/>
              <a:gd name="connsiteY110" fmla="*/ 1776964 h 2237474"/>
              <a:gd name="connsiteX111" fmla="*/ 4560070 w 12192000"/>
              <a:gd name="connsiteY111" fmla="*/ 1785640 h 2237474"/>
              <a:gd name="connsiteX112" fmla="*/ 4536503 w 12192000"/>
              <a:gd name="connsiteY112" fmla="*/ 1785334 h 2237474"/>
              <a:gd name="connsiteX113" fmla="*/ 4513724 w 12192000"/>
              <a:gd name="connsiteY113" fmla="*/ 1791996 h 2237474"/>
              <a:gd name="connsiteX114" fmla="*/ 4459810 w 12192000"/>
              <a:gd name="connsiteY114" fmla="*/ 1797886 h 2237474"/>
              <a:gd name="connsiteX115" fmla="*/ 4379064 w 12192000"/>
              <a:gd name="connsiteY115" fmla="*/ 1817177 h 2237474"/>
              <a:gd name="connsiteX116" fmla="*/ 4319209 w 12192000"/>
              <a:gd name="connsiteY116" fmla="*/ 1834833 h 2237474"/>
              <a:gd name="connsiteX117" fmla="*/ 4290981 w 12192000"/>
              <a:gd name="connsiteY117" fmla="*/ 1839677 h 2237474"/>
              <a:gd name="connsiteX118" fmla="*/ 4285792 w 12192000"/>
              <a:gd name="connsiteY118" fmla="*/ 1836231 h 2237474"/>
              <a:gd name="connsiteX119" fmla="*/ 4238372 w 12192000"/>
              <a:gd name="connsiteY119" fmla="*/ 1851480 h 2237474"/>
              <a:gd name="connsiteX120" fmla="*/ 4232517 w 12192000"/>
              <a:gd name="connsiteY120" fmla="*/ 1852567 h 2237474"/>
              <a:gd name="connsiteX121" fmla="*/ 4191732 w 12192000"/>
              <a:gd name="connsiteY121" fmla="*/ 1857328 h 2237474"/>
              <a:gd name="connsiteX122" fmla="*/ 4065532 w 12192000"/>
              <a:gd name="connsiteY122" fmla="*/ 1855477 h 2237474"/>
              <a:gd name="connsiteX123" fmla="*/ 4028460 w 12192000"/>
              <a:gd name="connsiteY123" fmla="*/ 1855137 h 2237474"/>
              <a:gd name="connsiteX124" fmla="*/ 4002267 w 12192000"/>
              <a:gd name="connsiteY124" fmla="*/ 1852352 h 2237474"/>
              <a:gd name="connsiteX125" fmla="*/ 3931396 w 12192000"/>
              <a:gd name="connsiteY125" fmla="*/ 1858915 h 2237474"/>
              <a:gd name="connsiteX126" fmla="*/ 3812162 w 12192000"/>
              <a:gd name="connsiteY126" fmla="*/ 1875501 h 2237474"/>
              <a:gd name="connsiteX127" fmla="*/ 3729530 w 12192000"/>
              <a:gd name="connsiteY127" fmla="*/ 1864513 h 2237474"/>
              <a:gd name="connsiteX128" fmla="*/ 3680177 w 12192000"/>
              <a:gd name="connsiteY128" fmla="*/ 1881552 h 2237474"/>
              <a:gd name="connsiteX129" fmla="*/ 3567259 w 12192000"/>
              <a:gd name="connsiteY129" fmla="*/ 1893482 h 2237474"/>
              <a:gd name="connsiteX130" fmla="*/ 3405770 w 12192000"/>
              <a:gd name="connsiteY130" fmla="*/ 1904591 h 2237474"/>
              <a:gd name="connsiteX131" fmla="*/ 3280097 w 12192000"/>
              <a:gd name="connsiteY131" fmla="*/ 1919610 h 2237474"/>
              <a:gd name="connsiteX132" fmla="*/ 3123424 w 12192000"/>
              <a:gd name="connsiteY132" fmla="*/ 1952930 h 2237474"/>
              <a:gd name="connsiteX133" fmla="*/ 3009910 w 12192000"/>
              <a:gd name="connsiteY133" fmla="*/ 1957866 h 2237474"/>
              <a:gd name="connsiteX134" fmla="*/ 2995934 w 12192000"/>
              <a:gd name="connsiteY134" fmla="*/ 1967085 h 2237474"/>
              <a:gd name="connsiteX135" fmla="*/ 2980071 w 12192000"/>
              <a:gd name="connsiteY135" fmla="*/ 1972988 h 2237474"/>
              <a:gd name="connsiteX136" fmla="*/ 2978094 w 12192000"/>
              <a:gd name="connsiteY136" fmla="*/ 1972369 h 2237474"/>
              <a:gd name="connsiteX137" fmla="*/ 2942858 w 12192000"/>
              <a:gd name="connsiteY137" fmla="*/ 1981367 h 2237474"/>
              <a:gd name="connsiteX138" fmla="*/ 2875436 w 12192000"/>
              <a:gd name="connsiteY138" fmla="*/ 1996977 h 2237474"/>
              <a:gd name="connsiteX139" fmla="*/ 2874892 w 12192000"/>
              <a:gd name="connsiteY139" fmla="*/ 1996085 h 2237474"/>
              <a:gd name="connsiteX140" fmla="*/ 2864145 w 12192000"/>
              <a:gd name="connsiteY140" fmla="*/ 1994061 h 2237474"/>
              <a:gd name="connsiteX141" fmla="*/ 2843662 w 12192000"/>
              <a:gd name="connsiteY141" fmla="*/ 1992498 h 2237474"/>
              <a:gd name="connsiteX142" fmla="*/ 2796128 w 12192000"/>
              <a:gd name="connsiteY142" fmla="*/ 1976403 h 2237474"/>
              <a:gd name="connsiteX143" fmla="*/ 2756784 w 12192000"/>
              <a:gd name="connsiteY143" fmla="*/ 1985116 h 2237474"/>
              <a:gd name="connsiteX144" fmla="*/ 2748833 w 12192000"/>
              <a:gd name="connsiteY144" fmla="*/ 1986323 h 2237474"/>
              <a:gd name="connsiteX145" fmla="*/ 2748661 w 12192000"/>
              <a:gd name="connsiteY145" fmla="*/ 1986122 h 2237474"/>
              <a:gd name="connsiteX146" fmla="*/ 2740251 w 12192000"/>
              <a:gd name="connsiteY146" fmla="*/ 1986946 h 2237474"/>
              <a:gd name="connsiteX147" fmla="*/ 2718916 w 12192000"/>
              <a:gd name="connsiteY147" fmla="*/ 1990867 h 2237474"/>
              <a:gd name="connsiteX148" fmla="*/ 2713522 w 12192000"/>
              <a:gd name="connsiteY148" fmla="*/ 1990173 h 2237474"/>
              <a:gd name="connsiteX149" fmla="*/ 2680597 w 12192000"/>
              <a:gd name="connsiteY149" fmla="*/ 1984996 h 2237474"/>
              <a:gd name="connsiteX150" fmla="*/ 2578178 w 12192000"/>
              <a:gd name="connsiteY150" fmla="*/ 1990531 h 2237474"/>
              <a:gd name="connsiteX151" fmla="*/ 2476147 w 12192000"/>
              <a:gd name="connsiteY151" fmla="*/ 1998305 h 2237474"/>
              <a:gd name="connsiteX152" fmla="*/ 2373568 w 12192000"/>
              <a:gd name="connsiteY152" fmla="*/ 2003219 h 2237474"/>
              <a:gd name="connsiteX153" fmla="*/ 2321399 w 12192000"/>
              <a:gd name="connsiteY153" fmla="*/ 1989467 h 2237474"/>
              <a:gd name="connsiteX154" fmla="*/ 2315525 w 12192000"/>
              <a:gd name="connsiteY154" fmla="*/ 1989708 h 2237474"/>
              <a:gd name="connsiteX155" fmla="*/ 2300792 w 12192000"/>
              <a:gd name="connsiteY155" fmla="*/ 1994290 h 2237474"/>
              <a:gd name="connsiteX156" fmla="*/ 2295469 w 12192000"/>
              <a:gd name="connsiteY156" fmla="*/ 1996659 h 2237474"/>
              <a:gd name="connsiteX157" fmla="*/ 2287219 w 12192000"/>
              <a:gd name="connsiteY157" fmla="*/ 1998750 h 2237474"/>
              <a:gd name="connsiteX158" fmla="*/ 2286948 w 12192000"/>
              <a:gd name="connsiteY158" fmla="*/ 1998596 h 2237474"/>
              <a:gd name="connsiteX159" fmla="*/ 2243069 w 12192000"/>
              <a:gd name="connsiteY159" fmla="*/ 2015111 h 2237474"/>
              <a:gd name="connsiteX160" fmla="*/ 2186609 w 12192000"/>
              <a:gd name="connsiteY160" fmla="*/ 2008263 h 2237474"/>
              <a:gd name="connsiteX161" fmla="*/ 2164831 w 12192000"/>
              <a:gd name="connsiteY161" fmla="*/ 2010143 h 2237474"/>
              <a:gd name="connsiteX162" fmla="*/ 2152836 w 12192000"/>
              <a:gd name="connsiteY162" fmla="*/ 2010048 h 2237474"/>
              <a:gd name="connsiteX163" fmla="*/ 2117102 w 12192000"/>
              <a:gd name="connsiteY163" fmla="*/ 2023004 h 2237474"/>
              <a:gd name="connsiteX164" fmla="*/ 2111935 w 12192000"/>
              <a:gd name="connsiteY164" fmla="*/ 2023163 h 2237474"/>
              <a:gd name="connsiteX165" fmla="*/ 2089991 w 12192000"/>
              <a:gd name="connsiteY165" fmla="*/ 2034193 h 2237474"/>
              <a:gd name="connsiteX166" fmla="*/ 2058061 w 12192000"/>
              <a:gd name="connsiteY166" fmla="*/ 2047942 h 2237474"/>
              <a:gd name="connsiteX167" fmla="*/ 2055737 w 12192000"/>
              <a:gd name="connsiteY167" fmla="*/ 2047704 h 2237474"/>
              <a:gd name="connsiteX168" fmla="*/ 2042244 w 12192000"/>
              <a:gd name="connsiteY168" fmla="*/ 2055560 h 2237474"/>
              <a:gd name="connsiteX169" fmla="*/ 1976224 w 12192000"/>
              <a:gd name="connsiteY169" fmla="*/ 2074257 h 2237474"/>
              <a:gd name="connsiteX170" fmla="*/ 1877728 w 12192000"/>
              <a:gd name="connsiteY170" fmla="*/ 2101004 h 2237474"/>
              <a:gd name="connsiteX171" fmla="*/ 1759056 w 12192000"/>
              <a:gd name="connsiteY171" fmla="*/ 2125608 h 2237474"/>
              <a:gd name="connsiteX172" fmla="*/ 1637948 w 12192000"/>
              <a:gd name="connsiteY172" fmla="*/ 2172597 h 2237474"/>
              <a:gd name="connsiteX173" fmla="*/ 1434549 w 12192000"/>
              <a:gd name="connsiteY173" fmla="*/ 2234522 h 2237474"/>
              <a:gd name="connsiteX174" fmla="*/ 1398481 w 12192000"/>
              <a:gd name="connsiteY174" fmla="*/ 2237074 h 2237474"/>
              <a:gd name="connsiteX175" fmla="*/ 1398407 w 12192000"/>
              <a:gd name="connsiteY175" fmla="*/ 2237095 h 2237474"/>
              <a:gd name="connsiteX176" fmla="*/ 1370962 w 12192000"/>
              <a:gd name="connsiteY176" fmla="*/ 2237474 h 2237474"/>
              <a:gd name="connsiteX177" fmla="*/ 1356367 w 12192000"/>
              <a:gd name="connsiteY177" fmla="*/ 2235089 h 2237474"/>
              <a:gd name="connsiteX178" fmla="*/ 1324828 w 12192000"/>
              <a:gd name="connsiteY178" fmla="*/ 2231968 h 2237474"/>
              <a:gd name="connsiteX179" fmla="*/ 1297744 w 12192000"/>
              <a:gd name="connsiteY179" fmla="*/ 2235849 h 2237474"/>
              <a:gd name="connsiteX180" fmla="*/ 1286236 w 12192000"/>
              <a:gd name="connsiteY180" fmla="*/ 2233135 h 2237474"/>
              <a:gd name="connsiteX181" fmla="*/ 1283504 w 12192000"/>
              <a:gd name="connsiteY181" fmla="*/ 2233797 h 2237474"/>
              <a:gd name="connsiteX182" fmla="*/ 1279765 w 12192000"/>
              <a:gd name="connsiteY182" fmla="*/ 2229639 h 2237474"/>
              <a:gd name="connsiteX183" fmla="*/ 1195347 w 12192000"/>
              <a:gd name="connsiteY183" fmla="*/ 2212354 h 2237474"/>
              <a:gd name="connsiteX184" fmla="*/ 970251 w 12192000"/>
              <a:gd name="connsiteY184" fmla="*/ 2221029 h 2237474"/>
              <a:gd name="connsiteX185" fmla="*/ 812914 w 12192000"/>
              <a:gd name="connsiteY185" fmla="*/ 2202752 h 2237474"/>
              <a:gd name="connsiteX186" fmla="*/ 800195 w 12192000"/>
              <a:gd name="connsiteY186" fmla="*/ 2209407 h 2237474"/>
              <a:gd name="connsiteX187" fmla="*/ 784978 w 12192000"/>
              <a:gd name="connsiteY187" fmla="*/ 2212360 h 2237474"/>
              <a:gd name="connsiteX188" fmla="*/ 681987 w 12192000"/>
              <a:gd name="connsiteY188" fmla="*/ 2216757 h 2237474"/>
              <a:gd name="connsiteX189" fmla="*/ 669923 w 12192000"/>
              <a:gd name="connsiteY189" fmla="*/ 2211682 h 2237474"/>
              <a:gd name="connsiteX190" fmla="*/ 648680 w 12192000"/>
              <a:gd name="connsiteY190" fmla="*/ 2206229 h 2237474"/>
              <a:gd name="connsiteX191" fmla="*/ 597225 w 12192000"/>
              <a:gd name="connsiteY191" fmla="*/ 2180999 h 2237474"/>
              <a:gd name="connsiteX192" fmla="*/ 558449 w 12192000"/>
              <a:gd name="connsiteY192" fmla="*/ 2182346 h 2237474"/>
              <a:gd name="connsiteX193" fmla="*/ 550517 w 12192000"/>
              <a:gd name="connsiteY193" fmla="*/ 2182060 h 2237474"/>
              <a:gd name="connsiteX194" fmla="*/ 550309 w 12192000"/>
              <a:gd name="connsiteY194" fmla="*/ 2181825 h 2237474"/>
              <a:gd name="connsiteX195" fmla="*/ 541836 w 12192000"/>
              <a:gd name="connsiteY195" fmla="*/ 2181063 h 2237474"/>
              <a:gd name="connsiteX196" fmla="*/ 536057 w 12192000"/>
              <a:gd name="connsiteY196" fmla="*/ 2181537 h 2237474"/>
              <a:gd name="connsiteX197" fmla="*/ 520671 w 12192000"/>
              <a:gd name="connsiteY197" fmla="*/ 2180980 h 2237474"/>
              <a:gd name="connsiteX198" fmla="*/ 515024 w 12192000"/>
              <a:gd name="connsiteY198" fmla="*/ 2179258 h 2237474"/>
              <a:gd name="connsiteX199" fmla="*/ 512278 w 12192000"/>
              <a:gd name="connsiteY199" fmla="*/ 2176369 h 2237474"/>
              <a:gd name="connsiteX200" fmla="*/ 480419 w 12192000"/>
              <a:gd name="connsiteY200" fmla="*/ 2167807 h 2237474"/>
              <a:gd name="connsiteX201" fmla="*/ 413835 w 12192000"/>
              <a:gd name="connsiteY201" fmla="*/ 2156783 h 2237474"/>
              <a:gd name="connsiteX202" fmla="*/ 376513 w 12192000"/>
              <a:gd name="connsiteY202" fmla="*/ 2154014 h 2237474"/>
              <a:gd name="connsiteX203" fmla="*/ 273386 w 12192000"/>
              <a:gd name="connsiteY203" fmla="*/ 2142551 h 2237474"/>
              <a:gd name="connsiteX204" fmla="*/ 169207 w 12192000"/>
              <a:gd name="connsiteY204" fmla="*/ 2128100 h 2237474"/>
              <a:gd name="connsiteX205" fmla="*/ 93149 w 12192000"/>
              <a:gd name="connsiteY205" fmla="*/ 2105324 h 2237474"/>
              <a:gd name="connsiteX206" fmla="*/ 88109 w 12192000"/>
              <a:gd name="connsiteY206" fmla="*/ 2106704 h 2237474"/>
              <a:gd name="connsiteX207" fmla="*/ 80022 w 12192000"/>
              <a:gd name="connsiteY207" fmla="*/ 2107254 h 2237474"/>
              <a:gd name="connsiteX208" fmla="*/ 79717 w 12192000"/>
              <a:gd name="connsiteY208" fmla="*/ 2107046 h 2237474"/>
              <a:gd name="connsiteX209" fmla="*/ 72352 w 12192000"/>
              <a:gd name="connsiteY209" fmla="*/ 2107991 h 2237474"/>
              <a:gd name="connsiteX210" fmla="*/ 37645 w 12192000"/>
              <a:gd name="connsiteY210" fmla="*/ 2115401 h 2237474"/>
              <a:gd name="connsiteX211" fmla="*/ 4572 w 12192000"/>
              <a:gd name="connsiteY211" fmla="*/ 2111091 h 2237474"/>
              <a:gd name="connsiteX212" fmla="*/ 0 w 12192000"/>
              <a:gd name="connsiteY212" fmla="*/ 2110468 h 2237474"/>
              <a:gd name="connsiteX213" fmla="*/ 0 w 12192000"/>
              <a:gd name="connsiteY21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54894 w 12192000"/>
              <a:gd name="connsiteY80" fmla="*/ 1664428 h 2237474"/>
              <a:gd name="connsiteX81" fmla="*/ 6516595 w 12192000"/>
              <a:gd name="connsiteY81" fmla="*/ 1667475 h 2237474"/>
              <a:gd name="connsiteX82" fmla="*/ 6508541 w 12192000"/>
              <a:gd name="connsiteY82" fmla="*/ 1668757 h 2237474"/>
              <a:gd name="connsiteX83" fmla="*/ 6471012 w 12192000"/>
              <a:gd name="connsiteY83" fmla="*/ 1678604 h 2237474"/>
              <a:gd name="connsiteX84" fmla="*/ 6415265 w 12192000"/>
              <a:gd name="connsiteY84" fmla="*/ 1665317 h 2237474"/>
              <a:gd name="connsiteX85" fmla="*/ 6364035 w 12192000"/>
              <a:gd name="connsiteY85" fmla="*/ 1667683 h 2237474"/>
              <a:gd name="connsiteX86" fmla="*/ 6280959 w 12192000"/>
              <a:gd name="connsiteY86" fmla="*/ 1689329 h 2237474"/>
              <a:gd name="connsiteX87" fmla="*/ 6243319 w 12192000"/>
              <a:gd name="connsiteY87" fmla="*/ 1695560 h 2237474"/>
              <a:gd name="connsiteX88" fmla="*/ 6098321 w 12192000"/>
              <a:gd name="connsiteY88" fmla="*/ 1721646 h 2237474"/>
              <a:gd name="connsiteX89" fmla="*/ 5880652 w 12192000"/>
              <a:gd name="connsiteY89" fmla="*/ 1779643 h 2237474"/>
              <a:gd name="connsiteX90" fmla="*/ 5785959 w 12192000"/>
              <a:gd name="connsiteY90" fmla="*/ 1775307 h 2237474"/>
              <a:gd name="connsiteX91" fmla="*/ 5643534 w 12192000"/>
              <a:gd name="connsiteY91" fmla="*/ 1802919 h 2237474"/>
              <a:gd name="connsiteX92" fmla="*/ 5518799 w 12192000"/>
              <a:gd name="connsiteY92" fmla="*/ 1818312 h 2237474"/>
              <a:gd name="connsiteX93" fmla="*/ 5505014 w 12192000"/>
              <a:gd name="connsiteY93" fmla="*/ 1819259 h 2237474"/>
              <a:gd name="connsiteX94" fmla="*/ 5453307 w 12192000"/>
              <a:gd name="connsiteY94" fmla="*/ 1815450 h 2237474"/>
              <a:gd name="connsiteX95" fmla="*/ 5364192 w 12192000"/>
              <a:gd name="connsiteY95" fmla="*/ 1826074 h 2237474"/>
              <a:gd name="connsiteX96" fmla="*/ 5350380 w 12192000"/>
              <a:gd name="connsiteY96" fmla="*/ 1830891 h 2237474"/>
              <a:gd name="connsiteX97" fmla="*/ 5259633 w 12192000"/>
              <a:gd name="connsiteY97" fmla="*/ 1837160 h 2237474"/>
              <a:gd name="connsiteX98" fmla="*/ 5197513 w 12192000"/>
              <a:gd name="connsiteY98" fmla="*/ 1844718 h 2237474"/>
              <a:gd name="connsiteX99" fmla="*/ 5168852 w 12192000"/>
              <a:gd name="connsiteY99" fmla="*/ 1844846 h 2237474"/>
              <a:gd name="connsiteX100" fmla="*/ 5114927 w 12192000"/>
              <a:gd name="connsiteY100" fmla="*/ 1847827 h 2237474"/>
              <a:gd name="connsiteX101" fmla="*/ 5108970 w 12192000"/>
              <a:gd name="connsiteY101" fmla="*/ 1847935 h 2237474"/>
              <a:gd name="connsiteX102" fmla="*/ 5067961 w 12192000"/>
              <a:gd name="connsiteY102" fmla="*/ 1845917 h 2237474"/>
              <a:gd name="connsiteX103" fmla="*/ 5007075 w 12192000"/>
              <a:gd name="connsiteY103" fmla="*/ 1838626 h 2237474"/>
              <a:gd name="connsiteX104" fmla="*/ 4944087 w 12192000"/>
              <a:gd name="connsiteY104" fmla="*/ 1823332 h 2237474"/>
              <a:gd name="connsiteX105" fmla="*/ 4907662 w 12192000"/>
              <a:gd name="connsiteY105" fmla="*/ 1816900 h 2237474"/>
              <a:gd name="connsiteX106" fmla="*/ 4882386 w 12192000"/>
              <a:gd name="connsiteY106" fmla="*/ 1809844 h 2237474"/>
              <a:gd name="connsiteX107" fmla="*/ 4811440 w 12192000"/>
              <a:gd name="connsiteY107" fmla="*/ 1804655 h 2237474"/>
              <a:gd name="connsiteX108" fmla="*/ 4691075 w 12192000"/>
              <a:gd name="connsiteY108" fmla="*/ 1801389 h 2237474"/>
              <a:gd name="connsiteX109" fmla="*/ 4611738 w 12192000"/>
              <a:gd name="connsiteY109" fmla="*/ 1776964 h 2237474"/>
              <a:gd name="connsiteX110" fmla="*/ 4560070 w 12192000"/>
              <a:gd name="connsiteY110" fmla="*/ 1785640 h 2237474"/>
              <a:gd name="connsiteX111" fmla="*/ 4536503 w 12192000"/>
              <a:gd name="connsiteY111" fmla="*/ 1785334 h 2237474"/>
              <a:gd name="connsiteX112" fmla="*/ 4513724 w 12192000"/>
              <a:gd name="connsiteY112" fmla="*/ 1791996 h 2237474"/>
              <a:gd name="connsiteX113" fmla="*/ 4459810 w 12192000"/>
              <a:gd name="connsiteY113" fmla="*/ 1797886 h 2237474"/>
              <a:gd name="connsiteX114" fmla="*/ 4379064 w 12192000"/>
              <a:gd name="connsiteY114" fmla="*/ 1817177 h 2237474"/>
              <a:gd name="connsiteX115" fmla="*/ 4319209 w 12192000"/>
              <a:gd name="connsiteY115" fmla="*/ 1834833 h 2237474"/>
              <a:gd name="connsiteX116" fmla="*/ 4290981 w 12192000"/>
              <a:gd name="connsiteY116" fmla="*/ 1839677 h 2237474"/>
              <a:gd name="connsiteX117" fmla="*/ 4285792 w 12192000"/>
              <a:gd name="connsiteY117" fmla="*/ 1836231 h 2237474"/>
              <a:gd name="connsiteX118" fmla="*/ 4238372 w 12192000"/>
              <a:gd name="connsiteY118" fmla="*/ 1851480 h 2237474"/>
              <a:gd name="connsiteX119" fmla="*/ 4232517 w 12192000"/>
              <a:gd name="connsiteY119" fmla="*/ 1852567 h 2237474"/>
              <a:gd name="connsiteX120" fmla="*/ 4191732 w 12192000"/>
              <a:gd name="connsiteY120" fmla="*/ 1857328 h 2237474"/>
              <a:gd name="connsiteX121" fmla="*/ 4065532 w 12192000"/>
              <a:gd name="connsiteY121" fmla="*/ 1855477 h 2237474"/>
              <a:gd name="connsiteX122" fmla="*/ 4028460 w 12192000"/>
              <a:gd name="connsiteY122" fmla="*/ 1855137 h 2237474"/>
              <a:gd name="connsiteX123" fmla="*/ 4002267 w 12192000"/>
              <a:gd name="connsiteY123" fmla="*/ 1852352 h 2237474"/>
              <a:gd name="connsiteX124" fmla="*/ 3931396 w 12192000"/>
              <a:gd name="connsiteY124" fmla="*/ 1858915 h 2237474"/>
              <a:gd name="connsiteX125" fmla="*/ 3812162 w 12192000"/>
              <a:gd name="connsiteY125" fmla="*/ 1875501 h 2237474"/>
              <a:gd name="connsiteX126" fmla="*/ 3729530 w 12192000"/>
              <a:gd name="connsiteY126" fmla="*/ 1864513 h 2237474"/>
              <a:gd name="connsiteX127" fmla="*/ 3680177 w 12192000"/>
              <a:gd name="connsiteY127" fmla="*/ 1881552 h 2237474"/>
              <a:gd name="connsiteX128" fmla="*/ 3567259 w 12192000"/>
              <a:gd name="connsiteY128" fmla="*/ 1893482 h 2237474"/>
              <a:gd name="connsiteX129" fmla="*/ 3405770 w 12192000"/>
              <a:gd name="connsiteY129" fmla="*/ 1904591 h 2237474"/>
              <a:gd name="connsiteX130" fmla="*/ 3280097 w 12192000"/>
              <a:gd name="connsiteY130" fmla="*/ 1919610 h 2237474"/>
              <a:gd name="connsiteX131" fmla="*/ 3123424 w 12192000"/>
              <a:gd name="connsiteY131" fmla="*/ 1952930 h 2237474"/>
              <a:gd name="connsiteX132" fmla="*/ 3009910 w 12192000"/>
              <a:gd name="connsiteY132" fmla="*/ 1957866 h 2237474"/>
              <a:gd name="connsiteX133" fmla="*/ 2995934 w 12192000"/>
              <a:gd name="connsiteY133" fmla="*/ 1967085 h 2237474"/>
              <a:gd name="connsiteX134" fmla="*/ 2980071 w 12192000"/>
              <a:gd name="connsiteY134" fmla="*/ 1972988 h 2237474"/>
              <a:gd name="connsiteX135" fmla="*/ 2978094 w 12192000"/>
              <a:gd name="connsiteY135" fmla="*/ 1972369 h 2237474"/>
              <a:gd name="connsiteX136" fmla="*/ 2942858 w 12192000"/>
              <a:gd name="connsiteY136" fmla="*/ 1981367 h 2237474"/>
              <a:gd name="connsiteX137" fmla="*/ 2875436 w 12192000"/>
              <a:gd name="connsiteY137" fmla="*/ 1996977 h 2237474"/>
              <a:gd name="connsiteX138" fmla="*/ 2874892 w 12192000"/>
              <a:gd name="connsiteY138" fmla="*/ 1996085 h 2237474"/>
              <a:gd name="connsiteX139" fmla="*/ 2864145 w 12192000"/>
              <a:gd name="connsiteY139" fmla="*/ 1994061 h 2237474"/>
              <a:gd name="connsiteX140" fmla="*/ 2843662 w 12192000"/>
              <a:gd name="connsiteY140" fmla="*/ 1992498 h 2237474"/>
              <a:gd name="connsiteX141" fmla="*/ 2796128 w 12192000"/>
              <a:gd name="connsiteY141" fmla="*/ 1976403 h 2237474"/>
              <a:gd name="connsiteX142" fmla="*/ 2756784 w 12192000"/>
              <a:gd name="connsiteY142" fmla="*/ 1985116 h 2237474"/>
              <a:gd name="connsiteX143" fmla="*/ 2748833 w 12192000"/>
              <a:gd name="connsiteY143" fmla="*/ 1986323 h 2237474"/>
              <a:gd name="connsiteX144" fmla="*/ 2748661 w 12192000"/>
              <a:gd name="connsiteY144" fmla="*/ 1986122 h 2237474"/>
              <a:gd name="connsiteX145" fmla="*/ 2740251 w 12192000"/>
              <a:gd name="connsiteY145" fmla="*/ 1986946 h 2237474"/>
              <a:gd name="connsiteX146" fmla="*/ 2718916 w 12192000"/>
              <a:gd name="connsiteY146" fmla="*/ 1990867 h 2237474"/>
              <a:gd name="connsiteX147" fmla="*/ 2713522 w 12192000"/>
              <a:gd name="connsiteY147" fmla="*/ 1990173 h 2237474"/>
              <a:gd name="connsiteX148" fmla="*/ 2680597 w 12192000"/>
              <a:gd name="connsiteY148" fmla="*/ 1984996 h 2237474"/>
              <a:gd name="connsiteX149" fmla="*/ 2578178 w 12192000"/>
              <a:gd name="connsiteY149" fmla="*/ 1990531 h 2237474"/>
              <a:gd name="connsiteX150" fmla="*/ 2476147 w 12192000"/>
              <a:gd name="connsiteY150" fmla="*/ 1998305 h 2237474"/>
              <a:gd name="connsiteX151" fmla="*/ 2373568 w 12192000"/>
              <a:gd name="connsiteY151" fmla="*/ 2003219 h 2237474"/>
              <a:gd name="connsiteX152" fmla="*/ 2321399 w 12192000"/>
              <a:gd name="connsiteY152" fmla="*/ 1989467 h 2237474"/>
              <a:gd name="connsiteX153" fmla="*/ 2315525 w 12192000"/>
              <a:gd name="connsiteY153" fmla="*/ 1989708 h 2237474"/>
              <a:gd name="connsiteX154" fmla="*/ 2300792 w 12192000"/>
              <a:gd name="connsiteY154" fmla="*/ 1994290 h 2237474"/>
              <a:gd name="connsiteX155" fmla="*/ 2295469 w 12192000"/>
              <a:gd name="connsiteY155" fmla="*/ 1996659 h 2237474"/>
              <a:gd name="connsiteX156" fmla="*/ 2287219 w 12192000"/>
              <a:gd name="connsiteY156" fmla="*/ 1998750 h 2237474"/>
              <a:gd name="connsiteX157" fmla="*/ 2286948 w 12192000"/>
              <a:gd name="connsiteY157" fmla="*/ 1998596 h 2237474"/>
              <a:gd name="connsiteX158" fmla="*/ 2243069 w 12192000"/>
              <a:gd name="connsiteY158" fmla="*/ 2015111 h 2237474"/>
              <a:gd name="connsiteX159" fmla="*/ 2186609 w 12192000"/>
              <a:gd name="connsiteY159" fmla="*/ 2008263 h 2237474"/>
              <a:gd name="connsiteX160" fmla="*/ 2164831 w 12192000"/>
              <a:gd name="connsiteY160" fmla="*/ 2010143 h 2237474"/>
              <a:gd name="connsiteX161" fmla="*/ 2152836 w 12192000"/>
              <a:gd name="connsiteY161" fmla="*/ 2010048 h 2237474"/>
              <a:gd name="connsiteX162" fmla="*/ 2117102 w 12192000"/>
              <a:gd name="connsiteY162" fmla="*/ 2023004 h 2237474"/>
              <a:gd name="connsiteX163" fmla="*/ 2111935 w 12192000"/>
              <a:gd name="connsiteY163" fmla="*/ 2023163 h 2237474"/>
              <a:gd name="connsiteX164" fmla="*/ 2089991 w 12192000"/>
              <a:gd name="connsiteY164" fmla="*/ 2034193 h 2237474"/>
              <a:gd name="connsiteX165" fmla="*/ 2058061 w 12192000"/>
              <a:gd name="connsiteY165" fmla="*/ 2047942 h 2237474"/>
              <a:gd name="connsiteX166" fmla="*/ 2055737 w 12192000"/>
              <a:gd name="connsiteY166" fmla="*/ 2047704 h 2237474"/>
              <a:gd name="connsiteX167" fmla="*/ 2042244 w 12192000"/>
              <a:gd name="connsiteY167" fmla="*/ 2055560 h 2237474"/>
              <a:gd name="connsiteX168" fmla="*/ 1976224 w 12192000"/>
              <a:gd name="connsiteY168" fmla="*/ 2074257 h 2237474"/>
              <a:gd name="connsiteX169" fmla="*/ 1877728 w 12192000"/>
              <a:gd name="connsiteY169" fmla="*/ 2101004 h 2237474"/>
              <a:gd name="connsiteX170" fmla="*/ 1759056 w 12192000"/>
              <a:gd name="connsiteY170" fmla="*/ 2125608 h 2237474"/>
              <a:gd name="connsiteX171" fmla="*/ 1637948 w 12192000"/>
              <a:gd name="connsiteY171" fmla="*/ 2172597 h 2237474"/>
              <a:gd name="connsiteX172" fmla="*/ 1434549 w 12192000"/>
              <a:gd name="connsiteY172" fmla="*/ 2234522 h 2237474"/>
              <a:gd name="connsiteX173" fmla="*/ 1398481 w 12192000"/>
              <a:gd name="connsiteY173" fmla="*/ 2237074 h 2237474"/>
              <a:gd name="connsiteX174" fmla="*/ 1398407 w 12192000"/>
              <a:gd name="connsiteY174" fmla="*/ 2237095 h 2237474"/>
              <a:gd name="connsiteX175" fmla="*/ 1370962 w 12192000"/>
              <a:gd name="connsiteY175" fmla="*/ 2237474 h 2237474"/>
              <a:gd name="connsiteX176" fmla="*/ 1356367 w 12192000"/>
              <a:gd name="connsiteY176" fmla="*/ 2235089 h 2237474"/>
              <a:gd name="connsiteX177" fmla="*/ 1324828 w 12192000"/>
              <a:gd name="connsiteY177" fmla="*/ 2231968 h 2237474"/>
              <a:gd name="connsiteX178" fmla="*/ 1297744 w 12192000"/>
              <a:gd name="connsiteY178" fmla="*/ 2235849 h 2237474"/>
              <a:gd name="connsiteX179" fmla="*/ 1286236 w 12192000"/>
              <a:gd name="connsiteY179" fmla="*/ 2233135 h 2237474"/>
              <a:gd name="connsiteX180" fmla="*/ 1283504 w 12192000"/>
              <a:gd name="connsiteY180" fmla="*/ 2233797 h 2237474"/>
              <a:gd name="connsiteX181" fmla="*/ 1279765 w 12192000"/>
              <a:gd name="connsiteY181" fmla="*/ 2229639 h 2237474"/>
              <a:gd name="connsiteX182" fmla="*/ 1195347 w 12192000"/>
              <a:gd name="connsiteY182" fmla="*/ 2212354 h 2237474"/>
              <a:gd name="connsiteX183" fmla="*/ 970251 w 12192000"/>
              <a:gd name="connsiteY183" fmla="*/ 2221029 h 2237474"/>
              <a:gd name="connsiteX184" fmla="*/ 812914 w 12192000"/>
              <a:gd name="connsiteY184" fmla="*/ 2202752 h 2237474"/>
              <a:gd name="connsiteX185" fmla="*/ 800195 w 12192000"/>
              <a:gd name="connsiteY185" fmla="*/ 2209407 h 2237474"/>
              <a:gd name="connsiteX186" fmla="*/ 784978 w 12192000"/>
              <a:gd name="connsiteY186" fmla="*/ 2212360 h 2237474"/>
              <a:gd name="connsiteX187" fmla="*/ 681987 w 12192000"/>
              <a:gd name="connsiteY187" fmla="*/ 2216757 h 2237474"/>
              <a:gd name="connsiteX188" fmla="*/ 669923 w 12192000"/>
              <a:gd name="connsiteY188" fmla="*/ 2211682 h 2237474"/>
              <a:gd name="connsiteX189" fmla="*/ 648680 w 12192000"/>
              <a:gd name="connsiteY189" fmla="*/ 2206229 h 2237474"/>
              <a:gd name="connsiteX190" fmla="*/ 597225 w 12192000"/>
              <a:gd name="connsiteY190" fmla="*/ 2180999 h 2237474"/>
              <a:gd name="connsiteX191" fmla="*/ 558449 w 12192000"/>
              <a:gd name="connsiteY191" fmla="*/ 2182346 h 2237474"/>
              <a:gd name="connsiteX192" fmla="*/ 550517 w 12192000"/>
              <a:gd name="connsiteY192" fmla="*/ 2182060 h 2237474"/>
              <a:gd name="connsiteX193" fmla="*/ 550309 w 12192000"/>
              <a:gd name="connsiteY193" fmla="*/ 2181825 h 2237474"/>
              <a:gd name="connsiteX194" fmla="*/ 541836 w 12192000"/>
              <a:gd name="connsiteY194" fmla="*/ 2181063 h 2237474"/>
              <a:gd name="connsiteX195" fmla="*/ 536057 w 12192000"/>
              <a:gd name="connsiteY195" fmla="*/ 2181537 h 2237474"/>
              <a:gd name="connsiteX196" fmla="*/ 520671 w 12192000"/>
              <a:gd name="connsiteY196" fmla="*/ 2180980 h 2237474"/>
              <a:gd name="connsiteX197" fmla="*/ 515024 w 12192000"/>
              <a:gd name="connsiteY197" fmla="*/ 2179258 h 2237474"/>
              <a:gd name="connsiteX198" fmla="*/ 512278 w 12192000"/>
              <a:gd name="connsiteY198" fmla="*/ 2176369 h 2237474"/>
              <a:gd name="connsiteX199" fmla="*/ 480419 w 12192000"/>
              <a:gd name="connsiteY199" fmla="*/ 2167807 h 2237474"/>
              <a:gd name="connsiteX200" fmla="*/ 413835 w 12192000"/>
              <a:gd name="connsiteY200" fmla="*/ 2156783 h 2237474"/>
              <a:gd name="connsiteX201" fmla="*/ 376513 w 12192000"/>
              <a:gd name="connsiteY201" fmla="*/ 2154014 h 2237474"/>
              <a:gd name="connsiteX202" fmla="*/ 273386 w 12192000"/>
              <a:gd name="connsiteY202" fmla="*/ 2142551 h 2237474"/>
              <a:gd name="connsiteX203" fmla="*/ 169207 w 12192000"/>
              <a:gd name="connsiteY203" fmla="*/ 2128100 h 2237474"/>
              <a:gd name="connsiteX204" fmla="*/ 93149 w 12192000"/>
              <a:gd name="connsiteY204" fmla="*/ 2105324 h 2237474"/>
              <a:gd name="connsiteX205" fmla="*/ 88109 w 12192000"/>
              <a:gd name="connsiteY205" fmla="*/ 2106704 h 2237474"/>
              <a:gd name="connsiteX206" fmla="*/ 80022 w 12192000"/>
              <a:gd name="connsiteY206" fmla="*/ 2107254 h 2237474"/>
              <a:gd name="connsiteX207" fmla="*/ 79717 w 12192000"/>
              <a:gd name="connsiteY207" fmla="*/ 2107046 h 2237474"/>
              <a:gd name="connsiteX208" fmla="*/ 72352 w 12192000"/>
              <a:gd name="connsiteY208" fmla="*/ 2107991 h 2237474"/>
              <a:gd name="connsiteX209" fmla="*/ 37645 w 12192000"/>
              <a:gd name="connsiteY209" fmla="*/ 2115401 h 2237474"/>
              <a:gd name="connsiteX210" fmla="*/ 4572 w 12192000"/>
              <a:gd name="connsiteY210" fmla="*/ 2111091 h 2237474"/>
              <a:gd name="connsiteX211" fmla="*/ 0 w 12192000"/>
              <a:gd name="connsiteY211" fmla="*/ 2110468 h 2237474"/>
              <a:gd name="connsiteX212" fmla="*/ 0 w 12192000"/>
              <a:gd name="connsiteY21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415265 w 12192000"/>
              <a:gd name="connsiteY83" fmla="*/ 1665317 h 2237474"/>
              <a:gd name="connsiteX84" fmla="*/ 6364035 w 12192000"/>
              <a:gd name="connsiteY84" fmla="*/ 1667683 h 2237474"/>
              <a:gd name="connsiteX85" fmla="*/ 6280959 w 12192000"/>
              <a:gd name="connsiteY85" fmla="*/ 1689329 h 2237474"/>
              <a:gd name="connsiteX86" fmla="*/ 6243319 w 12192000"/>
              <a:gd name="connsiteY86" fmla="*/ 1695560 h 2237474"/>
              <a:gd name="connsiteX87" fmla="*/ 6098321 w 12192000"/>
              <a:gd name="connsiteY87" fmla="*/ 1721646 h 2237474"/>
              <a:gd name="connsiteX88" fmla="*/ 5880652 w 12192000"/>
              <a:gd name="connsiteY88" fmla="*/ 1779643 h 2237474"/>
              <a:gd name="connsiteX89" fmla="*/ 5785959 w 12192000"/>
              <a:gd name="connsiteY89" fmla="*/ 1775307 h 2237474"/>
              <a:gd name="connsiteX90" fmla="*/ 5643534 w 12192000"/>
              <a:gd name="connsiteY90" fmla="*/ 1802919 h 2237474"/>
              <a:gd name="connsiteX91" fmla="*/ 5518799 w 12192000"/>
              <a:gd name="connsiteY91" fmla="*/ 1818312 h 2237474"/>
              <a:gd name="connsiteX92" fmla="*/ 5505014 w 12192000"/>
              <a:gd name="connsiteY92" fmla="*/ 1819259 h 2237474"/>
              <a:gd name="connsiteX93" fmla="*/ 5453307 w 12192000"/>
              <a:gd name="connsiteY93" fmla="*/ 1815450 h 2237474"/>
              <a:gd name="connsiteX94" fmla="*/ 5364192 w 12192000"/>
              <a:gd name="connsiteY94" fmla="*/ 1826074 h 2237474"/>
              <a:gd name="connsiteX95" fmla="*/ 5350380 w 12192000"/>
              <a:gd name="connsiteY95" fmla="*/ 1830891 h 2237474"/>
              <a:gd name="connsiteX96" fmla="*/ 5259633 w 12192000"/>
              <a:gd name="connsiteY96" fmla="*/ 1837160 h 2237474"/>
              <a:gd name="connsiteX97" fmla="*/ 5197513 w 12192000"/>
              <a:gd name="connsiteY97" fmla="*/ 1844718 h 2237474"/>
              <a:gd name="connsiteX98" fmla="*/ 5168852 w 12192000"/>
              <a:gd name="connsiteY98" fmla="*/ 1844846 h 2237474"/>
              <a:gd name="connsiteX99" fmla="*/ 5114927 w 12192000"/>
              <a:gd name="connsiteY99" fmla="*/ 1847827 h 2237474"/>
              <a:gd name="connsiteX100" fmla="*/ 5108970 w 12192000"/>
              <a:gd name="connsiteY100" fmla="*/ 1847935 h 2237474"/>
              <a:gd name="connsiteX101" fmla="*/ 5067961 w 12192000"/>
              <a:gd name="connsiteY101" fmla="*/ 1845917 h 2237474"/>
              <a:gd name="connsiteX102" fmla="*/ 5007075 w 12192000"/>
              <a:gd name="connsiteY102" fmla="*/ 1838626 h 2237474"/>
              <a:gd name="connsiteX103" fmla="*/ 4944087 w 12192000"/>
              <a:gd name="connsiteY103" fmla="*/ 1823332 h 2237474"/>
              <a:gd name="connsiteX104" fmla="*/ 4907662 w 12192000"/>
              <a:gd name="connsiteY104" fmla="*/ 1816900 h 2237474"/>
              <a:gd name="connsiteX105" fmla="*/ 4882386 w 12192000"/>
              <a:gd name="connsiteY105" fmla="*/ 1809844 h 2237474"/>
              <a:gd name="connsiteX106" fmla="*/ 4811440 w 12192000"/>
              <a:gd name="connsiteY106" fmla="*/ 1804655 h 2237474"/>
              <a:gd name="connsiteX107" fmla="*/ 4691075 w 12192000"/>
              <a:gd name="connsiteY107" fmla="*/ 1801389 h 2237474"/>
              <a:gd name="connsiteX108" fmla="*/ 4611738 w 12192000"/>
              <a:gd name="connsiteY108" fmla="*/ 1776964 h 2237474"/>
              <a:gd name="connsiteX109" fmla="*/ 4560070 w 12192000"/>
              <a:gd name="connsiteY109" fmla="*/ 1785640 h 2237474"/>
              <a:gd name="connsiteX110" fmla="*/ 4536503 w 12192000"/>
              <a:gd name="connsiteY110" fmla="*/ 1785334 h 2237474"/>
              <a:gd name="connsiteX111" fmla="*/ 4513724 w 12192000"/>
              <a:gd name="connsiteY111" fmla="*/ 1791996 h 2237474"/>
              <a:gd name="connsiteX112" fmla="*/ 4459810 w 12192000"/>
              <a:gd name="connsiteY112" fmla="*/ 1797886 h 2237474"/>
              <a:gd name="connsiteX113" fmla="*/ 4379064 w 12192000"/>
              <a:gd name="connsiteY113" fmla="*/ 1817177 h 2237474"/>
              <a:gd name="connsiteX114" fmla="*/ 4319209 w 12192000"/>
              <a:gd name="connsiteY114" fmla="*/ 1834833 h 2237474"/>
              <a:gd name="connsiteX115" fmla="*/ 4290981 w 12192000"/>
              <a:gd name="connsiteY115" fmla="*/ 1839677 h 2237474"/>
              <a:gd name="connsiteX116" fmla="*/ 4285792 w 12192000"/>
              <a:gd name="connsiteY116" fmla="*/ 1836231 h 2237474"/>
              <a:gd name="connsiteX117" fmla="*/ 4238372 w 12192000"/>
              <a:gd name="connsiteY117" fmla="*/ 1851480 h 2237474"/>
              <a:gd name="connsiteX118" fmla="*/ 4232517 w 12192000"/>
              <a:gd name="connsiteY118" fmla="*/ 1852567 h 2237474"/>
              <a:gd name="connsiteX119" fmla="*/ 4191732 w 12192000"/>
              <a:gd name="connsiteY119" fmla="*/ 1857328 h 2237474"/>
              <a:gd name="connsiteX120" fmla="*/ 4065532 w 12192000"/>
              <a:gd name="connsiteY120" fmla="*/ 1855477 h 2237474"/>
              <a:gd name="connsiteX121" fmla="*/ 4028460 w 12192000"/>
              <a:gd name="connsiteY121" fmla="*/ 1855137 h 2237474"/>
              <a:gd name="connsiteX122" fmla="*/ 4002267 w 12192000"/>
              <a:gd name="connsiteY122" fmla="*/ 1852352 h 2237474"/>
              <a:gd name="connsiteX123" fmla="*/ 3931396 w 12192000"/>
              <a:gd name="connsiteY123" fmla="*/ 1858915 h 2237474"/>
              <a:gd name="connsiteX124" fmla="*/ 3812162 w 12192000"/>
              <a:gd name="connsiteY124" fmla="*/ 1875501 h 2237474"/>
              <a:gd name="connsiteX125" fmla="*/ 3729530 w 12192000"/>
              <a:gd name="connsiteY125" fmla="*/ 1864513 h 2237474"/>
              <a:gd name="connsiteX126" fmla="*/ 3680177 w 12192000"/>
              <a:gd name="connsiteY126" fmla="*/ 1881552 h 2237474"/>
              <a:gd name="connsiteX127" fmla="*/ 3567259 w 12192000"/>
              <a:gd name="connsiteY127" fmla="*/ 1893482 h 2237474"/>
              <a:gd name="connsiteX128" fmla="*/ 3405770 w 12192000"/>
              <a:gd name="connsiteY128" fmla="*/ 1904591 h 2237474"/>
              <a:gd name="connsiteX129" fmla="*/ 3280097 w 12192000"/>
              <a:gd name="connsiteY129" fmla="*/ 1919610 h 2237474"/>
              <a:gd name="connsiteX130" fmla="*/ 3123424 w 12192000"/>
              <a:gd name="connsiteY130" fmla="*/ 1952930 h 2237474"/>
              <a:gd name="connsiteX131" fmla="*/ 3009910 w 12192000"/>
              <a:gd name="connsiteY131" fmla="*/ 1957866 h 2237474"/>
              <a:gd name="connsiteX132" fmla="*/ 2995934 w 12192000"/>
              <a:gd name="connsiteY132" fmla="*/ 1967085 h 2237474"/>
              <a:gd name="connsiteX133" fmla="*/ 2980071 w 12192000"/>
              <a:gd name="connsiteY133" fmla="*/ 1972988 h 2237474"/>
              <a:gd name="connsiteX134" fmla="*/ 2978094 w 12192000"/>
              <a:gd name="connsiteY134" fmla="*/ 1972369 h 2237474"/>
              <a:gd name="connsiteX135" fmla="*/ 2942858 w 12192000"/>
              <a:gd name="connsiteY135" fmla="*/ 1981367 h 2237474"/>
              <a:gd name="connsiteX136" fmla="*/ 2875436 w 12192000"/>
              <a:gd name="connsiteY136" fmla="*/ 1996977 h 2237474"/>
              <a:gd name="connsiteX137" fmla="*/ 2874892 w 12192000"/>
              <a:gd name="connsiteY137" fmla="*/ 1996085 h 2237474"/>
              <a:gd name="connsiteX138" fmla="*/ 2864145 w 12192000"/>
              <a:gd name="connsiteY138" fmla="*/ 1994061 h 2237474"/>
              <a:gd name="connsiteX139" fmla="*/ 2843662 w 12192000"/>
              <a:gd name="connsiteY139" fmla="*/ 1992498 h 2237474"/>
              <a:gd name="connsiteX140" fmla="*/ 2796128 w 12192000"/>
              <a:gd name="connsiteY140" fmla="*/ 1976403 h 2237474"/>
              <a:gd name="connsiteX141" fmla="*/ 2756784 w 12192000"/>
              <a:gd name="connsiteY141" fmla="*/ 1985116 h 2237474"/>
              <a:gd name="connsiteX142" fmla="*/ 2748833 w 12192000"/>
              <a:gd name="connsiteY142" fmla="*/ 1986323 h 2237474"/>
              <a:gd name="connsiteX143" fmla="*/ 2748661 w 12192000"/>
              <a:gd name="connsiteY143" fmla="*/ 1986122 h 2237474"/>
              <a:gd name="connsiteX144" fmla="*/ 2740251 w 12192000"/>
              <a:gd name="connsiteY144" fmla="*/ 1986946 h 2237474"/>
              <a:gd name="connsiteX145" fmla="*/ 2718916 w 12192000"/>
              <a:gd name="connsiteY145" fmla="*/ 1990867 h 2237474"/>
              <a:gd name="connsiteX146" fmla="*/ 2713522 w 12192000"/>
              <a:gd name="connsiteY146" fmla="*/ 1990173 h 2237474"/>
              <a:gd name="connsiteX147" fmla="*/ 2680597 w 12192000"/>
              <a:gd name="connsiteY147" fmla="*/ 1984996 h 2237474"/>
              <a:gd name="connsiteX148" fmla="*/ 2578178 w 12192000"/>
              <a:gd name="connsiteY148" fmla="*/ 1990531 h 2237474"/>
              <a:gd name="connsiteX149" fmla="*/ 2476147 w 12192000"/>
              <a:gd name="connsiteY149" fmla="*/ 1998305 h 2237474"/>
              <a:gd name="connsiteX150" fmla="*/ 2373568 w 12192000"/>
              <a:gd name="connsiteY150" fmla="*/ 2003219 h 2237474"/>
              <a:gd name="connsiteX151" fmla="*/ 2321399 w 12192000"/>
              <a:gd name="connsiteY151" fmla="*/ 1989467 h 2237474"/>
              <a:gd name="connsiteX152" fmla="*/ 2315525 w 12192000"/>
              <a:gd name="connsiteY152" fmla="*/ 1989708 h 2237474"/>
              <a:gd name="connsiteX153" fmla="*/ 2300792 w 12192000"/>
              <a:gd name="connsiteY153" fmla="*/ 1994290 h 2237474"/>
              <a:gd name="connsiteX154" fmla="*/ 2295469 w 12192000"/>
              <a:gd name="connsiteY154" fmla="*/ 1996659 h 2237474"/>
              <a:gd name="connsiteX155" fmla="*/ 2287219 w 12192000"/>
              <a:gd name="connsiteY155" fmla="*/ 1998750 h 2237474"/>
              <a:gd name="connsiteX156" fmla="*/ 2286948 w 12192000"/>
              <a:gd name="connsiteY156" fmla="*/ 1998596 h 2237474"/>
              <a:gd name="connsiteX157" fmla="*/ 2243069 w 12192000"/>
              <a:gd name="connsiteY157" fmla="*/ 2015111 h 2237474"/>
              <a:gd name="connsiteX158" fmla="*/ 2186609 w 12192000"/>
              <a:gd name="connsiteY158" fmla="*/ 2008263 h 2237474"/>
              <a:gd name="connsiteX159" fmla="*/ 2164831 w 12192000"/>
              <a:gd name="connsiteY159" fmla="*/ 2010143 h 2237474"/>
              <a:gd name="connsiteX160" fmla="*/ 2152836 w 12192000"/>
              <a:gd name="connsiteY160" fmla="*/ 2010048 h 2237474"/>
              <a:gd name="connsiteX161" fmla="*/ 2117102 w 12192000"/>
              <a:gd name="connsiteY161" fmla="*/ 2023004 h 2237474"/>
              <a:gd name="connsiteX162" fmla="*/ 2111935 w 12192000"/>
              <a:gd name="connsiteY162" fmla="*/ 2023163 h 2237474"/>
              <a:gd name="connsiteX163" fmla="*/ 2089991 w 12192000"/>
              <a:gd name="connsiteY163" fmla="*/ 2034193 h 2237474"/>
              <a:gd name="connsiteX164" fmla="*/ 2058061 w 12192000"/>
              <a:gd name="connsiteY164" fmla="*/ 2047942 h 2237474"/>
              <a:gd name="connsiteX165" fmla="*/ 2055737 w 12192000"/>
              <a:gd name="connsiteY165" fmla="*/ 2047704 h 2237474"/>
              <a:gd name="connsiteX166" fmla="*/ 2042244 w 12192000"/>
              <a:gd name="connsiteY166" fmla="*/ 2055560 h 2237474"/>
              <a:gd name="connsiteX167" fmla="*/ 1976224 w 12192000"/>
              <a:gd name="connsiteY167" fmla="*/ 2074257 h 2237474"/>
              <a:gd name="connsiteX168" fmla="*/ 1877728 w 12192000"/>
              <a:gd name="connsiteY168" fmla="*/ 2101004 h 2237474"/>
              <a:gd name="connsiteX169" fmla="*/ 1759056 w 12192000"/>
              <a:gd name="connsiteY169" fmla="*/ 2125608 h 2237474"/>
              <a:gd name="connsiteX170" fmla="*/ 1637948 w 12192000"/>
              <a:gd name="connsiteY170" fmla="*/ 2172597 h 2237474"/>
              <a:gd name="connsiteX171" fmla="*/ 1434549 w 12192000"/>
              <a:gd name="connsiteY171" fmla="*/ 2234522 h 2237474"/>
              <a:gd name="connsiteX172" fmla="*/ 1398481 w 12192000"/>
              <a:gd name="connsiteY172" fmla="*/ 2237074 h 2237474"/>
              <a:gd name="connsiteX173" fmla="*/ 1398407 w 12192000"/>
              <a:gd name="connsiteY173" fmla="*/ 2237095 h 2237474"/>
              <a:gd name="connsiteX174" fmla="*/ 1370962 w 12192000"/>
              <a:gd name="connsiteY174" fmla="*/ 2237474 h 2237474"/>
              <a:gd name="connsiteX175" fmla="*/ 1356367 w 12192000"/>
              <a:gd name="connsiteY175" fmla="*/ 2235089 h 2237474"/>
              <a:gd name="connsiteX176" fmla="*/ 1324828 w 12192000"/>
              <a:gd name="connsiteY176" fmla="*/ 2231968 h 2237474"/>
              <a:gd name="connsiteX177" fmla="*/ 1297744 w 12192000"/>
              <a:gd name="connsiteY177" fmla="*/ 2235849 h 2237474"/>
              <a:gd name="connsiteX178" fmla="*/ 1286236 w 12192000"/>
              <a:gd name="connsiteY178" fmla="*/ 2233135 h 2237474"/>
              <a:gd name="connsiteX179" fmla="*/ 1283504 w 12192000"/>
              <a:gd name="connsiteY179" fmla="*/ 2233797 h 2237474"/>
              <a:gd name="connsiteX180" fmla="*/ 1279765 w 12192000"/>
              <a:gd name="connsiteY180" fmla="*/ 2229639 h 2237474"/>
              <a:gd name="connsiteX181" fmla="*/ 1195347 w 12192000"/>
              <a:gd name="connsiteY181" fmla="*/ 2212354 h 2237474"/>
              <a:gd name="connsiteX182" fmla="*/ 970251 w 12192000"/>
              <a:gd name="connsiteY182" fmla="*/ 2221029 h 2237474"/>
              <a:gd name="connsiteX183" fmla="*/ 812914 w 12192000"/>
              <a:gd name="connsiteY183" fmla="*/ 2202752 h 2237474"/>
              <a:gd name="connsiteX184" fmla="*/ 800195 w 12192000"/>
              <a:gd name="connsiteY184" fmla="*/ 2209407 h 2237474"/>
              <a:gd name="connsiteX185" fmla="*/ 784978 w 12192000"/>
              <a:gd name="connsiteY185" fmla="*/ 2212360 h 2237474"/>
              <a:gd name="connsiteX186" fmla="*/ 681987 w 12192000"/>
              <a:gd name="connsiteY186" fmla="*/ 2216757 h 2237474"/>
              <a:gd name="connsiteX187" fmla="*/ 669923 w 12192000"/>
              <a:gd name="connsiteY187" fmla="*/ 2211682 h 2237474"/>
              <a:gd name="connsiteX188" fmla="*/ 648680 w 12192000"/>
              <a:gd name="connsiteY188" fmla="*/ 2206229 h 2237474"/>
              <a:gd name="connsiteX189" fmla="*/ 597225 w 12192000"/>
              <a:gd name="connsiteY189" fmla="*/ 2180999 h 2237474"/>
              <a:gd name="connsiteX190" fmla="*/ 558449 w 12192000"/>
              <a:gd name="connsiteY190" fmla="*/ 2182346 h 2237474"/>
              <a:gd name="connsiteX191" fmla="*/ 550517 w 12192000"/>
              <a:gd name="connsiteY191" fmla="*/ 2182060 h 2237474"/>
              <a:gd name="connsiteX192" fmla="*/ 550309 w 12192000"/>
              <a:gd name="connsiteY192" fmla="*/ 2181825 h 2237474"/>
              <a:gd name="connsiteX193" fmla="*/ 541836 w 12192000"/>
              <a:gd name="connsiteY193" fmla="*/ 2181063 h 2237474"/>
              <a:gd name="connsiteX194" fmla="*/ 536057 w 12192000"/>
              <a:gd name="connsiteY194" fmla="*/ 2181537 h 2237474"/>
              <a:gd name="connsiteX195" fmla="*/ 520671 w 12192000"/>
              <a:gd name="connsiteY195" fmla="*/ 2180980 h 2237474"/>
              <a:gd name="connsiteX196" fmla="*/ 515024 w 12192000"/>
              <a:gd name="connsiteY196" fmla="*/ 2179258 h 2237474"/>
              <a:gd name="connsiteX197" fmla="*/ 512278 w 12192000"/>
              <a:gd name="connsiteY197" fmla="*/ 2176369 h 2237474"/>
              <a:gd name="connsiteX198" fmla="*/ 480419 w 12192000"/>
              <a:gd name="connsiteY198" fmla="*/ 2167807 h 2237474"/>
              <a:gd name="connsiteX199" fmla="*/ 413835 w 12192000"/>
              <a:gd name="connsiteY199" fmla="*/ 2156783 h 2237474"/>
              <a:gd name="connsiteX200" fmla="*/ 376513 w 12192000"/>
              <a:gd name="connsiteY200" fmla="*/ 2154014 h 2237474"/>
              <a:gd name="connsiteX201" fmla="*/ 273386 w 12192000"/>
              <a:gd name="connsiteY201" fmla="*/ 2142551 h 2237474"/>
              <a:gd name="connsiteX202" fmla="*/ 169207 w 12192000"/>
              <a:gd name="connsiteY202" fmla="*/ 2128100 h 2237474"/>
              <a:gd name="connsiteX203" fmla="*/ 93149 w 12192000"/>
              <a:gd name="connsiteY203" fmla="*/ 2105324 h 2237474"/>
              <a:gd name="connsiteX204" fmla="*/ 88109 w 12192000"/>
              <a:gd name="connsiteY204" fmla="*/ 2106704 h 2237474"/>
              <a:gd name="connsiteX205" fmla="*/ 80022 w 12192000"/>
              <a:gd name="connsiteY205" fmla="*/ 2107254 h 2237474"/>
              <a:gd name="connsiteX206" fmla="*/ 79717 w 12192000"/>
              <a:gd name="connsiteY206" fmla="*/ 2107046 h 2237474"/>
              <a:gd name="connsiteX207" fmla="*/ 72352 w 12192000"/>
              <a:gd name="connsiteY207" fmla="*/ 2107991 h 2237474"/>
              <a:gd name="connsiteX208" fmla="*/ 37645 w 12192000"/>
              <a:gd name="connsiteY208" fmla="*/ 2115401 h 2237474"/>
              <a:gd name="connsiteX209" fmla="*/ 4572 w 12192000"/>
              <a:gd name="connsiteY209" fmla="*/ 2111091 h 2237474"/>
              <a:gd name="connsiteX210" fmla="*/ 0 w 12192000"/>
              <a:gd name="connsiteY210" fmla="*/ 2110468 h 2237474"/>
              <a:gd name="connsiteX211" fmla="*/ 0 w 12192000"/>
              <a:gd name="connsiteY21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364035 w 12192000"/>
              <a:gd name="connsiteY83" fmla="*/ 1667683 h 2237474"/>
              <a:gd name="connsiteX84" fmla="*/ 6280959 w 12192000"/>
              <a:gd name="connsiteY84" fmla="*/ 1689329 h 2237474"/>
              <a:gd name="connsiteX85" fmla="*/ 6243319 w 12192000"/>
              <a:gd name="connsiteY85" fmla="*/ 1695560 h 2237474"/>
              <a:gd name="connsiteX86" fmla="*/ 6098321 w 12192000"/>
              <a:gd name="connsiteY86" fmla="*/ 1721646 h 2237474"/>
              <a:gd name="connsiteX87" fmla="*/ 5880652 w 12192000"/>
              <a:gd name="connsiteY87" fmla="*/ 1779643 h 2237474"/>
              <a:gd name="connsiteX88" fmla="*/ 5785959 w 12192000"/>
              <a:gd name="connsiteY88" fmla="*/ 1775307 h 2237474"/>
              <a:gd name="connsiteX89" fmla="*/ 5643534 w 12192000"/>
              <a:gd name="connsiteY89" fmla="*/ 1802919 h 2237474"/>
              <a:gd name="connsiteX90" fmla="*/ 5518799 w 12192000"/>
              <a:gd name="connsiteY90" fmla="*/ 1818312 h 2237474"/>
              <a:gd name="connsiteX91" fmla="*/ 5505014 w 12192000"/>
              <a:gd name="connsiteY91" fmla="*/ 1819259 h 2237474"/>
              <a:gd name="connsiteX92" fmla="*/ 5453307 w 12192000"/>
              <a:gd name="connsiteY92" fmla="*/ 1815450 h 2237474"/>
              <a:gd name="connsiteX93" fmla="*/ 5364192 w 12192000"/>
              <a:gd name="connsiteY93" fmla="*/ 1826074 h 2237474"/>
              <a:gd name="connsiteX94" fmla="*/ 5350380 w 12192000"/>
              <a:gd name="connsiteY94" fmla="*/ 1830891 h 2237474"/>
              <a:gd name="connsiteX95" fmla="*/ 5259633 w 12192000"/>
              <a:gd name="connsiteY95" fmla="*/ 1837160 h 2237474"/>
              <a:gd name="connsiteX96" fmla="*/ 5197513 w 12192000"/>
              <a:gd name="connsiteY96" fmla="*/ 1844718 h 2237474"/>
              <a:gd name="connsiteX97" fmla="*/ 5168852 w 12192000"/>
              <a:gd name="connsiteY97" fmla="*/ 1844846 h 2237474"/>
              <a:gd name="connsiteX98" fmla="*/ 5114927 w 12192000"/>
              <a:gd name="connsiteY98" fmla="*/ 1847827 h 2237474"/>
              <a:gd name="connsiteX99" fmla="*/ 5108970 w 12192000"/>
              <a:gd name="connsiteY99" fmla="*/ 1847935 h 2237474"/>
              <a:gd name="connsiteX100" fmla="*/ 5067961 w 12192000"/>
              <a:gd name="connsiteY100" fmla="*/ 1845917 h 2237474"/>
              <a:gd name="connsiteX101" fmla="*/ 5007075 w 12192000"/>
              <a:gd name="connsiteY101" fmla="*/ 1838626 h 2237474"/>
              <a:gd name="connsiteX102" fmla="*/ 4944087 w 12192000"/>
              <a:gd name="connsiteY102" fmla="*/ 1823332 h 2237474"/>
              <a:gd name="connsiteX103" fmla="*/ 4907662 w 12192000"/>
              <a:gd name="connsiteY103" fmla="*/ 1816900 h 2237474"/>
              <a:gd name="connsiteX104" fmla="*/ 4882386 w 12192000"/>
              <a:gd name="connsiteY104" fmla="*/ 1809844 h 2237474"/>
              <a:gd name="connsiteX105" fmla="*/ 4811440 w 12192000"/>
              <a:gd name="connsiteY105" fmla="*/ 1804655 h 2237474"/>
              <a:gd name="connsiteX106" fmla="*/ 4691075 w 12192000"/>
              <a:gd name="connsiteY106" fmla="*/ 1801389 h 2237474"/>
              <a:gd name="connsiteX107" fmla="*/ 4611738 w 12192000"/>
              <a:gd name="connsiteY107" fmla="*/ 1776964 h 2237474"/>
              <a:gd name="connsiteX108" fmla="*/ 4560070 w 12192000"/>
              <a:gd name="connsiteY108" fmla="*/ 1785640 h 2237474"/>
              <a:gd name="connsiteX109" fmla="*/ 4536503 w 12192000"/>
              <a:gd name="connsiteY109" fmla="*/ 1785334 h 2237474"/>
              <a:gd name="connsiteX110" fmla="*/ 4513724 w 12192000"/>
              <a:gd name="connsiteY110" fmla="*/ 1791996 h 2237474"/>
              <a:gd name="connsiteX111" fmla="*/ 4459810 w 12192000"/>
              <a:gd name="connsiteY111" fmla="*/ 1797886 h 2237474"/>
              <a:gd name="connsiteX112" fmla="*/ 4379064 w 12192000"/>
              <a:gd name="connsiteY112" fmla="*/ 1817177 h 2237474"/>
              <a:gd name="connsiteX113" fmla="*/ 4319209 w 12192000"/>
              <a:gd name="connsiteY113" fmla="*/ 1834833 h 2237474"/>
              <a:gd name="connsiteX114" fmla="*/ 4290981 w 12192000"/>
              <a:gd name="connsiteY114" fmla="*/ 1839677 h 2237474"/>
              <a:gd name="connsiteX115" fmla="*/ 4285792 w 12192000"/>
              <a:gd name="connsiteY115" fmla="*/ 1836231 h 2237474"/>
              <a:gd name="connsiteX116" fmla="*/ 4238372 w 12192000"/>
              <a:gd name="connsiteY116" fmla="*/ 1851480 h 2237474"/>
              <a:gd name="connsiteX117" fmla="*/ 4232517 w 12192000"/>
              <a:gd name="connsiteY117" fmla="*/ 1852567 h 2237474"/>
              <a:gd name="connsiteX118" fmla="*/ 4191732 w 12192000"/>
              <a:gd name="connsiteY118" fmla="*/ 1857328 h 2237474"/>
              <a:gd name="connsiteX119" fmla="*/ 4065532 w 12192000"/>
              <a:gd name="connsiteY119" fmla="*/ 1855477 h 2237474"/>
              <a:gd name="connsiteX120" fmla="*/ 4028460 w 12192000"/>
              <a:gd name="connsiteY120" fmla="*/ 1855137 h 2237474"/>
              <a:gd name="connsiteX121" fmla="*/ 4002267 w 12192000"/>
              <a:gd name="connsiteY121" fmla="*/ 1852352 h 2237474"/>
              <a:gd name="connsiteX122" fmla="*/ 3931396 w 12192000"/>
              <a:gd name="connsiteY122" fmla="*/ 1858915 h 2237474"/>
              <a:gd name="connsiteX123" fmla="*/ 3812162 w 12192000"/>
              <a:gd name="connsiteY123" fmla="*/ 1875501 h 2237474"/>
              <a:gd name="connsiteX124" fmla="*/ 3729530 w 12192000"/>
              <a:gd name="connsiteY124" fmla="*/ 1864513 h 2237474"/>
              <a:gd name="connsiteX125" fmla="*/ 3680177 w 12192000"/>
              <a:gd name="connsiteY125" fmla="*/ 1881552 h 2237474"/>
              <a:gd name="connsiteX126" fmla="*/ 3567259 w 12192000"/>
              <a:gd name="connsiteY126" fmla="*/ 1893482 h 2237474"/>
              <a:gd name="connsiteX127" fmla="*/ 3405770 w 12192000"/>
              <a:gd name="connsiteY127" fmla="*/ 1904591 h 2237474"/>
              <a:gd name="connsiteX128" fmla="*/ 3280097 w 12192000"/>
              <a:gd name="connsiteY128" fmla="*/ 1919610 h 2237474"/>
              <a:gd name="connsiteX129" fmla="*/ 3123424 w 12192000"/>
              <a:gd name="connsiteY129" fmla="*/ 1952930 h 2237474"/>
              <a:gd name="connsiteX130" fmla="*/ 3009910 w 12192000"/>
              <a:gd name="connsiteY130" fmla="*/ 1957866 h 2237474"/>
              <a:gd name="connsiteX131" fmla="*/ 2995934 w 12192000"/>
              <a:gd name="connsiteY131" fmla="*/ 1967085 h 2237474"/>
              <a:gd name="connsiteX132" fmla="*/ 2980071 w 12192000"/>
              <a:gd name="connsiteY132" fmla="*/ 1972988 h 2237474"/>
              <a:gd name="connsiteX133" fmla="*/ 2978094 w 12192000"/>
              <a:gd name="connsiteY133" fmla="*/ 1972369 h 2237474"/>
              <a:gd name="connsiteX134" fmla="*/ 2942858 w 12192000"/>
              <a:gd name="connsiteY134" fmla="*/ 1981367 h 2237474"/>
              <a:gd name="connsiteX135" fmla="*/ 2875436 w 12192000"/>
              <a:gd name="connsiteY135" fmla="*/ 1996977 h 2237474"/>
              <a:gd name="connsiteX136" fmla="*/ 2874892 w 12192000"/>
              <a:gd name="connsiteY136" fmla="*/ 1996085 h 2237474"/>
              <a:gd name="connsiteX137" fmla="*/ 2864145 w 12192000"/>
              <a:gd name="connsiteY137" fmla="*/ 1994061 h 2237474"/>
              <a:gd name="connsiteX138" fmla="*/ 2843662 w 12192000"/>
              <a:gd name="connsiteY138" fmla="*/ 1992498 h 2237474"/>
              <a:gd name="connsiteX139" fmla="*/ 2796128 w 12192000"/>
              <a:gd name="connsiteY139" fmla="*/ 1976403 h 2237474"/>
              <a:gd name="connsiteX140" fmla="*/ 2756784 w 12192000"/>
              <a:gd name="connsiteY140" fmla="*/ 1985116 h 2237474"/>
              <a:gd name="connsiteX141" fmla="*/ 2748833 w 12192000"/>
              <a:gd name="connsiteY141" fmla="*/ 1986323 h 2237474"/>
              <a:gd name="connsiteX142" fmla="*/ 2748661 w 12192000"/>
              <a:gd name="connsiteY142" fmla="*/ 1986122 h 2237474"/>
              <a:gd name="connsiteX143" fmla="*/ 2740251 w 12192000"/>
              <a:gd name="connsiteY143" fmla="*/ 1986946 h 2237474"/>
              <a:gd name="connsiteX144" fmla="*/ 2718916 w 12192000"/>
              <a:gd name="connsiteY144" fmla="*/ 1990867 h 2237474"/>
              <a:gd name="connsiteX145" fmla="*/ 2713522 w 12192000"/>
              <a:gd name="connsiteY145" fmla="*/ 1990173 h 2237474"/>
              <a:gd name="connsiteX146" fmla="*/ 2680597 w 12192000"/>
              <a:gd name="connsiteY146" fmla="*/ 1984996 h 2237474"/>
              <a:gd name="connsiteX147" fmla="*/ 2578178 w 12192000"/>
              <a:gd name="connsiteY147" fmla="*/ 1990531 h 2237474"/>
              <a:gd name="connsiteX148" fmla="*/ 2476147 w 12192000"/>
              <a:gd name="connsiteY148" fmla="*/ 1998305 h 2237474"/>
              <a:gd name="connsiteX149" fmla="*/ 2373568 w 12192000"/>
              <a:gd name="connsiteY149" fmla="*/ 2003219 h 2237474"/>
              <a:gd name="connsiteX150" fmla="*/ 2321399 w 12192000"/>
              <a:gd name="connsiteY150" fmla="*/ 1989467 h 2237474"/>
              <a:gd name="connsiteX151" fmla="*/ 2315525 w 12192000"/>
              <a:gd name="connsiteY151" fmla="*/ 1989708 h 2237474"/>
              <a:gd name="connsiteX152" fmla="*/ 2300792 w 12192000"/>
              <a:gd name="connsiteY152" fmla="*/ 1994290 h 2237474"/>
              <a:gd name="connsiteX153" fmla="*/ 2295469 w 12192000"/>
              <a:gd name="connsiteY153" fmla="*/ 1996659 h 2237474"/>
              <a:gd name="connsiteX154" fmla="*/ 2287219 w 12192000"/>
              <a:gd name="connsiteY154" fmla="*/ 1998750 h 2237474"/>
              <a:gd name="connsiteX155" fmla="*/ 2286948 w 12192000"/>
              <a:gd name="connsiteY155" fmla="*/ 1998596 h 2237474"/>
              <a:gd name="connsiteX156" fmla="*/ 2243069 w 12192000"/>
              <a:gd name="connsiteY156" fmla="*/ 2015111 h 2237474"/>
              <a:gd name="connsiteX157" fmla="*/ 2186609 w 12192000"/>
              <a:gd name="connsiteY157" fmla="*/ 2008263 h 2237474"/>
              <a:gd name="connsiteX158" fmla="*/ 2164831 w 12192000"/>
              <a:gd name="connsiteY158" fmla="*/ 2010143 h 2237474"/>
              <a:gd name="connsiteX159" fmla="*/ 2152836 w 12192000"/>
              <a:gd name="connsiteY159" fmla="*/ 2010048 h 2237474"/>
              <a:gd name="connsiteX160" fmla="*/ 2117102 w 12192000"/>
              <a:gd name="connsiteY160" fmla="*/ 2023004 h 2237474"/>
              <a:gd name="connsiteX161" fmla="*/ 2111935 w 12192000"/>
              <a:gd name="connsiteY161" fmla="*/ 2023163 h 2237474"/>
              <a:gd name="connsiteX162" fmla="*/ 2089991 w 12192000"/>
              <a:gd name="connsiteY162" fmla="*/ 2034193 h 2237474"/>
              <a:gd name="connsiteX163" fmla="*/ 2058061 w 12192000"/>
              <a:gd name="connsiteY163" fmla="*/ 2047942 h 2237474"/>
              <a:gd name="connsiteX164" fmla="*/ 2055737 w 12192000"/>
              <a:gd name="connsiteY164" fmla="*/ 2047704 h 2237474"/>
              <a:gd name="connsiteX165" fmla="*/ 2042244 w 12192000"/>
              <a:gd name="connsiteY165" fmla="*/ 2055560 h 2237474"/>
              <a:gd name="connsiteX166" fmla="*/ 1976224 w 12192000"/>
              <a:gd name="connsiteY166" fmla="*/ 2074257 h 2237474"/>
              <a:gd name="connsiteX167" fmla="*/ 1877728 w 12192000"/>
              <a:gd name="connsiteY167" fmla="*/ 2101004 h 2237474"/>
              <a:gd name="connsiteX168" fmla="*/ 1759056 w 12192000"/>
              <a:gd name="connsiteY168" fmla="*/ 2125608 h 2237474"/>
              <a:gd name="connsiteX169" fmla="*/ 1637948 w 12192000"/>
              <a:gd name="connsiteY169" fmla="*/ 2172597 h 2237474"/>
              <a:gd name="connsiteX170" fmla="*/ 1434549 w 12192000"/>
              <a:gd name="connsiteY170" fmla="*/ 2234522 h 2237474"/>
              <a:gd name="connsiteX171" fmla="*/ 1398481 w 12192000"/>
              <a:gd name="connsiteY171" fmla="*/ 2237074 h 2237474"/>
              <a:gd name="connsiteX172" fmla="*/ 1398407 w 12192000"/>
              <a:gd name="connsiteY172" fmla="*/ 2237095 h 2237474"/>
              <a:gd name="connsiteX173" fmla="*/ 1370962 w 12192000"/>
              <a:gd name="connsiteY173" fmla="*/ 2237474 h 2237474"/>
              <a:gd name="connsiteX174" fmla="*/ 1356367 w 12192000"/>
              <a:gd name="connsiteY174" fmla="*/ 2235089 h 2237474"/>
              <a:gd name="connsiteX175" fmla="*/ 1324828 w 12192000"/>
              <a:gd name="connsiteY175" fmla="*/ 2231968 h 2237474"/>
              <a:gd name="connsiteX176" fmla="*/ 1297744 w 12192000"/>
              <a:gd name="connsiteY176" fmla="*/ 2235849 h 2237474"/>
              <a:gd name="connsiteX177" fmla="*/ 1286236 w 12192000"/>
              <a:gd name="connsiteY177" fmla="*/ 2233135 h 2237474"/>
              <a:gd name="connsiteX178" fmla="*/ 1283504 w 12192000"/>
              <a:gd name="connsiteY178" fmla="*/ 2233797 h 2237474"/>
              <a:gd name="connsiteX179" fmla="*/ 1279765 w 12192000"/>
              <a:gd name="connsiteY179" fmla="*/ 2229639 h 2237474"/>
              <a:gd name="connsiteX180" fmla="*/ 1195347 w 12192000"/>
              <a:gd name="connsiteY180" fmla="*/ 2212354 h 2237474"/>
              <a:gd name="connsiteX181" fmla="*/ 970251 w 12192000"/>
              <a:gd name="connsiteY181" fmla="*/ 2221029 h 2237474"/>
              <a:gd name="connsiteX182" fmla="*/ 812914 w 12192000"/>
              <a:gd name="connsiteY182" fmla="*/ 2202752 h 2237474"/>
              <a:gd name="connsiteX183" fmla="*/ 800195 w 12192000"/>
              <a:gd name="connsiteY183" fmla="*/ 2209407 h 2237474"/>
              <a:gd name="connsiteX184" fmla="*/ 784978 w 12192000"/>
              <a:gd name="connsiteY184" fmla="*/ 2212360 h 2237474"/>
              <a:gd name="connsiteX185" fmla="*/ 681987 w 12192000"/>
              <a:gd name="connsiteY185" fmla="*/ 2216757 h 2237474"/>
              <a:gd name="connsiteX186" fmla="*/ 669923 w 12192000"/>
              <a:gd name="connsiteY186" fmla="*/ 2211682 h 2237474"/>
              <a:gd name="connsiteX187" fmla="*/ 648680 w 12192000"/>
              <a:gd name="connsiteY187" fmla="*/ 2206229 h 2237474"/>
              <a:gd name="connsiteX188" fmla="*/ 597225 w 12192000"/>
              <a:gd name="connsiteY188" fmla="*/ 2180999 h 2237474"/>
              <a:gd name="connsiteX189" fmla="*/ 558449 w 12192000"/>
              <a:gd name="connsiteY189" fmla="*/ 2182346 h 2237474"/>
              <a:gd name="connsiteX190" fmla="*/ 550517 w 12192000"/>
              <a:gd name="connsiteY190" fmla="*/ 2182060 h 2237474"/>
              <a:gd name="connsiteX191" fmla="*/ 550309 w 12192000"/>
              <a:gd name="connsiteY191" fmla="*/ 2181825 h 2237474"/>
              <a:gd name="connsiteX192" fmla="*/ 541836 w 12192000"/>
              <a:gd name="connsiteY192" fmla="*/ 2181063 h 2237474"/>
              <a:gd name="connsiteX193" fmla="*/ 536057 w 12192000"/>
              <a:gd name="connsiteY193" fmla="*/ 2181537 h 2237474"/>
              <a:gd name="connsiteX194" fmla="*/ 520671 w 12192000"/>
              <a:gd name="connsiteY194" fmla="*/ 2180980 h 2237474"/>
              <a:gd name="connsiteX195" fmla="*/ 515024 w 12192000"/>
              <a:gd name="connsiteY195" fmla="*/ 2179258 h 2237474"/>
              <a:gd name="connsiteX196" fmla="*/ 512278 w 12192000"/>
              <a:gd name="connsiteY196" fmla="*/ 2176369 h 2237474"/>
              <a:gd name="connsiteX197" fmla="*/ 480419 w 12192000"/>
              <a:gd name="connsiteY197" fmla="*/ 2167807 h 2237474"/>
              <a:gd name="connsiteX198" fmla="*/ 413835 w 12192000"/>
              <a:gd name="connsiteY198" fmla="*/ 2156783 h 2237474"/>
              <a:gd name="connsiteX199" fmla="*/ 376513 w 12192000"/>
              <a:gd name="connsiteY199" fmla="*/ 2154014 h 2237474"/>
              <a:gd name="connsiteX200" fmla="*/ 273386 w 12192000"/>
              <a:gd name="connsiteY200" fmla="*/ 2142551 h 2237474"/>
              <a:gd name="connsiteX201" fmla="*/ 169207 w 12192000"/>
              <a:gd name="connsiteY201" fmla="*/ 2128100 h 2237474"/>
              <a:gd name="connsiteX202" fmla="*/ 93149 w 12192000"/>
              <a:gd name="connsiteY202" fmla="*/ 2105324 h 2237474"/>
              <a:gd name="connsiteX203" fmla="*/ 88109 w 12192000"/>
              <a:gd name="connsiteY203" fmla="*/ 2106704 h 2237474"/>
              <a:gd name="connsiteX204" fmla="*/ 80022 w 12192000"/>
              <a:gd name="connsiteY204" fmla="*/ 2107254 h 2237474"/>
              <a:gd name="connsiteX205" fmla="*/ 79717 w 12192000"/>
              <a:gd name="connsiteY205" fmla="*/ 2107046 h 2237474"/>
              <a:gd name="connsiteX206" fmla="*/ 72352 w 12192000"/>
              <a:gd name="connsiteY206" fmla="*/ 2107991 h 2237474"/>
              <a:gd name="connsiteX207" fmla="*/ 37645 w 12192000"/>
              <a:gd name="connsiteY207" fmla="*/ 2115401 h 2237474"/>
              <a:gd name="connsiteX208" fmla="*/ 4572 w 12192000"/>
              <a:gd name="connsiteY208" fmla="*/ 2111091 h 2237474"/>
              <a:gd name="connsiteX209" fmla="*/ 0 w 12192000"/>
              <a:gd name="connsiteY209" fmla="*/ 2110468 h 2237474"/>
              <a:gd name="connsiteX210" fmla="*/ 0 w 12192000"/>
              <a:gd name="connsiteY21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45122 w 12192000"/>
              <a:gd name="connsiteY58" fmla="*/ 1345477 h 2237474"/>
              <a:gd name="connsiteX59" fmla="*/ 7902328 w 12192000"/>
              <a:gd name="connsiteY59" fmla="*/ 1345865 h 2237474"/>
              <a:gd name="connsiteX60" fmla="*/ 7875879 w 12192000"/>
              <a:gd name="connsiteY60" fmla="*/ 1345646 h 2237474"/>
              <a:gd name="connsiteX61" fmla="*/ 7840612 w 12192000"/>
              <a:gd name="connsiteY61" fmla="*/ 1369373 h 2237474"/>
              <a:gd name="connsiteX62" fmla="*/ 7786819 w 12192000"/>
              <a:gd name="connsiteY62" fmla="*/ 1378970 h 2237474"/>
              <a:gd name="connsiteX63" fmla="*/ 7548172 w 12192000"/>
              <a:gd name="connsiteY63" fmla="*/ 1417460 h 2237474"/>
              <a:gd name="connsiteX64" fmla="*/ 7483437 w 12192000"/>
              <a:gd name="connsiteY64" fmla="*/ 1478152 h 2237474"/>
              <a:gd name="connsiteX65" fmla="*/ 7377870 w 12192000"/>
              <a:gd name="connsiteY65" fmla="*/ 1523319 h 2237474"/>
              <a:gd name="connsiteX66" fmla="*/ 7230737 w 12192000"/>
              <a:gd name="connsiteY66" fmla="*/ 1562633 h 2237474"/>
              <a:gd name="connsiteX67" fmla="*/ 7224458 w 12192000"/>
              <a:gd name="connsiteY67" fmla="*/ 1573008 h 2237474"/>
              <a:gd name="connsiteX68" fmla="*/ 7183121 w 12192000"/>
              <a:gd name="connsiteY68" fmla="*/ 1595162 h 2237474"/>
              <a:gd name="connsiteX69" fmla="*/ 7164601 w 12192000"/>
              <a:gd name="connsiteY69" fmla="*/ 1606490 h 2237474"/>
              <a:gd name="connsiteX70" fmla="*/ 7092727 w 12192000"/>
              <a:gd name="connsiteY70" fmla="*/ 1623628 h 2237474"/>
              <a:gd name="connsiteX71" fmla="*/ 7031309 w 12192000"/>
              <a:gd name="connsiteY71" fmla="*/ 1619451 h 2237474"/>
              <a:gd name="connsiteX72" fmla="*/ 6999084 w 12192000"/>
              <a:gd name="connsiteY72" fmla="*/ 1634317 h 2237474"/>
              <a:gd name="connsiteX73" fmla="*/ 6992107 w 12192000"/>
              <a:gd name="connsiteY73" fmla="*/ 1636860 h 2237474"/>
              <a:gd name="connsiteX74" fmla="*/ 6900177 w 12192000"/>
              <a:gd name="connsiteY74" fmla="*/ 1636016 h 2237474"/>
              <a:gd name="connsiteX75" fmla="*/ 6795372 w 12192000"/>
              <a:gd name="connsiteY75" fmla="*/ 1644845 h 2237474"/>
              <a:gd name="connsiteX76" fmla="*/ 6692251 w 12192000"/>
              <a:gd name="connsiteY76" fmla="*/ 1656357 h 2237474"/>
              <a:gd name="connsiteX77" fmla="*/ 6655235 w 12192000"/>
              <a:gd name="connsiteY77" fmla="*/ 1661869 h 2237474"/>
              <a:gd name="connsiteX78" fmla="*/ 6554894 w 12192000"/>
              <a:gd name="connsiteY78" fmla="*/ 1664428 h 2237474"/>
              <a:gd name="connsiteX79" fmla="*/ 6516595 w 12192000"/>
              <a:gd name="connsiteY79" fmla="*/ 1667475 h 2237474"/>
              <a:gd name="connsiteX80" fmla="*/ 6508541 w 12192000"/>
              <a:gd name="connsiteY80" fmla="*/ 1668757 h 2237474"/>
              <a:gd name="connsiteX81" fmla="*/ 6471012 w 12192000"/>
              <a:gd name="connsiteY81" fmla="*/ 1678604 h 2237474"/>
              <a:gd name="connsiteX82" fmla="*/ 6364035 w 12192000"/>
              <a:gd name="connsiteY82" fmla="*/ 1667683 h 2237474"/>
              <a:gd name="connsiteX83" fmla="*/ 6280959 w 12192000"/>
              <a:gd name="connsiteY83" fmla="*/ 1689329 h 2237474"/>
              <a:gd name="connsiteX84" fmla="*/ 6243319 w 12192000"/>
              <a:gd name="connsiteY84" fmla="*/ 1695560 h 2237474"/>
              <a:gd name="connsiteX85" fmla="*/ 6098321 w 12192000"/>
              <a:gd name="connsiteY85" fmla="*/ 1721646 h 2237474"/>
              <a:gd name="connsiteX86" fmla="*/ 5880652 w 12192000"/>
              <a:gd name="connsiteY86" fmla="*/ 1779643 h 2237474"/>
              <a:gd name="connsiteX87" fmla="*/ 5785959 w 12192000"/>
              <a:gd name="connsiteY87" fmla="*/ 1775307 h 2237474"/>
              <a:gd name="connsiteX88" fmla="*/ 5643534 w 12192000"/>
              <a:gd name="connsiteY88" fmla="*/ 1802919 h 2237474"/>
              <a:gd name="connsiteX89" fmla="*/ 5518799 w 12192000"/>
              <a:gd name="connsiteY89" fmla="*/ 1818312 h 2237474"/>
              <a:gd name="connsiteX90" fmla="*/ 5505014 w 12192000"/>
              <a:gd name="connsiteY90" fmla="*/ 1819259 h 2237474"/>
              <a:gd name="connsiteX91" fmla="*/ 5453307 w 12192000"/>
              <a:gd name="connsiteY91" fmla="*/ 1815450 h 2237474"/>
              <a:gd name="connsiteX92" fmla="*/ 5364192 w 12192000"/>
              <a:gd name="connsiteY92" fmla="*/ 1826074 h 2237474"/>
              <a:gd name="connsiteX93" fmla="*/ 5350380 w 12192000"/>
              <a:gd name="connsiteY93" fmla="*/ 1830891 h 2237474"/>
              <a:gd name="connsiteX94" fmla="*/ 5259633 w 12192000"/>
              <a:gd name="connsiteY94" fmla="*/ 1837160 h 2237474"/>
              <a:gd name="connsiteX95" fmla="*/ 5197513 w 12192000"/>
              <a:gd name="connsiteY95" fmla="*/ 1844718 h 2237474"/>
              <a:gd name="connsiteX96" fmla="*/ 5168852 w 12192000"/>
              <a:gd name="connsiteY96" fmla="*/ 1844846 h 2237474"/>
              <a:gd name="connsiteX97" fmla="*/ 5114927 w 12192000"/>
              <a:gd name="connsiteY97" fmla="*/ 1847827 h 2237474"/>
              <a:gd name="connsiteX98" fmla="*/ 5108970 w 12192000"/>
              <a:gd name="connsiteY98" fmla="*/ 1847935 h 2237474"/>
              <a:gd name="connsiteX99" fmla="*/ 5067961 w 12192000"/>
              <a:gd name="connsiteY99" fmla="*/ 1845917 h 2237474"/>
              <a:gd name="connsiteX100" fmla="*/ 5007075 w 12192000"/>
              <a:gd name="connsiteY100" fmla="*/ 1838626 h 2237474"/>
              <a:gd name="connsiteX101" fmla="*/ 4944087 w 12192000"/>
              <a:gd name="connsiteY101" fmla="*/ 1823332 h 2237474"/>
              <a:gd name="connsiteX102" fmla="*/ 4907662 w 12192000"/>
              <a:gd name="connsiteY102" fmla="*/ 1816900 h 2237474"/>
              <a:gd name="connsiteX103" fmla="*/ 4882386 w 12192000"/>
              <a:gd name="connsiteY103" fmla="*/ 1809844 h 2237474"/>
              <a:gd name="connsiteX104" fmla="*/ 4811440 w 12192000"/>
              <a:gd name="connsiteY104" fmla="*/ 1804655 h 2237474"/>
              <a:gd name="connsiteX105" fmla="*/ 4691075 w 12192000"/>
              <a:gd name="connsiteY105" fmla="*/ 1801389 h 2237474"/>
              <a:gd name="connsiteX106" fmla="*/ 4611738 w 12192000"/>
              <a:gd name="connsiteY106" fmla="*/ 1776964 h 2237474"/>
              <a:gd name="connsiteX107" fmla="*/ 4560070 w 12192000"/>
              <a:gd name="connsiteY107" fmla="*/ 1785640 h 2237474"/>
              <a:gd name="connsiteX108" fmla="*/ 4536503 w 12192000"/>
              <a:gd name="connsiteY108" fmla="*/ 1785334 h 2237474"/>
              <a:gd name="connsiteX109" fmla="*/ 4513724 w 12192000"/>
              <a:gd name="connsiteY109" fmla="*/ 1791996 h 2237474"/>
              <a:gd name="connsiteX110" fmla="*/ 4459810 w 12192000"/>
              <a:gd name="connsiteY110" fmla="*/ 1797886 h 2237474"/>
              <a:gd name="connsiteX111" fmla="*/ 4379064 w 12192000"/>
              <a:gd name="connsiteY111" fmla="*/ 1817177 h 2237474"/>
              <a:gd name="connsiteX112" fmla="*/ 4319209 w 12192000"/>
              <a:gd name="connsiteY112" fmla="*/ 1834833 h 2237474"/>
              <a:gd name="connsiteX113" fmla="*/ 4290981 w 12192000"/>
              <a:gd name="connsiteY113" fmla="*/ 1839677 h 2237474"/>
              <a:gd name="connsiteX114" fmla="*/ 4285792 w 12192000"/>
              <a:gd name="connsiteY114" fmla="*/ 1836231 h 2237474"/>
              <a:gd name="connsiteX115" fmla="*/ 4238372 w 12192000"/>
              <a:gd name="connsiteY115" fmla="*/ 1851480 h 2237474"/>
              <a:gd name="connsiteX116" fmla="*/ 4232517 w 12192000"/>
              <a:gd name="connsiteY116" fmla="*/ 1852567 h 2237474"/>
              <a:gd name="connsiteX117" fmla="*/ 4191732 w 12192000"/>
              <a:gd name="connsiteY117" fmla="*/ 1857328 h 2237474"/>
              <a:gd name="connsiteX118" fmla="*/ 4065532 w 12192000"/>
              <a:gd name="connsiteY118" fmla="*/ 1855477 h 2237474"/>
              <a:gd name="connsiteX119" fmla="*/ 4028460 w 12192000"/>
              <a:gd name="connsiteY119" fmla="*/ 1855137 h 2237474"/>
              <a:gd name="connsiteX120" fmla="*/ 4002267 w 12192000"/>
              <a:gd name="connsiteY120" fmla="*/ 1852352 h 2237474"/>
              <a:gd name="connsiteX121" fmla="*/ 3931396 w 12192000"/>
              <a:gd name="connsiteY121" fmla="*/ 1858915 h 2237474"/>
              <a:gd name="connsiteX122" fmla="*/ 3812162 w 12192000"/>
              <a:gd name="connsiteY122" fmla="*/ 1875501 h 2237474"/>
              <a:gd name="connsiteX123" fmla="*/ 3729530 w 12192000"/>
              <a:gd name="connsiteY123" fmla="*/ 1864513 h 2237474"/>
              <a:gd name="connsiteX124" fmla="*/ 3680177 w 12192000"/>
              <a:gd name="connsiteY124" fmla="*/ 1881552 h 2237474"/>
              <a:gd name="connsiteX125" fmla="*/ 3567259 w 12192000"/>
              <a:gd name="connsiteY125" fmla="*/ 1893482 h 2237474"/>
              <a:gd name="connsiteX126" fmla="*/ 3405770 w 12192000"/>
              <a:gd name="connsiteY126" fmla="*/ 1904591 h 2237474"/>
              <a:gd name="connsiteX127" fmla="*/ 3280097 w 12192000"/>
              <a:gd name="connsiteY127" fmla="*/ 1919610 h 2237474"/>
              <a:gd name="connsiteX128" fmla="*/ 3123424 w 12192000"/>
              <a:gd name="connsiteY128" fmla="*/ 1952930 h 2237474"/>
              <a:gd name="connsiteX129" fmla="*/ 3009910 w 12192000"/>
              <a:gd name="connsiteY129" fmla="*/ 1957866 h 2237474"/>
              <a:gd name="connsiteX130" fmla="*/ 2995934 w 12192000"/>
              <a:gd name="connsiteY130" fmla="*/ 1967085 h 2237474"/>
              <a:gd name="connsiteX131" fmla="*/ 2980071 w 12192000"/>
              <a:gd name="connsiteY131" fmla="*/ 1972988 h 2237474"/>
              <a:gd name="connsiteX132" fmla="*/ 2978094 w 12192000"/>
              <a:gd name="connsiteY132" fmla="*/ 1972369 h 2237474"/>
              <a:gd name="connsiteX133" fmla="*/ 2942858 w 12192000"/>
              <a:gd name="connsiteY133" fmla="*/ 1981367 h 2237474"/>
              <a:gd name="connsiteX134" fmla="*/ 2875436 w 12192000"/>
              <a:gd name="connsiteY134" fmla="*/ 1996977 h 2237474"/>
              <a:gd name="connsiteX135" fmla="*/ 2874892 w 12192000"/>
              <a:gd name="connsiteY135" fmla="*/ 1996085 h 2237474"/>
              <a:gd name="connsiteX136" fmla="*/ 2864145 w 12192000"/>
              <a:gd name="connsiteY136" fmla="*/ 1994061 h 2237474"/>
              <a:gd name="connsiteX137" fmla="*/ 2843662 w 12192000"/>
              <a:gd name="connsiteY137" fmla="*/ 1992498 h 2237474"/>
              <a:gd name="connsiteX138" fmla="*/ 2796128 w 12192000"/>
              <a:gd name="connsiteY138" fmla="*/ 1976403 h 2237474"/>
              <a:gd name="connsiteX139" fmla="*/ 2756784 w 12192000"/>
              <a:gd name="connsiteY139" fmla="*/ 1985116 h 2237474"/>
              <a:gd name="connsiteX140" fmla="*/ 2748833 w 12192000"/>
              <a:gd name="connsiteY140" fmla="*/ 1986323 h 2237474"/>
              <a:gd name="connsiteX141" fmla="*/ 2748661 w 12192000"/>
              <a:gd name="connsiteY141" fmla="*/ 1986122 h 2237474"/>
              <a:gd name="connsiteX142" fmla="*/ 2740251 w 12192000"/>
              <a:gd name="connsiteY142" fmla="*/ 1986946 h 2237474"/>
              <a:gd name="connsiteX143" fmla="*/ 2718916 w 12192000"/>
              <a:gd name="connsiteY143" fmla="*/ 1990867 h 2237474"/>
              <a:gd name="connsiteX144" fmla="*/ 2713522 w 12192000"/>
              <a:gd name="connsiteY144" fmla="*/ 1990173 h 2237474"/>
              <a:gd name="connsiteX145" fmla="*/ 2680597 w 12192000"/>
              <a:gd name="connsiteY145" fmla="*/ 1984996 h 2237474"/>
              <a:gd name="connsiteX146" fmla="*/ 2578178 w 12192000"/>
              <a:gd name="connsiteY146" fmla="*/ 1990531 h 2237474"/>
              <a:gd name="connsiteX147" fmla="*/ 2476147 w 12192000"/>
              <a:gd name="connsiteY147" fmla="*/ 1998305 h 2237474"/>
              <a:gd name="connsiteX148" fmla="*/ 2373568 w 12192000"/>
              <a:gd name="connsiteY148" fmla="*/ 2003219 h 2237474"/>
              <a:gd name="connsiteX149" fmla="*/ 2321399 w 12192000"/>
              <a:gd name="connsiteY149" fmla="*/ 1989467 h 2237474"/>
              <a:gd name="connsiteX150" fmla="*/ 2315525 w 12192000"/>
              <a:gd name="connsiteY150" fmla="*/ 1989708 h 2237474"/>
              <a:gd name="connsiteX151" fmla="*/ 2300792 w 12192000"/>
              <a:gd name="connsiteY151" fmla="*/ 1994290 h 2237474"/>
              <a:gd name="connsiteX152" fmla="*/ 2295469 w 12192000"/>
              <a:gd name="connsiteY152" fmla="*/ 1996659 h 2237474"/>
              <a:gd name="connsiteX153" fmla="*/ 2287219 w 12192000"/>
              <a:gd name="connsiteY153" fmla="*/ 1998750 h 2237474"/>
              <a:gd name="connsiteX154" fmla="*/ 2286948 w 12192000"/>
              <a:gd name="connsiteY154" fmla="*/ 1998596 h 2237474"/>
              <a:gd name="connsiteX155" fmla="*/ 2243069 w 12192000"/>
              <a:gd name="connsiteY155" fmla="*/ 2015111 h 2237474"/>
              <a:gd name="connsiteX156" fmla="*/ 2186609 w 12192000"/>
              <a:gd name="connsiteY156" fmla="*/ 2008263 h 2237474"/>
              <a:gd name="connsiteX157" fmla="*/ 2164831 w 12192000"/>
              <a:gd name="connsiteY157" fmla="*/ 2010143 h 2237474"/>
              <a:gd name="connsiteX158" fmla="*/ 2152836 w 12192000"/>
              <a:gd name="connsiteY158" fmla="*/ 2010048 h 2237474"/>
              <a:gd name="connsiteX159" fmla="*/ 2117102 w 12192000"/>
              <a:gd name="connsiteY159" fmla="*/ 2023004 h 2237474"/>
              <a:gd name="connsiteX160" fmla="*/ 2111935 w 12192000"/>
              <a:gd name="connsiteY160" fmla="*/ 2023163 h 2237474"/>
              <a:gd name="connsiteX161" fmla="*/ 2089991 w 12192000"/>
              <a:gd name="connsiteY161" fmla="*/ 2034193 h 2237474"/>
              <a:gd name="connsiteX162" fmla="*/ 2058061 w 12192000"/>
              <a:gd name="connsiteY162" fmla="*/ 2047942 h 2237474"/>
              <a:gd name="connsiteX163" fmla="*/ 2055737 w 12192000"/>
              <a:gd name="connsiteY163" fmla="*/ 2047704 h 2237474"/>
              <a:gd name="connsiteX164" fmla="*/ 2042244 w 12192000"/>
              <a:gd name="connsiteY164" fmla="*/ 2055560 h 2237474"/>
              <a:gd name="connsiteX165" fmla="*/ 1976224 w 12192000"/>
              <a:gd name="connsiteY165" fmla="*/ 2074257 h 2237474"/>
              <a:gd name="connsiteX166" fmla="*/ 1877728 w 12192000"/>
              <a:gd name="connsiteY166" fmla="*/ 2101004 h 2237474"/>
              <a:gd name="connsiteX167" fmla="*/ 1759056 w 12192000"/>
              <a:gd name="connsiteY167" fmla="*/ 2125608 h 2237474"/>
              <a:gd name="connsiteX168" fmla="*/ 1637948 w 12192000"/>
              <a:gd name="connsiteY168" fmla="*/ 2172597 h 2237474"/>
              <a:gd name="connsiteX169" fmla="*/ 1434549 w 12192000"/>
              <a:gd name="connsiteY169" fmla="*/ 2234522 h 2237474"/>
              <a:gd name="connsiteX170" fmla="*/ 1398481 w 12192000"/>
              <a:gd name="connsiteY170" fmla="*/ 2237074 h 2237474"/>
              <a:gd name="connsiteX171" fmla="*/ 1398407 w 12192000"/>
              <a:gd name="connsiteY171" fmla="*/ 2237095 h 2237474"/>
              <a:gd name="connsiteX172" fmla="*/ 1370962 w 12192000"/>
              <a:gd name="connsiteY172" fmla="*/ 2237474 h 2237474"/>
              <a:gd name="connsiteX173" fmla="*/ 1356367 w 12192000"/>
              <a:gd name="connsiteY173" fmla="*/ 2235089 h 2237474"/>
              <a:gd name="connsiteX174" fmla="*/ 1324828 w 12192000"/>
              <a:gd name="connsiteY174" fmla="*/ 2231968 h 2237474"/>
              <a:gd name="connsiteX175" fmla="*/ 1297744 w 12192000"/>
              <a:gd name="connsiteY175" fmla="*/ 2235849 h 2237474"/>
              <a:gd name="connsiteX176" fmla="*/ 1286236 w 12192000"/>
              <a:gd name="connsiteY176" fmla="*/ 2233135 h 2237474"/>
              <a:gd name="connsiteX177" fmla="*/ 1283504 w 12192000"/>
              <a:gd name="connsiteY177" fmla="*/ 2233797 h 2237474"/>
              <a:gd name="connsiteX178" fmla="*/ 1279765 w 12192000"/>
              <a:gd name="connsiteY178" fmla="*/ 2229639 h 2237474"/>
              <a:gd name="connsiteX179" fmla="*/ 1195347 w 12192000"/>
              <a:gd name="connsiteY179" fmla="*/ 2212354 h 2237474"/>
              <a:gd name="connsiteX180" fmla="*/ 970251 w 12192000"/>
              <a:gd name="connsiteY180" fmla="*/ 2221029 h 2237474"/>
              <a:gd name="connsiteX181" fmla="*/ 812914 w 12192000"/>
              <a:gd name="connsiteY181" fmla="*/ 2202752 h 2237474"/>
              <a:gd name="connsiteX182" fmla="*/ 800195 w 12192000"/>
              <a:gd name="connsiteY182" fmla="*/ 2209407 h 2237474"/>
              <a:gd name="connsiteX183" fmla="*/ 784978 w 12192000"/>
              <a:gd name="connsiteY183" fmla="*/ 2212360 h 2237474"/>
              <a:gd name="connsiteX184" fmla="*/ 681987 w 12192000"/>
              <a:gd name="connsiteY184" fmla="*/ 2216757 h 2237474"/>
              <a:gd name="connsiteX185" fmla="*/ 669923 w 12192000"/>
              <a:gd name="connsiteY185" fmla="*/ 2211682 h 2237474"/>
              <a:gd name="connsiteX186" fmla="*/ 648680 w 12192000"/>
              <a:gd name="connsiteY186" fmla="*/ 2206229 h 2237474"/>
              <a:gd name="connsiteX187" fmla="*/ 597225 w 12192000"/>
              <a:gd name="connsiteY187" fmla="*/ 2180999 h 2237474"/>
              <a:gd name="connsiteX188" fmla="*/ 558449 w 12192000"/>
              <a:gd name="connsiteY188" fmla="*/ 2182346 h 2237474"/>
              <a:gd name="connsiteX189" fmla="*/ 550517 w 12192000"/>
              <a:gd name="connsiteY189" fmla="*/ 2182060 h 2237474"/>
              <a:gd name="connsiteX190" fmla="*/ 550309 w 12192000"/>
              <a:gd name="connsiteY190" fmla="*/ 2181825 h 2237474"/>
              <a:gd name="connsiteX191" fmla="*/ 541836 w 12192000"/>
              <a:gd name="connsiteY191" fmla="*/ 2181063 h 2237474"/>
              <a:gd name="connsiteX192" fmla="*/ 536057 w 12192000"/>
              <a:gd name="connsiteY192" fmla="*/ 2181537 h 2237474"/>
              <a:gd name="connsiteX193" fmla="*/ 520671 w 12192000"/>
              <a:gd name="connsiteY193" fmla="*/ 2180980 h 2237474"/>
              <a:gd name="connsiteX194" fmla="*/ 515024 w 12192000"/>
              <a:gd name="connsiteY194" fmla="*/ 2179258 h 2237474"/>
              <a:gd name="connsiteX195" fmla="*/ 512278 w 12192000"/>
              <a:gd name="connsiteY195" fmla="*/ 2176369 h 2237474"/>
              <a:gd name="connsiteX196" fmla="*/ 480419 w 12192000"/>
              <a:gd name="connsiteY196" fmla="*/ 2167807 h 2237474"/>
              <a:gd name="connsiteX197" fmla="*/ 413835 w 12192000"/>
              <a:gd name="connsiteY197" fmla="*/ 2156783 h 2237474"/>
              <a:gd name="connsiteX198" fmla="*/ 376513 w 12192000"/>
              <a:gd name="connsiteY198" fmla="*/ 2154014 h 2237474"/>
              <a:gd name="connsiteX199" fmla="*/ 273386 w 12192000"/>
              <a:gd name="connsiteY199" fmla="*/ 2142551 h 2237474"/>
              <a:gd name="connsiteX200" fmla="*/ 169207 w 12192000"/>
              <a:gd name="connsiteY200" fmla="*/ 2128100 h 2237474"/>
              <a:gd name="connsiteX201" fmla="*/ 93149 w 12192000"/>
              <a:gd name="connsiteY201" fmla="*/ 2105324 h 2237474"/>
              <a:gd name="connsiteX202" fmla="*/ 88109 w 12192000"/>
              <a:gd name="connsiteY202" fmla="*/ 2106704 h 2237474"/>
              <a:gd name="connsiteX203" fmla="*/ 80022 w 12192000"/>
              <a:gd name="connsiteY203" fmla="*/ 2107254 h 2237474"/>
              <a:gd name="connsiteX204" fmla="*/ 79717 w 12192000"/>
              <a:gd name="connsiteY204" fmla="*/ 2107046 h 2237474"/>
              <a:gd name="connsiteX205" fmla="*/ 72352 w 12192000"/>
              <a:gd name="connsiteY205" fmla="*/ 2107991 h 2237474"/>
              <a:gd name="connsiteX206" fmla="*/ 37645 w 12192000"/>
              <a:gd name="connsiteY206" fmla="*/ 2115401 h 2237474"/>
              <a:gd name="connsiteX207" fmla="*/ 4572 w 12192000"/>
              <a:gd name="connsiteY207" fmla="*/ 2111091 h 2237474"/>
              <a:gd name="connsiteX208" fmla="*/ 0 w 12192000"/>
              <a:gd name="connsiteY208" fmla="*/ 2110468 h 2237474"/>
              <a:gd name="connsiteX209" fmla="*/ 0 w 12192000"/>
              <a:gd name="connsiteY20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02328 w 12192000"/>
              <a:gd name="connsiteY58" fmla="*/ 1345865 h 2237474"/>
              <a:gd name="connsiteX59" fmla="*/ 7875879 w 12192000"/>
              <a:gd name="connsiteY59" fmla="*/ 1345646 h 2237474"/>
              <a:gd name="connsiteX60" fmla="*/ 7840612 w 12192000"/>
              <a:gd name="connsiteY60" fmla="*/ 1369373 h 2237474"/>
              <a:gd name="connsiteX61" fmla="*/ 7786819 w 12192000"/>
              <a:gd name="connsiteY61" fmla="*/ 1378970 h 2237474"/>
              <a:gd name="connsiteX62" fmla="*/ 7548172 w 12192000"/>
              <a:gd name="connsiteY62" fmla="*/ 1417460 h 2237474"/>
              <a:gd name="connsiteX63" fmla="*/ 7483437 w 12192000"/>
              <a:gd name="connsiteY63" fmla="*/ 1478152 h 2237474"/>
              <a:gd name="connsiteX64" fmla="*/ 7377870 w 12192000"/>
              <a:gd name="connsiteY64" fmla="*/ 1523319 h 2237474"/>
              <a:gd name="connsiteX65" fmla="*/ 7230737 w 12192000"/>
              <a:gd name="connsiteY65" fmla="*/ 1562633 h 2237474"/>
              <a:gd name="connsiteX66" fmla="*/ 7224458 w 12192000"/>
              <a:gd name="connsiteY66" fmla="*/ 1573008 h 2237474"/>
              <a:gd name="connsiteX67" fmla="*/ 7183121 w 12192000"/>
              <a:gd name="connsiteY67" fmla="*/ 1595162 h 2237474"/>
              <a:gd name="connsiteX68" fmla="*/ 7164601 w 12192000"/>
              <a:gd name="connsiteY68" fmla="*/ 1606490 h 2237474"/>
              <a:gd name="connsiteX69" fmla="*/ 7092727 w 12192000"/>
              <a:gd name="connsiteY69" fmla="*/ 1623628 h 2237474"/>
              <a:gd name="connsiteX70" fmla="*/ 7031309 w 12192000"/>
              <a:gd name="connsiteY70" fmla="*/ 1619451 h 2237474"/>
              <a:gd name="connsiteX71" fmla="*/ 6999084 w 12192000"/>
              <a:gd name="connsiteY71" fmla="*/ 1634317 h 2237474"/>
              <a:gd name="connsiteX72" fmla="*/ 6992107 w 12192000"/>
              <a:gd name="connsiteY72" fmla="*/ 1636860 h 2237474"/>
              <a:gd name="connsiteX73" fmla="*/ 6900177 w 12192000"/>
              <a:gd name="connsiteY73" fmla="*/ 1636016 h 2237474"/>
              <a:gd name="connsiteX74" fmla="*/ 6795372 w 12192000"/>
              <a:gd name="connsiteY74" fmla="*/ 1644845 h 2237474"/>
              <a:gd name="connsiteX75" fmla="*/ 6692251 w 12192000"/>
              <a:gd name="connsiteY75" fmla="*/ 1656357 h 2237474"/>
              <a:gd name="connsiteX76" fmla="*/ 6655235 w 12192000"/>
              <a:gd name="connsiteY76" fmla="*/ 1661869 h 2237474"/>
              <a:gd name="connsiteX77" fmla="*/ 6554894 w 12192000"/>
              <a:gd name="connsiteY77" fmla="*/ 1664428 h 2237474"/>
              <a:gd name="connsiteX78" fmla="*/ 6516595 w 12192000"/>
              <a:gd name="connsiteY78" fmla="*/ 1667475 h 2237474"/>
              <a:gd name="connsiteX79" fmla="*/ 6508541 w 12192000"/>
              <a:gd name="connsiteY79" fmla="*/ 1668757 h 2237474"/>
              <a:gd name="connsiteX80" fmla="*/ 6471012 w 12192000"/>
              <a:gd name="connsiteY80" fmla="*/ 1678604 h 2237474"/>
              <a:gd name="connsiteX81" fmla="*/ 6364035 w 12192000"/>
              <a:gd name="connsiteY81" fmla="*/ 1667683 h 2237474"/>
              <a:gd name="connsiteX82" fmla="*/ 6280959 w 12192000"/>
              <a:gd name="connsiteY82" fmla="*/ 1689329 h 2237474"/>
              <a:gd name="connsiteX83" fmla="*/ 6243319 w 12192000"/>
              <a:gd name="connsiteY83" fmla="*/ 1695560 h 2237474"/>
              <a:gd name="connsiteX84" fmla="*/ 6098321 w 12192000"/>
              <a:gd name="connsiteY84" fmla="*/ 1721646 h 2237474"/>
              <a:gd name="connsiteX85" fmla="*/ 5880652 w 12192000"/>
              <a:gd name="connsiteY85" fmla="*/ 1779643 h 2237474"/>
              <a:gd name="connsiteX86" fmla="*/ 5785959 w 12192000"/>
              <a:gd name="connsiteY86" fmla="*/ 1775307 h 2237474"/>
              <a:gd name="connsiteX87" fmla="*/ 5643534 w 12192000"/>
              <a:gd name="connsiteY87" fmla="*/ 1802919 h 2237474"/>
              <a:gd name="connsiteX88" fmla="*/ 5518799 w 12192000"/>
              <a:gd name="connsiteY88" fmla="*/ 1818312 h 2237474"/>
              <a:gd name="connsiteX89" fmla="*/ 5505014 w 12192000"/>
              <a:gd name="connsiteY89" fmla="*/ 1819259 h 2237474"/>
              <a:gd name="connsiteX90" fmla="*/ 5453307 w 12192000"/>
              <a:gd name="connsiteY90" fmla="*/ 1815450 h 2237474"/>
              <a:gd name="connsiteX91" fmla="*/ 5364192 w 12192000"/>
              <a:gd name="connsiteY91" fmla="*/ 1826074 h 2237474"/>
              <a:gd name="connsiteX92" fmla="*/ 5350380 w 12192000"/>
              <a:gd name="connsiteY92" fmla="*/ 1830891 h 2237474"/>
              <a:gd name="connsiteX93" fmla="*/ 5259633 w 12192000"/>
              <a:gd name="connsiteY93" fmla="*/ 1837160 h 2237474"/>
              <a:gd name="connsiteX94" fmla="*/ 5197513 w 12192000"/>
              <a:gd name="connsiteY94" fmla="*/ 1844718 h 2237474"/>
              <a:gd name="connsiteX95" fmla="*/ 5168852 w 12192000"/>
              <a:gd name="connsiteY95" fmla="*/ 1844846 h 2237474"/>
              <a:gd name="connsiteX96" fmla="*/ 5114927 w 12192000"/>
              <a:gd name="connsiteY96" fmla="*/ 1847827 h 2237474"/>
              <a:gd name="connsiteX97" fmla="*/ 5108970 w 12192000"/>
              <a:gd name="connsiteY97" fmla="*/ 1847935 h 2237474"/>
              <a:gd name="connsiteX98" fmla="*/ 5067961 w 12192000"/>
              <a:gd name="connsiteY98" fmla="*/ 1845917 h 2237474"/>
              <a:gd name="connsiteX99" fmla="*/ 5007075 w 12192000"/>
              <a:gd name="connsiteY99" fmla="*/ 1838626 h 2237474"/>
              <a:gd name="connsiteX100" fmla="*/ 4944087 w 12192000"/>
              <a:gd name="connsiteY100" fmla="*/ 1823332 h 2237474"/>
              <a:gd name="connsiteX101" fmla="*/ 4907662 w 12192000"/>
              <a:gd name="connsiteY101" fmla="*/ 1816900 h 2237474"/>
              <a:gd name="connsiteX102" fmla="*/ 4882386 w 12192000"/>
              <a:gd name="connsiteY102" fmla="*/ 1809844 h 2237474"/>
              <a:gd name="connsiteX103" fmla="*/ 4811440 w 12192000"/>
              <a:gd name="connsiteY103" fmla="*/ 1804655 h 2237474"/>
              <a:gd name="connsiteX104" fmla="*/ 4691075 w 12192000"/>
              <a:gd name="connsiteY104" fmla="*/ 1801389 h 2237474"/>
              <a:gd name="connsiteX105" fmla="*/ 4611738 w 12192000"/>
              <a:gd name="connsiteY105" fmla="*/ 1776964 h 2237474"/>
              <a:gd name="connsiteX106" fmla="*/ 4560070 w 12192000"/>
              <a:gd name="connsiteY106" fmla="*/ 1785640 h 2237474"/>
              <a:gd name="connsiteX107" fmla="*/ 4536503 w 12192000"/>
              <a:gd name="connsiteY107" fmla="*/ 1785334 h 2237474"/>
              <a:gd name="connsiteX108" fmla="*/ 4513724 w 12192000"/>
              <a:gd name="connsiteY108" fmla="*/ 1791996 h 2237474"/>
              <a:gd name="connsiteX109" fmla="*/ 4459810 w 12192000"/>
              <a:gd name="connsiteY109" fmla="*/ 1797886 h 2237474"/>
              <a:gd name="connsiteX110" fmla="*/ 4379064 w 12192000"/>
              <a:gd name="connsiteY110" fmla="*/ 1817177 h 2237474"/>
              <a:gd name="connsiteX111" fmla="*/ 4319209 w 12192000"/>
              <a:gd name="connsiteY111" fmla="*/ 1834833 h 2237474"/>
              <a:gd name="connsiteX112" fmla="*/ 4290981 w 12192000"/>
              <a:gd name="connsiteY112" fmla="*/ 1839677 h 2237474"/>
              <a:gd name="connsiteX113" fmla="*/ 4285792 w 12192000"/>
              <a:gd name="connsiteY113" fmla="*/ 1836231 h 2237474"/>
              <a:gd name="connsiteX114" fmla="*/ 4238372 w 12192000"/>
              <a:gd name="connsiteY114" fmla="*/ 1851480 h 2237474"/>
              <a:gd name="connsiteX115" fmla="*/ 4232517 w 12192000"/>
              <a:gd name="connsiteY115" fmla="*/ 1852567 h 2237474"/>
              <a:gd name="connsiteX116" fmla="*/ 4191732 w 12192000"/>
              <a:gd name="connsiteY116" fmla="*/ 1857328 h 2237474"/>
              <a:gd name="connsiteX117" fmla="*/ 4065532 w 12192000"/>
              <a:gd name="connsiteY117" fmla="*/ 1855477 h 2237474"/>
              <a:gd name="connsiteX118" fmla="*/ 4028460 w 12192000"/>
              <a:gd name="connsiteY118" fmla="*/ 1855137 h 2237474"/>
              <a:gd name="connsiteX119" fmla="*/ 4002267 w 12192000"/>
              <a:gd name="connsiteY119" fmla="*/ 1852352 h 2237474"/>
              <a:gd name="connsiteX120" fmla="*/ 3931396 w 12192000"/>
              <a:gd name="connsiteY120" fmla="*/ 1858915 h 2237474"/>
              <a:gd name="connsiteX121" fmla="*/ 3812162 w 12192000"/>
              <a:gd name="connsiteY121" fmla="*/ 1875501 h 2237474"/>
              <a:gd name="connsiteX122" fmla="*/ 3729530 w 12192000"/>
              <a:gd name="connsiteY122" fmla="*/ 1864513 h 2237474"/>
              <a:gd name="connsiteX123" fmla="*/ 3680177 w 12192000"/>
              <a:gd name="connsiteY123" fmla="*/ 1881552 h 2237474"/>
              <a:gd name="connsiteX124" fmla="*/ 3567259 w 12192000"/>
              <a:gd name="connsiteY124" fmla="*/ 1893482 h 2237474"/>
              <a:gd name="connsiteX125" fmla="*/ 3405770 w 12192000"/>
              <a:gd name="connsiteY125" fmla="*/ 1904591 h 2237474"/>
              <a:gd name="connsiteX126" fmla="*/ 3280097 w 12192000"/>
              <a:gd name="connsiteY126" fmla="*/ 1919610 h 2237474"/>
              <a:gd name="connsiteX127" fmla="*/ 3123424 w 12192000"/>
              <a:gd name="connsiteY127" fmla="*/ 1952930 h 2237474"/>
              <a:gd name="connsiteX128" fmla="*/ 3009910 w 12192000"/>
              <a:gd name="connsiteY128" fmla="*/ 1957866 h 2237474"/>
              <a:gd name="connsiteX129" fmla="*/ 2995934 w 12192000"/>
              <a:gd name="connsiteY129" fmla="*/ 1967085 h 2237474"/>
              <a:gd name="connsiteX130" fmla="*/ 2980071 w 12192000"/>
              <a:gd name="connsiteY130" fmla="*/ 1972988 h 2237474"/>
              <a:gd name="connsiteX131" fmla="*/ 2978094 w 12192000"/>
              <a:gd name="connsiteY131" fmla="*/ 1972369 h 2237474"/>
              <a:gd name="connsiteX132" fmla="*/ 2942858 w 12192000"/>
              <a:gd name="connsiteY132" fmla="*/ 1981367 h 2237474"/>
              <a:gd name="connsiteX133" fmla="*/ 2875436 w 12192000"/>
              <a:gd name="connsiteY133" fmla="*/ 1996977 h 2237474"/>
              <a:gd name="connsiteX134" fmla="*/ 2874892 w 12192000"/>
              <a:gd name="connsiteY134" fmla="*/ 1996085 h 2237474"/>
              <a:gd name="connsiteX135" fmla="*/ 2864145 w 12192000"/>
              <a:gd name="connsiteY135" fmla="*/ 1994061 h 2237474"/>
              <a:gd name="connsiteX136" fmla="*/ 2843662 w 12192000"/>
              <a:gd name="connsiteY136" fmla="*/ 1992498 h 2237474"/>
              <a:gd name="connsiteX137" fmla="*/ 2796128 w 12192000"/>
              <a:gd name="connsiteY137" fmla="*/ 1976403 h 2237474"/>
              <a:gd name="connsiteX138" fmla="*/ 2756784 w 12192000"/>
              <a:gd name="connsiteY138" fmla="*/ 1985116 h 2237474"/>
              <a:gd name="connsiteX139" fmla="*/ 2748833 w 12192000"/>
              <a:gd name="connsiteY139" fmla="*/ 1986323 h 2237474"/>
              <a:gd name="connsiteX140" fmla="*/ 2748661 w 12192000"/>
              <a:gd name="connsiteY140" fmla="*/ 1986122 h 2237474"/>
              <a:gd name="connsiteX141" fmla="*/ 2740251 w 12192000"/>
              <a:gd name="connsiteY141" fmla="*/ 1986946 h 2237474"/>
              <a:gd name="connsiteX142" fmla="*/ 2718916 w 12192000"/>
              <a:gd name="connsiteY142" fmla="*/ 1990867 h 2237474"/>
              <a:gd name="connsiteX143" fmla="*/ 2713522 w 12192000"/>
              <a:gd name="connsiteY143" fmla="*/ 1990173 h 2237474"/>
              <a:gd name="connsiteX144" fmla="*/ 2680597 w 12192000"/>
              <a:gd name="connsiteY144" fmla="*/ 1984996 h 2237474"/>
              <a:gd name="connsiteX145" fmla="*/ 2578178 w 12192000"/>
              <a:gd name="connsiteY145" fmla="*/ 1990531 h 2237474"/>
              <a:gd name="connsiteX146" fmla="*/ 2476147 w 12192000"/>
              <a:gd name="connsiteY146" fmla="*/ 1998305 h 2237474"/>
              <a:gd name="connsiteX147" fmla="*/ 2373568 w 12192000"/>
              <a:gd name="connsiteY147" fmla="*/ 2003219 h 2237474"/>
              <a:gd name="connsiteX148" fmla="*/ 2321399 w 12192000"/>
              <a:gd name="connsiteY148" fmla="*/ 1989467 h 2237474"/>
              <a:gd name="connsiteX149" fmla="*/ 2315525 w 12192000"/>
              <a:gd name="connsiteY149" fmla="*/ 1989708 h 2237474"/>
              <a:gd name="connsiteX150" fmla="*/ 2300792 w 12192000"/>
              <a:gd name="connsiteY150" fmla="*/ 1994290 h 2237474"/>
              <a:gd name="connsiteX151" fmla="*/ 2295469 w 12192000"/>
              <a:gd name="connsiteY151" fmla="*/ 1996659 h 2237474"/>
              <a:gd name="connsiteX152" fmla="*/ 2287219 w 12192000"/>
              <a:gd name="connsiteY152" fmla="*/ 1998750 h 2237474"/>
              <a:gd name="connsiteX153" fmla="*/ 2286948 w 12192000"/>
              <a:gd name="connsiteY153" fmla="*/ 1998596 h 2237474"/>
              <a:gd name="connsiteX154" fmla="*/ 2243069 w 12192000"/>
              <a:gd name="connsiteY154" fmla="*/ 2015111 h 2237474"/>
              <a:gd name="connsiteX155" fmla="*/ 2186609 w 12192000"/>
              <a:gd name="connsiteY155" fmla="*/ 2008263 h 2237474"/>
              <a:gd name="connsiteX156" fmla="*/ 2164831 w 12192000"/>
              <a:gd name="connsiteY156" fmla="*/ 2010143 h 2237474"/>
              <a:gd name="connsiteX157" fmla="*/ 2152836 w 12192000"/>
              <a:gd name="connsiteY157" fmla="*/ 2010048 h 2237474"/>
              <a:gd name="connsiteX158" fmla="*/ 2117102 w 12192000"/>
              <a:gd name="connsiteY158" fmla="*/ 2023004 h 2237474"/>
              <a:gd name="connsiteX159" fmla="*/ 2111935 w 12192000"/>
              <a:gd name="connsiteY159" fmla="*/ 2023163 h 2237474"/>
              <a:gd name="connsiteX160" fmla="*/ 2089991 w 12192000"/>
              <a:gd name="connsiteY160" fmla="*/ 2034193 h 2237474"/>
              <a:gd name="connsiteX161" fmla="*/ 2058061 w 12192000"/>
              <a:gd name="connsiteY161" fmla="*/ 2047942 h 2237474"/>
              <a:gd name="connsiteX162" fmla="*/ 2055737 w 12192000"/>
              <a:gd name="connsiteY162" fmla="*/ 2047704 h 2237474"/>
              <a:gd name="connsiteX163" fmla="*/ 2042244 w 12192000"/>
              <a:gd name="connsiteY163" fmla="*/ 2055560 h 2237474"/>
              <a:gd name="connsiteX164" fmla="*/ 1976224 w 12192000"/>
              <a:gd name="connsiteY164" fmla="*/ 2074257 h 2237474"/>
              <a:gd name="connsiteX165" fmla="*/ 1877728 w 12192000"/>
              <a:gd name="connsiteY165" fmla="*/ 2101004 h 2237474"/>
              <a:gd name="connsiteX166" fmla="*/ 1759056 w 12192000"/>
              <a:gd name="connsiteY166" fmla="*/ 2125608 h 2237474"/>
              <a:gd name="connsiteX167" fmla="*/ 1637948 w 12192000"/>
              <a:gd name="connsiteY167" fmla="*/ 2172597 h 2237474"/>
              <a:gd name="connsiteX168" fmla="*/ 1434549 w 12192000"/>
              <a:gd name="connsiteY168" fmla="*/ 2234522 h 2237474"/>
              <a:gd name="connsiteX169" fmla="*/ 1398481 w 12192000"/>
              <a:gd name="connsiteY169" fmla="*/ 2237074 h 2237474"/>
              <a:gd name="connsiteX170" fmla="*/ 1398407 w 12192000"/>
              <a:gd name="connsiteY170" fmla="*/ 2237095 h 2237474"/>
              <a:gd name="connsiteX171" fmla="*/ 1370962 w 12192000"/>
              <a:gd name="connsiteY171" fmla="*/ 2237474 h 2237474"/>
              <a:gd name="connsiteX172" fmla="*/ 1356367 w 12192000"/>
              <a:gd name="connsiteY172" fmla="*/ 2235089 h 2237474"/>
              <a:gd name="connsiteX173" fmla="*/ 1324828 w 12192000"/>
              <a:gd name="connsiteY173" fmla="*/ 2231968 h 2237474"/>
              <a:gd name="connsiteX174" fmla="*/ 1297744 w 12192000"/>
              <a:gd name="connsiteY174" fmla="*/ 2235849 h 2237474"/>
              <a:gd name="connsiteX175" fmla="*/ 1286236 w 12192000"/>
              <a:gd name="connsiteY175" fmla="*/ 2233135 h 2237474"/>
              <a:gd name="connsiteX176" fmla="*/ 1283504 w 12192000"/>
              <a:gd name="connsiteY176" fmla="*/ 2233797 h 2237474"/>
              <a:gd name="connsiteX177" fmla="*/ 1279765 w 12192000"/>
              <a:gd name="connsiteY177" fmla="*/ 2229639 h 2237474"/>
              <a:gd name="connsiteX178" fmla="*/ 1195347 w 12192000"/>
              <a:gd name="connsiteY178" fmla="*/ 2212354 h 2237474"/>
              <a:gd name="connsiteX179" fmla="*/ 970251 w 12192000"/>
              <a:gd name="connsiteY179" fmla="*/ 2221029 h 2237474"/>
              <a:gd name="connsiteX180" fmla="*/ 812914 w 12192000"/>
              <a:gd name="connsiteY180" fmla="*/ 2202752 h 2237474"/>
              <a:gd name="connsiteX181" fmla="*/ 800195 w 12192000"/>
              <a:gd name="connsiteY181" fmla="*/ 2209407 h 2237474"/>
              <a:gd name="connsiteX182" fmla="*/ 784978 w 12192000"/>
              <a:gd name="connsiteY182" fmla="*/ 2212360 h 2237474"/>
              <a:gd name="connsiteX183" fmla="*/ 681987 w 12192000"/>
              <a:gd name="connsiteY183" fmla="*/ 2216757 h 2237474"/>
              <a:gd name="connsiteX184" fmla="*/ 669923 w 12192000"/>
              <a:gd name="connsiteY184" fmla="*/ 2211682 h 2237474"/>
              <a:gd name="connsiteX185" fmla="*/ 648680 w 12192000"/>
              <a:gd name="connsiteY185" fmla="*/ 2206229 h 2237474"/>
              <a:gd name="connsiteX186" fmla="*/ 597225 w 12192000"/>
              <a:gd name="connsiteY186" fmla="*/ 2180999 h 2237474"/>
              <a:gd name="connsiteX187" fmla="*/ 558449 w 12192000"/>
              <a:gd name="connsiteY187" fmla="*/ 2182346 h 2237474"/>
              <a:gd name="connsiteX188" fmla="*/ 550517 w 12192000"/>
              <a:gd name="connsiteY188" fmla="*/ 2182060 h 2237474"/>
              <a:gd name="connsiteX189" fmla="*/ 550309 w 12192000"/>
              <a:gd name="connsiteY189" fmla="*/ 2181825 h 2237474"/>
              <a:gd name="connsiteX190" fmla="*/ 541836 w 12192000"/>
              <a:gd name="connsiteY190" fmla="*/ 2181063 h 2237474"/>
              <a:gd name="connsiteX191" fmla="*/ 536057 w 12192000"/>
              <a:gd name="connsiteY191" fmla="*/ 2181537 h 2237474"/>
              <a:gd name="connsiteX192" fmla="*/ 520671 w 12192000"/>
              <a:gd name="connsiteY192" fmla="*/ 2180980 h 2237474"/>
              <a:gd name="connsiteX193" fmla="*/ 515024 w 12192000"/>
              <a:gd name="connsiteY193" fmla="*/ 2179258 h 2237474"/>
              <a:gd name="connsiteX194" fmla="*/ 512278 w 12192000"/>
              <a:gd name="connsiteY194" fmla="*/ 2176369 h 2237474"/>
              <a:gd name="connsiteX195" fmla="*/ 480419 w 12192000"/>
              <a:gd name="connsiteY195" fmla="*/ 2167807 h 2237474"/>
              <a:gd name="connsiteX196" fmla="*/ 413835 w 12192000"/>
              <a:gd name="connsiteY196" fmla="*/ 2156783 h 2237474"/>
              <a:gd name="connsiteX197" fmla="*/ 376513 w 12192000"/>
              <a:gd name="connsiteY197" fmla="*/ 2154014 h 2237474"/>
              <a:gd name="connsiteX198" fmla="*/ 273386 w 12192000"/>
              <a:gd name="connsiteY198" fmla="*/ 2142551 h 2237474"/>
              <a:gd name="connsiteX199" fmla="*/ 169207 w 12192000"/>
              <a:gd name="connsiteY199" fmla="*/ 2128100 h 2237474"/>
              <a:gd name="connsiteX200" fmla="*/ 93149 w 12192000"/>
              <a:gd name="connsiteY200" fmla="*/ 2105324 h 2237474"/>
              <a:gd name="connsiteX201" fmla="*/ 88109 w 12192000"/>
              <a:gd name="connsiteY201" fmla="*/ 2106704 h 2237474"/>
              <a:gd name="connsiteX202" fmla="*/ 80022 w 12192000"/>
              <a:gd name="connsiteY202" fmla="*/ 2107254 h 2237474"/>
              <a:gd name="connsiteX203" fmla="*/ 79717 w 12192000"/>
              <a:gd name="connsiteY203" fmla="*/ 2107046 h 2237474"/>
              <a:gd name="connsiteX204" fmla="*/ 72352 w 12192000"/>
              <a:gd name="connsiteY204" fmla="*/ 2107991 h 2237474"/>
              <a:gd name="connsiteX205" fmla="*/ 37645 w 12192000"/>
              <a:gd name="connsiteY205" fmla="*/ 2115401 h 2237474"/>
              <a:gd name="connsiteX206" fmla="*/ 4572 w 12192000"/>
              <a:gd name="connsiteY206" fmla="*/ 2111091 h 2237474"/>
              <a:gd name="connsiteX207" fmla="*/ 0 w 12192000"/>
              <a:gd name="connsiteY207" fmla="*/ 2110468 h 2237474"/>
              <a:gd name="connsiteX208" fmla="*/ 0 w 12192000"/>
              <a:gd name="connsiteY20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05768 w 12192000"/>
              <a:gd name="connsiteY24" fmla="*/ 894610 h 2237474"/>
              <a:gd name="connsiteX25" fmla="*/ 9683005 w 12192000"/>
              <a:gd name="connsiteY25" fmla="*/ 894128 h 2237474"/>
              <a:gd name="connsiteX26" fmla="*/ 9594438 w 12192000"/>
              <a:gd name="connsiteY26" fmla="*/ 919051 h 2237474"/>
              <a:gd name="connsiteX27" fmla="*/ 9577033 w 12192000"/>
              <a:gd name="connsiteY27" fmla="*/ 922857 h 2237474"/>
              <a:gd name="connsiteX28" fmla="*/ 9544189 w 12192000"/>
              <a:gd name="connsiteY28" fmla="*/ 938966 h 2237474"/>
              <a:gd name="connsiteX29" fmla="*/ 9500499 w 12192000"/>
              <a:gd name="connsiteY29" fmla="*/ 954680 h 2237474"/>
              <a:gd name="connsiteX30" fmla="*/ 9428195 w 12192000"/>
              <a:gd name="connsiteY30" fmla="*/ 986225 h 2237474"/>
              <a:gd name="connsiteX31" fmla="*/ 9410017 w 12192000"/>
              <a:gd name="connsiteY31" fmla="*/ 993931 h 2237474"/>
              <a:gd name="connsiteX32" fmla="*/ 9392919 w 12192000"/>
              <a:gd name="connsiteY32" fmla="*/ 994656 h 2237474"/>
              <a:gd name="connsiteX33" fmla="*/ 9278619 w 12192000"/>
              <a:gd name="connsiteY33" fmla="*/ 1011878 h 2237474"/>
              <a:gd name="connsiteX34" fmla="*/ 9268019 w 12192000"/>
              <a:gd name="connsiteY34" fmla="*/ 1007442 h 2237474"/>
              <a:gd name="connsiteX35" fmla="*/ 9234662 w 12192000"/>
              <a:gd name="connsiteY35" fmla="*/ 1023056 h 2237474"/>
              <a:gd name="connsiteX36" fmla="*/ 9181033 w 12192000"/>
              <a:gd name="connsiteY36" fmla="*/ 1037921 h 2237474"/>
              <a:gd name="connsiteX37" fmla="*/ 9155969 w 12192000"/>
              <a:gd name="connsiteY37" fmla="*/ 1046804 h 2237474"/>
              <a:gd name="connsiteX38" fmla="*/ 9133985 w 12192000"/>
              <a:gd name="connsiteY38" fmla="*/ 1046450 h 2237474"/>
              <a:gd name="connsiteX39" fmla="*/ 9012987 w 12192000"/>
              <a:gd name="connsiteY39" fmla="*/ 1061986 h 2237474"/>
              <a:gd name="connsiteX40" fmla="*/ 8968445 w 12192000"/>
              <a:gd name="connsiteY40" fmla="*/ 1052169 h 2237474"/>
              <a:gd name="connsiteX41" fmla="*/ 8958984 w 12192000"/>
              <a:gd name="connsiteY41" fmla="*/ 1057212 h 2237474"/>
              <a:gd name="connsiteX42" fmla="*/ 8886001 w 12192000"/>
              <a:gd name="connsiteY42" fmla="*/ 1067468 h 2237474"/>
              <a:gd name="connsiteX43" fmla="*/ 8838610 w 12192000"/>
              <a:gd name="connsiteY43" fmla="*/ 1075091 h 2237474"/>
              <a:gd name="connsiteX44" fmla="*/ 8750383 w 12192000"/>
              <a:gd name="connsiteY44" fmla="*/ 1097387 h 2237474"/>
              <a:gd name="connsiteX45" fmla="*/ 8665605 w 12192000"/>
              <a:gd name="connsiteY45" fmla="*/ 1110791 h 2237474"/>
              <a:gd name="connsiteX46" fmla="*/ 8584946 w 12192000"/>
              <a:gd name="connsiteY46" fmla="*/ 1135226 h 2237474"/>
              <a:gd name="connsiteX47" fmla="*/ 8460755 w 12192000"/>
              <a:gd name="connsiteY47" fmla="*/ 1203427 h 2237474"/>
              <a:gd name="connsiteX48" fmla="*/ 8419755 w 12192000"/>
              <a:gd name="connsiteY48" fmla="*/ 1216260 h 2237474"/>
              <a:gd name="connsiteX49" fmla="*/ 8411626 w 12192000"/>
              <a:gd name="connsiteY49" fmla="*/ 1214397 h 2237474"/>
              <a:gd name="connsiteX50" fmla="*/ 8363469 w 12192000"/>
              <a:gd name="connsiteY50" fmla="*/ 1246658 h 2237474"/>
              <a:gd name="connsiteX51" fmla="*/ 8275497 w 12192000"/>
              <a:gd name="connsiteY51" fmla="*/ 1264396 h 2237474"/>
              <a:gd name="connsiteX52" fmla="*/ 8206287 w 12192000"/>
              <a:gd name="connsiteY52" fmla="*/ 1273060 h 2237474"/>
              <a:gd name="connsiteX53" fmla="*/ 8168705 w 12192000"/>
              <a:gd name="connsiteY53" fmla="*/ 1279956 h 2237474"/>
              <a:gd name="connsiteX54" fmla="*/ 8139997 w 12192000"/>
              <a:gd name="connsiteY54" fmla="*/ 1282713 h 2237474"/>
              <a:gd name="connsiteX55" fmla="*/ 8074238 w 12192000"/>
              <a:gd name="connsiteY55" fmla="*/ 1301895 h 2237474"/>
              <a:gd name="connsiteX56" fmla="*/ 7968292 w 12192000"/>
              <a:gd name="connsiteY56" fmla="*/ 1338779 h 2237474"/>
              <a:gd name="connsiteX57" fmla="*/ 7902328 w 12192000"/>
              <a:gd name="connsiteY57" fmla="*/ 1345865 h 2237474"/>
              <a:gd name="connsiteX58" fmla="*/ 7875879 w 12192000"/>
              <a:gd name="connsiteY58" fmla="*/ 1345646 h 2237474"/>
              <a:gd name="connsiteX59" fmla="*/ 7840612 w 12192000"/>
              <a:gd name="connsiteY59" fmla="*/ 1369373 h 2237474"/>
              <a:gd name="connsiteX60" fmla="*/ 7786819 w 12192000"/>
              <a:gd name="connsiteY60" fmla="*/ 1378970 h 2237474"/>
              <a:gd name="connsiteX61" fmla="*/ 7548172 w 12192000"/>
              <a:gd name="connsiteY61" fmla="*/ 1417460 h 2237474"/>
              <a:gd name="connsiteX62" fmla="*/ 7483437 w 12192000"/>
              <a:gd name="connsiteY62" fmla="*/ 1478152 h 2237474"/>
              <a:gd name="connsiteX63" fmla="*/ 7377870 w 12192000"/>
              <a:gd name="connsiteY63" fmla="*/ 1523319 h 2237474"/>
              <a:gd name="connsiteX64" fmla="*/ 7230737 w 12192000"/>
              <a:gd name="connsiteY64" fmla="*/ 1562633 h 2237474"/>
              <a:gd name="connsiteX65" fmla="*/ 7224458 w 12192000"/>
              <a:gd name="connsiteY65" fmla="*/ 1573008 h 2237474"/>
              <a:gd name="connsiteX66" fmla="*/ 7183121 w 12192000"/>
              <a:gd name="connsiteY66" fmla="*/ 1595162 h 2237474"/>
              <a:gd name="connsiteX67" fmla="*/ 7164601 w 12192000"/>
              <a:gd name="connsiteY67" fmla="*/ 1606490 h 2237474"/>
              <a:gd name="connsiteX68" fmla="*/ 7092727 w 12192000"/>
              <a:gd name="connsiteY68" fmla="*/ 1623628 h 2237474"/>
              <a:gd name="connsiteX69" fmla="*/ 7031309 w 12192000"/>
              <a:gd name="connsiteY69" fmla="*/ 1619451 h 2237474"/>
              <a:gd name="connsiteX70" fmla="*/ 6999084 w 12192000"/>
              <a:gd name="connsiteY70" fmla="*/ 1634317 h 2237474"/>
              <a:gd name="connsiteX71" fmla="*/ 6992107 w 12192000"/>
              <a:gd name="connsiteY71" fmla="*/ 1636860 h 2237474"/>
              <a:gd name="connsiteX72" fmla="*/ 6900177 w 12192000"/>
              <a:gd name="connsiteY72" fmla="*/ 1636016 h 2237474"/>
              <a:gd name="connsiteX73" fmla="*/ 6795372 w 12192000"/>
              <a:gd name="connsiteY73" fmla="*/ 1644845 h 2237474"/>
              <a:gd name="connsiteX74" fmla="*/ 6692251 w 12192000"/>
              <a:gd name="connsiteY74" fmla="*/ 1656357 h 2237474"/>
              <a:gd name="connsiteX75" fmla="*/ 6655235 w 12192000"/>
              <a:gd name="connsiteY75" fmla="*/ 1661869 h 2237474"/>
              <a:gd name="connsiteX76" fmla="*/ 6554894 w 12192000"/>
              <a:gd name="connsiteY76" fmla="*/ 1664428 h 2237474"/>
              <a:gd name="connsiteX77" fmla="*/ 6516595 w 12192000"/>
              <a:gd name="connsiteY77" fmla="*/ 1667475 h 2237474"/>
              <a:gd name="connsiteX78" fmla="*/ 6508541 w 12192000"/>
              <a:gd name="connsiteY78" fmla="*/ 1668757 h 2237474"/>
              <a:gd name="connsiteX79" fmla="*/ 6471012 w 12192000"/>
              <a:gd name="connsiteY79" fmla="*/ 1678604 h 2237474"/>
              <a:gd name="connsiteX80" fmla="*/ 6364035 w 12192000"/>
              <a:gd name="connsiteY80" fmla="*/ 1667683 h 2237474"/>
              <a:gd name="connsiteX81" fmla="*/ 6280959 w 12192000"/>
              <a:gd name="connsiteY81" fmla="*/ 1689329 h 2237474"/>
              <a:gd name="connsiteX82" fmla="*/ 6243319 w 12192000"/>
              <a:gd name="connsiteY82" fmla="*/ 1695560 h 2237474"/>
              <a:gd name="connsiteX83" fmla="*/ 6098321 w 12192000"/>
              <a:gd name="connsiteY83" fmla="*/ 1721646 h 2237474"/>
              <a:gd name="connsiteX84" fmla="*/ 5880652 w 12192000"/>
              <a:gd name="connsiteY84" fmla="*/ 1779643 h 2237474"/>
              <a:gd name="connsiteX85" fmla="*/ 5785959 w 12192000"/>
              <a:gd name="connsiteY85" fmla="*/ 1775307 h 2237474"/>
              <a:gd name="connsiteX86" fmla="*/ 5643534 w 12192000"/>
              <a:gd name="connsiteY86" fmla="*/ 1802919 h 2237474"/>
              <a:gd name="connsiteX87" fmla="*/ 5518799 w 12192000"/>
              <a:gd name="connsiteY87" fmla="*/ 1818312 h 2237474"/>
              <a:gd name="connsiteX88" fmla="*/ 5505014 w 12192000"/>
              <a:gd name="connsiteY88" fmla="*/ 1819259 h 2237474"/>
              <a:gd name="connsiteX89" fmla="*/ 5453307 w 12192000"/>
              <a:gd name="connsiteY89" fmla="*/ 1815450 h 2237474"/>
              <a:gd name="connsiteX90" fmla="*/ 5364192 w 12192000"/>
              <a:gd name="connsiteY90" fmla="*/ 1826074 h 2237474"/>
              <a:gd name="connsiteX91" fmla="*/ 5350380 w 12192000"/>
              <a:gd name="connsiteY91" fmla="*/ 1830891 h 2237474"/>
              <a:gd name="connsiteX92" fmla="*/ 5259633 w 12192000"/>
              <a:gd name="connsiteY92" fmla="*/ 1837160 h 2237474"/>
              <a:gd name="connsiteX93" fmla="*/ 5197513 w 12192000"/>
              <a:gd name="connsiteY93" fmla="*/ 1844718 h 2237474"/>
              <a:gd name="connsiteX94" fmla="*/ 5168852 w 12192000"/>
              <a:gd name="connsiteY94" fmla="*/ 1844846 h 2237474"/>
              <a:gd name="connsiteX95" fmla="*/ 5114927 w 12192000"/>
              <a:gd name="connsiteY95" fmla="*/ 1847827 h 2237474"/>
              <a:gd name="connsiteX96" fmla="*/ 5108970 w 12192000"/>
              <a:gd name="connsiteY96" fmla="*/ 1847935 h 2237474"/>
              <a:gd name="connsiteX97" fmla="*/ 5067961 w 12192000"/>
              <a:gd name="connsiteY97" fmla="*/ 1845917 h 2237474"/>
              <a:gd name="connsiteX98" fmla="*/ 5007075 w 12192000"/>
              <a:gd name="connsiteY98" fmla="*/ 1838626 h 2237474"/>
              <a:gd name="connsiteX99" fmla="*/ 4944087 w 12192000"/>
              <a:gd name="connsiteY99" fmla="*/ 1823332 h 2237474"/>
              <a:gd name="connsiteX100" fmla="*/ 4907662 w 12192000"/>
              <a:gd name="connsiteY100" fmla="*/ 1816900 h 2237474"/>
              <a:gd name="connsiteX101" fmla="*/ 4882386 w 12192000"/>
              <a:gd name="connsiteY101" fmla="*/ 1809844 h 2237474"/>
              <a:gd name="connsiteX102" fmla="*/ 4811440 w 12192000"/>
              <a:gd name="connsiteY102" fmla="*/ 1804655 h 2237474"/>
              <a:gd name="connsiteX103" fmla="*/ 4691075 w 12192000"/>
              <a:gd name="connsiteY103" fmla="*/ 1801389 h 2237474"/>
              <a:gd name="connsiteX104" fmla="*/ 4611738 w 12192000"/>
              <a:gd name="connsiteY104" fmla="*/ 1776964 h 2237474"/>
              <a:gd name="connsiteX105" fmla="*/ 4560070 w 12192000"/>
              <a:gd name="connsiteY105" fmla="*/ 1785640 h 2237474"/>
              <a:gd name="connsiteX106" fmla="*/ 4536503 w 12192000"/>
              <a:gd name="connsiteY106" fmla="*/ 1785334 h 2237474"/>
              <a:gd name="connsiteX107" fmla="*/ 4513724 w 12192000"/>
              <a:gd name="connsiteY107" fmla="*/ 1791996 h 2237474"/>
              <a:gd name="connsiteX108" fmla="*/ 4459810 w 12192000"/>
              <a:gd name="connsiteY108" fmla="*/ 1797886 h 2237474"/>
              <a:gd name="connsiteX109" fmla="*/ 4379064 w 12192000"/>
              <a:gd name="connsiteY109" fmla="*/ 1817177 h 2237474"/>
              <a:gd name="connsiteX110" fmla="*/ 4319209 w 12192000"/>
              <a:gd name="connsiteY110" fmla="*/ 1834833 h 2237474"/>
              <a:gd name="connsiteX111" fmla="*/ 4290981 w 12192000"/>
              <a:gd name="connsiteY111" fmla="*/ 1839677 h 2237474"/>
              <a:gd name="connsiteX112" fmla="*/ 4285792 w 12192000"/>
              <a:gd name="connsiteY112" fmla="*/ 1836231 h 2237474"/>
              <a:gd name="connsiteX113" fmla="*/ 4238372 w 12192000"/>
              <a:gd name="connsiteY113" fmla="*/ 1851480 h 2237474"/>
              <a:gd name="connsiteX114" fmla="*/ 4232517 w 12192000"/>
              <a:gd name="connsiteY114" fmla="*/ 1852567 h 2237474"/>
              <a:gd name="connsiteX115" fmla="*/ 4191732 w 12192000"/>
              <a:gd name="connsiteY115" fmla="*/ 1857328 h 2237474"/>
              <a:gd name="connsiteX116" fmla="*/ 4065532 w 12192000"/>
              <a:gd name="connsiteY116" fmla="*/ 1855477 h 2237474"/>
              <a:gd name="connsiteX117" fmla="*/ 4028460 w 12192000"/>
              <a:gd name="connsiteY117" fmla="*/ 1855137 h 2237474"/>
              <a:gd name="connsiteX118" fmla="*/ 4002267 w 12192000"/>
              <a:gd name="connsiteY118" fmla="*/ 1852352 h 2237474"/>
              <a:gd name="connsiteX119" fmla="*/ 3931396 w 12192000"/>
              <a:gd name="connsiteY119" fmla="*/ 1858915 h 2237474"/>
              <a:gd name="connsiteX120" fmla="*/ 3812162 w 12192000"/>
              <a:gd name="connsiteY120" fmla="*/ 1875501 h 2237474"/>
              <a:gd name="connsiteX121" fmla="*/ 3729530 w 12192000"/>
              <a:gd name="connsiteY121" fmla="*/ 1864513 h 2237474"/>
              <a:gd name="connsiteX122" fmla="*/ 3680177 w 12192000"/>
              <a:gd name="connsiteY122" fmla="*/ 1881552 h 2237474"/>
              <a:gd name="connsiteX123" fmla="*/ 3567259 w 12192000"/>
              <a:gd name="connsiteY123" fmla="*/ 1893482 h 2237474"/>
              <a:gd name="connsiteX124" fmla="*/ 3405770 w 12192000"/>
              <a:gd name="connsiteY124" fmla="*/ 1904591 h 2237474"/>
              <a:gd name="connsiteX125" fmla="*/ 3280097 w 12192000"/>
              <a:gd name="connsiteY125" fmla="*/ 1919610 h 2237474"/>
              <a:gd name="connsiteX126" fmla="*/ 3123424 w 12192000"/>
              <a:gd name="connsiteY126" fmla="*/ 1952930 h 2237474"/>
              <a:gd name="connsiteX127" fmla="*/ 3009910 w 12192000"/>
              <a:gd name="connsiteY127" fmla="*/ 1957866 h 2237474"/>
              <a:gd name="connsiteX128" fmla="*/ 2995934 w 12192000"/>
              <a:gd name="connsiteY128" fmla="*/ 1967085 h 2237474"/>
              <a:gd name="connsiteX129" fmla="*/ 2980071 w 12192000"/>
              <a:gd name="connsiteY129" fmla="*/ 1972988 h 2237474"/>
              <a:gd name="connsiteX130" fmla="*/ 2978094 w 12192000"/>
              <a:gd name="connsiteY130" fmla="*/ 1972369 h 2237474"/>
              <a:gd name="connsiteX131" fmla="*/ 2942858 w 12192000"/>
              <a:gd name="connsiteY131" fmla="*/ 1981367 h 2237474"/>
              <a:gd name="connsiteX132" fmla="*/ 2875436 w 12192000"/>
              <a:gd name="connsiteY132" fmla="*/ 1996977 h 2237474"/>
              <a:gd name="connsiteX133" fmla="*/ 2874892 w 12192000"/>
              <a:gd name="connsiteY133" fmla="*/ 1996085 h 2237474"/>
              <a:gd name="connsiteX134" fmla="*/ 2864145 w 12192000"/>
              <a:gd name="connsiteY134" fmla="*/ 1994061 h 2237474"/>
              <a:gd name="connsiteX135" fmla="*/ 2843662 w 12192000"/>
              <a:gd name="connsiteY135" fmla="*/ 1992498 h 2237474"/>
              <a:gd name="connsiteX136" fmla="*/ 2796128 w 12192000"/>
              <a:gd name="connsiteY136" fmla="*/ 1976403 h 2237474"/>
              <a:gd name="connsiteX137" fmla="*/ 2756784 w 12192000"/>
              <a:gd name="connsiteY137" fmla="*/ 1985116 h 2237474"/>
              <a:gd name="connsiteX138" fmla="*/ 2748833 w 12192000"/>
              <a:gd name="connsiteY138" fmla="*/ 1986323 h 2237474"/>
              <a:gd name="connsiteX139" fmla="*/ 2748661 w 12192000"/>
              <a:gd name="connsiteY139" fmla="*/ 1986122 h 2237474"/>
              <a:gd name="connsiteX140" fmla="*/ 2740251 w 12192000"/>
              <a:gd name="connsiteY140" fmla="*/ 1986946 h 2237474"/>
              <a:gd name="connsiteX141" fmla="*/ 2718916 w 12192000"/>
              <a:gd name="connsiteY141" fmla="*/ 1990867 h 2237474"/>
              <a:gd name="connsiteX142" fmla="*/ 2713522 w 12192000"/>
              <a:gd name="connsiteY142" fmla="*/ 1990173 h 2237474"/>
              <a:gd name="connsiteX143" fmla="*/ 2680597 w 12192000"/>
              <a:gd name="connsiteY143" fmla="*/ 1984996 h 2237474"/>
              <a:gd name="connsiteX144" fmla="*/ 2578178 w 12192000"/>
              <a:gd name="connsiteY144" fmla="*/ 1990531 h 2237474"/>
              <a:gd name="connsiteX145" fmla="*/ 2476147 w 12192000"/>
              <a:gd name="connsiteY145" fmla="*/ 1998305 h 2237474"/>
              <a:gd name="connsiteX146" fmla="*/ 2373568 w 12192000"/>
              <a:gd name="connsiteY146" fmla="*/ 2003219 h 2237474"/>
              <a:gd name="connsiteX147" fmla="*/ 2321399 w 12192000"/>
              <a:gd name="connsiteY147" fmla="*/ 1989467 h 2237474"/>
              <a:gd name="connsiteX148" fmla="*/ 2315525 w 12192000"/>
              <a:gd name="connsiteY148" fmla="*/ 1989708 h 2237474"/>
              <a:gd name="connsiteX149" fmla="*/ 2300792 w 12192000"/>
              <a:gd name="connsiteY149" fmla="*/ 1994290 h 2237474"/>
              <a:gd name="connsiteX150" fmla="*/ 2295469 w 12192000"/>
              <a:gd name="connsiteY150" fmla="*/ 1996659 h 2237474"/>
              <a:gd name="connsiteX151" fmla="*/ 2287219 w 12192000"/>
              <a:gd name="connsiteY151" fmla="*/ 1998750 h 2237474"/>
              <a:gd name="connsiteX152" fmla="*/ 2286948 w 12192000"/>
              <a:gd name="connsiteY152" fmla="*/ 1998596 h 2237474"/>
              <a:gd name="connsiteX153" fmla="*/ 2243069 w 12192000"/>
              <a:gd name="connsiteY153" fmla="*/ 2015111 h 2237474"/>
              <a:gd name="connsiteX154" fmla="*/ 2186609 w 12192000"/>
              <a:gd name="connsiteY154" fmla="*/ 2008263 h 2237474"/>
              <a:gd name="connsiteX155" fmla="*/ 2164831 w 12192000"/>
              <a:gd name="connsiteY155" fmla="*/ 2010143 h 2237474"/>
              <a:gd name="connsiteX156" fmla="*/ 2152836 w 12192000"/>
              <a:gd name="connsiteY156" fmla="*/ 2010048 h 2237474"/>
              <a:gd name="connsiteX157" fmla="*/ 2117102 w 12192000"/>
              <a:gd name="connsiteY157" fmla="*/ 2023004 h 2237474"/>
              <a:gd name="connsiteX158" fmla="*/ 2111935 w 12192000"/>
              <a:gd name="connsiteY158" fmla="*/ 2023163 h 2237474"/>
              <a:gd name="connsiteX159" fmla="*/ 2089991 w 12192000"/>
              <a:gd name="connsiteY159" fmla="*/ 2034193 h 2237474"/>
              <a:gd name="connsiteX160" fmla="*/ 2058061 w 12192000"/>
              <a:gd name="connsiteY160" fmla="*/ 2047942 h 2237474"/>
              <a:gd name="connsiteX161" fmla="*/ 2055737 w 12192000"/>
              <a:gd name="connsiteY161" fmla="*/ 2047704 h 2237474"/>
              <a:gd name="connsiteX162" fmla="*/ 2042244 w 12192000"/>
              <a:gd name="connsiteY162" fmla="*/ 2055560 h 2237474"/>
              <a:gd name="connsiteX163" fmla="*/ 1976224 w 12192000"/>
              <a:gd name="connsiteY163" fmla="*/ 2074257 h 2237474"/>
              <a:gd name="connsiteX164" fmla="*/ 1877728 w 12192000"/>
              <a:gd name="connsiteY164" fmla="*/ 2101004 h 2237474"/>
              <a:gd name="connsiteX165" fmla="*/ 1759056 w 12192000"/>
              <a:gd name="connsiteY165" fmla="*/ 2125608 h 2237474"/>
              <a:gd name="connsiteX166" fmla="*/ 1637948 w 12192000"/>
              <a:gd name="connsiteY166" fmla="*/ 2172597 h 2237474"/>
              <a:gd name="connsiteX167" fmla="*/ 1434549 w 12192000"/>
              <a:gd name="connsiteY167" fmla="*/ 2234522 h 2237474"/>
              <a:gd name="connsiteX168" fmla="*/ 1398481 w 12192000"/>
              <a:gd name="connsiteY168" fmla="*/ 2237074 h 2237474"/>
              <a:gd name="connsiteX169" fmla="*/ 1398407 w 12192000"/>
              <a:gd name="connsiteY169" fmla="*/ 2237095 h 2237474"/>
              <a:gd name="connsiteX170" fmla="*/ 1370962 w 12192000"/>
              <a:gd name="connsiteY170" fmla="*/ 2237474 h 2237474"/>
              <a:gd name="connsiteX171" fmla="*/ 1356367 w 12192000"/>
              <a:gd name="connsiteY171" fmla="*/ 2235089 h 2237474"/>
              <a:gd name="connsiteX172" fmla="*/ 1324828 w 12192000"/>
              <a:gd name="connsiteY172" fmla="*/ 2231968 h 2237474"/>
              <a:gd name="connsiteX173" fmla="*/ 1297744 w 12192000"/>
              <a:gd name="connsiteY173" fmla="*/ 2235849 h 2237474"/>
              <a:gd name="connsiteX174" fmla="*/ 1286236 w 12192000"/>
              <a:gd name="connsiteY174" fmla="*/ 2233135 h 2237474"/>
              <a:gd name="connsiteX175" fmla="*/ 1283504 w 12192000"/>
              <a:gd name="connsiteY175" fmla="*/ 2233797 h 2237474"/>
              <a:gd name="connsiteX176" fmla="*/ 1279765 w 12192000"/>
              <a:gd name="connsiteY176" fmla="*/ 2229639 h 2237474"/>
              <a:gd name="connsiteX177" fmla="*/ 1195347 w 12192000"/>
              <a:gd name="connsiteY177" fmla="*/ 2212354 h 2237474"/>
              <a:gd name="connsiteX178" fmla="*/ 970251 w 12192000"/>
              <a:gd name="connsiteY178" fmla="*/ 2221029 h 2237474"/>
              <a:gd name="connsiteX179" fmla="*/ 812914 w 12192000"/>
              <a:gd name="connsiteY179" fmla="*/ 2202752 h 2237474"/>
              <a:gd name="connsiteX180" fmla="*/ 800195 w 12192000"/>
              <a:gd name="connsiteY180" fmla="*/ 2209407 h 2237474"/>
              <a:gd name="connsiteX181" fmla="*/ 784978 w 12192000"/>
              <a:gd name="connsiteY181" fmla="*/ 2212360 h 2237474"/>
              <a:gd name="connsiteX182" fmla="*/ 681987 w 12192000"/>
              <a:gd name="connsiteY182" fmla="*/ 2216757 h 2237474"/>
              <a:gd name="connsiteX183" fmla="*/ 669923 w 12192000"/>
              <a:gd name="connsiteY183" fmla="*/ 2211682 h 2237474"/>
              <a:gd name="connsiteX184" fmla="*/ 648680 w 12192000"/>
              <a:gd name="connsiteY184" fmla="*/ 2206229 h 2237474"/>
              <a:gd name="connsiteX185" fmla="*/ 597225 w 12192000"/>
              <a:gd name="connsiteY185" fmla="*/ 2180999 h 2237474"/>
              <a:gd name="connsiteX186" fmla="*/ 558449 w 12192000"/>
              <a:gd name="connsiteY186" fmla="*/ 2182346 h 2237474"/>
              <a:gd name="connsiteX187" fmla="*/ 550517 w 12192000"/>
              <a:gd name="connsiteY187" fmla="*/ 2182060 h 2237474"/>
              <a:gd name="connsiteX188" fmla="*/ 550309 w 12192000"/>
              <a:gd name="connsiteY188" fmla="*/ 2181825 h 2237474"/>
              <a:gd name="connsiteX189" fmla="*/ 541836 w 12192000"/>
              <a:gd name="connsiteY189" fmla="*/ 2181063 h 2237474"/>
              <a:gd name="connsiteX190" fmla="*/ 536057 w 12192000"/>
              <a:gd name="connsiteY190" fmla="*/ 2181537 h 2237474"/>
              <a:gd name="connsiteX191" fmla="*/ 520671 w 12192000"/>
              <a:gd name="connsiteY191" fmla="*/ 2180980 h 2237474"/>
              <a:gd name="connsiteX192" fmla="*/ 515024 w 12192000"/>
              <a:gd name="connsiteY192" fmla="*/ 2179258 h 2237474"/>
              <a:gd name="connsiteX193" fmla="*/ 512278 w 12192000"/>
              <a:gd name="connsiteY193" fmla="*/ 2176369 h 2237474"/>
              <a:gd name="connsiteX194" fmla="*/ 480419 w 12192000"/>
              <a:gd name="connsiteY194" fmla="*/ 2167807 h 2237474"/>
              <a:gd name="connsiteX195" fmla="*/ 413835 w 12192000"/>
              <a:gd name="connsiteY195" fmla="*/ 2156783 h 2237474"/>
              <a:gd name="connsiteX196" fmla="*/ 376513 w 12192000"/>
              <a:gd name="connsiteY196" fmla="*/ 2154014 h 2237474"/>
              <a:gd name="connsiteX197" fmla="*/ 273386 w 12192000"/>
              <a:gd name="connsiteY197" fmla="*/ 2142551 h 2237474"/>
              <a:gd name="connsiteX198" fmla="*/ 169207 w 12192000"/>
              <a:gd name="connsiteY198" fmla="*/ 2128100 h 2237474"/>
              <a:gd name="connsiteX199" fmla="*/ 93149 w 12192000"/>
              <a:gd name="connsiteY199" fmla="*/ 2105324 h 2237474"/>
              <a:gd name="connsiteX200" fmla="*/ 88109 w 12192000"/>
              <a:gd name="connsiteY200" fmla="*/ 2106704 h 2237474"/>
              <a:gd name="connsiteX201" fmla="*/ 80022 w 12192000"/>
              <a:gd name="connsiteY201" fmla="*/ 2107254 h 2237474"/>
              <a:gd name="connsiteX202" fmla="*/ 79717 w 12192000"/>
              <a:gd name="connsiteY202" fmla="*/ 2107046 h 2237474"/>
              <a:gd name="connsiteX203" fmla="*/ 72352 w 12192000"/>
              <a:gd name="connsiteY203" fmla="*/ 2107991 h 2237474"/>
              <a:gd name="connsiteX204" fmla="*/ 37645 w 12192000"/>
              <a:gd name="connsiteY204" fmla="*/ 2115401 h 2237474"/>
              <a:gd name="connsiteX205" fmla="*/ 4572 w 12192000"/>
              <a:gd name="connsiteY205" fmla="*/ 2111091 h 2237474"/>
              <a:gd name="connsiteX206" fmla="*/ 0 w 12192000"/>
              <a:gd name="connsiteY206" fmla="*/ 2110468 h 2237474"/>
              <a:gd name="connsiteX207" fmla="*/ 0 w 12192000"/>
              <a:gd name="connsiteY20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67091 w 12192000"/>
              <a:gd name="connsiteY23" fmla="*/ 870550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834800 w 12192000"/>
              <a:gd name="connsiteY7" fmla="*/ 747840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92107 w 12192000"/>
              <a:gd name="connsiteY68" fmla="*/ 1636860 h 2237474"/>
              <a:gd name="connsiteX69" fmla="*/ 6900177 w 12192000"/>
              <a:gd name="connsiteY69" fmla="*/ 1636016 h 2237474"/>
              <a:gd name="connsiteX70" fmla="*/ 6795372 w 12192000"/>
              <a:gd name="connsiteY70" fmla="*/ 1644845 h 2237474"/>
              <a:gd name="connsiteX71" fmla="*/ 6692251 w 12192000"/>
              <a:gd name="connsiteY71" fmla="*/ 1656357 h 2237474"/>
              <a:gd name="connsiteX72" fmla="*/ 6655235 w 12192000"/>
              <a:gd name="connsiteY72" fmla="*/ 1661869 h 2237474"/>
              <a:gd name="connsiteX73" fmla="*/ 6554894 w 12192000"/>
              <a:gd name="connsiteY73" fmla="*/ 1664428 h 2237474"/>
              <a:gd name="connsiteX74" fmla="*/ 6516595 w 12192000"/>
              <a:gd name="connsiteY74" fmla="*/ 1667475 h 2237474"/>
              <a:gd name="connsiteX75" fmla="*/ 6508541 w 12192000"/>
              <a:gd name="connsiteY75" fmla="*/ 1668757 h 2237474"/>
              <a:gd name="connsiteX76" fmla="*/ 6471012 w 12192000"/>
              <a:gd name="connsiteY76" fmla="*/ 1678604 h 2237474"/>
              <a:gd name="connsiteX77" fmla="*/ 6364035 w 12192000"/>
              <a:gd name="connsiteY77" fmla="*/ 1667683 h 2237474"/>
              <a:gd name="connsiteX78" fmla="*/ 6280959 w 12192000"/>
              <a:gd name="connsiteY78" fmla="*/ 1689329 h 2237474"/>
              <a:gd name="connsiteX79" fmla="*/ 6243319 w 12192000"/>
              <a:gd name="connsiteY79" fmla="*/ 1695560 h 2237474"/>
              <a:gd name="connsiteX80" fmla="*/ 6098321 w 12192000"/>
              <a:gd name="connsiteY80" fmla="*/ 1721646 h 2237474"/>
              <a:gd name="connsiteX81" fmla="*/ 5880652 w 12192000"/>
              <a:gd name="connsiteY81" fmla="*/ 1779643 h 2237474"/>
              <a:gd name="connsiteX82" fmla="*/ 5785959 w 12192000"/>
              <a:gd name="connsiteY82" fmla="*/ 1775307 h 2237474"/>
              <a:gd name="connsiteX83" fmla="*/ 5643534 w 12192000"/>
              <a:gd name="connsiteY83" fmla="*/ 1802919 h 2237474"/>
              <a:gd name="connsiteX84" fmla="*/ 5518799 w 12192000"/>
              <a:gd name="connsiteY84" fmla="*/ 1818312 h 2237474"/>
              <a:gd name="connsiteX85" fmla="*/ 5505014 w 12192000"/>
              <a:gd name="connsiteY85" fmla="*/ 1819259 h 2237474"/>
              <a:gd name="connsiteX86" fmla="*/ 5453307 w 12192000"/>
              <a:gd name="connsiteY86" fmla="*/ 1815450 h 2237474"/>
              <a:gd name="connsiteX87" fmla="*/ 5364192 w 12192000"/>
              <a:gd name="connsiteY87" fmla="*/ 1826074 h 2237474"/>
              <a:gd name="connsiteX88" fmla="*/ 5350380 w 12192000"/>
              <a:gd name="connsiteY88" fmla="*/ 1830891 h 2237474"/>
              <a:gd name="connsiteX89" fmla="*/ 5259633 w 12192000"/>
              <a:gd name="connsiteY89" fmla="*/ 1837160 h 2237474"/>
              <a:gd name="connsiteX90" fmla="*/ 5197513 w 12192000"/>
              <a:gd name="connsiteY90" fmla="*/ 1844718 h 2237474"/>
              <a:gd name="connsiteX91" fmla="*/ 5168852 w 12192000"/>
              <a:gd name="connsiteY91" fmla="*/ 1844846 h 2237474"/>
              <a:gd name="connsiteX92" fmla="*/ 5114927 w 12192000"/>
              <a:gd name="connsiteY92" fmla="*/ 1847827 h 2237474"/>
              <a:gd name="connsiteX93" fmla="*/ 5108970 w 12192000"/>
              <a:gd name="connsiteY93" fmla="*/ 1847935 h 2237474"/>
              <a:gd name="connsiteX94" fmla="*/ 5067961 w 12192000"/>
              <a:gd name="connsiteY94" fmla="*/ 1845917 h 2237474"/>
              <a:gd name="connsiteX95" fmla="*/ 5007075 w 12192000"/>
              <a:gd name="connsiteY95" fmla="*/ 1838626 h 2237474"/>
              <a:gd name="connsiteX96" fmla="*/ 4944087 w 12192000"/>
              <a:gd name="connsiteY96" fmla="*/ 1823332 h 2237474"/>
              <a:gd name="connsiteX97" fmla="*/ 4907662 w 12192000"/>
              <a:gd name="connsiteY97" fmla="*/ 1816900 h 2237474"/>
              <a:gd name="connsiteX98" fmla="*/ 4882386 w 12192000"/>
              <a:gd name="connsiteY98" fmla="*/ 1809844 h 2237474"/>
              <a:gd name="connsiteX99" fmla="*/ 4811440 w 12192000"/>
              <a:gd name="connsiteY99" fmla="*/ 1804655 h 2237474"/>
              <a:gd name="connsiteX100" fmla="*/ 4691075 w 12192000"/>
              <a:gd name="connsiteY100" fmla="*/ 1801389 h 2237474"/>
              <a:gd name="connsiteX101" fmla="*/ 4611738 w 12192000"/>
              <a:gd name="connsiteY101" fmla="*/ 1776964 h 2237474"/>
              <a:gd name="connsiteX102" fmla="*/ 4560070 w 12192000"/>
              <a:gd name="connsiteY102" fmla="*/ 1785640 h 2237474"/>
              <a:gd name="connsiteX103" fmla="*/ 4536503 w 12192000"/>
              <a:gd name="connsiteY103" fmla="*/ 1785334 h 2237474"/>
              <a:gd name="connsiteX104" fmla="*/ 4513724 w 12192000"/>
              <a:gd name="connsiteY104" fmla="*/ 1791996 h 2237474"/>
              <a:gd name="connsiteX105" fmla="*/ 4459810 w 12192000"/>
              <a:gd name="connsiteY105" fmla="*/ 1797886 h 2237474"/>
              <a:gd name="connsiteX106" fmla="*/ 4379064 w 12192000"/>
              <a:gd name="connsiteY106" fmla="*/ 1817177 h 2237474"/>
              <a:gd name="connsiteX107" fmla="*/ 4319209 w 12192000"/>
              <a:gd name="connsiteY107" fmla="*/ 1834833 h 2237474"/>
              <a:gd name="connsiteX108" fmla="*/ 4290981 w 12192000"/>
              <a:gd name="connsiteY108" fmla="*/ 1839677 h 2237474"/>
              <a:gd name="connsiteX109" fmla="*/ 4285792 w 12192000"/>
              <a:gd name="connsiteY109" fmla="*/ 1836231 h 2237474"/>
              <a:gd name="connsiteX110" fmla="*/ 4238372 w 12192000"/>
              <a:gd name="connsiteY110" fmla="*/ 1851480 h 2237474"/>
              <a:gd name="connsiteX111" fmla="*/ 4232517 w 12192000"/>
              <a:gd name="connsiteY111" fmla="*/ 1852567 h 2237474"/>
              <a:gd name="connsiteX112" fmla="*/ 4191732 w 12192000"/>
              <a:gd name="connsiteY112" fmla="*/ 1857328 h 2237474"/>
              <a:gd name="connsiteX113" fmla="*/ 4065532 w 12192000"/>
              <a:gd name="connsiteY113" fmla="*/ 1855477 h 2237474"/>
              <a:gd name="connsiteX114" fmla="*/ 4028460 w 12192000"/>
              <a:gd name="connsiteY114" fmla="*/ 1855137 h 2237474"/>
              <a:gd name="connsiteX115" fmla="*/ 4002267 w 12192000"/>
              <a:gd name="connsiteY115" fmla="*/ 1852352 h 2237474"/>
              <a:gd name="connsiteX116" fmla="*/ 3931396 w 12192000"/>
              <a:gd name="connsiteY116" fmla="*/ 1858915 h 2237474"/>
              <a:gd name="connsiteX117" fmla="*/ 3812162 w 12192000"/>
              <a:gd name="connsiteY117" fmla="*/ 1875501 h 2237474"/>
              <a:gd name="connsiteX118" fmla="*/ 3729530 w 12192000"/>
              <a:gd name="connsiteY118" fmla="*/ 1864513 h 2237474"/>
              <a:gd name="connsiteX119" fmla="*/ 3680177 w 12192000"/>
              <a:gd name="connsiteY119" fmla="*/ 1881552 h 2237474"/>
              <a:gd name="connsiteX120" fmla="*/ 3567259 w 12192000"/>
              <a:gd name="connsiteY120" fmla="*/ 1893482 h 2237474"/>
              <a:gd name="connsiteX121" fmla="*/ 3405770 w 12192000"/>
              <a:gd name="connsiteY121" fmla="*/ 1904591 h 2237474"/>
              <a:gd name="connsiteX122" fmla="*/ 3280097 w 12192000"/>
              <a:gd name="connsiteY122" fmla="*/ 1919610 h 2237474"/>
              <a:gd name="connsiteX123" fmla="*/ 3123424 w 12192000"/>
              <a:gd name="connsiteY123" fmla="*/ 1952930 h 2237474"/>
              <a:gd name="connsiteX124" fmla="*/ 3009910 w 12192000"/>
              <a:gd name="connsiteY124" fmla="*/ 1957866 h 2237474"/>
              <a:gd name="connsiteX125" fmla="*/ 2995934 w 12192000"/>
              <a:gd name="connsiteY125" fmla="*/ 1967085 h 2237474"/>
              <a:gd name="connsiteX126" fmla="*/ 2980071 w 12192000"/>
              <a:gd name="connsiteY126" fmla="*/ 1972988 h 2237474"/>
              <a:gd name="connsiteX127" fmla="*/ 2978094 w 12192000"/>
              <a:gd name="connsiteY127" fmla="*/ 1972369 h 2237474"/>
              <a:gd name="connsiteX128" fmla="*/ 2942858 w 12192000"/>
              <a:gd name="connsiteY128" fmla="*/ 1981367 h 2237474"/>
              <a:gd name="connsiteX129" fmla="*/ 2875436 w 12192000"/>
              <a:gd name="connsiteY129" fmla="*/ 1996977 h 2237474"/>
              <a:gd name="connsiteX130" fmla="*/ 2874892 w 12192000"/>
              <a:gd name="connsiteY130" fmla="*/ 1996085 h 2237474"/>
              <a:gd name="connsiteX131" fmla="*/ 2864145 w 12192000"/>
              <a:gd name="connsiteY131" fmla="*/ 1994061 h 2237474"/>
              <a:gd name="connsiteX132" fmla="*/ 2843662 w 12192000"/>
              <a:gd name="connsiteY132" fmla="*/ 1992498 h 2237474"/>
              <a:gd name="connsiteX133" fmla="*/ 2796128 w 12192000"/>
              <a:gd name="connsiteY133" fmla="*/ 1976403 h 2237474"/>
              <a:gd name="connsiteX134" fmla="*/ 2756784 w 12192000"/>
              <a:gd name="connsiteY134" fmla="*/ 1985116 h 2237474"/>
              <a:gd name="connsiteX135" fmla="*/ 2748833 w 12192000"/>
              <a:gd name="connsiteY135" fmla="*/ 1986323 h 2237474"/>
              <a:gd name="connsiteX136" fmla="*/ 2748661 w 12192000"/>
              <a:gd name="connsiteY136" fmla="*/ 1986122 h 2237474"/>
              <a:gd name="connsiteX137" fmla="*/ 2740251 w 12192000"/>
              <a:gd name="connsiteY137" fmla="*/ 1986946 h 2237474"/>
              <a:gd name="connsiteX138" fmla="*/ 2718916 w 12192000"/>
              <a:gd name="connsiteY138" fmla="*/ 1990867 h 2237474"/>
              <a:gd name="connsiteX139" fmla="*/ 2713522 w 12192000"/>
              <a:gd name="connsiteY139" fmla="*/ 1990173 h 2237474"/>
              <a:gd name="connsiteX140" fmla="*/ 2680597 w 12192000"/>
              <a:gd name="connsiteY140" fmla="*/ 1984996 h 2237474"/>
              <a:gd name="connsiteX141" fmla="*/ 2578178 w 12192000"/>
              <a:gd name="connsiteY141" fmla="*/ 1990531 h 2237474"/>
              <a:gd name="connsiteX142" fmla="*/ 2476147 w 12192000"/>
              <a:gd name="connsiteY142" fmla="*/ 1998305 h 2237474"/>
              <a:gd name="connsiteX143" fmla="*/ 2373568 w 12192000"/>
              <a:gd name="connsiteY143" fmla="*/ 2003219 h 2237474"/>
              <a:gd name="connsiteX144" fmla="*/ 2321399 w 12192000"/>
              <a:gd name="connsiteY144" fmla="*/ 1989467 h 2237474"/>
              <a:gd name="connsiteX145" fmla="*/ 2315525 w 12192000"/>
              <a:gd name="connsiteY145" fmla="*/ 1989708 h 2237474"/>
              <a:gd name="connsiteX146" fmla="*/ 2300792 w 12192000"/>
              <a:gd name="connsiteY146" fmla="*/ 1994290 h 2237474"/>
              <a:gd name="connsiteX147" fmla="*/ 2295469 w 12192000"/>
              <a:gd name="connsiteY147" fmla="*/ 1996659 h 2237474"/>
              <a:gd name="connsiteX148" fmla="*/ 2287219 w 12192000"/>
              <a:gd name="connsiteY148" fmla="*/ 1998750 h 2237474"/>
              <a:gd name="connsiteX149" fmla="*/ 2286948 w 12192000"/>
              <a:gd name="connsiteY149" fmla="*/ 1998596 h 2237474"/>
              <a:gd name="connsiteX150" fmla="*/ 2243069 w 12192000"/>
              <a:gd name="connsiteY150" fmla="*/ 2015111 h 2237474"/>
              <a:gd name="connsiteX151" fmla="*/ 2186609 w 12192000"/>
              <a:gd name="connsiteY151" fmla="*/ 2008263 h 2237474"/>
              <a:gd name="connsiteX152" fmla="*/ 2164831 w 12192000"/>
              <a:gd name="connsiteY152" fmla="*/ 2010143 h 2237474"/>
              <a:gd name="connsiteX153" fmla="*/ 2152836 w 12192000"/>
              <a:gd name="connsiteY153" fmla="*/ 2010048 h 2237474"/>
              <a:gd name="connsiteX154" fmla="*/ 2117102 w 12192000"/>
              <a:gd name="connsiteY154" fmla="*/ 2023004 h 2237474"/>
              <a:gd name="connsiteX155" fmla="*/ 2111935 w 12192000"/>
              <a:gd name="connsiteY155" fmla="*/ 2023163 h 2237474"/>
              <a:gd name="connsiteX156" fmla="*/ 2089991 w 12192000"/>
              <a:gd name="connsiteY156" fmla="*/ 2034193 h 2237474"/>
              <a:gd name="connsiteX157" fmla="*/ 2058061 w 12192000"/>
              <a:gd name="connsiteY157" fmla="*/ 2047942 h 2237474"/>
              <a:gd name="connsiteX158" fmla="*/ 2055737 w 12192000"/>
              <a:gd name="connsiteY158" fmla="*/ 2047704 h 2237474"/>
              <a:gd name="connsiteX159" fmla="*/ 2042244 w 12192000"/>
              <a:gd name="connsiteY159" fmla="*/ 2055560 h 2237474"/>
              <a:gd name="connsiteX160" fmla="*/ 1976224 w 12192000"/>
              <a:gd name="connsiteY160" fmla="*/ 2074257 h 2237474"/>
              <a:gd name="connsiteX161" fmla="*/ 1877728 w 12192000"/>
              <a:gd name="connsiteY161" fmla="*/ 2101004 h 2237474"/>
              <a:gd name="connsiteX162" fmla="*/ 1759056 w 12192000"/>
              <a:gd name="connsiteY162" fmla="*/ 2125608 h 2237474"/>
              <a:gd name="connsiteX163" fmla="*/ 1637948 w 12192000"/>
              <a:gd name="connsiteY163" fmla="*/ 2172597 h 2237474"/>
              <a:gd name="connsiteX164" fmla="*/ 1434549 w 12192000"/>
              <a:gd name="connsiteY164" fmla="*/ 2234522 h 2237474"/>
              <a:gd name="connsiteX165" fmla="*/ 1398481 w 12192000"/>
              <a:gd name="connsiteY165" fmla="*/ 2237074 h 2237474"/>
              <a:gd name="connsiteX166" fmla="*/ 1398407 w 12192000"/>
              <a:gd name="connsiteY166" fmla="*/ 2237095 h 2237474"/>
              <a:gd name="connsiteX167" fmla="*/ 1370962 w 12192000"/>
              <a:gd name="connsiteY167" fmla="*/ 2237474 h 2237474"/>
              <a:gd name="connsiteX168" fmla="*/ 1356367 w 12192000"/>
              <a:gd name="connsiteY168" fmla="*/ 2235089 h 2237474"/>
              <a:gd name="connsiteX169" fmla="*/ 1324828 w 12192000"/>
              <a:gd name="connsiteY169" fmla="*/ 2231968 h 2237474"/>
              <a:gd name="connsiteX170" fmla="*/ 1297744 w 12192000"/>
              <a:gd name="connsiteY170" fmla="*/ 2235849 h 2237474"/>
              <a:gd name="connsiteX171" fmla="*/ 1286236 w 12192000"/>
              <a:gd name="connsiteY171" fmla="*/ 2233135 h 2237474"/>
              <a:gd name="connsiteX172" fmla="*/ 1283504 w 12192000"/>
              <a:gd name="connsiteY172" fmla="*/ 2233797 h 2237474"/>
              <a:gd name="connsiteX173" fmla="*/ 1279765 w 12192000"/>
              <a:gd name="connsiteY173" fmla="*/ 2229639 h 2237474"/>
              <a:gd name="connsiteX174" fmla="*/ 1195347 w 12192000"/>
              <a:gd name="connsiteY174" fmla="*/ 2212354 h 2237474"/>
              <a:gd name="connsiteX175" fmla="*/ 970251 w 12192000"/>
              <a:gd name="connsiteY175" fmla="*/ 2221029 h 2237474"/>
              <a:gd name="connsiteX176" fmla="*/ 812914 w 12192000"/>
              <a:gd name="connsiteY176" fmla="*/ 2202752 h 2237474"/>
              <a:gd name="connsiteX177" fmla="*/ 800195 w 12192000"/>
              <a:gd name="connsiteY177" fmla="*/ 2209407 h 2237474"/>
              <a:gd name="connsiteX178" fmla="*/ 784978 w 12192000"/>
              <a:gd name="connsiteY178" fmla="*/ 2212360 h 2237474"/>
              <a:gd name="connsiteX179" fmla="*/ 681987 w 12192000"/>
              <a:gd name="connsiteY179" fmla="*/ 2216757 h 2237474"/>
              <a:gd name="connsiteX180" fmla="*/ 669923 w 12192000"/>
              <a:gd name="connsiteY180" fmla="*/ 2211682 h 2237474"/>
              <a:gd name="connsiteX181" fmla="*/ 648680 w 12192000"/>
              <a:gd name="connsiteY181" fmla="*/ 2206229 h 2237474"/>
              <a:gd name="connsiteX182" fmla="*/ 597225 w 12192000"/>
              <a:gd name="connsiteY182" fmla="*/ 2180999 h 2237474"/>
              <a:gd name="connsiteX183" fmla="*/ 558449 w 12192000"/>
              <a:gd name="connsiteY183" fmla="*/ 2182346 h 2237474"/>
              <a:gd name="connsiteX184" fmla="*/ 550517 w 12192000"/>
              <a:gd name="connsiteY184" fmla="*/ 2182060 h 2237474"/>
              <a:gd name="connsiteX185" fmla="*/ 550309 w 12192000"/>
              <a:gd name="connsiteY185" fmla="*/ 2181825 h 2237474"/>
              <a:gd name="connsiteX186" fmla="*/ 541836 w 12192000"/>
              <a:gd name="connsiteY186" fmla="*/ 2181063 h 2237474"/>
              <a:gd name="connsiteX187" fmla="*/ 536057 w 12192000"/>
              <a:gd name="connsiteY187" fmla="*/ 2181537 h 2237474"/>
              <a:gd name="connsiteX188" fmla="*/ 520671 w 12192000"/>
              <a:gd name="connsiteY188" fmla="*/ 2180980 h 2237474"/>
              <a:gd name="connsiteX189" fmla="*/ 515024 w 12192000"/>
              <a:gd name="connsiteY189" fmla="*/ 2179258 h 2237474"/>
              <a:gd name="connsiteX190" fmla="*/ 512278 w 12192000"/>
              <a:gd name="connsiteY190" fmla="*/ 2176369 h 2237474"/>
              <a:gd name="connsiteX191" fmla="*/ 480419 w 12192000"/>
              <a:gd name="connsiteY191" fmla="*/ 2167807 h 2237474"/>
              <a:gd name="connsiteX192" fmla="*/ 413835 w 12192000"/>
              <a:gd name="connsiteY192" fmla="*/ 2156783 h 2237474"/>
              <a:gd name="connsiteX193" fmla="*/ 376513 w 12192000"/>
              <a:gd name="connsiteY193" fmla="*/ 2154014 h 2237474"/>
              <a:gd name="connsiteX194" fmla="*/ 273386 w 12192000"/>
              <a:gd name="connsiteY194" fmla="*/ 2142551 h 2237474"/>
              <a:gd name="connsiteX195" fmla="*/ 169207 w 12192000"/>
              <a:gd name="connsiteY195" fmla="*/ 2128100 h 2237474"/>
              <a:gd name="connsiteX196" fmla="*/ 93149 w 12192000"/>
              <a:gd name="connsiteY196" fmla="*/ 2105324 h 2237474"/>
              <a:gd name="connsiteX197" fmla="*/ 88109 w 12192000"/>
              <a:gd name="connsiteY197" fmla="*/ 2106704 h 2237474"/>
              <a:gd name="connsiteX198" fmla="*/ 80022 w 12192000"/>
              <a:gd name="connsiteY198" fmla="*/ 2107254 h 2237474"/>
              <a:gd name="connsiteX199" fmla="*/ 79717 w 12192000"/>
              <a:gd name="connsiteY199" fmla="*/ 2107046 h 2237474"/>
              <a:gd name="connsiteX200" fmla="*/ 72352 w 12192000"/>
              <a:gd name="connsiteY200" fmla="*/ 2107991 h 2237474"/>
              <a:gd name="connsiteX201" fmla="*/ 37645 w 12192000"/>
              <a:gd name="connsiteY201" fmla="*/ 2115401 h 2237474"/>
              <a:gd name="connsiteX202" fmla="*/ 4572 w 12192000"/>
              <a:gd name="connsiteY202" fmla="*/ 2111091 h 2237474"/>
              <a:gd name="connsiteX203" fmla="*/ 0 w 12192000"/>
              <a:gd name="connsiteY203" fmla="*/ 2110468 h 2237474"/>
              <a:gd name="connsiteX204" fmla="*/ 0 w 12192000"/>
              <a:gd name="connsiteY20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00177 w 12192000"/>
              <a:gd name="connsiteY68" fmla="*/ 1636016 h 2237474"/>
              <a:gd name="connsiteX69" fmla="*/ 6795372 w 12192000"/>
              <a:gd name="connsiteY69" fmla="*/ 1644845 h 2237474"/>
              <a:gd name="connsiteX70" fmla="*/ 6692251 w 12192000"/>
              <a:gd name="connsiteY70" fmla="*/ 1656357 h 2237474"/>
              <a:gd name="connsiteX71" fmla="*/ 6655235 w 12192000"/>
              <a:gd name="connsiteY71" fmla="*/ 1661869 h 2237474"/>
              <a:gd name="connsiteX72" fmla="*/ 6554894 w 12192000"/>
              <a:gd name="connsiteY72" fmla="*/ 1664428 h 2237474"/>
              <a:gd name="connsiteX73" fmla="*/ 6516595 w 12192000"/>
              <a:gd name="connsiteY73" fmla="*/ 1667475 h 2237474"/>
              <a:gd name="connsiteX74" fmla="*/ 6508541 w 12192000"/>
              <a:gd name="connsiteY74" fmla="*/ 1668757 h 2237474"/>
              <a:gd name="connsiteX75" fmla="*/ 6471012 w 12192000"/>
              <a:gd name="connsiteY75" fmla="*/ 1678604 h 2237474"/>
              <a:gd name="connsiteX76" fmla="*/ 6364035 w 12192000"/>
              <a:gd name="connsiteY76" fmla="*/ 1667683 h 2237474"/>
              <a:gd name="connsiteX77" fmla="*/ 6280959 w 12192000"/>
              <a:gd name="connsiteY77" fmla="*/ 1689329 h 2237474"/>
              <a:gd name="connsiteX78" fmla="*/ 6243319 w 12192000"/>
              <a:gd name="connsiteY78" fmla="*/ 1695560 h 2237474"/>
              <a:gd name="connsiteX79" fmla="*/ 6098321 w 12192000"/>
              <a:gd name="connsiteY79" fmla="*/ 1721646 h 2237474"/>
              <a:gd name="connsiteX80" fmla="*/ 5880652 w 12192000"/>
              <a:gd name="connsiteY80" fmla="*/ 1779643 h 2237474"/>
              <a:gd name="connsiteX81" fmla="*/ 5785959 w 12192000"/>
              <a:gd name="connsiteY81" fmla="*/ 1775307 h 2237474"/>
              <a:gd name="connsiteX82" fmla="*/ 5643534 w 12192000"/>
              <a:gd name="connsiteY82" fmla="*/ 1802919 h 2237474"/>
              <a:gd name="connsiteX83" fmla="*/ 5518799 w 12192000"/>
              <a:gd name="connsiteY83" fmla="*/ 1818312 h 2237474"/>
              <a:gd name="connsiteX84" fmla="*/ 5505014 w 12192000"/>
              <a:gd name="connsiteY84" fmla="*/ 1819259 h 2237474"/>
              <a:gd name="connsiteX85" fmla="*/ 5453307 w 12192000"/>
              <a:gd name="connsiteY85" fmla="*/ 1815450 h 2237474"/>
              <a:gd name="connsiteX86" fmla="*/ 5364192 w 12192000"/>
              <a:gd name="connsiteY86" fmla="*/ 1826074 h 2237474"/>
              <a:gd name="connsiteX87" fmla="*/ 5350380 w 12192000"/>
              <a:gd name="connsiteY87" fmla="*/ 1830891 h 2237474"/>
              <a:gd name="connsiteX88" fmla="*/ 5259633 w 12192000"/>
              <a:gd name="connsiteY88" fmla="*/ 1837160 h 2237474"/>
              <a:gd name="connsiteX89" fmla="*/ 5197513 w 12192000"/>
              <a:gd name="connsiteY89" fmla="*/ 1844718 h 2237474"/>
              <a:gd name="connsiteX90" fmla="*/ 5168852 w 12192000"/>
              <a:gd name="connsiteY90" fmla="*/ 1844846 h 2237474"/>
              <a:gd name="connsiteX91" fmla="*/ 5114927 w 12192000"/>
              <a:gd name="connsiteY91" fmla="*/ 1847827 h 2237474"/>
              <a:gd name="connsiteX92" fmla="*/ 5108970 w 12192000"/>
              <a:gd name="connsiteY92" fmla="*/ 1847935 h 2237474"/>
              <a:gd name="connsiteX93" fmla="*/ 5067961 w 12192000"/>
              <a:gd name="connsiteY93" fmla="*/ 1845917 h 2237474"/>
              <a:gd name="connsiteX94" fmla="*/ 5007075 w 12192000"/>
              <a:gd name="connsiteY94" fmla="*/ 1838626 h 2237474"/>
              <a:gd name="connsiteX95" fmla="*/ 4944087 w 12192000"/>
              <a:gd name="connsiteY95" fmla="*/ 1823332 h 2237474"/>
              <a:gd name="connsiteX96" fmla="*/ 4907662 w 12192000"/>
              <a:gd name="connsiteY96" fmla="*/ 1816900 h 2237474"/>
              <a:gd name="connsiteX97" fmla="*/ 4882386 w 12192000"/>
              <a:gd name="connsiteY97" fmla="*/ 1809844 h 2237474"/>
              <a:gd name="connsiteX98" fmla="*/ 4811440 w 12192000"/>
              <a:gd name="connsiteY98" fmla="*/ 1804655 h 2237474"/>
              <a:gd name="connsiteX99" fmla="*/ 4691075 w 12192000"/>
              <a:gd name="connsiteY99" fmla="*/ 1801389 h 2237474"/>
              <a:gd name="connsiteX100" fmla="*/ 4611738 w 12192000"/>
              <a:gd name="connsiteY100" fmla="*/ 1776964 h 2237474"/>
              <a:gd name="connsiteX101" fmla="*/ 4560070 w 12192000"/>
              <a:gd name="connsiteY101" fmla="*/ 1785640 h 2237474"/>
              <a:gd name="connsiteX102" fmla="*/ 4536503 w 12192000"/>
              <a:gd name="connsiteY102" fmla="*/ 1785334 h 2237474"/>
              <a:gd name="connsiteX103" fmla="*/ 4513724 w 12192000"/>
              <a:gd name="connsiteY103" fmla="*/ 1791996 h 2237474"/>
              <a:gd name="connsiteX104" fmla="*/ 4459810 w 12192000"/>
              <a:gd name="connsiteY104" fmla="*/ 1797886 h 2237474"/>
              <a:gd name="connsiteX105" fmla="*/ 4379064 w 12192000"/>
              <a:gd name="connsiteY105" fmla="*/ 1817177 h 2237474"/>
              <a:gd name="connsiteX106" fmla="*/ 4319209 w 12192000"/>
              <a:gd name="connsiteY106" fmla="*/ 1834833 h 2237474"/>
              <a:gd name="connsiteX107" fmla="*/ 4290981 w 12192000"/>
              <a:gd name="connsiteY107" fmla="*/ 1839677 h 2237474"/>
              <a:gd name="connsiteX108" fmla="*/ 4285792 w 12192000"/>
              <a:gd name="connsiteY108" fmla="*/ 1836231 h 2237474"/>
              <a:gd name="connsiteX109" fmla="*/ 4238372 w 12192000"/>
              <a:gd name="connsiteY109" fmla="*/ 1851480 h 2237474"/>
              <a:gd name="connsiteX110" fmla="*/ 4232517 w 12192000"/>
              <a:gd name="connsiteY110" fmla="*/ 1852567 h 2237474"/>
              <a:gd name="connsiteX111" fmla="*/ 4191732 w 12192000"/>
              <a:gd name="connsiteY111" fmla="*/ 1857328 h 2237474"/>
              <a:gd name="connsiteX112" fmla="*/ 4065532 w 12192000"/>
              <a:gd name="connsiteY112" fmla="*/ 1855477 h 2237474"/>
              <a:gd name="connsiteX113" fmla="*/ 4028460 w 12192000"/>
              <a:gd name="connsiteY113" fmla="*/ 1855137 h 2237474"/>
              <a:gd name="connsiteX114" fmla="*/ 4002267 w 12192000"/>
              <a:gd name="connsiteY114" fmla="*/ 1852352 h 2237474"/>
              <a:gd name="connsiteX115" fmla="*/ 3931396 w 12192000"/>
              <a:gd name="connsiteY115" fmla="*/ 1858915 h 2237474"/>
              <a:gd name="connsiteX116" fmla="*/ 3812162 w 12192000"/>
              <a:gd name="connsiteY116" fmla="*/ 1875501 h 2237474"/>
              <a:gd name="connsiteX117" fmla="*/ 3729530 w 12192000"/>
              <a:gd name="connsiteY117" fmla="*/ 1864513 h 2237474"/>
              <a:gd name="connsiteX118" fmla="*/ 3680177 w 12192000"/>
              <a:gd name="connsiteY118" fmla="*/ 1881552 h 2237474"/>
              <a:gd name="connsiteX119" fmla="*/ 3567259 w 12192000"/>
              <a:gd name="connsiteY119" fmla="*/ 1893482 h 2237474"/>
              <a:gd name="connsiteX120" fmla="*/ 3405770 w 12192000"/>
              <a:gd name="connsiteY120" fmla="*/ 1904591 h 2237474"/>
              <a:gd name="connsiteX121" fmla="*/ 3280097 w 12192000"/>
              <a:gd name="connsiteY121" fmla="*/ 1919610 h 2237474"/>
              <a:gd name="connsiteX122" fmla="*/ 3123424 w 12192000"/>
              <a:gd name="connsiteY122" fmla="*/ 1952930 h 2237474"/>
              <a:gd name="connsiteX123" fmla="*/ 3009910 w 12192000"/>
              <a:gd name="connsiteY123" fmla="*/ 1957866 h 2237474"/>
              <a:gd name="connsiteX124" fmla="*/ 2995934 w 12192000"/>
              <a:gd name="connsiteY124" fmla="*/ 1967085 h 2237474"/>
              <a:gd name="connsiteX125" fmla="*/ 2980071 w 12192000"/>
              <a:gd name="connsiteY125" fmla="*/ 1972988 h 2237474"/>
              <a:gd name="connsiteX126" fmla="*/ 2978094 w 12192000"/>
              <a:gd name="connsiteY126" fmla="*/ 1972369 h 2237474"/>
              <a:gd name="connsiteX127" fmla="*/ 2942858 w 12192000"/>
              <a:gd name="connsiteY127" fmla="*/ 1981367 h 2237474"/>
              <a:gd name="connsiteX128" fmla="*/ 2875436 w 12192000"/>
              <a:gd name="connsiteY128" fmla="*/ 1996977 h 2237474"/>
              <a:gd name="connsiteX129" fmla="*/ 2874892 w 12192000"/>
              <a:gd name="connsiteY129" fmla="*/ 1996085 h 2237474"/>
              <a:gd name="connsiteX130" fmla="*/ 2864145 w 12192000"/>
              <a:gd name="connsiteY130" fmla="*/ 1994061 h 2237474"/>
              <a:gd name="connsiteX131" fmla="*/ 2843662 w 12192000"/>
              <a:gd name="connsiteY131" fmla="*/ 1992498 h 2237474"/>
              <a:gd name="connsiteX132" fmla="*/ 2796128 w 12192000"/>
              <a:gd name="connsiteY132" fmla="*/ 1976403 h 2237474"/>
              <a:gd name="connsiteX133" fmla="*/ 2756784 w 12192000"/>
              <a:gd name="connsiteY133" fmla="*/ 1985116 h 2237474"/>
              <a:gd name="connsiteX134" fmla="*/ 2748833 w 12192000"/>
              <a:gd name="connsiteY134" fmla="*/ 1986323 h 2237474"/>
              <a:gd name="connsiteX135" fmla="*/ 2748661 w 12192000"/>
              <a:gd name="connsiteY135" fmla="*/ 1986122 h 2237474"/>
              <a:gd name="connsiteX136" fmla="*/ 2740251 w 12192000"/>
              <a:gd name="connsiteY136" fmla="*/ 1986946 h 2237474"/>
              <a:gd name="connsiteX137" fmla="*/ 2718916 w 12192000"/>
              <a:gd name="connsiteY137" fmla="*/ 1990867 h 2237474"/>
              <a:gd name="connsiteX138" fmla="*/ 2713522 w 12192000"/>
              <a:gd name="connsiteY138" fmla="*/ 1990173 h 2237474"/>
              <a:gd name="connsiteX139" fmla="*/ 2680597 w 12192000"/>
              <a:gd name="connsiteY139" fmla="*/ 1984996 h 2237474"/>
              <a:gd name="connsiteX140" fmla="*/ 2578178 w 12192000"/>
              <a:gd name="connsiteY140" fmla="*/ 1990531 h 2237474"/>
              <a:gd name="connsiteX141" fmla="*/ 2476147 w 12192000"/>
              <a:gd name="connsiteY141" fmla="*/ 1998305 h 2237474"/>
              <a:gd name="connsiteX142" fmla="*/ 2373568 w 12192000"/>
              <a:gd name="connsiteY142" fmla="*/ 2003219 h 2237474"/>
              <a:gd name="connsiteX143" fmla="*/ 2321399 w 12192000"/>
              <a:gd name="connsiteY143" fmla="*/ 1989467 h 2237474"/>
              <a:gd name="connsiteX144" fmla="*/ 2315525 w 12192000"/>
              <a:gd name="connsiteY144" fmla="*/ 1989708 h 2237474"/>
              <a:gd name="connsiteX145" fmla="*/ 2300792 w 12192000"/>
              <a:gd name="connsiteY145" fmla="*/ 1994290 h 2237474"/>
              <a:gd name="connsiteX146" fmla="*/ 2295469 w 12192000"/>
              <a:gd name="connsiteY146" fmla="*/ 1996659 h 2237474"/>
              <a:gd name="connsiteX147" fmla="*/ 2287219 w 12192000"/>
              <a:gd name="connsiteY147" fmla="*/ 1998750 h 2237474"/>
              <a:gd name="connsiteX148" fmla="*/ 2286948 w 12192000"/>
              <a:gd name="connsiteY148" fmla="*/ 1998596 h 2237474"/>
              <a:gd name="connsiteX149" fmla="*/ 2243069 w 12192000"/>
              <a:gd name="connsiteY149" fmla="*/ 2015111 h 2237474"/>
              <a:gd name="connsiteX150" fmla="*/ 2186609 w 12192000"/>
              <a:gd name="connsiteY150" fmla="*/ 2008263 h 2237474"/>
              <a:gd name="connsiteX151" fmla="*/ 2164831 w 12192000"/>
              <a:gd name="connsiteY151" fmla="*/ 2010143 h 2237474"/>
              <a:gd name="connsiteX152" fmla="*/ 2152836 w 12192000"/>
              <a:gd name="connsiteY152" fmla="*/ 2010048 h 2237474"/>
              <a:gd name="connsiteX153" fmla="*/ 2117102 w 12192000"/>
              <a:gd name="connsiteY153" fmla="*/ 2023004 h 2237474"/>
              <a:gd name="connsiteX154" fmla="*/ 2111935 w 12192000"/>
              <a:gd name="connsiteY154" fmla="*/ 2023163 h 2237474"/>
              <a:gd name="connsiteX155" fmla="*/ 2089991 w 12192000"/>
              <a:gd name="connsiteY155" fmla="*/ 2034193 h 2237474"/>
              <a:gd name="connsiteX156" fmla="*/ 2058061 w 12192000"/>
              <a:gd name="connsiteY156" fmla="*/ 2047942 h 2237474"/>
              <a:gd name="connsiteX157" fmla="*/ 2055737 w 12192000"/>
              <a:gd name="connsiteY157" fmla="*/ 2047704 h 2237474"/>
              <a:gd name="connsiteX158" fmla="*/ 2042244 w 12192000"/>
              <a:gd name="connsiteY158" fmla="*/ 2055560 h 2237474"/>
              <a:gd name="connsiteX159" fmla="*/ 1976224 w 12192000"/>
              <a:gd name="connsiteY159" fmla="*/ 2074257 h 2237474"/>
              <a:gd name="connsiteX160" fmla="*/ 1877728 w 12192000"/>
              <a:gd name="connsiteY160" fmla="*/ 2101004 h 2237474"/>
              <a:gd name="connsiteX161" fmla="*/ 1759056 w 12192000"/>
              <a:gd name="connsiteY161" fmla="*/ 2125608 h 2237474"/>
              <a:gd name="connsiteX162" fmla="*/ 1637948 w 12192000"/>
              <a:gd name="connsiteY162" fmla="*/ 2172597 h 2237474"/>
              <a:gd name="connsiteX163" fmla="*/ 1434549 w 12192000"/>
              <a:gd name="connsiteY163" fmla="*/ 2234522 h 2237474"/>
              <a:gd name="connsiteX164" fmla="*/ 1398481 w 12192000"/>
              <a:gd name="connsiteY164" fmla="*/ 2237074 h 2237474"/>
              <a:gd name="connsiteX165" fmla="*/ 1398407 w 12192000"/>
              <a:gd name="connsiteY165" fmla="*/ 2237095 h 2237474"/>
              <a:gd name="connsiteX166" fmla="*/ 1370962 w 12192000"/>
              <a:gd name="connsiteY166" fmla="*/ 2237474 h 2237474"/>
              <a:gd name="connsiteX167" fmla="*/ 1356367 w 12192000"/>
              <a:gd name="connsiteY167" fmla="*/ 2235089 h 2237474"/>
              <a:gd name="connsiteX168" fmla="*/ 1324828 w 12192000"/>
              <a:gd name="connsiteY168" fmla="*/ 2231968 h 2237474"/>
              <a:gd name="connsiteX169" fmla="*/ 1297744 w 12192000"/>
              <a:gd name="connsiteY169" fmla="*/ 2235849 h 2237474"/>
              <a:gd name="connsiteX170" fmla="*/ 1286236 w 12192000"/>
              <a:gd name="connsiteY170" fmla="*/ 2233135 h 2237474"/>
              <a:gd name="connsiteX171" fmla="*/ 1283504 w 12192000"/>
              <a:gd name="connsiteY171" fmla="*/ 2233797 h 2237474"/>
              <a:gd name="connsiteX172" fmla="*/ 1279765 w 12192000"/>
              <a:gd name="connsiteY172" fmla="*/ 2229639 h 2237474"/>
              <a:gd name="connsiteX173" fmla="*/ 1195347 w 12192000"/>
              <a:gd name="connsiteY173" fmla="*/ 2212354 h 2237474"/>
              <a:gd name="connsiteX174" fmla="*/ 970251 w 12192000"/>
              <a:gd name="connsiteY174" fmla="*/ 2221029 h 2237474"/>
              <a:gd name="connsiteX175" fmla="*/ 812914 w 12192000"/>
              <a:gd name="connsiteY175" fmla="*/ 2202752 h 2237474"/>
              <a:gd name="connsiteX176" fmla="*/ 800195 w 12192000"/>
              <a:gd name="connsiteY176" fmla="*/ 2209407 h 2237474"/>
              <a:gd name="connsiteX177" fmla="*/ 784978 w 12192000"/>
              <a:gd name="connsiteY177" fmla="*/ 2212360 h 2237474"/>
              <a:gd name="connsiteX178" fmla="*/ 681987 w 12192000"/>
              <a:gd name="connsiteY178" fmla="*/ 2216757 h 2237474"/>
              <a:gd name="connsiteX179" fmla="*/ 669923 w 12192000"/>
              <a:gd name="connsiteY179" fmla="*/ 2211682 h 2237474"/>
              <a:gd name="connsiteX180" fmla="*/ 648680 w 12192000"/>
              <a:gd name="connsiteY180" fmla="*/ 2206229 h 2237474"/>
              <a:gd name="connsiteX181" fmla="*/ 597225 w 12192000"/>
              <a:gd name="connsiteY181" fmla="*/ 2180999 h 2237474"/>
              <a:gd name="connsiteX182" fmla="*/ 558449 w 12192000"/>
              <a:gd name="connsiteY182" fmla="*/ 2182346 h 2237474"/>
              <a:gd name="connsiteX183" fmla="*/ 550517 w 12192000"/>
              <a:gd name="connsiteY183" fmla="*/ 2182060 h 2237474"/>
              <a:gd name="connsiteX184" fmla="*/ 550309 w 12192000"/>
              <a:gd name="connsiteY184" fmla="*/ 2181825 h 2237474"/>
              <a:gd name="connsiteX185" fmla="*/ 541836 w 12192000"/>
              <a:gd name="connsiteY185" fmla="*/ 2181063 h 2237474"/>
              <a:gd name="connsiteX186" fmla="*/ 536057 w 12192000"/>
              <a:gd name="connsiteY186" fmla="*/ 2181537 h 2237474"/>
              <a:gd name="connsiteX187" fmla="*/ 520671 w 12192000"/>
              <a:gd name="connsiteY187" fmla="*/ 2180980 h 2237474"/>
              <a:gd name="connsiteX188" fmla="*/ 515024 w 12192000"/>
              <a:gd name="connsiteY188" fmla="*/ 2179258 h 2237474"/>
              <a:gd name="connsiteX189" fmla="*/ 512278 w 12192000"/>
              <a:gd name="connsiteY189" fmla="*/ 2176369 h 2237474"/>
              <a:gd name="connsiteX190" fmla="*/ 480419 w 12192000"/>
              <a:gd name="connsiteY190" fmla="*/ 2167807 h 2237474"/>
              <a:gd name="connsiteX191" fmla="*/ 413835 w 12192000"/>
              <a:gd name="connsiteY191" fmla="*/ 2156783 h 2237474"/>
              <a:gd name="connsiteX192" fmla="*/ 376513 w 12192000"/>
              <a:gd name="connsiteY192" fmla="*/ 2154014 h 2237474"/>
              <a:gd name="connsiteX193" fmla="*/ 273386 w 12192000"/>
              <a:gd name="connsiteY193" fmla="*/ 2142551 h 2237474"/>
              <a:gd name="connsiteX194" fmla="*/ 169207 w 12192000"/>
              <a:gd name="connsiteY194" fmla="*/ 2128100 h 2237474"/>
              <a:gd name="connsiteX195" fmla="*/ 93149 w 12192000"/>
              <a:gd name="connsiteY195" fmla="*/ 2105324 h 2237474"/>
              <a:gd name="connsiteX196" fmla="*/ 88109 w 12192000"/>
              <a:gd name="connsiteY196" fmla="*/ 2106704 h 2237474"/>
              <a:gd name="connsiteX197" fmla="*/ 80022 w 12192000"/>
              <a:gd name="connsiteY197" fmla="*/ 2107254 h 2237474"/>
              <a:gd name="connsiteX198" fmla="*/ 79717 w 12192000"/>
              <a:gd name="connsiteY198" fmla="*/ 2107046 h 2237474"/>
              <a:gd name="connsiteX199" fmla="*/ 72352 w 12192000"/>
              <a:gd name="connsiteY199" fmla="*/ 2107991 h 2237474"/>
              <a:gd name="connsiteX200" fmla="*/ 37645 w 12192000"/>
              <a:gd name="connsiteY200" fmla="*/ 2115401 h 2237474"/>
              <a:gd name="connsiteX201" fmla="*/ 4572 w 12192000"/>
              <a:gd name="connsiteY201" fmla="*/ 2111091 h 2237474"/>
              <a:gd name="connsiteX202" fmla="*/ 0 w 12192000"/>
              <a:gd name="connsiteY202" fmla="*/ 2110468 h 2237474"/>
              <a:gd name="connsiteX203" fmla="*/ 0 w 12192000"/>
              <a:gd name="connsiteY20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97513 w 12192000"/>
              <a:gd name="connsiteY87" fmla="*/ 1844718 h 2237474"/>
              <a:gd name="connsiteX88" fmla="*/ 5168852 w 12192000"/>
              <a:gd name="connsiteY88" fmla="*/ 1844846 h 2237474"/>
              <a:gd name="connsiteX89" fmla="*/ 5114927 w 12192000"/>
              <a:gd name="connsiteY89" fmla="*/ 1847827 h 2237474"/>
              <a:gd name="connsiteX90" fmla="*/ 5108970 w 12192000"/>
              <a:gd name="connsiteY90" fmla="*/ 1847935 h 2237474"/>
              <a:gd name="connsiteX91" fmla="*/ 5067961 w 12192000"/>
              <a:gd name="connsiteY91" fmla="*/ 1845917 h 2237474"/>
              <a:gd name="connsiteX92" fmla="*/ 5007075 w 12192000"/>
              <a:gd name="connsiteY92" fmla="*/ 1838626 h 2237474"/>
              <a:gd name="connsiteX93" fmla="*/ 4944087 w 12192000"/>
              <a:gd name="connsiteY93" fmla="*/ 1823332 h 2237474"/>
              <a:gd name="connsiteX94" fmla="*/ 4907662 w 12192000"/>
              <a:gd name="connsiteY94" fmla="*/ 1816900 h 2237474"/>
              <a:gd name="connsiteX95" fmla="*/ 4882386 w 12192000"/>
              <a:gd name="connsiteY95" fmla="*/ 1809844 h 2237474"/>
              <a:gd name="connsiteX96" fmla="*/ 4811440 w 12192000"/>
              <a:gd name="connsiteY96" fmla="*/ 1804655 h 2237474"/>
              <a:gd name="connsiteX97" fmla="*/ 4691075 w 12192000"/>
              <a:gd name="connsiteY97" fmla="*/ 1801389 h 2237474"/>
              <a:gd name="connsiteX98" fmla="*/ 4611738 w 12192000"/>
              <a:gd name="connsiteY98" fmla="*/ 1776964 h 2237474"/>
              <a:gd name="connsiteX99" fmla="*/ 4560070 w 12192000"/>
              <a:gd name="connsiteY99" fmla="*/ 1785640 h 2237474"/>
              <a:gd name="connsiteX100" fmla="*/ 4536503 w 12192000"/>
              <a:gd name="connsiteY100" fmla="*/ 1785334 h 2237474"/>
              <a:gd name="connsiteX101" fmla="*/ 4513724 w 12192000"/>
              <a:gd name="connsiteY101" fmla="*/ 1791996 h 2237474"/>
              <a:gd name="connsiteX102" fmla="*/ 4459810 w 12192000"/>
              <a:gd name="connsiteY102" fmla="*/ 1797886 h 2237474"/>
              <a:gd name="connsiteX103" fmla="*/ 4379064 w 12192000"/>
              <a:gd name="connsiteY103" fmla="*/ 1817177 h 2237474"/>
              <a:gd name="connsiteX104" fmla="*/ 4319209 w 12192000"/>
              <a:gd name="connsiteY104" fmla="*/ 1834833 h 2237474"/>
              <a:gd name="connsiteX105" fmla="*/ 4290981 w 12192000"/>
              <a:gd name="connsiteY105" fmla="*/ 1839677 h 2237474"/>
              <a:gd name="connsiteX106" fmla="*/ 4285792 w 12192000"/>
              <a:gd name="connsiteY106" fmla="*/ 1836231 h 2237474"/>
              <a:gd name="connsiteX107" fmla="*/ 4238372 w 12192000"/>
              <a:gd name="connsiteY107" fmla="*/ 1851480 h 2237474"/>
              <a:gd name="connsiteX108" fmla="*/ 4232517 w 12192000"/>
              <a:gd name="connsiteY108" fmla="*/ 1852567 h 2237474"/>
              <a:gd name="connsiteX109" fmla="*/ 4191732 w 12192000"/>
              <a:gd name="connsiteY109" fmla="*/ 1857328 h 2237474"/>
              <a:gd name="connsiteX110" fmla="*/ 4065532 w 12192000"/>
              <a:gd name="connsiteY110" fmla="*/ 1855477 h 2237474"/>
              <a:gd name="connsiteX111" fmla="*/ 4028460 w 12192000"/>
              <a:gd name="connsiteY111" fmla="*/ 1855137 h 2237474"/>
              <a:gd name="connsiteX112" fmla="*/ 4002267 w 12192000"/>
              <a:gd name="connsiteY112" fmla="*/ 1852352 h 2237474"/>
              <a:gd name="connsiteX113" fmla="*/ 3931396 w 12192000"/>
              <a:gd name="connsiteY113" fmla="*/ 1858915 h 2237474"/>
              <a:gd name="connsiteX114" fmla="*/ 3812162 w 12192000"/>
              <a:gd name="connsiteY114" fmla="*/ 1875501 h 2237474"/>
              <a:gd name="connsiteX115" fmla="*/ 3729530 w 12192000"/>
              <a:gd name="connsiteY115" fmla="*/ 1864513 h 2237474"/>
              <a:gd name="connsiteX116" fmla="*/ 3680177 w 12192000"/>
              <a:gd name="connsiteY116" fmla="*/ 1881552 h 2237474"/>
              <a:gd name="connsiteX117" fmla="*/ 3567259 w 12192000"/>
              <a:gd name="connsiteY117" fmla="*/ 1893482 h 2237474"/>
              <a:gd name="connsiteX118" fmla="*/ 3405770 w 12192000"/>
              <a:gd name="connsiteY118" fmla="*/ 1904591 h 2237474"/>
              <a:gd name="connsiteX119" fmla="*/ 3280097 w 12192000"/>
              <a:gd name="connsiteY119" fmla="*/ 1919610 h 2237474"/>
              <a:gd name="connsiteX120" fmla="*/ 3123424 w 12192000"/>
              <a:gd name="connsiteY120" fmla="*/ 1952930 h 2237474"/>
              <a:gd name="connsiteX121" fmla="*/ 3009910 w 12192000"/>
              <a:gd name="connsiteY121" fmla="*/ 1957866 h 2237474"/>
              <a:gd name="connsiteX122" fmla="*/ 2995934 w 12192000"/>
              <a:gd name="connsiteY122" fmla="*/ 1967085 h 2237474"/>
              <a:gd name="connsiteX123" fmla="*/ 2980071 w 12192000"/>
              <a:gd name="connsiteY123" fmla="*/ 1972988 h 2237474"/>
              <a:gd name="connsiteX124" fmla="*/ 2978094 w 12192000"/>
              <a:gd name="connsiteY124" fmla="*/ 1972369 h 2237474"/>
              <a:gd name="connsiteX125" fmla="*/ 2942858 w 12192000"/>
              <a:gd name="connsiteY125" fmla="*/ 1981367 h 2237474"/>
              <a:gd name="connsiteX126" fmla="*/ 2875436 w 12192000"/>
              <a:gd name="connsiteY126" fmla="*/ 1996977 h 2237474"/>
              <a:gd name="connsiteX127" fmla="*/ 2874892 w 12192000"/>
              <a:gd name="connsiteY127" fmla="*/ 1996085 h 2237474"/>
              <a:gd name="connsiteX128" fmla="*/ 2864145 w 12192000"/>
              <a:gd name="connsiteY128" fmla="*/ 1994061 h 2237474"/>
              <a:gd name="connsiteX129" fmla="*/ 2843662 w 12192000"/>
              <a:gd name="connsiteY129" fmla="*/ 1992498 h 2237474"/>
              <a:gd name="connsiteX130" fmla="*/ 2796128 w 12192000"/>
              <a:gd name="connsiteY130" fmla="*/ 1976403 h 2237474"/>
              <a:gd name="connsiteX131" fmla="*/ 2756784 w 12192000"/>
              <a:gd name="connsiteY131" fmla="*/ 1985116 h 2237474"/>
              <a:gd name="connsiteX132" fmla="*/ 2748833 w 12192000"/>
              <a:gd name="connsiteY132" fmla="*/ 1986323 h 2237474"/>
              <a:gd name="connsiteX133" fmla="*/ 2748661 w 12192000"/>
              <a:gd name="connsiteY133" fmla="*/ 1986122 h 2237474"/>
              <a:gd name="connsiteX134" fmla="*/ 2740251 w 12192000"/>
              <a:gd name="connsiteY134" fmla="*/ 1986946 h 2237474"/>
              <a:gd name="connsiteX135" fmla="*/ 2718916 w 12192000"/>
              <a:gd name="connsiteY135" fmla="*/ 1990867 h 2237474"/>
              <a:gd name="connsiteX136" fmla="*/ 2713522 w 12192000"/>
              <a:gd name="connsiteY136" fmla="*/ 1990173 h 2237474"/>
              <a:gd name="connsiteX137" fmla="*/ 2680597 w 12192000"/>
              <a:gd name="connsiteY137" fmla="*/ 1984996 h 2237474"/>
              <a:gd name="connsiteX138" fmla="*/ 2578178 w 12192000"/>
              <a:gd name="connsiteY138" fmla="*/ 1990531 h 2237474"/>
              <a:gd name="connsiteX139" fmla="*/ 2476147 w 12192000"/>
              <a:gd name="connsiteY139" fmla="*/ 1998305 h 2237474"/>
              <a:gd name="connsiteX140" fmla="*/ 2373568 w 12192000"/>
              <a:gd name="connsiteY140" fmla="*/ 2003219 h 2237474"/>
              <a:gd name="connsiteX141" fmla="*/ 2321399 w 12192000"/>
              <a:gd name="connsiteY141" fmla="*/ 1989467 h 2237474"/>
              <a:gd name="connsiteX142" fmla="*/ 2315525 w 12192000"/>
              <a:gd name="connsiteY142" fmla="*/ 1989708 h 2237474"/>
              <a:gd name="connsiteX143" fmla="*/ 2300792 w 12192000"/>
              <a:gd name="connsiteY143" fmla="*/ 1994290 h 2237474"/>
              <a:gd name="connsiteX144" fmla="*/ 2295469 w 12192000"/>
              <a:gd name="connsiteY144" fmla="*/ 1996659 h 2237474"/>
              <a:gd name="connsiteX145" fmla="*/ 2287219 w 12192000"/>
              <a:gd name="connsiteY145" fmla="*/ 1998750 h 2237474"/>
              <a:gd name="connsiteX146" fmla="*/ 2286948 w 12192000"/>
              <a:gd name="connsiteY146" fmla="*/ 1998596 h 2237474"/>
              <a:gd name="connsiteX147" fmla="*/ 2243069 w 12192000"/>
              <a:gd name="connsiteY147" fmla="*/ 2015111 h 2237474"/>
              <a:gd name="connsiteX148" fmla="*/ 2186609 w 12192000"/>
              <a:gd name="connsiteY148" fmla="*/ 2008263 h 2237474"/>
              <a:gd name="connsiteX149" fmla="*/ 2164831 w 12192000"/>
              <a:gd name="connsiteY149" fmla="*/ 2010143 h 2237474"/>
              <a:gd name="connsiteX150" fmla="*/ 2152836 w 12192000"/>
              <a:gd name="connsiteY150" fmla="*/ 2010048 h 2237474"/>
              <a:gd name="connsiteX151" fmla="*/ 2117102 w 12192000"/>
              <a:gd name="connsiteY151" fmla="*/ 2023004 h 2237474"/>
              <a:gd name="connsiteX152" fmla="*/ 2111935 w 12192000"/>
              <a:gd name="connsiteY152" fmla="*/ 2023163 h 2237474"/>
              <a:gd name="connsiteX153" fmla="*/ 2089991 w 12192000"/>
              <a:gd name="connsiteY153" fmla="*/ 2034193 h 2237474"/>
              <a:gd name="connsiteX154" fmla="*/ 2058061 w 12192000"/>
              <a:gd name="connsiteY154" fmla="*/ 2047942 h 2237474"/>
              <a:gd name="connsiteX155" fmla="*/ 2055737 w 12192000"/>
              <a:gd name="connsiteY155" fmla="*/ 2047704 h 2237474"/>
              <a:gd name="connsiteX156" fmla="*/ 2042244 w 12192000"/>
              <a:gd name="connsiteY156" fmla="*/ 2055560 h 2237474"/>
              <a:gd name="connsiteX157" fmla="*/ 1976224 w 12192000"/>
              <a:gd name="connsiteY157" fmla="*/ 2074257 h 2237474"/>
              <a:gd name="connsiteX158" fmla="*/ 1877728 w 12192000"/>
              <a:gd name="connsiteY158" fmla="*/ 2101004 h 2237474"/>
              <a:gd name="connsiteX159" fmla="*/ 1759056 w 12192000"/>
              <a:gd name="connsiteY159" fmla="*/ 2125608 h 2237474"/>
              <a:gd name="connsiteX160" fmla="*/ 1637948 w 12192000"/>
              <a:gd name="connsiteY160" fmla="*/ 2172597 h 2237474"/>
              <a:gd name="connsiteX161" fmla="*/ 1434549 w 12192000"/>
              <a:gd name="connsiteY161" fmla="*/ 2234522 h 2237474"/>
              <a:gd name="connsiteX162" fmla="*/ 1398481 w 12192000"/>
              <a:gd name="connsiteY162" fmla="*/ 2237074 h 2237474"/>
              <a:gd name="connsiteX163" fmla="*/ 1398407 w 12192000"/>
              <a:gd name="connsiteY163" fmla="*/ 2237095 h 2237474"/>
              <a:gd name="connsiteX164" fmla="*/ 1370962 w 12192000"/>
              <a:gd name="connsiteY164" fmla="*/ 2237474 h 2237474"/>
              <a:gd name="connsiteX165" fmla="*/ 1356367 w 12192000"/>
              <a:gd name="connsiteY165" fmla="*/ 2235089 h 2237474"/>
              <a:gd name="connsiteX166" fmla="*/ 1324828 w 12192000"/>
              <a:gd name="connsiteY166" fmla="*/ 2231968 h 2237474"/>
              <a:gd name="connsiteX167" fmla="*/ 1297744 w 12192000"/>
              <a:gd name="connsiteY167" fmla="*/ 2235849 h 2237474"/>
              <a:gd name="connsiteX168" fmla="*/ 1286236 w 12192000"/>
              <a:gd name="connsiteY168" fmla="*/ 2233135 h 2237474"/>
              <a:gd name="connsiteX169" fmla="*/ 1283504 w 12192000"/>
              <a:gd name="connsiteY169" fmla="*/ 2233797 h 2237474"/>
              <a:gd name="connsiteX170" fmla="*/ 1279765 w 12192000"/>
              <a:gd name="connsiteY170" fmla="*/ 2229639 h 2237474"/>
              <a:gd name="connsiteX171" fmla="*/ 1195347 w 12192000"/>
              <a:gd name="connsiteY171" fmla="*/ 2212354 h 2237474"/>
              <a:gd name="connsiteX172" fmla="*/ 970251 w 12192000"/>
              <a:gd name="connsiteY172" fmla="*/ 2221029 h 2237474"/>
              <a:gd name="connsiteX173" fmla="*/ 812914 w 12192000"/>
              <a:gd name="connsiteY173" fmla="*/ 2202752 h 2237474"/>
              <a:gd name="connsiteX174" fmla="*/ 800195 w 12192000"/>
              <a:gd name="connsiteY174" fmla="*/ 2209407 h 2237474"/>
              <a:gd name="connsiteX175" fmla="*/ 784978 w 12192000"/>
              <a:gd name="connsiteY175" fmla="*/ 2212360 h 2237474"/>
              <a:gd name="connsiteX176" fmla="*/ 681987 w 12192000"/>
              <a:gd name="connsiteY176" fmla="*/ 2216757 h 2237474"/>
              <a:gd name="connsiteX177" fmla="*/ 669923 w 12192000"/>
              <a:gd name="connsiteY177" fmla="*/ 2211682 h 2237474"/>
              <a:gd name="connsiteX178" fmla="*/ 648680 w 12192000"/>
              <a:gd name="connsiteY178" fmla="*/ 2206229 h 2237474"/>
              <a:gd name="connsiteX179" fmla="*/ 597225 w 12192000"/>
              <a:gd name="connsiteY179" fmla="*/ 2180999 h 2237474"/>
              <a:gd name="connsiteX180" fmla="*/ 558449 w 12192000"/>
              <a:gd name="connsiteY180" fmla="*/ 2182346 h 2237474"/>
              <a:gd name="connsiteX181" fmla="*/ 550517 w 12192000"/>
              <a:gd name="connsiteY181" fmla="*/ 2182060 h 2237474"/>
              <a:gd name="connsiteX182" fmla="*/ 550309 w 12192000"/>
              <a:gd name="connsiteY182" fmla="*/ 2181825 h 2237474"/>
              <a:gd name="connsiteX183" fmla="*/ 541836 w 12192000"/>
              <a:gd name="connsiteY183" fmla="*/ 2181063 h 2237474"/>
              <a:gd name="connsiteX184" fmla="*/ 536057 w 12192000"/>
              <a:gd name="connsiteY184" fmla="*/ 2181537 h 2237474"/>
              <a:gd name="connsiteX185" fmla="*/ 520671 w 12192000"/>
              <a:gd name="connsiteY185" fmla="*/ 2180980 h 2237474"/>
              <a:gd name="connsiteX186" fmla="*/ 515024 w 12192000"/>
              <a:gd name="connsiteY186" fmla="*/ 2179258 h 2237474"/>
              <a:gd name="connsiteX187" fmla="*/ 512278 w 12192000"/>
              <a:gd name="connsiteY187" fmla="*/ 2176369 h 2237474"/>
              <a:gd name="connsiteX188" fmla="*/ 480419 w 12192000"/>
              <a:gd name="connsiteY188" fmla="*/ 2167807 h 2237474"/>
              <a:gd name="connsiteX189" fmla="*/ 413835 w 12192000"/>
              <a:gd name="connsiteY189" fmla="*/ 2156783 h 2237474"/>
              <a:gd name="connsiteX190" fmla="*/ 376513 w 12192000"/>
              <a:gd name="connsiteY190" fmla="*/ 2154014 h 2237474"/>
              <a:gd name="connsiteX191" fmla="*/ 273386 w 12192000"/>
              <a:gd name="connsiteY191" fmla="*/ 2142551 h 2237474"/>
              <a:gd name="connsiteX192" fmla="*/ 169207 w 12192000"/>
              <a:gd name="connsiteY192" fmla="*/ 2128100 h 2237474"/>
              <a:gd name="connsiteX193" fmla="*/ 93149 w 12192000"/>
              <a:gd name="connsiteY193" fmla="*/ 2105324 h 2237474"/>
              <a:gd name="connsiteX194" fmla="*/ 88109 w 12192000"/>
              <a:gd name="connsiteY194" fmla="*/ 2106704 h 2237474"/>
              <a:gd name="connsiteX195" fmla="*/ 80022 w 12192000"/>
              <a:gd name="connsiteY195" fmla="*/ 2107254 h 2237474"/>
              <a:gd name="connsiteX196" fmla="*/ 79717 w 12192000"/>
              <a:gd name="connsiteY196" fmla="*/ 2107046 h 2237474"/>
              <a:gd name="connsiteX197" fmla="*/ 72352 w 12192000"/>
              <a:gd name="connsiteY197" fmla="*/ 2107991 h 2237474"/>
              <a:gd name="connsiteX198" fmla="*/ 37645 w 12192000"/>
              <a:gd name="connsiteY198" fmla="*/ 2115401 h 2237474"/>
              <a:gd name="connsiteX199" fmla="*/ 4572 w 12192000"/>
              <a:gd name="connsiteY199" fmla="*/ 2111091 h 2237474"/>
              <a:gd name="connsiteX200" fmla="*/ 0 w 12192000"/>
              <a:gd name="connsiteY200" fmla="*/ 2110468 h 2237474"/>
              <a:gd name="connsiteX201" fmla="*/ 0 w 12192000"/>
              <a:gd name="connsiteY20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6885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4980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38372 w 12192000"/>
              <a:gd name="connsiteY104" fmla="*/ 1851480 h 2237474"/>
              <a:gd name="connsiteX105" fmla="*/ 4232517 w 12192000"/>
              <a:gd name="connsiteY105" fmla="*/ 1852567 h 2237474"/>
              <a:gd name="connsiteX106" fmla="*/ 4191732 w 12192000"/>
              <a:gd name="connsiteY106" fmla="*/ 1857328 h 2237474"/>
              <a:gd name="connsiteX107" fmla="*/ 4065532 w 12192000"/>
              <a:gd name="connsiteY107" fmla="*/ 1855477 h 2237474"/>
              <a:gd name="connsiteX108" fmla="*/ 4028460 w 12192000"/>
              <a:gd name="connsiteY108" fmla="*/ 1855137 h 2237474"/>
              <a:gd name="connsiteX109" fmla="*/ 4002267 w 12192000"/>
              <a:gd name="connsiteY109" fmla="*/ 1852352 h 2237474"/>
              <a:gd name="connsiteX110" fmla="*/ 3931396 w 12192000"/>
              <a:gd name="connsiteY110" fmla="*/ 1858915 h 2237474"/>
              <a:gd name="connsiteX111" fmla="*/ 3812162 w 12192000"/>
              <a:gd name="connsiteY111" fmla="*/ 1875501 h 2237474"/>
              <a:gd name="connsiteX112" fmla="*/ 3729530 w 12192000"/>
              <a:gd name="connsiteY112" fmla="*/ 1864513 h 2237474"/>
              <a:gd name="connsiteX113" fmla="*/ 3680177 w 12192000"/>
              <a:gd name="connsiteY113" fmla="*/ 1881552 h 2237474"/>
              <a:gd name="connsiteX114" fmla="*/ 3567259 w 12192000"/>
              <a:gd name="connsiteY114" fmla="*/ 1893482 h 2237474"/>
              <a:gd name="connsiteX115" fmla="*/ 3405770 w 12192000"/>
              <a:gd name="connsiteY115" fmla="*/ 1904591 h 2237474"/>
              <a:gd name="connsiteX116" fmla="*/ 3280097 w 12192000"/>
              <a:gd name="connsiteY116" fmla="*/ 1919610 h 2237474"/>
              <a:gd name="connsiteX117" fmla="*/ 3123424 w 12192000"/>
              <a:gd name="connsiteY117" fmla="*/ 1952930 h 2237474"/>
              <a:gd name="connsiteX118" fmla="*/ 3009910 w 12192000"/>
              <a:gd name="connsiteY118" fmla="*/ 1957866 h 2237474"/>
              <a:gd name="connsiteX119" fmla="*/ 2995934 w 12192000"/>
              <a:gd name="connsiteY119" fmla="*/ 1967085 h 2237474"/>
              <a:gd name="connsiteX120" fmla="*/ 2980071 w 12192000"/>
              <a:gd name="connsiteY120" fmla="*/ 1972988 h 2237474"/>
              <a:gd name="connsiteX121" fmla="*/ 2978094 w 12192000"/>
              <a:gd name="connsiteY121" fmla="*/ 1972369 h 2237474"/>
              <a:gd name="connsiteX122" fmla="*/ 2942858 w 12192000"/>
              <a:gd name="connsiteY122" fmla="*/ 1981367 h 2237474"/>
              <a:gd name="connsiteX123" fmla="*/ 2875436 w 12192000"/>
              <a:gd name="connsiteY123" fmla="*/ 1996977 h 2237474"/>
              <a:gd name="connsiteX124" fmla="*/ 2874892 w 12192000"/>
              <a:gd name="connsiteY124" fmla="*/ 1996085 h 2237474"/>
              <a:gd name="connsiteX125" fmla="*/ 2864145 w 12192000"/>
              <a:gd name="connsiteY125" fmla="*/ 1994061 h 2237474"/>
              <a:gd name="connsiteX126" fmla="*/ 2843662 w 12192000"/>
              <a:gd name="connsiteY126" fmla="*/ 1992498 h 2237474"/>
              <a:gd name="connsiteX127" fmla="*/ 2796128 w 12192000"/>
              <a:gd name="connsiteY127" fmla="*/ 1976403 h 2237474"/>
              <a:gd name="connsiteX128" fmla="*/ 2756784 w 12192000"/>
              <a:gd name="connsiteY128" fmla="*/ 1985116 h 2237474"/>
              <a:gd name="connsiteX129" fmla="*/ 2748833 w 12192000"/>
              <a:gd name="connsiteY129" fmla="*/ 1986323 h 2237474"/>
              <a:gd name="connsiteX130" fmla="*/ 2748661 w 12192000"/>
              <a:gd name="connsiteY130" fmla="*/ 1986122 h 2237474"/>
              <a:gd name="connsiteX131" fmla="*/ 2740251 w 12192000"/>
              <a:gd name="connsiteY131" fmla="*/ 1986946 h 2237474"/>
              <a:gd name="connsiteX132" fmla="*/ 2718916 w 12192000"/>
              <a:gd name="connsiteY132" fmla="*/ 1990867 h 2237474"/>
              <a:gd name="connsiteX133" fmla="*/ 2713522 w 12192000"/>
              <a:gd name="connsiteY133" fmla="*/ 1990173 h 2237474"/>
              <a:gd name="connsiteX134" fmla="*/ 2680597 w 12192000"/>
              <a:gd name="connsiteY134" fmla="*/ 1984996 h 2237474"/>
              <a:gd name="connsiteX135" fmla="*/ 2578178 w 12192000"/>
              <a:gd name="connsiteY135" fmla="*/ 1990531 h 2237474"/>
              <a:gd name="connsiteX136" fmla="*/ 2476147 w 12192000"/>
              <a:gd name="connsiteY136" fmla="*/ 1998305 h 2237474"/>
              <a:gd name="connsiteX137" fmla="*/ 2373568 w 12192000"/>
              <a:gd name="connsiteY137" fmla="*/ 2003219 h 2237474"/>
              <a:gd name="connsiteX138" fmla="*/ 2321399 w 12192000"/>
              <a:gd name="connsiteY138" fmla="*/ 1989467 h 2237474"/>
              <a:gd name="connsiteX139" fmla="*/ 2315525 w 12192000"/>
              <a:gd name="connsiteY139" fmla="*/ 1989708 h 2237474"/>
              <a:gd name="connsiteX140" fmla="*/ 2300792 w 12192000"/>
              <a:gd name="connsiteY140" fmla="*/ 1994290 h 2237474"/>
              <a:gd name="connsiteX141" fmla="*/ 2295469 w 12192000"/>
              <a:gd name="connsiteY141" fmla="*/ 1996659 h 2237474"/>
              <a:gd name="connsiteX142" fmla="*/ 2287219 w 12192000"/>
              <a:gd name="connsiteY142" fmla="*/ 1998750 h 2237474"/>
              <a:gd name="connsiteX143" fmla="*/ 2286948 w 12192000"/>
              <a:gd name="connsiteY143" fmla="*/ 1998596 h 2237474"/>
              <a:gd name="connsiteX144" fmla="*/ 2243069 w 12192000"/>
              <a:gd name="connsiteY144" fmla="*/ 2015111 h 2237474"/>
              <a:gd name="connsiteX145" fmla="*/ 2186609 w 12192000"/>
              <a:gd name="connsiteY145" fmla="*/ 2008263 h 2237474"/>
              <a:gd name="connsiteX146" fmla="*/ 2164831 w 12192000"/>
              <a:gd name="connsiteY146" fmla="*/ 2010143 h 2237474"/>
              <a:gd name="connsiteX147" fmla="*/ 2152836 w 12192000"/>
              <a:gd name="connsiteY147" fmla="*/ 2010048 h 2237474"/>
              <a:gd name="connsiteX148" fmla="*/ 2117102 w 12192000"/>
              <a:gd name="connsiteY148" fmla="*/ 2023004 h 2237474"/>
              <a:gd name="connsiteX149" fmla="*/ 2111935 w 12192000"/>
              <a:gd name="connsiteY149" fmla="*/ 2023163 h 2237474"/>
              <a:gd name="connsiteX150" fmla="*/ 2089991 w 12192000"/>
              <a:gd name="connsiteY150" fmla="*/ 2034193 h 2237474"/>
              <a:gd name="connsiteX151" fmla="*/ 2058061 w 12192000"/>
              <a:gd name="connsiteY151" fmla="*/ 2047942 h 2237474"/>
              <a:gd name="connsiteX152" fmla="*/ 2055737 w 12192000"/>
              <a:gd name="connsiteY152" fmla="*/ 2047704 h 2237474"/>
              <a:gd name="connsiteX153" fmla="*/ 2042244 w 12192000"/>
              <a:gd name="connsiteY153" fmla="*/ 2055560 h 2237474"/>
              <a:gd name="connsiteX154" fmla="*/ 1976224 w 12192000"/>
              <a:gd name="connsiteY154" fmla="*/ 2074257 h 2237474"/>
              <a:gd name="connsiteX155" fmla="*/ 1877728 w 12192000"/>
              <a:gd name="connsiteY155" fmla="*/ 2101004 h 2237474"/>
              <a:gd name="connsiteX156" fmla="*/ 1759056 w 12192000"/>
              <a:gd name="connsiteY156" fmla="*/ 2125608 h 2237474"/>
              <a:gd name="connsiteX157" fmla="*/ 1637948 w 12192000"/>
              <a:gd name="connsiteY157" fmla="*/ 2172597 h 2237474"/>
              <a:gd name="connsiteX158" fmla="*/ 1434549 w 12192000"/>
              <a:gd name="connsiteY158" fmla="*/ 2234522 h 2237474"/>
              <a:gd name="connsiteX159" fmla="*/ 1398481 w 12192000"/>
              <a:gd name="connsiteY159" fmla="*/ 2237074 h 2237474"/>
              <a:gd name="connsiteX160" fmla="*/ 1398407 w 12192000"/>
              <a:gd name="connsiteY160" fmla="*/ 2237095 h 2237474"/>
              <a:gd name="connsiteX161" fmla="*/ 1370962 w 12192000"/>
              <a:gd name="connsiteY161" fmla="*/ 2237474 h 2237474"/>
              <a:gd name="connsiteX162" fmla="*/ 1356367 w 12192000"/>
              <a:gd name="connsiteY162" fmla="*/ 2235089 h 2237474"/>
              <a:gd name="connsiteX163" fmla="*/ 1324828 w 12192000"/>
              <a:gd name="connsiteY163" fmla="*/ 2231968 h 2237474"/>
              <a:gd name="connsiteX164" fmla="*/ 1297744 w 12192000"/>
              <a:gd name="connsiteY164" fmla="*/ 2235849 h 2237474"/>
              <a:gd name="connsiteX165" fmla="*/ 1286236 w 12192000"/>
              <a:gd name="connsiteY165" fmla="*/ 2233135 h 2237474"/>
              <a:gd name="connsiteX166" fmla="*/ 1283504 w 12192000"/>
              <a:gd name="connsiteY166" fmla="*/ 2233797 h 2237474"/>
              <a:gd name="connsiteX167" fmla="*/ 1279765 w 12192000"/>
              <a:gd name="connsiteY167" fmla="*/ 2229639 h 2237474"/>
              <a:gd name="connsiteX168" fmla="*/ 1195347 w 12192000"/>
              <a:gd name="connsiteY168" fmla="*/ 2212354 h 2237474"/>
              <a:gd name="connsiteX169" fmla="*/ 970251 w 12192000"/>
              <a:gd name="connsiteY169" fmla="*/ 2221029 h 2237474"/>
              <a:gd name="connsiteX170" fmla="*/ 812914 w 12192000"/>
              <a:gd name="connsiteY170" fmla="*/ 2202752 h 2237474"/>
              <a:gd name="connsiteX171" fmla="*/ 800195 w 12192000"/>
              <a:gd name="connsiteY171" fmla="*/ 2209407 h 2237474"/>
              <a:gd name="connsiteX172" fmla="*/ 784978 w 12192000"/>
              <a:gd name="connsiteY172" fmla="*/ 2212360 h 2237474"/>
              <a:gd name="connsiteX173" fmla="*/ 681987 w 12192000"/>
              <a:gd name="connsiteY173" fmla="*/ 2216757 h 2237474"/>
              <a:gd name="connsiteX174" fmla="*/ 669923 w 12192000"/>
              <a:gd name="connsiteY174" fmla="*/ 2211682 h 2237474"/>
              <a:gd name="connsiteX175" fmla="*/ 648680 w 12192000"/>
              <a:gd name="connsiteY175" fmla="*/ 2206229 h 2237474"/>
              <a:gd name="connsiteX176" fmla="*/ 597225 w 12192000"/>
              <a:gd name="connsiteY176" fmla="*/ 2180999 h 2237474"/>
              <a:gd name="connsiteX177" fmla="*/ 558449 w 12192000"/>
              <a:gd name="connsiteY177" fmla="*/ 2182346 h 2237474"/>
              <a:gd name="connsiteX178" fmla="*/ 550517 w 12192000"/>
              <a:gd name="connsiteY178" fmla="*/ 2182060 h 2237474"/>
              <a:gd name="connsiteX179" fmla="*/ 550309 w 12192000"/>
              <a:gd name="connsiteY179" fmla="*/ 2181825 h 2237474"/>
              <a:gd name="connsiteX180" fmla="*/ 541836 w 12192000"/>
              <a:gd name="connsiteY180" fmla="*/ 2181063 h 2237474"/>
              <a:gd name="connsiteX181" fmla="*/ 536057 w 12192000"/>
              <a:gd name="connsiteY181" fmla="*/ 2181537 h 2237474"/>
              <a:gd name="connsiteX182" fmla="*/ 520671 w 12192000"/>
              <a:gd name="connsiteY182" fmla="*/ 2180980 h 2237474"/>
              <a:gd name="connsiteX183" fmla="*/ 515024 w 12192000"/>
              <a:gd name="connsiteY183" fmla="*/ 2179258 h 2237474"/>
              <a:gd name="connsiteX184" fmla="*/ 512278 w 12192000"/>
              <a:gd name="connsiteY184" fmla="*/ 2176369 h 2237474"/>
              <a:gd name="connsiteX185" fmla="*/ 480419 w 12192000"/>
              <a:gd name="connsiteY185" fmla="*/ 2167807 h 2237474"/>
              <a:gd name="connsiteX186" fmla="*/ 413835 w 12192000"/>
              <a:gd name="connsiteY186" fmla="*/ 2156783 h 2237474"/>
              <a:gd name="connsiteX187" fmla="*/ 376513 w 12192000"/>
              <a:gd name="connsiteY187" fmla="*/ 2154014 h 2237474"/>
              <a:gd name="connsiteX188" fmla="*/ 273386 w 12192000"/>
              <a:gd name="connsiteY188" fmla="*/ 2142551 h 2237474"/>
              <a:gd name="connsiteX189" fmla="*/ 169207 w 12192000"/>
              <a:gd name="connsiteY189" fmla="*/ 2128100 h 2237474"/>
              <a:gd name="connsiteX190" fmla="*/ 93149 w 12192000"/>
              <a:gd name="connsiteY190" fmla="*/ 2105324 h 2237474"/>
              <a:gd name="connsiteX191" fmla="*/ 88109 w 12192000"/>
              <a:gd name="connsiteY191" fmla="*/ 2106704 h 2237474"/>
              <a:gd name="connsiteX192" fmla="*/ 80022 w 12192000"/>
              <a:gd name="connsiteY192" fmla="*/ 2107254 h 2237474"/>
              <a:gd name="connsiteX193" fmla="*/ 79717 w 12192000"/>
              <a:gd name="connsiteY193" fmla="*/ 2107046 h 2237474"/>
              <a:gd name="connsiteX194" fmla="*/ 72352 w 12192000"/>
              <a:gd name="connsiteY194" fmla="*/ 2107991 h 2237474"/>
              <a:gd name="connsiteX195" fmla="*/ 37645 w 12192000"/>
              <a:gd name="connsiteY195" fmla="*/ 2115401 h 2237474"/>
              <a:gd name="connsiteX196" fmla="*/ 4572 w 12192000"/>
              <a:gd name="connsiteY196" fmla="*/ 2111091 h 2237474"/>
              <a:gd name="connsiteX197" fmla="*/ 0 w 12192000"/>
              <a:gd name="connsiteY197" fmla="*/ 2110468 h 2237474"/>
              <a:gd name="connsiteX198" fmla="*/ 0 w 12192000"/>
              <a:gd name="connsiteY19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42099 w 12192000"/>
              <a:gd name="connsiteY53" fmla="*/ 1336332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39997 w 12192000"/>
              <a:gd name="connsiteY50" fmla="*/ 1282713 h 2237474"/>
              <a:gd name="connsiteX51" fmla="*/ 8074238 w 12192000"/>
              <a:gd name="connsiteY51" fmla="*/ 1301895 h 2237474"/>
              <a:gd name="connsiteX52" fmla="*/ 7942099 w 12192000"/>
              <a:gd name="connsiteY52" fmla="*/ 1336332 h 2237474"/>
              <a:gd name="connsiteX53" fmla="*/ 7902328 w 12192000"/>
              <a:gd name="connsiteY53" fmla="*/ 1345865 h 2237474"/>
              <a:gd name="connsiteX54" fmla="*/ 7840612 w 12192000"/>
              <a:gd name="connsiteY54" fmla="*/ 1369373 h 2237474"/>
              <a:gd name="connsiteX55" fmla="*/ 7786819 w 12192000"/>
              <a:gd name="connsiteY55" fmla="*/ 1378970 h 2237474"/>
              <a:gd name="connsiteX56" fmla="*/ 7548172 w 12192000"/>
              <a:gd name="connsiteY56" fmla="*/ 1417460 h 2237474"/>
              <a:gd name="connsiteX57" fmla="*/ 7483437 w 12192000"/>
              <a:gd name="connsiteY57" fmla="*/ 1478152 h 2237474"/>
              <a:gd name="connsiteX58" fmla="*/ 7377870 w 12192000"/>
              <a:gd name="connsiteY58" fmla="*/ 1523319 h 2237474"/>
              <a:gd name="connsiteX59" fmla="*/ 7230737 w 12192000"/>
              <a:gd name="connsiteY59" fmla="*/ 1562633 h 2237474"/>
              <a:gd name="connsiteX60" fmla="*/ 7224458 w 12192000"/>
              <a:gd name="connsiteY60" fmla="*/ 1573008 h 2237474"/>
              <a:gd name="connsiteX61" fmla="*/ 7183121 w 12192000"/>
              <a:gd name="connsiteY61" fmla="*/ 1595162 h 2237474"/>
              <a:gd name="connsiteX62" fmla="*/ 7164601 w 12192000"/>
              <a:gd name="connsiteY62" fmla="*/ 1606490 h 2237474"/>
              <a:gd name="connsiteX63" fmla="*/ 7031309 w 12192000"/>
              <a:gd name="connsiteY63" fmla="*/ 1619451 h 2237474"/>
              <a:gd name="connsiteX64" fmla="*/ 6900177 w 12192000"/>
              <a:gd name="connsiteY64" fmla="*/ 1636016 h 2237474"/>
              <a:gd name="connsiteX65" fmla="*/ 6795372 w 12192000"/>
              <a:gd name="connsiteY65" fmla="*/ 1644845 h 2237474"/>
              <a:gd name="connsiteX66" fmla="*/ 6692251 w 12192000"/>
              <a:gd name="connsiteY66" fmla="*/ 1656357 h 2237474"/>
              <a:gd name="connsiteX67" fmla="*/ 6655235 w 12192000"/>
              <a:gd name="connsiteY67" fmla="*/ 1661869 h 2237474"/>
              <a:gd name="connsiteX68" fmla="*/ 6554894 w 12192000"/>
              <a:gd name="connsiteY68" fmla="*/ 1664428 h 2237474"/>
              <a:gd name="connsiteX69" fmla="*/ 6516595 w 12192000"/>
              <a:gd name="connsiteY69" fmla="*/ 1667475 h 2237474"/>
              <a:gd name="connsiteX70" fmla="*/ 6508541 w 12192000"/>
              <a:gd name="connsiteY70" fmla="*/ 1668757 h 2237474"/>
              <a:gd name="connsiteX71" fmla="*/ 6471012 w 12192000"/>
              <a:gd name="connsiteY71" fmla="*/ 1678604 h 2237474"/>
              <a:gd name="connsiteX72" fmla="*/ 6364035 w 12192000"/>
              <a:gd name="connsiteY72" fmla="*/ 1667683 h 2237474"/>
              <a:gd name="connsiteX73" fmla="*/ 6280959 w 12192000"/>
              <a:gd name="connsiteY73" fmla="*/ 1689329 h 2237474"/>
              <a:gd name="connsiteX74" fmla="*/ 6243319 w 12192000"/>
              <a:gd name="connsiteY74" fmla="*/ 1695560 h 2237474"/>
              <a:gd name="connsiteX75" fmla="*/ 6098321 w 12192000"/>
              <a:gd name="connsiteY75" fmla="*/ 1721646 h 2237474"/>
              <a:gd name="connsiteX76" fmla="*/ 5880652 w 12192000"/>
              <a:gd name="connsiteY76" fmla="*/ 1779643 h 2237474"/>
              <a:gd name="connsiteX77" fmla="*/ 5785959 w 12192000"/>
              <a:gd name="connsiteY77" fmla="*/ 1775307 h 2237474"/>
              <a:gd name="connsiteX78" fmla="*/ 5643534 w 12192000"/>
              <a:gd name="connsiteY78" fmla="*/ 1802919 h 2237474"/>
              <a:gd name="connsiteX79" fmla="*/ 5518799 w 12192000"/>
              <a:gd name="connsiteY79" fmla="*/ 1818312 h 2237474"/>
              <a:gd name="connsiteX80" fmla="*/ 5505014 w 12192000"/>
              <a:gd name="connsiteY80" fmla="*/ 1819259 h 2237474"/>
              <a:gd name="connsiteX81" fmla="*/ 5453307 w 12192000"/>
              <a:gd name="connsiteY81" fmla="*/ 1815450 h 2237474"/>
              <a:gd name="connsiteX82" fmla="*/ 5221533 w 12192000"/>
              <a:gd name="connsiteY82" fmla="*/ 1846950 h 2237474"/>
              <a:gd name="connsiteX83" fmla="*/ 5149802 w 12192000"/>
              <a:gd name="connsiteY83" fmla="*/ 1844846 h 2237474"/>
              <a:gd name="connsiteX84" fmla="*/ 5114927 w 12192000"/>
              <a:gd name="connsiteY84" fmla="*/ 1847827 h 2237474"/>
              <a:gd name="connsiteX85" fmla="*/ 5108970 w 12192000"/>
              <a:gd name="connsiteY85" fmla="*/ 1847935 h 2237474"/>
              <a:gd name="connsiteX86" fmla="*/ 5067961 w 12192000"/>
              <a:gd name="connsiteY86" fmla="*/ 1845917 h 2237474"/>
              <a:gd name="connsiteX87" fmla="*/ 5007075 w 12192000"/>
              <a:gd name="connsiteY87" fmla="*/ 1838626 h 2237474"/>
              <a:gd name="connsiteX88" fmla="*/ 4944087 w 12192000"/>
              <a:gd name="connsiteY88" fmla="*/ 1823332 h 2237474"/>
              <a:gd name="connsiteX89" fmla="*/ 4907662 w 12192000"/>
              <a:gd name="connsiteY89" fmla="*/ 1816900 h 2237474"/>
              <a:gd name="connsiteX90" fmla="*/ 4882386 w 12192000"/>
              <a:gd name="connsiteY90" fmla="*/ 1809844 h 2237474"/>
              <a:gd name="connsiteX91" fmla="*/ 4811440 w 12192000"/>
              <a:gd name="connsiteY91" fmla="*/ 1804655 h 2237474"/>
              <a:gd name="connsiteX92" fmla="*/ 4691075 w 12192000"/>
              <a:gd name="connsiteY92" fmla="*/ 1801389 h 2237474"/>
              <a:gd name="connsiteX93" fmla="*/ 4611738 w 12192000"/>
              <a:gd name="connsiteY93" fmla="*/ 1776964 h 2237474"/>
              <a:gd name="connsiteX94" fmla="*/ 4560070 w 12192000"/>
              <a:gd name="connsiteY94" fmla="*/ 1785640 h 2237474"/>
              <a:gd name="connsiteX95" fmla="*/ 4536503 w 12192000"/>
              <a:gd name="connsiteY95" fmla="*/ 1785334 h 2237474"/>
              <a:gd name="connsiteX96" fmla="*/ 4513724 w 12192000"/>
              <a:gd name="connsiteY96" fmla="*/ 1791996 h 2237474"/>
              <a:gd name="connsiteX97" fmla="*/ 4459810 w 12192000"/>
              <a:gd name="connsiteY97" fmla="*/ 1797886 h 2237474"/>
              <a:gd name="connsiteX98" fmla="*/ 4379064 w 12192000"/>
              <a:gd name="connsiteY98" fmla="*/ 1817177 h 2237474"/>
              <a:gd name="connsiteX99" fmla="*/ 4290981 w 12192000"/>
              <a:gd name="connsiteY99" fmla="*/ 1839677 h 2237474"/>
              <a:gd name="connsiteX100" fmla="*/ 4238372 w 12192000"/>
              <a:gd name="connsiteY100" fmla="*/ 1851480 h 2237474"/>
              <a:gd name="connsiteX101" fmla="*/ 4232517 w 12192000"/>
              <a:gd name="connsiteY101" fmla="*/ 1852567 h 2237474"/>
              <a:gd name="connsiteX102" fmla="*/ 4191732 w 12192000"/>
              <a:gd name="connsiteY102" fmla="*/ 1857328 h 2237474"/>
              <a:gd name="connsiteX103" fmla="*/ 4065532 w 12192000"/>
              <a:gd name="connsiteY103" fmla="*/ 1855477 h 2237474"/>
              <a:gd name="connsiteX104" fmla="*/ 4028460 w 12192000"/>
              <a:gd name="connsiteY104" fmla="*/ 1855137 h 2237474"/>
              <a:gd name="connsiteX105" fmla="*/ 4002267 w 12192000"/>
              <a:gd name="connsiteY105" fmla="*/ 1852352 h 2237474"/>
              <a:gd name="connsiteX106" fmla="*/ 3931396 w 12192000"/>
              <a:gd name="connsiteY106" fmla="*/ 1858915 h 2237474"/>
              <a:gd name="connsiteX107" fmla="*/ 3812162 w 12192000"/>
              <a:gd name="connsiteY107" fmla="*/ 1875501 h 2237474"/>
              <a:gd name="connsiteX108" fmla="*/ 3729530 w 12192000"/>
              <a:gd name="connsiteY108" fmla="*/ 1864513 h 2237474"/>
              <a:gd name="connsiteX109" fmla="*/ 3680177 w 12192000"/>
              <a:gd name="connsiteY109" fmla="*/ 1881552 h 2237474"/>
              <a:gd name="connsiteX110" fmla="*/ 3567259 w 12192000"/>
              <a:gd name="connsiteY110" fmla="*/ 1893482 h 2237474"/>
              <a:gd name="connsiteX111" fmla="*/ 3405770 w 12192000"/>
              <a:gd name="connsiteY111" fmla="*/ 1904591 h 2237474"/>
              <a:gd name="connsiteX112" fmla="*/ 3280097 w 12192000"/>
              <a:gd name="connsiteY112" fmla="*/ 1919610 h 2237474"/>
              <a:gd name="connsiteX113" fmla="*/ 3123424 w 12192000"/>
              <a:gd name="connsiteY113" fmla="*/ 1952930 h 2237474"/>
              <a:gd name="connsiteX114" fmla="*/ 3009910 w 12192000"/>
              <a:gd name="connsiteY114" fmla="*/ 1957866 h 2237474"/>
              <a:gd name="connsiteX115" fmla="*/ 2995934 w 12192000"/>
              <a:gd name="connsiteY115" fmla="*/ 1967085 h 2237474"/>
              <a:gd name="connsiteX116" fmla="*/ 2980071 w 12192000"/>
              <a:gd name="connsiteY116" fmla="*/ 1972988 h 2237474"/>
              <a:gd name="connsiteX117" fmla="*/ 2978094 w 12192000"/>
              <a:gd name="connsiteY117" fmla="*/ 1972369 h 2237474"/>
              <a:gd name="connsiteX118" fmla="*/ 2942858 w 12192000"/>
              <a:gd name="connsiteY118" fmla="*/ 1981367 h 2237474"/>
              <a:gd name="connsiteX119" fmla="*/ 2875436 w 12192000"/>
              <a:gd name="connsiteY119" fmla="*/ 1996977 h 2237474"/>
              <a:gd name="connsiteX120" fmla="*/ 2874892 w 12192000"/>
              <a:gd name="connsiteY120" fmla="*/ 1996085 h 2237474"/>
              <a:gd name="connsiteX121" fmla="*/ 2864145 w 12192000"/>
              <a:gd name="connsiteY121" fmla="*/ 1994061 h 2237474"/>
              <a:gd name="connsiteX122" fmla="*/ 2843662 w 12192000"/>
              <a:gd name="connsiteY122" fmla="*/ 1992498 h 2237474"/>
              <a:gd name="connsiteX123" fmla="*/ 2796128 w 12192000"/>
              <a:gd name="connsiteY123" fmla="*/ 1976403 h 2237474"/>
              <a:gd name="connsiteX124" fmla="*/ 2756784 w 12192000"/>
              <a:gd name="connsiteY124" fmla="*/ 1985116 h 2237474"/>
              <a:gd name="connsiteX125" fmla="*/ 2748833 w 12192000"/>
              <a:gd name="connsiteY125" fmla="*/ 1986323 h 2237474"/>
              <a:gd name="connsiteX126" fmla="*/ 2748661 w 12192000"/>
              <a:gd name="connsiteY126" fmla="*/ 1986122 h 2237474"/>
              <a:gd name="connsiteX127" fmla="*/ 2740251 w 12192000"/>
              <a:gd name="connsiteY127" fmla="*/ 1986946 h 2237474"/>
              <a:gd name="connsiteX128" fmla="*/ 2718916 w 12192000"/>
              <a:gd name="connsiteY128" fmla="*/ 1990867 h 2237474"/>
              <a:gd name="connsiteX129" fmla="*/ 2713522 w 12192000"/>
              <a:gd name="connsiteY129" fmla="*/ 1990173 h 2237474"/>
              <a:gd name="connsiteX130" fmla="*/ 2680597 w 12192000"/>
              <a:gd name="connsiteY130" fmla="*/ 1984996 h 2237474"/>
              <a:gd name="connsiteX131" fmla="*/ 2578178 w 12192000"/>
              <a:gd name="connsiteY131" fmla="*/ 1990531 h 2237474"/>
              <a:gd name="connsiteX132" fmla="*/ 2476147 w 12192000"/>
              <a:gd name="connsiteY132" fmla="*/ 1998305 h 2237474"/>
              <a:gd name="connsiteX133" fmla="*/ 2373568 w 12192000"/>
              <a:gd name="connsiteY133" fmla="*/ 2003219 h 2237474"/>
              <a:gd name="connsiteX134" fmla="*/ 2321399 w 12192000"/>
              <a:gd name="connsiteY134" fmla="*/ 1989467 h 2237474"/>
              <a:gd name="connsiteX135" fmla="*/ 2315525 w 12192000"/>
              <a:gd name="connsiteY135" fmla="*/ 1989708 h 2237474"/>
              <a:gd name="connsiteX136" fmla="*/ 2300792 w 12192000"/>
              <a:gd name="connsiteY136" fmla="*/ 1994290 h 2237474"/>
              <a:gd name="connsiteX137" fmla="*/ 2295469 w 12192000"/>
              <a:gd name="connsiteY137" fmla="*/ 1996659 h 2237474"/>
              <a:gd name="connsiteX138" fmla="*/ 2287219 w 12192000"/>
              <a:gd name="connsiteY138" fmla="*/ 1998750 h 2237474"/>
              <a:gd name="connsiteX139" fmla="*/ 2286948 w 12192000"/>
              <a:gd name="connsiteY139" fmla="*/ 1998596 h 2237474"/>
              <a:gd name="connsiteX140" fmla="*/ 2243069 w 12192000"/>
              <a:gd name="connsiteY140" fmla="*/ 2015111 h 2237474"/>
              <a:gd name="connsiteX141" fmla="*/ 2186609 w 12192000"/>
              <a:gd name="connsiteY141" fmla="*/ 2008263 h 2237474"/>
              <a:gd name="connsiteX142" fmla="*/ 2164831 w 12192000"/>
              <a:gd name="connsiteY142" fmla="*/ 2010143 h 2237474"/>
              <a:gd name="connsiteX143" fmla="*/ 2152836 w 12192000"/>
              <a:gd name="connsiteY143" fmla="*/ 2010048 h 2237474"/>
              <a:gd name="connsiteX144" fmla="*/ 2117102 w 12192000"/>
              <a:gd name="connsiteY144" fmla="*/ 2023004 h 2237474"/>
              <a:gd name="connsiteX145" fmla="*/ 2111935 w 12192000"/>
              <a:gd name="connsiteY145" fmla="*/ 2023163 h 2237474"/>
              <a:gd name="connsiteX146" fmla="*/ 2089991 w 12192000"/>
              <a:gd name="connsiteY146" fmla="*/ 2034193 h 2237474"/>
              <a:gd name="connsiteX147" fmla="*/ 2058061 w 12192000"/>
              <a:gd name="connsiteY147" fmla="*/ 2047942 h 2237474"/>
              <a:gd name="connsiteX148" fmla="*/ 2055737 w 12192000"/>
              <a:gd name="connsiteY148" fmla="*/ 2047704 h 2237474"/>
              <a:gd name="connsiteX149" fmla="*/ 2042244 w 12192000"/>
              <a:gd name="connsiteY149" fmla="*/ 2055560 h 2237474"/>
              <a:gd name="connsiteX150" fmla="*/ 1976224 w 12192000"/>
              <a:gd name="connsiteY150" fmla="*/ 2074257 h 2237474"/>
              <a:gd name="connsiteX151" fmla="*/ 1877728 w 12192000"/>
              <a:gd name="connsiteY151" fmla="*/ 2101004 h 2237474"/>
              <a:gd name="connsiteX152" fmla="*/ 1759056 w 12192000"/>
              <a:gd name="connsiteY152" fmla="*/ 2125608 h 2237474"/>
              <a:gd name="connsiteX153" fmla="*/ 1637948 w 12192000"/>
              <a:gd name="connsiteY153" fmla="*/ 2172597 h 2237474"/>
              <a:gd name="connsiteX154" fmla="*/ 1434549 w 12192000"/>
              <a:gd name="connsiteY154" fmla="*/ 2234522 h 2237474"/>
              <a:gd name="connsiteX155" fmla="*/ 1398481 w 12192000"/>
              <a:gd name="connsiteY155" fmla="*/ 2237074 h 2237474"/>
              <a:gd name="connsiteX156" fmla="*/ 1398407 w 12192000"/>
              <a:gd name="connsiteY156" fmla="*/ 2237095 h 2237474"/>
              <a:gd name="connsiteX157" fmla="*/ 1370962 w 12192000"/>
              <a:gd name="connsiteY157" fmla="*/ 2237474 h 2237474"/>
              <a:gd name="connsiteX158" fmla="*/ 1356367 w 12192000"/>
              <a:gd name="connsiteY158" fmla="*/ 2235089 h 2237474"/>
              <a:gd name="connsiteX159" fmla="*/ 1324828 w 12192000"/>
              <a:gd name="connsiteY159" fmla="*/ 2231968 h 2237474"/>
              <a:gd name="connsiteX160" fmla="*/ 1297744 w 12192000"/>
              <a:gd name="connsiteY160" fmla="*/ 2235849 h 2237474"/>
              <a:gd name="connsiteX161" fmla="*/ 1286236 w 12192000"/>
              <a:gd name="connsiteY161" fmla="*/ 2233135 h 2237474"/>
              <a:gd name="connsiteX162" fmla="*/ 1283504 w 12192000"/>
              <a:gd name="connsiteY162" fmla="*/ 2233797 h 2237474"/>
              <a:gd name="connsiteX163" fmla="*/ 1279765 w 12192000"/>
              <a:gd name="connsiteY163" fmla="*/ 2229639 h 2237474"/>
              <a:gd name="connsiteX164" fmla="*/ 1195347 w 12192000"/>
              <a:gd name="connsiteY164" fmla="*/ 2212354 h 2237474"/>
              <a:gd name="connsiteX165" fmla="*/ 970251 w 12192000"/>
              <a:gd name="connsiteY165" fmla="*/ 2221029 h 2237474"/>
              <a:gd name="connsiteX166" fmla="*/ 812914 w 12192000"/>
              <a:gd name="connsiteY166" fmla="*/ 2202752 h 2237474"/>
              <a:gd name="connsiteX167" fmla="*/ 800195 w 12192000"/>
              <a:gd name="connsiteY167" fmla="*/ 2209407 h 2237474"/>
              <a:gd name="connsiteX168" fmla="*/ 784978 w 12192000"/>
              <a:gd name="connsiteY168" fmla="*/ 2212360 h 2237474"/>
              <a:gd name="connsiteX169" fmla="*/ 681987 w 12192000"/>
              <a:gd name="connsiteY169" fmla="*/ 2216757 h 2237474"/>
              <a:gd name="connsiteX170" fmla="*/ 669923 w 12192000"/>
              <a:gd name="connsiteY170" fmla="*/ 2211682 h 2237474"/>
              <a:gd name="connsiteX171" fmla="*/ 648680 w 12192000"/>
              <a:gd name="connsiteY171" fmla="*/ 2206229 h 2237474"/>
              <a:gd name="connsiteX172" fmla="*/ 597225 w 12192000"/>
              <a:gd name="connsiteY172" fmla="*/ 2180999 h 2237474"/>
              <a:gd name="connsiteX173" fmla="*/ 558449 w 12192000"/>
              <a:gd name="connsiteY173" fmla="*/ 2182346 h 2237474"/>
              <a:gd name="connsiteX174" fmla="*/ 550517 w 12192000"/>
              <a:gd name="connsiteY174" fmla="*/ 2182060 h 2237474"/>
              <a:gd name="connsiteX175" fmla="*/ 550309 w 12192000"/>
              <a:gd name="connsiteY175" fmla="*/ 2181825 h 2237474"/>
              <a:gd name="connsiteX176" fmla="*/ 541836 w 12192000"/>
              <a:gd name="connsiteY176" fmla="*/ 2181063 h 2237474"/>
              <a:gd name="connsiteX177" fmla="*/ 536057 w 12192000"/>
              <a:gd name="connsiteY177" fmla="*/ 2181537 h 2237474"/>
              <a:gd name="connsiteX178" fmla="*/ 520671 w 12192000"/>
              <a:gd name="connsiteY178" fmla="*/ 2180980 h 2237474"/>
              <a:gd name="connsiteX179" fmla="*/ 515024 w 12192000"/>
              <a:gd name="connsiteY179" fmla="*/ 2179258 h 2237474"/>
              <a:gd name="connsiteX180" fmla="*/ 512278 w 12192000"/>
              <a:gd name="connsiteY180" fmla="*/ 2176369 h 2237474"/>
              <a:gd name="connsiteX181" fmla="*/ 480419 w 12192000"/>
              <a:gd name="connsiteY181" fmla="*/ 2167807 h 2237474"/>
              <a:gd name="connsiteX182" fmla="*/ 413835 w 12192000"/>
              <a:gd name="connsiteY182" fmla="*/ 2156783 h 2237474"/>
              <a:gd name="connsiteX183" fmla="*/ 376513 w 12192000"/>
              <a:gd name="connsiteY183" fmla="*/ 2154014 h 2237474"/>
              <a:gd name="connsiteX184" fmla="*/ 273386 w 12192000"/>
              <a:gd name="connsiteY184" fmla="*/ 2142551 h 2237474"/>
              <a:gd name="connsiteX185" fmla="*/ 169207 w 12192000"/>
              <a:gd name="connsiteY185" fmla="*/ 2128100 h 2237474"/>
              <a:gd name="connsiteX186" fmla="*/ 93149 w 12192000"/>
              <a:gd name="connsiteY186" fmla="*/ 2105324 h 2237474"/>
              <a:gd name="connsiteX187" fmla="*/ 88109 w 12192000"/>
              <a:gd name="connsiteY187" fmla="*/ 2106704 h 2237474"/>
              <a:gd name="connsiteX188" fmla="*/ 80022 w 12192000"/>
              <a:gd name="connsiteY188" fmla="*/ 2107254 h 2237474"/>
              <a:gd name="connsiteX189" fmla="*/ 79717 w 12192000"/>
              <a:gd name="connsiteY189" fmla="*/ 2107046 h 2237474"/>
              <a:gd name="connsiteX190" fmla="*/ 72352 w 12192000"/>
              <a:gd name="connsiteY190" fmla="*/ 2107991 h 2237474"/>
              <a:gd name="connsiteX191" fmla="*/ 37645 w 12192000"/>
              <a:gd name="connsiteY191" fmla="*/ 2115401 h 2237474"/>
              <a:gd name="connsiteX192" fmla="*/ 4572 w 12192000"/>
              <a:gd name="connsiteY192" fmla="*/ 2111091 h 2237474"/>
              <a:gd name="connsiteX193" fmla="*/ 0 w 12192000"/>
              <a:gd name="connsiteY193" fmla="*/ 2110468 h 2237474"/>
              <a:gd name="connsiteX194" fmla="*/ 0 w 12192000"/>
              <a:gd name="connsiteY19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8975 w 12192000"/>
              <a:gd name="connsiteY12" fmla="*/ 75527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715896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78619 w 12192000"/>
              <a:gd name="connsiteY28" fmla="*/ 1011878 h 2237474"/>
              <a:gd name="connsiteX29" fmla="*/ 9268019 w 12192000"/>
              <a:gd name="connsiteY29" fmla="*/ 1007442 h 2237474"/>
              <a:gd name="connsiteX30" fmla="*/ 9234662 w 12192000"/>
              <a:gd name="connsiteY30" fmla="*/ 1023056 h 2237474"/>
              <a:gd name="connsiteX31" fmla="*/ 9181033 w 12192000"/>
              <a:gd name="connsiteY31" fmla="*/ 1037921 h 2237474"/>
              <a:gd name="connsiteX32" fmla="*/ 9155969 w 12192000"/>
              <a:gd name="connsiteY32" fmla="*/ 1046804 h 2237474"/>
              <a:gd name="connsiteX33" fmla="*/ 9133985 w 12192000"/>
              <a:gd name="connsiteY33" fmla="*/ 1046450 h 2237474"/>
              <a:gd name="connsiteX34" fmla="*/ 9003462 w 12192000"/>
              <a:gd name="connsiteY34" fmla="*/ 1042406 h 2237474"/>
              <a:gd name="connsiteX35" fmla="*/ 8968445 w 12192000"/>
              <a:gd name="connsiteY35" fmla="*/ 1052169 h 2237474"/>
              <a:gd name="connsiteX36" fmla="*/ 8886001 w 12192000"/>
              <a:gd name="connsiteY36" fmla="*/ 1067468 h 2237474"/>
              <a:gd name="connsiteX37" fmla="*/ 8838610 w 12192000"/>
              <a:gd name="connsiteY37" fmla="*/ 1075091 h 2237474"/>
              <a:gd name="connsiteX38" fmla="*/ 8750383 w 12192000"/>
              <a:gd name="connsiteY38" fmla="*/ 1097387 h 2237474"/>
              <a:gd name="connsiteX39" fmla="*/ 8665605 w 12192000"/>
              <a:gd name="connsiteY39" fmla="*/ 1110791 h 2237474"/>
              <a:gd name="connsiteX40" fmla="*/ 8584946 w 12192000"/>
              <a:gd name="connsiteY40" fmla="*/ 1135226 h 2237474"/>
              <a:gd name="connsiteX41" fmla="*/ 8460755 w 12192000"/>
              <a:gd name="connsiteY41" fmla="*/ 1203427 h 2237474"/>
              <a:gd name="connsiteX42" fmla="*/ 8419755 w 12192000"/>
              <a:gd name="connsiteY42" fmla="*/ 1216260 h 2237474"/>
              <a:gd name="connsiteX43" fmla="*/ 8411626 w 12192000"/>
              <a:gd name="connsiteY43" fmla="*/ 1214397 h 2237474"/>
              <a:gd name="connsiteX44" fmla="*/ 8363469 w 12192000"/>
              <a:gd name="connsiteY44" fmla="*/ 1246658 h 2237474"/>
              <a:gd name="connsiteX45" fmla="*/ 8275497 w 12192000"/>
              <a:gd name="connsiteY45" fmla="*/ 1264396 h 2237474"/>
              <a:gd name="connsiteX46" fmla="*/ 8206287 w 12192000"/>
              <a:gd name="connsiteY46" fmla="*/ 1273060 h 2237474"/>
              <a:gd name="connsiteX47" fmla="*/ 8139997 w 12192000"/>
              <a:gd name="connsiteY47" fmla="*/ 1282713 h 2237474"/>
              <a:gd name="connsiteX48" fmla="*/ 8074238 w 12192000"/>
              <a:gd name="connsiteY48" fmla="*/ 1301895 h 2237474"/>
              <a:gd name="connsiteX49" fmla="*/ 7942099 w 12192000"/>
              <a:gd name="connsiteY49" fmla="*/ 1336332 h 2237474"/>
              <a:gd name="connsiteX50" fmla="*/ 7902328 w 12192000"/>
              <a:gd name="connsiteY50" fmla="*/ 1345865 h 2237474"/>
              <a:gd name="connsiteX51" fmla="*/ 7840612 w 12192000"/>
              <a:gd name="connsiteY51" fmla="*/ 1369373 h 2237474"/>
              <a:gd name="connsiteX52" fmla="*/ 7786819 w 12192000"/>
              <a:gd name="connsiteY52" fmla="*/ 1378970 h 2237474"/>
              <a:gd name="connsiteX53" fmla="*/ 7548172 w 12192000"/>
              <a:gd name="connsiteY53" fmla="*/ 1417460 h 2237474"/>
              <a:gd name="connsiteX54" fmla="*/ 7483437 w 12192000"/>
              <a:gd name="connsiteY54" fmla="*/ 1478152 h 2237474"/>
              <a:gd name="connsiteX55" fmla="*/ 7377870 w 12192000"/>
              <a:gd name="connsiteY55" fmla="*/ 1523319 h 2237474"/>
              <a:gd name="connsiteX56" fmla="*/ 7230737 w 12192000"/>
              <a:gd name="connsiteY56" fmla="*/ 1562633 h 2237474"/>
              <a:gd name="connsiteX57" fmla="*/ 7224458 w 12192000"/>
              <a:gd name="connsiteY57" fmla="*/ 1573008 h 2237474"/>
              <a:gd name="connsiteX58" fmla="*/ 7183121 w 12192000"/>
              <a:gd name="connsiteY58" fmla="*/ 1595162 h 2237474"/>
              <a:gd name="connsiteX59" fmla="*/ 7164601 w 12192000"/>
              <a:gd name="connsiteY59" fmla="*/ 1606490 h 2237474"/>
              <a:gd name="connsiteX60" fmla="*/ 7031309 w 12192000"/>
              <a:gd name="connsiteY60" fmla="*/ 1619451 h 2237474"/>
              <a:gd name="connsiteX61" fmla="*/ 6900177 w 12192000"/>
              <a:gd name="connsiteY61" fmla="*/ 1636016 h 2237474"/>
              <a:gd name="connsiteX62" fmla="*/ 6795372 w 12192000"/>
              <a:gd name="connsiteY62" fmla="*/ 1644845 h 2237474"/>
              <a:gd name="connsiteX63" fmla="*/ 6692251 w 12192000"/>
              <a:gd name="connsiteY63" fmla="*/ 1656357 h 2237474"/>
              <a:gd name="connsiteX64" fmla="*/ 6655235 w 12192000"/>
              <a:gd name="connsiteY64" fmla="*/ 1661869 h 2237474"/>
              <a:gd name="connsiteX65" fmla="*/ 6554894 w 12192000"/>
              <a:gd name="connsiteY65" fmla="*/ 1664428 h 2237474"/>
              <a:gd name="connsiteX66" fmla="*/ 6516595 w 12192000"/>
              <a:gd name="connsiteY66" fmla="*/ 1667475 h 2237474"/>
              <a:gd name="connsiteX67" fmla="*/ 6508541 w 12192000"/>
              <a:gd name="connsiteY67" fmla="*/ 1668757 h 2237474"/>
              <a:gd name="connsiteX68" fmla="*/ 6471012 w 12192000"/>
              <a:gd name="connsiteY68" fmla="*/ 1678604 h 2237474"/>
              <a:gd name="connsiteX69" fmla="*/ 6364035 w 12192000"/>
              <a:gd name="connsiteY69" fmla="*/ 1667683 h 2237474"/>
              <a:gd name="connsiteX70" fmla="*/ 6280959 w 12192000"/>
              <a:gd name="connsiteY70" fmla="*/ 1689329 h 2237474"/>
              <a:gd name="connsiteX71" fmla="*/ 6243319 w 12192000"/>
              <a:gd name="connsiteY71" fmla="*/ 1695560 h 2237474"/>
              <a:gd name="connsiteX72" fmla="*/ 6098321 w 12192000"/>
              <a:gd name="connsiteY72" fmla="*/ 1721646 h 2237474"/>
              <a:gd name="connsiteX73" fmla="*/ 5880652 w 12192000"/>
              <a:gd name="connsiteY73" fmla="*/ 1779643 h 2237474"/>
              <a:gd name="connsiteX74" fmla="*/ 5785959 w 12192000"/>
              <a:gd name="connsiteY74" fmla="*/ 1775307 h 2237474"/>
              <a:gd name="connsiteX75" fmla="*/ 5643534 w 12192000"/>
              <a:gd name="connsiteY75" fmla="*/ 1802919 h 2237474"/>
              <a:gd name="connsiteX76" fmla="*/ 5518799 w 12192000"/>
              <a:gd name="connsiteY76" fmla="*/ 1818312 h 2237474"/>
              <a:gd name="connsiteX77" fmla="*/ 5505014 w 12192000"/>
              <a:gd name="connsiteY77" fmla="*/ 1819259 h 2237474"/>
              <a:gd name="connsiteX78" fmla="*/ 5453307 w 12192000"/>
              <a:gd name="connsiteY78" fmla="*/ 1815450 h 2237474"/>
              <a:gd name="connsiteX79" fmla="*/ 5221533 w 12192000"/>
              <a:gd name="connsiteY79" fmla="*/ 1846950 h 2237474"/>
              <a:gd name="connsiteX80" fmla="*/ 5149802 w 12192000"/>
              <a:gd name="connsiteY80" fmla="*/ 1844846 h 2237474"/>
              <a:gd name="connsiteX81" fmla="*/ 5114927 w 12192000"/>
              <a:gd name="connsiteY81" fmla="*/ 1847827 h 2237474"/>
              <a:gd name="connsiteX82" fmla="*/ 5108970 w 12192000"/>
              <a:gd name="connsiteY82" fmla="*/ 1847935 h 2237474"/>
              <a:gd name="connsiteX83" fmla="*/ 5067961 w 12192000"/>
              <a:gd name="connsiteY83" fmla="*/ 1845917 h 2237474"/>
              <a:gd name="connsiteX84" fmla="*/ 5007075 w 12192000"/>
              <a:gd name="connsiteY84" fmla="*/ 1838626 h 2237474"/>
              <a:gd name="connsiteX85" fmla="*/ 4944087 w 12192000"/>
              <a:gd name="connsiteY85" fmla="*/ 1823332 h 2237474"/>
              <a:gd name="connsiteX86" fmla="*/ 4907662 w 12192000"/>
              <a:gd name="connsiteY86" fmla="*/ 1816900 h 2237474"/>
              <a:gd name="connsiteX87" fmla="*/ 4882386 w 12192000"/>
              <a:gd name="connsiteY87" fmla="*/ 1809844 h 2237474"/>
              <a:gd name="connsiteX88" fmla="*/ 4811440 w 12192000"/>
              <a:gd name="connsiteY88" fmla="*/ 1804655 h 2237474"/>
              <a:gd name="connsiteX89" fmla="*/ 4691075 w 12192000"/>
              <a:gd name="connsiteY89" fmla="*/ 1801389 h 2237474"/>
              <a:gd name="connsiteX90" fmla="*/ 4640313 w 12192000"/>
              <a:gd name="connsiteY90" fmla="*/ 1784307 h 2237474"/>
              <a:gd name="connsiteX91" fmla="*/ 4536503 w 12192000"/>
              <a:gd name="connsiteY91" fmla="*/ 1785334 h 2237474"/>
              <a:gd name="connsiteX92" fmla="*/ 4513724 w 12192000"/>
              <a:gd name="connsiteY92" fmla="*/ 1791996 h 2237474"/>
              <a:gd name="connsiteX93" fmla="*/ 4459810 w 12192000"/>
              <a:gd name="connsiteY93" fmla="*/ 1797886 h 2237474"/>
              <a:gd name="connsiteX94" fmla="*/ 4379064 w 12192000"/>
              <a:gd name="connsiteY94" fmla="*/ 1817177 h 2237474"/>
              <a:gd name="connsiteX95" fmla="*/ 4290981 w 12192000"/>
              <a:gd name="connsiteY95" fmla="*/ 1839677 h 2237474"/>
              <a:gd name="connsiteX96" fmla="*/ 4238372 w 12192000"/>
              <a:gd name="connsiteY96" fmla="*/ 1851480 h 2237474"/>
              <a:gd name="connsiteX97" fmla="*/ 4232517 w 12192000"/>
              <a:gd name="connsiteY97" fmla="*/ 1852567 h 2237474"/>
              <a:gd name="connsiteX98" fmla="*/ 4191732 w 12192000"/>
              <a:gd name="connsiteY98" fmla="*/ 1857328 h 2237474"/>
              <a:gd name="connsiteX99" fmla="*/ 4065532 w 12192000"/>
              <a:gd name="connsiteY99" fmla="*/ 1855477 h 2237474"/>
              <a:gd name="connsiteX100" fmla="*/ 4028460 w 12192000"/>
              <a:gd name="connsiteY100" fmla="*/ 1855137 h 2237474"/>
              <a:gd name="connsiteX101" fmla="*/ 4002267 w 12192000"/>
              <a:gd name="connsiteY101" fmla="*/ 1852352 h 2237474"/>
              <a:gd name="connsiteX102" fmla="*/ 3931396 w 12192000"/>
              <a:gd name="connsiteY102" fmla="*/ 1858915 h 2237474"/>
              <a:gd name="connsiteX103" fmla="*/ 3812162 w 12192000"/>
              <a:gd name="connsiteY103" fmla="*/ 1875501 h 2237474"/>
              <a:gd name="connsiteX104" fmla="*/ 3758105 w 12192000"/>
              <a:gd name="connsiteY104" fmla="*/ 1871856 h 2237474"/>
              <a:gd name="connsiteX105" fmla="*/ 3715896 w 12192000"/>
              <a:gd name="connsiteY105" fmla="*/ 1881552 h 2237474"/>
              <a:gd name="connsiteX106" fmla="*/ 3567259 w 12192000"/>
              <a:gd name="connsiteY106" fmla="*/ 1893482 h 2237474"/>
              <a:gd name="connsiteX107" fmla="*/ 3405770 w 12192000"/>
              <a:gd name="connsiteY107" fmla="*/ 1904591 h 2237474"/>
              <a:gd name="connsiteX108" fmla="*/ 3280097 w 12192000"/>
              <a:gd name="connsiteY108" fmla="*/ 1919610 h 2237474"/>
              <a:gd name="connsiteX109" fmla="*/ 3123424 w 12192000"/>
              <a:gd name="connsiteY109" fmla="*/ 1952930 h 2237474"/>
              <a:gd name="connsiteX110" fmla="*/ 3009910 w 12192000"/>
              <a:gd name="connsiteY110" fmla="*/ 1957866 h 2237474"/>
              <a:gd name="connsiteX111" fmla="*/ 2995934 w 12192000"/>
              <a:gd name="connsiteY111" fmla="*/ 1967085 h 2237474"/>
              <a:gd name="connsiteX112" fmla="*/ 2980071 w 12192000"/>
              <a:gd name="connsiteY112" fmla="*/ 1972988 h 2237474"/>
              <a:gd name="connsiteX113" fmla="*/ 2942858 w 12192000"/>
              <a:gd name="connsiteY113" fmla="*/ 1981367 h 2237474"/>
              <a:gd name="connsiteX114" fmla="*/ 2875436 w 12192000"/>
              <a:gd name="connsiteY114" fmla="*/ 1996977 h 2237474"/>
              <a:gd name="connsiteX115" fmla="*/ 2874892 w 12192000"/>
              <a:gd name="connsiteY115" fmla="*/ 1996085 h 2237474"/>
              <a:gd name="connsiteX116" fmla="*/ 2864145 w 12192000"/>
              <a:gd name="connsiteY116" fmla="*/ 1994061 h 2237474"/>
              <a:gd name="connsiteX117" fmla="*/ 2843662 w 12192000"/>
              <a:gd name="connsiteY117" fmla="*/ 1992498 h 2237474"/>
              <a:gd name="connsiteX118" fmla="*/ 2796128 w 12192000"/>
              <a:gd name="connsiteY118" fmla="*/ 1976403 h 2237474"/>
              <a:gd name="connsiteX119" fmla="*/ 2756784 w 12192000"/>
              <a:gd name="connsiteY119" fmla="*/ 1985116 h 2237474"/>
              <a:gd name="connsiteX120" fmla="*/ 2748833 w 12192000"/>
              <a:gd name="connsiteY120" fmla="*/ 1986323 h 2237474"/>
              <a:gd name="connsiteX121" fmla="*/ 2748661 w 12192000"/>
              <a:gd name="connsiteY121" fmla="*/ 1986122 h 2237474"/>
              <a:gd name="connsiteX122" fmla="*/ 2740251 w 12192000"/>
              <a:gd name="connsiteY122" fmla="*/ 1986946 h 2237474"/>
              <a:gd name="connsiteX123" fmla="*/ 2718916 w 12192000"/>
              <a:gd name="connsiteY123" fmla="*/ 1990867 h 2237474"/>
              <a:gd name="connsiteX124" fmla="*/ 2713522 w 12192000"/>
              <a:gd name="connsiteY124" fmla="*/ 1990173 h 2237474"/>
              <a:gd name="connsiteX125" fmla="*/ 2680597 w 12192000"/>
              <a:gd name="connsiteY125" fmla="*/ 1984996 h 2237474"/>
              <a:gd name="connsiteX126" fmla="*/ 2578178 w 12192000"/>
              <a:gd name="connsiteY126" fmla="*/ 1990531 h 2237474"/>
              <a:gd name="connsiteX127" fmla="*/ 2476147 w 12192000"/>
              <a:gd name="connsiteY127" fmla="*/ 1998305 h 2237474"/>
              <a:gd name="connsiteX128" fmla="*/ 2373568 w 12192000"/>
              <a:gd name="connsiteY128" fmla="*/ 2003219 h 2237474"/>
              <a:gd name="connsiteX129" fmla="*/ 2321399 w 12192000"/>
              <a:gd name="connsiteY129" fmla="*/ 1989467 h 2237474"/>
              <a:gd name="connsiteX130" fmla="*/ 2315525 w 12192000"/>
              <a:gd name="connsiteY130" fmla="*/ 1989708 h 2237474"/>
              <a:gd name="connsiteX131" fmla="*/ 2300792 w 12192000"/>
              <a:gd name="connsiteY131" fmla="*/ 1994290 h 2237474"/>
              <a:gd name="connsiteX132" fmla="*/ 2295469 w 12192000"/>
              <a:gd name="connsiteY132" fmla="*/ 1996659 h 2237474"/>
              <a:gd name="connsiteX133" fmla="*/ 2287219 w 12192000"/>
              <a:gd name="connsiteY133" fmla="*/ 1998750 h 2237474"/>
              <a:gd name="connsiteX134" fmla="*/ 2286948 w 12192000"/>
              <a:gd name="connsiteY134" fmla="*/ 1998596 h 2237474"/>
              <a:gd name="connsiteX135" fmla="*/ 2243069 w 12192000"/>
              <a:gd name="connsiteY135" fmla="*/ 2015111 h 2237474"/>
              <a:gd name="connsiteX136" fmla="*/ 2186609 w 12192000"/>
              <a:gd name="connsiteY136" fmla="*/ 2008263 h 2237474"/>
              <a:gd name="connsiteX137" fmla="*/ 2164831 w 12192000"/>
              <a:gd name="connsiteY137" fmla="*/ 2010143 h 2237474"/>
              <a:gd name="connsiteX138" fmla="*/ 2152836 w 12192000"/>
              <a:gd name="connsiteY138" fmla="*/ 2010048 h 2237474"/>
              <a:gd name="connsiteX139" fmla="*/ 2117102 w 12192000"/>
              <a:gd name="connsiteY139" fmla="*/ 2023004 h 2237474"/>
              <a:gd name="connsiteX140" fmla="*/ 2111935 w 12192000"/>
              <a:gd name="connsiteY140" fmla="*/ 2023163 h 2237474"/>
              <a:gd name="connsiteX141" fmla="*/ 2089991 w 12192000"/>
              <a:gd name="connsiteY141" fmla="*/ 2034193 h 2237474"/>
              <a:gd name="connsiteX142" fmla="*/ 2058061 w 12192000"/>
              <a:gd name="connsiteY142" fmla="*/ 2047942 h 2237474"/>
              <a:gd name="connsiteX143" fmla="*/ 2055737 w 12192000"/>
              <a:gd name="connsiteY143" fmla="*/ 2047704 h 2237474"/>
              <a:gd name="connsiteX144" fmla="*/ 2042244 w 12192000"/>
              <a:gd name="connsiteY144" fmla="*/ 2055560 h 2237474"/>
              <a:gd name="connsiteX145" fmla="*/ 1976224 w 12192000"/>
              <a:gd name="connsiteY145" fmla="*/ 2074257 h 2237474"/>
              <a:gd name="connsiteX146" fmla="*/ 1877728 w 12192000"/>
              <a:gd name="connsiteY146" fmla="*/ 2101004 h 2237474"/>
              <a:gd name="connsiteX147" fmla="*/ 1759056 w 12192000"/>
              <a:gd name="connsiteY147" fmla="*/ 2125608 h 2237474"/>
              <a:gd name="connsiteX148" fmla="*/ 1637948 w 12192000"/>
              <a:gd name="connsiteY148" fmla="*/ 2172597 h 2237474"/>
              <a:gd name="connsiteX149" fmla="*/ 1434549 w 12192000"/>
              <a:gd name="connsiteY149" fmla="*/ 2234522 h 2237474"/>
              <a:gd name="connsiteX150" fmla="*/ 1398481 w 12192000"/>
              <a:gd name="connsiteY150" fmla="*/ 2237074 h 2237474"/>
              <a:gd name="connsiteX151" fmla="*/ 1398407 w 12192000"/>
              <a:gd name="connsiteY151" fmla="*/ 2237095 h 2237474"/>
              <a:gd name="connsiteX152" fmla="*/ 1370962 w 12192000"/>
              <a:gd name="connsiteY152" fmla="*/ 2237474 h 2237474"/>
              <a:gd name="connsiteX153" fmla="*/ 1356367 w 12192000"/>
              <a:gd name="connsiteY153" fmla="*/ 2235089 h 2237474"/>
              <a:gd name="connsiteX154" fmla="*/ 1324828 w 12192000"/>
              <a:gd name="connsiteY154" fmla="*/ 2231968 h 2237474"/>
              <a:gd name="connsiteX155" fmla="*/ 1297744 w 12192000"/>
              <a:gd name="connsiteY155" fmla="*/ 2235849 h 2237474"/>
              <a:gd name="connsiteX156" fmla="*/ 1286236 w 12192000"/>
              <a:gd name="connsiteY156" fmla="*/ 2233135 h 2237474"/>
              <a:gd name="connsiteX157" fmla="*/ 1283504 w 12192000"/>
              <a:gd name="connsiteY157" fmla="*/ 2233797 h 2237474"/>
              <a:gd name="connsiteX158" fmla="*/ 1279765 w 12192000"/>
              <a:gd name="connsiteY158" fmla="*/ 2229639 h 2237474"/>
              <a:gd name="connsiteX159" fmla="*/ 1195347 w 12192000"/>
              <a:gd name="connsiteY159" fmla="*/ 2212354 h 2237474"/>
              <a:gd name="connsiteX160" fmla="*/ 970251 w 12192000"/>
              <a:gd name="connsiteY160" fmla="*/ 2221029 h 2237474"/>
              <a:gd name="connsiteX161" fmla="*/ 812914 w 12192000"/>
              <a:gd name="connsiteY161" fmla="*/ 2202752 h 2237474"/>
              <a:gd name="connsiteX162" fmla="*/ 800195 w 12192000"/>
              <a:gd name="connsiteY162" fmla="*/ 2209407 h 2237474"/>
              <a:gd name="connsiteX163" fmla="*/ 784978 w 12192000"/>
              <a:gd name="connsiteY163" fmla="*/ 2212360 h 2237474"/>
              <a:gd name="connsiteX164" fmla="*/ 681987 w 12192000"/>
              <a:gd name="connsiteY164" fmla="*/ 2216757 h 2237474"/>
              <a:gd name="connsiteX165" fmla="*/ 669923 w 12192000"/>
              <a:gd name="connsiteY165" fmla="*/ 2211682 h 2237474"/>
              <a:gd name="connsiteX166" fmla="*/ 648680 w 12192000"/>
              <a:gd name="connsiteY166" fmla="*/ 2206229 h 2237474"/>
              <a:gd name="connsiteX167" fmla="*/ 597225 w 12192000"/>
              <a:gd name="connsiteY167" fmla="*/ 2180999 h 2237474"/>
              <a:gd name="connsiteX168" fmla="*/ 558449 w 12192000"/>
              <a:gd name="connsiteY168" fmla="*/ 2182346 h 2237474"/>
              <a:gd name="connsiteX169" fmla="*/ 550517 w 12192000"/>
              <a:gd name="connsiteY169" fmla="*/ 2182060 h 2237474"/>
              <a:gd name="connsiteX170" fmla="*/ 550309 w 12192000"/>
              <a:gd name="connsiteY170" fmla="*/ 2181825 h 2237474"/>
              <a:gd name="connsiteX171" fmla="*/ 541836 w 12192000"/>
              <a:gd name="connsiteY171" fmla="*/ 2181063 h 2237474"/>
              <a:gd name="connsiteX172" fmla="*/ 536057 w 12192000"/>
              <a:gd name="connsiteY172" fmla="*/ 2181537 h 2237474"/>
              <a:gd name="connsiteX173" fmla="*/ 520671 w 12192000"/>
              <a:gd name="connsiteY173" fmla="*/ 2180980 h 2237474"/>
              <a:gd name="connsiteX174" fmla="*/ 515024 w 12192000"/>
              <a:gd name="connsiteY174" fmla="*/ 2179258 h 2237474"/>
              <a:gd name="connsiteX175" fmla="*/ 512278 w 12192000"/>
              <a:gd name="connsiteY175" fmla="*/ 2176369 h 2237474"/>
              <a:gd name="connsiteX176" fmla="*/ 480419 w 12192000"/>
              <a:gd name="connsiteY176" fmla="*/ 2167807 h 2237474"/>
              <a:gd name="connsiteX177" fmla="*/ 413835 w 12192000"/>
              <a:gd name="connsiteY177" fmla="*/ 2156783 h 2237474"/>
              <a:gd name="connsiteX178" fmla="*/ 376513 w 12192000"/>
              <a:gd name="connsiteY178" fmla="*/ 2154014 h 2237474"/>
              <a:gd name="connsiteX179" fmla="*/ 273386 w 12192000"/>
              <a:gd name="connsiteY179" fmla="*/ 2142551 h 2237474"/>
              <a:gd name="connsiteX180" fmla="*/ 169207 w 12192000"/>
              <a:gd name="connsiteY180" fmla="*/ 2128100 h 2237474"/>
              <a:gd name="connsiteX181" fmla="*/ 93149 w 12192000"/>
              <a:gd name="connsiteY181" fmla="*/ 2105324 h 2237474"/>
              <a:gd name="connsiteX182" fmla="*/ 88109 w 12192000"/>
              <a:gd name="connsiteY182" fmla="*/ 2106704 h 2237474"/>
              <a:gd name="connsiteX183" fmla="*/ 80022 w 12192000"/>
              <a:gd name="connsiteY183" fmla="*/ 2107254 h 2237474"/>
              <a:gd name="connsiteX184" fmla="*/ 79717 w 12192000"/>
              <a:gd name="connsiteY184" fmla="*/ 2107046 h 2237474"/>
              <a:gd name="connsiteX185" fmla="*/ 72352 w 12192000"/>
              <a:gd name="connsiteY185" fmla="*/ 2107991 h 2237474"/>
              <a:gd name="connsiteX186" fmla="*/ 37645 w 12192000"/>
              <a:gd name="connsiteY186" fmla="*/ 2115401 h 2237474"/>
              <a:gd name="connsiteX187" fmla="*/ 4572 w 12192000"/>
              <a:gd name="connsiteY187" fmla="*/ 2111091 h 2237474"/>
              <a:gd name="connsiteX188" fmla="*/ 0 w 12192000"/>
              <a:gd name="connsiteY188" fmla="*/ 2110468 h 2237474"/>
              <a:gd name="connsiteX189" fmla="*/ 0 w 12192000"/>
              <a:gd name="connsiteY18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60755 w 12192000"/>
              <a:gd name="connsiteY40" fmla="*/ 1203427 h 2237474"/>
              <a:gd name="connsiteX41" fmla="*/ 8419755 w 12192000"/>
              <a:gd name="connsiteY41" fmla="*/ 1216260 h 2237474"/>
              <a:gd name="connsiteX42" fmla="*/ 8411626 w 12192000"/>
              <a:gd name="connsiteY42" fmla="*/ 1214397 h 2237474"/>
              <a:gd name="connsiteX43" fmla="*/ 8363469 w 12192000"/>
              <a:gd name="connsiteY43" fmla="*/ 1246658 h 2237474"/>
              <a:gd name="connsiteX44" fmla="*/ 8275497 w 12192000"/>
              <a:gd name="connsiteY44" fmla="*/ 1264396 h 2237474"/>
              <a:gd name="connsiteX45" fmla="*/ 8206287 w 12192000"/>
              <a:gd name="connsiteY45" fmla="*/ 1273060 h 2237474"/>
              <a:gd name="connsiteX46" fmla="*/ 8139997 w 12192000"/>
              <a:gd name="connsiteY46" fmla="*/ 1282713 h 2237474"/>
              <a:gd name="connsiteX47" fmla="*/ 8074238 w 12192000"/>
              <a:gd name="connsiteY47" fmla="*/ 1301895 h 2237474"/>
              <a:gd name="connsiteX48" fmla="*/ 7942099 w 12192000"/>
              <a:gd name="connsiteY48" fmla="*/ 1336332 h 2237474"/>
              <a:gd name="connsiteX49" fmla="*/ 7902328 w 12192000"/>
              <a:gd name="connsiteY49" fmla="*/ 1345865 h 2237474"/>
              <a:gd name="connsiteX50" fmla="*/ 7840612 w 12192000"/>
              <a:gd name="connsiteY50" fmla="*/ 1369373 h 2237474"/>
              <a:gd name="connsiteX51" fmla="*/ 7786819 w 12192000"/>
              <a:gd name="connsiteY51" fmla="*/ 1378970 h 2237474"/>
              <a:gd name="connsiteX52" fmla="*/ 7548172 w 12192000"/>
              <a:gd name="connsiteY52" fmla="*/ 1417460 h 2237474"/>
              <a:gd name="connsiteX53" fmla="*/ 7483437 w 12192000"/>
              <a:gd name="connsiteY53" fmla="*/ 1478152 h 2237474"/>
              <a:gd name="connsiteX54" fmla="*/ 7377870 w 12192000"/>
              <a:gd name="connsiteY54" fmla="*/ 1523319 h 2237474"/>
              <a:gd name="connsiteX55" fmla="*/ 7230737 w 12192000"/>
              <a:gd name="connsiteY55" fmla="*/ 1562633 h 2237474"/>
              <a:gd name="connsiteX56" fmla="*/ 7224458 w 12192000"/>
              <a:gd name="connsiteY56" fmla="*/ 1573008 h 2237474"/>
              <a:gd name="connsiteX57" fmla="*/ 7183121 w 12192000"/>
              <a:gd name="connsiteY57" fmla="*/ 1595162 h 2237474"/>
              <a:gd name="connsiteX58" fmla="*/ 7164601 w 12192000"/>
              <a:gd name="connsiteY58" fmla="*/ 1606490 h 2237474"/>
              <a:gd name="connsiteX59" fmla="*/ 7031309 w 12192000"/>
              <a:gd name="connsiteY59" fmla="*/ 1619451 h 2237474"/>
              <a:gd name="connsiteX60" fmla="*/ 6900177 w 12192000"/>
              <a:gd name="connsiteY60" fmla="*/ 1636016 h 2237474"/>
              <a:gd name="connsiteX61" fmla="*/ 6795372 w 12192000"/>
              <a:gd name="connsiteY61" fmla="*/ 1644845 h 2237474"/>
              <a:gd name="connsiteX62" fmla="*/ 6692251 w 12192000"/>
              <a:gd name="connsiteY62" fmla="*/ 1656357 h 2237474"/>
              <a:gd name="connsiteX63" fmla="*/ 6655235 w 12192000"/>
              <a:gd name="connsiteY63" fmla="*/ 1661869 h 2237474"/>
              <a:gd name="connsiteX64" fmla="*/ 6554894 w 12192000"/>
              <a:gd name="connsiteY64" fmla="*/ 1664428 h 2237474"/>
              <a:gd name="connsiteX65" fmla="*/ 6516595 w 12192000"/>
              <a:gd name="connsiteY65" fmla="*/ 1667475 h 2237474"/>
              <a:gd name="connsiteX66" fmla="*/ 6508541 w 12192000"/>
              <a:gd name="connsiteY66" fmla="*/ 1668757 h 2237474"/>
              <a:gd name="connsiteX67" fmla="*/ 6471012 w 12192000"/>
              <a:gd name="connsiteY67" fmla="*/ 1678604 h 2237474"/>
              <a:gd name="connsiteX68" fmla="*/ 6364035 w 12192000"/>
              <a:gd name="connsiteY68" fmla="*/ 1667683 h 2237474"/>
              <a:gd name="connsiteX69" fmla="*/ 6280959 w 12192000"/>
              <a:gd name="connsiteY69" fmla="*/ 1689329 h 2237474"/>
              <a:gd name="connsiteX70" fmla="*/ 6243319 w 12192000"/>
              <a:gd name="connsiteY70" fmla="*/ 1695560 h 2237474"/>
              <a:gd name="connsiteX71" fmla="*/ 6098321 w 12192000"/>
              <a:gd name="connsiteY71" fmla="*/ 1721646 h 2237474"/>
              <a:gd name="connsiteX72" fmla="*/ 5880652 w 12192000"/>
              <a:gd name="connsiteY72" fmla="*/ 1779643 h 2237474"/>
              <a:gd name="connsiteX73" fmla="*/ 5785959 w 12192000"/>
              <a:gd name="connsiteY73" fmla="*/ 1775307 h 2237474"/>
              <a:gd name="connsiteX74" fmla="*/ 5643534 w 12192000"/>
              <a:gd name="connsiteY74" fmla="*/ 1802919 h 2237474"/>
              <a:gd name="connsiteX75" fmla="*/ 5518799 w 12192000"/>
              <a:gd name="connsiteY75" fmla="*/ 1818312 h 2237474"/>
              <a:gd name="connsiteX76" fmla="*/ 5505014 w 12192000"/>
              <a:gd name="connsiteY76" fmla="*/ 1819259 h 2237474"/>
              <a:gd name="connsiteX77" fmla="*/ 5453307 w 12192000"/>
              <a:gd name="connsiteY77" fmla="*/ 1815450 h 2237474"/>
              <a:gd name="connsiteX78" fmla="*/ 5221533 w 12192000"/>
              <a:gd name="connsiteY78" fmla="*/ 1846950 h 2237474"/>
              <a:gd name="connsiteX79" fmla="*/ 5149802 w 12192000"/>
              <a:gd name="connsiteY79" fmla="*/ 1844846 h 2237474"/>
              <a:gd name="connsiteX80" fmla="*/ 5114927 w 12192000"/>
              <a:gd name="connsiteY80" fmla="*/ 1847827 h 2237474"/>
              <a:gd name="connsiteX81" fmla="*/ 5108970 w 12192000"/>
              <a:gd name="connsiteY81" fmla="*/ 1847935 h 2237474"/>
              <a:gd name="connsiteX82" fmla="*/ 5067961 w 12192000"/>
              <a:gd name="connsiteY82" fmla="*/ 1845917 h 2237474"/>
              <a:gd name="connsiteX83" fmla="*/ 5007075 w 12192000"/>
              <a:gd name="connsiteY83" fmla="*/ 1838626 h 2237474"/>
              <a:gd name="connsiteX84" fmla="*/ 4944087 w 12192000"/>
              <a:gd name="connsiteY84" fmla="*/ 1823332 h 2237474"/>
              <a:gd name="connsiteX85" fmla="*/ 4907662 w 12192000"/>
              <a:gd name="connsiteY85" fmla="*/ 1816900 h 2237474"/>
              <a:gd name="connsiteX86" fmla="*/ 4882386 w 12192000"/>
              <a:gd name="connsiteY86" fmla="*/ 1809844 h 2237474"/>
              <a:gd name="connsiteX87" fmla="*/ 4811440 w 12192000"/>
              <a:gd name="connsiteY87" fmla="*/ 1804655 h 2237474"/>
              <a:gd name="connsiteX88" fmla="*/ 4691075 w 12192000"/>
              <a:gd name="connsiteY88" fmla="*/ 1801389 h 2237474"/>
              <a:gd name="connsiteX89" fmla="*/ 4640313 w 12192000"/>
              <a:gd name="connsiteY89" fmla="*/ 1784307 h 2237474"/>
              <a:gd name="connsiteX90" fmla="*/ 4536503 w 12192000"/>
              <a:gd name="connsiteY90" fmla="*/ 1785334 h 2237474"/>
              <a:gd name="connsiteX91" fmla="*/ 4513724 w 12192000"/>
              <a:gd name="connsiteY91" fmla="*/ 1791996 h 2237474"/>
              <a:gd name="connsiteX92" fmla="*/ 4459810 w 12192000"/>
              <a:gd name="connsiteY92" fmla="*/ 1797886 h 2237474"/>
              <a:gd name="connsiteX93" fmla="*/ 4379064 w 12192000"/>
              <a:gd name="connsiteY93" fmla="*/ 1817177 h 2237474"/>
              <a:gd name="connsiteX94" fmla="*/ 4290981 w 12192000"/>
              <a:gd name="connsiteY94" fmla="*/ 1839677 h 2237474"/>
              <a:gd name="connsiteX95" fmla="*/ 4238372 w 12192000"/>
              <a:gd name="connsiteY95" fmla="*/ 1851480 h 2237474"/>
              <a:gd name="connsiteX96" fmla="*/ 4232517 w 12192000"/>
              <a:gd name="connsiteY96" fmla="*/ 1852567 h 2237474"/>
              <a:gd name="connsiteX97" fmla="*/ 4191732 w 12192000"/>
              <a:gd name="connsiteY97" fmla="*/ 1857328 h 2237474"/>
              <a:gd name="connsiteX98" fmla="*/ 4065532 w 12192000"/>
              <a:gd name="connsiteY98" fmla="*/ 1855477 h 2237474"/>
              <a:gd name="connsiteX99" fmla="*/ 4028460 w 12192000"/>
              <a:gd name="connsiteY99" fmla="*/ 1855137 h 2237474"/>
              <a:gd name="connsiteX100" fmla="*/ 4002267 w 12192000"/>
              <a:gd name="connsiteY100" fmla="*/ 1852352 h 2237474"/>
              <a:gd name="connsiteX101" fmla="*/ 3931396 w 12192000"/>
              <a:gd name="connsiteY101" fmla="*/ 1858915 h 2237474"/>
              <a:gd name="connsiteX102" fmla="*/ 3812162 w 12192000"/>
              <a:gd name="connsiteY102" fmla="*/ 1875501 h 2237474"/>
              <a:gd name="connsiteX103" fmla="*/ 3758105 w 12192000"/>
              <a:gd name="connsiteY103" fmla="*/ 1871856 h 2237474"/>
              <a:gd name="connsiteX104" fmla="*/ 3715896 w 12192000"/>
              <a:gd name="connsiteY104" fmla="*/ 1881552 h 2237474"/>
              <a:gd name="connsiteX105" fmla="*/ 3567259 w 12192000"/>
              <a:gd name="connsiteY105" fmla="*/ 1893482 h 2237474"/>
              <a:gd name="connsiteX106" fmla="*/ 3405770 w 12192000"/>
              <a:gd name="connsiteY106" fmla="*/ 1904591 h 2237474"/>
              <a:gd name="connsiteX107" fmla="*/ 3280097 w 12192000"/>
              <a:gd name="connsiteY107" fmla="*/ 1919610 h 2237474"/>
              <a:gd name="connsiteX108" fmla="*/ 3123424 w 12192000"/>
              <a:gd name="connsiteY108" fmla="*/ 1952930 h 2237474"/>
              <a:gd name="connsiteX109" fmla="*/ 3009910 w 12192000"/>
              <a:gd name="connsiteY109" fmla="*/ 1957866 h 2237474"/>
              <a:gd name="connsiteX110" fmla="*/ 2995934 w 12192000"/>
              <a:gd name="connsiteY110" fmla="*/ 1967085 h 2237474"/>
              <a:gd name="connsiteX111" fmla="*/ 2980071 w 12192000"/>
              <a:gd name="connsiteY111" fmla="*/ 1972988 h 2237474"/>
              <a:gd name="connsiteX112" fmla="*/ 2942858 w 12192000"/>
              <a:gd name="connsiteY112" fmla="*/ 1981367 h 2237474"/>
              <a:gd name="connsiteX113" fmla="*/ 2875436 w 12192000"/>
              <a:gd name="connsiteY113" fmla="*/ 1996977 h 2237474"/>
              <a:gd name="connsiteX114" fmla="*/ 2874892 w 12192000"/>
              <a:gd name="connsiteY114" fmla="*/ 1996085 h 2237474"/>
              <a:gd name="connsiteX115" fmla="*/ 2864145 w 12192000"/>
              <a:gd name="connsiteY115" fmla="*/ 1994061 h 2237474"/>
              <a:gd name="connsiteX116" fmla="*/ 2843662 w 12192000"/>
              <a:gd name="connsiteY116" fmla="*/ 1992498 h 2237474"/>
              <a:gd name="connsiteX117" fmla="*/ 2796128 w 12192000"/>
              <a:gd name="connsiteY117" fmla="*/ 1976403 h 2237474"/>
              <a:gd name="connsiteX118" fmla="*/ 2756784 w 12192000"/>
              <a:gd name="connsiteY118" fmla="*/ 1985116 h 2237474"/>
              <a:gd name="connsiteX119" fmla="*/ 2748833 w 12192000"/>
              <a:gd name="connsiteY119" fmla="*/ 1986323 h 2237474"/>
              <a:gd name="connsiteX120" fmla="*/ 2748661 w 12192000"/>
              <a:gd name="connsiteY120" fmla="*/ 1986122 h 2237474"/>
              <a:gd name="connsiteX121" fmla="*/ 2740251 w 12192000"/>
              <a:gd name="connsiteY121" fmla="*/ 1986946 h 2237474"/>
              <a:gd name="connsiteX122" fmla="*/ 2718916 w 12192000"/>
              <a:gd name="connsiteY122" fmla="*/ 1990867 h 2237474"/>
              <a:gd name="connsiteX123" fmla="*/ 2713522 w 12192000"/>
              <a:gd name="connsiteY123" fmla="*/ 1990173 h 2237474"/>
              <a:gd name="connsiteX124" fmla="*/ 2680597 w 12192000"/>
              <a:gd name="connsiteY124" fmla="*/ 1984996 h 2237474"/>
              <a:gd name="connsiteX125" fmla="*/ 2578178 w 12192000"/>
              <a:gd name="connsiteY125" fmla="*/ 1990531 h 2237474"/>
              <a:gd name="connsiteX126" fmla="*/ 2476147 w 12192000"/>
              <a:gd name="connsiteY126" fmla="*/ 1998305 h 2237474"/>
              <a:gd name="connsiteX127" fmla="*/ 2373568 w 12192000"/>
              <a:gd name="connsiteY127" fmla="*/ 2003219 h 2237474"/>
              <a:gd name="connsiteX128" fmla="*/ 2321399 w 12192000"/>
              <a:gd name="connsiteY128" fmla="*/ 1989467 h 2237474"/>
              <a:gd name="connsiteX129" fmla="*/ 2315525 w 12192000"/>
              <a:gd name="connsiteY129" fmla="*/ 1989708 h 2237474"/>
              <a:gd name="connsiteX130" fmla="*/ 2300792 w 12192000"/>
              <a:gd name="connsiteY130" fmla="*/ 1994290 h 2237474"/>
              <a:gd name="connsiteX131" fmla="*/ 2295469 w 12192000"/>
              <a:gd name="connsiteY131" fmla="*/ 1996659 h 2237474"/>
              <a:gd name="connsiteX132" fmla="*/ 2287219 w 12192000"/>
              <a:gd name="connsiteY132" fmla="*/ 1998750 h 2237474"/>
              <a:gd name="connsiteX133" fmla="*/ 2286948 w 12192000"/>
              <a:gd name="connsiteY133" fmla="*/ 1998596 h 2237474"/>
              <a:gd name="connsiteX134" fmla="*/ 2243069 w 12192000"/>
              <a:gd name="connsiteY134" fmla="*/ 2015111 h 2237474"/>
              <a:gd name="connsiteX135" fmla="*/ 2186609 w 12192000"/>
              <a:gd name="connsiteY135" fmla="*/ 2008263 h 2237474"/>
              <a:gd name="connsiteX136" fmla="*/ 2164831 w 12192000"/>
              <a:gd name="connsiteY136" fmla="*/ 2010143 h 2237474"/>
              <a:gd name="connsiteX137" fmla="*/ 2152836 w 12192000"/>
              <a:gd name="connsiteY137" fmla="*/ 2010048 h 2237474"/>
              <a:gd name="connsiteX138" fmla="*/ 2117102 w 12192000"/>
              <a:gd name="connsiteY138" fmla="*/ 2023004 h 2237474"/>
              <a:gd name="connsiteX139" fmla="*/ 2111935 w 12192000"/>
              <a:gd name="connsiteY139" fmla="*/ 2023163 h 2237474"/>
              <a:gd name="connsiteX140" fmla="*/ 2089991 w 12192000"/>
              <a:gd name="connsiteY140" fmla="*/ 2034193 h 2237474"/>
              <a:gd name="connsiteX141" fmla="*/ 2058061 w 12192000"/>
              <a:gd name="connsiteY141" fmla="*/ 2047942 h 2237474"/>
              <a:gd name="connsiteX142" fmla="*/ 2055737 w 12192000"/>
              <a:gd name="connsiteY142" fmla="*/ 2047704 h 2237474"/>
              <a:gd name="connsiteX143" fmla="*/ 2042244 w 12192000"/>
              <a:gd name="connsiteY143" fmla="*/ 2055560 h 2237474"/>
              <a:gd name="connsiteX144" fmla="*/ 1976224 w 12192000"/>
              <a:gd name="connsiteY144" fmla="*/ 2074257 h 2237474"/>
              <a:gd name="connsiteX145" fmla="*/ 1877728 w 12192000"/>
              <a:gd name="connsiteY145" fmla="*/ 2101004 h 2237474"/>
              <a:gd name="connsiteX146" fmla="*/ 1759056 w 12192000"/>
              <a:gd name="connsiteY146" fmla="*/ 2125608 h 2237474"/>
              <a:gd name="connsiteX147" fmla="*/ 1637948 w 12192000"/>
              <a:gd name="connsiteY147" fmla="*/ 2172597 h 2237474"/>
              <a:gd name="connsiteX148" fmla="*/ 1434549 w 12192000"/>
              <a:gd name="connsiteY148" fmla="*/ 2234522 h 2237474"/>
              <a:gd name="connsiteX149" fmla="*/ 1398481 w 12192000"/>
              <a:gd name="connsiteY149" fmla="*/ 2237074 h 2237474"/>
              <a:gd name="connsiteX150" fmla="*/ 1398407 w 12192000"/>
              <a:gd name="connsiteY150" fmla="*/ 2237095 h 2237474"/>
              <a:gd name="connsiteX151" fmla="*/ 1370962 w 12192000"/>
              <a:gd name="connsiteY151" fmla="*/ 2237474 h 2237474"/>
              <a:gd name="connsiteX152" fmla="*/ 1356367 w 12192000"/>
              <a:gd name="connsiteY152" fmla="*/ 2235089 h 2237474"/>
              <a:gd name="connsiteX153" fmla="*/ 1324828 w 12192000"/>
              <a:gd name="connsiteY153" fmla="*/ 2231968 h 2237474"/>
              <a:gd name="connsiteX154" fmla="*/ 1297744 w 12192000"/>
              <a:gd name="connsiteY154" fmla="*/ 2235849 h 2237474"/>
              <a:gd name="connsiteX155" fmla="*/ 1286236 w 12192000"/>
              <a:gd name="connsiteY155" fmla="*/ 2233135 h 2237474"/>
              <a:gd name="connsiteX156" fmla="*/ 1283504 w 12192000"/>
              <a:gd name="connsiteY156" fmla="*/ 2233797 h 2237474"/>
              <a:gd name="connsiteX157" fmla="*/ 1279765 w 12192000"/>
              <a:gd name="connsiteY157" fmla="*/ 2229639 h 2237474"/>
              <a:gd name="connsiteX158" fmla="*/ 1195347 w 12192000"/>
              <a:gd name="connsiteY158" fmla="*/ 2212354 h 2237474"/>
              <a:gd name="connsiteX159" fmla="*/ 970251 w 12192000"/>
              <a:gd name="connsiteY159" fmla="*/ 2221029 h 2237474"/>
              <a:gd name="connsiteX160" fmla="*/ 812914 w 12192000"/>
              <a:gd name="connsiteY160" fmla="*/ 2202752 h 2237474"/>
              <a:gd name="connsiteX161" fmla="*/ 800195 w 12192000"/>
              <a:gd name="connsiteY161" fmla="*/ 2209407 h 2237474"/>
              <a:gd name="connsiteX162" fmla="*/ 784978 w 12192000"/>
              <a:gd name="connsiteY162" fmla="*/ 2212360 h 2237474"/>
              <a:gd name="connsiteX163" fmla="*/ 681987 w 12192000"/>
              <a:gd name="connsiteY163" fmla="*/ 2216757 h 2237474"/>
              <a:gd name="connsiteX164" fmla="*/ 669923 w 12192000"/>
              <a:gd name="connsiteY164" fmla="*/ 2211682 h 2237474"/>
              <a:gd name="connsiteX165" fmla="*/ 648680 w 12192000"/>
              <a:gd name="connsiteY165" fmla="*/ 2206229 h 2237474"/>
              <a:gd name="connsiteX166" fmla="*/ 597225 w 12192000"/>
              <a:gd name="connsiteY166" fmla="*/ 2180999 h 2237474"/>
              <a:gd name="connsiteX167" fmla="*/ 558449 w 12192000"/>
              <a:gd name="connsiteY167" fmla="*/ 2182346 h 2237474"/>
              <a:gd name="connsiteX168" fmla="*/ 550517 w 12192000"/>
              <a:gd name="connsiteY168" fmla="*/ 2182060 h 2237474"/>
              <a:gd name="connsiteX169" fmla="*/ 550309 w 12192000"/>
              <a:gd name="connsiteY169" fmla="*/ 2181825 h 2237474"/>
              <a:gd name="connsiteX170" fmla="*/ 541836 w 12192000"/>
              <a:gd name="connsiteY170" fmla="*/ 2181063 h 2237474"/>
              <a:gd name="connsiteX171" fmla="*/ 536057 w 12192000"/>
              <a:gd name="connsiteY171" fmla="*/ 2181537 h 2237474"/>
              <a:gd name="connsiteX172" fmla="*/ 520671 w 12192000"/>
              <a:gd name="connsiteY172" fmla="*/ 2180980 h 2237474"/>
              <a:gd name="connsiteX173" fmla="*/ 515024 w 12192000"/>
              <a:gd name="connsiteY173" fmla="*/ 2179258 h 2237474"/>
              <a:gd name="connsiteX174" fmla="*/ 512278 w 12192000"/>
              <a:gd name="connsiteY174" fmla="*/ 2176369 h 2237474"/>
              <a:gd name="connsiteX175" fmla="*/ 480419 w 12192000"/>
              <a:gd name="connsiteY175" fmla="*/ 2167807 h 2237474"/>
              <a:gd name="connsiteX176" fmla="*/ 413835 w 12192000"/>
              <a:gd name="connsiteY176" fmla="*/ 2156783 h 2237474"/>
              <a:gd name="connsiteX177" fmla="*/ 376513 w 12192000"/>
              <a:gd name="connsiteY177" fmla="*/ 2154014 h 2237474"/>
              <a:gd name="connsiteX178" fmla="*/ 273386 w 12192000"/>
              <a:gd name="connsiteY178" fmla="*/ 2142551 h 2237474"/>
              <a:gd name="connsiteX179" fmla="*/ 169207 w 12192000"/>
              <a:gd name="connsiteY179" fmla="*/ 2128100 h 2237474"/>
              <a:gd name="connsiteX180" fmla="*/ 93149 w 12192000"/>
              <a:gd name="connsiteY180" fmla="*/ 2105324 h 2237474"/>
              <a:gd name="connsiteX181" fmla="*/ 88109 w 12192000"/>
              <a:gd name="connsiteY181" fmla="*/ 2106704 h 2237474"/>
              <a:gd name="connsiteX182" fmla="*/ 80022 w 12192000"/>
              <a:gd name="connsiteY182" fmla="*/ 2107254 h 2237474"/>
              <a:gd name="connsiteX183" fmla="*/ 79717 w 12192000"/>
              <a:gd name="connsiteY183" fmla="*/ 2107046 h 2237474"/>
              <a:gd name="connsiteX184" fmla="*/ 72352 w 12192000"/>
              <a:gd name="connsiteY184" fmla="*/ 2107991 h 2237474"/>
              <a:gd name="connsiteX185" fmla="*/ 37645 w 12192000"/>
              <a:gd name="connsiteY185" fmla="*/ 2115401 h 2237474"/>
              <a:gd name="connsiteX186" fmla="*/ 4572 w 12192000"/>
              <a:gd name="connsiteY186" fmla="*/ 2111091 h 2237474"/>
              <a:gd name="connsiteX187" fmla="*/ 0 w 12192000"/>
              <a:gd name="connsiteY187" fmla="*/ 2110468 h 2237474"/>
              <a:gd name="connsiteX188" fmla="*/ 0 w 12192000"/>
              <a:gd name="connsiteY18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80071 w 12192000"/>
              <a:gd name="connsiteY110" fmla="*/ 1972988 h 2237474"/>
              <a:gd name="connsiteX111" fmla="*/ 2942858 w 12192000"/>
              <a:gd name="connsiteY111" fmla="*/ 1981367 h 2237474"/>
              <a:gd name="connsiteX112" fmla="*/ 2875436 w 12192000"/>
              <a:gd name="connsiteY112" fmla="*/ 1996977 h 2237474"/>
              <a:gd name="connsiteX113" fmla="*/ 2874892 w 12192000"/>
              <a:gd name="connsiteY113" fmla="*/ 1996085 h 2237474"/>
              <a:gd name="connsiteX114" fmla="*/ 2864145 w 12192000"/>
              <a:gd name="connsiteY114" fmla="*/ 1994061 h 2237474"/>
              <a:gd name="connsiteX115" fmla="*/ 2843662 w 12192000"/>
              <a:gd name="connsiteY115" fmla="*/ 1992498 h 2237474"/>
              <a:gd name="connsiteX116" fmla="*/ 2796128 w 12192000"/>
              <a:gd name="connsiteY116" fmla="*/ 1976403 h 2237474"/>
              <a:gd name="connsiteX117" fmla="*/ 2756784 w 12192000"/>
              <a:gd name="connsiteY117" fmla="*/ 1985116 h 2237474"/>
              <a:gd name="connsiteX118" fmla="*/ 2748833 w 12192000"/>
              <a:gd name="connsiteY118" fmla="*/ 1986323 h 2237474"/>
              <a:gd name="connsiteX119" fmla="*/ 2748661 w 12192000"/>
              <a:gd name="connsiteY119" fmla="*/ 1986122 h 2237474"/>
              <a:gd name="connsiteX120" fmla="*/ 2740251 w 12192000"/>
              <a:gd name="connsiteY120" fmla="*/ 1986946 h 2237474"/>
              <a:gd name="connsiteX121" fmla="*/ 2718916 w 12192000"/>
              <a:gd name="connsiteY121" fmla="*/ 1990867 h 2237474"/>
              <a:gd name="connsiteX122" fmla="*/ 2713522 w 12192000"/>
              <a:gd name="connsiteY122" fmla="*/ 1990173 h 2237474"/>
              <a:gd name="connsiteX123" fmla="*/ 2680597 w 12192000"/>
              <a:gd name="connsiteY123" fmla="*/ 1984996 h 2237474"/>
              <a:gd name="connsiteX124" fmla="*/ 2578178 w 12192000"/>
              <a:gd name="connsiteY124" fmla="*/ 1990531 h 2237474"/>
              <a:gd name="connsiteX125" fmla="*/ 2476147 w 12192000"/>
              <a:gd name="connsiteY125" fmla="*/ 1998305 h 2237474"/>
              <a:gd name="connsiteX126" fmla="*/ 2373568 w 12192000"/>
              <a:gd name="connsiteY126" fmla="*/ 2003219 h 2237474"/>
              <a:gd name="connsiteX127" fmla="*/ 2321399 w 12192000"/>
              <a:gd name="connsiteY127" fmla="*/ 1989467 h 2237474"/>
              <a:gd name="connsiteX128" fmla="*/ 2315525 w 12192000"/>
              <a:gd name="connsiteY128" fmla="*/ 1989708 h 2237474"/>
              <a:gd name="connsiteX129" fmla="*/ 2300792 w 12192000"/>
              <a:gd name="connsiteY129" fmla="*/ 1994290 h 2237474"/>
              <a:gd name="connsiteX130" fmla="*/ 2295469 w 12192000"/>
              <a:gd name="connsiteY130" fmla="*/ 1996659 h 2237474"/>
              <a:gd name="connsiteX131" fmla="*/ 2287219 w 12192000"/>
              <a:gd name="connsiteY131" fmla="*/ 1998750 h 2237474"/>
              <a:gd name="connsiteX132" fmla="*/ 2286948 w 12192000"/>
              <a:gd name="connsiteY132" fmla="*/ 1998596 h 2237474"/>
              <a:gd name="connsiteX133" fmla="*/ 2243069 w 12192000"/>
              <a:gd name="connsiteY133" fmla="*/ 2015111 h 2237474"/>
              <a:gd name="connsiteX134" fmla="*/ 2186609 w 12192000"/>
              <a:gd name="connsiteY134" fmla="*/ 2008263 h 2237474"/>
              <a:gd name="connsiteX135" fmla="*/ 2164831 w 12192000"/>
              <a:gd name="connsiteY135" fmla="*/ 2010143 h 2237474"/>
              <a:gd name="connsiteX136" fmla="*/ 2152836 w 12192000"/>
              <a:gd name="connsiteY136" fmla="*/ 2010048 h 2237474"/>
              <a:gd name="connsiteX137" fmla="*/ 2117102 w 12192000"/>
              <a:gd name="connsiteY137" fmla="*/ 2023004 h 2237474"/>
              <a:gd name="connsiteX138" fmla="*/ 2111935 w 12192000"/>
              <a:gd name="connsiteY138" fmla="*/ 2023163 h 2237474"/>
              <a:gd name="connsiteX139" fmla="*/ 2089991 w 12192000"/>
              <a:gd name="connsiteY139" fmla="*/ 2034193 h 2237474"/>
              <a:gd name="connsiteX140" fmla="*/ 2058061 w 12192000"/>
              <a:gd name="connsiteY140" fmla="*/ 2047942 h 2237474"/>
              <a:gd name="connsiteX141" fmla="*/ 2055737 w 12192000"/>
              <a:gd name="connsiteY141" fmla="*/ 2047704 h 2237474"/>
              <a:gd name="connsiteX142" fmla="*/ 2042244 w 12192000"/>
              <a:gd name="connsiteY142" fmla="*/ 2055560 h 2237474"/>
              <a:gd name="connsiteX143" fmla="*/ 1976224 w 12192000"/>
              <a:gd name="connsiteY143" fmla="*/ 2074257 h 2237474"/>
              <a:gd name="connsiteX144" fmla="*/ 1877728 w 12192000"/>
              <a:gd name="connsiteY144" fmla="*/ 2101004 h 2237474"/>
              <a:gd name="connsiteX145" fmla="*/ 1759056 w 12192000"/>
              <a:gd name="connsiteY145" fmla="*/ 2125608 h 2237474"/>
              <a:gd name="connsiteX146" fmla="*/ 1637948 w 12192000"/>
              <a:gd name="connsiteY146" fmla="*/ 2172597 h 2237474"/>
              <a:gd name="connsiteX147" fmla="*/ 1434549 w 12192000"/>
              <a:gd name="connsiteY147" fmla="*/ 2234522 h 2237474"/>
              <a:gd name="connsiteX148" fmla="*/ 1398481 w 12192000"/>
              <a:gd name="connsiteY148" fmla="*/ 2237074 h 2237474"/>
              <a:gd name="connsiteX149" fmla="*/ 1398407 w 12192000"/>
              <a:gd name="connsiteY149" fmla="*/ 2237095 h 2237474"/>
              <a:gd name="connsiteX150" fmla="*/ 1370962 w 12192000"/>
              <a:gd name="connsiteY150" fmla="*/ 2237474 h 2237474"/>
              <a:gd name="connsiteX151" fmla="*/ 1356367 w 12192000"/>
              <a:gd name="connsiteY151" fmla="*/ 2235089 h 2237474"/>
              <a:gd name="connsiteX152" fmla="*/ 1324828 w 12192000"/>
              <a:gd name="connsiteY152" fmla="*/ 2231968 h 2237474"/>
              <a:gd name="connsiteX153" fmla="*/ 1297744 w 12192000"/>
              <a:gd name="connsiteY153" fmla="*/ 2235849 h 2237474"/>
              <a:gd name="connsiteX154" fmla="*/ 1286236 w 12192000"/>
              <a:gd name="connsiteY154" fmla="*/ 2233135 h 2237474"/>
              <a:gd name="connsiteX155" fmla="*/ 1283504 w 12192000"/>
              <a:gd name="connsiteY155" fmla="*/ 2233797 h 2237474"/>
              <a:gd name="connsiteX156" fmla="*/ 1279765 w 12192000"/>
              <a:gd name="connsiteY156" fmla="*/ 2229639 h 2237474"/>
              <a:gd name="connsiteX157" fmla="*/ 1195347 w 12192000"/>
              <a:gd name="connsiteY157" fmla="*/ 2212354 h 2237474"/>
              <a:gd name="connsiteX158" fmla="*/ 970251 w 12192000"/>
              <a:gd name="connsiteY158" fmla="*/ 2221029 h 2237474"/>
              <a:gd name="connsiteX159" fmla="*/ 812914 w 12192000"/>
              <a:gd name="connsiteY159" fmla="*/ 2202752 h 2237474"/>
              <a:gd name="connsiteX160" fmla="*/ 800195 w 12192000"/>
              <a:gd name="connsiteY160" fmla="*/ 2209407 h 2237474"/>
              <a:gd name="connsiteX161" fmla="*/ 784978 w 12192000"/>
              <a:gd name="connsiteY161" fmla="*/ 2212360 h 2237474"/>
              <a:gd name="connsiteX162" fmla="*/ 681987 w 12192000"/>
              <a:gd name="connsiteY162" fmla="*/ 2216757 h 2237474"/>
              <a:gd name="connsiteX163" fmla="*/ 669923 w 12192000"/>
              <a:gd name="connsiteY163" fmla="*/ 2211682 h 2237474"/>
              <a:gd name="connsiteX164" fmla="*/ 648680 w 12192000"/>
              <a:gd name="connsiteY164" fmla="*/ 2206229 h 2237474"/>
              <a:gd name="connsiteX165" fmla="*/ 597225 w 12192000"/>
              <a:gd name="connsiteY165" fmla="*/ 2180999 h 2237474"/>
              <a:gd name="connsiteX166" fmla="*/ 558449 w 12192000"/>
              <a:gd name="connsiteY166" fmla="*/ 2182346 h 2237474"/>
              <a:gd name="connsiteX167" fmla="*/ 550517 w 12192000"/>
              <a:gd name="connsiteY167" fmla="*/ 2182060 h 2237474"/>
              <a:gd name="connsiteX168" fmla="*/ 550309 w 12192000"/>
              <a:gd name="connsiteY168" fmla="*/ 2181825 h 2237474"/>
              <a:gd name="connsiteX169" fmla="*/ 541836 w 12192000"/>
              <a:gd name="connsiteY169" fmla="*/ 2181063 h 2237474"/>
              <a:gd name="connsiteX170" fmla="*/ 536057 w 12192000"/>
              <a:gd name="connsiteY170" fmla="*/ 2181537 h 2237474"/>
              <a:gd name="connsiteX171" fmla="*/ 520671 w 12192000"/>
              <a:gd name="connsiteY171" fmla="*/ 2180980 h 2237474"/>
              <a:gd name="connsiteX172" fmla="*/ 515024 w 12192000"/>
              <a:gd name="connsiteY172" fmla="*/ 2179258 h 2237474"/>
              <a:gd name="connsiteX173" fmla="*/ 512278 w 12192000"/>
              <a:gd name="connsiteY173" fmla="*/ 2176369 h 2237474"/>
              <a:gd name="connsiteX174" fmla="*/ 480419 w 12192000"/>
              <a:gd name="connsiteY174" fmla="*/ 2167807 h 2237474"/>
              <a:gd name="connsiteX175" fmla="*/ 413835 w 12192000"/>
              <a:gd name="connsiteY175" fmla="*/ 2156783 h 2237474"/>
              <a:gd name="connsiteX176" fmla="*/ 376513 w 12192000"/>
              <a:gd name="connsiteY176" fmla="*/ 2154014 h 2237474"/>
              <a:gd name="connsiteX177" fmla="*/ 273386 w 12192000"/>
              <a:gd name="connsiteY177" fmla="*/ 2142551 h 2237474"/>
              <a:gd name="connsiteX178" fmla="*/ 169207 w 12192000"/>
              <a:gd name="connsiteY178" fmla="*/ 2128100 h 2237474"/>
              <a:gd name="connsiteX179" fmla="*/ 93149 w 12192000"/>
              <a:gd name="connsiteY179" fmla="*/ 2105324 h 2237474"/>
              <a:gd name="connsiteX180" fmla="*/ 88109 w 12192000"/>
              <a:gd name="connsiteY180" fmla="*/ 2106704 h 2237474"/>
              <a:gd name="connsiteX181" fmla="*/ 80022 w 12192000"/>
              <a:gd name="connsiteY181" fmla="*/ 2107254 h 2237474"/>
              <a:gd name="connsiteX182" fmla="*/ 79717 w 12192000"/>
              <a:gd name="connsiteY182" fmla="*/ 2107046 h 2237474"/>
              <a:gd name="connsiteX183" fmla="*/ 72352 w 12192000"/>
              <a:gd name="connsiteY183" fmla="*/ 2107991 h 2237474"/>
              <a:gd name="connsiteX184" fmla="*/ 37645 w 12192000"/>
              <a:gd name="connsiteY184" fmla="*/ 2115401 h 2237474"/>
              <a:gd name="connsiteX185" fmla="*/ 4572 w 12192000"/>
              <a:gd name="connsiteY185" fmla="*/ 2111091 h 2237474"/>
              <a:gd name="connsiteX186" fmla="*/ 0 w 12192000"/>
              <a:gd name="connsiteY186" fmla="*/ 2110468 h 2237474"/>
              <a:gd name="connsiteX187" fmla="*/ 0 w 12192000"/>
              <a:gd name="connsiteY18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40251 w 12192000"/>
              <a:gd name="connsiteY119" fmla="*/ 1986946 h 2237474"/>
              <a:gd name="connsiteX120" fmla="*/ 2718916 w 12192000"/>
              <a:gd name="connsiteY120" fmla="*/ 1990867 h 2237474"/>
              <a:gd name="connsiteX121" fmla="*/ 2713522 w 12192000"/>
              <a:gd name="connsiteY121" fmla="*/ 1990173 h 2237474"/>
              <a:gd name="connsiteX122" fmla="*/ 2680597 w 12192000"/>
              <a:gd name="connsiteY122" fmla="*/ 1984996 h 2237474"/>
              <a:gd name="connsiteX123" fmla="*/ 2578178 w 12192000"/>
              <a:gd name="connsiteY123" fmla="*/ 1990531 h 2237474"/>
              <a:gd name="connsiteX124" fmla="*/ 2476147 w 12192000"/>
              <a:gd name="connsiteY124" fmla="*/ 1998305 h 2237474"/>
              <a:gd name="connsiteX125" fmla="*/ 2373568 w 12192000"/>
              <a:gd name="connsiteY125" fmla="*/ 2003219 h 2237474"/>
              <a:gd name="connsiteX126" fmla="*/ 2321399 w 12192000"/>
              <a:gd name="connsiteY126" fmla="*/ 1989467 h 2237474"/>
              <a:gd name="connsiteX127" fmla="*/ 2315525 w 12192000"/>
              <a:gd name="connsiteY127" fmla="*/ 1989708 h 2237474"/>
              <a:gd name="connsiteX128" fmla="*/ 2300792 w 12192000"/>
              <a:gd name="connsiteY128" fmla="*/ 1994290 h 2237474"/>
              <a:gd name="connsiteX129" fmla="*/ 2295469 w 12192000"/>
              <a:gd name="connsiteY129" fmla="*/ 1996659 h 2237474"/>
              <a:gd name="connsiteX130" fmla="*/ 2287219 w 12192000"/>
              <a:gd name="connsiteY130" fmla="*/ 1998750 h 2237474"/>
              <a:gd name="connsiteX131" fmla="*/ 2286948 w 12192000"/>
              <a:gd name="connsiteY131" fmla="*/ 1998596 h 2237474"/>
              <a:gd name="connsiteX132" fmla="*/ 2243069 w 12192000"/>
              <a:gd name="connsiteY132" fmla="*/ 2015111 h 2237474"/>
              <a:gd name="connsiteX133" fmla="*/ 2186609 w 12192000"/>
              <a:gd name="connsiteY133" fmla="*/ 2008263 h 2237474"/>
              <a:gd name="connsiteX134" fmla="*/ 2164831 w 12192000"/>
              <a:gd name="connsiteY134" fmla="*/ 2010143 h 2237474"/>
              <a:gd name="connsiteX135" fmla="*/ 2152836 w 12192000"/>
              <a:gd name="connsiteY135" fmla="*/ 2010048 h 2237474"/>
              <a:gd name="connsiteX136" fmla="*/ 2117102 w 12192000"/>
              <a:gd name="connsiteY136" fmla="*/ 2023004 h 2237474"/>
              <a:gd name="connsiteX137" fmla="*/ 2111935 w 12192000"/>
              <a:gd name="connsiteY137" fmla="*/ 2023163 h 2237474"/>
              <a:gd name="connsiteX138" fmla="*/ 2089991 w 12192000"/>
              <a:gd name="connsiteY138" fmla="*/ 2034193 h 2237474"/>
              <a:gd name="connsiteX139" fmla="*/ 2058061 w 12192000"/>
              <a:gd name="connsiteY139" fmla="*/ 2047942 h 2237474"/>
              <a:gd name="connsiteX140" fmla="*/ 2055737 w 12192000"/>
              <a:gd name="connsiteY140" fmla="*/ 2047704 h 2237474"/>
              <a:gd name="connsiteX141" fmla="*/ 2042244 w 12192000"/>
              <a:gd name="connsiteY141" fmla="*/ 2055560 h 2237474"/>
              <a:gd name="connsiteX142" fmla="*/ 1976224 w 12192000"/>
              <a:gd name="connsiteY142" fmla="*/ 2074257 h 2237474"/>
              <a:gd name="connsiteX143" fmla="*/ 1877728 w 12192000"/>
              <a:gd name="connsiteY143" fmla="*/ 2101004 h 2237474"/>
              <a:gd name="connsiteX144" fmla="*/ 1759056 w 12192000"/>
              <a:gd name="connsiteY144" fmla="*/ 2125608 h 2237474"/>
              <a:gd name="connsiteX145" fmla="*/ 1637948 w 12192000"/>
              <a:gd name="connsiteY145" fmla="*/ 2172597 h 2237474"/>
              <a:gd name="connsiteX146" fmla="*/ 1434549 w 12192000"/>
              <a:gd name="connsiteY146" fmla="*/ 2234522 h 2237474"/>
              <a:gd name="connsiteX147" fmla="*/ 1398481 w 12192000"/>
              <a:gd name="connsiteY147" fmla="*/ 2237074 h 2237474"/>
              <a:gd name="connsiteX148" fmla="*/ 1398407 w 12192000"/>
              <a:gd name="connsiteY148" fmla="*/ 2237095 h 2237474"/>
              <a:gd name="connsiteX149" fmla="*/ 1370962 w 12192000"/>
              <a:gd name="connsiteY149" fmla="*/ 2237474 h 2237474"/>
              <a:gd name="connsiteX150" fmla="*/ 1356367 w 12192000"/>
              <a:gd name="connsiteY150" fmla="*/ 2235089 h 2237474"/>
              <a:gd name="connsiteX151" fmla="*/ 1324828 w 12192000"/>
              <a:gd name="connsiteY151" fmla="*/ 2231968 h 2237474"/>
              <a:gd name="connsiteX152" fmla="*/ 1297744 w 12192000"/>
              <a:gd name="connsiteY152" fmla="*/ 2235849 h 2237474"/>
              <a:gd name="connsiteX153" fmla="*/ 1286236 w 12192000"/>
              <a:gd name="connsiteY153" fmla="*/ 2233135 h 2237474"/>
              <a:gd name="connsiteX154" fmla="*/ 1283504 w 12192000"/>
              <a:gd name="connsiteY154" fmla="*/ 2233797 h 2237474"/>
              <a:gd name="connsiteX155" fmla="*/ 1279765 w 12192000"/>
              <a:gd name="connsiteY155" fmla="*/ 2229639 h 2237474"/>
              <a:gd name="connsiteX156" fmla="*/ 1195347 w 12192000"/>
              <a:gd name="connsiteY156" fmla="*/ 2212354 h 2237474"/>
              <a:gd name="connsiteX157" fmla="*/ 970251 w 12192000"/>
              <a:gd name="connsiteY157" fmla="*/ 2221029 h 2237474"/>
              <a:gd name="connsiteX158" fmla="*/ 812914 w 12192000"/>
              <a:gd name="connsiteY158" fmla="*/ 2202752 h 2237474"/>
              <a:gd name="connsiteX159" fmla="*/ 800195 w 12192000"/>
              <a:gd name="connsiteY159" fmla="*/ 2209407 h 2237474"/>
              <a:gd name="connsiteX160" fmla="*/ 784978 w 12192000"/>
              <a:gd name="connsiteY160" fmla="*/ 2212360 h 2237474"/>
              <a:gd name="connsiteX161" fmla="*/ 681987 w 12192000"/>
              <a:gd name="connsiteY161" fmla="*/ 2216757 h 2237474"/>
              <a:gd name="connsiteX162" fmla="*/ 669923 w 12192000"/>
              <a:gd name="connsiteY162" fmla="*/ 2211682 h 2237474"/>
              <a:gd name="connsiteX163" fmla="*/ 648680 w 12192000"/>
              <a:gd name="connsiteY163" fmla="*/ 2206229 h 2237474"/>
              <a:gd name="connsiteX164" fmla="*/ 597225 w 12192000"/>
              <a:gd name="connsiteY164" fmla="*/ 2180999 h 2237474"/>
              <a:gd name="connsiteX165" fmla="*/ 558449 w 12192000"/>
              <a:gd name="connsiteY165" fmla="*/ 2182346 h 2237474"/>
              <a:gd name="connsiteX166" fmla="*/ 550517 w 12192000"/>
              <a:gd name="connsiteY166" fmla="*/ 2182060 h 2237474"/>
              <a:gd name="connsiteX167" fmla="*/ 550309 w 12192000"/>
              <a:gd name="connsiteY167" fmla="*/ 2181825 h 2237474"/>
              <a:gd name="connsiteX168" fmla="*/ 541836 w 12192000"/>
              <a:gd name="connsiteY168" fmla="*/ 2181063 h 2237474"/>
              <a:gd name="connsiteX169" fmla="*/ 536057 w 12192000"/>
              <a:gd name="connsiteY169" fmla="*/ 2181537 h 2237474"/>
              <a:gd name="connsiteX170" fmla="*/ 520671 w 12192000"/>
              <a:gd name="connsiteY170" fmla="*/ 2180980 h 2237474"/>
              <a:gd name="connsiteX171" fmla="*/ 515024 w 12192000"/>
              <a:gd name="connsiteY171" fmla="*/ 2179258 h 2237474"/>
              <a:gd name="connsiteX172" fmla="*/ 512278 w 12192000"/>
              <a:gd name="connsiteY172" fmla="*/ 2176369 h 2237474"/>
              <a:gd name="connsiteX173" fmla="*/ 480419 w 12192000"/>
              <a:gd name="connsiteY173" fmla="*/ 2167807 h 2237474"/>
              <a:gd name="connsiteX174" fmla="*/ 413835 w 12192000"/>
              <a:gd name="connsiteY174" fmla="*/ 2156783 h 2237474"/>
              <a:gd name="connsiteX175" fmla="*/ 376513 w 12192000"/>
              <a:gd name="connsiteY175" fmla="*/ 2154014 h 2237474"/>
              <a:gd name="connsiteX176" fmla="*/ 273386 w 12192000"/>
              <a:gd name="connsiteY176" fmla="*/ 2142551 h 2237474"/>
              <a:gd name="connsiteX177" fmla="*/ 169207 w 12192000"/>
              <a:gd name="connsiteY177" fmla="*/ 2128100 h 2237474"/>
              <a:gd name="connsiteX178" fmla="*/ 93149 w 12192000"/>
              <a:gd name="connsiteY178" fmla="*/ 2105324 h 2237474"/>
              <a:gd name="connsiteX179" fmla="*/ 88109 w 12192000"/>
              <a:gd name="connsiteY179" fmla="*/ 2106704 h 2237474"/>
              <a:gd name="connsiteX180" fmla="*/ 80022 w 12192000"/>
              <a:gd name="connsiteY180" fmla="*/ 2107254 h 2237474"/>
              <a:gd name="connsiteX181" fmla="*/ 79717 w 12192000"/>
              <a:gd name="connsiteY181" fmla="*/ 2107046 h 2237474"/>
              <a:gd name="connsiteX182" fmla="*/ 72352 w 12192000"/>
              <a:gd name="connsiteY182" fmla="*/ 2107991 h 2237474"/>
              <a:gd name="connsiteX183" fmla="*/ 37645 w 12192000"/>
              <a:gd name="connsiteY183" fmla="*/ 2115401 h 2237474"/>
              <a:gd name="connsiteX184" fmla="*/ 4572 w 12192000"/>
              <a:gd name="connsiteY184" fmla="*/ 2111091 h 2237474"/>
              <a:gd name="connsiteX185" fmla="*/ 0 w 12192000"/>
              <a:gd name="connsiteY185" fmla="*/ 2110468 h 2237474"/>
              <a:gd name="connsiteX186" fmla="*/ 0 w 12192000"/>
              <a:gd name="connsiteY18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18916 w 12192000"/>
              <a:gd name="connsiteY119" fmla="*/ 1990867 h 2237474"/>
              <a:gd name="connsiteX120" fmla="*/ 2713522 w 12192000"/>
              <a:gd name="connsiteY120" fmla="*/ 1990173 h 2237474"/>
              <a:gd name="connsiteX121" fmla="*/ 2680597 w 12192000"/>
              <a:gd name="connsiteY121" fmla="*/ 1984996 h 2237474"/>
              <a:gd name="connsiteX122" fmla="*/ 2578178 w 12192000"/>
              <a:gd name="connsiteY122" fmla="*/ 1990531 h 2237474"/>
              <a:gd name="connsiteX123" fmla="*/ 2476147 w 12192000"/>
              <a:gd name="connsiteY123" fmla="*/ 1998305 h 2237474"/>
              <a:gd name="connsiteX124" fmla="*/ 2373568 w 12192000"/>
              <a:gd name="connsiteY124" fmla="*/ 2003219 h 2237474"/>
              <a:gd name="connsiteX125" fmla="*/ 2321399 w 12192000"/>
              <a:gd name="connsiteY125" fmla="*/ 1989467 h 2237474"/>
              <a:gd name="connsiteX126" fmla="*/ 2315525 w 12192000"/>
              <a:gd name="connsiteY126" fmla="*/ 1989708 h 2237474"/>
              <a:gd name="connsiteX127" fmla="*/ 2300792 w 12192000"/>
              <a:gd name="connsiteY127" fmla="*/ 1994290 h 2237474"/>
              <a:gd name="connsiteX128" fmla="*/ 2295469 w 12192000"/>
              <a:gd name="connsiteY128" fmla="*/ 1996659 h 2237474"/>
              <a:gd name="connsiteX129" fmla="*/ 2287219 w 12192000"/>
              <a:gd name="connsiteY129" fmla="*/ 1998750 h 2237474"/>
              <a:gd name="connsiteX130" fmla="*/ 2286948 w 12192000"/>
              <a:gd name="connsiteY130" fmla="*/ 1998596 h 2237474"/>
              <a:gd name="connsiteX131" fmla="*/ 2243069 w 12192000"/>
              <a:gd name="connsiteY131" fmla="*/ 2015111 h 2237474"/>
              <a:gd name="connsiteX132" fmla="*/ 2186609 w 12192000"/>
              <a:gd name="connsiteY132" fmla="*/ 2008263 h 2237474"/>
              <a:gd name="connsiteX133" fmla="*/ 2164831 w 12192000"/>
              <a:gd name="connsiteY133" fmla="*/ 2010143 h 2237474"/>
              <a:gd name="connsiteX134" fmla="*/ 2152836 w 12192000"/>
              <a:gd name="connsiteY134" fmla="*/ 2010048 h 2237474"/>
              <a:gd name="connsiteX135" fmla="*/ 2117102 w 12192000"/>
              <a:gd name="connsiteY135" fmla="*/ 2023004 h 2237474"/>
              <a:gd name="connsiteX136" fmla="*/ 2111935 w 12192000"/>
              <a:gd name="connsiteY136" fmla="*/ 2023163 h 2237474"/>
              <a:gd name="connsiteX137" fmla="*/ 2089991 w 12192000"/>
              <a:gd name="connsiteY137" fmla="*/ 2034193 h 2237474"/>
              <a:gd name="connsiteX138" fmla="*/ 2058061 w 12192000"/>
              <a:gd name="connsiteY138" fmla="*/ 2047942 h 2237474"/>
              <a:gd name="connsiteX139" fmla="*/ 2055737 w 12192000"/>
              <a:gd name="connsiteY139" fmla="*/ 2047704 h 2237474"/>
              <a:gd name="connsiteX140" fmla="*/ 2042244 w 12192000"/>
              <a:gd name="connsiteY140" fmla="*/ 2055560 h 2237474"/>
              <a:gd name="connsiteX141" fmla="*/ 1976224 w 12192000"/>
              <a:gd name="connsiteY141" fmla="*/ 2074257 h 2237474"/>
              <a:gd name="connsiteX142" fmla="*/ 1877728 w 12192000"/>
              <a:gd name="connsiteY142" fmla="*/ 2101004 h 2237474"/>
              <a:gd name="connsiteX143" fmla="*/ 1759056 w 12192000"/>
              <a:gd name="connsiteY143" fmla="*/ 2125608 h 2237474"/>
              <a:gd name="connsiteX144" fmla="*/ 1637948 w 12192000"/>
              <a:gd name="connsiteY144" fmla="*/ 2172597 h 2237474"/>
              <a:gd name="connsiteX145" fmla="*/ 1434549 w 12192000"/>
              <a:gd name="connsiteY145" fmla="*/ 2234522 h 2237474"/>
              <a:gd name="connsiteX146" fmla="*/ 1398481 w 12192000"/>
              <a:gd name="connsiteY146" fmla="*/ 2237074 h 2237474"/>
              <a:gd name="connsiteX147" fmla="*/ 1398407 w 12192000"/>
              <a:gd name="connsiteY147" fmla="*/ 2237095 h 2237474"/>
              <a:gd name="connsiteX148" fmla="*/ 1370962 w 12192000"/>
              <a:gd name="connsiteY148" fmla="*/ 2237474 h 2237474"/>
              <a:gd name="connsiteX149" fmla="*/ 1356367 w 12192000"/>
              <a:gd name="connsiteY149" fmla="*/ 2235089 h 2237474"/>
              <a:gd name="connsiteX150" fmla="*/ 1324828 w 12192000"/>
              <a:gd name="connsiteY150" fmla="*/ 2231968 h 2237474"/>
              <a:gd name="connsiteX151" fmla="*/ 1297744 w 12192000"/>
              <a:gd name="connsiteY151" fmla="*/ 2235849 h 2237474"/>
              <a:gd name="connsiteX152" fmla="*/ 1286236 w 12192000"/>
              <a:gd name="connsiteY152" fmla="*/ 2233135 h 2237474"/>
              <a:gd name="connsiteX153" fmla="*/ 1283504 w 12192000"/>
              <a:gd name="connsiteY153" fmla="*/ 2233797 h 2237474"/>
              <a:gd name="connsiteX154" fmla="*/ 1279765 w 12192000"/>
              <a:gd name="connsiteY154" fmla="*/ 2229639 h 2237474"/>
              <a:gd name="connsiteX155" fmla="*/ 1195347 w 12192000"/>
              <a:gd name="connsiteY155" fmla="*/ 2212354 h 2237474"/>
              <a:gd name="connsiteX156" fmla="*/ 970251 w 12192000"/>
              <a:gd name="connsiteY156" fmla="*/ 2221029 h 2237474"/>
              <a:gd name="connsiteX157" fmla="*/ 812914 w 12192000"/>
              <a:gd name="connsiteY157" fmla="*/ 2202752 h 2237474"/>
              <a:gd name="connsiteX158" fmla="*/ 800195 w 12192000"/>
              <a:gd name="connsiteY158" fmla="*/ 2209407 h 2237474"/>
              <a:gd name="connsiteX159" fmla="*/ 784978 w 12192000"/>
              <a:gd name="connsiteY159" fmla="*/ 2212360 h 2237474"/>
              <a:gd name="connsiteX160" fmla="*/ 681987 w 12192000"/>
              <a:gd name="connsiteY160" fmla="*/ 2216757 h 2237474"/>
              <a:gd name="connsiteX161" fmla="*/ 669923 w 12192000"/>
              <a:gd name="connsiteY161" fmla="*/ 2211682 h 2237474"/>
              <a:gd name="connsiteX162" fmla="*/ 648680 w 12192000"/>
              <a:gd name="connsiteY162" fmla="*/ 2206229 h 2237474"/>
              <a:gd name="connsiteX163" fmla="*/ 597225 w 12192000"/>
              <a:gd name="connsiteY163" fmla="*/ 2180999 h 2237474"/>
              <a:gd name="connsiteX164" fmla="*/ 558449 w 12192000"/>
              <a:gd name="connsiteY164" fmla="*/ 2182346 h 2237474"/>
              <a:gd name="connsiteX165" fmla="*/ 550517 w 12192000"/>
              <a:gd name="connsiteY165" fmla="*/ 2182060 h 2237474"/>
              <a:gd name="connsiteX166" fmla="*/ 550309 w 12192000"/>
              <a:gd name="connsiteY166" fmla="*/ 2181825 h 2237474"/>
              <a:gd name="connsiteX167" fmla="*/ 541836 w 12192000"/>
              <a:gd name="connsiteY167" fmla="*/ 2181063 h 2237474"/>
              <a:gd name="connsiteX168" fmla="*/ 536057 w 12192000"/>
              <a:gd name="connsiteY168" fmla="*/ 2181537 h 2237474"/>
              <a:gd name="connsiteX169" fmla="*/ 520671 w 12192000"/>
              <a:gd name="connsiteY169" fmla="*/ 2180980 h 2237474"/>
              <a:gd name="connsiteX170" fmla="*/ 515024 w 12192000"/>
              <a:gd name="connsiteY170" fmla="*/ 2179258 h 2237474"/>
              <a:gd name="connsiteX171" fmla="*/ 512278 w 12192000"/>
              <a:gd name="connsiteY171" fmla="*/ 2176369 h 2237474"/>
              <a:gd name="connsiteX172" fmla="*/ 480419 w 12192000"/>
              <a:gd name="connsiteY172" fmla="*/ 2167807 h 2237474"/>
              <a:gd name="connsiteX173" fmla="*/ 413835 w 12192000"/>
              <a:gd name="connsiteY173" fmla="*/ 2156783 h 2237474"/>
              <a:gd name="connsiteX174" fmla="*/ 376513 w 12192000"/>
              <a:gd name="connsiteY174" fmla="*/ 2154014 h 2237474"/>
              <a:gd name="connsiteX175" fmla="*/ 273386 w 12192000"/>
              <a:gd name="connsiteY175" fmla="*/ 2142551 h 2237474"/>
              <a:gd name="connsiteX176" fmla="*/ 169207 w 12192000"/>
              <a:gd name="connsiteY176" fmla="*/ 2128100 h 2237474"/>
              <a:gd name="connsiteX177" fmla="*/ 93149 w 12192000"/>
              <a:gd name="connsiteY177" fmla="*/ 2105324 h 2237474"/>
              <a:gd name="connsiteX178" fmla="*/ 88109 w 12192000"/>
              <a:gd name="connsiteY178" fmla="*/ 2106704 h 2237474"/>
              <a:gd name="connsiteX179" fmla="*/ 80022 w 12192000"/>
              <a:gd name="connsiteY179" fmla="*/ 2107254 h 2237474"/>
              <a:gd name="connsiteX180" fmla="*/ 79717 w 12192000"/>
              <a:gd name="connsiteY180" fmla="*/ 2107046 h 2237474"/>
              <a:gd name="connsiteX181" fmla="*/ 72352 w 12192000"/>
              <a:gd name="connsiteY181" fmla="*/ 2107991 h 2237474"/>
              <a:gd name="connsiteX182" fmla="*/ 37645 w 12192000"/>
              <a:gd name="connsiteY182" fmla="*/ 2115401 h 2237474"/>
              <a:gd name="connsiteX183" fmla="*/ 4572 w 12192000"/>
              <a:gd name="connsiteY183" fmla="*/ 2111091 h 2237474"/>
              <a:gd name="connsiteX184" fmla="*/ 0 w 12192000"/>
              <a:gd name="connsiteY184" fmla="*/ 2110468 h 2237474"/>
              <a:gd name="connsiteX185" fmla="*/ 0 w 12192000"/>
              <a:gd name="connsiteY18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86948 w 12192000"/>
              <a:gd name="connsiteY129" fmla="*/ 1998596 h 2237474"/>
              <a:gd name="connsiteX130" fmla="*/ 2243069 w 12192000"/>
              <a:gd name="connsiteY130" fmla="*/ 2015111 h 2237474"/>
              <a:gd name="connsiteX131" fmla="*/ 2186609 w 12192000"/>
              <a:gd name="connsiteY131" fmla="*/ 2008263 h 2237474"/>
              <a:gd name="connsiteX132" fmla="*/ 2164831 w 12192000"/>
              <a:gd name="connsiteY132" fmla="*/ 2010143 h 2237474"/>
              <a:gd name="connsiteX133" fmla="*/ 2152836 w 12192000"/>
              <a:gd name="connsiteY133" fmla="*/ 2010048 h 2237474"/>
              <a:gd name="connsiteX134" fmla="*/ 2117102 w 12192000"/>
              <a:gd name="connsiteY134" fmla="*/ 2023004 h 2237474"/>
              <a:gd name="connsiteX135" fmla="*/ 2111935 w 12192000"/>
              <a:gd name="connsiteY135" fmla="*/ 2023163 h 2237474"/>
              <a:gd name="connsiteX136" fmla="*/ 2089991 w 12192000"/>
              <a:gd name="connsiteY136" fmla="*/ 2034193 h 2237474"/>
              <a:gd name="connsiteX137" fmla="*/ 2058061 w 12192000"/>
              <a:gd name="connsiteY137" fmla="*/ 2047942 h 2237474"/>
              <a:gd name="connsiteX138" fmla="*/ 2055737 w 12192000"/>
              <a:gd name="connsiteY138" fmla="*/ 2047704 h 2237474"/>
              <a:gd name="connsiteX139" fmla="*/ 2042244 w 12192000"/>
              <a:gd name="connsiteY139" fmla="*/ 2055560 h 2237474"/>
              <a:gd name="connsiteX140" fmla="*/ 1976224 w 12192000"/>
              <a:gd name="connsiteY140" fmla="*/ 2074257 h 2237474"/>
              <a:gd name="connsiteX141" fmla="*/ 1877728 w 12192000"/>
              <a:gd name="connsiteY141" fmla="*/ 2101004 h 2237474"/>
              <a:gd name="connsiteX142" fmla="*/ 1759056 w 12192000"/>
              <a:gd name="connsiteY142" fmla="*/ 2125608 h 2237474"/>
              <a:gd name="connsiteX143" fmla="*/ 1637948 w 12192000"/>
              <a:gd name="connsiteY143" fmla="*/ 2172597 h 2237474"/>
              <a:gd name="connsiteX144" fmla="*/ 1434549 w 12192000"/>
              <a:gd name="connsiteY144" fmla="*/ 2234522 h 2237474"/>
              <a:gd name="connsiteX145" fmla="*/ 1398481 w 12192000"/>
              <a:gd name="connsiteY145" fmla="*/ 2237074 h 2237474"/>
              <a:gd name="connsiteX146" fmla="*/ 1398407 w 12192000"/>
              <a:gd name="connsiteY146" fmla="*/ 2237095 h 2237474"/>
              <a:gd name="connsiteX147" fmla="*/ 1370962 w 12192000"/>
              <a:gd name="connsiteY147" fmla="*/ 2237474 h 2237474"/>
              <a:gd name="connsiteX148" fmla="*/ 1356367 w 12192000"/>
              <a:gd name="connsiteY148" fmla="*/ 2235089 h 2237474"/>
              <a:gd name="connsiteX149" fmla="*/ 1324828 w 12192000"/>
              <a:gd name="connsiteY149" fmla="*/ 2231968 h 2237474"/>
              <a:gd name="connsiteX150" fmla="*/ 1297744 w 12192000"/>
              <a:gd name="connsiteY150" fmla="*/ 2235849 h 2237474"/>
              <a:gd name="connsiteX151" fmla="*/ 1286236 w 12192000"/>
              <a:gd name="connsiteY151" fmla="*/ 2233135 h 2237474"/>
              <a:gd name="connsiteX152" fmla="*/ 1283504 w 12192000"/>
              <a:gd name="connsiteY152" fmla="*/ 2233797 h 2237474"/>
              <a:gd name="connsiteX153" fmla="*/ 1279765 w 12192000"/>
              <a:gd name="connsiteY153" fmla="*/ 2229639 h 2237474"/>
              <a:gd name="connsiteX154" fmla="*/ 1195347 w 12192000"/>
              <a:gd name="connsiteY154" fmla="*/ 2212354 h 2237474"/>
              <a:gd name="connsiteX155" fmla="*/ 970251 w 12192000"/>
              <a:gd name="connsiteY155" fmla="*/ 2221029 h 2237474"/>
              <a:gd name="connsiteX156" fmla="*/ 812914 w 12192000"/>
              <a:gd name="connsiteY156" fmla="*/ 2202752 h 2237474"/>
              <a:gd name="connsiteX157" fmla="*/ 800195 w 12192000"/>
              <a:gd name="connsiteY157" fmla="*/ 2209407 h 2237474"/>
              <a:gd name="connsiteX158" fmla="*/ 784978 w 12192000"/>
              <a:gd name="connsiteY158" fmla="*/ 2212360 h 2237474"/>
              <a:gd name="connsiteX159" fmla="*/ 681987 w 12192000"/>
              <a:gd name="connsiteY159" fmla="*/ 2216757 h 2237474"/>
              <a:gd name="connsiteX160" fmla="*/ 669923 w 12192000"/>
              <a:gd name="connsiteY160" fmla="*/ 2211682 h 2237474"/>
              <a:gd name="connsiteX161" fmla="*/ 648680 w 12192000"/>
              <a:gd name="connsiteY161" fmla="*/ 2206229 h 2237474"/>
              <a:gd name="connsiteX162" fmla="*/ 597225 w 12192000"/>
              <a:gd name="connsiteY162" fmla="*/ 2180999 h 2237474"/>
              <a:gd name="connsiteX163" fmla="*/ 558449 w 12192000"/>
              <a:gd name="connsiteY163" fmla="*/ 2182346 h 2237474"/>
              <a:gd name="connsiteX164" fmla="*/ 550517 w 12192000"/>
              <a:gd name="connsiteY164" fmla="*/ 2182060 h 2237474"/>
              <a:gd name="connsiteX165" fmla="*/ 550309 w 12192000"/>
              <a:gd name="connsiteY165" fmla="*/ 2181825 h 2237474"/>
              <a:gd name="connsiteX166" fmla="*/ 541836 w 12192000"/>
              <a:gd name="connsiteY166" fmla="*/ 2181063 h 2237474"/>
              <a:gd name="connsiteX167" fmla="*/ 536057 w 12192000"/>
              <a:gd name="connsiteY167" fmla="*/ 2181537 h 2237474"/>
              <a:gd name="connsiteX168" fmla="*/ 520671 w 12192000"/>
              <a:gd name="connsiteY168" fmla="*/ 2180980 h 2237474"/>
              <a:gd name="connsiteX169" fmla="*/ 515024 w 12192000"/>
              <a:gd name="connsiteY169" fmla="*/ 2179258 h 2237474"/>
              <a:gd name="connsiteX170" fmla="*/ 512278 w 12192000"/>
              <a:gd name="connsiteY170" fmla="*/ 2176369 h 2237474"/>
              <a:gd name="connsiteX171" fmla="*/ 480419 w 12192000"/>
              <a:gd name="connsiteY171" fmla="*/ 2167807 h 2237474"/>
              <a:gd name="connsiteX172" fmla="*/ 413835 w 12192000"/>
              <a:gd name="connsiteY172" fmla="*/ 2156783 h 2237474"/>
              <a:gd name="connsiteX173" fmla="*/ 376513 w 12192000"/>
              <a:gd name="connsiteY173" fmla="*/ 2154014 h 2237474"/>
              <a:gd name="connsiteX174" fmla="*/ 273386 w 12192000"/>
              <a:gd name="connsiteY174" fmla="*/ 2142551 h 2237474"/>
              <a:gd name="connsiteX175" fmla="*/ 169207 w 12192000"/>
              <a:gd name="connsiteY175" fmla="*/ 2128100 h 2237474"/>
              <a:gd name="connsiteX176" fmla="*/ 93149 w 12192000"/>
              <a:gd name="connsiteY176" fmla="*/ 2105324 h 2237474"/>
              <a:gd name="connsiteX177" fmla="*/ 88109 w 12192000"/>
              <a:gd name="connsiteY177" fmla="*/ 2106704 h 2237474"/>
              <a:gd name="connsiteX178" fmla="*/ 80022 w 12192000"/>
              <a:gd name="connsiteY178" fmla="*/ 2107254 h 2237474"/>
              <a:gd name="connsiteX179" fmla="*/ 79717 w 12192000"/>
              <a:gd name="connsiteY179" fmla="*/ 2107046 h 2237474"/>
              <a:gd name="connsiteX180" fmla="*/ 72352 w 12192000"/>
              <a:gd name="connsiteY180" fmla="*/ 2107991 h 2237474"/>
              <a:gd name="connsiteX181" fmla="*/ 37645 w 12192000"/>
              <a:gd name="connsiteY181" fmla="*/ 2115401 h 2237474"/>
              <a:gd name="connsiteX182" fmla="*/ 4572 w 12192000"/>
              <a:gd name="connsiteY182" fmla="*/ 2111091 h 2237474"/>
              <a:gd name="connsiteX183" fmla="*/ 0 w 12192000"/>
              <a:gd name="connsiteY183" fmla="*/ 2110468 h 2237474"/>
              <a:gd name="connsiteX184" fmla="*/ 0 w 12192000"/>
              <a:gd name="connsiteY18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43069 w 12192000"/>
              <a:gd name="connsiteY129" fmla="*/ 2015111 h 2237474"/>
              <a:gd name="connsiteX130" fmla="*/ 2186609 w 12192000"/>
              <a:gd name="connsiteY130" fmla="*/ 2008263 h 2237474"/>
              <a:gd name="connsiteX131" fmla="*/ 2164831 w 12192000"/>
              <a:gd name="connsiteY131" fmla="*/ 2010143 h 2237474"/>
              <a:gd name="connsiteX132" fmla="*/ 2152836 w 12192000"/>
              <a:gd name="connsiteY132" fmla="*/ 2010048 h 2237474"/>
              <a:gd name="connsiteX133" fmla="*/ 2117102 w 12192000"/>
              <a:gd name="connsiteY133" fmla="*/ 2023004 h 2237474"/>
              <a:gd name="connsiteX134" fmla="*/ 2111935 w 12192000"/>
              <a:gd name="connsiteY134" fmla="*/ 2023163 h 2237474"/>
              <a:gd name="connsiteX135" fmla="*/ 2089991 w 12192000"/>
              <a:gd name="connsiteY135" fmla="*/ 2034193 h 2237474"/>
              <a:gd name="connsiteX136" fmla="*/ 2058061 w 12192000"/>
              <a:gd name="connsiteY136" fmla="*/ 2047942 h 2237474"/>
              <a:gd name="connsiteX137" fmla="*/ 2055737 w 12192000"/>
              <a:gd name="connsiteY137" fmla="*/ 2047704 h 2237474"/>
              <a:gd name="connsiteX138" fmla="*/ 2042244 w 12192000"/>
              <a:gd name="connsiteY138" fmla="*/ 2055560 h 2237474"/>
              <a:gd name="connsiteX139" fmla="*/ 1976224 w 12192000"/>
              <a:gd name="connsiteY139" fmla="*/ 2074257 h 2237474"/>
              <a:gd name="connsiteX140" fmla="*/ 1877728 w 12192000"/>
              <a:gd name="connsiteY140" fmla="*/ 2101004 h 2237474"/>
              <a:gd name="connsiteX141" fmla="*/ 1759056 w 12192000"/>
              <a:gd name="connsiteY141" fmla="*/ 2125608 h 2237474"/>
              <a:gd name="connsiteX142" fmla="*/ 1637948 w 12192000"/>
              <a:gd name="connsiteY142" fmla="*/ 2172597 h 2237474"/>
              <a:gd name="connsiteX143" fmla="*/ 1434549 w 12192000"/>
              <a:gd name="connsiteY143" fmla="*/ 2234522 h 2237474"/>
              <a:gd name="connsiteX144" fmla="*/ 1398481 w 12192000"/>
              <a:gd name="connsiteY144" fmla="*/ 2237074 h 2237474"/>
              <a:gd name="connsiteX145" fmla="*/ 1398407 w 12192000"/>
              <a:gd name="connsiteY145" fmla="*/ 2237095 h 2237474"/>
              <a:gd name="connsiteX146" fmla="*/ 1370962 w 12192000"/>
              <a:gd name="connsiteY146" fmla="*/ 2237474 h 2237474"/>
              <a:gd name="connsiteX147" fmla="*/ 1356367 w 12192000"/>
              <a:gd name="connsiteY147" fmla="*/ 2235089 h 2237474"/>
              <a:gd name="connsiteX148" fmla="*/ 1324828 w 12192000"/>
              <a:gd name="connsiteY148" fmla="*/ 2231968 h 2237474"/>
              <a:gd name="connsiteX149" fmla="*/ 1297744 w 12192000"/>
              <a:gd name="connsiteY149" fmla="*/ 2235849 h 2237474"/>
              <a:gd name="connsiteX150" fmla="*/ 1286236 w 12192000"/>
              <a:gd name="connsiteY150" fmla="*/ 2233135 h 2237474"/>
              <a:gd name="connsiteX151" fmla="*/ 1283504 w 12192000"/>
              <a:gd name="connsiteY151" fmla="*/ 2233797 h 2237474"/>
              <a:gd name="connsiteX152" fmla="*/ 1279765 w 12192000"/>
              <a:gd name="connsiteY152" fmla="*/ 2229639 h 2237474"/>
              <a:gd name="connsiteX153" fmla="*/ 1195347 w 12192000"/>
              <a:gd name="connsiteY153" fmla="*/ 2212354 h 2237474"/>
              <a:gd name="connsiteX154" fmla="*/ 970251 w 12192000"/>
              <a:gd name="connsiteY154" fmla="*/ 2221029 h 2237474"/>
              <a:gd name="connsiteX155" fmla="*/ 812914 w 12192000"/>
              <a:gd name="connsiteY155" fmla="*/ 2202752 h 2237474"/>
              <a:gd name="connsiteX156" fmla="*/ 800195 w 12192000"/>
              <a:gd name="connsiteY156" fmla="*/ 2209407 h 2237474"/>
              <a:gd name="connsiteX157" fmla="*/ 784978 w 12192000"/>
              <a:gd name="connsiteY157" fmla="*/ 2212360 h 2237474"/>
              <a:gd name="connsiteX158" fmla="*/ 681987 w 12192000"/>
              <a:gd name="connsiteY158" fmla="*/ 2216757 h 2237474"/>
              <a:gd name="connsiteX159" fmla="*/ 669923 w 12192000"/>
              <a:gd name="connsiteY159" fmla="*/ 2211682 h 2237474"/>
              <a:gd name="connsiteX160" fmla="*/ 648680 w 12192000"/>
              <a:gd name="connsiteY160" fmla="*/ 2206229 h 2237474"/>
              <a:gd name="connsiteX161" fmla="*/ 597225 w 12192000"/>
              <a:gd name="connsiteY161" fmla="*/ 2180999 h 2237474"/>
              <a:gd name="connsiteX162" fmla="*/ 558449 w 12192000"/>
              <a:gd name="connsiteY162" fmla="*/ 2182346 h 2237474"/>
              <a:gd name="connsiteX163" fmla="*/ 550517 w 12192000"/>
              <a:gd name="connsiteY163" fmla="*/ 2182060 h 2237474"/>
              <a:gd name="connsiteX164" fmla="*/ 550309 w 12192000"/>
              <a:gd name="connsiteY164" fmla="*/ 2181825 h 2237474"/>
              <a:gd name="connsiteX165" fmla="*/ 541836 w 12192000"/>
              <a:gd name="connsiteY165" fmla="*/ 2181063 h 2237474"/>
              <a:gd name="connsiteX166" fmla="*/ 536057 w 12192000"/>
              <a:gd name="connsiteY166" fmla="*/ 2181537 h 2237474"/>
              <a:gd name="connsiteX167" fmla="*/ 520671 w 12192000"/>
              <a:gd name="connsiteY167" fmla="*/ 2180980 h 2237474"/>
              <a:gd name="connsiteX168" fmla="*/ 515024 w 12192000"/>
              <a:gd name="connsiteY168" fmla="*/ 2179258 h 2237474"/>
              <a:gd name="connsiteX169" fmla="*/ 512278 w 12192000"/>
              <a:gd name="connsiteY169" fmla="*/ 2176369 h 2237474"/>
              <a:gd name="connsiteX170" fmla="*/ 480419 w 12192000"/>
              <a:gd name="connsiteY170" fmla="*/ 2167807 h 2237474"/>
              <a:gd name="connsiteX171" fmla="*/ 413835 w 12192000"/>
              <a:gd name="connsiteY171" fmla="*/ 2156783 h 2237474"/>
              <a:gd name="connsiteX172" fmla="*/ 376513 w 12192000"/>
              <a:gd name="connsiteY172" fmla="*/ 2154014 h 2237474"/>
              <a:gd name="connsiteX173" fmla="*/ 273386 w 12192000"/>
              <a:gd name="connsiteY173" fmla="*/ 2142551 h 2237474"/>
              <a:gd name="connsiteX174" fmla="*/ 169207 w 12192000"/>
              <a:gd name="connsiteY174" fmla="*/ 2128100 h 2237474"/>
              <a:gd name="connsiteX175" fmla="*/ 93149 w 12192000"/>
              <a:gd name="connsiteY175" fmla="*/ 2105324 h 2237474"/>
              <a:gd name="connsiteX176" fmla="*/ 88109 w 12192000"/>
              <a:gd name="connsiteY176" fmla="*/ 2106704 h 2237474"/>
              <a:gd name="connsiteX177" fmla="*/ 80022 w 12192000"/>
              <a:gd name="connsiteY177" fmla="*/ 2107254 h 2237474"/>
              <a:gd name="connsiteX178" fmla="*/ 79717 w 12192000"/>
              <a:gd name="connsiteY178" fmla="*/ 2107046 h 2237474"/>
              <a:gd name="connsiteX179" fmla="*/ 72352 w 12192000"/>
              <a:gd name="connsiteY179" fmla="*/ 2107991 h 2237474"/>
              <a:gd name="connsiteX180" fmla="*/ 37645 w 12192000"/>
              <a:gd name="connsiteY180" fmla="*/ 2115401 h 2237474"/>
              <a:gd name="connsiteX181" fmla="*/ 4572 w 12192000"/>
              <a:gd name="connsiteY181" fmla="*/ 2111091 h 2237474"/>
              <a:gd name="connsiteX182" fmla="*/ 0 w 12192000"/>
              <a:gd name="connsiteY182" fmla="*/ 2110468 h 2237474"/>
              <a:gd name="connsiteX183" fmla="*/ 0 w 12192000"/>
              <a:gd name="connsiteY18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87219 w 12192000"/>
              <a:gd name="connsiteY127" fmla="*/ 1998750 h 2237474"/>
              <a:gd name="connsiteX128" fmla="*/ 2243069 w 12192000"/>
              <a:gd name="connsiteY128" fmla="*/ 2015111 h 2237474"/>
              <a:gd name="connsiteX129" fmla="*/ 2186609 w 12192000"/>
              <a:gd name="connsiteY129" fmla="*/ 2008263 h 2237474"/>
              <a:gd name="connsiteX130" fmla="*/ 2164831 w 12192000"/>
              <a:gd name="connsiteY130" fmla="*/ 2010143 h 2237474"/>
              <a:gd name="connsiteX131" fmla="*/ 2152836 w 12192000"/>
              <a:gd name="connsiteY131" fmla="*/ 2010048 h 2237474"/>
              <a:gd name="connsiteX132" fmla="*/ 2117102 w 12192000"/>
              <a:gd name="connsiteY132" fmla="*/ 2023004 h 2237474"/>
              <a:gd name="connsiteX133" fmla="*/ 2111935 w 12192000"/>
              <a:gd name="connsiteY133" fmla="*/ 2023163 h 2237474"/>
              <a:gd name="connsiteX134" fmla="*/ 2089991 w 12192000"/>
              <a:gd name="connsiteY134" fmla="*/ 2034193 h 2237474"/>
              <a:gd name="connsiteX135" fmla="*/ 2058061 w 12192000"/>
              <a:gd name="connsiteY135" fmla="*/ 2047942 h 2237474"/>
              <a:gd name="connsiteX136" fmla="*/ 2055737 w 12192000"/>
              <a:gd name="connsiteY136" fmla="*/ 2047704 h 2237474"/>
              <a:gd name="connsiteX137" fmla="*/ 2042244 w 12192000"/>
              <a:gd name="connsiteY137" fmla="*/ 2055560 h 2237474"/>
              <a:gd name="connsiteX138" fmla="*/ 1976224 w 12192000"/>
              <a:gd name="connsiteY138" fmla="*/ 2074257 h 2237474"/>
              <a:gd name="connsiteX139" fmla="*/ 1877728 w 12192000"/>
              <a:gd name="connsiteY139" fmla="*/ 2101004 h 2237474"/>
              <a:gd name="connsiteX140" fmla="*/ 1759056 w 12192000"/>
              <a:gd name="connsiteY140" fmla="*/ 2125608 h 2237474"/>
              <a:gd name="connsiteX141" fmla="*/ 1637948 w 12192000"/>
              <a:gd name="connsiteY141" fmla="*/ 2172597 h 2237474"/>
              <a:gd name="connsiteX142" fmla="*/ 1434549 w 12192000"/>
              <a:gd name="connsiteY142" fmla="*/ 2234522 h 2237474"/>
              <a:gd name="connsiteX143" fmla="*/ 1398481 w 12192000"/>
              <a:gd name="connsiteY143" fmla="*/ 2237074 h 2237474"/>
              <a:gd name="connsiteX144" fmla="*/ 1398407 w 12192000"/>
              <a:gd name="connsiteY144" fmla="*/ 2237095 h 2237474"/>
              <a:gd name="connsiteX145" fmla="*/ 1370962 w 12192000"/>
              <a:gd name="connsiteY145" fmla="*/ 2237474 h 2237474"/>
              <a:gd name="connsiteX146" fmla="*/ 1356367 w 12192000"/>
              <a:gd name="connsiteY146" fmla="*/ 2235089 h 2237474"/>
              <a:gd name="connsiteX147" fmla="*/ 1324828 w 12192000"/>
              <a:gd name="connsiteY147" fmla="*/ 2231968 h 2237474"/>
              <a:gd name="connsiteX148" fmla="*/ 1297744 w 12192000"/>
              <a:gd name="connsiteY148" fmla="*/ 2235849 h 2237474"/>
              <a:gd name="connsiteX149" fmla="*/ 1286236 w 12192000"/>
              <a:gd name="connsiteY149" fmla="*/ 2233135 h 2237474"/>
              <a:gd name="connsiteX150" fmla="*/ 1283504 w 12192000"/>
              <a:gd name="connsiteY150" fmla="*/ 2233797 h 2237474"/>
              <a:gd name="connsiteX151" fmla="*/ 1279765 w 12192000"/>
              <a:gd name="connsiteY151" fmla="*/ 2229639 h 2237474"/>
              <a:gd name="connsiteX152" fmla="*/ 1195347 w 12192000"/>
              <a:gd name="connsiteY152" fmla="*/ 2212354 h 2237474"/>
              <a:gd name="connsiteX153" fmla="*/ 970251 w 12192000"/>
              <a:gd name="connsiteY153" fmla="*/ 2221029 h 2237474"/>
              <a:gd name="connsiteX154" fmla="*/ 812914 w 12192000"/>
              <a:gd name="connsiteY154" fmla="*/ 2202752 h 2237474"/>
              <a:gd name="connsiteX155" fmla="*/ 800195 w 12192000"/>
              <a:gd name="connsiteY155" fmla="*/ 2209407 h 2237474"/>
              <a:gd name="connsiteX156" fmla="*/ 784978 w 12192000"/>
              <a:gd name="connsiteY156" fmla="*/ 2212360 h 2237474"/>
              <a:gd name="connsiteX157" fmla="*/ 681987 w 12192000"/>
              <a:gd name="connsiteY157" fmla="*/ 2216757 h 2237474"/>
              <a:gd name="connsiteX158" fmla="*/ 669923 w 12192000"/>
              <a:gd name="connsiteY158" fmla="*/ 2211682 h 2237474"/>
              <a:gd name="connsiteX159" fmla="*/ 648680 w 12192000"/>
              <a:gd name="connsiteY159" fmla="*/ 2206229 h 2237474"/>
              <a:gd name="connsiteX160" fmla="*/ 597225 w 12192000"/>
              <a:gd name="connsiteY160" fmla="*/ 2180999 h 2237474"/>
              <a:gd name="connsiteX161" fmla="*/ 558449 w 12192000"/>
              <a:gd name="connsiteY161" fmla="*/ 2182346 h 2237474"/>
              <a:gd name="connsiteX162" fmla="*/ 550517 w 12192000"/>
              <a:gd name="connsiteY162" fmla="*/ 2182060 h 2237474"/>
              <a:gd name="connsiteX163" fmla="*/ 550309 w 12192000"/>
              <a:gd name="connsiteY163" fmla="*/ 2181825 h 2237474"/>
              <a:gd name="connsiteX164" fmla="*/ 541836 w 12192000"/>
              <a:gd name="connsiteY164" fmla="*/ 2181063 h 2237474"/>
              <a:gd name="connsiteX165" fmla="*/ 536057 w 12192000"/>
              <a:gd name="connsiteY165" fmla="*/ 2181537 h 2237474"/>
              <a:gd name="connsiteX166" fmla="*/ 520671 w 12192000"/>
              <a:gd name="connsiteY166" fmla="*/ 2180980 h 2237474"/>
              <a:gd name="connsiteX167" fmla="*/ 515024 w 12192000"/>
              <a:gd name="connsiteY167" fmla="*/ 2179258 h 2237474"/>
              <a:gd name="connsiteX168" fmla="*/ 512278 w 12192000"/>
              <a:gd name="connsiteY168" fmla="*/ 2176369 h 2237474"/>
              <a:gd name="connsiteX169" fmla="*/ 480419 w 12192000"/>
              <a:gd name="connsiteY169" fmla="*/ 2167807 h 2237474"/>
              <a:gd name="connsiteX170" fmla="*/ 413835 w 12192000"/>
              <a:gd name="connsiteY170" fmla="*/ 2156783 h 2237474"/>
              <a:gd name="connsiteX171" fmla="*/ 376513 w 12192000"/>
              <a:gd name="connsiteY171" fmla="*/ 2154014 h 2237474"/>
              <a:gd name="connsiteX172" fmla="*/ 273386 w 12192000"/>
              <a:gd name="connsiteY172" fmla="*/ 2142551 h 2237474"/>
              <a:gd name="connsiteX173" fmla="*/ 169207 w 12192000"/>
              <a:gd name="connsiteY173" fmla="*/ 2128100 h 2237474"/>
              <a:gd name="connsiteX174" fmla="*/ 93149 w 12192000"/>
              <a:gd name="connsiteY174" fmla="*/ 2105324 h 2237474"/>
              <a:gd name="connsiteX175" fmla="*/ 88109 w 12192000"/>
              <a:gd name="connsiteY175" fmla="*/ 2106704 h 2237474"/>
              <a:gd name="connsiteX176" fmla="*/ 80022 w 12192000"/>
              <a:gd name="connsiteY176" fmla="*/ 2107254 h 2237474"/>
              <a:gd name="connsiteX177" fmla="*/ 79717 w 12192000"/>
              <a:gd name="connsiteY177" fmla="*/ 2107046 h 2237474"/>
              <a:gd name="connsiteX178" fmla="*/ 72352 w 12192000"/>
              <a:gd name="connsiteY178" fmla="*/ 2107991 h 2237474"/>
              <a:gd name="connsiteX179" fmla="*/ 37645 w 12192000"/>
              <a:gd name="connsiteY179" fmla="*/ 2115401 h 2237474"/>
              <a:gd name="connsiteX180" fmla="*/ 4572 w 12192000"/>
              <a:gd name="connsiteY180" fmla="*/ 2111091 h 2237474"/>
              <a:gd name="connsiteX181" fmla="*/ 0 w 12192000"/>
              <a:gd name="connsiteY181" fmla="*/ 2110468 h 2237474"/>
              <a:gd name="connsiteX182" fmla="*/ 0 w 12192000"/>
              <a:gd name="connsiteY18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15525 w 12192000"/>
              <a:gd name="connsiteY124" fmla="*/ 1989708 h 2237474"/>
              <a:gd name="connsiteX125" fmla="*/ 2300792 w 12192000"/>
              <a:gd name="connsiteY125" fmla="*/ 1994290 h 2237474"/>
              <a:gd name="connsiteX126" fmla="*/ 2287219 w 12192000"/>
              <a:gd name="connsiteY126" fmla="*/ 1998750 h 2237474"/>
              <a:gd name="connsiteX127" fmla="*/ 2243069 w 12192000"/>
              <a:gd name="connsiteY127" fmla="*/ 2015111 h 2237474"/>
              <a:gd name="connsiteX128" fmla="*/ 2186609 w 12192000"/>
              <a:gd name="connsiteY128" fmla="*/ 2008263 h 2237474"/>
              <a:gd name="connsiteX129" fmla="*/ 2164831 w 12192000"/>
              <a:gd name="connsiteY129" fmla="*/ 2010143 h 2237474"/>
              <a:gd name="connsiteX130" fmla="*/ 2152836 w 12192000"/>
              <a:gd name="connsiteY130" fmla="*/ 2010048 h 2237474"/>
              <a:gd name="connsiteX131" fmla="*/ 2117102 w 12192000"/>
              <a:gd name="connsiteY131" fmla="*/ 2023004 h 2237474"/>
              <a:gd name="connsiteX132" fmla="*/ 2111935 w 12192000"/>
              <a:gd name="connsiteY132" fmla="*/ 2023163 h 2237474"/>
              <a:gd name="connsiteX133" fmla="*/ 2089991 w 12192000"/>
              <a:gd name="connsiteY133" fmla="*/ 2034193 h 2237474"/>
              <a:gd name="connsiteX134" fmla="*/ 2058061 w 12192000"/>
              <a:gd name="connsiteY134" fmla="*/ 2047942 h 2237474"/>
              <a:gd name="connsiteX135" fmla="*/ 2055737 w 12192000"/>
              <a:gd name="connsiteY135" fmla="*/ 2047704 h 2237474"/>
              <a:gd name="connsiteX136" fmla="*/ 2042244 w 12192000"/>
              <a:gd name="connsiteY136" fmla="*/ 2055560 h 2237474"/>
              <a:gd name="connsiteX137" fmla="*/ 1976224 w 12192000"/>
              <a:gd name="connsiteY137" fmla="*/ 2074257 h 2237474"/>
              <a:gd name="connsiteX138" fmla="*/ 1877728 w 12192000"/>
              <a:gd name="connsiteY138" fmla="*/ 2101004 h 2237474"/>
              <a:gd name="connsiteX139" fmla="*/ 1759056 w 12192000"/>
              <a:gd name="connsiteY139" fmla="*/ 2125608 h 2237474"/>
              <a:gd name="connsiteX140" fmla="*/ 1637948 w 12192000"/>
              <a:gd name="connsiteY140" fmla="*/ 2172597 h 2237474"/>
              <a:gd name="connsiteX141" fmla="*/ 1434549 w 12192000"/>
              <a:gd name="connsiteY141" fmla="*/ 2234522 h 2237474"/>
              <a:gd name="connsiteX142" fmla="*/ 1398481 w 12192000"/>
              <a:gd name="connsiteY142" fmla="*/ 2237074 h 2237474"/>
              <a:gd name="connsiteX143" fmla="*/ 1398407 w 12192000"/>
              <a:gd name="connsiteY143" fmla="*/ 2237095 h 2237474"/>
              <a:gd name="connsiteX144" fmla="*/ 1370962 w 12192000"/>
              <a:gd name="connsiteY144" fmla="*/ 2237474 h 2237474"/>
              <a:gd name="connsiteX145" fmla="*/ 1356367 w 12192000"/>
              <a:gd name="connsiteY145" fmla="*/ 2235089 h 2237474"/>
              <a:gd name="connsiteX146" fmla="*/ 1324828 w 12192000"/>
              <a:gd name="connsiteY146" fmla="*/ 2231968 h 2237474"/>
              <a:gd name="connsiteX147" fmla="*/ 1297744 w 12192000"/>
              <a:gd name="connsiteY147" fmla="*/ 2235849 h 2237474"/>
              <a:gd name="connsiteX148" fmla="*/ 1286236 w 12192000"/>
              <a:gd name="connsiteY148" fmla="*/ 2233135 h 2237474"/>
              <a:gd name="connsiteX149" fmla="*/ 1283504 w 12192000"/>
              <a:gd name="connsiteY149" fmla="*/ 2233797 h 2237474"/>
              <a:gd name="connsiteX150" fmla="*/ 1279765 w 12192000"/>
              <a:gd name="connsiteY150" fmla="*/ 2229639 h 2237474"/>
              <a:gd name="connsiteX151" fmla="*/ 1195347 w 12192000"/>
              <a:gd name="connsiteY151" fmla="*/ 2212354 h 2237474"/>
              <a:gd name="connsiteX152" fmla="*/ 970251 w 12192000"/>
              <a:gd name="connsiteY152" fmla="*/ 2221029 h 2237474"/>
              <a:gd name="connsiteX153" fmla="*/ 812914 w 12192000"/>
              <a:gd name="connsiteY153" fmla="*/ 2202752 h 2237474"/>
              <a:gd name="connsiteX154" fmla="*/ 800195 w 12192000"/>
              <a:gd name="connsiteY154" fmla="*/ 2209407 h 2237474"/>
              <a:gd name="connsiteX155" fmla="*/ 784978 w 12192000"/>
              <a:gd name="connsiteY155" fmla="*/ 2212360 h 2237474"/>
              <a:gd name="connsiteX156" fmla="*/ 681987 w 12192000"/>
              <a:gd name="connsiteY156" fmla="*/ 2216757 h 2237474"/>
              <a:gd name="connsiteX157" fmla="*/ 669923 w 12192000"/>
              <a:gd name="connsiteY157" fmla="*/ 2211682 h 2237474"/>
              <a:gd name="connsiteX158" fmla="*/ 648680 w 12192000"/>
              <a:gd name="connsiteY158" fmla="*/ 2206229 h 2237474"/>
              <a:gd name="connsiteX159" fmla="*/ 597225 w 12192000"/>
              <a:gd name="connsiteY159" fmla="*/ 2180999 h 2237474"/>
              <a:gd name="connsiteX160" fmla="*/ 558449 w 12192000"/>
              <a:gd name="connsiteY160" fmla="*/ 2182346 h 2237474"/>
              <a:gd name="connsiteX161" fmla="*/ 550517 w 12192000"/>
              <a:gd name="connsiteY161" fmla="*/ 2182060 h 2237474"/>
              <a:gd name="connsiteX162" fmla="*/ 550309 w 12192000"/>
              <a:gd name="connsiteY162" fmla="*/ 2181825 h 2237474"/>
              <a:gd name="connsiteX163" fmla="*/ 541836 w 12192000"/>
              <a:gd name="connsiteY163" fmla="*/ 2181063 h 2237474"/>
              <a:gd name="connsiteX164" fmla="*/ 536057 w 12192000"/>
              <a:gd name="connsiteY164" fmla="*/ 2181537 h 2237474"/>
              <a:gd name="connsiteX165" fmla="*/ 520671 w 12192000"/>
              <a:gd name="connsiteY165" fmla="*/ 2180980 h 2237474"/>
              <a:gd name="connsiteX166" fmla="*/ 515024 w 12192000"/>
              <a:gd name="connsiteY166" fmla="*/ 2179258 h 2237474"/>
              <a:gd name="connsiteX167" fmla="*/ 512278 w 12192000"/>
              <a:gd name="connsiteY167" fmla="*/ 2176369 h 2237474"/>
              <a:gd name="connsiteX168" fmla="*/ 480419 w 12192000"/>
              <a:gd name="connsiteY168" fmla="*/ 2167807 h 2237474"/>
              <a:gd name="connsiteX169" fmla="*/ 413835 w 12192000"/>
              <a:gd name="connsiteY169" fmla="*/ 2156783 h 2237474"/>
              <a:gd name="connsiteX170" fmla="*/ 376513 w 12192000"/>
              <a:gd name="connsiteY170" fmla="*/ 2154014 h 2237474"/>
              <a:gd name="connsiteX171" fmla="*/ 273386 w 12192000"/>
              <a:gd name="connsiteY171" fmla="*/ 2142551 h 2237474"/>
              <a:gd name="connsiteX172" fmla="*/ 169207 w 12192000"/>
              <a:gd name="connsiteY172" fmla="*/ 2128100 h 2237474"/>
              <a:gd name="connsiteX173" fmla="*/ 93149 w 12192000"/>
              <a:gd name="connsiteY173" fmla="*/ 2105324 h 2237474"/>
              <a:gd name="connsiteX174" fmla="*/ 88109 w 12192000"/>
              <a:gd name="connsiteY174" fmla="*/ 2106704 h 2237474"/>
              <a:gd name="connsiteX175" fmla="*/ 80022 w 12192000"/>
              <a:gd name="connsiteY175" fmla="*/ 2107254 h 2237474"/>
              <a:gd name="connsiteX176" fmla="*/ 79717 w 12192000"/>
              <a:gd name="connsiteY176" fmla="*/ 2107046 h 2237474"/>
              <a:gd name="connsiteX177" fmla="*/ 72352 w 12192000"/>
              <a:gd name="connsiteY177" fmla="*/ 2107991 h 2237474"/>
              <a:gd name="connsiteX178" fmla="*/ 37645 w 12192000"/>
              <a:gd name="connsiteY178" fmla="*/ 2115401 h 2237474"/>
              <a:gd name="connsiteX179" fmla="*/ 4572 w 12192000"/>
              <a:gd name="connsiteY179" fmla="*/ 2111091 h 2237474"/>
              <a:gd name="connsiteX180" fmla="*/ 0 w 12192000"/>
              <a:gd name="connsiteY180" fmla="*/ 2110468 h 2237474"/>
              <a:gd name="connsiteX181" fmla="*/ 0 w 12192000"/>
              <a:gd name="connsiteY18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00792 w 12192000"/>
              <a:gd name="connsiteY124" fmla="*/ 1994290 h 2237474"/>
              <a:gd name="connsiteX125" fmla="*/ 2287219 w 12192000"/>
              <a:gd name="connsiteY125" fmla="*/ 1998750 h 2237474"/>
              <a:gd name="connsiteX126" fmla="*/ 2243069 w 12192000"/>
              <a:gd name="connsiteY126" fmla="*/ 2015111 h 2237474"/>
              <a:gd name="connsiteX127" fmla="*/ 2186609 w 12192000"/>
              <a:gd name="connsiteY127" fmla="*/ 2008263 h 2237474"/>
              <a:gd name="connsiteX128" fmla="*/ 2164831 w 12192000"/>
              <a:gd name="connsiteY128" fmla="*/ 2010143 h 2237474"/>
              <a:gd name="connsiteX129" fmla="*/ 2152836 w 12192000"/>
              <a:gd name="connsiteY129" fmla="*/ 2010048 h 2237474"/>
              <a:gd name="connsiteX130" fmla="*/ 2117102 w 12192000"/>
              <a:gd name="connsiteY130" fmla="*/ 2023004 h 2237474"/>
              <a:gd name="connsiteX131" fmla="*/ 2111935 w 12192000"/>
              <a:gd name="connsiteY131" fmla="*/ 2023163 h 2237474"/>
              <a:gd name="connsiteX132" fmla="*/ 2089991 w 12192000"/>
              <a:gd name="connsiteY132" fmla="*/ 2034193 h 2237474"/>
              <a:gd name="connsiteX133" fmla="*/ 2058061 w 12192000"/>
              <a:gd name="connsiteY133" fmla="*/ 2047942 h 2237474"/>
              <a:gd name="connsiteX134" fmla="*/ 2055737 w 12192000"/>
              <a:gd name="connsiteY134" fmla="*/ 2047704 h 2237474"/>
              <a:gd name="connsiteX135" fmla="*/ 2042244 w 12192000"/>
              <a:gd name="connsiteY135" fmla="*/ 2055560 h 2237474"/>
              <a:gd name="connsiteX136" fmla="*/ 1976224 w 12192000"/>
              <a:gd name="connsiteY136" fmla="*/ 2074257 h 2237474"/>
              <a:gd name="connsiteX137" fmla="*/ 1877728 w 12192000"/>
              <a:gd name="connsiteY137" fmla="*/ 2101004 h 2237474"/>
              <a:gd name="connsiteX138" fmla="*/ 1759056 w 12192000"/>
              <a:gd name="connsiteY138" fmla="*/ 2125608 h 2237474"/>
              <a:gd name="connsiteX139" fmla="*/ 1637948 w 12192000"/>
              <a:gd name="connsiteY139" fmla="*/ 2172597 h 2237474"/>
              <a:gd name="connsiteX140" fmla="*/ 1434549 w 12192000"/>
              <a:gd name="connsiteY140" fmla="*/ 2234522 h 2237474"/>
              <a:gd name="connsiteX141" fmla="*/ 1398481 w 12192000"/>
              <a:gd name="connsiteY141" fmla="*/ 2237074 h 2237474"/>
              <a:gd name="connsiteX142" fmla="*/ 1398407 w 12192000"/>
              <a:gd name="connsiteY142" fmla="*/ 2237095 h 2237474"/>
              <a:gd name="connsiteX143" fmla="*/ 1370962 w 12192000"/>
              <a:gd name="connsiteY143" fmla="*/ 2237474 h 2237474"/>
              <a:gd name="connsiteX144" fmla="*/ 1356367 w 12192000"/>
              <a:gd name="connsiteY144" fmla="*/ 2235089 h 2237474"/>
              <a:gd name="connsiteX145" fmla="*/ 1324828 w 12192000"/>
              <a:gd name="connsiteY145" fmla="*/ 2231968 h 2237474"/>
              <a:gd name="connsiteX146" fmla="*/ 1297744 w 12192000"/>
              <a:gd name="connsiteY146" fmla="*/ 2235849 h 2237474"/>
              <a:gd name="connsiteX147" fmla="*/ 1286236 w 12192000"/>
              <a:gd name="connsiteY147" fmla="*/ 2233135 h 2237474"/>
              <a:gd name="connsiteX148" fmla="*/ 1283504 w 12192000"/>
              <a:gd name="connsiteY148" fmla="*/ 2233797 h 2237474"/>
              <a:gd name="connsiteX149" fmla="*/ 1279765 w 12192000"/>
              <a:gd name="connsiteY149" fmla="*/ 2229639 h 2237474"/>
              <a:gd name="connsiteX150" fmla="*/ 1195347 w 12192000"/>
              <a:gd name="connsiteY150" fmla="*/ 2212354 h 2237474"/>
              <a:gd name="connsiteX151" fmla="*/ 970251 w 12192000"/>
              <a:gd name="connsiteY151" fmla="*/ 2221029 h 2237474"/>
              <a:gd name="connsiteX152" fmla="*/ 812914 w 12192000"/>
              <a:gd name="connsiteY152" fmla="*/ 2202752 h 2237474"/>
              <a:gd name="connsiteX153" fmla="*/ 800195 w 12192000"/>
              <a:gd name="connsiteY153" fmla="*/ 2209407 h 2237474"/>
              <a:gd name="connsiteX154" fmla="*/ 784978 w 12192000"/>
              <a:gd name="connsiteY154" fmla="*/ 2212360 h 2237474"/>
              <a:gd name="connsiteX155" fmla="*/ 681987 w 12192000"/>
              <a:gd name="connsiteY155" fmla="*/ 2216757 h 2237474"/>
              <a:gd name="connsiteX156" fmla="*/ 669923 w 12192000"/>
              <a:gd name="connsiteY156" fmla="*/ 2211682 h 2237474"/>
              <a:gd name="connsiteX157" fmla="*/ 648680 w 12192000"/>
              <a:gd name="connsiteY157" fmla="*/ 2206229 h 2237474"/>
              <a:gd name="connsiteX158" fmla="*/ 597225 w 12192000"/>
              <a:gd name="connsiteY158" fmla="*/ 2180999 h 2237474"/>
              <a:gd name="connsiteX159" fmla="*/ 558449 w 12192000"/>
              <a:gd name="connsiteY159" fmla="*/ 2182346 h 2237474"/>
              <a:gd name="connsiteX160" fmla="*/ 550517 w 12192000"/>
              <a:gd name="connsiteY160" fmla="*/ 2182060 h 2237474"/>
              <a:gd name="connsiteX161" fmla="*/ 550309 w 12192000"/>
              <a:gd name="connsiteY161" fmla="*/ 2181825 h 2237474"/>
              <a:gd name="connsiteX162" fmla="*/ 541836 w 12192000"/>
              <a:gd name="connsiteY162" fmla="*/ 2181063 h 2237474"/>
              <a:gd name="connsiteX163" fmla="*/ 536057 w 12192000"/>
              <a:gd name="connsiteY163" fmla="*/ 2181537 h 2237474"/>
              <a:gd name="connsiteX164" fmla="*/ 520671 w 12192000"/>
              <a:gd name="connsiteY164" fmla="*/ 2180980 h 2237474"/>
              <a:gd name="connsiteX165" fmla="*/ 515024 w 12192000"/>
              <a:gd name="connsiteY165" fmla="*/ 2179258 h 2237474"/>
              <a:gd name="connsiteX166" fmla="*/ 512278 w 12192000"/>
              <a:gd name="connsiteY166" fmla="*/ 2176369 h 2237474"/>
              <a:gd name="connsiteX167" fmla="*/ 480419 w 12192000"/>
              <a:gd name="connsiteY167" fmla="*/ 2167807 h 2237474"/>
              <a:gd name="connsiteX168" fmla="*/ 413835 w 12192000"/>
              <a:gd name="connsiteY168" fmla="*/ 2156783 h 2237474"/>
              <a:gd name="connsiteX169" fmla="*/ 376513 w 12192000"/>
              <a:gd name="connsiteY169" fmla="*/ 2154014 h 2237474"/>
              <a:gd name="connsiteX170" fmla="*/ 273386 w 12192000"/>
              <a:gd name="connsiteY170" fmla="*/ 2142551 h 2237474"/>
              <a:gd name="connsiteX171" fmla="*/ 169207 w 12192000"/>
              <a:gd name="connsiteY171" fmla="*/ 2128100 h 2237474"/>
              <a:gd name="connsiteX172" fmla="*/ 93149 w 12192000"/>
              <a:gd name="connsiteY172" fmla="*/ 2105324 h 2237474"/>
              <a:gd name="connsiteX173" fmla="*/ 88109 w 12192000"/>
              <a:gd name="connsiteY173" fmla="*/ 2106704 h 2237474"/>
              <a:gd name="connsiteX174" fmla="*/ 80022 w 12192000"/>
              <a:gd name="connsiteY174" fmla="*/ 2107254 h 2237474"/>
              <a:gd name="connsiteX175" fmla="*/ 79717 w 12192000"/>
              <a:gd name="connsiteY175" fmla="*/ 2107046 h 2237474"/>
              <a:gd name="connsiteX176" fmla="*/ 72352 w 12192000"/>
              <a:gd name="connsiteY176" fmla="*/ 2107991 h 2237474"/>
              <a:gd name="connsiteX177" fmla="*/ 37645 w 12192000"/>
              <a:gd name="connsiteY177" fmla="*/ 2115401 h 2237474"/>
              <a:gd name="connsiteX178" fmla="*/ 4572 w 12192000"/>
              <a:gd name="connsiteY178" fmla="*/ 2111091 h 2237474"/>
              <a:gd name="connsiteX179" fmla="*/ 0 w 12192000"/>
              <a:gd name="connsiteY179" fmla="*/ 2110468 h 2237474"/>
              <a:gd name="connsiteX180" fmla="*/ 0 w 12192000"/>
              <a:gd name="connsiteY18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287219 w 12192000"/>
              <a:gd name="connsiteY124" fmla="*/ 1998750 h 2237474"/>
              <a:gd name="connsiteX125" fmla="*/ 2243069 w 12192000"/>
              <a:gd name="connsiteY125" fmla="*/ 2015111 h 2237474"/>
              <a:gd name="connsiteX126" fmla="*/ 2186609 w 12192000"/>
              <a:gd name="connsiteY126" fmla="*/ 2008263 h 2237474"/>
              <a:gd name="connsiteX127" fmla="*/ 2164831 w 12192000"/>
              <a:gd name="connsiteY127" fmla="*/ 2010143 h 2237474"/>
              <a:gd name="connsiteX128" fmla="*/ 2152836 w 12192000"/>
              <a:gd name="connsiteY128" fmla="*/ 2010048 h 2237474"/>
              <a:gd name="connsiteX129" fmla="*/ 2117102 w 12192000"/>
              <a:gd name="connsiteY129" fmla="*/ 2023004 h 2237474"/>
              <a:gd name="connsiteX130" fmla="*/ 2111935 w 12192000"/>
              <a:gd name="connsiteY130" fmla="*/ 2023163 h 2237474"/>
              <a:gd name="connsiteX131" fmla="*/ 2089991 w 12192000"/>
              <a:gd name="connsiteY131" fmla="*/ 2034193 h 2237474"/>
              <a:gd name="connsiteX132" fmla="*/ 2058061 w 12192000"/>
              <a:gd name="connsiteY132" fmla="*/ 2047942 h 2237474"/>
              <a:gd name="connsiteX133" fmla="*/ 2055737 w 12192000"/>
              <a:gd name="connsiteY133" fmla="*/ 2047704 h 2237474"/>
              <a:gd name="connsiteX134" fmla="*/ 2042244 w 12192000"/>
              <a:gd name="connsiteY134" fmla="*/ 2055560 h 2237474"/>
              <a:gd name="connsiteX135" fmla="*/ 1976224 w 12192000"/>
              <a:gd name="connsiteY135" fmla="*/ 2074257 h 2237474"/>
              <a:gd name="connsiteX136" fmla="*/ 1877728 w 12192000"/>
              <a:gd name="connsiteY136" fmla="*/ 2101004 h 2237474"/>
              <a:gd name="connsiteX137" fmla="*/ 1759056 w 12192000"/>
              <a:gd name="connsiteY137" fmla="*/ 2125608 h 2237474"/>
              <a:gd name="connsiteX138" fmla="*/ 1637948 w 12192000"/>
              <a:gd name="connsiteY138" fmla="*/ 2172597 h 2237474"/>
              <a:gd name="connsiteX139" fmla="*/ 1434549 w 12192000"/>
              <a:gd name="connsiteY139" fmla="*/ 2234522 h 2237474"/>
              <a:gd name="connsiteX140" fmla="*/ 1398481 w 12192000"/>
              <a:gd name="connsiteY140" fmla="*/ 2237074 h 2237474"/>
              <a:gd name="connsiteX141" fmla="*/ 1398407 w 12192000"/>
              <a:gd name="connsiteY141" fmla="*/ 2237095 h 2237474"/>
              <a:gd name="connsiteX142" fmla="*/ 1370962 w 12192000"/>
              <a:gd name="connsiteY142" fmla="*/ 2237474 h 2237474"/>
              <a:gd name="connsiteX143" fmla="*/ 1356367 w 12192000"/>
              <a:gd name="connsiteY143" fmla="*/ 2235089 h 2237474"/>
              <a:gd name="connsiteX144" fmla="*/ 1324828 w 12192000"/>
              <a:gd name="connsiteY144" fmla="*/ 2231968 h 2237474"/>
              <a:gd name="connsiteX145" fmla="*/ 1297744 w 12192000"/>
              <a:gd name="connsiteY145" fmla="*/ 2235849 h 2237474"/>
              <a:gd name="connsiteX146" fmla="*/ 1286236 w 12192000"/>
              <a:gd name="connsiteY146" fmla="*/ 2233135 h 2237474"/>
              <a:gd name="connsiteX147" fmla="*/ 1283504 w 12192000"/>
              <a:gd name="connsiteY147" fmla="*/ 2233797 h 2237474"/>
              <a:gd name="connsiteX148" fmla="*/ 1279765 w 12192000"/>
              <a:gd name="connsiteY148" fmla="*/ 2229639 h 2237474"/>
              <a:gd name="connsiteX149" fmla="*/ 1195347 w 12192000"/>
              <a:gd name="connsiteY149" fmla="*/ 2212354 h 2237474"/>
              <a:gd name="connsiteX150" fmla="*/ 970251 w 12192000"/>
              <a:gd name="connsiteY150" fmla="*/ 2221029 h 2237474"/>
              <a:gd name="connsiteX151" fmla="*/ 812914 w 12192000"/>
              <a:gd name="connsiteY151" fmla="*/ 2202752 h 2237474"/>
              <a:gd name="connsiteX152" fmla="*/ 800195 w 12192000"/>
              <a:gd name="connsiteY152" fmla="*/ 2209407 h 2237474"/>
              <a:gd name="connsiteX153" fmla="*/ 784978 w 12192000"/>
              <a:gd name="connsiteY153" fmla="*/ 2212360 h 2237474"/>
              <a:gd name="connsiteX154" fmla="*/ 681987 w 12192000"/>
              <a:gd name="connsiteY154" fmla="*/ 2216757 h 2237474"/>
              <a:gd name="connsiteX155" fmla="*/ 669923 w 12192000"/>
              <a:gd name="connsiteY155" fmla="*/ 2211682 h 2237474"/>
              <a:gd name="connsiteX156" fmla="*/ 648680 w 12192000"/>
              <a:gd name="connsiteY156" fmla="*/ 2206229 h 2237474"/>
              <a:gd name="connsiteX157" fmla="*/ 597225 w 12192000"/>
              <a:gd name="connsiteY157" fmla="*/ 2180999 h 2237474"/>
              <a:gd name="connsiteX158" fmla="*/ 558449 w 12192000"/>
              <a:gd name="connsiteY158" fmla="*/ 2182346 h 2237474"/>
              <a:gd name="connsiteX159" fmla="*/ 550517 w 12192000"/>
              <a:gd name="connsiteY159" fmla="*/ 2182060 h 2237474"/>
              <a:gd name="connsiteX160" fmla="*/ 550309 w 12192000"/>
              <a:gd name="connsiteY160" fmla="*/ 2181825 h 2237474"/>
              <a:gd name="connsiteX161" fmla="*/ 541836 w 12192000"/>
              <a:gd name="connsiteY161" fmla="*/ 2181063 h 2237474"/>
              <a:gd name="connsiteX162" fmla="*/ 536057 w 12192000"/>
              <a:gd name="connsiteY162" fmla="*/ 2181537 h 2237474"/>
              <a:gd name="connsiteX163" fmla="*/ 520671 w 12192000"/>
              <a:gd name="connsiteY163" fmla="*/ 2180980 h 2237474"/>
              <a:gd name="connsiteX164" fmla="*/ 515024 w 12192000"/>
              <a:gd name="connsiteY164" fmla="*/ 2179258 h 2237474"/>
              <a:gd name="connsiteX165" fmla="*/ 512278 w 12192000"/>
              <a:gd name="connsiteY165" fmla="*/ 2176369 h 2237474"/>
              <a:gd name="connsiteX166" fmla="*/ 480419 w 12192000"/>
              <a:gd name="connsiteY166" fmla="*/ 2167807 h 2237474"/>
              <a:gd name="connsiteX167" fmla="*/ 413835 w 12192000"/>
              <a:gd name="connsiteY167" fmla="*/ 2156783 h 2237474"/>
              <a:gd name="connsiteX168" fmla="*/ 376513 w 12192000"/>
              <a:gd name="connsiteY168" fmla="*/ 2154014 h 2237474"/>
              <a:gd name="connsiteX169" fmla="*/ 273386 w 12192000"/>
              <a:gd name="connsiteY169" fmla="*/ 2142551 h 2237474"/>
              <a:gd name="connsiteX170" fmla="*/ 169207 w 12192000"/>
              <a:gd name="connsiteY170" fmla="*/ 2128100 h 2237474"/>
              <a:gd name="connsiteX171" fmla="*/ 93149 w 12192000"/>
              <a:gd name="connsiteY171" fmla="*/ 2105324 h 2237474"/>
              <a:gd name="connsiteX172" fmla="*/ 88109 w 12192000"/>
              <a:gd name="connsiteY172" fmla="*/ 2106704 h 2237474"/>
              <a:gd name="connsiteX173" fmla="*/ 80022 w 12192000"/>
              <a:gd name="connsiteY173" fmla="*/ 2107254 h 2237474"/>
              <a:gd name="connsiteX174" fmla="*/ 79717 w 12192000"/>
              <a:gd name="connsiteY174" fmla="*/ 2107046 h 2237474"/>
              <a:gd name="connsiteX175" fmla="*/ 72352 w 12192000"/>
              <a:gd name="connsiteY175" fmla="*/ 2107991 h 2237474"/>
              <a:gd name="connsiteX176" fmla="*/ 37645 w 12192000"/>
              <a:gd name="connsiteY176" fmla="*/ 2115401 h 2237474"/>
              <a:gd name="connsiteX177" fmla="*/ 4572 w 12192000"/>
              <a:gd name="connsiteY177" fmla="*/ 2111091 h 2237474"/>
              <a:gd name="connsiteX178" fmla="*/ 0 w 12192000"/>
              <a:gd name="connsiteY178" fmla="*/ 2110468 h 2237474"/>
              <a:gd name="connsiteX179" fmla="*/ 0 w 12192000"/>
              <a:gd name="connsiteY17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578178 w 12192000"/>
              <a:gd name="connsiteY120" fmla="*/ 1990531 h 2237474"/>
              <a:gd name="connsiteX121" fmla="*/ 2476147 w 12192000"/>
              <a:gd name="connsiteY121" fmla="*/ 1998305 h 2237474"/>
              <a:gd name="connsiteX122" fmla="*/ 2373568 w 12192000"/>
              <a:gd name="connsiteY122" fmla="*/ 2003219 h 2237474"/>
              <a:gd name="connsiteX123" fmla="*/ 2287219 w 12192000"/>
              <a:gd name="connsiteY123" fmla="*/ 1998750 h 2237474"/>
              <a:gd name="connsiteX124" fmla="*/ 2243069 w 12192000"/>
              <a:gd name="connsiteY124" fmla="*/ 2015111 h 2237474"/>
              <a:gd name="connsiteX125" fmla="*/ 2186609 w 12192000"/>
              <a:gd name="connsiteY125" fmla="*/ 2008263 h 2237474"/>
              <a:gd name="connsiteX126" fmla="*/ 2164831 w 12192000"/>
              <a:gd name="connsiteY126" fmla="*/ 2010143 h 2237474"/>
              <a:gd name="connsiteX127" fmla="*/ 2152836 w 12192000"/>
              <a:gd name="connsiteY127" fmla="*/ 2010048 h 2237474"/>
              <a:gd name="connsiteX128" fmla="*/ 2117102 w 12192000"/>
              <a:gd name="connsiteY128" fmla="*/ 2023004 h 2237474"/>
              <a:gd name="connsiteX129" fmla="*/ 2111935 w 12192000"/>
              <a:gd name="connsiteY129" fmla="*/ 2023163 h 2237474"/>
              <a:gd name="connsiteX130" fmla="*/ 2089991 w 12192000"/>
              <a:gd name="connsiteY130" fmla="*/ 2034193 h 2237474"/>
              <a:gd name="connsiteX131" fmla="*/ 2058061 w 12192000"/>
              <a:gd name="connsiteY131" fmla="*/ 2047942 h 2237474"/>
              <a:gd name="connsiteX132" fmla="*/ 2055737 w 12192000"/>
              <a:gd name="connsiteY132" fmla="*/ 2047704 h 2237474"/>
              <a:gd name="connsiteX133" fmla="*/ 2042244 w 12192000"/>
              <a:gd name="connsiteY133" fmla="*/ 2055560 h 2237474"/>
              <a:gd name="connsiteX134" fmla="*/ 1976224 w 12192000"/>
              <a:gd name="connsiteY134" fmla="*/ 2074257 h 2237474"/>
              <a:gd name="connsiteX135" fmla="*/ 1877728 w 12192000"/>
              <a:gd name="connsiteY135" fmla="*/ 2101004 h 2237474"/>
              <a:gd name="connsiteX136" fmla="*/ 1759056 w 12192000"/>
              <a:gd name="connsiteY136" fmla="*/ 2125608 h 2237474"/>
              <a:gd name="connsiteX137" fmla="*/ 1637948 w 12192000"/>
              <a:gd name="connsiteY137" fmla="*/ 2172597 h 2237474"/>
              <a:gd name="connsiteX138" fmla="*/ 1434549 w 12192000"/>
              <a:gd name="connsiteY138" fmla="*/ 2234522 h 2237474"/>
              <a:gd name="connsiteX139" fmla="*/ 1398481 w 12192000"/>
              <a:gd name="connsiteY139" fmla="*/ 2237074 h 2237474"/>
              <a:gd name="connsiteX140" fmla="*/ 1398407 w 12192000"/>
              <a:gd name="connsiteY140" fmla="*/ 2237095 h 2237474"/>
              <a:gd name="connsiteX141" fmla="*/ 1370962 w 12192000"/>
              <a:gd name="connsiteY141" fmla="*/ 2237474 h 2237474"/>
              <a:gd name="connsiteX142" fmla="*/ 1356367 w 12192000"/>
              <a:gd name="connsiteY142" fmla="*/ 2235089 h 2237474"/>
              <a:gd name="connsiteX143" fmla="*/ 1324828 w 12192000"/>
              <a:gd name="connsiteY143" fmla="*/ 2231968 h 2237474"/>
              <a:gd name="connsiteX144" fmla="*/ 1297744 w 12192000"/>
              <a:gd name="connsiteY144" fmla="*/ 2235849 h 2237474"/>
              <a:gd name="connsiteX145" fmla="*/ 1286236 w 12192000"/>
              <a:gd name="connsiteY145" fmla="*/ 2233135 h 2237474"/>
              <a:gd name="connsiteX146" fmla="*/ 1283504 w 12192000"/>
              <a:gd name="connsiteY146" fmla="*/ 2233797 h 2237474"/>
              <a:gd name="connsiteX147" fmla="*/ 1279765 w 12192000"/>
              <a:gd name="connsiteY147" fmla="*/ 2229639 h 2237474"/>
              <a:gd name="connsiteX148" fmla="*/ 1195347 w 12192000"/>
              <a:gd name="connsiteY148" fmla="*/ 2212354 h 2237474"/>
              <a:gd name="connsiteX149" fmla="*/ 970251 w 12192000"/>
              <a:gd name="connsiteY149" fmla="*/ 2221029 h 2237474"/>
              <a:gd name="connsiteX150" fmla="*/ 812914 w 12192000"/>
              <a:gd name="connsiteY150" fmla="*/ 2202752 h 2237474"/>
              <a:gd name="connsiteX151" fmla="*/ 800195 w 12192000"/>
              <a:gd name="connsiteY151" fmla="*/ 2209407 h 2237474"/>
              <a:gd name="connsiteX152" fmla="*/ 784978 w 12192000"/>
              <a:gd name="connsiteY152" fmla="*/ 2212360 h 2237474"/>
              <a:gd name="connsiteX153" fmla="*/ 681987 w 12192000"/>
              <a:gd name="connsiteY153" fmla="*/ 2216757 h 2237474"/>
              <a:gd name="connsiteX154" fmla="*/ 669923 w 12192000"/>
              <a:gd name="connsiteY154" fmla="*/ 2211682 h 2237474"/>
              <a:gd name="connsiteX155" fmla="*/ 648680 w 12192000"/>
              <a:gd name="connsiteY155" fmla="*/ 2206229 h 2237474"/>
              <a:gd name="connsiteX156" fmla="*/ 597225 w 12192000"/>
              <a:gd name="connsiteY156" fmla="*/ 2180999 h 2237474"/>
              <a:gd name="connsiteX157" fmla="*/ 558449 w 12192000"/>
              <a:gd name="connsiteY157" fmla="*/ 2182346 h 2237474"/>
              <a:gd name="connsiteX158" fmla="*/ 550517 w 12192000"/>
              <a:gd name="connsiteY158" fmla="*/ 2182060 h 2237474"/>
              <a:gd name="connsiteX159" fmla="*/ 550309 w 12192000"/>
              <a:gd name="connsiteY159" fmla="*/ 2181825 h 2237474"/>
              <a:gd name="connsiteX160" fmla="*/ 541836 w 12192000"/>
              <a:gd name="connsiteY160" fmla="*/ 2181063 h 2237474"/>
              <a:gd name="connsiteX161" fmla="*/ 536057 w 12192000"/>
              <a:gd name="connsiteY161" fmla="*/ 2181537 h 2237474"/>
              <a:gd name="connsiteX162" fmla="*/ 520671 w 12192000"/>
              <a:gd name="connsiteY162" fmla="*/ 2180980 h 2237474"/>
              <a:gd name="connsiteX163" fmla="*/ 515024 w 12192000"/>
              <a:gd name="connsiteY163" fmla="*/ 2179258 h 2237474"/>
              <a:gd name="connsiteX164" fmla="*/ 512278 w 12192000"/>
              <a:gd name="connsiteY164" fmla="*/ 2176369 h 2237474"/>
              <a:gd name="connsiteX165" fmla="*/ 480419 w 12192000"/>
              <a:gd name="connsiteY165" fmla="*/ 2167807 h 2237474"/>
              <a:gd name="connsiteX166" fmla="*/ 413835 w 12192000"/>
              <a:gd name="connsiteY166" fmla="*/ 2156783 h 2237474"/>
              <a:gd name="connsiteX167" fmla="*/ 376513 w 12192000"/>
              <a:gd name="connsiteY167" fmla="*/ 2154014 h 2237474"/>
              <a:gd name="connsiteX168" fmla="*/ 273386 w 12192000"/>
              <a:gd name="connsiteY168" fmla="*/ 2142551 h 2237474"/>
              <a:gd name="connsiteX169" fmla="*/ 169207 w 12192000"/>
              <a:gd name="connsiteY169" fmla="*/ 2128100 h 2237474"/>
              <a:gd name="connsiteX170" fmla="*/ 93149 w 12192000"/>
              <a:gd name="connsiteY170" fmla="*/ 2105324 h 2237474"/>
              <a:gd name="connsiteX171" fmla="*/ 88109 w 12192000"/>
              <a:gd name="connsiteY171" fmla="*/ 2106704 h 2237474"/>
              <a:gd name="connsiteX172" fmla="*/ 80022 w 12192000"/>
              <a:gd name="connsiteY172" fmla="*/ 2107254 h 2237474"/>
              <a:gd name="connsiteX173" fmla="*/ 79717 w 12192000"/>
              <a:gd name="connsiteY173" fmla="*/ 2107046 h 2237474"/>
              <a:gd name="connsiteX174" fmla="*/ 72352 w 12192000"/>
              <a:gd name="connsiteY174" fmla="*/ 2107991 h 2237474"/>
              <a:gd name="connsiteX175" fmla="*/ 37645 w 12192000"/>
              <a:gd name="connsiteY175" fmla="*/ 2115401 h 2237474"/>
              <a:gd name="connsiteX176" fmla="*/ 4572 w 12192000"/>
              <a:gd name="connsiteY176" fmla="*/ 2111091 h 2237474"/>
              <a:gd name="connsiteX177" fmla="*/ 0 w 12192000"/>
              <a:gd name="connsiteY177" fmla="*/ 2110468 h 2237474"/>
              <a:gd name="connsiteX178" fmla="*/ 0 w 12192000"/>
              <a:gd name="connsiteY17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48661 w 12192000"/>
              <a:gd name="connsiteY116" fmla="*/ 1986122 h 2237474"/>
              <a:gd name="connsiteX117" fmla="*/ 2718916 w 12192000"/>
              <a:gd name="connsiteY117" fmla="*/ 1990867 h 2237474"/>
              <a:gd name="connsiteX118" fmla="*/ 2713522 w 12192000"/>
              <a:gd name="connsiteY118" fmla="*/ 1990173 h 2237474"/>
              <a:gd name="connsiteX119" fmla="*/ 2578178 w 12192000"/>
              <a:gd name="connsiteY119" fmla="*/ 1990531 h 2237474"/>
              <a:gd name="connsiteX120" fmla="*/ 2476147 w 12192000"/>
              <a:gd name="connsiteY120" fmla="*/ 1998305 h 2237474"/>
              <a:gd name="connsiteX121" fmla="*/ 2373568 w 12192000"/>
              <a:gd name="connsiteY121" fmla="*/ 2003219 h 2237474"/>
              <a:gd name="connsiteX122" fmla="*/ 2287219 w 12192000"/>
              <a:gd name="connsiteY122" fmla="*/ 1998750 h 2237474"/>
              <a:gd name="connsiteX123" fmla="*/ 2243069 w 12192000"/>
              <a:gd name="connsiteY123" fmla="*/ 2015111 h 2237474"/>
              <a:gd name="connsiteX124" fmla="*/ 2186609 w 12192000"/>
              <a:gd name="connsiteY124" fmla="*/ 2008263 h 2237474"/>
              <a:gd name="connsiteX125" fmla="*/ 2164831 w 12192000"/>
              <a:gd name="connsiteY125" fmla="*/ 2010143 h 2237474"/>
              <a:gd name="connsiteX126" fmla="*/ 2152836 w 12192000"/>
              <a:gd name="connsiteY126" fmla="*/ 2010048 h 2237474"/>
              <a:gd name="connsiteX127" fmla="*/ 2117102 w 12192000"/>
              <a:gd name="connsiteY127" fmla="*/ 2023004 h 2237474"/>
              <a:gd name="connsiteX128" fmla="*/ 2111935 w 12192000"/>
              <a:gd name="connsiteY128" fmla="*/ 2023163 h 2237474"/>
              <a:gd name="connsiteX129" fmla="*/ 2089991 w 12192000"/>
              <a:gd name="connsiteY129" fmla="*/ 2034193 h 2237474"/>
              <a:gd name="connsiteX130" fmla="*/ 2058061 w 12192000"/>
              <a:gd name="connsiteY130" fmla="*/ 2047942 h 2237474"/>
              <a:gd name="connsiteX131" fmla="*/ 2055737 w 12192000"/>
              <a:gd name="connsiteY131" fmla="*/ 2047704 h 2237474"/>
              <a:gd name="connsiteX132" fmla="*/ 2042244 w 12192000"/>
              <a:gd name="connsiteY132" fmla="*/ 2055560 h 2237474"/>
              <a:gd name="connsiteX133" fmla="*/ 1976224 w 12192000"/>
              <a:gd name="connsiteY133" fmla="*/ 2074257 h 2237474"/>
              <a:gd name="connsiteX134" fmla="*/ 1877728 w 12192000"/>
              <a:gd name="connsiteY134" fmla="*/ 2101004 h 2237474"/>
              <a:gd name="connsiteX135" fmla="*/ 1759056 w 12192000"/>
              <a:gd name="connsiteY135" fmla="*/ 2125608 h 2237474"/>
              <a:gd name="connsiteX136" fmla="*/ 1637948 w 12192000"/>
              <a:gd name="connsiteY136" fmla="*/ 2172597 h 2237474"/>
              <a:gd name="connsiteX137" fmla="*/ 1434549 w 12192000"/>
              <a:gd name="connsiteY137" fmla="*/ 2234522 h 2237474"/>
              <a:gd name="connsiteX138" fmla="*/ 1398481 w 12192000"/>
              <a:gd name="connsiteY138" fmla="*/ 2237074 h 2237474"/>
              <a:gd name="connsiteX139" fmla="*/ 1398407 w 12192000"/>
              <a:gd name="connsiteY139" fmla="*/ 2237095 h 2237474"/>
              <a:gd name="connsiteX140" fmla="*/ 1370962 w 12192000"/>
              <a:gd name="connsiteY140" fmla="*/ 2237474 h 2237474"/>
              <a:gd name="connsiteX141" fmla="*/ 1356367 w 12192000"/>
              <a:gd name="connsiteY141" fmla="*/ 2235089 h 2237474"/>
              <a:gd name="connsiteX142" fmla="*/ 1324828 w 12192000"/>
              <a:gd name="connsiteY142" fmla="*/ 2231968 h 2237474"/>
              <a:gd name="connsiteX143" fmla="*/ 1297744 w 12192000"/>
              <a:gd name="connsiteY143" fmla="*/ 2235849 h 2237474"/>
              <a:gd name="connsiteX144" fmla="*/ 1286236 w 12192000"/>
              <a:gd name="connsiteY144" fmla="*/ 2233135 h 2237474"/>
              <a:gd name="connsiteX145" fmla="*/ 1283504 w 12192000"/>
              <a:gd name="connsiteY145" fmla="*/ 2233797 h 2237474"/>
              <a:gd name="connsiteX146" fmla="*/ 1279765 w 12192000"/>
              <a:gd name="connsiteY146" fmla="*/ 2229639 h 2237474"/>
              <a:gd name="connsiteX147" fmla="*/ 1195347 w 12192000"/>
              <a:gd name="connsiteY147" fmla="*/ 2212354 h 2237474"/>
              <a:gd name="connsiteX148" fmla="*/ 970251 w 12192000"/>
              <a:gd name="connsiteY148" fmla="*/ 2221029 h 2237474"/>
              <a:gd name="connsiteX149" fmla="*/ 812914 w 12192000"/>
              <a:gd name="connsiteY149" fmla="*/ 2202752 h 2237474"/>
              <a:gd name="connsiteX150" fmla="*/ 800195 w 12192000"/>
              <a:gd name="connsiteY150" fmla="*/ 2209407 h 2237474"/>
              <a:gd name="connsiteX151" fmla="*/ 784978 w 12192000"/>
              <a:gd name="connsiteY151" fmla="*/ 2212360 h 2237474"/>
              <a:gd name="connsiteX152" fmla="*/ 681987 w 12192000"/>
              <a:gd name="connsiteY152" fmla="*/ 2216757 h 2237474"/>
              <a:gd name="connsiteX153" fmla="*/ 669923 w 12192000"/>
              <a:gd name="connsiteY153" fmla="*/ 2211682 h 2237474"/>
              <a:gd name="connsiteX154" fmla="*/ 648680 w 12192000"/>
              <a:gd name="connsiteY154" fmla="*/ 2206229 h 2237474"/>
              <a:gd name="connsiteX155" fmla="*/ 597225 w 12192000"/>
              <a:gd name="connsiteY155" fmla="*/ 2180999 h 2237474"/>
              <a:gd name="connsiteX156" fmla="*/ 558449 w 12192000"/>
              <a:gd name="connsiteY156" fmla="*/ 2182346 h 2237474"/>
              <a:gd name="connsiteX157" fmla="*/ 550517 w 12192000"/>
              <a:gd name="connsiteY157" fmla="*/ 2182060 h 2237474"/>
              <a:gd name="connsiteX158" fmla="*/ 550309 w 12192000"/>
              <a:gd name="connsiteY158" fmla="*/ 2181825 h 2237474"/>
              <a:gd name="connsiteX159" fmla="*/ 541836 w 12192000"/>
              <a:gd name="connsiteY159" fmla="*/ 2181063 h 2237474"/>
              <a:gd name="connsiteX160" fmla="*/ 536057 w 12192000"/>
              <a:gd name="connsiteY160" fmla="*/ 2181537 h 2237474"/>
              <a:gd name="connsiteX161" fmla="*/ 520671 w 12192000"/>
              <a:gd name="connsiteY161" fmla="*/ 2180980 h 2237474"/>
              <a:gd name="connsiteX162" fmla="*/ 515024 w 12192000"/>
              <a:gd name="connsiteY162" fmla="*/ 2179258 h 2237474"/>
              <a:gd name="connsiteX163" fmla="*/ 512278 w 12192000"/>
              <a:gd name="connsiteY163" fmla="*/ 2176369 h 2237474"/>
              <a:gd name="connsiteX164" fmla="*/ 480419 w 12192000"/>
              <a:gd name="connsiteY164" fmla="*/ 2167807 h 2237474"/>
              <a:gd name="connsiteX165" fmla="*/ 413835 w 12192000"/>
              <a:gd name="connsiteY165" fmla="*/ 2156783 h 2237474"/>
              <a:gd name="connsiteX166" fmla="*/ 376513 w 12192000"/>
              <a:gd name="connsiteY166" fmla="*/ 2154014 h 2237474"/>
              <a:gd name="connsiteX167" fmla="*/ 273386 w 12192000"/>
              <a:gd name="connsiteY167" fmla="*/ 2142551 h 2237474"/>
              <a:gd name="connsiteX168" fmla="*/ 169207 w 12192000"/>
              <a:gd name="connsiteY168" fmla="*/ 2128100 h 2237474"/>
              <a:gd name="connsiteX169" fmla="*/ 93149 w 12192000"/>
              <a:gd name="connsiteY169" fmla="*/ 2105324 h 2237474"/>
              <a:gd name="connsiteX170" fmla="*/ 88109 w 12192000"/>
              <a:gd name="connsiteY170" fmla="*/ 2106704 h 2237474"/>
              <a:gd name="connsiteX171" fmla="*/ 80022 w 12192000"/>
              <a:gd name="connsiteY171" fmla="*/ 2107254 h 2237474"/>
              <a:gd name="connsiteX172" fmla="*/ 79717 w 12192000"/>
              <a:gd name="connsiteY172" fmla="*/ 2107046 h 2237474"/>
              <a:gd name="connsiteX173" fmla="*/ 72352 w 12192000"/>
              <a:gd name="connsiteY173" fmla="*/ 2107991 h 2237474"/>
              <a:gd name="connsiteX174" fmla="*/ 37645 w 12192000"/>
              <a:gd name="connsiteY174" fmla="*/ 2115401 h 2237474"/>
              <a:gd name="connsiteX175" fmla="*/ 4572 w 12192000"/>
              <a:gd name="connsiteY175" fmla="*/ 2111091 h 2237474"/>
              <a:gd name="connsiteX176" fmla="*/ 0 w 12192000"/>
              <a:gd name="connsiteY176" fmla="*/ 2110468 h 2237474"/>
              <a:gd name="connsiteX177" fmla="*/ 0 w 12192000"/>
              <a:gd name="connsiteY17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18916 w 12192000"/>
              <a:gd name="connsiteY116" fmla="*/ 1990867 h 2237474"/>
              <a:gd name="connsiteX117" fmla="*/ 2713522 w 12192000"/>
              <a:gd name="connsiteY117" fmla="*/ 1990173 h 2237474"/>
              <a:gd name="connsiteX118" fmla="*/ 2578178 w 12192000"/>
              <a:gd name="connsiteY118" fmla="*/ 1990531 h 2237474"/>
              <a:gd name="connsiteX119" fmla="*/ 2476147 w 12192000"/>
              <a:gd name="connsiteY119" fmla="*/ 1998305 h 2237474"/>
              <a:gd name="connsiteX120" fmla="*/ 2373568 w 12192000"/>
              <a:gd name="connsiteY120" fmla="*/ 2003219 h 2237474"/>
              <a:gd name="connsiteX121" fmla="*/ 2287219 w 12192000"/>
              <a:gd name="connsiteY121" fmla="*/ 1998750 h 2237474"/>
              <a:gd name="connsiteX122" fmla="*/ 2243069 w 12192000"/>
              <a:gd name="connsiteY122" fmla="*/ 2015111 h 2237474"/>
              <a:gd name="connsiteX123" fmla="*/ 2186609 w 12192000"/>
              <a:gd name="connsiteY123" fmla="*/ 2008263 h 2237474"/>
              <a:gd name="connsiteX124" fmla="*/ 2164831 w 12192000"/>
              <a:gd name="connsiteY124" fmla="*/ 2010143 h 2237474"/>
              <a:gd name="connsiteX125" fmla="*/ 2152836 w 12192000"/>
              <a:gd name="connsiteY125" fmla="*/ 2010048 h 2237474"/>
              <a:gd name="connsiteX126" fmla="*/ 2117102 w 12192000"/>
              <a:gd name="connsiteY126" fmla="*/ 2023004 h 2237474"/>
              <a:gd name="connsiteX127" fmla="*/ 2111935 w 12192000"/>
              <a:gd name="connsiteY127" fmla="*/ 2023163 h 2237474"/>
              <a:gd name="connsiteX128" fmla="*/ 2089991 w 12192000"/>
              <a:gd name="connsiteY128" fmla="*/ 2034193 h 2237474"/>
              <a:gd name="connsiteX129" fmla="*/ 2058061 w 12192000"/>
              <a:gd name="connsiteY129" fmla="*/ 2047942 h 2237474"/>
              <a:gd name="connsiteX130" fmla="*/ 2055737 w 12192000"/>
              <a:gd name="connsiteY130" fmla="*/ 2047704 h 2237474"/>
              <a:gd name="connsiteX131" fmla="*/ 2042244 w 12192000"/>
              <a:gd name="connsiteY131" fmla="*/ 2055560 h 2237474"/>
              <a:gd name="connsiteX132" fmla="*/ 1976224 w 12192000"/>
              <a:gd name="connsiteY132" fmla="*/ 2074257 h 2237474"/>
              <a:gd name="connsiteX133" fmla="*/ 1877728 w 12192000"/>
              <a:gd name="connsiteY133" fmla="*/ 2101004 h 2237474"/>
              <a:gd name="connsiteX134" fmla="*/ 1759056 w 12192000"/>
              <a:gd name="connsiteY134" fmla="*/ 2125608 h 2237474"/>
              <a:gd name="connsiteX135" fmla="*/ 1637948 w 12192000"/>
              <a:gd name="connsiteY135" fmla="*/ 2172597 h 2237474"/>
              <a:gd name="connsiteX136" fmla="*/ 1434549 w 12192000"/>
              <a:gd name="connsiteY136" fmla="*/ 2234522 h 2237474"/>
              <a:gd name="connsiteX137" fmla="*/ 1398481 w 12192000"/>
              <a:gd name="connsiteY137" fmla="*/ 2237074 h 2237474"/>
              <a:gd name="connsiteX138" fmla="*/ 1398407 w 12192000"/>
              <a:gd name="connsiteY138" fmla="*/ 2237095 h 2237474"/>
              <a:gd name="connsiteX139" fmla="*/ 1370962 w 12192000"/>
              <a:gd name="connsiteY139" fmla="*/ 2237474 h 2237474"/>
              <a:gd name="connsiteX140" fmla="*/ 1356367 w 12192000"/>
              <a:gd name="connsiteY140" fmla="*/ 2235089 h 2237474"/>
              <a:gd name="connsiteX141" fmla="*/ 1324828 w 12192000"/>
              <a:gd name="connsiteY141" fmla="*/ 2231968 h 2237474"/>
              <a:gd name="connsiteX142" fmla="*/ 1297744 w 12192000"/>
              <a:gd name="connsiteY142" fmla="*/ 2235849 h 2237474"/>
              <a:gd name="connsiteX143" fmla="*/ 1286236 w 12192000"/>
              <a:gd name="connsiteY143" fmla="*/ 2233135 h 2237474"/>
              <a:gd name="connsiteX144" fmla="*/ 1283504 w 12192000"/>
              <a:gd name="connsiteY144" fmla="*/ 2233797 h 2237474"/>
              <a:gd name="connsiteX145" fmla="*/ 1279765 w 12192000"/>
              <a:gd name="connsiteY145" fmla="*/ 2229639 h 2237474"/>
              <a:gd name="connsiteX146" fmla="*/ 1195347 w 12192000"/>
              <a:gd name="connsiteY146" fmla="*/ 2212354 h 2237474"/>
              <a:gd name="connsiteX147" fmla="*/ 970251 w 12192000"/>
              <a:gd name="connsiteY147" fmla="*/ 2221029 h 2237474"/>
              <a:gd name="connsiteX148" fmla="*/ 812914 w 12192000"/>
              <a:gd name="connsiteY148" fmla="*/ 2202752 h 2237474"/>
              <a:gd name="connsiteX149" fmla="*/ 800195 w 12192000"/>
              <a:gd name="connsiteY149" fmla="*/ 2209407 h 2237474"/>
              <a:gd name="connsiteX150" fmla="*/ 784978 w 12192000"/>
              <a:gd name="connsiteY150" fmla="*/ 2212360 h 2237474"/>
              <a:gd name="connsiteX151" fmla="*/ 681987 w 12192000"/>
              <a:gd name="connsiteY151" fmla="*/ 2216757 h 2237474"/>
              <a:gd name="connsiteX152" fmla="*/ 669923 w 12192000"/>
              <a:gd name="connsiteY152" fmla="*/ 2211682 h 2237474"/>
              <a:gd name="connsiteX153" fmla="*/ 648680 w 12192000"/>
              <a:gd name="connsiteY153" fmla="*/ 2206229 h 2237474"/>
              <a:gd name="connsiteX154" fmla="*/ 597225 w 12192000"/>
              <a:gd name="connsiteY154" fmla="*/ 2180999 h 2237474"/>
              <a:gd name="connsiteX155" fmla="*/ 558449 w 12192000"/>
              <a:gd name="connsiteY155" fmla="*/ 2182346 h 2237474"/>
              <a:gd name="connsiteX156" fmla="*/ 550517 w 12192000"/>
              <a:gd name="connsiteY156" fmla="*/ 2182060 h 2237474"/>
              <a:gd name="connsiteX157" fmla="*/ 550309 w 12192000"/>
              <a:gd name="connsiteY157" fmla="*/ 2181825 h 2237474"/>
              <a:gd name="connsiteX158" fmla="*/ 541836 w 12192000"/>
              <a:gd name="connsiteY158" fmla="*/ 2181063 h 2237474"/>
              <a:gd name="connsiteX159" fmla="*/ 536057 w 12192000"/>
              <a:gd name="connsiteY159" fmla="*/ 2181537 h 2237474"/>
              <a:gd name="connsiteX160" fmla="*/ 520671 w 12192000"/>
              <a:gd name="connsiteY160" fmla="*/ 2180980 h 2237474"/>
              <a:gd name="connsiteX161" fmla="*/ 515024 w 12192000"/>
              <a:gd name="connsiteY161" fmla="*/ 2179258 h 2237474"/>
              <a:gd name="connsiteX162" fmla="*/ 512278 w 12192000"/>
              <a:gd name="connsiteY162" fmla="*/ 2176369 h 2237474"/>
              <a:gd name="connsiteX163" fmla="*/ 480419 w 12192000"/>
              <a:gd name="connsiteY163" fmla="*/ 2167807 h 2237474"/>
              <a:gd name="connsiteX164" fmla="*/ 413835 w 12192000"/>
              <a:gd name="connsiteY164" fmla="*/ 2156783 h 2237474"/>
              <a:gd name="connsiteX165" fmla="*/ 376513 w 12192000"/>
              <a:gd name="connsiteY165" fmla="*/ 2154014 h 2237474"/>
              <a:gd name="connsiteX166" fmla="*/ 273386 w 12192000"/>
              <a:gd name="connsiteY166" fmla="*/ 2142551 h 2237474"/>
              <a:gd name="connsiteX167" fmla="*/ 169207 w 12192000"/>
              <a:gd name="connsiteY167" fmla="*/ 2128100 h 2237474"/>
              <a:gd name="connsiteX168" fmla="*/ 93149 w 12192000"/>
              <a:gd name="connsiteY168" fmla="*/ 2105324 h 2237474"/>
              <a:gd name="connsiteX169" fmla="*/ 88109 w 12192000"/>
              <a:gd name="connsiteY169" fmla="*/ 2106704 h 2237474"/>
              <a:gd name="connsiteX170" fmla="*/ 80022 w 12192000"/>
              <a:gd name="connsiteY170" fmla="*/ 2107254 h 2237474"/>
              <a:gd name="connsiteX171" fmla="*/ 79717 w 12192000"/>
              <a:gd name="connsiteY171" fmla="*/ 2107046 h 2237474"/>
              <a:gd name="connsiteX172" fmla="*/ 72352 w 12192000"/>
              <a:gd name="connsiteY172" fmla="*/ 2107991 h 2237474"/>
              <a:gd name="connsiteX173" fmla="*/ 37645 w 12192000"/>
              <a:gd name="connsiteY173" fmla="*/ 2115401 h 2237474"/>
              <a:gd name="connsiteX174" fmla="*/ 4572 w 12192000"/>
              <a:gd name="connsiteY174" fmla="*/ 2111091 h 2237474"/>
              <a:gd name="connsiteX175" fmla="*/ 0 w 12192000"/>
              <a:gd name="connsiteY175" fmla="*/ 2110468 h 2237474"/>
              <a:gd name="connsiteX176" fmla="*/ 0 w 12192000"/>
              <a:gd name="connsiteY17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18916 w 12192000"/>
              <a:gd name="connsiteY115" fmla="*/ 1990867 h 2237474"/>
              <a:gd name="connsiteX116" fmla="*/ 2713522 w 12192000"/>
              <a:gd name="connsiteY116" fmla="*/ 1990173 h 2237474"/>
              <a:gd name="connsiteX117" fmla="*/ 2578178 w 12192000"/>
              <a:gd name="connsiteY117" fmla="*/ 1990531 h 2237474"/>
              <a:gd name="connsiteX118" fmla="*/ 2476147 w 12192000"/>
              <a:gd name="connsiteY118" fmla="*/ 1998305 h 2237474"/>
              <a:gd name="connsiteX119" fmla="*/ 2373568 w 12192000"/>
              <a:gd name="connsiteY119" fmla="*/ 2003219 h 2237474"/>
              <a:gd name="connsiteX120" fmla="*/ 2287219 w 12192000"/>
              <a:gd name="connsiteY120" fmla="*/ 1998750 h 2237474"/>
              <a:gd name="connsiteX121" fmla="*/ 2243069 w 12192000"/>
              <a:gd name="connsiteY121" fmla="*/ 2015111 h 2237474"/>
              <a:gd name="connsiteX122" fmla="*/ 2186609 w 12192000"/>
              <a:gd name="connsiteY122" fmla="*/ 2008263 h 2237474"/>
              <a:gd name="connsiteX123" fmla="*/ 2164831 w 12192000"/>
              <a:gd name="connsiteY123" fmla="*/ 2010143 h 2237474"/>
              <a:gd name="connsiteX124" fmla="*/ 2152836 w 12192000"/>
              <a:gd name="connsiteY124" fmla="*/ 2010048 h 2237474"/>
              <a:gd name="connsiteX125" fmla="*/ 2117102 w 12192000"/>
              <a:gd name="connsiteY125" fmla="*/ 2023004 h 2237474"/>
              <a:gd name="connsiteX126" fmla="*/ 2111935 w 12192000"/>
              <a:gd name="connsiteY126" fmla="*/ 2023163 h 2237474"/>
              <a:gd name="connsiteX127" fmla="*/ 2089991 w 12192000"/>
              <a:gd name="connsiteY127" fmla="*/ 2034193 h 2237474"/>
              <a:gd name="connsiteX128" fmla="*/ 2058061 w 12192000"/>
              <a:gd name="connsiteY128" fmla="*/ 2047942 h 2237474"/>
              <a:gd name="connsiteX129" fmla="*/ 2055737 w 12192000"/>
              <a:gd name="connsiteY129" fmla="*/ 2047704 h 2237474"/>
              <a:gd name="connsiteX130" fmla="*/ 2042244 w 12192000"/>
              <a:gd name="connsiteY130" fmla="*/ 2055560 h 2237474"/>
              <a:gd name="connsiteX131" fmla="*/ 1976224 w 12192000"/>
              <a:gd name="connsiteY131" fmla="*/ 2074257 h 2237474"/>
              <a:gd name="connsiteX132" fmla="*/ 1877728 w 12192000"/>
              <a:gd name="connsiteY132" fmla="*/ 2101004 h 2237474"/>
              <a:gd name="connsiteX133" fmla="*/ 1759056 w 12192000"/>
              <a:gd name="connsiteY133" fmla="*/ 2125608 h 2237474"/>
              <a:gd name="connsiteX134" fmla="*/ 1637948 w 12192000"/>
              <a:gd name="connsiteY134" fmla="*/ 2172597 h 2237474"/>
              <a:gd name="connsiteX135" fmla="*/ 1434549 w 12192000"/>
              <a:gd name="connsiteY135" fmla="*/ 2234522 h 2237474"/>
              <a:gd name="connsiteX136" fmla="*/ 1398481 w 12192000"/>
              <a:gd name="connsiteY136" fmla="*/ 2237074 h 2237474"/>
              <a:gd name="connsiteX137" fmla="*/ 1398407 w 12192000"/>
              <a:gd name="connsiteY137" fmla="*/ 2237095 h 2237474"/>
              <a:gd name="connsiteX138" fmla="*/ 1370962 w 12192000"/>
              <a:gd name="connsiteY138" fmla="*/ 2237474 h 2237474"/>
              <a:gd name="connsiteX139" fmla="*/ 1356367 w 12192000"/>
              <a:gd name="connsiteY139" fmla="*/ 2235089 h 2237474"/>
              <a:gd name="connsiteX140" fmla="*/ 1324828 w 12192000"/>
              <a:gd name="connsiteY140" fmla="*/ 2231968 h 2237474"/>
              <a:gd name="connsiteX141" fmla="*/ 1297744 w 12192000"/>
              <a:gd name="connsiteY141" fmla="*/ 2235849 h 2237474"/>
              <a:gd name="connsiteX142" fmla="*/ 1286236 w 12192000"/>
              <a:gd name="connsiteY142" fmla="*/ 2233135 h 2237474"/>
              <a:gd name="connsiteX143" fmla="*/ 1283504 w 12192000"/>
              <a:gd name="connsiteY143" fmla="*/ 2233797 h 2237474"/>
              <a:gd name="connsiteX144" fmla="*/ 1279765 w 12192000"/>
              <a:gd name="connsiteY144" fmla="*/ 2229639 h 2237474"/>
              <a:gd name="connsiteX145" fmla="*/ 1195347 w 12192000"/>
              <a:gd name="connsiteY145" fmla="*/ 2212354 h 2237474"/>
              <a:gd name="connsiteX146" fmla="*/ 970251 w 12192000"/>
              <a:gd name="connsiteY146" fmla="*/ 2221029 h 2237474"/>
              <a:gd name="connsiteX147" fmla="*/ 812914 w 12192000"/>
              <a:gd name="connsiteY147" fmla="*/ 2202752 h 2237474"/>
              <a:gd name="connsiteX148" fmla="*/ 800195 w 12192000"/>
              <a:gd name="connsiteY148" fmla="*/ 2209407 h 2237474"/>
              <a:gd name="connsiteX149" fmla="*/ 784978 w 12192000"/>
              <a:gd name="connsiteY149" fmla="*/ 2212360 h 2237474"/>
              <a:gd name="connsiteX150" fmla="*/ 681987 w 12192000"/>
              <a:gd name="connsiteY150" fmla="*/ 2216757 h 2237474"/>
              <a:gd name="connsiteX151" fmla="*/ 669923 w 12192000"/>
              <a:gd name="connsiteY151" fmla="*/ 2211682 h 2237474"/>
              <a:gd name="connsiteX152" fmla="*/ 648680 w 12192000"/>
              <a:gd name="connsiteY152" fmla="*/ 2206229 h 2237474"/>
              <a:gd name="connsiteX153" fmla="*/ 597225 w 12192000"/>
              <a:gd name="connsiteY153" fmla="*/ 2180999 h 2237474"/>
              <a:gd name="connsiteX154" fmla="*/ 558449 w 12192000"/>
              <a:gd name="connsiteY154" fmla="*/ 2182346 h 2237474"/>
              <a:gd name="connsiteX155" fmla="*/ 550517 w 12192000"/>
              <a:gd name="connsiteY155" fmla="*/ 2182060 h 2237474"/>
              <a:gd name="connsiteX156" fmla="*/ 550309 w 12192000"/>
              <a:gd name="connsiteY156" fmla="*/ 2181825 h 2237474"/>
              <a:gd name="connsiteX157" fmla="*/ 541836 w 12192000"/>
              <a:gd name="connsiteY157" fmla="*/ 2181063 h 2237474"/>
              <a:gd name="connsiteX158" fmla="*/ 536057 w 12192000"/>
              <a:gd name="connsiteY158" fmla="*/ 2181537 h 2237474"/>
              <a:gd name="connsiteX159" fmla="*/ 520671 w 12192000"/>
              <a:gd name="connsiteY159" fmla="*/ 2180980 h 2237474"/>
              <a:gd name="connsiteX160" fmla="*/ 515024 w 12192000"/>
              <a:gd name="connsiteY160" fmla="*/ 2179258 h 2237474"/>
              <a:gd name="connsiteX161" fmla="*/ 512278 w 12192000"/>
              <a:gd name="connsiteY161" fmla="*/ 2176369 h 2237474"/>
              <a:gd name="connsiteX162" fmla="*/ 480419 w 12192000"/>
              <a:gd name="connsiteY162" fmla="*/ 2167807 h 2237474"/>
              <a:gd name="connsiteX163" fmla="*/ 413835 w 12192000"/>
              <a:gd name="connsiteY163" fmla="*/ 2156783 h 2237474"/>
              <a:gd name="connsiteX164" fmla="*/ 376513 w 12192000"/>
              <a:gd name="connsiteY164" fmla="*/ 2154014 h 2237474"/>
              <a:gd name="connsiteX165" fmla="*/ 273386 w 12192000"/>
              <a:gd name="connsiteY165" fmla="*/ 2142551 h 2237474"/>
              <a:gd name="connsiteX166" fmla="*/ 169207 w 12192000"/>
              <a:gd name="connsiteY166" fmla="*/ 2128100 h 2237474"/>
              <a:gd name="connsiteX167" fmla="*/ 93149 w 12192000"/>
              <a:gd name="connsiteY167" fmla="*/ 2105324 h 2237474"/>
              <a:gd name="connsiteX168" fmla="*/ 88109 w 12192000"/>
              <a:gd name="connsiteY168" fmla="*/ 2106704 h 2237474"/>
              <a:gd name="connsiteX169" fmla="*/ 80022 w 12192000"/>
              <a:gd name="connsiteY169" fmla="*/ 2107254 h 2237474"/>
              <a:gd name="connsiteX170" fmla="*/ 79717 w 12192000"/>
              <a:gd name="connsiteY170" fmla="*/ 2107046 h 2237474"/>
              <a:gd name="connsiteX171" fmla="*/ 72352 w 12192000"/>
              <a:gd name="connsiteY171" fmla="*/ 2107991 h 2237474"/>
              <a:gd name="connsiteX172" fmla="*/ 37645 w 12192000"/>
              <a:gd name="connsiteY172" fmla="*/ 2115401 h 2237474"/>
              <a:gd name="connsiteX173" fmla="*/ 4572 w 12192000"/>
              <a:gd name="connsiteY173" fmla="*/ 2111091 h 2237474"/>
              <a:gd name="connsiteX174" fmla="*/ 0 w 12192000"/>
              <a:gd name="connsiteY174" fmla="*/ 2110468 h 2237474"/>
              <a:gd name="connsiteX175" fmla="*/ 0 w 12192000"/>
              <a:gd name="connsiteY17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83504 w 12192000"/>
              <a:gd name="connsiteY142" fmla="*/ 2233797 h 2237474"/>
              <a:gd name="connsiteX143" fmla="*/ 1279765 w 12192000"/>
              <a:gd name="connsiteY143" fmla="*/ 2229639 h 2237474"/>
              <a:gd name="connsiteX144" fmla="*/ 1195347 w 12192000"/>
              <a:gd name="connsiteY144" fmla="*/ 2212354 h 2237474"/>
              <a:gd name="connsiteX145" fmla="*/ 970251 w 12192000"/>
              <a:gd name="connsiteY145" fmla="*/ 2221029 h 2237474"/>
              <a:gd name="connsiteX146" fmla="*/ 812914 w 12192000"/>
              <a:gd name="connsiteY146" fmla="*/ 2202752 h 2237474"/>
              <a:gd name="connsiteX147" fmla="*/ 800195 w 12192000"/>
              <a:gd name="connsiteY147" fmla="*/ 2209407 h 2237474"/>
              <a:gd name="connsiteX148" fmla="*/ 784978 w 12192000"/>
              <a:gd name="connsiteY148" fmla="*/ 2212360 h 2237474"/>
              <a:gd name="connsiteX149" fmla="*/ 681987 w 12192000"/>
              <a:gd name="connsiteY149" fmla="*/ 2216757 h 2237474"/>
              <a:gd name="connsiteX150" fmla="*/ 669923 w 12192000"/>
              <a:gd name="connsiteY150" fmla="*/ 2211682 h 2237474"/>
              <a:gd name="connsiteX151" fmla="*/ 648680 w 12192000"/>
              <a:gd name="connsiteY151" fmla="*/ 2206229 h 2237474"/>
              <a:gd name="connsiteX152" fmla="*/ 597225 w 12192000"/>
              <a:gd name="connsiteY152" fmla="*/ 2180999 h 2237474"/>
              <a:gd name="connsiteX153" fmla="*/ 558449 w 12192000"/>
              <a:gd name="connsiteY153" fmla="*/ 2182346 h 2237474"/>
              <a:gd name="connsiteX154" fmla="*/ 550517 w 12192000"/>
              <a:gd name="connsiteY154" fmla="*/ 2182060 h 2237474"/>
              <a:gd name="connsiteX155" fmla="*/ 550309 w 12192000"/>
              <a:gd name="connsiteY155" fmla="*/ 2181825 h 2237474"/>
              <a:gd name="connsiteX156" fmla="*/ 541836 w 12192000"/>
              <a:gd name="connsiteY156" fmla="*/ 2181063 h 2237474"/>
              <a:gd name="connsiteX157" fmla="*/ 536057 w 12192000"/>
              <a:gd name="connsiteY157" fmla="*/ 2181537 h 2237474"/>
              <a:gd name="connsiteX158" fmla="*/ 520671 w 12192000"/>
              <a:gd name="connsiteY158" fmla="*/ 2180980 h 2237474"/>
              <a:gd name="connsiteX159" fmla="*/ 515024 w 12192000"/>
              <a:gd name="connsiteY159" fmla="*/ 2179258 h 2237474"/>
              <a:gd name="connsiteX160" fmla="*/ 512278 w 12192000"/>
              <a:gd name="connsiteY160" fmla="*/ 2176369 h 2237474"/>
              <a:gd name="connsiteX161" fmla="*/ 480419 w 12192000"/>
              <a:gd name="connsiteY161" fmla="*/ 2167807 h 2237474"/>
              <a:gd name="connsiteX162" fmla="*/ 413835 w 12192000"/>
              <a:gd name="connsiteY162" fmla="*/ 2156783 h 2237474"/>
              <a:gd name="connsiteX163" fmla="*/ 376513 w 12192000"/>
              <a:gd name="connsiteY163" fmla="*/ 2154014 h 2237474"/>
              <a:gd name="connsiteX164" fmla="*/ 273386 w 12192000"/>
              <a:gd name="connsiteY164" fmla="*/ 2142551 h 2237474"/>
              <a:gd name="connsiteX165" fmla="*/ 169207 w 12192000"/>
              <a:gd name="connsiteY165" fmla="*/ 2128100 h 2237474"/>
              <a:gd name="connsiteX166" fmla="*/ 93149 w 12192000"/>
              <a:gd name="connsiteY166" fmla="*/ 2105324 h 2237474"/>
              <a:gd name="connsiteX167" fmla="*/ 88109 w 12192000"/>
              <a:gd name="connsiteY167" fmla="*/ 2106704 h 2237474"/>
              <a:gd name="connsiteX168" fmla="*/ 80022 w 12192000"/>
              <a:gd name="connsiteY168" fmla="*/ 2107254 h 2237474"/>
              <a:gd name="connsiteX169" fmla="*/ 79717 w 12192000"/>
              <a:gd name="connsiteY169" fmla="*/ 2107046 h 2237474"/>
              <a:gd name="connsiteX170" fmla="*/ 72352 w 12192000"/>
              <a:gd name="connsiteY170" fmla="*/ 2107991 h 2237474"/>
              <a:gd name="connsiteX171" fmla="*/ 37645 w 12192000"/>
              <a:gd name="connsiteY171" fmla="*/ 2115401 h 2237474"/>
              <a:gd name="connsiteX172" fmla="*/ 4572 w 12192000"/>
              <a:gd name="connsiteY172" fmla="*/ 2111091 h 2237474"/>
              <a:gd name="connsiteX173" fmla="*/ 0 w 12192000"/>
              <a:gd name="connsiteY173" fmla="*/ 2110468 h 2237474"/>
              <a:gd name="connsiteX174" fmla="*/ 0 w 12192000"/>
              <a:gd name="connsiteY17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79765 w 12192000"/>
              <a:gd name="connsiteY142" fmla="*/ 2229639 h 2237474"/>
              <a:gd name="connsiteX143" fmla="*/ 1195347 w 12192000"/>
              <a:gd name="connsiteY143" fmla="*/ 2212354 h 2237474"/>
              <a:gd name="connsiteX144" fmla="*/ 970251 w 12192000"/>
              <a:gd name="connsiteY144" fmla="*/ 2221029 h 2237474"/>
              <a:gd name="connsiteX145" fmla="*/ 812914 w 12192000"/>
              <a:gd name="connsiteY145" fmla="*/ 2202752 h 2237474"/>
              <a:gd name="connsiteX146" fmla="*/ 800195 w 12192000"/>
              <a:gd name="connsiteY146" fmla="*/ 2209407 h 2237474"/>
              <a:gd name="connsiteX147" fmla="*/ 784978 w 12192000"/>
              <a:gd name="connsiteY147" fmla="*/ 2212360 h 2237474"/>
              <a:gd name="connsiteX148" fmla="*/ 681987 w 12192000"/>
              <a:gd name="connsiteY148" fmla="*/ 2216757 h 2237474"/>
              <a:gd name="connsiteX149" fmla="*/ 669923 w 12192000"/>
              <a:gd name="connsiteY149" fmla="*/ 2211682 h 2237474"/>
              <a:gd name="connsiteX150" fmla="*/ 648680 w 12192000"/>
              <a:gd name="connsiteY150" fmla="*/ 2206229 h 2237474"/>
              <a:gd name="connsiteX151" fmla="*/ 597225 w 12192000"/>
              <a:gd name="connsiteY151" fmla="*/ 2180999 h 2237474"/>
              <a:gd name="connsiteX152" fmla="*/ 558449 w 12192000"/>
              <a:gd name="connsiteY152" fmla="*/ 2182346 h 2237474"/>
              <a:gd name="connsiteX153" fmla="*/ 550517 w 12192000"/>
              <a:gd name="connsiteY153" fmla="*/ 2182060 h 2237474"/>
              <a:gd name="connsiteX154" fmla="*/ 550309 w 12192000"/>
              <a:gd name="connsiteY154" fmla="*/ 2181825 h 2237474"/>
              <a:gd name="connsiteX155" fmla="*/ 541836 w 12192000"/>
              <a:gd name="connsiteY155" fmla="*/ 2181063 h 2237474"/>
              <a:gd name="connsiteX156" fmla="*/ 536057 w 12192000"/>
              <a:gd name="connsiteY156" fmla="*/ 2181537 h 2237474"/>
              <a:gd name="connsiteX157" fmla="*/ 520671 w 12192000"/>
              <a:gd name="connsiteY157" fmla="*/ 2180980 h 2237474"/>
              <a:gd name="connsiteX158" fmla="*/ 515024 w 12192000"/>
              <a:gd name="connsiteY158" fmla="*/ 2179258 h 2237474"/>
              <a:gd name="connsiteX159" fmla="*/ 512278 w 12192000"/>
              <a:gd name="connsiteY159" fmla="*/ 2176369 h 2237474"/>
              <a:gd name="connsiteX160" fmla="*/ 480419 w 12192000"/>
              <a:gd name="connsiteY160" fmla="*/ 2167807 h 2237474"/>
              <a:gd name="connsiteX161" fmla="*/ 413835 w 12192000"/>
              <a:gd name="connsiteY161" fmla="*/ 2156783 h 2237474"/>
              <a:gd name="connsiteX162" fmla="*/ 376513 w 12192000"/>
              <a:gd name="connsiteY162" fmla="*/ 2154014 h 2237474"/>
              <a:gd name="connsiteX163" fmla="*/ 273386 w 12192000"/>
              <a:gd name="connsiteY163" fmla="*/ 2142551 h 2237474"/>
              <a:gd name="connsiteX164" fmla="*/ 169207 w 12192000"/>
              <a:gd name="connsiteY164" fmla="*/ 2128100 h 2237474"/>
              <a:gd name="connsiteX165" fmla="*/ 93149 w 12192000"/>
              <a:gd name="connsiteY165" fmla="*/ 2105324 h 2237474"/>
              <a:gd name="connsiteX166" fmla="*/ 88109 w 12192000"/>
              <a:gd name="connsiteY166" fmla="*/ 2106704 h 2237474"/>
              <a:gd name="connsiteX167" fmla="*/ 80022 w 12192000"/>
              <a:gd name="connsiteY167" fmla="*/ 2107254 h 2237474"/>
              <a:gd name="connsiteX168" fmla="*/ 79717 w 12192000"/>
              <a:gd name="connsiteY168" fmla="*/ 2107046 h 2237474"/>
              <a:gd name="connsiteX169" fmla="*/ 72352 w 12192000"/>
              <a:gd name="connsiteY169" fmla="*/ 2107991 h 2237474"/>
              <a:gd name="connsiteX170" fmla="*/ 37645 w 12192000"/>
              <a:gd name="connsiteY170" fmla="*/ 2115401 h 2237474"/>
              <a:gd name="connsiteX171" fmla="*/ 4572 w 12192000"/>
              <a:gd name="connsiteY171" fmla="*/ 2111091 h 2237474"/>
              <a:gd name="connsiteX172" fmla="*/ 0 w 12192000"/>
              <a:gd name="connsiteY172" fmla="*/ 2110468 h 2237474"/>
              <a:gd name="connsiteX173" fmla="*/ 0 w 12192000"/>
              <a:gd name="connsiteY17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79765 w 12192000"/>
              <a:gd name="connsiteY141" fmla="*/ 2229639 h 2237474"/>
              <a:gd name="connsiteX142" fmla="*/ 1195347 w 12192000"/>
              <a:gd name="connsiteY142" fmla="*/ 2212354 h 2237474"/>
              <a:gd name="connsiteX143" fmla="*/ 970251 w 12192000"/>
              <a:gd name="connsiteY143" fmla="*/ 2221029 h 2237474"/>
              <a:gd name="connsiteX144" fmla="*/ 812914 w 12192000"/>
              <a:gd name="connsiteY144" fmla="*/ 2202752 h 2237474"/>
              <a:gd name="connsiteX145" fmla="*/ 800195 w 12192000"/>
              <a:gd name="connsiteY145" fmla="*/ 2209407 h 2237474"/>
              <a:gd name="connsiteX146" fmla="*/ 784978 w 12192000"/>
              <a:gd name="connsiteY146" fmla="*/ 2212360 h 2237474"/>
              <a:gd name="connsiteX147" fmla="*/ 681987 w 12192000"/>
              <a:gd name="connsiteY147" fmla="*/ 2216757 h 2237474"/>
              <a:gd name="connsiteX148" fmla="*/ 669923 w 12192000"/>
              <a:gd name="connsiteY148" fmla="*/ 2211682 h 2237474"/>
              <a:gd name="connsiteX149" fmla="*/ 648680 w 12192000"/>
              <a:gd name="connsiteY149" fmla="*/ 2206229 h 2237474"/>
              <a:gd name="connsiteX150" fmla="*/ 597225 w 12192000"/>
              <a:gd name="connsiteY150" fmla="*/ 2180999 h 2237474"/>
              <a:gd name="connsiteX151" fmla="*/ 558449 w 12192000"/>
              <a:gd name="connsiteY151" fmla="*/ 2182346 h 2237474"/>
              <a:gd name="connsiteX152" fmla="*/ 550517 w 12192000"/>
              <a:gd name="connsiteY152" fmla="*/ 2182060 h 2237474"/>
              <a:gd name="connsiteX153" fmla="*/ 550309 w 12192000"/>
              <a:gd name="connsiteY153" fmla="*/ 2181825 h 2237474"/>
              <a:gd name="connsiteX154" fmla="*/ 541836 w 12192000"/>
              <a:gd name="connsiteY154" fmla="*/ 2181063 h 2237474"/>
              <a:gd name="connsiteX155" fmla="*/ 536057 w 12192000"/>
              <a:gd name="connsiteY155" fmla="*/ 2181537 h 2237474"/>
              <a:gd name="connsiteX156" fmla="*/ 520671 w 12192000"/>
              <a:gd name="connsiteY156" fmla="*/ 2180980 h 2237474"/>
              <a:gd name="connsiteX157" fmla="*/ 515024 w 12192000"/>
              <a:gd name="connsiteY157" fmla="*/ 2179258 h 2237474"/>
              <a:gd name="connsiteX158" fmla="*/ 512278 w 12192000"/>
              <a:gd name="connsiteY158" fmla="*/ 2176369 h 2237474"/>
              <a:gd name="connsiteX159" fmla="*/ 480419 w 12192000"/>
              <a:gd name="connsiteY159" fmla="*/ 2167807 h 2237474"/>
              <a:gd name="connsiteX160" fmla="*/ 413835 w 12192000"/>
              <a:gd name="connsiteY160" fmla="*/ 2156783 h 2237474"/>
              <a:gd name="connsiteX161" fmla="*/ 376513 w 12192000"/>
              <a:gd name="connsiteY161" fmla="*/ 2154014 h 2237474"/>
              <a:gd name="connsiteX162" fmla="*/ 273386 w 12192000"/>
              <a:gd name="connsiteY162" fmla="*/ 2142551 h 2237474"/>
              <a:gd name="connsiteX163" fmla="*/ 169207 w 12192000"/>
              <a:gd name="connsiteY163" fmla="*/ 2128100 h 2237474"/>
              <a:gd name="connsiteX164" fmla="*/ 93149 w 12192000"/>
              <a:gd name="connsiteY164" fmla="*/ 2105324 h 2237474"/>
              <a:gd name="connsiteX165" fmla="*/ 88109 w 12192000"/>
              <a:gd name="connsiteY165" fmla="*/ 2106704 h 2237474"/>
              <a:gd name="connsiteX166" fmla="*/ 80022 w 12192000"/>
              <a:gd name="connsiteY166" fmla="*/ 2107254 h 2237474"/>
              <a:gd name="connsiteX167" fmla="*/ 79717 w 12192000"/>
              <a:gd name="connsiteY167" fmla="*/ 2107046 h 2237474"/>
              <a:gd name="connsiteX168" fmla="*/ 72352 w 12192000"/>
              <a:gd name="connsiteY168" fmla="*/ 2107991 h 2237474"/>
              <a:gd name="connsiteX169" fmla="*/ 37645 w 12192000"/>
              <a:gd name="connsiteY169" fmla="*/ 2115401 h 2237474"/>
              <a:gd name="connsiteX170" fmla="*/ 4572 w 12192000"/>
              <a:gd name="connsiteY170" fmla="*/ 2111091 h 2237474"/>
              <a:gd name="connsiteX171" fmla="*/ 0 w 12192000"/>
              <a:gd name="connsiteY171" fmla="*/ 2110468 h 2237474"/>
              <a:gd name="connsiteX172" fmla="*/ 0 w 12192000"/>
              <a:gd name="connsiteY17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79765 w 12192000"/>
              <a:gd name="connsiteY140" fmla="*/ 2229639 h 2237474"/>
              <a:gd name="connsiteX141" fmla="*/ 1195347 w 12192000"/>
              <a:gd name="connsiteY141" fmla="*/ 2212354 h 2237474"/>
              <a:gd name="connsiteX142" fmla="*/ 970251 w 12192000"/>
              <a:gd name="connsiteY142" fmla="*/ 2221029 h 2237474"/>
              <a:gd name="connsiteX143" fmla="*/ 812914 w 12192000"/>
              <a:gd name="connsiteY143" fmla="*/ 2202752 h 2237474"/>
              <a:gd name="connsiteX144" fmla="*/ 800195 w 12192000"/>
              <a:gd name="connsiteY144" fmla="*/ 2209407 h 2237474"/>
              <a:gd name="connsiteX145" fmla="*/ 784978 w 12192000"/>
              <a:gd name="connsiteY145" fmla="*/ 2212360 h 2237474"/>
              <a:gd name="connsiteX146" fmla="*/ 681987 w 12192000"/>
              <a:gd name="connsiteY146" fmla="*/ 2216757 h 2237474"/>
              <a:gd name="connsiteX147" fmla="*/ 669923 w 12192000"/>
              <a:gd name="connsiteY147" fmla="*/ 2211682 h 2237474"/>
              <a:gd name="connsiteX148" fmla="*/ 648680 w 12192000"/>
              <a:gd name="connsiteY148" fmla="*/ 2206229 h 2237474"/>
              <a:gd name="connsiteX149" fmla="*/ 597225 w 12192000"/>
              <a:gd name="connsiteY149" fmla="*/ 2180999 h 2237474"/>
              <a:gd name="connsiteX150" fmla="*/ 558449 w 12192000"/>
              <a:gd name="connsiteY150" fmla="*/ 2182346 h 2237474"/>
              <a:gd name="connsiteX151" fmla="*/ 550517 w 12192000"/>
              <a:gd name="connsiteY151" fmla="*/ 2182060 h 2237474"/>
              <a:gd name="connsiteX152" fmla="*/ 550309 w 12192000"/>
              <a:gd name="connsiteY152" fmla="*/ 2181825 h 2237474"/>
              <a:gd name="connsiteX153" fmla="*/ 541836 w 12192000"/>
              <a:gd name="connsiteY153" fmla="*/ 2181063 h 2237474"/>
              <a:gd name="connsiteX154" fmla="*/ 536057 w 12192000"/>
              <a:gd name="connsiteY154" fmla="*/ 2181537 h 2237474"/>
              <a:gd name="connsiteX155" fmla="*/ 520671 w 12192000"/>
              <a:gd name="connsiteY155" fmla="*/ 2180980 h 2237474"/>
              <a:gd name="connsiteX156" fmla="*/ 515024 w 12192000"/>
              <a:gd name="connsiteY156" fmla="*/ 2179258 h 2237474"/>
              <a:gd name="connsiteX157" fmla="*/ 512278 w 12192000"/>
              <a:gd name="connsiteY157" fmla="*/ 2176369 h 2237474"/>
              <a:gd name="connsiteX158" fmla="*/ 480419 w 12192000"/>
              <a:gd name="connsiteY158" fmla="*/ 2167807 h 2237474"/>
              <a:gd name="connsiteX159" fmla="*/ 413835 w 12192000"/>
              <a:gd name="connsiteY159" fmla="*/ 2156783 h 2237474"/>
              <a:gd name="connsiteX160" fmla="*/ 376513 w 12192000"/>
              <a:gd name="connsiteY160" fmla="*/ 2154014 h 2237474"/>
              <a:gd name="connsiteX161" fmla="*/ 273386 w 12192000"/>
              <a:gd name="connsiteY161" fmla="*/ 2142551 h 2237474"/>
              <a:gd name="connsiteX162" fmla="*/ 169207 w 12192000"/>
              <a:gd name="connsiteY162" fmla="*/ 2128100 h 2237474"/>
              <a:gd name="connsiteX163" fmla="*/ 93149 w 12192000"/>
              <a:gd name="connsiteY163" fmla="*/ 2105324 h 2237474"/>
              <a:gd name="connsiteX164" fmla="*/ 88109 w 12192000"/>
              <a:gd name="connsiteY164" fmla="*/ 2106704 h 2237474"/>
              <a:gd name="connsiteX165" fmla="*/ 80022 w 12192000"/>
              <a:gd name="connsiteY165" fmla="*/ 2107254 h 2237474"/>
              <a:gd name="connsiteX166" fmla="*/ 79717 w 12192000"/>
              <a:gd name="connsiteY166" fmla="*/ 2107046 h 2237474"/>
              <a:gd name="connsiteX167" fmla="*/ 72352 w 12192000"/>
              <a:gd name="connsiteY167" fmla="*/ 2107991 h 2237474"/>
              <a:gd name="connsiteX168" fmla="*/ 37645 w 12192000"/>
              <a:gd name="connsiteY168" fmla="*/ 2115401 h 2237474"/>
              <a:gd name="connsiteX169" fmla="*/ 4572 w 12192000"/>
              <a:gd name="connsiteY169" fmla="*/ 2111091 h 2237474"/>
              <a:gd name="connsiteX170" fmla="*/ 0 w 12192000"/>
              <a:gd name="connsiteY170" fmla="*/ 2110468 h 2237474"/>
              <a:gd name="connsiteX171" fmla="*/ 0 w 12192000"/>
              <a:gd name="connsiteY17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42244 w 12192000"/>
              <a:gd name="connsiteY128" fmla="*/ 2055560 h 2237474"/>
              <a:gd name="connsiteX129" fmla="*/ 1877728 w 12192000"/>
              <a:gd name="connsiteY129" fmla="*/ 2101004 h 2237474"/>
              <a:gd name="connsiteX130" fmla="*/ 1759056 w 12192000"/>
              <a:gd name="connsiteY130" fmla="*/ 2125608 h 2237474"/>
              <a:gd name="connsiteX131" fmla="*/ 1637948 w 12192000"/>
              <a:gd name="connsiteY131" fmla="*/ 2172597 h 2237474"/>
              <a:gd name="connsiteX132" fmla="*/ 1434549 w 12192000"/>
              <a:gd name="connsiteY132" fmla="*/ 2234522 h 2237474"/>
              <a:gd name="connsiteX133" fmla="*/ 1398481 w 12192000"/>
              <a:gd name="connsiteY133" fmla="*/ 2237074 h 2237474"/>
              <a:gd name="connsiteX134" fmla="*/ 1398407 w 12192000"/>
              <a:gd name="connsiteY134" fmla="*/ 2237095 h 2237474"/>
              <a:gd name="connsiteX135" fmla="*/ 1370962 w 12192000"/>
              <a:gd name="connsiteY135" fmla="*/ 2237474 h 2237474"/>
              <a:gd name="connsiteX136" fmla="*/ 1356367 w 12192000"/>
              <a:gd name="connsiteY136" fmla="*/ 2235089 h 2237474"/>
              <a:gd name="connsiteX137" fmla="*/ 1324828 w 12192000"/>
              <a:gd name="connsiteY137" fmla="*/ 2231968 h 2237474"/>
              <a:gd name="connsiteX138" fmla="*/ 1279765 w 12192000"/>
              <a:gd name="connsiteY138" fmla="*/ 2229639 h 2237474"/>
              <a:gd name="connsiteX139" fmla="*/ 1195347 w 12192000"/>
              <a:gd name="connsiteY139" fmla="*/ 2212354 h 2237474"/>
              <a:gd name="connsiteX140" fmla="*/ 970251 w 12192000"/>
              <a:gd name="connsiteY140" fmla="*/ 2221029 h 2237474"/>
              <a:gd name="connsiteX141" fmla="*/ 812914 w 12192000"/>
              <a:gd name="connsiteY141" fmla="*/ 2202752 h 2237474"/>
              <a:gd name="connsiteX142" fmla="*/ 800195 w 12192000"/>
              <a:gd name="connsiteY142" fmla="*/ 2209407 h 2237474"/>
              <a:gd name="connsiteX143" fmla="*/ 784978 w 12192000"/>
              <a:gd name="connsiteY143" fmla="*/ 2212360 h 2237474"/>
              <a:gd name="connsiteX144" fmla="*/ 681987 w 12192000"/>
              <a:gd name="connsiteY144" fmla="*/ 2216757 h 2237474"/>
              <a:gd name="connsiteX145" fmla="*/ 669923 w 12192000"/>
              <a:gd name="connsiteY145" fmla="*/ 2211682 h 2237474"/>
              <a:gd name="connsiteX146" fmla="*/ 648680 w 12192000"/>
              <a:gd name="connsiteY146" fmla="*/ 2206229 h 2237474"/>
              <a:gd name="connsiteX147" fmla="*/ 597225 w 12192000"/>
              <a:gd name="connsiteY147" fmla="*/ 2180999 h 2237474"/>
              <a:gd name="connsiteX148" fmla="*/ 558449 w 12192000"/>
              <a:gd name="connsiteY148" fmla="*/ 2182346 h 2237474"/>
              <a:gd name="connsiteX149" fmla="*/ 550517 w 12192000"/>
              <a:gd name="connsiteY149" fmla="*/ 2182060 h 2237474"/>
              <a:gd name="connsiteX150" fmla="*/ 550309 w 12192000"/>
              <a:gd name="connsiteY150" fmla="*/ 2181825 h 2237474"/>
              <a:gd name="connsiteX151" fmla="*/ 541836 w 12192000"/>
              <a:gd name="connsiteY151" fmla="*/ 2181063 h 2237474"/>
              <a:gd name="connsiteX152" fmla="*/ 536057 w 12192000"/>
              <a:gd name="connsiteY152" fmla="*/ 2181537 h 2237474"/>
              <a:gd name="connsiteX153" fmla="*/ 520671 w 12192000"/>
              <a:gd name="connsiteY153" fmla="*/ 2180980 h 2237474"/>
              <a:gd name="connsiteX154" fmla="*/ 515024 w 12192000"/>
              <a:gd name="connsiteY154" fmla="*/ 2179258 h 2237474"/>
              <a:gd name="connsiteX155" fmla="*/ 512278 w 12192000"/>
              <a:gd name="connsiteY155" fmla="*/ 2176369 h 2237474"/>
              <a:gd name="connsiteX156" fmla="*/ 480419 w 12192000"/>
              <a:gd name="connsiteY156" fmla="*/ 2167807 h 2237474"/>
              <a:gd name="connsiteX157" fmla="*/ 413835 w 12192000"/>
              <a:gd name="connsiteY157" fmla="*/ 2156783 h 2237474"/>
              <a:gd name="connsiteX158" fmla="*/ 376513 w 12192000"/>
              <a:gd name="connsiteY158" fmla="*/ 2154014 h 2237474"/>
              <a:gd name="connsiteX159" fmla="*/ 273386 w 12192000"/>
              <a:gd name="connsiteY159" fmla="*/ 2142551 h 2237474"/>
              <a:gd name="connsiteX160" fmla="*/ 169207 w 12192000"/>
              <a:gd name="connsiteY160" fmla="*/ 2128100 h 2237474"/>
              <a:gd name="connsiteX161" fmla="*/ 93149 w 12192000"/>
              <a:gd name="connsiteY161" fmla="*/ 2105324 h 2237474"/>
              <a:gd name="connsiteX162" fmla="*/ 88109 w 12192000"/>
              <a:gd name="connsiteY162" fmla="*/ 2106704 h 2237474"/>
              <a:gd name="connsiteX163" fmla="*/ 80022 w 12192000"/>
              <a:gd name="connsiteY163" fmla="*/ 2107254 h 2237474"/>
              <a:gd name="connsiteX164" fmla="*/ 79717 w 12192000"/>
              <a:gd name="connsiteY164" fmla="*/ 2107046 h 2237474"/>
              <a:gd name="connsiteX165" fmla="*/ 72352 w 12192000"/>
              <a:gd name="connsiteY165" fmla="*/ 2107991 h 2237474"/>
              <a:gd name="connsiteX166" fmla="*/ 37645 w 12192000"/>
              <a:gd name="connsiteY166" fmla="*/ 2115401 h 2237474"/>
              <a:gd name="connsiteX167" fmla="*/ 4572 w 12192000"/>
              <a:gd name="connsiteY167" fmla="*/ 2111091 h 2237474"/>
              <a:gd name="connsiteX168" fmla="*/ 0 w 12192000"/>
              <a:gd name="connsiteY168" fmla="*/ 2110468 h 2237474"/>
              <a:gd name="connsiteX169" fmla="*/ 0 w 12192000"/>
              <a:gd name="connsiteY16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111935 w 12192000"/>
              <a:gd name="connsiteY124" fmla="*/ 2023163 h 2237474"/>
              <a:gd name="connsiteX125" fmla="*/ 2089991 w 12192000"/>
              <a:gd name="connsiteY125" fmla="*/ 2034193 h 2237474"/>
              <a:gd name="connsiteX126" fmla="*/ 2058061 w 12192000"/>
              <a:gd name="connsiteY126" fmla="*/ 2047942 h 2237474"/>
              <a:gd name="connsiteX127" fmla="*/ 2042244 w 12192000"/>
              <a:gd name="connsiteY127" fmla="*/ 2055560 h 2237474"/>
              <a:gd name="connsiteX128" fmla="*/ 1877728 w 12192000"/>
              <a:gd name="connsiteY128" fmla="*/ 2101004 h 2237474"/>
              <a:gd name="connsiteX129" fmla="*/ 1759056 w 12192000"/>
              <a:gd name="connsiteY129" fmla="*/ 2125608 h 2237474"/>
              <a:gd name="connsiteX130" fmla="*/ 1637948 w 12192000"/>
              <a:gd name="connsiteY130" fmla="*/ 2172597 h 2237474"/>
              <a:gd name="connsiteX131" fmla="*/ 1434549 w 12192000"/>
              <a:gd name="connsiteY131" fmla="*/ 2234522 h 2237474"/>
              <a:gd name="connsiteX132" fmla="*/ 1398481 w 12192000"/>
              <a:gd name="connsiteY132" fmla="*/ 2237074 h 2237474"/>
              <a:gd name="connsiteX133" fmla="*/ 1398407 w 12192000"/>
              <a:gd name="connsiteY133" fmla="*/ 2237095 h 2237474"/>
              <a:gd name="connsiteX134" fmla="*/ 1370962 w 12192000"/>
              <a:gd name="connsiteY134" fmla="*/ 2237474 h 2237474"/>
              <a:gd name="connsiteX135" fmla="*/ 1356367 w 12192000"/>
              <a:gd name="connsiteY135" fmla="*/ 2235089 h 2237474"/>
              <a:gd name="connsiteX136" fmla="*/ 1324828 w 12192000"/>
              <a:gd name="connsiteY136" fmla="*/ 2231968 h 2237474"/>
              <a:gd name="connsiteX137" fmla="*/ 1279765 w 12192000"/>
              <a:gd name="connsiteY137" fmla="*/ 2229639 h 2237474"/>
              <a:gd name="connsiteX138" fmla="*/ 1195347 w 12192000"/>
              <a:gd name="connsiteY138" fmla="*/ 2212354 h 2237474"/>
              <a:gd name="connsiteX139" fmla="*/ 970251 w 12192000"/>
              <a:gd name="connsiteY139" fmla="*/ 2221029 h 2237474"/>
              <a:gd name="connsiteX140" fmla="*/ 812914 w 12192000"/>
              <a:gd name="connsiteY140" fmla="*/ 2202752 h 2237474"/>
              <a:gd name="connsiteX141" fmla="*/ 800195 w 12192000"/>
              <a:gd name="connsiteY141" fmla="*/ 2209407 h 2237474"/>
              <a:gd name="connsiteX142" fmla="*/ 784978 w 12192000"/>
              <a:gd name="connsiteY142" fmla="*/ 2212360 h 2237474"/>
              <a:gd name="connsiteX143" fmla="*/ 681987 w 12192000"/>
              <a:gd name="connsiteY143" fmla="*/ 2216757 h 2237474"/>
              <a:gd name="connsiteX144" fmla="*/ 669923 w 12192000"/>
              <a:gd name="connsiteY144" fmla="*/ 2211682 h 2237474"/>
              <a:gd name="connsiteX145" fmla="*/ 648680 w 12192000"/>
              <a:gd name="connsiteY145" fmla="*/ 2206229 h 2237474"/>
              <a:gd name="connsiteX146" fmla="*/ 597225 w 12192000"/>
              <a:gd name="connsiteY146" fmla="*/ 2180999 h 2237474"/>
              <a:gd name="connsiteX147" fmla="*/ 558449 w 12192000"/>
              <a:gd name="connsiteY147" fmla="*/ 2182346 h 2237474"/>
              <a:gd name="connsiteX148" fmla="*/ 550517 w 12192000"/>
              <a:gd name="connsiteY148" fmla="*/ 2182060 h 2237474"/>
              <a:gd name="connsiteX149" fmla="*/ 550309 w 12192000"/>
              <a:gd name="connsiteY149" fmla="*/ 2181825 h 2237474"/>
              <a:gd name="connsiteX150" fmla="*/ 541836 w 12192000"/>
              <a:gd name="connsiteY150" fmla="*/ 2181063 h 2237474"/>
              <a:gd name="connsiteX151" fmla="*/ 536057 w 12192000"/>
              <a:gd name="connsiteY151" fmla="*/ 2181537 h 2237474"/>
              <a:gd name="connsiteX152" fmla="*/ 520671 w 12192000"/>
              <a:gd name="connsiteY152" fmla="*/ 2180980 h 2237474"/>
              <a:gd name="connsiteX153" fmla="*/ 515024 w 12192000"/>
              <a:gd name="connsiteY153" fmla="*/ 2179258 h 2237474"/>
              <a:gd name="connsiteX154" fmla="*/ 512278 w 12192000"/>
              <a:gd name="connsiteY154" fmla="*/ 2176369 h 2237474"/>
              <a:gd name="connsiteX155" fmla="*/ 480419 w 12192000"/>
              <a:gd name="connsiteY155" fmla="*/ 2167807 h 2237474"/>
              <a:gd name="connsiteX156" fmla="*/ 413835 w 12192000"/>
              <a:gd name="connsiteY156" fmla="*/ 2156783 h 2237474"/>
              <a:gd name="connsiteX157" fmla="*/ 376513 w 12192000"/>
              <a:gd name="connsiteY157" fmla="*/ 2154014 h 2237474"/>
              <a:gd name="connsiteX158" fmla="*/ 273386 w 12192000"/>
              <a:gd name="connsiteY158" fmla="*/ 2142551 h 2237474"/>
              <a:gd name="connsiteX159" fmla="*/ 169207 w 12192000"/>
              <a:gd name="connsiteY159" fmla="*/ 2128100 h 2237474"/>
              <a:gd name="connsiteX160" fmla="*/ 93149 w 12192000"/>
              <a:gd name="connsiteY160" fmla="*/ 2105324 h 2237474"/>
              <a:gd name="connsiteX161" fmla="*/ 88109 w 12192000"/>
              <a:gd name="connsiteY161" fmla="*/ 2106704 h 2237474"/>
              <a:gd name="connsiteX162" fmla="*/ 80022 w 12192000"/>
              <a:gd name="connsiteY162" fmla="*/ 2107254 h 2237474"/>
              <a:gd name="connsiteX163" fmla="*/ 79717 w 12192000"/>
              <a:gd name="connsiteY163" fmla="*/ 2107046 h 2237474"/>
              <a:gd name="connsiteX164" fmla="*/ 72352 w 12192000"/>
              <a:gd name="connsiteY164" fmla="*/ 2107991 h 2237474"/>
              <a:gd name="connsiteX165" fmla="*/ 37645 w 12192000"/>
              <a:gd name="connsiteY165" fmla="*/ 2115401 h 2237474"/>
              <a:gd name="connsiteX166" fmla="*/ 4572 w 12192000"/>
              <a:gd name="connsiteY166" fmla="*/ 2111091 h 2237474"/>
              <a:gd name="connsiteX167" fmla="*/ 0 w 12192000"/>
              <a:gd name="connsiteY167" fmla="*/ 2110468 h 2237474"/>
              <a:gd name="connsiteX168" fmla="*/ 0 w 12192000"/>
              <a:gd name="connsiteY16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089991 w 12192000"/>
              <a:gd name="connsiteY124" fmla="*/ 2034193 h 2237474"/>
              <a:gd name="connsiteX125" fmla="*/ 2058061 w 12192000"/>
              <a:gd name="connsiteY125" fmla="*/ 2047942 h 2237474"/>
              <a:gd name="connsiteX126" fmla="*/ 2042244 w 12192000"/>
              <a:gd name="connsiteY126" fmla="*/ 2055560 h 2237474"/>
              <a:gd name="connsiteX127" fmla="*/ 1877728 w 12192000"/>
              <a:gd name="connsiteY127" fmla="*/ 2101004 h 2237474"/>
              <a:gd name="connsiteX128" fmla="*/ 1759056 w 12192000"/>
              <a:gd name="connsiteY128" fmla="*/ 2125608 h 2237474"/>
              <a:gd name="connsiteX129" fmla="*/ 1637948 w 12192000"/>
              <a:gd name="connsiteY129" fmla="*/ 2172597 h 2237474"/>
              <a:gd name="connsiteX130" fmla="*/ 1434549 w 12192000"/>
              <a:gd name="connsiteY130" fmla="*/ 2234522 h 2237474"/>
              <a:gd name="connsiteX131" fmla="*/ 1398481 w 12192000"/>
              <a:gd name="connsiteY131" fmla="*/ 2237074 h 2237474"/>
              <a:gd name="connsiteX132" fmla="*/ 1398407 w 12192000"/>
              <a:gd name="connsiteY132" fmla="*/ 2237095 h 2237474"/>
              <a:gd name="connsiteX133" fmla="*/ 1370962 w 12192000"/>
              <a:gd name="connsiteY133" fmla="*/ 2237474 h 2237474"/>
              <a:gd name="connsiteX134" fmla="*/ 1356367 w 12192000"/>
              <a:gd name="connsiteY134" fmla="*/ 2235089 h 2237474"/>
              <a:gd name="connsiteX135" fmla="*/ 1324828 w 12192000"/>
              <a:gd name="connsiteY135" fmla="*/ 2231968 h 2237474"/>
              <a:gd name="connsiteX136" fmla="*/ 1279765 w 12192000"/>
              <a:gd name="connsiteY136" fmla="*/ 2229639 h 2237474"/>
              <a:gd name="connsiteX137" fmla="*/ 1195347 w 12192000"/>
              <a:gd name="connsiteY137" fmla="*/ 2212354 h 2237474"/>
              <a:gd name="connsiteX138" fmla="*/ 970251 w 12192000"/>
              <a:gd name="connsiteY138" fmla="*/ 2221029 h 2237474"/>
              <a:gd name="connsiteX139" fmla="*/ 812914 w 12192000"/>
              <a:gd name="connsiteY139" fmla="*/ 2202752 h 2237474"/>
              <a:gd name="connsiteX140" fmla="*/ 800195 w 12192000"/>
              <a:gd name="connsiteY140" fmla="*/ 2209407 h 2237474"/>
              <a:gd name="connsiteX141" fmla="*/ 784978 w 12192000"/>
              <a:gd name="connsiteY141" fmla="*/ 2212360 h 2237474"/>
              <a:gd name="connsiteX142" fmla="*/ 681987 w 12192000"/>
              <a:gd name="connsiteY142" fmla="*/ 2216757 h 2237474"/>
              <a:gd name="connsiteX143" fmla="*/ 669923 w 12192000"/>
              <a:gd name="connsiteY143" fmla="*/ 2211682 h 2237474"/>
              <a:gd name="connsiteX144" fmla="*/ 648680 w 12192000"/>
              <a:gd name="connsiteY144" fmla="*/ 2206229 h 2237474"/>
              <a:gd name="connsiteX145" fmla="*/ 597225 w 12192000"/>
              <a:gd name="connsiteY145" fmla="*/ 2180999 h 2237474"/>
              <a:gd name="connsiteX146" fmla="*/ 558449 w 12192000"/>
              <a:gd name="connsiteY146" fmla="*/ 2182346 h 2237474"/>
              <a:gd name="connsiteX147" fmla="*/ 550517 w 12192000"/>
              <a:gd name="connsiteY147" fmla="*/ 2182060 h 2237474"/>
              <a:gd name="connsiteX148" fmla="*/ 550309 w 12192000"/>
              <a:gd name="connsiteY148" fmla="*/ 2181825 h 2237474"/>
              <a:gd name="connsiteX149" fmla="*/ 541836 w 12192000"/>
              <a:gd name="connsiteY149" fmla="*/ 2181063 h 2237474"/>
              <a:gd name="connsiteX150" fmla="*/ 536057 w 12192000"/>
              <a:gd name="connsiteY150" fmla="*/ 2181537 h 2237474"/>
              <a:gd name="connsiteX151" fmla="*/ 520671 w 12192000"/>
              <a:gd name="connsiteY151" fmla="*/ 2180980 h 2237474"/>
              <a:gd name="connsiteX152" fmla="*/ 515024 w 12192000"/>
              <a:gd name="connsiteY152" fmla="*/ 2179258 h 2237474"/>
              <a:gd name="connsiteX153" fmla="*/ 512278 w 12192000"/>
              <a:gd name="connsiteY153" fmla="*/ 2176369 h 2237474"/>
              <a:gd name="connsiteX154" fmla="*/ 480419 w 12192000"/>
              <a:gd name="connsiteY154" fmla="*/ 2167807 h 2237474"/>
              <a:gd name="connsiteX155" fmla="*/ 413835 w 12192000"/>
              <a:gd name="connsiteY155" fmla="*/ 2156783 h 2237474"/>
              <a:gd name="connsiteX156" fmla="*/ 376513 w 12192000"/>
              <a:gd name="connsiteY156" fmla="*/ 2154014 h 2237474"/>
              <a:gd name="connsiteX157" fmla="*/ 273386 w 12192000"/>
              <a:gd name="connsiteY157" fmla="*/ 2142551 h 2237474"/>
              <a:gd name="connsiteX158" fmla="*/ 169207 w 12192000"/>
              <a:gd name="connsiteY158" fmla="*/ 2128100 h 2237474"/>
              <a:gd name="connsiteX159" fmla="*/ 93149 w 12192000"/>
              <a:gd name="connsiteY159" fmla="*/ 2105324 h 2237474"/>
              <a:gd name="connsiteX160" fmla="*/ 88109 w 12192000"/>
              <a:gd name="connsiteY160" fmla="*/ 2106704 h 2237474"/>
              <a:gd name="connsiteX161" fmla="*/ 80022 w 12192000"/>
              <a:gd name="connsiteY161" fmla="*/ 2107254 h 2237474"/>
              <a:gd name="connsiteX162" fmla="*/ 79717 w 12192000"/>
              <a:gd name="connsiteY162" fmla="*/ 2107046 h 2237474"/>
              <a:gd name="connsiteX163" fmla="*/ 72352 w 12192000"/>
              <a:gd name="connsiteY163" fmla="*/ 2107991 h 2237474"/>
              <a:gd name="connsiteX164" fmla="*/ 37645 w 12192000"/>
              <a:gd name="connsiteY164" fmla="*/ 2115401 h 2237474"/>
              <a:gd name="connsiteX165" fmla="*/ 4572 w 12192000"/>
              <a:gd name="connsiteY165" fmla="*/ 2111091 h 2237474"/>
              <a:gd name="connsiteX166" fmla="*/ 0 w 12192000"/>
              <a:gd name="connsiteY166" fmla="*/ 2110468 h 2237474"/>
              <a:gd name="connsiteX167" fmla="*/ 0 w 12192000"/>
              <a:gd name="connsiteY16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9991 w 12192000"/>
              <a:gd name="connsiteY123" fmla="*/ 2034193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5228 w 12192000"/>
              <a:gd name="connsiteY123" fmla="*/ 2046431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36057 w 12192000"/>
              <a:gd name="connsiteY147" fmla="*/ 2181537 h 2237474"/>
              <a:gd name="connsiteX148" fmla="*/ 520671 w 12192000"/>
              <a:gd name="connsiteY148" fmla="*/ 2180980 h 2237474"/>
              <a:gd name="connsiteX149" fmla="*/ 515024 w 12192000"/>
              <a:gd name="connsiteY149" fmla="*/ 2179258 h 2237474"/>
              <a:gd name="connsiteX150" fmla="*/ 512278 w 12192000"/>
              <a:gd name="connsiteY150" fmla="*/ 2176369 h 2237474"/>
              <a:gd name="connsiteX151" fmla="*/ 480419 w 12192000"/>
              <a:gd name="connsiteY151" fmla="*/ 2167807 h 2237474"/>
              <a:gd name="connsiteX152" fmla="*/ 413835 w 12192000"/>
              <a:gd name="connsiteY152" fmla="*/ 2156783 h 2237474"/>
              <a:gd name="connsiteX153" fmla="*/ 376513 w 12192000"/>
              <a:gd name="connsiteY153" fmla="*/ 2154014 h 2237474"/>
              <a:gd name="connsiteX154" fmla="*/ 273386 w 12192000"/>
              <a:gd name="connsiteY154" fmla="*/ 2142551 h 2237474"/>
              <a:gd name="connsiteX155" fmla="*/ 169207 w 12192000"/>
              <a:gd name="connsiteY155" fmla="*/ 2128100 h 2237474"/>
              <a:gd name="connsiteX156" fmla="*/ 93149 w 12192000"/>
              <a:gd name="connsiteY156" fmla="*/ 2105324 h 2237474"/>
              <a:gd name="connsiteX157" fmla="*/ 88109 w 12192000"/>
              <a:gd name="connsiteY157" fmla="*/ 2106704 h 2237474"/>
              <a:gd name="connsiteX158" fmla="*/ 80022 w 12192000"/>
              <a:gd name="connsiteY158" fmla="*/ 2107254 h 2237474"/>
              <a:gd name="connsiteX159" fmla="*/ 79717 w 12192000"/>
              <a:gd name="connsiteY159" fmla="*/ 2107046 h 2237474"/>
              <a:gd name="connsiteX160" fmla="*/ 72352 w 12192000"/>
              <a:gd name="connsiteY160" fmla="*/ 2107991 h 2237474"/>
              <a:gd name="connsiteX161" fmla="*/ 37645 w 12192000"/>
              <a:gd name="connsiteY161" fmla="*/ 2115401 h 2237474"/>
              <a:gd name="connsiteX162" fmla="*/ 4572 w 12192000"/>
              <a:gd name="connsiteY162" fmla="*/ 2111091 h 2237474"/>
              <a:gd name="connsiteX163" fmla="*/ 0 w 12192000"/>
              <a:gd name="connsiteY163" fmla="*/ 2110468 h 2237474"/>
              <a:gd name="connsiteX164" fmla="*/ 0 w 12192000"/>
              <a:gd name="connsiteY16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20671 w 12192000"/>
              <a:gd name="connsiteY147" fmla="*/ 2180980 h 2237474"/>
              <a:gd name="connsiteX148" fmla="*/ 515024 w 12192000"/>
              <a:gd name="connsiteY148" fmla="*/ 2179258 h 2237474"/>
              <a:gd name="connsiteX149" fmla="*/ 512278 w 12192000"/>
              <a:gd name="connsiteY149" fmla="*/ 2176369 h 2237474"/>
              <a:gd name="connsiteX150" fmla="*/ 480419 w 12192000"/>
              <a:gd name="connsiteY150" fmla="*/ 2167807 h 2237474"/>
              <a:gd name="connsiteX151" fmla="*/ 413835 w 12192000"/>
              <a:gd name="connsiteY151" fmla="*/ 2156783 h 2237474"/>
              <a:gd name="connsiteX152" fmla="*/ 376513 w 12192000"/>
              <a:gd name="connsiteY152" fmla="*/ 2154014 h 2237474"/>
              <a:gd name="connsiteX153" fmla="*/ 273386 w 12192000"/>
              <a:gd name="connsiteY153" fmla="*/ 2142551 h 2237474"/>
              <a:gd name="connsiteX154" fmla="*/ 169207 w 12192000"/>
              <a:gd name="connsiteY154" fmla="*/ 2128100 h 2237474"/>
              <a:gd name="connsiteX155" fmla="*/ 93149 w 12192000"/>
              <a:gd name="connsiteY155" fmla="*/ 2105324 h 2237474"/>
              <a:gd name="connsiteX156" fmla="*/ 88109 w 12192000"/>
              <a:gd name="connsiteY156" fmla="*/ 2106704 h 2237474"/>
              <a:gd name="connsiteX157" fmla="*/ 80022 w 12192000"/>
              <a:gd name="connsiteY157" fmla="*/ 2107254 h 2237474"/>
              <a:gd name="connsiteX158" fmla="*/ 79717 w 12192000"/>
              <a:gd name="connsiteY158" fmla="*/ 2107046 h 2237474"/>
              <a:gd name="connsiteX159" fmla="*/ 72352 w 12192000"/>
              <a:gd name="connsiteY159" fmla="*/ 2107991 h 2237474"/>
              <a:gd name="connsiteX160" fmla="*/ 37645 w 12192000"/>
              <a:gd name="connsiteY160" fmla="*/ 2115401 h 2237474"/>
              <a:gd name="connsiteX161" fmla="*/ 4572 w 12192000"/>
              <a:gd name="connsiteY161" fmla="*/ 2111091 h 2237474"/>
              <a:gd name="connsiteX162" fmla="*/ 0 w 12192000"/>
              <a:gd name="connsiteY162" fmla="*/ 2110468 h 2237474"/>
              <a:gd name="connsiteX163" fmla="*/ 0 w 12192000"/>
              <a:gd name="connsiteY16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512278 w 12192000"/>
              <a:gd name="connsiteY148" fmla="*/ 2176369 h 2237474"/>
              <a:gd name="connsiteX149" fmla="*/ 480419 w 12192000"/>
              <a:gd name="connsiteY149" fmla="*/ 2167807 h 2237474"/>
              <a:gd name="connsiteX150" fmla="*/ 413835 w 12192000"/>
              <a:gd name="connsiteY150" fmla="*/ 2156783 h 2237474"/>
              <a:gd name="connsiteX151" fmla="*/ 376513 w 12192000"/>
              <a:gd name="connsiteY151" fmla="*/ 2154014 h 2237474"/>
              <a:gd name="connsiteX152" fmla="*/ 273386 w 12192000"/>
              <a:gd name="connsiteY152" fmla="*/ 2142551 h 2237474"/>
              <a:gd name="connsiteX153" fmla="*/ 169207 w 12192000"/>
              <a:gd name="connsiteY153" fmla="*/ 2128100 h 2237474"/>
              <a:gd name="connsiteX154" fmla="*/ 93149 w 12192000"/>
              <a:gd name="connsiteY154" fmla="*/ 2105324 h 2237474"/>
              <a:gd name="connsiteX155" fmla="*/ 88109 w 12192000"/>
              <a:gd name="connsiteY155" fmla="*/ 2106704 h 2237474"/>
              <a:gd name="connsiteX156" fmla="*/ 80022 w 12192000"/>
              <a:gd name="connsiteY156" fmla="*/ 2107254 h 2237474"/>
              <a:gd name="connsiteX157" fmla="*/ 79717 w 12192000"/>
              <a:gd name="connsiteY157" fmla="*/ 2107046 h 2237474"/>
              <a:gd name="connsiteX158" fmla="*/ 72352 w 12192000"/>
              <a:gd name="connsiteY158" fmla="*/ 2107991 h 2237474"/>
              <a:gd name="connsiteX159" fmla="*/ 37645 w 12192000"/>
              <a:gd name="connsiteY159" fmla="*/ 2115401 h 2237474"/>
              <a:gd name="connsiteX160" fmla="*/ 4572 w 12192000"/>
              <a:gd name="connsiteY160" fmla="*/ 2111091 h 2237474"/>
              <a:gd name="connsiteX161" fmla="*/ 0 w 12192000"/>
              <a:gd name="connsiteY161" fmla="*/ 2110468 h 2237474"/>
              <a:gd name="connsiteX162" fmla="*/ 0 w 12192000"/>
              <a:gd name="connsiteY16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80419 w 12192000"/>
              <a:gd name="connsiteY148" fmla="*/ 2167807 h 2237474"/>
              <a:gd name="connsiteX149" fmla="*/ 413835 w 12192000"/>
              <a:gd name="connsiteY149" fmla="*/ 2156783 h 2237474"/>
              <a:gd name="connsiteX150" fmla="*/ 376513 w 12192000"/>
              <a:gd name="connsiteY150" fmla="*/ 2154014 h 2237474"/>
              <a:gd name="connsiteX151" fmla="*/ 273386 w 12192000"/>
              <a:gd name="connsiteY151" fmla="*/ 2142551 h 2237474"/>
              <a:gd name="connsiteX152" fmla="*/ 169207 w 12192000"/>
              <a:gd name="connsiteY152" fmla="*/ 2128100 h 2237474"/>
              <a:gd name="connsiteX153" fmla="*/ 93149 w 12192000"/>
              <a:gd name="connsiteY153" fmla="*/ 2105324 h 2237474"/>
              <a:gd name="connsiteX154" fmla="*/ 88109 w 12192000"/>
              <a:gd name="connsiteY154" fmla="*/ 2106704 h 2237474"/>
              <a:gd name="connsiteX155" fmla="*/ 80022 w 12192000"/>
              <a:gd name="connsiteY155" fmla="*/ 2107254 h 2237474"/>
              <a:gd name="connsiteX156" fmla="*/ 79717 w 12192000"/>
              <a:gd name="connsiteY156" fmla="*/ 2107046 h 2237474"/>
              <a:gd name="connsiteX157" fmla="*/ 72352 w 12192000"/>
              <a:gd name="connsiteY157" fmla="*/ 2107991 h 2237474"/>
              <a:gd name="connsiteX158" fmla="*/ 37645 w 12192000"/>
              <a:gd name="connsiteY158" fmla="*/ 2115401 h 2237474"/>
              <a:gd name="connsiteX159" fmla="*/ 4572 w 12192000"/>
              <a:gd name="connsiteY159" fmla="*/ 2111091 h 2237474"/>
              <a:gd name="connsiteX160" fmla="*/ 0 w 12192000"/>
              <a:gd name="connsiteY160" fmla="*/ 2110468 h 2237474"/>
              <a:gd name="connsiteX161" fmla="*/ 0 w 12192000"/>
              <a:gd name="connsiteY16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9717 w 12192000"/>
              <a:gd name="connsiteY155" fmla="*/ 2107046 h 2237474"/>
              <a:gd name="connsiteX156" fmla="*/ 72352 w 12192000"/>
              <a:gd name="connsiteY156" fmla="*/ 2107991 h 2237474"/>
              <a:gd name="connsiteX157" fmla="*/ 37645 w 12192000"/>
              <a:gd name="connsiteY157" fmla="*/ 2115401 h 2237474"/>
              <a:gd name="connsiteX158" fmla="*/ 4572 w 12192000"/>
              <a:gd name="connsiteY158" fmla="*/ 2111091 h 2237474"/>
              <a:gd name="connsiteX159" fmla="*/ 0 w 12192000"/>
              <a:gd name="connsiteY159" fmla="*/ 2110468 h 2237474"/>
              <a:gd name="connsiteX160" fmla="*/ 0 w 12192000"/>
              <a:gd name="connsiteY16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2352 w 12192000"/>
              <a:gd name="connsiteY155" fmla="*/ 2107991 h 2237474"/>
              <a:gd name="connsiteX156" fmla="*/ 37645 w 12192000"/>
              <a:gd name="connsiteY156" fmla="*/ 2115401 h 2237474"/>
              <a:gd name="connsiteX157" fmla="*/ 4572 w 12192000"/>
              <a:gd name="connsiteY157" fmla="*/ 2111091 h 2237474"/>
              <a:gd name="connsiteX158" fmla="*/ 0 w 12192000"/>
              <a:gd name="connsiteY158" fmla="*/ 2110468 h 2237474"/>
              <a:gd name="connsiteX159" fmla="*/ 0 w 12192000"/>
              <a:gd name="connsiteY15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0022 w 12192000"/>
              <a:gd name="connsiteY153" fmla="*/ 2107254 h 2237474"/>
              <a:gd name="connsiteX154" fmla="*/ 72352 w 12192000"/>
              <a:gd name="connsiteY154" fmla="*/ 2107991 h 2237474"/>
              <a:gd name="connsiteX155" fmla="*/ 37645 w 12192000"/>
              <a:gd name="connsiteY155" fmla="*/ 2115401 h 2237474"/>
              <a:gd name="connsiteX156" fmla="*/ 4572 w 12192000"/>
              <a:gd name="connsiteY156" fmla="*/ 2111091 h 2237474"/>
              <a:gd name="connsiteX157" fmla="*/ 0 w 12192000"/>
              <a:gd name="connsiteY157" fmla="*/ 2110468 h 2237474"/>
              <a:gd name="connsiteX158" fmla="*/ 0 w 12192000"/>
              <a:gd name="connsiteY15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80022 w 12192000"/>
              <a:gd name="connsiteY152" fmla="*/ 2107254 h 2237474"/>
              <a:gd name="connsiteX153" fmla="*/ 72352 w 12192000"/>
              <a:gd name="connsiteY153" fmla="*/ 2107991 h 2237474"/>
              <a:gd name="connsiteX154" fmla="*/ 37645 w 12192000"/>
              <a:gd name="connsiteY154" fmla="*/ 2115401 h 2237474"/>
              <a:gd name="connsiteX155" fmla="*/ 4572 w 12192000"/>
              <a:gd name="connsiteY155" fmla="*/ 2111091 h 2237474"/>
              <a:gd name="connsiteX156" fmla="*/ 0 w 12192000"/>
              <a:gd name="connsiteY156" fmla="*/ 2110468 h 2237474"/>
              <a:gd name="connsiteX157" fmla="*/ 0 w 12192000"/>
              <a:gd name="connsiteY15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20671 w 12192000"/>
              <a:gd name="connsiteY145" fmla="*/ 2180980 h 2237474"/>
              <a:gd name="connsiteX146" fmla="*/ 515024 w 12192000"/>
              <a:gd name="connsiteY146" fmla="*/ 2179258 h 2237474"/>
              <a:gd name="connsiteX147" fmla="*/ 413835 w 12192000"/>
              <a:gd name="connsiteY147" fmla="*/ 2156783 h 2237474"/>
              <a:gd name="connsiteX148" fmla="*/ 376513 w 12192000"/>
              <a:gd name="connsiteY148" fmla="*/ 2154014 h 2237474"/>
              <a:gd name="connsiteX149" fmla="*/ 273386 w 12192000"/>
              <a:gd name="connsiteY149" fmla="*/ 2142551 h 2237474"/>
              <a:gd name="connsiteX150" fmla="*/ 169207 w 12192000"/>
              <a:gd name="connsiteY150" fmla="*/ 2128100 h 2237474"/>
              <a:gd name="connsiteX151" fmla="*/ 80022 w 12192000"/>
              <a:gd name="connsiteY151" fmla="*/ 2107254 h 2237474"/>
              <a:gd name="connsiteX152" fmla="*/ 72352 w 12192000"/>
              <a:gd name="connsiteY152" fmla="*/ 2107991 h 2237474"/>
              <a:gd name="connsiteX153" fmla="*/ 37645 w 12192000"/>
              <a:gd name="connsiteY153" fmla="*/ 2115401 h 2237474"/>
              <a:gd name="connsiteX154" fmla="*/ 4572 w 12192000"/>
              <a:gd name="connsiteY154" fmla="*/ 2111091 h 2237474"/>
              <a:gd name="connsiteX155" fmla="*/ 0 w 12192000"/>
              <a:gd name="connsiteY155" fmla="*/ 2110468 h 2237474"/>
              <a:gd name="connsiteX156" fmla="*/ 0 w 12192000"/>
              <a:gd name="connsiteY15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20671 w 12192000"/>
              <a:gd name="connsiteY144" fmla="*/ 2180980 h 2237474"/>
              <a:gd name="connsiteX145" fmla="*/ 515024 w 12192000"/>
              <a:gd name="connsiteY145" fmla="*/ 2179258 h 2237474"/>
              <a:gd name="connsiteX146" fmla="*/ 413835 w 12192000"/>
              <a:gd name="connsiteY146" fmla="*/ 2156783 h 2237474"/>
              <a:gd name="connsiteX147" fmla="*/ 376513 w 12192000"/>
              <a:gd name="connsiteY147" fmla="*/ 2154014 h 2237474"/>
              <a:gd name="connsiteX148" fmla="*/ 273386 w 12192000"/>
              <a:gd name="connsiteY148" fmla="*/ 2142551 h 2237474"/>
              <a:gd name="connsiteX149" fmla="*/ 169207 w 12192000"/>
              <a:gd name="connsiteY149" fmla="*/ 2128100 h 2237474"/>
              <a:gd name="connsiteX150" fmla="*/ 80022 w 12192000"/>
              <a:gd name="connsiteY150" fmla="*/ 2107254 h 2237474"/>
              <a:gd name="connsiteX151" fmla="*/ 72352 w 12192000"/>
              <a:gd name="connsiteY151" fmla="*/ 2107991 h 2237474"/>
              <a:gd name="connsiteX152" fmla="*/ 37645 w 12192000"/>
              <a:gd name="connsiteY152" fmla="*/ 2115401 h 2237474"/>
              <a:gd name="connsiteX153" fmla="*/ 4572 w 12192000"/>
              <a:gd name="connsiteY153" fmla="*/ 2111091 h 2237474"/>
              <a:gd name="connsiteX154" fmla="*/ 0 w 12192000"/>
              <a:gd name="connsiteY154" fmla="*/ 2110468 h 2237474"/>
              <a:gd name="connsiteX155" fmla="*/ 0 w 12192000"/>
              <a:gd name="connsiteY15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20671 w 12192000"/>
              <a:gd name="connsiteY143" fmla="*/ 2180980 h 2237474"/>
              <a:gd name="connsiteX144" fmla="*/ 515024 w 12192000"/>
              <a:gd name="connsiteY144" fmla="*/ 2179258 h 2237474"/>
              <a:gd name="connsiteX145" fmla="*/ 413835 w 12192000"/>
              <a:gd name="connsiteY145" fmla="*/ 2156783 h 2237474"/>
              <a:gd name="connsiteX146" fmla="*/ 376513 w 12192000"/>
              <a:gd name="connsiteY146" fmla="*/ 2154014 h 2237474"/>
              <a:gd name="connsiteX147" fmla="*/ 273386 w 12192000"/>
              <a:gd name="connsiteY147" fmla="*/ 2142551 h 2237474"/>
              <a:gd name="connsiteX148" fmla="*/ 169207 w 12192000"/>
              <a:gd name="connsiteY148" fmla="*/ 2128100 h 2237474"/>
              <a:gd name="connsiteX149" fmla="*/ 80022 w 12192000"/>
              <a:gd name="connsiteY149" fmla="*/ 2107254 h 2237474"/>
              <a:gd name="connsiteX150" fmla="*/ 72352 w 12192000"/>
              <a:gd name="connsiteY150" fmla="*/ 2107991 h 2237474"/>
              <a:gd name="connsiteX151" fmla="*/ 37645 w 12192000"/>
              <a:gd name="connsiteY151" fmla="*/ 2115401 h 2237474"/>
              <a:gd name="connsiteX152" fmla="*/ 4572 w 12192000"/>
              <a:gd name="connsiteY152" fmla="*/ 2111091 h 2237474"/>
              <a:gd name="connsiteX153" fmla="*/ 0 w 12192000"/>
              <a:gd name="connsiteY153" fmla="*/ 2110468 h 2237474"/>
              <a:gd name="connsiteX154" fmla="*/ 0 w 12192000"/>
              <a:gd name="connsiteY15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48680 w 12192000"/>
              <a:gd name="connsiteY140" fmla="*/ 2206229 h 2237474"/>
              <a:gd name="connsiteX141" fmla="*/ 597225 w 12192000"/>
              <a:gd name="connsiteY141" fmla="*/ 2180999 h 2237474"/>
              <a:gd name="connsiteX142" fmla="*/ 520671 w 12192000"/>
              <a:gd name="connsiteY142" fmla="*/ 2180980 h 2237474"/>
              <a:gd name="connsiteX143" fmla="*/ 515024 w 12192000"/>
              <a:gd name="connsiteY143" fmla="*/ 2179258 h 2237474"/>
              <a:gd name="connsiteX144" fmla="*/ 413835 w 12192000"/>
              <a:gd name="connsiteY144" fmla="*/ 2156783 h 2237474"/>
              <a:gd name="connsiteX145" fmla="*/ 376513 w 12192000"/>
              <a:gd name="connsiteY145" fmla="*/ 2154014 h 2237474"/>
              <a:gd name="connsiteX146" fmla="*/ 273386 w 12192000"/>
              <a:gd name="connsiteY146" fmla="*/ 2142551 h 2237474"/>
              <a:gd name="connsiteX147" fmla="*/ 169207 w 12192000"/>
              <a:gd name="connsiteY147" fmla="*/ 2128100 h 2237474"/>
              <a:gd name="connsiteX148" fmla="*/ 80022 w 12192000"/>
              <a:gd name="connsiteY148" fmla="*/ 2107254 h 2237474"/>
              <a:gd name="connsiteX149" fmla="*/ 72352 w 12192000"/>
              <a:gd name="connsiteY149" fmla="*/ 2107991 h 2237474"/>
              <a:gd name="connsiteX150" fmla="*/ 37645 w 12192000"/>
              <a:gd name="connsiteY150" fmla="*/ 2115401 h 2237474"/>
              <a:gd name="connsiteX151" fmla="*/ 4572 w 12192000"/>
              <a:gd name="connsiteY151" fmla="*/ 2111091 h 2237474"/>
              <a:gd name="connsiteX152" fmla="*/ 0 w 12192000"/>
              <a:gd name="connsiteY152" fmla="*/ 2110468 h 2237474"/>
              <a:gd name="connsiteX153" fmla="*/ 0 w 12192000"/>
              <a:gd name="connsiteY15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72352 w 12192000"/>
              <a:gd name="connsiteY148" fmla="*/ 2107991 h 2237474"/>
              <a:gd name="connsiteX149" fmla="*/ 37645 w 12192000"/>
              <a:gd name="connsiteY149" fmla="*/ 2115401 h 2237474"/>
              <a:gd name="connsiteX150" fmla="*/ 4572 w 12192000"/>
              <a:gd name="connsiteY150" fmla="*/ 2111091 h 2237474"/>
              <a:gd name="connsiteX151" fmla="*/ 0 w 12192000"/>
              <a:gd name="connsiteY151" fmla="*/ 2110468 h 2237474"/>
              <a:gd name="connsiteX152" fmla="*/ 0 w 12192000"/>
              <a:gd name="connsiteY15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77641 w 12192000"/>
              <a:gd name="connsiteY147" fmla="*/ 2126835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279765 w 12192000"/>
              <a:gd name="connsiteY133" fmla="*/ 2229639 h 2237474"/>
              <a:gd name="connsiteX134" fmla="*/ 1195347 w 12192000"/>
              <a:gd name="connsiteY134" fmla="*/ 2212354 h 2237474"/>
              <a:gd name="connsiteX135" fmla="*/ 970251 w 12192000"/>
              <a:gd name="connsiteY135" fmla="*/ 2221029 h 2237474"/>
              <a:gd name="connsiteX136" fmla="*/ 812914 w 12192000"/>
              <a:gd name="connsiteY136" fmla="*/ 2210095 h 2237474"/>
              <a:gd name="connsiteX137" fmla="*/ 776382 w 12192000"/>
              <a:gd name="connsiteY137" fmla="*/ 2204512 h 2237474"/>
              <a:gd name="connsiteX138" fmla="*/ 597225 w 12192000"/>
              <a:gd name="connsiteY138" fmla="*/ 2180999 h 2237474"/>
              <a:gd name="connsiteX139" fmla="*/ 520671 w 12192000"/>
              <a:gd name="connsiteY139" fmla="*/ 2180980 h 2237474"/>
              <a:gd name="connsiteX140" fmla="*/ 515024 w 12192000"/>
              <a:gd name="connsiteY140" fmla="*/ 2179258 h 2237474"/>
              <a:gd name="connsiteX141" fmla="*/ 413835 w 12192000"/>
              <a:gd name="connsiteY141" fmla="*/ 2156783 h 2237474"/>
              <a:gd name="connsiteX142" fmla="*/ 376513 w 12192000"/>
              <a:gd name="connsiteY142" fmla="*/ 2154014 h 2237474"/>
              <a:gd name="connsiteX143" fmla="*/ 273386 w 12192000"/>
              <a:gd name="connsiteY143" fmla="*/ 2142551 h 2237474"/>
              <a:gd name="connsiteX144" fmla="*/ 169207 w 12192000"/>
              <a:gd name="connsiteY144" fmla="*/ 2128100 h 2237474"/>
              <a:gd name="connsiteX145" fmla="*/ 77641 w 12192000"/>
              <a:gd name="connsiteY145" fmla="*/ 2126835 h 2237474"/>
              <a:gd name="connsiteX146" fmla="*/ 37645 w 12192000"/>
              <a:gd name="connsiteY146" fmla="*/ 2115401 h 2237474"/>
              <a:gd name="connsiteX147" fmla="*/ 4572 w 12192000"/>
              <a:gd name="connsiteY147" fmla="*/ 2111091 h 2237474"/>
              <a:gd name="connsiteX148" fmla="*/ 0 w 12192000"/>
              <a:gd name="connsiteY148" fmla="*/ 2110468 h 2237474"/>
              <a:gd name="connsiteX149" fmla="*/ 0 w 12192000"/>
              <a:gd name="connsiteY14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476147 w 12192000"/>
              <a:gd name="connsiteY115" fmla="*/ 1998305 h 2237474"/>
              <a:gd name="connsiteX116" fmla="*/ 2373568 w 12192000"/>
              <a:gd name="connsiteY116" fmla="*/ 2003219 h 2237474"/>
              <a:gd name="connsiteX117" fmla="*/ 2287219 w 12192000"/>
              <a:gd name="connsiteY117" fmla="*/ 1998750 h 2237474"/>
              <a:gd name="connsiteX118" fmla="*/ 2243069 w 12192000"/>
              <a:gd name="connsiteY118" fmla="*/ 2005321 h 2237474"/>
              <a:gd name="connsiteX119" fmla="*/ 2164831 w 12192000"/>
              <a:gd name="connsiteY119" fmla="*/ 2010143 h 2237474"/>
              <a:gd name="connsiteX120" fmla="*/ 2085228 w 12192000"/>
              <a:gd name="connsiteY120" fmla="*/ 2046431 h 2237474"/>
              <a:gd name="connsiteX121" fmla="*/ 2058061 w 12192000"/>
              <a:gd name="connsiteY121" fmla="*/ 2047942 h 2237474"/>
              <a:gd name="connsiteX122" fmla="*/ 2042244 w 12192000"/>
              <a:gd name="connsiteY122" fmla="*/ 2055560 h 2237474"/>
              <a:gd name="connsiteX123" fmla="*/ 1877728 w 12192000"/>
              <a:gd name="connsiteY123" fmla="*/ 2101004 h 2237474"/>
              <a:gd name="connsiteX124" fmla="*/ 1759056 w 12192000"/>
              <a:gd name="connsiteY124" fmla="*/ 2125608 h 2237474"/>
              <a:gd name="connsiteX125" fmla="*/ 1637948 w 12192000"/>
              <a:gd name="connsiteY125" fmla="*/ 2172597 h 2237474"/>
              <a:gd name="connsiteX126" fmla="*/ 1434549 w 12192000"/>
              <a:gd name="connsiteY126" fmla="*/ 2234522 h 2237474"/>
              <a:gd name="connsiteX127" fmla="*/ 1398481 w 12192000"/>
              <a:gd name="connsiteY127" fmla="*/ 2237074 h 2237474"/>
              <a:gd name="connsiteX128" fmla="*/ 1398407 w 12192000"/>
              <a:gd name="connsiteY128" fmla="*/ 2237095 h 2237474"/>
              <a:gd name="connsiteX129" fmla="*/ 1370962 w 12192000"/>
              <a:gd name="connsiteY129" fmla="*/ 2237474 h 2237474"/>
              <a:gd name="connsiteX130" fmla="*/ 1356367 w 12192000"/>
              <a:gd name="connsiteY130" fmla="*/ 2235089 h 2237474"/>
              <a:gd name="connsiteX131" fmla="*/ 1279765 w 12192000"/>
              <a:gd name="connsiteY131" fmla="*/ 2229639 h 2237474"/>
              <a:gd name="connsiteX132" fmla="*/ 1195347 w 12192000"/>
              <a:gd name="connsiteY132" fmla="*/ 2212354 h 2237474"/>
              <a:gd name="connsiteX133" fmla="*/ 970251 w 12192000"/>
              <a:gd name="connsiteY133" fmla="*/ 2221029 h 2237474"/>
              <a:gd name="connsiteX134" fmla="*/ 812914 w 12192000"/>
              <a:gd name="connsiteY134" fmla="*/ 2210095 h 2237474"/>
              <a:gd name="connsiteX135" fmla="*/ 776382 w 12192000"/>
              <a:gd name="connsiteY135" fmla="*/ 2204512 h 2237474"/>
              <a:gd name="connsiteX136" fmla="*/ 597225 w 12192000"/>
              <a:gd name="connsiteY136" fmla="*/ 2180999 h 2237474"/>
              <a:gd name="connsiteX137" fmla="*/ 520671 w 12192000"/>
              <a:gd name="connsiteY137" fmla="*/ 2180980 h 2237474"/>
              <a:gd name="connsiteX138" fmla="*/ 515024 w 12192000"/>
              <a:gd name="connsiteY138" fmla="*/ 2179258 h 2237474"/>
              <a:gd name="connsiteX139" fmla="*/ 413835 w 12192000"/>
              <a:gd name="connsiteY139" fmla="*/ 2156783 h 2237474"/>
              <a:gd name="connsiteX140" fmla="*/ 376513 w 12192000"/>
              <a:gd name="connsiteY140" fmla="*/ 2154014 h 2237474"/>
              <a:gd name="connsiteX141" fmla="*/ 273386 w 12192000"/>
              <a:gd name="connsiteY141" fmla="*/ 2142551 h 2237474"/>
              <a:gd name="connsiteX142" fmla="*/ 169207 w 12192000"/>
              <a:gd name="connsiteY142" fmla="*/ 2128100 h 2237474"/>
              <a:gd name="connsiteX143" fmla="*/ 77641 w 12192000"/>
              <a:gd name="connsiteY143" fmla="*/ 2126835 h 2237474"/>
              <a:gd name="connsiteX144" fmla="*/ 37645 w 12192000"/>
              <a:gd name="connsiteY144" fmla="*/ 2115401 h 2237474"/>
              <a:gd name="connsiteX145" fmla="*/ 4572 w 12192000"/>
              <a:gd name="connsiteY145" fmla="*/ 2111091 h 2237474"/>
              <a:gd name="connsiteX146" fmla="*/ 0 w 12192000"/>
              <a:gd name="connsiteY146" fmla="*/ 2110468 h 2237474"/>
              <a:gd name="connsiteX147" fmla="*/ 0 w 12192000"/>
              <a:gd name="connsiteY1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6900177 w 12192000"/>
              <a:gd name="connsiteY58" fmla="*/ 1636016 h 2237474"/>
              <a:gd name="connsiteX59" fmla="*/ 6795372 w 12192000"/>
              <a:gd name="connsiteY59" fmla="*/ 1644845 h 2237474"/>
              <a:gd name="connsiteX60" fmla="*/ 6692251 w 12192000"/>
              <a:gd name="connsiteY60" fmla="*/ 1656357 h 2237474"/>
              <a:gd name="connsiteX61" fmla="*/ 6655235 w 12192000"/>
              <a:gd name="connsiteY61" fmla="*/ 1661869 h 2237474"/>
              <a:gd name="connsiteX62" fmla="*/ 6554894 w 12192000"/>
              <a:gd name="connsiteY62" fmla="*/ 1664428 h 2237474"/>
              <a:gd name="connsiteX63" fmla="*/ 6516595 w 12192000"/>
              <a:gd name="connsiteY63" fmla="*/ 1667475 h 2237474"/>
              <a:gd name="connsiteX64" fmla="*/ 6508541 w 12192000"/>
              <a:gd name="connsiteY64" fmla="*/ 1668757 h 2237474"/>
              <a:gd name="connsiteX65" fmla="*/ 6471012 w 12192000"/>
              <a:gd name="connsiteY65" fmla="*/ 1678604 h 2237474"/>
              <a:gd name="connsiteX66" fmla="*/ 6364035 w 12192000"/>
              <a:gd name="connsiteY66" fmla="*/ 1667683 h 2237474"/>
              <a:gd name="connsiteX67" fmla="*/ 6280959 w 12192000"/>
              <a:gd name="connsiteY67" fmla="*/ 1689329 h 2237474"/>
              <a:gd name="connsiteX68" fmla="*/ 6243319 w 12192000"/>
              <a:gd name="connsiteY68" fmla="*/ 1695560 h 2237474"/>
              <a:gd name="connsiteX69" fmla="*/ 6098321 w 12192000"/>
              <a:gd name="connsiteY69" fmla="*/ 1721646 h 2237474"/>
              <a:gd name="connsiteX70" fmla="*/ 5880652 w 12192000"/>
              <a:gd name="connsiteY70" fmla="*/ 1779643 h 2237474"/>
              <a:gd name="connsiteX71" fmla="*/ 5785959 w 12192000"/>
              <a:gd name="connsiteY71" fmla="*/ 1775307 h 2237474"/>
              <a:gd name="connsiteX72" fmla="*/ 5643534 w 12192000"/>
              <a:gd name="connsiteY72" fmla="*/ 1802919 h 2237474"/>
              <a:gd name="connsiteX73" fmla="*/ 5518799 w 12192000"/>
              <a:gd name="connsiteY73" fmla="*/ 1818312 h 2237474"/>
              <a:gd name="connsiteX74" fmla="*/ 5505014 w 12192000"/>
              <a:gd name="connsiteY74" fmla="*/ 1819259 h 2237474"/>
              <a:gd name="connsiteX75" fmla="*/ 5453307 w 12192000"/>
              <a:gd name="connsiteY75" fmla="*/ 1815450 h 2237474"/>
              <a:gd name="connsiteX76" fmla="*/ 5221533 w 12192000"/>
              <a:gd name="connsiteY76" fmla="*/ 1846950 h 2237474"/>
              <a:gd name="connsiteX77" fmla="*/ 5149802 w 12192000"/>
              <a:gd name="connsiteY77" fmla="*/ 1844846 h 2237474"/>
              <a:gd name="connsiteX78" fmla="*/ 5114927 w 12192000"/>
              <a:gd name="connsiteY78" fmla="*/ 1847827 h 2237474"/>
              <a:gd name="connsiteX79" fmla="*/ 5108970 w 12192000"/>
              <a:gd name="connsiteY79" fmla="*/ 1847935 h 2237474"/>
              <a:gd name="connsiteX80" fmla="*/ 5067961 w 12192000"/>
              <a:gd name="connsiteY80" fmla="*/ 1845917 h 2237474"/>
              <a:gd name="connsiteX81" fmla="*/ 5007075 w 12192000"/>
              <a:gd name="connsiteY81" fmla="*/ 1838626 h 2237474"/>
              <a:gd name="connsiteX82" fmla="*/ 4944087 w 12192000"/>
              <a:gd name="connsiteY82" fmla="*/ 1823332 h 2237474"/>
              <a:gd name="connsiteX83" fmla="*/ 4907662 w 12192000"/>
              <a:gd name="connsiteY83" fmla="*/ 1816900 h 2237474"/>
              <a:gd name="connsiteX84" fmla="*/ 4882386 w 12192000"/>
              <a:gd name="connsiteY84" fmla="*/ 1809844 h 2237474"/>
              <a:gd name="connsiteX85" fmla="*/ 4811440 w 12192000"/>
              <a:gd name="connsiteY85" fmla="*/ 1804655 h 2237474"/>
              <a:gd name="connsiteX86" fmla="*/ 4691075 w 12192000"/>
              <a:gd name="connsiteY86" fmla="*/ 1801389 h 2237474"/>
              <a:gd name="connsiteX87" fmla="*/ 4640313 w 12192000"/>
              <a:gd name="connsiteY87" fmla="*/ 1784307 h 2237474"/>
              <a:gd name="connsiteX88" fmla="*/ 4536503 w 12192000"/>
              <a:gd name="connsiteY88" fmla="*/ 1785334 h 2237474"/>
              <a:gd name="connsiteX89" fmla="*/ 4513724 w 12192000"/>
              <a:gd name="connsiteY89" fmla="*/ 1791996 h 2237474"/>
              <a:gd name="connsiteX90" fmla="*/ 4459810 w 12192000"/>
              <a:gd name="connsiteY90" fmla="*/ 1797886 h 2237474"/>
              <a:gd name="connsiteX91" fmla="*/ 4379064 w 12192000"/>
              <a:gd name="connsiteY91" fmla="*/ 1817177 h 2237474"/>
              <a:gd name="connsiteX92" fmla="*/ 4290981 w 12192000"/>
              <a:gd name="connsiteY92" fmla="*/ 1839677 h 2237474"/>
              <a:gd name="connsiteX93" fmla="*/ 4238372 w 12192000"/>
              <a:gd name="connsiteY93" fmla="*/ 1851480 h 2237474"/>
              <a:gd name="connsiteX94" fmla="*/ 4232517 w 12192000"/>
              <a:gd name="connsiteY94" fmla="*/ 1852567 h 2237474"/>
              <a:gd name="connsiteX95" fmla="*/ 4191732 w 12192000"/>
              <a:gd name="connsiteY95" fmla="*/ 1857328 h 2237474"/>
              <a:gd name="connsiteX96" fmla="*/ 4065532 w 12192000"/>
              <a:gd name="connsiteY96" fmla="*/ 1855477 h 2237474"/>
              <a:gd name="connsiteX97" fmla="*/ 4028460 w 12192000"/>
              <a:gd name="connsiteY97" fmla="*/ 1855137 h 2237474"/>
              <a:gd name="connsiteX98" fmla="*/ 4002267 w 12192000"/>
              <a:gd name="connsiteY98" fmla="*/ 1852352 h 2237474"/>
              <a:gd name="connsiteX99" fmla="*/ 3931396 w 12192000"/>
              <a:gd name="connsiteY99" fmla="*/ 1858915 h 2237474"/>
              <a:gd name="connsiteX100" fmla="*/ 3812162 w 12192000"/>
              <a:gd name="connsiteY100" fmla="*/ 1875501 h 2237474"/>
              <a:gd name="connsiteX101" fmla="*/ 3758105 w 12192000"/>
              <a:gd name="connsiteY101" fmla="*/ 1871856 h 2237474"/>
              <a:gd name="connsiteX102" fmla="*/ 3715896 w 12192000"/>
              <a:gd name="connsiteY102" fmla="*/ 1881552 h 2237474"/>
              <a:gd name="connsiteX103" fmla="*/ 3567259 w 12192000"/>
              <a:gd name="connsiteY103" fmla="*/ 1893482 h 2237474"/>
              <a:gd name="connsiteX104" fmla="*/ 3405770 w 12192000"/>
              <a:gd name="connsiteY104" fmla="*/ 1904591 h 2237474"/>
              <a:gd name="connsiteX105" fmla="*/ 3280097 w 12192000"/>
              <a:gd name="connsiteY105" fmla="*/ 1919610 h 2237474"/>
              <a:gd name="connsiteX106" fmla="*/ 3009910 w 12192000"/>
              <a:gd name="connsiteY106" fmla="*/ 1957866 h 2237474"/>
              <a:gd name="connsiteX107" fmla="*/ 2995934 w 12192000"/>
              <a:gd name="connsiteY107" fmla="*/ 1967085 h 2237474"/>
              <a:gd name="connsiteX108" fmla="*/ 2942858 w 12192000"/>
              <a:gd name="connsiteY108" fmla="*/ 1981367 h 2237474"/>
              <a:gd name="connsiteX109" fmla="*/ 2875436 w 12192000"/>
              <a:gd name="connsiteY109" fmla="*/ 1996977 h 2237474"/>
              <a:gd name="connsiteX110" fmla="*/ 2874892 w 12192000"/>
              <a:gd name="connsiteY110" fmla="*/ 1996085 h 2237474"/>
              <a:gd name="connsiteX111" fmla="*/ 2843662 w 12192000"/>
              <a:gd name="connsiteY111" fmla="*/ 1992498 h 2237474"/>
              <a:gd name="connsiteX112" fmla="*/ 2718916 w 12192000"/>
              <a:gd name="connsiteY112" fmla="*/ 1990867 h 2237474"/>
              <a:gd name="connsiteX113" fmla="*/ 2713522 w 12192000"/>
              <a:gd name="connsiteY113" fmla="*/ 1990173 h 2237474"/>
              <a:gd name="connsiteX114" fmla="*/ 2476147 w 12192000"/>
              <a:gd name="connsiteY114" fmla="*/ 1998305 h 2237474"/>
              <a:gd name="connsiteX115" fmla="*/ 2373568 w 12192000"/>
              <a:gd name="connsiteY115" fmla="*/ 2003219 h 2237474"/>
              <a:gd name="connsiteX116" fmla="*/ 2287219 w 12192000"/>
              <a:gd name="connsiteY116" fmla="*/ 1998750 h 2237474"/>
              <a:gd name="connsiteX117" fmla="*/ 2243069 w 12192000"/>
              <a:gd name="connsiteY117" fmla="*/ 2005321 h 2237474"/>
              <a:gd name="connsiteX118" fmla="*/ 2164831 w 12192000"/>
              <a:gd name="connsiteY118" fmla="*/ 2010143 h 2237474"/>
              <a:gd name="connsiteX119" fmla="*/ 2085228 w 12192000"/>
              <a:gd name="connsiteY119" fmla="*/ 2046431 h 2237474"/>
              <a:gd name="connsiteX120" fmla="*/ 2058061 w 12192000"/>
              <a:gd name="connsiteY120" fmla="*/ 2047942 h 2237474"/>
              <a:gd name="connsiteX121" fmla="*/ 2042244 w 12192000"/>
              <a:gd name="connsiteY121" fmla="*/ 2055560 h 2237474"/>
              <a:gd name="connsiteX122" fmla="*/ 1877728 w 12192000"/>
              <a:gd name="connsiteY122" fmla="*/ 2101004 h 2237474"/>
              <a:gd name="connsiteX123" fmla="*/ 1759056 w 12192000"/>
              <a:gd name="connsiteY123" fmla="*/ 2125608 h 2237474"/>
              <a:gd name="connsiteX124" fmla="*/ 1637948 w 12192000"/>
              <a:gd name="connsiteY124" fmla="*/ 2172597 h 2237474"/>
              <a:gd name="connsiteX125" fmla="*/ 1434549 w 12192000"/>
              <a:gd name="connsiteY125" fmla="*/ 2234522 h 2237474"/>
              <a:gd name="connsiteX126" fmla="*/ 1398481 w 12192000"/>
              <a:gd name="connsiteY126" fmla="*/ 2237074 h 2237474"/>
              <a:gd name="connsiteX127" fmla="*/ 1398407 w 12192000"/>
              <a:gd name="connsiteY127" fmla="*/ 2237095 h 2237474"/>
              <a:gd name="connsiteX128" fmla="*/ 1370962 w 12192000"/>
              <a:gd name="connsiteY128" fmla="*/ 2237474 h 2237474"/>
              <a:gd name="connsiteX129" fmla="*/ 1356367 w 12192000"/>
              <a:gd name="connsiteY129" fmla="*/ 2235089 h 2237474"/>
              <a:gd name="connsiteX130" fmla="*/ 1279765 w 12192000"/>
              <a:gd name="connsiteY130" fmla="*/ 2229639 h 2237474"/>
              <a:gd name="connsiteX131" fmla="*/ 1195347 w 12192000"/>
              <a:gd name="connsiteY131" fmla="*/ 2212354 h 2237474"/>
              <a:gd name="connsiteX132" fmla="*/ 970251 w 12192000"/>
              <a:gd name="connsiteY132" fmla="*/ 2221029 h 2237474"/>
              <a:gd name="connsiteX133" fmla="*/ 812914 w 12192000"/>
              <a:gd name="connsiteY133" fmla="*/ 2210095 h 2237474"/>
              <a:gd name="connsiteX134" fmla="*/ 776382 w 12192000"/>
              <a:gd name="connsiteY134" fmla="*/ 2204512 h 2237474"/>
              <a:gd name="connsiteX135" fmla="*/ 597225 w 12192000"/>
              <a:gd name="connsiteY135" fmla="*/ 2180999 h 2237474"/>
              <a:gd name="connsiteX136" fmla="*/ 520671 w 12192000"/>
              <a:gd name="connsiteY136" fmla="*/ 2180980 h 2237474"/>
              <a:gd name="connsiteX137" fmla="*/ 515024 w 12192000"/>
              <a:gd name="connsiteY137" fmla="*/ 2179258 h 2237474"/>
              <a:gd name="connsiteX138" fmla="*/ 413835 w 12192000"/>
              <a:gd name="connsiteY138" fmla="*/ 2156783 h 2237474"/>
              <a:gd name="connsiteX139" fmla="*/ 376513 w 12192000"/>
              <a:gd name="connsiteY139" fmla="*/ 2154014 h 2237474"/>
              <a:gd name="connsiteX140" fmla="*/ 273386 w 12192000"/>
              <a:gd name="connsiteY140" fmla="*/ 2142551 h 2237474"/>
              <a:gd name="connsiteX141" fmla="*/ 169207 w 12192000"/>
              <a:gd name="connsiteY141" fmla="*/ 2128100 h 2237474"/>
              <a:gd name="connsiteX142" fmla="*/ 77641 w 12192000"/>
              <a:gd name="connsiteY142" fmla="*/ 2126835 h 2237474"/>
              <a:gd name="connsiteX143" fmla="*/ 37645 w 12192000"/>
              <a:gd name="connsiteY143" fmla="*/ 2115401 h 2237474"/>
              <a:gd name="connsiteX144" fmla="*/ 4572 w 12192000"/>
              <a:gd name="connsiteY144" fmla="*/ 2111091 h 2237474"/>
              <a:gd name="connsiteX145" fmla="*/ 0 w 12192000"/>
              <a:gd name="connsiteY145" fmla="*/ 2110468 h 2237474"/>
              <a:gd name="connsiteX146" fmla="*/ 0 w 12192000"/>
              <a:gd name="connsiteY1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074238 w 12192000"/>
              <a:gd name="connsiteY45" fmla="*/ 1301895 h 2237474"/>
              <a:gd name="connsiteX46" fmla="*/ 7942099 w 12192000"/>
              <a:gd name="connsiteY46" fmla="*/ 1336332 h 2237474"/>
              <a:gd name="connsiteX47" fmla="*/ 7902328 w 12192000"/>
              <a:gd name="connsiteY47" fmla="*/ 1345865 h 2237474"/>
              <a:gd name="connsiteX48" fmla="*/ 7840612 w 12192000"/>
              <a:gd name="connsiteY48" fmla="*/ 1369373 h 2237474"/>
              <a:gd name="connsiteX49" fmla="*/ 7786819 w 12192000"/>
              <a:gd name="connsiteY49" fmla="*/ 1378970 h 2237474"/>
              <a:gd name="connsiteX50" fmla="*/ 7548172 w 12192000"/>
              <a:gd name="connsiteY50" fmla="*/ 1417460 h 2237474"/>
              <a:gd name="connsiteX51" fmla="*/ 7483437 w 12192000"/>
              <a:gd name="connsiteY51" fmla="*/ 1478152 h 2237474"/>
              <a:gd name="connsiteX52" fmla="*/ 7377870 w 12192000"/>
              <a:gd name="connsiteY52" fmla="*/ 1523319 h 2237474"/>
              <a:gd name="connsiteX53" fmla="*/ 7230737 w 12192000"/>
              <a:gd name="connsiteY53" fmla="*/ 1562633 h 2237474"/>
              <a:gd name="connsiteX54" fmla="*/ 7224458 w 12192000"/>
              <a:gd name="connsiteY54" fmla="*/ 1573008 h 2237474"/>
              <a:gd name="connsiteX55" fmla="*/ 7183121 w 12192000"/>
              <a:gd name="connsiteY55" fmla="*/ 1595162 h 2237474"/>
              <a:gd name="connsiteX56" fmla="*/ 7164601 w 12192000"/>
              <a:gd name="connsiteY56" fmla="*/ 1606490 h 2237474"/>
              <a:gd name="connsiteX57" fmla="*/ 6900177 w 12192000"/>
              <a:gd name="connsiteY57" fmla="*/ 1636016 h 2237474"/>
              <a:gd name="connsiteX58" fmla="*/ 6795372 w 12192000"/>
              <a:gd name="connsiteY58" fmla="*/ 1644845 h 2237474"/>
              <a:gd name="connsiteX59" fmla="*/ 6692251 w 12192000"/>
              <a:gd name="connsiteY59" fmla="*/ 1656357 h 2237474"/>
              <a:gd name="connsiteX60" fmla="*/ 6655235 w 12192000"/>
              <a:gd name="connsiteY60" fmla="*/ 1661869 h 2237474"/>
              <a:gd name="connsiteX61" fmla="*/ 6554894 w 12192000"/>
              <a:gd name="connsiteY61" fmla="*/ 1664428 h 2237474"/>
              <a:gd name="connsiteX62" fmla="*/ 6516595 w 12192000"/>
              <a:gd name="connsiteY62" fmla="*/ 1667475 h 2237474"/>
              <a:gd name="connsiteX63" fmla="*/ 6508541 w 12192000"/>
              <a:gd name="connsiteY63" fmla="*/ 1668757 h 2237474"/>
              <a:gd name="connsiteX64" fmla="*/ 6471012 w 12192000"/>
              <a:gd name="connsiteY64" fmla="*/ 1678604 h 2237474"/>
              <a:gd name="connsiteX65" fmla="*/ 6364035 w 12192000"/>
              <a:gd name="connsiteY65" fmla="*/ 1667683 h 2237474"/>
              <a:gd name="connsiteX66" fmla="*/ 6280959 w 12192000"/>
              <a:gd name="connsiteY66" fmla="*/ 1689329 h 2237474"/>
              <a:gd name="connsiteX67" fmla="*/ 6243319 w 12192000"/>
              <a:gd name="connsiteY67" fmla="*/ 1695560 h 2237474"/>
              <a:gd name="connsiteX68" fmla="*/ 6098321 w 12192000"/>
              <a:gd name="connsiteY68" fmla="*/ 1721646 h 2237474"/>
              <a:gd name="connsiteX69" fmla="*/ 5880652 w 12192000"/>
              <a:gd name="connsiteY69" fmla="*/ 1779643 h 2237474"/>
              <a:gd name="connsiteX70" fmla="*/ 5785959 w 12192000"/>
              <a:gd name="connsiteY70" fmla="*/ 1775307 h 2237474"/>
              <a:gd name="connsiteX71" fmla="*/ 5643534 w 12192000"/>
              <a:gd name="connsiteY71" fmla="*/ 1802919 h 2237474"/>
              <a:gd name="connsiteX72" fmla="*/ 5518799 w 12192000"/>
              <a:gd name="connsiteY72" fmla="*/ 1818312 h 2237474"/>
              <a:gd name="connsiteX73" fmla="*/ 5505014 w 12192000"/>
              <a:gd name="connsiteY73" fmla="*/ 1819259 h 2237474"/>
              <a:gd name="connsiteX74" fmla="*/ 5453307 w 12192000"/>
              <a:gd name="connsiteY74" fmla="*/ 1815450 h 2237474"/>
              <a:gd name="connsiteX75" fmla="*/ 5221533 w 12192000"/>
              <a:gd name="connsiteY75" fmla="*/ 1846950 h 2237474"/>
              <a:gd name="connsiteX76" fmla="*/ 5149802 w 12192000"/>
              <a:gd name="connsiteY76" fmla="*/ 1844846 h 2237474"/>
              <a:gd name="connsiteX77" fmla="*/ 5114927 w 12192000"/>
              <a:gd name="connsiteY77" fmla="*/ 1847827 h 2237474"/>
              <a:gd name="connsiteX78" fmla="*/ 5108970 w 12192000"/>
              <a:gd name="connsiteY78" fmla="*/ 1847935 h 2237474"/>
              <a:gd name="connsiteX79" fmla="*/ 5067961 w 12192000"/>
              <a:gd name="connsiteY79" fmla="*/ 1845917 h 2237474"/>
              <a:gd name="connsiteX80" fmla="*/ 5007075 w 12192000"/>
              <a:gd name="connsiteY80" fmla="*/ 1838626 h 2237474"/>
              <a:gd name="connsiteX81" fmla="*/ 4944087 w 12192000"/>
              <a:gd name="connsiteY81" fmla="*/ 1823332 h 2237474"/>
              <a:gd name="connsiteX82" fmla="*/ 4907662 w 12192000"/>
              <a:gd name="connsiteY82" fmla="*/ 1816900 h 2237474"/>
              <a:gd name="connsiteX83" fmla="*/ 4882386 w 12192000"/>
              <a:gd name="connsiteY83" fmla="*/ 1809844 h 2237474"/>
              <a:gd name="connsiteX84" fmla="*/ 4811440 w 12192000"/>
              <a:gd name="connsiteY84" fmla="*/ 1804655 h 2237474"/>
              <a:gd name="connsiteX85" fmla="*/ 4691075 w 12192000"/>
              <a:gd name="connsiteY85" fmla="*/ 1801389 h 2237474"/>
              <a:gd name="connsiteX86" fmla="*/ 4640313 w 12192000"/>
              <a:gd name="connsiteY86" fmla="*/ 1784307 h 2237474"/>
              <a:gd name="connsiteX87" fmla="*/ 4536503 w 12192000"/>
              <a:gd name="connsiteY87" fmla="*/ 1785334 h 2237474"/>
              <a:gd name="connsiteX88" fmla="*/ 4513724 w 12192000"/>
              <a:gd name="connsiteY88" fmla="*/ 1791996 h 2237474"/>
              <a:gd name="connsiteX89" fmla="*/ 4459810 w 12192000"/>
              <a:gd name="connsiteY89" fmla="*/ 1797886 h 2237474"/>
              <a:gd name="connsiteX90" fmla="*/ 4379064 w 12192000"/>
              <a:gd name="connsiteY90" fmla="*/ 1817177 h 2237474"/>
              <a:gd name="connsiteX91" fmla="*/ 4290981 w 12192000"/>
              <a:gd name="connsiteY91" fmla="*/ 1839677 h 2237474"/>
              <a:gd name="connsiteX92" fmla="*/ 4238372 w 12192000"/>
              <a:gd name="connsiteY92" fmla="*/ 1851480 h 2237474"/>
              <a:gd name="connsiteX93" fmla="*/ 4232517 w 12192000"/>
              <a:gd name="connsiteY93" fmla="*/ 1852567 h 2237474"/>
              <a:gd name="connsiteX94" fmla="*/ 4191732 w 12192000"/>
              <a:gd name="connsiteY94" fmla="*/ 1857328 h 2237474"/>
              <a:gd name="connsiteX95" fmla="*/ 4065532 w 12192000"/>
              <a:gd name="connsiteY95" fmla="*/ 1855477 h 2237474"/>
              <a:gd name="connsiteX96" fmla="*/ 4028460 w 12192000"/>
              <a:gd name="connsiteY96" fmla="*/ 1855137 h 2237474"/>
              <a:gd name="connsiteX97" fmla="*/ 4002267 w 12192000"/>
              <a:gd name="connsiteY97" fmla="*/ 1852352 h 2237474"/>
              <a:gd name="connsiteX98" fmla="*/ 3931396 w 12192000"/>
              <a:gd name="connsiteY98" fmla="*/ 1858915 h 2237474"/>
              <a:gd name="connsiteX99" fmla="*/ 3812162 w 12192000"/>
              <a:gd name="connsiteY99" fmla="*/ 1875501 h 2237474"/>
              <a:gd name="connsiteX100" fmla="*/ 3758105 w 12192000"/>
              <a:gd name="connsiteY100" fmla="*/ 1871856 h 2237474"/>
              <a:gd name="connsiteX101" fmla="*/ 3715896 w 12192000"/>
              <a:gd name="connsiteY101" fmla="*/ 1881552 h 2237474"/>
              <a:gd name="connsiteX102" fmla="*/ 3567259 w 12192000"/>
              <a:gd name="connsiteY102" fmla="*/ 1893482 h 2237474"/>
              <a:gd name="connsiteX103" fmla="*/ 3405770 w 12192000"/>
              <a:gd name="connsiteY103" fmla="*/ 1904591 h 2237474"/>
              <a:gd name="connsiteX104" fmla="*/ 3280097 w 12192000"/>
              <a:gd name="connsiteY104" fmla="*/ 1919610 h 2237474"/>
              <a:gd name="connsiteX105" fmla="*/ 3009910 w 12192000"/>
              <a:gd name="connsiteY105" fmla="*/ 1957866 h 2237474"/>
              <a:gd name="connsiteX106" fmla="*/ 2995934 w 12192000"/>
              <a:gd name="connsiteY106" fmla="*/ 1967085 h 2237474"/>
              <a:gd name="connsiteX107" fmla="*/ 2942858 w 12192000"/>
              <a:gd name="connsiteY107" fmla="*/ 1981367 h 2237474"/>
              <a:gd name="connsiteX108" fmla="*/ 2875436 w 12192000"/>
              <a:gd name="connsiteY108" fmla="*/ 1996977 h 2237474"/>
              <a:gd name="connsiteX109" fmla="*/ 2874892 w 12192000"/>
              <a:gd name="connsiteY109" fmla="*/ 1996085 h 2237474"/>
              <a:gd name="connsiteX110" fmla="*/ 2843662 w 12192000"/>
              <a:gd name="connsiteY110" fmla="*/ 1992498 h 2237474"/>
              <a:gd name="connsiteX111" fmla="*/ 2718916 w 12192000"/>
              <a:gd name="connsiteY111" fmla="*/ 1990867 h 2237474"/>
              <a:gd name="connsiteX112" fmla="*/ 2713522 w 12192000"/>
              <a:gd name="connsiteY112" fmla="*/ 1990173 h 2237474"/>
              <a:gd name="connsiteX113" fmla="*/ 2476147 w 12192000"/>
              <a:gd name="connsiteY113" fmla="*/ 1998305 h 2237474"/>
              <a:gd name="connsiteX114" fmla="*/ 2373568 w 12192000"/>
              <a:gd name="connsiteY114" fmla="*/ 2003219 h 2237474"/>
              <a:gd name="connsiteX115" fmla="*/ 2287219 w 12192000"/>
              <a:gd name="connsiteY115" fmla="*/ 1998750 h 2237474"/>
              <a:gd name="connsiteX116" fmla="*/ 2243069 w 12192000"/>
              <a:gd name="connsiteY116" fmla="*/ 2005321 h 2237474"/>
              <a:gd name="connsiteX117" fmla="*/ 2164831 w 12192000"/>
              <a:gd name="connsiteY117" fmla="*/ 2010143 h 2237474"/>
              <a:gd name="connsiteX118" fmla="*/ 2085228 w 12192000"/>
              <a:gd name="connsiteY118" fmla="*/ 2046431 h 2237474"/>
              <a:gd name="connsiteX119" fmla="*/ 2058061 w 12192000"/>
              <a:gd name="connsiteY119" fmla="*/ 2047942 h 2237474"/>
              <a:gd name="connsiteX120" fmla="*/ 2042244 w 12192000"/>
              <a:gd name="connsiteY120" fmla="*/ 2055560 h 2237474"/>
              <a:gd name="connsiteX121" fmla="*/ 1877728 w 12192000"/>
              <a:gd name="connsiteY121" fmla="*/ 2101004 h 2237474"/>
              <a:gd name="connsiteX122" fmla="*/ 1759056 w 12192000"/>
              <a:gd name="connsiteY122" fmla="*/ 2125608 h 2237474"/>
              <a:gd name="connsiteX123" fmla="*/ 1637948 w 12192000"/>
              <a:gd name="connsiteY123" fmla="*/ 2172597 h 2237474"/>
              <a:gd name="connsiteX124" fmla="*/ 1434549 w 12192000"/>
              <a:gd name="connsiteY124" fmla="*/ 2234522 h 2237474"/>
              <a:gd name="connsiteX125" fmla="*/ 1398481 w 12192000"/>
              <a:gd name="connsiteY125" fmla="*/ 2237074 h 2237474"/>
              <a:gd name="connsiteX126" fmla="*/ 1398407 w 12192000"/>
              <a:gd name="connsiteY126" fmla="*/ 2237095 h 2237474"/>
              <a:gd name="connsiteX127" fmla="*/ 1370962 w 12192000"/>
              <a:gd name="connsiteY127" fmla="*/ 2237474 h 2237474"/>
              <a:gd name="connsiteX128" fmla="*/ 1356367 w 12192000"/>
              <a:gd name="connsiteY128" fmla="*/ 2235089 h 2237474"/>
              <a:gd name="connsiteX129" fmla="*/ 1279765 w 12192000"/>
              <a:gd name="connsiteY129" fmla="*/ 2229639 h 2237474"/>
              <a:gd name="connsiteX130" fmla="*/ 1195347 w 12192000"/>
              <a:gd name="connsiteY130" fmla="*/ 2212354 h 2237474"/>
              <a:gd name="connsiteX131" fmla="*/ 970251 w 12192000"/>
              <a:gd name="connsiteY131" fmla="*/ 2221029 h 2237474"/>
              <a:gd name="connsiteX132" fmla="*/ 812914 w 12192000"/>
              <a:gd name="connsiteY132" fmla="*/ 2210095 h 2237474"/>
              <a:gd name="connsiteX133" fmla="*/ 776382 w 12192000"/>
              <a:gd name="connsiteY133" fmla="*/ 2204512 h 2237474"/>
              <a:gd name="connsiteX134" fmla="*/ 597225 w 12192000"/>
              <a:gd name="connsiteY134" fmla="*/ 2180999 h 2237474"/>
              <a:gd name="connsiteX135" fmla="*/ 520671 w 12192000"/>
              <a:gd name="connsiteY135" fmla="*/ 2180980 h 2237474"/>
              <a:gd name="connsiteX136" fmla="*/ 515024 w 12192000"/>
              <a:gd name="connsiteY136" fmla="*/ 2179258 h 2237474"/>
              <a:gd name="connsiteX137" fmla="*/ 413835 w 12192000"/>
              <a:gd name="connsiteY137" fmla="*/ 2156783 h 2237474"/>
              <a:gd name="connsiteX138" fmla="*/ 376513 w 12192000"/>
              <a:gd name="connsiteY138" fmla="*/ 2154014 h 2237474"/>
              <a:gd name="connsiteX139" fmla="*/ 273386 w 12192000"/>
              <a:gd name="connsiteY139" fmla="*/ 2142551 h 2237474"/>
              <a:gd name="connsiteX140" fmla="*/ 169207 w 12192000"/>
              <a:gd name="connsiteY140" fmla="*/ 2128100 h 2237474"/>
              <a:gd name="connsiteX141" fmla="*/ 77641 w 12192000"/>
              <a:gd name="connsiteY141" fmla="*/ 2126835 h 2237474"/>
              <a:gd name="connsiteX142" fmla="*/ 37645 w 12192000"/>
              <a:gd name="connsiteY142" fmla="*/ 2115401 h 2237474"/>
              <a:gd name="connsiteX143" fmla="*/ 4572 w 12192000"/>
              <a:gd name="connsiteY143" fmla="*/ 2111091 h 2237474"/>
              <a:gd name="connsiteX144" fmla="*/ 0 w 12192000"/>
              <a:gd name="connsiteY144" fmla="*/ 2110468 h 2237474"/>
              <a:gd name="connsiteX145" fmla="*/ 0 w 12192000"/>
              <a:gd name="connsiteY1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1033 w 12192000"/>
              <a:gd name="connsiteY28" fmla="*/ 1037921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8177 w 12192000"/>
              <a:gd name="connsiteY28" fmla="*/ 1035474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38659 w 12192000"/>
              <a:gd name="connsiteY3" fmla="*/ 756742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169207 w 12192000"/>
              <a:gd name="connsiteY134" fmla="*/ 2128100 h 2237474"/>
              <a:gd name="connsiteX135" fmla="*/ 77641 w 12192000"/>
              <a:gd name="connsiteY135" fmla="*/ 2126835 h 2237474"/>
              <a:gd name="connsiteX136" fmla="*/ 37645 w 12192000"/>
              <a:gd name="connsiteY136" fmla="*/ 2115401 h 2237474"/>
              <a:gd name="connsiteX137" fmla="*/ 4572 w 12192000"/>
              <a:gd name="connsiteY137" fmla="*/ 2111091 h 2237474"/>
              <a:gd name="connsiteX138" fmla="*/ 0 w 12192000"/>
              <a:gd name="connsiteY138" fmla="*/ 2110468 h 2237474"/>
              <a:gd name="connsiteX139" fmla="*/ 0 w 12192000"/>
              <a:gd name="connsiteY1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77641 w 12192000"/>
              <a:gd name="connsiteY134" fmla="*/ 2126835 h 2237474"/>
              <a:gd name="connsiteX135" fmla="*/ 37645 w 12192000"/>
              <a:gd name="connsiteY135" fmla="*/ 2115401 h 2237474"/>
              <a:gd name="connsiteX136" fmla="*/ 4572 w 12192000"/>
              <a:gd name="connsiteY136" fmla="*/ 2111091 h 2237474"/>
              <a:gd name="connsiteX137" fmla="*/ 0 w 12192000"/>
              <a:gd name="connsiteY137" fmla="*/ 2110468 h 2237474"/>
              <a:gd name="connsiteX138" fmla="*/ 0 w 12192000"/>
              <a:gd name="connsiteY138" fmla="*/ 0 h 2237474"/>
              <a:gd name="connsiteX0" fmla="*/ 0 w 12192000"/>
              <a:gd name="connsiteY0" fmla="*/ 0 h 2237627"/>
              <a:gd name="connsiteX1" fmla="*/ 12192000 w 12192000"/>
              <a:gd name="connsiteY1" fmla="*/ 0 h 2237627"/>
              <a:gd name="connsiteX2" fmla="*/ 12192000 w 12192000"/>
              <a:gd name="connsiteY2" fmla="*/ 751299 h 2237627"/>
              <a:gd name="connsiteX3" fmla="*/ 11890686 w 12192000"/>
              <a:gd name="connsiteY3" fmla="*/ 732766 h 2237627"/>
              <a:gd name="connsiteX4" fmla="*/ 11820512 w 12192000"/>
              <a:gd name="connsiteY4" fmla="*/ 745392 h 2237627"/>
              <a:gd name="connsiteX5" fmla="*/ 11649954 w 12192000"/>
              <a:gd name="connsiteY5" fmla="*/ 749628 h 2237627"/>
              <a:gd name="connsiteX6" fmla="*/ 11560424 w 12192000"/>
              <a:gd name="connsiteY6" fmla="*/ 748017 h 2237627"/>
              <a:gd name="connsiteX7" fmla="*/ 11358455 w 12192000"/>
              <a:gd name="connsiteY7" fmla="*/ 747593 h 2237627"/>
              <a:gd name="connsiteX8" fmla="*/ 11165209 w 12192000"/>
              <a:gd name="connsiteY8" fmla="*/ 748852 h 2237627"/>
              <a:gd name="connsiteX9" fmla="*/ 11058755 w 12192000"/>
              <a:gd name="connsiteY9" fmla="*/ 749617 h 2237627"/>
              <a:gd name="connsiteX10" fmla="*/ 10846594 w 12192000"/>
              <a:gd name="connsiteY10" fmla="*/ 765069 h 2237627"/>
              <a:gd name="connsiteX11" fmla="*/ 10739478 w 12192000"/>
              <a:gd name="connsiteY11" fmla="*/ 776841 h 2237627"/>
              <a:gd name="connsiteX12" fmla="*/ 10458762 w 12192000"/>
              <a:gd name="connsiteY12" fmla="*/ 755400 h 2237627"/>
              <a:gd name="connsiteX13" fmla="*/ 10211200 w 12192000"/>
              <a:gd name="connsiteY13" fmla="*/ 767513 h 2237627"/>
              <a:gd name="connsiteX14" fmla="*/ 10167995 w 12192000"/>
              <a:gd name="connsiteY14" fmla="*/ 760843 h 2237627"/>
              <a:gd name="connsiteX15" fmla="*/ 9997044 w 12192000"/>
              <a:gd name="connsiteY15" fmla="*/ 780129 h 2237627"/>
              <a:gd name="connsiteX16" fmla="*/ 9943887 w 12192000"/>
              <a:gd name="connsiteY16" fmla="*/ 804141 h 2237627"/>
              <a:gd name="connsiteX17" fmla="*/ 9918248 w 12192000"/>
              <a:gd name="connsiteY17" fmla="*/ 816628 h 2237627"/>
              <a:gd name="connsiteX18" fmla="*/ 9767091 w 12192000"/>
              <a:gd name="connsiteY18" fmla="*/ 870550 h 2237627"/>
              <a:gd name="connsiteX19" fmla="*/ 9683005 w 12192000"/>
              <a:gd name="connsiteY19" fmla="*/ 894128 h 2237627"/>
              <a:gd name="connsiteX20" fmla="*/ 9594438 w 12192000"/>
              <a:gd name="connsiteY20" fmla="*/ 919051 h 2237627"/>
              <a:gd name="connsiteX21" fmla="*/ 9544189 w 12192000"/>
              <a:gd name="connsiteY21" fmla="*/ 938966 h 2237627"/>
              <a:gd name="connsiteX22" fmla="*/ 9500499 w 12192000"/>
              <a:gd name="connsiteY22" fmla="*/ 954680 h 2237627"/>
              <a:gd name="connsiteX23" fmla="*/ 9410017 w 12192000"/>
              <a:gd name="connsiteY23" fmla="*/ 993931 h 2237627"/>
              <a:gd name="connsiteX24" fmla="*/ 9392919 w 12192000"/>
              <a:gd name="connsiteY24" fmla="*/ 994656 h 2237627"/>
              <a:gd name="connsiteX25" fmla="*/ 9268019 w 12192000"/>
              <a:gd name="connsiteY25" fmla="*/ 1007442 h 2237627"/>
              <a:gd name="connsiteX26" fmla="*/ 9188177 w 12192000"/>
              <a:gd name="connsiteY26" fmla="*/ 1035474 h 2237627"/>
              <a:gd name="connsiteX27" fmla="*/ 9155969 w 12192000"/>
              <a:gd name="connsiteY27" fmla="*/ 1046804 h 2237627"/>
              <a:gd name="connsiteX28" fmla="*/ 9133985 w 12192000"/>
              <a:gd name="connsiteY28" fmla="*/ 1046450 h 2237627"/>
              <a:gd name="connsiteX29" fmla="*/ 9003462 w 12192000"/>
              <a:gd name="connsiteY29" fmla="*/ 1042406 h 2237627"/>
              <a:gd name="connsiteX30" fmla="*/ 8968445 w 12192000"/>
              <a:gd name="connsiteY30" fmla="*/ 1052169 h 2237627"/>
              <a:gd name="connsiteX31" fmla="*/ 8886001 w 12192000"/>
              <a:gd name="connsiteY31" fmla="*/ 1067468 h 2237627"/>
              <a:gd name="connsiteX32" fmla="*/ 8838610 w 12192000"/>
              <a:gd name="connsiteY32" fmla="*/ 1075091 h 2237627"/>
              <a:gd name="connsiteX33" fmla="*/ 8750383 w 12192000"/>
              <a:gd name="connsiteY33" fmla="*/ 1097387 h 2237627"/>
              <a:gd name="connsiteX34" fmla="*/ 8665605 w 12192000"/>
              <a:gd name="connsiteY34" fmla="*/ 1110791 h 2237627"/>
              <a:gd name="connsiteX35" fmla="*/ 8584946 w 12192000"/>
              <a:gd name="connsiteY35" fmla="*/ 1135226 h 2237627"/>
              <a:gd name="connsiteX36" fmla="*/ 8419755 w 12192000"/>
              <a:gd name="connsiteY36" fmla="*/ 1216260 h 2237627"/>
              <a:gd name="connsiteX37" fmla="*/ 8411626 w 12192000"/>
              <a:gd name="connsiteY37" fmla="*/ 1214397 h 2237627"/>
              <a:gd name="connsiteX38" fmla="*/ 8363469 w 12192000"/>
              <a:gd name="connsiteY38" fmla="*/ 1246658 h 2237627"/>
              <a:gd name="connsiteX39" fmla="*/ 8275497 w 12192000"/>
              <a:gd name="connsiteY39" fmla="*/ 1264396 h 2237627"/>
              <a:gd name="connsiteX40" fmla="*/ 8074238 w 12192000"/>
              <a:gd name="connsiteY40" fmla="*/ 1301895 h 2237627"/>
              <a:gd name="connsiteX41" fmla="*/ 7942099 w 12192000"/>
              <a:gd name="connsiteY41" fmla="*/ 1336332 h 2237627"/>
              <a:gd name="connsiteX42" fmla="*/ 7902328 w 12192000"/>
              <a:gd name="connsiteY42" fmla="*/ 1345865 h 2237627"/>
              <a:gd name="connsiteX43" fmla="*/ 7840612 w 12192000"/>
              <a:gd name="connsiteY43" fmla="*/ 1369373 h 2237627"/>
              <a:gd name="connsiteX44" fmla="*/ 7786819 w 12192000"/>
              <a:gd name="connsiteY44" fmla="*/ 1378970 h 2237627"/>
              <a:gd name="connsiteX45" fmla="*/ 7548172 w 12192000"/>
              <a:gd name="connsiteY45" fmla="*/ 1417460 h 2237627"/>
              <a:gd name="connsiteX46" fmla="*/ 7483437 w 12192000"/>
              <a:gd name="connsiteY46" fmla="*/ 1478152 h 2237627"/>
              <a:gd name="connsiteX47" fmla="*/ 7377870 w 12192000"/>
              <a:gd name="connsiteY47" fmla="*/ 1523319 h 2237627"/>
              <a:gd name="connsiteX48" fmla="*/ 7230737 w 12192000"/>
              <a:gd name="connsiteY48" fmla="*/ 1562633 h 2237627"/>
              <a:gd name="connsiteX49" fmla="*/ 7224458 w 12192000"/>
              <a:gd name="connsiteY49" fmla="*/ 1573008 h 2237627"/>
              <a:gd name="connsiteX50" fmla="*/ 7183121 w 12192000"/>
              <a:gd name="connsiteY50" fmla="*/ 1595162 h 2237627"/>
              <a:gd name="connsiteX51" fmla="*/ 7164601 w 12192000"/>
              <a:gd name="connsiteY51" fmla="*/ 1606490 h 2237627"/>
              <a:gd name="connsiteX52" fmla="*/ 6900177 w 12192000"/>
              <a:gd name="connsiteY52" fmla="*/ 1636016 h 2237627"/>
              <a:gd name="connsiteX53" fmla="*/ 6795372 w 12192000"/>
              <a:gd name="connsiteY53" fmla="*/ 1644845 h 2237627"/>
              <a:gd name="connsiteX54" fmla="*/ 6692251 w 12192000"/>
              <a:gd name="connsiteY54" fmla="*/ 1656357 h 2237627"/>
              <a:gd name="connsiteX55" fmla="*/ 6655235 w 12192000"/>
              <a:gd name="connsiteY55" fmla="*/ 1661869 h 2237627"/>
              <a:gd name="connsiteX56" fmla="*/ 6554894 w 12192000"/>
              <a:gd name="connsiteY56" fmla="*/ 1664428 h 2237627"/>
              <a:gd name="connsiteX57" fmla="*/ 6516595 w 12192000"/>
              <a:gd name="connsiteY57" fmla="*/ 1667475 h 2237627"/>
              <a:gd name="connsiteX58" fmla="*/ 6508541 w 12192000"/>
              <a:gd name="connsiteY58" fmla="*/ 1668757 h 2237627"/>
              <a:gd name="connsiteX59" fmla="*/ 6471012 w 12192000"/>
              <a:gd name="connsiteY59" fmla="*/ 1678604 h 2237627"/>
              <a:gd name="connsiteX60" fmla="*/ 6364035 w 12192000"/>
              <a:gd name="connsiteY60" fmla="*/ 1667683 h 2237627"/>
              <a:gd name="connsiteX61" fmla="*/ 6280959 w 12192000"/>
              <a:gd name="connsiteY61" fmla="*/ 1689329 h 2237627"/>
              <a:gd name="connsiteX62" fmla="*/ 6243319 w 12192000"/>
              <a:gd name="connsiteY62" fmla="*/ 1695560 h 2237627"/>
              <a:gd name="connsiteX63" fmla="*/ 6098321 w 12192000"/>
              <a:gd name="connsiteY63" fmla="*/ 1721646 h 2237627"/>
              <a:gd name="connsiteX64" fmla="*/ 5880652 w 12192000"/>
              <a:gd name="connsiteY64" fmla="*/ 1779643 h 2237627"/>
              <a:gd name="connsiteX65" fmla="*/ 5785959 w 12192000"/>
              <a:gd name="connsiteY65" fmla="*/ 1775307 h 2237627"/>
              <a:gd name="connsiteX66" fmla="*/ 5643534 w 12192000"/>
              <a:gd name="connsiteY66" fmla="*/ 1802919 h 2237627"/>
              <a:gd name="connsiteX67" fmla="*/ 5518799 w 12192000"/>
              <a:gd name="connsiteY67" fmla="*/ 1818312 h 2237627"/>
              <a:gd name="connsiteX68" fmla="*/ 5505014 w 12192000"/>
              <a:gd name="connsiteY68" fmla="*/ 1819259 h 2237627"/>
              <a:gd name="connsiteX69" fmla="*/ 5453307 w 12192000"/>
              <a:gd name="connsiteY69" fmla="*/ 1815450 h 2237627"/>
              <a:gd name="connsiteX70" fmla="*/ 5221533 w 12192000"/>
              <a:gd name="connsiteY70" fmla="*/ 1846950 h 2237627"/>
              <a:gd name="connsiteX71" fmla="*/ 5149802 w 12192000"/>
              <a:gd name="connsiteY71" fmla="*/ 1844846 h 2237627"/>
              <a:gd name="connsiteX72" fmla="*/ 5114927 w 12192000"/>
              <a:gd name="connsiteY72" fmla="*/ 1847827 h 2237627"/>
              <a:gd name="connsiteX73" fmla="*/ 5108970 w 12192000"/>
              <a:gd name="connsiteY73" fmla="*/ 1847935 h 2237627"/>
              <a:gd name="connsiteX74" fmla="*/ 5067961 w 12192000"/>
              <a:gd name="connsiteY74" fmla="*/ 1845917 h 2237627"/>
              <a:gd name="connsiteX75" fmla="*/ 5007075 w 12192000"/>
              <a:gd name="connsiteY75" fmla="*/ 1838626 h 2237627"/>
              <a:gd name="connsiteX76" fmla="*/ 4944087 w 12192000"/>
              <a:gd name="connsiteY76" fmla="*/ 1823332 h 2237627"/>
              <a:gd name="connsiteX77" fmla="*/ 4907662 w 12192000"/>
              <a:gd name="connsiteY77" fmla="*/ 1816900 h 2237627"/>
              <a:gd name="connsiteX78" fmla="*/ 4882386 w 12192000"/>
              <a:gd name="connsiteY78" fmla="*/ 1809844 h 2237627"/>
              <a:gd name="connsiteX79" fmla="*/ 4811440 w 12192000"/>
              <a:gd name="connsiteY79" fmla="*/ 1804655 h 2237627"/>
              <a:gd name="connsiteX80" fmla="*/ 4691075 w 12192000"/>
              <a:gd name="connsiteY80" fmla="*/ 1801389 h 2237627"/>
              <a:gd name="connsiteX81" fmla="*/ 4640313 w 12192000"/>
              <a:gd name="connsiteY81" fmla="*/ 1784307 h 2237627"/>
              <a:gd name="connsiteX82" fmla="*/ 4536503 w 12192000"/>
              <a:gd name="connsiteY82" fmla="*/ 1785334 h 2237627"/>
              <a:gd name="connsiteX83" fmla="*/ 4513724 w 12192000"/>
              <a:gd name="connsiteY83" fmla="*/ 1791996 h 2237627"/>
              <a:gd name="connsiteX84" fmla="*/ 4459810 w 12192000"/>
              <a:gd name="connsiteY84" fmla="*/ 1797886 h 2237627"/>
              <a:gd name="connsiteX85" fmla="*/ 4379064 w 12192000"/>
              <a:gd name="connsiteY85" fmla="*/ 1817177 h 2237627"/>
              <a:gd name="connsiteX86" fmla="*/ 4290981 w 12192000"/>
              <a:gd name="connsiteY86" fmla="*/ 1839677 h 2237627"/>
              <a:gd name="connsiteX87" fmla="*/ 4238372 w 12192000"/>
              <a:gd name="connsiteY87" fmla="*/ 1851480 h 2237627"/>
              <a:gd name="connsiteX88" fmla="*/ 4232517 w 12192000"/>
              <a:gd name="connsiteY88" fmla="*/ 1852567 h 2237627"/>
              <a:gd name="connsiteX89" fmla="*/ 4191732 w 12192000"/>
              <a:gd name="connsiteY89" fmla="*/ 1857328 h 2237627"/>
              <a:gd name="connsiteX90" fmla="*/ 4065532 w 12192000"/>
              <a:gd name="connsiteY90" fmla="*/ 1855477 h 2237627"/>
              <a:gd name="connsiteX91" fmla="*/ 4028460 w 12192000"/>
              <a:gd name="connsiteY91" fmla="*/ 1855137 h 2237627"/>
              <a:gd name="connsiteX92" fmla="*/ 4002267 w 12192000"/>
              <a:gd name="connsiteY92" fmla="*/ 1852352 h 2237627"/>
              <a:gd name="connsiteX93" fmla="*/ 3931396 w 12192000"/>
              <a:gd name="connsiteY93" fmla="*/ 1858915 h 2237627"/>
              <a:gd name="connsiteX94" fmla="*/ 3812162 w 12192000"/>
              <a:gd name="connsiteY94" fmla="*/ 1875501 h 2237627"/>
              <a:gd name="connsiteX95" fmla="*/ 3758105 w 12192000"/>
              <a:gd name="connsiteY95" fmla="*/ 1871856 h 2237627"/>
              <a:gd name="connsiteX96" fmla="*/ 3567259 w 12192000"/>
              <a:gd name="connsiteY96" fmla="*/ 1893482 h 2237627"/>
              <a:gd name="connsiteX97" fmla="*/ 3405770 w 12192000"/>
              <a:gd name="connsiteY97" fmla="*/ 1904591 h 2237627"/>
              <a:gd name="connsiteX98" fmla="*/ 3280097 w 12192000"/>
              <a:gd name="connsiteY98" fmla="*/ 1919610 h 2237627"/>
              <a:gd name="connsiteX99" fmla="*/ 3009910 w 12192000"/>
              <a:gd name="connsiteY99" fmla="*/ 1957866 h 2237627"/>
              <a:gd name="connsiteX100" fmla="*/ 2995934 w 12192000"/>
              <a:gd name="connsiteY100" fmla="*/ 1967085 h 2237627"/>
              <a:gd name="connsiteX101" fmla="*/ 2942858 w 12192000"/>
              <a:gd name="connsiteY101" fmla="*/ 1981367 h 2237627"/>
              <a:gd name="connsiteX102" fmla="*/ 2875436 w 12192000"/>
              <a:gd name="connsiteY102" fmla="*/ 1996977 h 2237627"/>
              <a:gd name="connsiteX103" fmla="*/ 2874892 w 12192000"/>
              <a:gd name="connsiteY103" fmla="*/ 1996085 h 2237627"/>
              <a:gd name="connsiteX104" fmla="*/ 2843662 w 12192000"/>
              <a:gd name="connsiteY104" fmla="*/ 1992498 h 2237627"/>
              <a:gd name="connsiteX105" fmla="*/ 2718916 w 12192000"/>
              <a:gd name="connsiteY105" fmla="*/ 1990867 h 2237627"/>
              <a:gd name="connsiteX106" fmla="*/ 2713522 w 12192000"/>
              <a:gd name="connsiteY106" fmla="*/ 1990173 h 2237627"/>
              <a:gd name="connsiteX107" fmla="*/ 2476147 w 12192000"/>
              <a:gd name="connsiteY107" fmla="*/ 1998305 h 2237627"/>
              <a:gd name="connsiteX108" fmla="*/ 2373568 w 12192000"/>
              <a:gd name="connsiteY108" fmla="*/ 2003219 h 2237627"/>
              <a:gd name="connsiteX109" fmla="*/ 2287219 w 12192000"/>
              <a:gd name="connsiteY109" fmla="*/ 1998750 h 2237627"/>
              <a:gd name="connsiteX110" fmla="*/ 2243069 w 12192000"/>
              <a:gd name="connsiteY110" fmla="*/ 2005321 h 2237627"/>
              <a:gd name="connsiteX111" fmla="*/ 2164831 w 12192000"/>
              <a:gd name="connsiteY111" fmla="*/ 2010143 h 2237627"/>
              <a:gd name="connsiteX112" fmla="*/ 2085228 w 12192000"/>
              <a:gd name="connsiteY112" fmla="*/ 2046431 h 2237627"/>
              <a:gd name="connsiteX113" fmla="*/ 2058061 w 12192000"/>
              <a:gd name="connsiteY113" fmla="*/ 2047942 h 2237627"/>
              <a:gd name="connsiteX114" fmla="*/ 2042244 w 12192000"/>
              <a:gd name="connsiteY114" fmla="*/ 2055560 h 2237627"/>
              <a:gd name="connsiteX115" fmla="*/ 1877728 w 12192000"/>
              <a:gd name="connsiteY115" fmla="*/ 2101004 h 2237627"/>
              <a:gd name="connsiteX116" fmla="*/ 1759056 w 12192000"/>
              <a:gd name="connsiteY116" fmla="*/ 2125608 h 2237627"/>
              <a:gd name="connsiteX117" fmla="*/ 1637948 w 12192000"/>
              <a:gd name="connsiteY117" fmla="*/ 2172597 h 2237627"/>
              <a:gd name="connsiteX118" fmla="*/ 1434549 w 12192000"/>
              <a:gd name="connsiteY118" fmla="*/ 2234522 h 2237627"/>
              <a:gd name="connsiteX119" fmla="*/ 1398481 w 12192000"/>
              <a:gd name="connsiteY119" fmla="*/ 2237074 h 2237627"/>
              <a:gd name="connsiteX120" fmla="*/ 1370962 w 12192000"/>
              <a:gd name="connsiteY120" fmla="*/ 2237474 h 2237627"/>
              <a:gd name="connsiteX121" fmla="*/ 1356367 w 12192000"/>
              <a:gd name="connsiteY121" fmla="*/ 2235089 h 2237627"/>
              <a:gd name="connsiteX122" fmla="*/ 1279765 w 12192000"/>
              <a:gd name="connsiteY122" fmla="*/ 2229639 h 2237627"/>
              <a:gd name="connsiteX123" fmla="*/ 1195347 w 12192000"/>
              <a:gd name="connsiteY123" fmla="*/ 2212354 h 2237627"/>
              <a:gd name="connsiteX124" fmla="*/ 970251 w 12192000"/>
              <a:gd name="connsiteY124" fmla="*/ 2221029 h 2237627"/>
              <a:gd name="connsiteX125" fmla="*/ 812914 w 12192000"/>
              <a:gd name="connsiteY125" fmla="*/ 2210095 h 2237627"/>
              <a:gd name="connsiteX126" fmla="*/ 776382 w 12192000"/>
              <a:gd name="connsiteY126" fmla="*/ 2204512 h 2237627"/>
              <a:gd name="connsiteX127" fmla="*/ 597225 w 12192000"/>
              <a:gd name="connsiteY127" fmla="*/ 2180999 h 2237627"/>
              <a:gd name="connsiteX128" fmla="*/ 520671 w 12192000"/>
              <a:gd name="connsiteY128" fmla="*/ 2180980 h 2237627"/>
              <a:gd name="connsiteX129" fmla="*/ 515024 w 12192000"/>
              <a:gd name="connsiteY129" fmla="*/ 2179258 h 2237627"/>
              <a:gd name="connsiteX130" fmla="*/ 413835 w 12192000"/>
              <a:gd name="connsiteY130" fmla="*/ 2156783 h 2237627"/>
              <a:gd name="connsiteX131" fmla="*/ 376513 w 12192000"/>
              <a:gd name="connsiteY131" fmla="*/ 2154014 h 2237627"/>
              <a:gd name="connsiteX132" fmla="*/ 273386 w 12192000"/>
              <a:gd name="connsiteY132" fmla="*/ 2142551 h 2237627"/>
              <a:gd name="connsiteX133" fmla="*/ 77641 w 12192000"/>
              <a:gd name="connsiteY133" fmla="*/ 2126835 h 2237627"/>
              <a:gd name="connsiteX134" fmla="*/ 37645 w 12192000"/>
              <a:gd name="connsiteY134" fmla="*/ 2115401 h 2237627"/>
              <a:gd name="connsiteX135" fmla="*/ 4572 w 12192000"/>
              <a:gd name="connsiteY135" fmla="*/ 2111091 h 2237627"/>
              <a:gd name="connsiteX136" fmla="*/ 0 w 12192000"/>
              <a:gd name="connsiteY136" fmla="*/ 2110468 h 2237627"/>
              <a:gd name="connsiteX137" fmla="*/ 0 w 12192000"/>
              <a:gd name="connsiteY137" fmla="*/ 0 h 2237627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80959 w 12192000"/>
              <a:gd name="connsiteY61" fmla="*/ 1689329 h 2240205"/>
              <a:gd name="connsiteX62" fmla="*/ 6243319 w 12192000"/>
              <a:gd name="connsiteY62" fmla="*/ 1695560 h 2240205"/>
              <a:gd name="connsiteX63" fmla="*/ 6098321 w 12192000"/>
              <a:gd name="connsiteY63" fmla="*/ 1721646 h 2240205"/>
              <a:gd name="connsiteX64" fmla="*/ 5880652 w 12192000"/>
              <a:gd name="connsiteY64" fmla="*/ 1779643 h 2240205"/>
              <a:gd name="connsiteX65" fmla="*/ 5785959 w 12192000"/>
              <a:gd name="connsiteY65" fmla="*/ 1775307 h 2240205"/>
              <a:gd name="connsiteX66" fmla="*/ 5643534 w 12192000"/>
              <a:gd name="connsiteY66" fmla="*/ 1802919 h 2240205"/>
              <a:gd name="connsiteX67" fmla="*/ 5518799 w 12192000"/>
              <a:gd name="connsiteY67" fmla="*/ 1818312 h 2240205"/>
              <a:gd name="connsiteX68" fmla="*/ 5505014 w 12192000"/>
              <a:gd name="connsiteY68" fmla="*/ 1819259 h 2240205"/>
              <a:gd name="connsiteX69" fmla="*/ 5453307 w 12192000"/>
              <a:gd name="connsiteY69" fmla="*/ 1815450 h 2240205"/>
              <a:gd name="connsiteX70" fmla="*/ 5221533 w 12192000"/>
              <a:gd name="connsiteY70" fmla="*/ 1846950 h 2240205"/>
              <a:gd name="connsiteX71" fmla="*/ 5149802 w 12192000"/>
              <a:gd name="connsiteY71" fmla="*/ 1844846 h 2240205"/>
              <a:gd name="connsiteX72" fmla="*/ 5114927 w 12192000"/>
              <a:gd name="connsiteY72" fmla="*/ 1847827 h 2240205"/>
              <a:gd name="connsiteX73" fmla="*/ 5108970 w 12192000"/>
              <a:gd name="connsiteY73" fmla="*/ 1847935 h 2240205"/>
              <a:gd name="connsiteX74" fmla="*/ 5067961 w 12192000"/>
              <a:gd name="connsiteY74" fmla="*/ 1845917 h 2240205"/>
              <a:gd name="connsiteX75" fmla="*/ 5007075 w 12192000"/>
              <a:gd name="connsiteY75" fmla="*/ 1838626 h 2240205"/>
              <a:gd name="connsiteX76" fmla="*/ 4944087 w 12192000"/>
              <a:gd name="connsiteY76" fmla="*/ 1823332 h 2240205"/>
              <a:gd name="connsiteX77" fmla="*/ 4907662 w 12192000"/>
              <a:gd name="connsiteY77" fmla="*/ 1816900 h 2240205"/>
              <a:gd name="connsiteX78" fmla="*/ 4882386 w 12192000"/>
              <a:gd name="connsiteY78" fmla="*/ 1809844 h 2240205"/>
              <a:gd name="connsiteX79" fmla="*/ 4811440 w 12192000"/>
              <a:gd name="connsiteY79" fmla="*/ 1804655 h 2240205"/>
              <a:gd name="connsiteX80" fmla="*/ 4691075 w 12192000"/>
              <a:gd name="connsiteY80" fmla="*/ 1801389 h 2240205"/>
              <a:gd name="connsiteX81" fmla="*/ 4640313 w 12192000"/>
              <a:gd name="connsiteY81" fmla="*/ 1784307 h 2240205"/>
              <a:gd name="connsiteX82" fmla="*/ 4536503 w 12192000"/>
              <a:gd name="connsiteY82" fmla="*/ 1785334 h 2240205"/>
              <a:gd name="connsiteX83" fmla="*/ 4513724 w 12192000"/>
              <a:gd name="connsiteY83" fmla="*/ 1791996 h 2240205"/>
              <a:gd name="connsiteX84" fmla="*/ 4459810 w 12192000"/>
              <a:gd name="connsiteY84" fmla="*/ 1797886 h 2240205"/>
              <a:gd name="connsiteX85" fmla="*/ 4379064 w 12192000"/>
              <a:gd name="connsiteY85" fmla="*/ 1817177 h 2240205"/>
              <a:gd name="connsiteX86" fmla="*/ 4290981 w 12192000"/>
              <a:gd name="connsiteY86" fmla="*/ 1839677 h 2240205"/>
              <a:gd name="connsiteX87" fmla="*/ 4238372 w 12192000"/>
              <a:gd name="connsiteY87" fmla="*/ 1851480 h 2240205"/>
              <a:gd name="connsiteX88" fmla="*/ 4232517 w 12192000"/>
              <a:gd name="connsiteY88" fmla="*/ 1852567 h 2240205"/>
              <a:gd name="connsiteX89" fmla="*/ 4191732 w 12192000"/>
              <a:gd name="connsiteY89" fmla="*/ 1857328 h 2240205"/>
              <a:gd name="connsiteX90" fmla="*/ 4065532 w 12192000"/>
              <a:gd name="connsiteY90" fmla="*/ 1855477 h 2240205"/>
              <a:gd name="connsiteX91" fmla="*/ 4028460 w 12192000"/>
              <a:gd name="connsiteY91" fmla="*/ 1855137 h 2240205"/>
              <a:gd name="connsiteX92" fmla="*/ 4002267 w 12192000"/>
              <a:gd name="connsiteY92" fmla="*/ 1852352 h 2240205"/>
              <a:gd name="connsiteX93" fmla="*/ 3931396 w 12192000"/>
              <a:gd name="connsiteY93" fmla="*/ 1858915 h 2240205"/>
              <a:gd name="connsiteX94" fmla="*/ 3812162 w 12192000"/>
              <a:gd name="connsiteY94" fmla="*/ 1875501 h 2240205"/>
              <a:gd name="connsiteX95" fmla="*/ 3758105 w 12192000"/>
              <a:gd name="connsiteY95" fmla="*/ 1871856 h 2240205"/>
              <a:gd name="connsiteX96" fmla="*/ 3567259 w 12192000"/>
              <a:gd name="connsiteY96" fmla="*/ 1893482 h 2240205"/>
              <a:gd name="connsiteX97" fmla="*/ 3405770 w 12192000"/>
              <a:gd name="connsiteY97" fmla="*/ 1904591 h 2240205"/>
              <a:gd name="connsiteX98" fmla="*/ 3280097 w 12192000"/>
              <a:gd name="connsiteY98" fmla="*/ 1919610 h 2240205"/>
              <a:gd name="connsiteX99" fmla="*/ 3009910 w 12192000"/>
              <a:gd name="connsiteY99" fmla="*/ 1957866 h 2240205"/>
              <a:gd name="connsiteX100" fmla="*/ 2995934 w 12192000"/>
              <a:gd name="connsiteY100" fmla="*/ 1967085 h 2240205"/>
              <a:gd name="connsiteX101" fmla="*/ 2942858 w 12192000"/>
              <a:gd name="connsiteY101" fmla="*/ 1981367 h 2240205"/>
              <a:gd name="connsiteX102" fmla="*/ 2875436 w 12192000"/>
              <a:gd name="connsiteY102" fmla="*/ 1996977 h 2240205"/>
              <a:gd name="connsiteX103" fmla="*/ 2874892 w 12192000"/>
              <a:gd name="connsiteY103" fmla="*/ 1996085 h 2240205"/>
              <a:gd name="connsiteX104" fmla="*/ 2843662 w 12192000"/>
              <a:gd name="connsiteY104" fmla="*/ 1992498 h 2240205"/>
              <a:gd name="connsiteX105" fmla="*/ 2718916 w 12192000"/>
              <a:gd name="connsiteY105" fmla="*/ 1990867 h 2240205"/>
              <a:gd name="connsiteX106" fmla="*/ 2713522 w 12192000"/>
              <a:gd name="connsiteY106" fmla="*/ 1990173 h 2240205"/>
              <a:gd name="connsiteX107" fmla="*/ 2476147 w 12192000"/>
              <a:gd name="connsiteY107" fmla="*/ 1998305 h 2240205"/>
              <a:gd name="connsiteX108" fmla="*/ 2373568 w 12192000"/>
              <a:gd name="connsiteY108" fmla="*/ 2003219 h 2240205"/>
              <a:gd name="connsiteX109" fmla="*/ 2287219 w 12192000"/>
              <a:gd name="connsiteY109" fmla="*/ 1998750 h 2240205"/>
              <a:gd name="connsiteX110" fmla="*/ 2243069 w 12192000"/>
              <a:gd name="connsiteY110" fmla="*/ 2005321 h 2240205"/>
              <a:gd name="connsiteX111" fmla="*/ 2164831 w 12192000"/>
              <a:gd name="connsiteY111" fmla="*/ 2010143 h 2240205"/>
              <a:gd name="connsiteX112" fmla="*/ 2085228 w 12192000"/>
              <a:gd name="connsiteY112" fmla="*/ 2046431 h 2240205"/>
              <a:gd name="connsiteX113" fmla="*/ 2058061 w 12192000"/>
              <a:gd name="connsiteY113" fmla="*/ 2047942 h 2240205"/>
              <a:gd name="connsiteX114" fmla="*/ 2042244 w 12192000"/>
              <a:gd name="connsiteY114" fmla="*/ 2055560 h 2240205"/>
              <a:gd name="connsiteX115" fmla="*/ 1877728 w 12192000"/>
              <a:gd name="connsiteY115" fmla="*/ 2101004 h 2240205"/>
              <a:gd name="connsiteX116" fmla="*/ 1759056 w 12192000"/>
              <a:gd name="connsiteY116" fmla="*/ 2125608 h 2240205"/>
              <a:gd name="connsiteX117" fmla="*/ 1637948 w 12192000"/>
              <a:gd name="connsiteY117" fmla="*/ 2172597 h 2240205"/>
              <a:gd name="connsiteX118" fmla="*/ 1434549 w 12192000"/>
              <a:gd name="connsiteY118" fmla="*/ 2234522 h 2240205"/>
              <a:gd name="connsiteX119" fmla="*/ 1370962 w 12192000"/>
              <a:gd name="connsiteY119" fmla="*/ 2237474 h 2240205"/>
              <a:gd name="connsiteX120" fmla="*/ 1356367 w 12192000"/>
              <a:gd name="connsiteY120" fmla="*/ 2235089 h 2240205"/>
              <a:gd name="connsiteX121" fmla="*/ 1279765 w 12192000"/>
              <a:gd name="connsiteY121" fmla="*/ 2229639 h 2240205"/>
              <a:gd name="connsiteX122" fmla="*/ 1195347 w 12192000"/>
              <a:gd name="connsiteY122" fmla="*/ 2212354 h 2240205"/>
              <a:gd name="connsiteX123" fmla="*/ 970251 w 12192000"/>
              <a:gd name="connsiteY123" fmla="*/ 2221029 h 2240205"/>
              <a:gd name="connsiteX124" fmla="*/ 812914 w 12192000"/>
              <a:gd name="connsiteY124" fmla="*/ 2210095 h 2240205"/>
              <a:gd name="connsiteX125" fmla="*/ 776382 w 12192000"/>
              <a:gd name="connsiteY125" fmla="*/ 2204512 h 2240205"/>
              <a:gd name="connsiteX126" fmla="*/ 597225 w 12192000"/>
              <a:gd name="connsiteY126" fmla="*/ 2180999 h 2240205"/>
              <a:gd name="connsiteX127" fmla="*/ 520671 w 12192000"/>
              <a:gd name="connsiteY127" fmla="*/ 2180980 h 2240205"/>
              <a:gd name="connsiteX128" fmla="*/ 515024 w 12192000"/>
              <a:gd name="connsiteY128" fmla="*/ 2179258 h 2240205"/>
              <a:gd name="connsiteX129" fmla="*/ 413835 w 12192000"/>
              <a:gd name="connsiteY129" fmla="*/ 2156783 h 2240205"/>
              <a:gd name="connsiteX130" fmla="*/ 376513 w 12192000"/>
              <a:gd name="connsiteY130" fmla="*/ 2154014 h 2240205"/>
              <a:gd name="connsiteX131" fmla="*/ 273386 w 12192000"/>
              <a:gd name="connsiteY131" fmla="*/ 2142551 h 2240205"/>
              <a:gd name="connsiteX132" fmla="*/ 77641 w 12192000"/>
              <a:gd name="connsiteY132" fmla="*/ 2126835 h 2240205"/>
              <a:gd name="connsiteX133" fmla="*/ 37645 w 12192000"/>
              <a:gd name="connsiteY133" fmla="*/ 2115401 h 2240205"/>
              <a:gd name="connsiteX134" fmla="*/ 4572 w 12192000"/>
              <a:gd name="connsiteY134" fmla="*/ 2111091 h 2240205"/>
              <a:gd name="connsiteX135" fmla="*/ 0 w 12192000"/>
              <a:gd name="connsiteY135" fmla="*/ 2110468 h 2240205"/>
              <a:gd name="connsiteX136" fmla="*/ 0 w 12192000"/>
              <a:gd name="connsiteY13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43319 w 12192000"/>
              <a:gd name="connsiteY61" fmla="*/ 1695560 h 2240205"/>
              <a:gd name="connsiteX62" fmla="*/ 6098321 w 12192000"/>
              <a:gd name="connsiteY62" fmla="*/ 1721646 h 2240205"/>
              <a:gd name="connsiteX63" fmla="*/ 5880652 w 12192000"/>
              <a:gd name="connsiteY63" fmla="*/ 1779643 h 2240205"/>
              <a:gd name="connsiteX64" fmla="*/ 5785959 w 12192000"/>
              <a:gd name="connsiteY64" fmla="*/ 1775307 h 2240205"/>
              <a:gd name="connsiteX65" fmla="*/ 5643534 w 12192000"/>
              <a:gd name="connsiteY65" fmla="*/ 1802919 h 2240205"/>
              <a:gd name="connsiteX66" fmla="*/ 5518799 w 12192000"/>
              <a:gd name="connsiteY66" fmla="*/ 1818312 h 2240205"/>
              <a:gd name="connsiteX67" fmla="*/ 5505014 w 12192000"/>
              <a:gd name="connsiteY67" fmla="*/ 1819259 h 2240205"/>
              <a:gd name="connsiteX68" fmla="*/ 5453307 w 12192000"/>
              <a:gd name="connsiteY68" fmla="*/ 1815450 h 2240205"/>
              <a:gd name="connsiteX69" fmla="*/ 5221533 w 12192000"/>
              <a:gd name="connsiteY69" fmla="*/ 1846950 h 2240205"/>
              <a:gd name="connsiteX70" fmla="*/ 5149802 w 12192000"/>
              <a:gd name="connsiteY70" fmla="*/ 1844846 h 2240205"/>
              <a:gd name="connsiteX71" fmla="*/ 5114927 w 12192000"/>
              <a:gd name="connsiteY71" fmla="*/ 1847827 h 2240205"/>
              <a:gd name="connsiteX72" fmla="*/ 5108970 w 12192000"/>
              <a:gd name="connsiteY72" fmla="*/ 1847935 h 2240205"/>
              <a:gd name="connsiteX73" fmla="*/ 5067961 w 12192000"/>
              <a:gd name="connsiteY73" fmla="*/ 1845917 h 2240205"/>
              <a:gd name="connsiteX74" fmla="*/ 5007075 w 12192000"/>
              <a:gd name="connsiteY74" fmla="*/ 1838626 h 2240205"/>
              <a:gd name="connsiteX75" fmla="*/ 4944087 w 12192000"/>
              <a:gd name="connsiteY75" fmla="*/ 1823332 h 2240205"/>
              <a:gd name="connsiteX76" fmla="*/ 4907662 w 12192000"/>
              <a:gd name="connsiteY76" fmla="*/ 1816900 h 2240205"/>
              <a:gd name="connsiteX77" fmla="*/ 4882386 w 12192000"/>
              <a:gd name="connsiteY77" fmla="*/ 1809844 h 2240205"/>
              <a:gd name="connsiteX78" fmla="*/ 4811440 w 12192000"/>
              <a:gd name="connsiteY78" fmla="*/ 1804655 h 2240205"/>
              <a:gd name="connsiteX79" fmla="*/ 4691075 w 12192000"/>
              <a:gd name="connsiteY79" fmla="*/ 1801389 h 2240205"/>
              <a:gd name="connsiteX80" fmla="*/ 4640313 w 12192000"/>
              <a:gd name="connsiteY80" fmla="*/ 1784307 h 2240205"/>
              <a:gd name="connsiteX81" fmla="*/ 4536503 w 12192000"/>
              <a:gd name="connsiteY81" fmla="*/ 1785334 h 2240205"/>
              <a:gd name="connsiteX82" fmla="*/ 4513724 w 12192000"/>
              <a:gd name="connsiteY82" fmla="*/ 1791996 h 2240205"/>
              <a:gd name="connsiteX83" fmla="*/ 4459810 w 12192000"/>
              <a:gd name="connsiteY83" fmla="*/ 1797886 h 2240205"/>
              <a:gd name="connsiteX84" fmla="*/ 4379064 w 12192000"/>
              <a:gd name="connsiteY84" fmla="*/ 1817177 h 2240205"/>
              <a:gd name="connsiteX85" fmla="*/ 4290981 w 12192000"/>
              <a:gd name="connsiteY85" fmla="*/ 1839677 h 2240205"/>
              <a:gd name="connsiteX86" fmla="*/ 4238372 w 12192000"/>
              <a:gd name="connsiteY86" fmla="*/ 1851480 h 2240205"/>
              <a:gd name="connsiteX87" fmla="*/ 4232517 w 12192000"/>
              <a:gd name="connsiteY87" fmla="*/ 1852567 h 2240205"/>
              <a:gd name="connsiteX88" fmla="*/ 4191732 w 12192000"/>
              <a:gd name="connsiteY88" fmla="*/ 1857328 h 2240205"/>
              <a:gd name="connsiteX89" fmla="*/ 4065532 w 12192000"/>
              <a:gd name="connsiteY89" fmla="*/ 1855477 h 2240205"/>
              <a:gd name="connsiteX90" fmla="*/ 4028460 w 12192000"/>
              <a:gd name="connsiteY90" fmla="*/ 1855137 h 2240205"/>
              <a:gd name="connsiteX91" fmla="*/ 4002267 w 12192000"/>
              <a:gd name="connsiteY91" fmla="*/ 1852352 h 2240205"/>
              <a:gd name="connsiteX92" fmla="*/ 3931396 w 12192000"/>
              <a:gd name="connsiteY92" fmla="*/ 1858915 h 2240205"/>
              <a:gd name="connsiteX93" fmla="*/ 3812162 w 12192000"/>
              <a:gd name="connsiteY93" fmla="*/ 1875501 h 2240205"/>
              <a:gd name="connsiteX94" fmla="*/ 3758105 w 12192000"/>
              <a:gd name="connsiteY94" fmla="*/ 1871856 h 2240205"/>
              <a:gd name="connsiteX95" fmla="*/ 3567259 w 12192000"/>
              <a:gd name="connsiteY95" fmla="*/ 1893482 h 2240205"/>
              <a:gd name="connsiteX96" fmla="*/ 3405770 w 12192000"/>
              <a:gd name="connsiteY96" fmla="*/ 1904591 h 2240205"/>
              <a:gd name="connsiteX97" fmla="*/ 3280097 w 12192000"/>
              <a:gd name="connsiteY97" fmla="*/ 1919610 h 2240205"/>
              <a:gd name="connsiteX98" fmla="*/ 3009910 w 12192000"/>
              <a:gd name="connsiteY98" fmla="*/ 1957866 h 2240205"/>
              <a:gd name="connsiteX99" fmla="*/ 2995934 w 12192000"/>
              <a:gd name="connsiteY99" fmla="*/ 1967085 h 2240205"/>
              <a:gd name="connsiteX100" fmla="*/ 2942858 w 12192000"/>
              <a:gd name="connsiteY100" fmla="*/ 1981367 h 2240205"/>
              <a:gd name="connsiteX101" fmla="*/ 2875436 w 12192000"/>
              <a:gd name="connsiteY101" fmla="*/ 1996977 h 2240205"/>
              <a:gd name="connsiteX102" fmla="*/ 2874892 w 12192000"/>
              <a:gd name="connsiteY102" fmla="*/ 1996085 h 2240205"/>
              <a:gd name="connsiteX103" fmla="*/ 2843662 w 12192000"/>
              <a:gd name="connsiteY103" fmla="*/ 1992498 h 2240205"/>
              <a:gd name="connsiteX104" fmla="*/ 2718916 w 12192000"/>
              <a:gd name="connsiteY104" fmla="*/ 1990867 h 2240205"/>
              <a:gd name="connsiteX105" fmla="*/ 2713522 w 12192000"/>
              <a:gd name="connsiteY105" fmla="*/ 1990173 h 2240205"/>
              <a:gd name="connsiteX106" fmla="*/ 2476147 w 12192000"/>
              <a:gd name="connsiteY106" fmla="*/ 1998305 h 2240205"/>
              <a:gd name="connsiteX107" fmla="*/ 2373568 w 12192000"/>
              <a:gd name="connsiteY107" fmla="*/ 2003219 h 2240205"/>
              <a:gd name="connsiteX108" fmla="*/ 2287219 w 12192000"/>
              <a:gd name="connsiteY108" fmla="*/ 1998750 h 2240205"/>
              <a:gd name="connsiteX109" fmla="*/ 2243069 w 12192000"/>
              <a:gd name="connsiteY109" fmla="*/ 2005321 h 2240205"/>
              <a:gd name="connsiteX110" fmla="*/ 2164831 w 12192000"/>
              <a:gd name="connsiteY110" fmla="*/ 2010143 h 2240205"/>
              <a:gd name="connsiteX111" fmla="*/ 2085228 w 12192000"/>
              <a:gd name="connsiteY111" fmla="*/ 2046431 h 2240205"/>
              <a:gd name="connsiteX112" fmla="*/ 2058061 w 12192000"/>
              <a:gd name="connsiteY112" fmla="*/ 2047942 h 2240205"/>
              <a:gd name="connsiteX113" fmla="*/ 2042244 w 12192000"/>
              <a:gd name="connsiteY113" fmla="*/ 2055560 h 2240205"/>
              <a:gd name="connsiteX114" fmla="*/ 1877728 w 12192000"/>
              <a:gd name="connsiteY114" fmla="*/ 2101004 h 2240205"/>
              <a:gd name="connsiteX115" fmla="*/ 1759056 w 12192000"/>
              <a:gd name="connsiteY115" fmla="*/ 2125608 h 2240205"/>
              <a:gd name="connsiteX116" fmla="*/ 1637948 w 12192000"/>
              <a:gd name="connsiteY116" fmla="*/ 2172597 h 2240205"/>
              <a:gd name="connsiteX117" fmla="*/ 1434549 w 12192000"/>
              <a:gd name="connsiteY117" fmla="*/ 2234522 h 2240205"/>
              <a:gd name="connsiteX118" fmla="*/ 1370962 w 12192000"/>
              <a:gd name="connsiteY118" fmla="*/ 2237474 h 2240205"/>
              <a:gd name="connsiteX119" fmla="*/ 1356367 w 12192000"/>
              <a:gd name="connsiteY119" fmla="*/ 2235089 h 2240205"/>
              <a:gd name="connsiteX120" fmla="*/ 1279765 w 12192000"/>
              <a:gd name="connsiteY120" fmla="*/ 2229639 h 2240205"/>
              <a:gd name="connsiteX121" fmla="*/ 1195347 w 12192000"/>
              <a:gd name="connsiteY121" fmla="*/ 2212354 h 2240205"/>
              <a:gd name="connsiteX122" fmla="*/ 970251 w 12192000"/>
              <a:gd name="connsiteY122" fmla="*/ 2221029 h 2240205"/>
              <a:gd name="connsiteX123" fmla="*/ 812914 w 12192000"/>
              <a:gd name="connsiteY123" fmla="*/ 2210095 h 2240205"/>
              <a:gd name="connsiteX124" fmla="*/ 776382 w 12192000"/>
              <a:gd name="connsiteY124" fmla="*/ 2204512 h 2240205"/>
              <a:gd name="connsiteX125" fmla="*/ 597225 w 12192000"/>
              <a:gd name="connsiteY125" fmla="*/ 2180999 h 2240205"/>
              <a:gd name="connsiteX126" fmla="*/ 520671 w 12192000"/>
              <a:gd name="connsiteY126" fmla="*/ 2180980 h 2240205"/>
              <a:gd name="connsiteX127" fmla="*/ 515024 w 12192000"/>
              <a:gd name="connsiteY127" fmla="*/ 2179258 h 2240205"/>
              <a:gd name="connsiteX128" fmla="*/ 413835 w 12192000"/>
              <a:gd name="connsiteY128" fmla="*/ 2156783 h 2240205"/>
              <a:gd name="connsiteX129" fmla="*/ 376513 w 12192000"/>
              <a:gd name="connsiteY129" fmla="*/ 2154014 h 2240205"/>
              <a:gd name="connsiteX130" fmla="*/ 273386 w 12192000"/>
              <a:gd name="connsiteY130" fmla="*/ 2142551 h 2240205"/>
              <a:gd name="connsiteX131" fmla="*/ 77641 w 12192000"/>
              <a:gd name="connsiteY131" fmla="*/ 2126835 h 2240205"/>
              <a:gd name="connsiteX132" fmla="*/ 37645 w 12192000"/>
              <a:gd name="connsiteY132" fmla="*/ 2115401 h 2240205"/>
              <a:gd name="connsiteX133" fmla="*/ 4572 w 12192000"/>
              <a:gd name="connsiteY133" fmla="*/ 2111091 h 2240205"/>
              <a:gd name="connsiteX134" fmla="*/ 0 w 12192000"/>
              <a:gd name="connsiteY134" fmla="*/ 2110468 h 2240205"/>
              <a:gd name="connsiteX135" fmla="*/ 0 w 12192000"/>
              <a:gd name="connsiteY13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44189 w 12192000"/>
              <a:gd name="connsiteY20" fmla="*/ 938966 h 2240205"/>
              <a:gd name="connsiteX21" fmla="*/ 9500499 w 12192000"/>
              <a:gd name="connsiteY21" fmla="*/ 954680 h 2240205"/>
              <a:gd name="connsiteX22" fmla="*/ 9410017 w 12192000"/>
              <a:gd name="connsiteY22" fmla="*/ 993931 h 2240205"/>
              <a:gd name="connsiteX23" fmla="*/ 9392919 w 12192000"/>
              <a:gd name="connsiteY23" fmla="*/ 994656 h 2240205"/>
              <a:gd name="connsiteX24" fmla="*/ 9268019 w 12192000"/>
              <a:gd name="connsiteY24" fmla="*/ 1007442 h 2240205"/>
              <a:gd name="connsiteX25" fmla="*/ 9188177 w 12192000"/>
              <a:gd name="connsiteY25" fmla="*/ 1035474 h 2240205"/>
              <a:gd name="connsiteX26" fmla="*/ 9155969 w 12192000"/>
              <a:gd name="connsiteY26" fmla="*/ 1046804 h 2240205"/>
              <a:gd name="connsiteX27" fmla="*/ 9133985 w 12192000"/>
              <a:gd name="connsiteY27" fmla="*/ 1046450 h 2240205"/>
              <a:gd name="connsiteX28" fmla="*/ 9003462 w 12192000"/>
              <a:gd name="connsiteY28" fmla="*/ 1042406 h 2240205"/>
              <a:gd name="connsiteX29" fmla="*/ 8968445 w 12192000"/>
              <a:gd name="connsiteY29" fmla="*/ 1052169 h 2240205"/>
              <a:gd name="connsiteX30" fmla="*/ 8886001 w 12192000"/>
              <a:gd name="connsiteY30" fmla="*/ 1067468 h 2240205"/>
              <a:gd name="connsiteX31" fmla="*/ 8838610 w 12192000"/>
              <a:gd name="connsiteY31" fmla="*/ 1075091 h 2240205"/>
              <a:gd name="connsiteX32" fmla="*/ 8665605 w 12192000"/>
              <a:gd name="connsiteY32" fmla="*/ 1110791 h 2240205"/>
              <a:gd name="connsiteX33" fmla="*/ 8584946 w 12192000"/>
              <a:gd name="connsiteY33" fmla="*/ 1135226 h 2240205"/>
              <a:gd name="connsiteX34" fmla="*/ 8419755 w 12192000"/>
              <a:gd name="connsiteY34" fmla="*/ 1216260 h 2240205"/>
              <a:gd name="connsiteX35" fmla="*/ 8411626 w 12192000"/>
              <a:gd name="connsiteY35" fmla="*/ 1214397 h 2240205"/>
              <a:gd name="connsiteX36" fmla="*/ 8363469 w 12192000"/>
              <a:gd name="connsiteY36" fmla="*/ 1246658 h 2240205"/>
              <a:gd name="connsiteX37" fmla="*/ 8275497 w 12192000"/>
              <a:gd name="connsiteY37" fmla="*/ 1264396 h 2240205"/>
              <a:gd name="connsiteX38" fmla="*/ 8074238 w 12192000"/>
              <a:gd name="connsiteY38" fmla="*/ 1301895 h 2240205"/>
              <a:gd name="connsiteX39" fmla="*/ 7902328 w 12192000"/>
              <a:gd name="connsiteY39" fmla="*/ 1345865 h 2240205"/>
              <a:gd name="connsiteX40" fmla="*/ 7840612 w 12192000"/>
              <a:gd name="connsiteY40" fmla="*/ 1369373 h 2240205"/>
              <a:gd name="connsiteX41" fmla="*/ 7786819 w 12192000"/>
              <a:gd name="connsiteY41" fmla="*/ 1378970 h 2240205"/>
              <a:gd name="connsiteX42" fmla="*/ 7548172 w 12192000"/>
              <a:gd name="connsiteY42" fmla="*/ 1417460 h 2240205"/>
              <a:gd name="connsiteX43" fmla="*/ 7483437 w 12192000"/>
              <a:gd name="connsiteY43" fmla="*/ 1478152 h 2240205"/>
              <a:gd name="connsiteX44" fmla="*/ 7377870 w 12192000"/>
              <a:gd name="connsiteY44" fmla="*/ 1523319 h 2240205"/>
              <a:gd name="connsiteX45" fmla="*/ 7230737 w 12192000"/>
              <a:gd name="connsiteY45" fmla="*/ 1562633 h 2240205"/>
              <a:gd name="connsiteX46" fmla="*/ 7224458 w 12192000"/>
              <a:gd name="connsiteY46" fmla="*/ 1573008 h 2240205"/>
              <a:gd name="connsiteX47" fmla="*/ 7183121 w 12192000"/>
              <a:gd name="connsiteY47" fmla="*/ 1595162 h 2240205"/>
              <a:gd name="connsiteX48" fmla="*/ 7164601 w 12192000"/>
              <a:gd name="connsiteY48" fmla="*/ 1606490 h 2240205"/>
              <a:gd name="connsiteX49" fmla="*/ 6900177 w 12192000"/>
              <a:gd name="connsiteY49" fmla="*/ 1636016 h 2240205"/>
              <a:gd name="connsiteX50" fmla="*/ 6795372 w 12192000"/>
              <a:gd name="connsiteY50" fmla="*/ 1644845 h 2240205"/>
              <a:gd name="connsiteX51" fmla="*/ 6692251 w 12192000"/>
              <a:gd name="connsiteY51" fmla="*/ 1656357 h 2240205"/>
              <a:gd name="connsiteX52" fmla="*/ 6655235 w 12192000"/>
              <a:gd name="connsiteY52" fmla="*/ 1661869 h 2240205"/>
              <a:gd name="connsiteX53" fmla="*/ 6554894 w 12192000"/>
              <a:gd name="connsiteY53" fmla="*/ 1664428 h 2240205"/>
              <a:gd name="connsiteX54" fmla="*/ 6516595 w 12192000"/>
              <a:gd name="connsiteY54" fmla="*/ 1667475 h 2240205"/>
              <a:gd name="connsiteX55" fmla="*/ 6508541 w 12192000"/>
              <a:gd name="connsiteY55" fmla="*/ 1668757 h 2240205"/>
              <a:gd name="connsiteX56" fmla="*/ 6471012 w 12192000"/>
              <a:gd name="connsiteY56" fmla="*/ 1678604 h 2240205"/>
              <a:gd name="connsiteX57" fmla="*/ 6364035 w 12192000"/>
              <a:gd name="connsiteY57" fmla="*/ 1667683 h 2240205"/>
              <a:gd name="connsiteX58" fmla="*/ 6243319 w 12192000"/>
              <a:gd name="connsiteY58" fmla="*/ 1695560 h 2240205"/>
              <a:gd name="connsiteX59" fmla="*/ 6098321 w 12192000"/>
              <a:gd name="connsiteY59" fmla="*/ 1721646 h 2240205"/>
              <a:gd name="connsiteX60" fmla="*/ 5880652 w 12192000"/>
              <a:gd name="connsiteY60" fmla="*/ 1779643 h 2240205"/>
              <a:gd name="connsiteX61" fmla="*/ 5785959 w 12192000"/>
              <a:gd name="connsiteY61" fmla="*/ 1775307 h 2240205"/>
              <a:gd name="connsiteX62" fmla="*/ 5643534 w 12192000"/>
              <a:gd name="connsiteY62" fmla="*/ 1802919 h 2240205"/>
              <a:gd name="connsiteX63" fmla="*/ 5518799 w 12192000"/>
              <a:gd name="connsiteY63" fmla="*/ 1818312 h 2240205"/>
              <a:gd name="connsiteX64" fmla="*/ 5505014 w 12192000"/>
              <a:gd name="connsiteY64" fmla="*/ 1819259 h 2240205"/>
              <a:gd name="connsiteX65" fmla="*/ 5453307 w 12192000"/>
              <a:gd name="connsiteY65" fmla="*/ 1815450 h 2240205"/>
              <a:gd name="connsiteX66" fmla="*/ 5221533 w 12192000"/>
              <a:gd name="connsiteY66" fmla="*/ 1846950 h 2240205"/>
              <a:gd name="connsiteX67" fmla="*/ 5149802 w 12192000"/>
              <a:gd name="connsiteY67" fmla="*/ 1844846 h 2240205"/>
              <a:gd name="connsiteX68" fmla="*/ 5114927 w 12192000"/>
              <a:gd name="connsiteY68" fmla="*/ 1847827 h 2240205"/>
              <a:gd name="connsiteX69" fmla="*/ 5108970 w 12192000"/>
              <a:gd name="connsiteY69" fmla="*/ 1847935 h 2240205"/>
              <a:gd name="connsiteX70" fmla="*/ 5067961 w 12192000"/>
              <a:gd name="connsiteY70" fmla="*/ 1845917 h 2240205"/>
              <a:gd name="connsiteX71" fmla="*/ 5007075 w 12192000"/>
              <a:gd name="connsiteY71" fmla="*/ 1838626 h 2240205"/>
              <a:gd name="connsiteX72" fmla="*/ 4944087 w 12192000"/>
              <a:gd name="connsiteY72" fmla="*/ 1823332 h 2240205"/>
              <a:gd name="connsiteX73" fmla="*/ 4907662 w 12192000"/>
              <a:gd name="connsiteY73" fmla="*/ 1816900 h 2240205"/>
              <a:gd name="connsiteX74" fmla="*/ 4882386 w 12192000"/>
              <a:gd name="connsiteY74" fmla="*/ 1809844 h 2240205"/>
              <a:gd name="connsiteX75" fmla="*/ 4811440 w 12192000"/>
              <a:gd name="connsiteY75" fmla="*/ 1804655 h 2240205"/>
              <a:gd name="connsiteX76" fmla="*/ 4691075 w 12192000"/>
              <a:gd name="connsiteY76" fmla="*/ 1801389 h 2240205"/>
              <a:gd name="connsiteX77" fmla="*/ 4640313 w 12192000"/>
              <a:gd name="connsiteY77" fmla="*/ 1784307 h 2240205"/>
              <a:gd name="connsiteX78" fmla="*/ 4536503 w 12192000"/>
              <a:gd name="connsiteY78" fmla="*/ 1785334 h 2240205"/>
              <a:gd name="connsiteX79" fmla="*/ 4513724 w 12192000"/>
              <a:gd name="connsiteY79" fmla="*/ 1791996 h 2240205"/>
              <a:gd name="connsiteX80" fmla="*/ 4459810 w 12192000"/>
              <a:gd name="connsiteY80" fmla="*/ 1797886 h 2240205"/>
              <a:gd name="connsiteX81" fmla="*/ 4379064 w 12192000"/>
              <a:gd name="connsiteY81" fmla="*/ 1817177 h 2240205"/>
              <a:gd name="connsiteX82" fmla="*/ 4290981 w 12192000"/>
              <a:gd name="connsiteY82" fmla="*/ 1839677 h 2240205"/>
              <a:gd name="connsiteX83" fmla="*/ 4238372 w 12192000"/>
              <a:gd name="connsiteY83" fmla="*/ 1851480 h 2240205"/>
              <a:gd name="connsiteX84" fmla="*/ 4232517 w 12192000"/>
              <a:gd name="connsiteY84" fmla="*/ 1852567 h 2240205"/>
              <a:gd name="connsiteX85" fmla="*/ 4191732 w 12192000"/>
              <a:gd name="connsiteY85" fmla="*/ 1857328 h 2240205"/>
              <a:gd name="connsiteX86" fmla="*/ 4065532 w 12192000"/>
              <a:gd name="connsiteY86" fmla="*/ 1855477 h 2240205"/>
              <a:gd name="connsiteX87" fmla="*/ 4028460 w 12192000"/>
              <a:gd name="connsiteY87" fmla="*/ 1855137 h 2240205"/>
              <a:gd name="connsiteX88" fmla="*/ 4002267 w 12192000"/>
              <a:gd name="connsiteY88" fmla="*/ 1852352 h 2240205"/>
              <a:gd name="connsiteX89" fmla="*/ 3931396 w 12192000"/>
              <a:gd name="connsiteY89" fmla="*/ 1858915 h 2240205"/>
              <a:gd name="connsiteX90" fmla="*/ 3812162 w 12192000"/>
              <a:gd name="connsiteY90" fmla="*/ 1875501 h 2240205"/>
              <a:gd name="connsiteX91" fmla="*/ 3758105 w 12192000"/>
              <a:gd name="connsiteY91" fmla="*/ 1871856 h 2240205"/>
              <a:gd name="connsiteX92" fmla="*/ 3567259 w 12192000"/>
              <a:gd name="connsiteY92" fmla="*/ 1893482 h 2240205"/>
              <a:gd name="connsiteX93" fmla="*/ 3405770 w 12192000"/>
              <a:gd name="connsiteY93" fmla="*/ 1904591 h 2240205"/>
              <a:gd name="connsiteX94" fmla="*/ 3280097 w 12192000"/>
              <a:gd name="connsiteY94" fmla="*/ 1919610 h 2240205"/>
              <a:gd name="connsiteX95" fmla="*/ 3009910 w 12192000"/>
              <a:gd name="connsiteY95" fmla="*/ 1957866 h 2240205"/>
              <a:gd name="connsiteX96" fmla="*/ 2995934 w 12192000"/>
              <a:gd name="connsiteY96" fmla="*/ 1967085 h 2240205"/>
              <a:gd name="connsiteX97" fmla="*/ 2942858 w 12192000"/>
              <a:gd name="connsiteY97" fmla="*/ 1981367 h 2240205"/>
              <a:gd name="connsiteX98" fmla="*/ 2875436 w 12192000"/>
              <a:gd name="connsiteY98" fmla="*/ 1996977 h 2240205"/>
              <a:gd name="connsiteX99" fmla="*/ 2874892 w 12192000"/>
              <a:gd name="connsiteY99" fmla="*/ 1996085 h 2240205"/>
              <a:gd name="connsiteX100" fmla="*/ 2843662 w 12192000"/>
              <a:gd name="connsiteY100" fmla="*/ 1992498 h 2240205"/>
              <a:gd name="connsiteX101" fmla="*/ 2718916 w 12192000"/>
              <a:gd name="connsiteY101" fmla="*/ 1990867 h 2240205"/>
              <a:gd name="connsiteX102" fmla="*/ 2713522 w 12192000"/>
              <a:gd name="connsiteY102" fmla="*/ 1990173 h 2240205"/>
              <a:gd name="connsiteX103" fmla="*/ 2476147 w 12192000"/>
              <a:gd name="connsiteY103" fmla="*/ 1998305 h 2240205"/>
              <a:gd name="connsiteX104" fmla="*/ 2373568 w 12192000"/>
              <a:gd name="connsiteY104" fmla="*/ 2003219 h 2240205"/>
              <a:gd name="connsiteX105" fmla="*/ 2287219 w 12192000"/>
              <a:gd name="connsiteY105" fmla="*/ 1998750 h 2240205"/>
              <a:gd name="connsiteX106" fmla="*/ 2243069 w 12192000"/>
              <a:gd name="connsiteY106" fmla="*/ 2005321 h 2240205"/>
              <a:gd name="connsiteX107" fmla="*/ 2164831 w 12192000"/>
              <a:gd name="connsiteY107" fmla="*/ 2010143 h 2240205"/>
              <a:gd name="connsiteX108" fmla="*/ 2085228 w 12192000"/>
              <a:gd name="connsiteY108" fmla="*/ 2046431 h 2240205"/>
              <a:gd name="connsiteX109" fmla="*/ 2058061 w 12192000"/>
              <a:gd name="connsiteY109" fmla="*/ 2047942 h 2240205"/>
              <a:gd name="connsiteX110" fmla="*/ 2042244 w 12192000"/>
              <a:gd name="connsiteY110" fmla="*/ 2055560 h 2240205"/>
              <a:gd name="connsiteX111" fmla="*/ 1877728 w 12192000"/>
              <a:gd name="connsiteY111" fmla="*/ 2101004 h 2240205"/>
              <a:gd name="connsiteX112" fmla="*/ 1759056 w 12192000"/>
              <a:gd name="connsiteY112" fmla="*/ 2125608 h 2240205"/>
              <a:gd name="connsiteX113" fmla="*/ 1637948 w 12192000"/>
              <a:gd name="connsiteY113" fmla="*/ 2172597 h 2240205"/>
              <a:gd name="connsiteX114" fmla="*/ 1434549 w 12192000"/>
              <a:gd name="connsiteY114" fmla="*/ 2234522 h 2240205"/>
              <a:gd name="connsiteX115" fmla="*/ 1370962 w 12192000"/>
              <a:gd name="connsiteY115" fmla="*/ 2237474 h 2240205"/>
              <a:gd name="connsiteX116" fmla="*/ 1356367 w 12192000"/>
              <a:gd name="connsiteY116" fmla="*/ 2235089 h 2240205"/>
              <a:gd name="connsiteX117" fmla="*/ 1279765 w 12192000"/>
              <a:gd name="connsiteY117" fmla="*/ 2229639 h 2240205"/>
              <a:gd name="connsiteX118" fmla="*/ 1195347 w 12192000"/>
              <a:gd name="connsiteY118" fmla="*/ 2212354 h 2240205"/>
              <a:gd name="connsiteX119" fmla="*/ 970251 w 12192000"/>
              <a:gd name="connsiteY119" fmla="*/ 2221029 h 2240205"/>
              <a:gd name="connsiteX120" fmla="*/ 812914 w 12192000"/>
              <a:gd name="connsiteY120" fmla="*/ 2210095 h 2240205"/>
              <a:gd name="connsiteX121" fmla="*/ 776382 w 12192000"/>
              <a:gd name="connsiteY121" fmla="*/ 2204512 h 2240205"/>
              <a:gd name="connsiteX122" fmla="*/ 597225 w 12192000"/>
              <a:gd name="connsiteY122" fmla="*/ 2180999 h 2240205"/>
              <a:gd name="connsiteX123" fmla="*/ 520671 w 12192000"/>
              <a:gd name="connsiteY123" fmla="*/ 2180980 h 2240205"/>
              <a:gd name="connsiteX124" fmla="*/ 515024 w 12192000"/>
              <a:gd name="connsiteY124" fmla="*/ 2179258 h 2240205"/>
              <a:gd name="connsiteX125" fmla="*/ 413835 w 12192000"/>
              <a:gd name="connsiteY125" fmla="*/ 2156783 h 2240205"/>
              <a:gd name="connsiteX126" fmla="*/ 376513 w 12192000"/>
              <a:gd name="connsiteY126" fmla="*/ 2154014 h 2240205"/>
              <a:gd name="connsiteX127" fmla="*/ 273386 w 12192000"/>
              <a:gd name="connsiteY127" fmla="*/ 2142551 h 2240205"/>
              <a:gd name="connsiteX128" fmla="*/ 77641 w 12192000"/>
              <a:gd name="connsiteY128" fmla="*/ 2126835 h 2240205"/>
              <a:gd name="connsiteX129" fmla="*/ 37645 w 12192000"/>
              <a:gd name="connsiteY129" fmla="*/ 2115401 h 2240205"/>
              <a:gd name="connsiteX130" fmla="*/ 4572 w 12192000"/>
              <a:gd name="connsiteY130" fmla="*/ 2111091 h 2240205"/>
              <a:gd name="connsiteX131" fmla="*/ 0 w 12192000"/>
              <a:gd name="connsiteY131" fmla="*/ 2110468 h 2240205"/>
              <a:gd name="connsiteX132" fmla="*/ 0 w 12192000"/>
              <a:gd name="connsiteY132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46594 w 12192000"/>
              <a:gd name="connsiteY9" fmla="*/ 765069 h 2240205"/>
              <a:gd name="connsiteX10" fmla="*/ 10739478 w 12192000"/>
              <a:gd name="connsiteY10" fmla="*/ 776841 h 2240205"/>
              <a:gd name="connsiteX11" fmla="*/ 10458762 w 12192000"/>
              <a:gd name="connsiteY11" fmla="*/ 755400 h 2240205"/>
              <a:gd name="connsiteX12" fmla="*/ 10211200 w 12192000"/>
              <a:gd name="connsiteY12" fmla="*/ 767513 h 2240205"/>
              <a:gd name="connsiteX13" fmla="*/ 10167995 w 12192000"/>
              <a:gd name="connsiteY13" fmla="*/ 760843 h 2240205"/>
              <a:gd name="connsiteX14" fmla="*/ 9997044 w 12192000"/>
              <a:gd name="connsiteY14" fmla="*/ 780129 h 2240205"/>
              <a:gd name="connsiteX15" fmla="*/ 9943887 w 12192000"/>
              <a:gd name="connsiteY15" fmla="*/ 804141 h 2240205"/>
              <a:gd name="connsiteX16" fmla="*/ 9918248 w 12192000"/>
              <a:gd name="connsiteY16" fmla="*/ 816628 h 2240205"/>
              <a:gd name="connsiteX17" fmla="*/ 9767091 w 12192000"/>
              <a:gd name="connsiteY17" fmla="*/ 870550 h 2240205"/>
              <a:gd name="connsiteX18" fmla="*/ 9683005 w 12192000"/>
              <a:gd name="connsiteY18" fmla="*/ 894128 h 2240205"/>
              <a:gd name="connsiteX19" fmla="*/ 9500499 w 12192000"/>
              <a:gd name="connsiteY19" fmla="*/ 954680 h 2240205"/>
              <a:gd name="connsiteX20" fmla="*/ 9410017 w 12192000"/>
              <a:gd name="connsiteY20" fmla="*/ 993931 h 2240205"/>
              <a:gd name="connsiteX21" fmla="*/ 9392919 w 12192000"/>
              <a:gd name="connsiteY21" fmla="*/ 994656 h 2240205"/>
              <a:gd name="connsiteX22" fmla="*/ 9268019 w 12192000"/>
              <a:gd name="connsiteY22" fmla="*/ 1007442 h 2240205"/>
              <a:gd name="connsiteX23" fmla="*/ 9188177 w 12192000"/>
              <a:gd name="connsiteY23" fmla="*/ 1035474 h 2240205"/>
              <a:gd name="connsiteX24" fmla="*/ 9155969 w 12192000"/>
              <a:gd name="connsiteY24" fmla="*/ 1046804 h 2240205"/>
              <a:gd name="connsiteX25" fmla="*/ 9133985 w 12192000"/>
              <a:gd name="connsiteY25" fmla="*/ 1046450 h 2240205"/>
              <a:gd name="connsiteX26" fmla="*/ 9003462 w 12192000"/>
              <a:gd name="connsiteY26" fmla="*/ 1042406 h 2240205"/>
              <a:gd name="connsiteX27" fmla="*/ 8968445 w 12192000"/>
              <a:gd name="connsiteY27" fmla="*/ 1052169 h 2240205"/>
              <a:gd name="connsiteX28" fmla="*/ 8886001 w 12192000"/>
              <a:gd name="connsiteY28" fmla="*/ 1067468 h 2240205"/>
              <a:gd name="connsiteX29" fmla="*/ 8838610 w 12192000"/>
              <a:gd name="connsiteY29" fmla="*/ 1075091 h 2240205"/>
              <a:gd name="connsiteX30" fmla="*/ 8665605 w 12192000"/>
              <a:gd name="connsiteY30" fmla="*/ 1110791 h 2240205"/>
              <a:gd name="connsiteX31" fmla="*/ 8584946 w 12192000"/>
              <a:gd name="connsiteY31" fmla="*/ 1135226 h 2240205"/>
              <a:gd name="connsiteX32" fmla="*/ 8419755 w 12192000"/>
              <a:gd name="connsiteY32" fmla="*/ 1216260 h 2240205"/>
              <a:gd name="connsiteX33" fmla="*/ 8411626 w 12192000"/>
              <a:gd name="connsiteY33" fmla="*/ 1214397 h 2240205"/>
              <a:gd name="connsiteX34" fmla="*/ 8363469 w 12192000"/>
              <a:gd name="connsiteY34" fmla="*/ 1246658 h 2240205"/>
              <a:gd name="connsiteX35" fmla="*/ 8275497 w 12192000"/>
              <a:gd name="connsiteY35" fmla="*/ 1264396 h 2240205"/>
              <a:gd name="connsiteX36" fmla="*/ 8074238 w 12192000"/>
              <a:gd name="connsiteY36" fmla="*/ 1301895 h 2240205"/>
              <a:gd name="connsiteX37" fmla="*/ 7902328 w 12192000"/>
              <a:gd name="connsiteY37" fmla="*/ 1345865 h 2240205"/>
              <a:gd name="connsiteX38" fmla="*/ 7840612 w 12192000"/>
              <a:gd name="connsiteY38" fmla="*/ 1369373 h 2240205"/>
              <a:gd name="connsiteX39" fmla="*/ 7786819 w 12192000"/>
              <a:gd name="connsiteY39" fmla="*/ 1378970 h 2240205"/>
              <a:gd name="connsiteX40" fmla="*/ 7548172 w 12192000"/>
              <a:gd name="connsiteY40" fmla="*/ 1417460 h 2240205"/>
              <a:gd name="connsiteX41" fmla="*/ 7483437 w 12192000"/>
              <a:gd name="connsiteY41" fmla="*/ 1478152 h 2240205"/>
              <a:gd name="connsiteX42" fmla="*/ 7377870 w 12192000"/>
              <a:gd name="connsiteY42" fmla="*/ 1523319 h 2240205"/>
              <a:gd name="connsiteX43" fmla="*/ 7230737 w 12192000"/>
              <a:gd name="connsiteY43" fmla="*/ 1562633 h 2240205"/>
              <a:gd name="connsiteX44" fmla="*/ 7224458 w 12192000"/>
              <a:gd name="connsiteY44" fmla="*/ 1573008 h 2240205"/>
              <a:gd name="connsiteX45" fmla="*/ 7183121 w 12192000"/>
              <a:gd name="connsiteY45" fmla="*/ 1595162 h 2240205"/>
              <a:gd name="connsiteX46" fmla="*/ 7164601 w 12192000"/>
              <a:gd name="connsiteY46" fmla="*/ 1606490 h 2240205"/>
              <a:gd name="connsiteX47" fmla="*/ 6900177 w 12192000"/>
              <a:gd name="connsiteY47" fmla="*/ 1636016 h 2240205"/>
              <a:gd name="connsiteX48" fmla="*/ 6795372 w 12192000"/>
              <a:gd name="connsiteY48" fmla="*/ 1644845 h 2240205"/>
              <a:gd name="connsiteX49" fmla="*/ 6692251 w 12192000"/>
              <a:gd name="connsiteY49" fmla="*/ 1656357 h 2240205"/>
              <a:gd name="connsiteX50" fmla="*/ 6655235 w 12192000"/>
              <a:gd name="connsiteY50" fmla="*/ 1661869 h 2240205"/>
              <a:gd name="connsiteX51" fmla="*/ 6554894 w 12192000"/>
              <a:gd name="connsiteY51" fmla="*/ 1664428 h 2240205"/>
              <a:gd name="connsiteX52" fmla="*/ 6516595 w 12192000"/>
              <a:gd name="connsiteY52" fmla="*/ 1667475 h 2240205"/>
              <a:gd name="connsiteX53" fmla="*/ 6508541 w 12192000"/>
              <a:gd name="connsiteY53" fmla="*/ 1668757 h 2240205"/>
              <a:gd name="connsiteX54" fmla="*/ 6471012 w 12192000"/>
              <a:gd name="connsiteY54" fmla="*/ 1678604 h 2240205"/>
              <a:gd name="connsiteX55" fmla="*/ 6364035 w 12192000"/>
              <a:gd name="connsiteY55" fmla="*/ 1667683 h 2240205"/>
              <a:gd name="connsiteX56" fmla="*/ 6243319 w 12192000"/>
              <a:gd name="connsiteY56" fmla="*/ 1695560 h 2240205"/>
              <a:gd name="connsiteX57" fmla="*/ 6098321 w 12192000"/>
              <a:gd name="connsiteY57" fmla="*/ 1721646 h 2240205"/>
              <a:gd name="connsiteX58" fmla="*/ 5880652 w 12192000"/>
              <a:gd name="connsiteY58" fmla="*/ 1779643 h 2240205"/>
              <a:gd name="connsiteX59" fmla="*/ 5785959 w 12192000"/>
              <a:gd name="connsiteY59" fmla="*/ 1775307 h 2240205"/>
              <a:gd name="connsiteX60" fmla="*/ 5643534 w 12192000"/>
              <a:gd name="connsiteY60" fmla="*/ 1802919 h 2240205"/>
              <a:gd name="connsiteX61" fmla="*/ 5518799 w 12192000"/>
              <a:gd name="connsiteY61" fmla="*/ 1818312 h 2240205"/>
              <a:gd name="connsiteX62" fmla="*/ 5505014 w 12192000"/>
              <a:gd name="connsiteY62" fmla="*/ 1819259 h 2240205"/>
              <a:gd name="connsiteX63" fmla="*/ 5453307 w 12192000"/>
              <a:gd name="connsiteY63" fmla="*/ 1815450 h 2240205"/>
              <a:gd name="connsiteX64" fmla="*/ 5221533 w 12192000"/>
              <a:gd name="connsiteY64" fmla="*/ 1846950 h 2240205"/>
              <a:gd name="connsiteX65" fmla="*/ 5149802 w 12192000"/>
              <a:gd name="connsiteY65" fmla="*/ 1844846 h 2240205"/>
              <a:gd name="connsiteX66" fmla="*/ 5114927 w 12192000"/>
              <a:gd name="connsiteY66" fmla="*/ 1847827 h 2240205"/>
              <a:gd name="connsiteX67" fmla="*/ 5108970 w 12192000"/>
              <a:gd name="connsiteY67" fmla="*/ 1847935 h 2240205"/>
              <a:gd name="connsiteX68" fmla="*/ 5067961 w 12192000"/>
              <a:gd name="connsiteY68" fmla="*/ 1845917 h 2240205"/>
              <a:gd name="connsiteX69" fmla="*/ 5007075 w 12192000"/>
              <a:gd name="connsiteY69" fmla="*/ 1838626 h 2240205"/>
              <a:gd name="connsiteX70" fmla="*/ 4944087 w 12192000"/>
              <a:gd name="connsiteY70" fmla="*/ 1823332 h 2240205"/>
              <a:gd name="connsiteX71" fmla="*/ 4907662 w 12192000"/>
              <a:gd name="connsiteY71" fmla="*/ 1816900 h 2240205"/>
              <a:gd name="connsiteX72" fmla="*/ 4882386 w 12192000"/>
              <a:gd name="connsiteY72" fmla="*/ 1809844 h 2240205"/>
              <a:gd name="connsiteX73" fmla="*/ 4811440 w 12192000"/>
              <a:gd name="connsiteY73" fmla="*/ 1804655 h 2240205"/>
              <a:gd name="connsiteX74" fmla="*/ 4691075 w 12192000"/>
              <a:gd name="connsiteY74" fmla="*/ 1801389 h 2240205"/>
              <a:gd name="connsiteX75" fmla="*/ 4640313 w 12192000"/>
              <a:gd name="connsiteY75" fmla="*/ 1784307 h 2240205"/>
              <a:gd name="connsiteX76" fmla="*/ 4536503 w 12192000"/>
              <a:gd name="connsiteY76" fmla="*/ 1785334 h 2240205"/>
              <a:gd name="connsiteX77" fmla="*/ 4513724 w 12192000"/>
              <a:gd name="connsiteY77" fmla="*/ 1791996 h 2240205"/>
              <a:gd name="connsiteX78" fmla="*/ 4459810 w 12192000"/>
              <a:gd name="connsiteY78" fmla="*/ 1797886 h 2240205"/>
              <a:gd name="connsiteX79" fmla="*/ 4379064 w 12192000"/>
              <a:gd name="connsiteY79" fmla="*/ 1817177 h 2240205"/>
              <a:gd name="connsiteX80" fmla="*/ 4290981 w 12192000"/>
              <a:gd name="connsiteY80" fmla="*/ 1839677 h 2240205"/>
              <a:gd name="connsiteX81" fmla="*/ 4238372 w 12192000"/>
              <a:gd name="connsiteY81" fmla="*/ 1851480 h 2240205"/>
              <a:gd name="connsiteX82" fmla="*/ 4232517 w 12192000"/>
              <a:gd name="connsiteY82" fmla="*/ 1852567 h 2240205"/>
              <a:gd name="connsiteX83" fmla="*/ 4191732 w 12192000"/>
              <a:gd name="connsiteY83" fmla="*/ 1857328 h 2240205"/>
              <a:gd name="connsiteX84" fmla="*/ 4065532 w 12192000"/>
              <a:gd name="connsiteY84" fmla="*/ 1855477 h 2240205"/>
              <a:gd name="connsiteX85" fmla="*/ 4028460 w 12192000"/>
              <a:gd name="connsiteY85" fmla="*/ 1855137 h 2240205"/>
              <a:gd name="connsiteX86" fmla="*/ 4002267 w 12192000"/>
              <a:gd name="connsiteY86" fmla="*/ 1852352 h 2240205"/>
              <a:gd name="connsiteX87" fmla="*/ 3931396 w 12192000"/>
              <a:gd name="connsiteY87" fmla="*/ 1858915 h 2240205"/>
              <a:gd name="connsiteX88" fmla="*/ 3812162 w 12192000"/>
              <a:gd name="connsiteY88" fmla="*/ 1875501 h 2240205"/>
              <a:gd name="connsiteX89" fmla="*/ 3758105 w 12192000"/>
              <a:gd name="connsiteY89" fmla="*/ 1871856 h 2240205"/>
              <a:gd name="connsiteX90" fmla="*/ 3567259 w 12192000"/>
              <a:gd name="connsiteY90" fmla="*/ 1893482 h 2240205"/>
              <a:gd name="connsiteX91" fmla="*/ 3405770 w 12192000"/>
              <a:gd name="connsiteY91" fmla="*/ 1904591 h 2240205"/>
              <a:gd name="connsiteX92" fmla="*/ 3280097 w 12192000"/>
              <a:gd name="connsiteY92" fmla="*/ 1919610 h 2240205"/>
              <a:gd name="connsiteX93" fmla="*/ 3009910 w 12192000"/>
              <a:gd name="connsiteY93" fmla="*/ 1957866 h 2240205"/>
              <a:gd name="connsiteX94" fmla="*/ 2995934 w 12192000"/>
              <a:gd name="connsiteY94" fmla="*/ 1967085 h 2240205"/>
              <a:gd name="connsiteX95" fmla="*/ 2942858 w 12192000"/>
              <a:gd name="connsiteY95" fmla="*/ 1981367 h 2240205"/>
              <a:gd name="connsiteX96" fmla="*/ 2875436 w 12192000"/>
              <a:gd name="connsiteY96" fmla="*/ 1996977 h 2240205"/>
              <a:gd name="connsiteX97" fmla="*/ 2874892 w 12192000"/>
              <a:gd name="connsiteY97" fmla="*/ 1996085 h 2240205"/>
              <a:gd name="connsiteX98" fmla="*/ 2843662 w 12192000"/>
              <a:gd name="connsiteY98" fmla="*/ 1992498 h 2240205"/>
              <a:gd name="connsiteX99" fmla="*/ 2718916 w 12192000"/>
              <a:gd name="connsiteY99" fmla="*/ 1990867 h 2240205"/>
              <a:gd name="connsiteX100" fmla="*/ 2713522 w 12192000"/>
              <a:gd name="connsiteY100" fmla="*/ 1990173 h 2240205"/>
              <a:gd name="connsiteX101" fmla="*/ 2476147 w 12192000"/>
              <a:gd name="connsiteY101" fmla="*/ 1998305 h 2240205"/>
              <a:gd name="connsiteX102" fmla="*/ 2373568 w 12192000"/>
              <a:gd name="connsiteY102" fmla="*/ 2003219 h 2240205"/>
              <a:gd name="connsiteX103" fmla="*/ 2287219 w 12192000"/>
              <a:gd name="connsiteY103" fmla="*/ 1998750 h 2240205"/>
              <a:gd name="connsiteX104" fmla="*/ 2243069 w 12192000"/>
              <a:gd name="connsiteY104" fmla="*/ 2005321 h 2240205"/>
              <a:gd name="connsiteX105" fmla="*/ 2164831 w 12192000"/>
              <a:gd name="connsiteY105" fmla="*/ 2010143 h 2240205"/>
              <a:gd name="connsiteX106" fmla="*/ 2085228 w 12192000"/>
              <a:gd name="connsiteY106" fmla="*/ 2046431 h 2240205"/>
              <a:gd name="connsiteX107" fmla="*/ 2058061 w 12192000"/>
              <a:gd name="connsiteY107" fmla="*/ 2047942 h 2240205"/>
              <a:gd name="connsiteX108" fmla="*/ 2042244 w 12192000"/>
              <a:gd name="connsiteY108" fmla="*/ 2055560 h 2240205"/>
              <a:gd name="connsiteX109" fmla="*/ 1877728 w 12192000"/>
              <a:gd name="connsiteY109" fmla="*/ 2101004 h 2240205"/>
              <a:gd name="connsiteX110" fmla="*/ 1759056 w 12192000"/>
              <a:gd name="connsiteY110" fmla="*/ 2125608 h 2240205"/>
              <a:gd name="connsiteX111" fmla="*/ 1637948 w 12192000"/>
              <a:gd name="connsiteY111" fmla="*/ 2172597 h 2240205"/>
              <a:gd name="connsiteX112" fmla="*/ 1434549 w 12192000"/>
              <a:gd name="connsiteY112" fmla="*/ 2234522 h 2240205"/>
              <a:gd name="connsiteX113" fmla="*/ 1370962 w 12192000"/>
              <a:gd name="connsiteY113" fmla="*/ 2237474 h 2240205"/>
              <a:gd name="connsiteX114" fmla="*/ 1356367 w 12192000"/>
              <a:gd name="connsiteY114" fmla="*/ 2235089 h 2240205"/>
              <a:gd name="connsiteX115" fmla="*/ 1279765 w 12192000"/>
              <a:gd name="connsiteY115" fmla="*/ 2229639 h 2240205"/>
              <a:gd name="connsiteX116" fmla="*/ 1195347 w 12192000"/>
              <a:gd name="connsiteY116" fmla="*/ 2212354 h 2240205"/>
              <a:gd name="connsiteX117" fmla="*/ 970251 w 12192000"/>
              <a:gd name="connsiteY117" fmla="*/ 2221029 h 2240205"/>
              <a:gd name="connsiteX118" fmla="*/ 812914 w 12192000"/>
              <a:gd name="connsiteY118" fmla="*/ 2210095 h 2240205"/>
              <a:gd name="connsiteX119" fmla="*/ 776382 w 12192000"/>
              <a:gd name="connsiteY119" fmla="*/ 2204512 h 2240205"/>
              <a:gd name="connsiteX120" fmla="*/ 597225 w 12192000"/>
              <a:gd name="connsiteY120" fmla="*/ 2180999 h 2240205"/>
              <a:gd name="connsiteX121" fmla="*/ 520671 w 12192000"/>
              <a:gd name="connsiteY121" fmla="*/ 2180980 h 2240205"/>
              <a:gd name="connsiteX122" fmla="*/ 515024 w 12192000"/>
              <a:gd name="connsiteY122" fmla="*/ 2179258 h 2240205"/>
              <a:gd name="connsiteX123" fmla="*/ 413835 w 12192000"/>
              <a:gd name="connsiteY123" fmla="*/ 2156783 h 2240205"/>
              <a:gd name="connsiteX124" fmla="*/ 376513 w 12192000"/>
              <a:gd name="connsiteY124" fmla="*/ 2154014 h 2240205"/>
              <a:gd name="connsiteX125" fmla="*/ 273386 w 12192000"/>
              <a:gd name="connsiteY125" fmla="*/ 2142551 h 2240205"/>
              <a:gd name="connsiteX126" fmla="*/ 77641 w 12192000"/>
              <a:gd name="connsiteY126" fmla="*/ 2126835 h 2240205"/>
              <a:gd name="connsiteX127" fmla="*/ 37645 w 12192000"/>
              <a:gd name="connsiteY127" fmla="*/ 2115401 h 2240205"/>
              <a:gd name="connsiteX128" fmla="*/ 4572 w 12192000"/>
              <a:gd name="connsiteY128" fmla="*/ 2111091 h 2240205"/>
              <a:gd name="connsiteX129" fmla="*/ 0 w 12192000"/>
              <a:gd name="connsiteY129" fmla="*/ 2110468 h 2240205"/>
              <a:gd name="connsiteX130" fmla="*/ 0 w 12192000"/>
              <a:gd name="connsiteY130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739478 w 12192000"/>
              <a:gd name="connsiteY9" fmla="*/ 776841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58061 w 12192000"/>
              <a:gd name="connsiteY104" fmla="*/ 2047942 h 2240205"/>
              <a:gd name="connsiteX105" fmla="*/ 2042244 w 12192000"/>
              <a:gd name="connsiteY105" fmla="*/ 2055560 h 2240205"/>
              <a:gd name="connsiteX106" fmla="*/ 1877728 w 12192000"/>
              <a:gd name="connsiteY106" fmla="*/ 2101004 h 2240205"/>
              <a:gd name="connsiteX107" fmla="*/ 1759056 w 12192000"/>
              <a:gd name="connsiteY107" fmla="*/ 2125608 h 2240205"/>
              <a:gd name="connsiteX108" fmla="*/ 1637948 w 12192000"/>
              <a:gd name="connsiteY108" fmla="*/ 2172597 h 2240205"/>
              <a:gd name="connsiteX109" fmla="*/ 1434549 w 12192000"/>
              <a:gd name="connsiteY109" fmla="*/ 2234522 h 2240205"/>
              <a:gd name="connsiteX110" fmla="*/ 1370962 w 12192000"/>
              <a:gd name="connsiteY110" fmla="*/ 2237474 h 2240205"/>
              <a:gd name="connsiteX111" fmla="*/ 1356367 w 12192000"/>
              <a:gd name="connsiteY111" fmla="*/ 2235089 h 2240205"/>
              <a:gd name="connsiteX112" fmla="*/ 1279765 w 12192000"/>
              <a:gd name="connsiteY112" fmla="*/ 2229639 h 2240205"/>
              <a:gd name="connsiteX113" fmla="*/ 1195347 w 12192000"/>
              <a:gd name="connsiteY113" fmla="*/ 2212354 h 2240205"/>
              <a:gd name="connsiteX114" fmla="*/ 970251 w 12192000"/>
              <a:gd name="connsiteY114" fmla="*/ 2221029 h 2240205"/>
              <a:gd name="connsiteX115" fmla="*/ 812914 w 12192000"/>
              <a:gd name="connsiteY115" fmla="*/ 2210095 h 2240205"/>
              <a:gd name="connsiteX116" fmla="*/ 776382 w 12192000"/>
              <a:gd name="connsiteY116" fmla="*/ 2204512 h 2240205"/>
              <a:gd name="connsiteX117" fmla="*/ 597225 w 12192000"/>
              <a:gd name="connsiteY117" fmla="*/ 2180999 h 2240205"/>
              <a:gd name="connsiteX118" fmla="*/ 520671 w 12192000"/>
              <a:gd name="connsiteY118" fmla="*/ 2180980 h 2240205"/>
              <a:gd name="connsiteX119" fmla="*/ 515024 w 12192000"/>
              <a:gd name="connsiteY119" fmla="*/ 2179258 h 2240205"/>
              <a:gd name="connsiteX120" fmla="*/ 413835 w 12192000"/>
              <a:gd name="connsiteY120" fmla="*/ 2156783 h 2240205"/>
              <a:gd name="connsiteX121" fmla="*/ 376513 w 12192000"/>
              <a:gd name="connsiteY121" fmla="*/ 2154014 h 2240205"/>
              <a:gd name="connsiteX122" fmla="*/ 273386 w 12192000"/>
              <a:gd name="connsiteY122" fmla="*/ 2142551 h 2240205"/>
              <a:gd name="connsiteX123" fmla="*/ 77641 w 12192000"/>
              <a:gd name="connsiteY123" fmla="*/ 2126835 h 2240205"/>
              <a:gd name="connsiteX124" fmla="*/ 37645 w 12192000"/>
              <a:gd name="connsiteY124" fmla="*/ 2115401 h 2240205"/>
              <a:gd name="connsiteX125" fmla="*/ 4572 w 12192000"/>
              <a:gd name="connsiteY125" fmla="*/ 2111091 h 2240205"/>
              <a:gd name="connsiteX126" fmla="*/ 0 w 12192000"/>
              <a:gd name="connsiteY126" fmla="*/ 2110468 h 2240205"/>
              <a:gd name="connsiteX127" fmla="*/ 0 w 12192000"/>
              <a:gd name="connsiteY127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192000" h="2240205">
                <a:moveTo>
                  <a:pt x="0" y="0"/>
                </a:moveTo>
                <a:lnTo>
                  <a:pt x="12192000" y="0"/>
                </a:lnTo>
                <a:lnTo>
                  <a:pt x="12192000" y="751299"/>
                </a:lnTo>
                <a:cubicBezTo>
                  <a:pt x="12034412" y="757358"/>
                  <a:pt x="11991124" y="738944"/>
                  <a:pt x="11890686" y="732766"/>
                </a:cubicBezTo>
                <a:cubicBezTo>
                  <a:pt x="11800345" y="732488"/>
                  <a:pt x="11704998" y="747086"/>
                  <a:pt x="11649954" y="749628"/>
                </a:cubicBezTo>
                <a:cubicBezTo>
                  <a:pt x="11613048" y="740951"/>
                  <a:pt x="11593031" y="740811"/>
                  <a:pt x="11560424" y="748017"/>
                </a:cubicBezTo>
                <a:cubicBezTo>
                  <a:pt x="11488916" y="747650"/>
                  <a:pt x="11449669" y="773362"/>
                  <a:pt x="11358455" y="747593"/>
                </a:cubicBezTo>
                <a:cubicBezTo>
                  <a:pt x="11316233" y="754756"/>
                  <a:pt x="11184875" y="735040"/>
                  <a:pt x="11165209" y="748852"/>
                </a:cubicBezTo>
                <a:cubicBezTo>
                  <a:pt x="11113345" y="753539"/>
                  <a:pt x="11140250" y="736122"/>
                  <a:pt x="11058755" y="749617"/>
                </a:cubicBezTo>
                <a:cubicBezTo>
                  <a:pt x="10973519" y="757854"/>
                  <a:pt x="10849163" y="781170"/>
                  <a:pt x="10803046" y="774328"/>
                </a:cubicBezTo>
                <a:cubicBezTo>
                  <a:pt x="10741852" y="776895"/>
                  <a:pt x="10540854" y="756546"/>
                  <a:pt x="10458762" y="755400"/>
                </a:cubicBezTo>
                <a:cubicBezTo>
                  <a:pt x="10426976" y="747433"/>
                  <a:pt x="10327242" y="773719"/>
                  <a:pt x="10211200" y="767513"/>
                </a:cubicBezTo>
                <a:cubicBezTo>
                  <a:pt x="10195912" y="761163"/>
                  <a:pt x="10172943" y="749095"/>
                  <a:pt x="10167995" y="760843"/>
                </a:cubicBezTo>
                <a:cubicBezTo>
                  <a:pt x="10131971" y="759999"/>
                  <a:pt x="10031208" y="777398"/>
                  <a:pt x="9997044" y="780129"/>
                </a:cubicBezTo>
                <a:cubicBezTo>
                  <a:pt x="9972443" y="801329"/>
                  <a:pt x="9951331" y="779975"/>
                  <a:pt x="9943887" y="804141"/>
                </a:cubicBezTo>
                <a:lnTo>
                  <a:pt x="9918248" y="816628"/>
                </a:lnTo>
                <a:cubicBezTo>
                  <a:pt x="9873419" y="812573"/>
                  <a:pt x="9807158" y="855024"/>
                  <a:pt x="9767091" y="870550"/>
                </a:cubicBezTo>
                <a:cubicBezTo>
                  <a:pt x="9728743" y="880857"/>
                  <a:pt x="9714210" y="859344"/>
                  <a:pt x="9683005" y="894128"/>
                </a:cubicBezTo>
                <a:cubicBezTo>
                  <a:pt x="9638573" y="908150"/>
                  <a:pt x="9553332" y="950611"/>
                  <a:pt x="9500499" y="954680"/>
                </a:cubicBezTo>
                <a:cubicBezTo>
                  <a:pt x="9451943" y="966288"/>
                  <a:pt x="9427947" y="987268"/>
                  <a:pt x="9410017" y="993931"/>
                </a:cubicBezTo>
                <a:cubicBezTo>
                  <a:pt x="9408360" y="990327"/>
                  <a:pt x="9395782" y="990863"/>
                  <a:pt x="9392919" y="994656"/>
                </a:cubicBezTo>
                <a:cubicBezTo>
                  <a:pt x="9369253" y="996908"/>
                  <a:pt x="9294395" y="1002709"/>
                  <a:pt x="9268019" y="1007442"/>
                </a:cubicBezTo>
                <a:lnTo>
                  <a:pt x="9188177" y="1035474"/>
                </a:lnTo>
                <a:cubicBezTo>
                  <a:pt x="9182118" y="1028476"/>
                  <a:pt x="9162516" y="1043719"/>
                  <a:pt x="9155969" y="1046804"/>
                </a:cubicBezTo>
                <a:cubicBezTo>
                  <a:pt x="9154734" y="1041866"/>
                  <a:pt x="9138567" y="1041606"/>
                  <a:pt x="9133985" y="1046450"/>
                </a:cubicBezTo>
                <a:cubicBezTo>
                  <a:pt x="9112169" y="1062778"/>
                  <a:pt x="9019227" y="1027247"/>
                  <a:pt x="9003462" y="1042406"/>
                </a:cubicBezTo>
                <a:lnTo>
                  <a:pt x="8968445" y="1052169"/>
                </a:lnTo>
                <a:lnTo>
                  <a:pt x="8886001" y="1067468"/>
                </a:lnTo>
                <a:cubicBezTo>
                  <a:pt x="8847384" y="1050046"/>
                  <a:pt x="8863283" y="1068286"/>
                  <a:pt x="8838610" y="1075091"/>
                </a:cubicBezTo>
                <a:cubicBezTo>
                  <a:pt x="8780942" y="1086991"/>
                  <a:pt x="8730608" y="1108943"/>
                  <a:pt x="8665605" y="1110791"/>
                </a:cubicBezTo>
                <a:cubicBezTo>
                  <a:pt x="8590906" y="1106676"/>
                  <a:pt x="8491424" y="1191452"/>
                  <a:pt x="8419755" y="1216260"/>
                </a:cubicBezTo>
                <a:cubicBezTo>
                  <a:pt x="8376553" y="1231214"/>
                  <a:pt x="8414124" y="1215234"/>
                  <a:pt x="8411626" y="1214397"/>
                </a:cubicBezTo>
                <a:cubicBezTo>
                  <a:pt x="8391326" y="1238641"/>
                  <a:pt x="8371389" y="1231045"/>
                  <a:pt x="8363469" y="1246658"/>
                </a:cubicBezTo>
                <a:cubicBezTo>
                  <a:pt x="8322316" y="1258746"/>
                  <a:pt x="8283162" y="1250600"/>
                  <a:pt x="8275497" y="1264396"/>
                </a:cubicBezTo>
                <a:cubicBezTo>
                  <a:pt x="8194123" y="1257316"/>
                  <a:pt x="8141324" y="1289395"/>
                  <a:pt x="8074238" y="1301895"/>
                </a:cubicBezTo>
                <a:cubicBezTo>
                  <a:pt x="8012043" y="1315473"/>
                  <a:pt x="7936376" y="1347185"/>
                  <a:pt x="7902328" y="1345865"/>
                </a:cubicBezTo>
                <a:cubicBezTo>
                  <a:pt x="7876994" y="1370833"/>
                  <a:pt x="7861184" y="1361537"/>
                  <a:pt x="7840612" y="1369373"/>
                </a:cubicBezTo>
                <a:cubicBezTo>
                  <a:pt x="7803208" y="1375918"/>
                  <a:pt x="7836041" y="1389289"/>
                  <a:pt x="7786819" y="1378970"/>
                </a:cubicBezTo>
                <a:cubicBezTo>
                  <a:pt x="7732613" y="1405648"/>
                  <a:pt x="7556449" y="1409729"/>
                  <a:pt x="7548172" y="1417460"/>
                </a:cubicBezTo>
                <a:cubicBezTo>
                  <a:pt x="7520370" y="1413173"/>
                  <a:pt x="7499280" y="1470447"/>
                  <a:pt x="7483437" y="1478152"/>
                </a:cubicBezTo>
                <a:cubicBezTo>
                  <a:pt x="7446517" y="1491067"/>
                  <a:pt x="7432754" y="1502351"/>
                  <a:pt x="7377870" y="1523319"/>
                </a:cubicBezTo>
                <a:cubicBezTo>
                  <a:pt x="7324166" y="1536168"/>
                  <a:pt x="7290459" y="1563749"/>
                  <a:pt x="7230737" y="1562633"/>
                </a:cubicBezTo>
                <a:cubicBezTo>
                  <a:pt x="7229794" y="1566487"/>
                  <a:pt x="7227568" y="1569908"/>
                  <a:pt x="7224458" y="1573008"/>
                </a:cubicBezTo>
                <a:lnTo>
                  <a:pt x="7183121" y="1595162"/>
                </a:lnTo>
                <a:lnTo>
                  <a:pt x="7164601" y="1606490"/>
                </a:lnTo>
                <a:cubicBezTo>
                  <a:pt x="7117444" y="1613299"/>
                  <a:pt x="6961715" y="1629624"/>
                  <a:pt x="6900177" y="1636016"/>
                </a:cubicBezTo>
                <a:cubicBezTo>
                  <a:pt x="6859708" y="1641136"/>
                  <a:pt x="6829973" y="1628753"/>
                  <a:pt x="6795372" y="1644845"/>
                </a:cubicBezTo>
                <a:cubicBezTo>
                  <a:pt x="6757466" y="1649571"/>
                  <a:pt x="6723150" y="1647290"/>
                  <a:pt x="6692251" y="1656357"/>
                </a:cubicBezTo>
                <a:cubicBezTo>
                  <a:pt x="6678032" y="1652894"/>
                  <a:pt x="6665282" y="1652445"/>
                  <a:pt x="6655235" y="1661869"/>
                </a:cubicBezTo>
                <a:cubicBezTo>
                  <a:pt x="6632342" y="1663214"/>
                  <a:pt x="6578001" y="1663494"/>
                  <a:pt x="6554894" y="1664428"/>
                </a:cubicBezTo>
                <a:lnTo>
                  <a:pt x="6516595" y="1667475"/>
                </a:lnTo>
                <a:lnTo>
                  <a:pt x="6508541" y="1668757"/>
                </a:lnTo>
                <a:cubicBezTo>
                  <a:pt x="6495493" y="1671715"/>
                  <a:pt x="6482908" y="1675051"/>
                  <a:pt x="6471012" y="1678604"/>
                </a:cubicBezTo>
                <a:cubicBezTo>
                  <a:pt x="6446928" y="1678425"/>
                  <a:pt x="6395710" y="1665896"/>
                  <a:pt x="6364035" y="1667683"/>
                </a:cubicBezTo>
                <a:lnTo>
                  <a:pt x="6243319" y="1695560"/>
                </a:lnTo>
                <a:cubicBezTo>
                  <a:pt x="6212879" y="1700946"/>
                  <a:pt x="6162673" y="1707632"/>
                  <a:pt x="6098321" y="1721646"/>
                </a:cubicBezTo>
                <a:cubicBezTo>
                  <a:pt x="6036511" y="1734126"/>
                  <a:pt x="5902526" y="1770074"/>
                  <a:pt x="5880652" y="1779643"/>
                </a:cubicBezTo>
                <a:cubicBezTo>
                  <a:pt x="5862008" y="1784877"/>
                  <a:pt x="5777344" y="1786304"/>
                  <a:pt x="5785959" y="1775307"/>
                </a:cubicBezTo>
                <a:cubicBezTo>
                  <a:pt x="5732223" y="1803618"/>
                  <a:pt x="5707481" y="1784706"/>
                  <a:pt x="5643534" y="1802919"/>
                </a:cubicBezTo>
                <a:lnTo>
                  <a:pt x="5518799" y="1818312"/>
                </a:lnTo>
                <a:lnTo>
                  <a:pt x="5505014" y="1819259"/>
                </a:lnTo>
                <a:lnTo>
                  <a:pt x="5453307" y="1815450"/>
                </a:lnTo>
                <a:cubicBezTo>
                  <a:pt x="5364785" y="1835567"/>
                  <a:pt x="5272117" y="1842051"/>
                  <a:pt x="5221533" y="1846950"/>
                </a:cubicBezTo>
                <a:lnTo>
                  <a:pt x="5149802" y="1844846"/>
                </a:lnTo>
                <a:cubicBezTo>
                  <a:pt x="5138262" y="1844584"/>
                  <a:pt x="5124907" y="1847312"/>
                  <a:pt x="5114927" y="1847827"/>
                </a:cubicBezTo>
                <a:lnTo>
                  <a:pt x="5108970" y="1847935"/>
                </a:lnTo>
                <a:lnTo>
                  <a:pt x="5067961" y="1845917"/>
                </a:lnTo>
                <a:lnTo>
                  <a:pt x="5007075" y="1838626"/>
                </a:lnTo>
                <a:cubicBezTo>
                  <a:pt x="4987003" y="1833546"/>
                  <a:pt x="4969259" y="1814096"/>
                  <a:pt x="4944087" y="1823332"/>
                </a:cubicBezTo>
                <a:cubicBezTo>
                  <a:pt x="4949882" y="1812650"/>
                  <a:pt x="4914396" y="1826154"/>
                  <a:pt x="4907662" y="1816900"/>
                </a:cubicBezTo>
                <a:cubicBezTo>
                  <a:pt x="4903760" y="1809237"/>
                  <a:pt x="4892087" y="1811549"/>
                  <a:pt x="4882386" y="1809844"/>
                </a:cubicBezTo>
                <a:cubicBezTo>
                  <a:pt x="4874062" y="1802609"/>
                  <a:pt x="4826962" y="1801349"/>
                  <a:pt x="4811440" y="1804655"/>
                </a:cubicBezTo>
                <a:cubicBezTo>
                  <a:pt x="4768806" y="1818748"/>
                  <a:pt x="4725356" y="1790961"/>
                  <a:pt x="4691075" y="1801389"/>
                </a:cubicBezTo>
                <a:cubicBezTo>
                  <a:pt x="4657791" y="1796774"/>
                  <a:pt x="4662147" y="1786932"/>
                  <a:pt x="4640313" y="1784307"/>
                </a:cubicBezTo>
                <a:cubicBezTo>
                  <a:pt x="4614551" y="1781631"/>
                  <a:pt x="4552839" y="1782829"/>
                  <a:pt x="4536503" y="1785334"/>
                </a:cubicBezTo>
                <a:lnTo>
                  <a:pt x="4513724" y="1791996"/>
                </a:lnTo>
                <a:lnTo>
                  <a:pt x="4459810" y="1797886"/>
                </a:lnTo>
                <a:lnTo>
                  <a:pt x="4379064" y="1817177"/>
                </a:lnTo>
                <a:cubicBezTo>
                  <a:pt x="4349703" y="1824677"/>
                  <a:pt x="4313198" y="1824834"/>
                  <a:pt x="4290981" y="1839677"/>
                </a:cubicBezTo>
                <a:cubicBezTo>
                  <a:pt x="4277508" y="1842452"/>
                  <a:pt x="4248116" y="1849332"/>
                  <a:pt x="4238372" y="1851480"/>
                </a:cubicBezTo>
                <a:lnTo>
                  <a:pt x="4232517" y="1852567"/>
                </a:lnTo>
                <a:lnTo>
                  <a:pt x="4191732" y="1857328"/>
                </a:lnTo>
                <a:lnTo>
                  <a:pt x="4065532" y="1855477"/>
                </a:lnTo>
                <a:cubicBezTo>
                  <a:pt x="4069305" y="1844009"/>
                  <a:pt x="4036780" y="1863138"/>
                  <a:pt x="4028460" y="1855137"/>
                </a:cubicBezTo>
                <a:cubicBezTo>
                  <a:pt x="4023224" y="1848238"/>
                  <a:pt x="4012138" y="1852433"/>
                  <a:pt x="4002267" y="1852352"/>
                </a:cubicBezTo>
                <a:cubicBezTo>
                  <a:pt x="3992749" y="1846600"/>
                  <a:pt x="3946095" y="1853107"/>
                  <a:pt x="3931396" y="1858915"/>
                </a:cubicBezTo>
                <a:cubicBezTo>
                  <a:pt x="3891932" y="1879798"/>
                  <a:pt x="3844059" y="1859600"/>
                  <a:pt x="3812162" y="1875501"/>
                </a:cubicBezTo>
                <a:cubicBezTo>
                  <a:pt x="3778518" y="1876434"/>
                  <a:pt x="3780102" y="1870848"/>
                  <a:pt x="3758105" y="1871856"/>
                </a:cubicBezTo>
                <a:cubicBezTo>
                  <a:pt x="3717288" y="1874853"/>
                  <a:pt x="3625982" y="1888026"/>
                  <a:pt x="3567259" y="1893482"/>
                </a:cubicBezTo>
                <a:cubicBezTo>
                  <a:pt x="3512865" y="1897927"/>
                  <a:pt x="3463644" y="1898121"/>
                  <a:pt x="3405770" y="1904591"/>
                </a:cubicBezTo>
                <a:cubicBezTo>
                  <a:pt x="3361027" y="1917619"/>
                  <a:pt x="3312439" y="1902759"/>
                  <a:pt x="3280097" y="1919610"/>
                </a:cubicBezTo>
                <a:cubicBezTo>
                  <a:pt x="3120979" y="1944600"/>
                  <a:pt x="3052347" y="1932877"/>
                  <a:pt x="3009910" y="1957866"/>
                </a:cubicBezTo>
                <a:cubicBezTo>
                  <a:pt x="3005875" y="1961558"/>
                  <a:pt x="3001138" y="1964570"/>
                  <a:pt x="2995934" y="1967085"/>
                </a:cubicBezTo>
                <a:lnTo>
                  <a:pt x="2942858" y="1981367"/>
                </a:lnTo>
                <a:lnTo>
                  <a:pt x="2875436" y="1996977"/>
                </a:lnTo>
                <a:lnTo>
                  <a:pt x="2874892" y="1996085"/>
                </a:lnTo>
                <a:cubicBezTo>
                  <a:pt x="2869596" y="1995339"/>
                  <a:pt x="2856789" y="1995778"/>
                  <a:pt x="2843662" y="1992498"/>
                </a:cubicBezTo>
                <a:lnTo>
                  <a:pt x="2718916" y="1990867"/>
                </a:lnTo>
                <a:lnTo>
                  <a:pt x="2713522" y="1990173"/>
                </a:lnTo>
                <a:lnTo>
                  <a:pt x="2476147" y="1998305"/>
                </a:lnTo>
                <a:cubicBezTo>
                  <a:pt x="2437134" y="2013637"/>
                  <a:pt x="2413847" y="1999542"/>
                  <a:pt x="2373568" y="2003219"/>
                </a:cubicBezTo>
                <a:cubicBezTo>
                  <a:pt x="2342080" y="2003293"/>
                  <a:pt x="2308969" y="1996768"/>
                  <a:pt x="2287219" y="1998750"/>
                </a:cubicBezTo>
                <a:cubicBezTo>
                  <a:pt x="2221974" y="2012601"/>
                  <a:pt x="2205627" y="2006345"/>
                  <a:pt x="2164831" y="2010143"/>
                </a:cubicBezTo>
                <a:cubicBezTo>
                  <a:pt x="2133996" y="2017246"/>
                  <a:pt x="2078492" y="2040373"/>
                  <a:pt x="2058061" y="2047942"/>
                </a:cubicBezTo>
                <a:lnTo>
                  <a:pt x="2042244" y="2055560"/>
                </a:lnTo>
                <a:cubicBezTo>
                  <a:pt x="2012576" y="2064443"/>
                  <a:pt x="1896351" y="2111357"/>
                  <a:pt x="1877728" y="2101004"/>
                </a:cubicBezTo>
                <a:cubicBezTo>
                  <a:pt x="1839146" y="2101989"/>
                  <a:pt x="1818769" y="2108983"/>
                  <a:pt x="1759056" y="2125608"/>
                </a:cubicBezTo>
                <a:cubicBezTo>
                  <a:pt x="1719091" y="2137539"/>
                  <a:pt x="1691494" y="2161097"/>
                  <a:pt x="1637948" y="2172597"/>
                </a:cubicBezTo>
                <a:cubicBezTo>
                  <a:pt x="1587306" y="2207053"/>
                  <a:pt x="1496241" y="2208973"/>
                  <a:pt x="1434549" y="2234522"/>
                </a:cubicBezTo>
                <a:cubicBezTo>
                  <a:pt x="1390051" y="2245335"/>
                  <a:pt x="1383992" y="2237380"/>
                  <a:pt x="1370962" y="2237474"/>
                </a:cubicBezTo>
                <a:lnTo>
                  <a:pt x="1356367" y="2235089"/>
                </a:lnTo>
                <a:cubicBezTo>
                  <a:pt x="1341168" y="2233783"/>
                  <a:pt x="1306602" y="2233428"/>
                  <a:pt x="1279765" y="2229639"/>
                </a:cubicBezTo>
                <a:cubicBezTo>
                  <a:pt x="1260110" y="2221111"/>
                  <a:pt x="1209850" y="2211602"/>
                  <a:pt x="1195347" y="2212354"/>
                </a:cubicBezTo>
                <a:cubicBezTo>
                  <a:pt x="1171903" y="2216875"/>
                  <a:pt x="1033292" y="2222456"/>
                  <a:pt x="970251" y="2221029"/>
                </a:cubicBezTo>
                <a:cubicBezTo>
                  <a:pt x="913858" y="2213074"/>
                  <a:pt x="857841" y="2217424"/>
                  <a:pt x="812914" y="2210095"/>
                </a:cubicBezTo>
                <a:cubicBezTo>
                  <a:pt x="762967" y="2180805"/>
                  <a:pt x="645932" y="2185851"/>
                  <a:pt x="597225" y="2180999"/>
                </a:cubicBezTo>
                <a:cubicBezTo>
                  <a:pt x="575890" y="2176791"/>
                  <a:pt x="534371" y="2181270"/>
                  <a:pt x="520671" y="2180980"/>
                </a:cubicBezTo>
                <a:cubicBezTo>
                  <a:pt x="455720" y="2175427"/>
                  <a:pt x="449447" y="2164849"/>
                  <a:pt x="413835" y="2156783"/>
                </a:cubicBezTo>
                <a:cubicBezTo>
                  <a:pt x="401959" y="2163765"/>
                  <a:pt x="389622" y="2160522"/>
                  <a:pt x="376513" y="2154014"/>
                </a:cubicBezTo>
                <a:cubicBezTo>
                  <a:pt x="344376" y="2156059"/>
                  <a:pt x="311403" y="2146283"/>
                  <a:pt x="273386" y="2142551"/>
                </a:cubicBezTo>
                <a:cubicBezTo>
                  <a:pt x="223574" y="2138021"/>
                  <a:pt x="116931" y="2131360"/>
                  <a:pt x="77641" y="2126835"/>
                </a:cubicBezTo>
                <a:lnTo>
                  <a:pt x="37645" y="2115401"/>
                </a:lnTo>
                <a:cubicBezTo>
                  <a:pt x="29688" y="2109582"/>
                  <a:pt x="16534" y="2111084"/>
                  <a:pt x="4572" y="2111091"/>
                </a:cubicBezTo>
                <a:lnTo>
                  <a:pt x="0" y="2110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EF67A86-725E-3742-17B8-C19AC63DE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418" y="384774"/>
            <a:ext cx="9753600" cy="1149844"/>
          </a:xfrm>
        </p:spPr>
        <p:txBody>
          <a:bodyPr anchor="ctr">
            <a:normAutofit/>
          </a:bodyPr>
          <a:lstStyle/>
          <a:p>
            <a:r>
              <a:rPr lang="hu-HU" b="1" dirty="0">
                <a:latin typeface="Arial" panose="020B0604020202020204" pitchFamily="34" charset="0"/>
                <a:cs typeface="Arial" panose="020B0604020202020204" pitchFamily="34" charset="0"/>
              </a:rPr>
              <a:t>Miért válassz minket? </a:t>
            </a:r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01A91802-1C3A-AAA1-B22A-8384B47BBD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8611732"/>
              </p:ext>
            </p:extLst>
          </p:nvPr>
        </p:nvGraphicFramePr>
        <p:xfrm>
          <a:off x="1219200" y="2317750"/>
          <a:ext cx="9753600" cy="400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2229018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4093FF-B4B2-DE67-E7BA-29F58A628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7C416A-59BD-BD33-4CBA-0C6114C17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E2EC2E9-5771-C2E2-F80A-0701AAAA1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79475"/>
          </a:xfrm>
          <a:custGeom>
            <a:avLst/>
            <a:gdLst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076 w 12192000"/>
              <a:gd name="connsiteY144" fmla="*/ 1813003 h 2237474"/>
              <a:gd name="connsiteX145" fmla="*/ 4459810 w 12192000"/>
              <a:gd name="connsiteY145" fmla="*/ 1797886 h 2237474"/>
              <a:gd name="connsiteX146" fmla="*/ 4379064 w 12192000"/>
              <a:gd name="connsiteY146" fmla="*/ 1817177 h 2237474"/>
              <a:gd name="connsiteX147" fmla="*/ 4319209 w 12192000"/>
              <a:gd name="connsiteY147" fmla="*/ 1834833 h 2237474"/>
              <a:gd name="connsiteX148" fmla="*/ 4306907 w 12192000"/>
              <a:gd name="connsiteY148" fmla="*/ 1841641 h 2237474"/>
              <a:gd name="connsiteX149" fmla="*/ 4290981 w 12192000"/>
              <a:gd name="connsiteY149" fmla="*/ 1839677 h 2237474"/>
              <a:gd name="connsiteX150" fmla="*/ 4285792 w 12192000"/>
              <a:gd name="connsiteY150" fmla="*/ 1836231 h 2237474"/>
              <a:gd name="connsiteX151" fmla="*/ 4238372 w 12192000"/>
              <a:gd name="connsiteY151" fmla="*/ 1851480 h 2237474"/>
              <a:gd name="connsiteX152" fmla="*/ 4232517 w 12192000"/>
              <a:gd name="connsiteY152" fmla="*/ 1852567 h 2237474"/>
              <a:gd name="connsiteX153" fmla="*/ 4191732 w 12192000"/>
              <a:gd name="connsiteY153" fmla="*/ 1857328 h 2237474"/>
              <a:gd name="connsiteX154" fmla="*/ 4065532 w 12192000"/>
              <a:gd name="connsiteY154" fmla="*/ 1855477 h 2237474"/>
              <a:gd name="connsiteX155" fmla="*/ 4028460 w 12192000"/>
              <a:gd name="connsiteY155" fmla="*/ 1855137 h 2237474"/>
              <a:gd name="connsiteX156" fmla="*/ 4002267 w 12192000"/>
              <a:gd name="connsiteY156" fmla="*/ 1852352 h 2237474"/>
              <a:gd name="connsiteX157" fmla="*/ 3931396 w 12192000"/>
              <a:gd name="connsiteY157" fmla="*/ 1858915 h 2237474"/>
              <a:gd name="connsiteX158" fmla="*/ 3812162 w 12192000"/>
              <a:gd name="connsiteY158" fmla="*/ 1875501 h 2237474"/>
              <a:gd name="connsiteX159" fmla="*/ 3767672 w 12192000"/>
              <a:gd name="connsiteY159" fmla="*/ 1874600 h 2237474"/>
              <a:gd name="connsiteX160" fmla="*/ 3764741 w 12192000"/>
              <a:gd name="connsiteY160" fmla="*/ 1869433 h 2237474"/>
              <a:gd name="connsiteX161" fmla="*/ 3751332 w 12192000"/>
              <a:gd name="connsiteY161" fmla="*/ 1869854 h 2237474"/>
              <a:gd name="connsiteX162" fmla="*/ 3748155 w 12192000"/>
              <a:gd name="connsiteY162" fmla="*/ 1868903 h 2237474"/>
              <a:gd name="connsiteX163" fmla="*/ 3729530 w 12192000"/>
              <a:gd name="connsiteY163" fmla="*/ 1864513 h 2237474"/>
              <a:gd name="connsiteX164" fmla="*/ 3680177 w 12192000"/>
              <a:gd name="connsiteY164" fmla="*/ 1881552 h 2237474"/>
              <a:gd name="connsiteX165" fmla="*/ 3567259 w 12192000"/>
              <a:gd name="connsiteY165" fmla="*/ 1893482 h 2237474"/>
              <a:gd name="connsiteX166" fmla="*/ 3405770 w 12192000"/>
              <a:gd name="connsiteY166" fmla="*/ 1904591 h 2237474"/>
              <a:gd name="connsiteX167" fmla="*/ 3280097 w 12192000"/>
              <a:gd name="connsiteY167" fmla="*/ 1919610 h 2237474"/>
              <a:gd name="connsiteX168" fmla="*/ 3123424 w 12192000"/>
              <a:gd name="connsiteY168" fmla="*/ 1952930 h 2237474"/>
              <a:gd name="connsiteX169" fmla="*/ 3009910 w 12192000"/>
              <a:gd name="connsiteY169" fmla="*/ 1957866 h 2237474"/>
              <a:gd name="connsiteX170" fmla="*/ 2995934 w 12192000"/>
              <a:gd name="connsiteY170" fmla="*/ 1967085 h 2237474"/>
              <a:gd name="connsiteX171" fmla="*/ 2980071 w 12192000"/>
              <a:gd name="connsiteY171" fmla="*/ 1972988 h 2237474"/>
              <a:gd name="connsiteX172" fmla="*/ 2978094 w 12192000"/>
              <a:gd name="connsiteY172" fmla="*/ 1972369 h 2237474"/>
              <a:gd name="connsiteX173" fmla="*/ 2942858 w 12192000"/>
              <a:gd name="connsiteY173" fmla="*/ 1981367 h 2237474"/>
              <a:gd name="connsiteX174" fmla="*/ 2875436 w 12192000"/>
              <a:gd name="connsiteY174" fmla="*/ 1996977 h 2237474"/>
              <a:gd name="connsiteX175" fmla="*/ 2874892 w 12192000"/>
              <a:gd name="connsiteY175" fmla="*/ 1996085 h 2237474"/>
              <a:gd name="connsiteX176" fmla="*/ 2864145 w 12192000"/>
              <a:gd name="connsiteY176" fmla="*/ 1994061 h 2237474"/>
              <a:gd name="connsiteX177" fmla="*/ 2843662 w 12192000"/>
              <a:gd name="connsiteY177" fmla="*/ 1992498 h 2237474"/>
              <a:gd name="connsiteX178" fmla="*/ 2796128 w 12192000"/>
              <a:gd name="connsiteY178" fmla="*/ 1976403 h 2237474"/>
              <a:gd name="connsiteX179" fmla="*/ 2756784 w 12192000"/>
              <a:gd name="connsiteY179" fmla="*/ 1985116 h 2237474"/>
              <a:gd name="connsiteX180" fmla="*/ 2748833 w 12192000"/>
              <a:gd name="connsiteY180" fmla="*/ 1986323 h 2237474"/>
              <a:gd name="connsiteX181" fmla="*/ 2748661 w 12192000"/>
              <a:gd name="connsiteY181" fmla="*/ 1986122 h 2237474"/>
              <a:gd name="connsiteX182" fmla="*/ 2740251 w 12192000"/>
              <a:gd name="connsiteY182" fmla="*/ 1986946 h 2237474"/>
              <a:gd name="connsiteX183" fmla="*/ 2718916 w 12192000"/>
              <a:gd name="connsiteY183" fmla="*/ 1990867 h 2237474"/>
              <a:gd name="connsiteX184" fmla="*/ 2713522 w 12192000"/>
              <a:gd name="connsiteY184" fmla="*/ 1990173 h 2237474"/>
              <a:gd name="connsiteX185" fmla="*/ 2680597 w 12192000"/>
              <a:gd name="connsiteY185" fmla="*/ 1984996 h 2237474"/>
              <a:gd name="connsiteX186" fmla="*/ 2578178 w 12192000"/>
              <a:gd name="connsiteY186" fmla="*/ 1990531 h 2237474"/>
              <a:gd name="connsiteX187" fmla="*/ 2476147 w 12192000"/>
              <a:gd name="connsiteY187" fmla="*/ 1998305 h 2237474"/>
              <a:gd name="connsiteX188" fmla="*/ 2373568 w 12192000"/>
              <a:gd name="connsiteY188" fmla="*/ 2003219 h 2237474"/>
              <a:gd name="connsiteX189" fmla="*/ 2321399 w 12192000"/>
              <a:gd name="connsiteY189" fmla="*/ 1989467 h 2237474"/>
              <a:gd name="connsiteX190" fmla="*/ 2315525 w 12192000"/>
              <a:gd name="connsiteY190" fmla="*/ 1989708 h 2237474"/>
              <a:gd name="connsiteX191" fmla="*/ 2300792 w 12192000"/>
              <a:gd name="connsiteY191" fmla="*/ 1994290 h 2237474"/>
              <a:gd name="connsiteX192" fmla="*/ 2295469 w 12192000"/>
              <a:gd name="connsiteY192" fmla="*/ 1996659 h 2237474"/>
              <a:gd name="connsiteX193" fmla="*/ 2287219 w 12192000"/>
              <a:gd name="connsiteY193" fmla="*/ 1998750 h 2237474"/>
              <a:gd name="connsiteX194" fmla="*/ 2286948 w 12192000"/>
              <a:gd name="connsiteY194" fmla="*/ 1998596 h 2237474"/>
              <a:gd name="connsiteX195" fmla="*/ 2243069 w 12192000"/>
              <a:gd name="connsiteY195" fmla="*/ 2015111 h 2237474"/>
              <a:gd name="connsiteX196" fmla="*/ 2186609 w 12192000"/>
              <a:gd name="connsiteY196" fmla="*/ 2008263 h 2237474"/>
              <a:gd name="connsiteX197" fmla="*/ 2164831 w 12192000"/>
              <a:gd name="connsiteY197" fmla="*/ 2010143 h 2237474"/>
              <a:gd name="connsiteX198" fmla="*/ 2152836 w 12192000"/>
              <a:gd name="connsiteY198" fmla="*/ 2010048 h 2237474"/>
              <a:gd name="connsiteX199" fmla="*/ 2117102 w 12192000"/>
              <a:gd name="connsiteY199" fmla="*/ 2023004 h 2237474"/>
              <a:gd name="connsiteX200" fmla="*/ 2111935 w 12192000"/>
              <a:gd name="connsiteY200" fmla="*/ 2023163 h 2237474"/>
              <a:gd name="connsiteX201" fmla="*/ 2089991 w 12192000"/>
              <a:gd name="connsiteY201" fmla="*/ 2034193 h 2237474"/>
              <a:gd name="connsiteX202" fmla="*/ 2058061 w 12192000"/>
              <a:gd name="connsiteY202" fmla="*/ 2047942 h 2237474"/>
              <a:gd name="connsiteX203" fmla="*/ 2055737 w 12192000"/>
              <a:gd name="connsiteY203" fmla="*/ 2047704 h 2237474"/>
              <a:gd name="connsiteX204" fmla="*/ 2042244 w 12192000"/>
              <a:gd name="connsiteY204" fmla="*/ 2055560 h 2237474"/>
              <a:gd name="connsiteX205" fmla="*/ 1976224 w 12192000"/>
              <a:gd name="connsiteY205" fmla="*/ 2074257 h 2237474"/>
              <a:gd name="connsiteX206" fmla="*/ 1877728 w 12192000"/>
              <a:gd name="connsiteY206" fmla="*/ 2101004 h 2237474"/>
              <a:gd name="connsiteX207" fmla="*/ 1759056 w 12192000"/>
              <a:gd name="connsiteY207" fmla="*/ 2125608 h 2237474"/>
              <a:gd name="connsiteX208" fmla="*/ 1637948 w 12192000"/>
              <a:gd name="connsiteY208" fmla="*/ 2172597 h 2237474"/>
              <a:gd name="connsiteX209" fmla="*/ 1434549 w 12192000"/>
              <a:gd name="connsiteY209" fmla="*/ 2234522 h 2237474"/>
              <a:gd name="connsiteX210" fmla="*/ 1398481 w 12192000"/>
              <a:gd name="connsiteY210" fmla="*/ 2237074 h 2237474"/>
              <a:gd name="connsiteX211" fmla="*/ 1398407 w 12192000"/>
              <a:gd name="connsiteY211" fmla="*/ 2237095 h 2237474"/>
              <a:gd name="connsiteX212" fmla="*/ 1370962 w 12192000"/>
              <a:gd name="connsiteY212" fmla="*/ 2237474 h 2237474"/>
              <a:gd name="connsiteX213" fmla="*/ 1356367 w 12192000"/>
              <a:gd name="connsiteY213" fmla="*/ 2235089 h 2237474"/>
              <a:gd name="connsiteX214" fmla="*/ 1324828 w 12192000"/>
              <a:gd name="connsiteY214" fmla="*/ 2231968 h 2237474"/>
              <a:gd name="connsiteX215" fmla="*/ 1297744 w 12192000"/>
              <a:gd name="connsiteY215" fmla="*/ 2235849 h 2237474"/>
              <a:gd name="connsiteX216" fmla="*/ 1286236 w 12192000"/>
              <a:gd name="connsiteY216" fmla="*/ 2233135 h 2237474"/>
              <a:gd name="connsiteX217" fmla="*/ 1283504 w 12192000"/>
              <a:gd name="connsiteY217" fmla="*/ 2233797 h 2237474"/>
              <a:gd name="connsiteX218" fmla="*/ 1279765 w 12192000"/>
              <a:gd name="connsiteY218" fmla="*/ 2229639 h 2237474"/>
              <a:gd name="connsiteX219" fmla="*/ 1195347 w 12192000"/>
              <a:gd name="connsiteY219" fmla="*/ 2212354 h 2237474"/>
              <a:gd name="connsiteX220" fmla="*/ 970251 w 12192000"/>
              <a:gd name="connsiteY220" fmla="*/ 2221029 h 2237474"/>
              <a:gd name="connsiteX221" fmla="*/ 812914 w 12192000"/>
              <a:gd name="connsiteY221" fmla="*/ 2202752 h 2237474"/>
              <a:gd name="connsiteX222" fmla="*/ 800195 w 12192000"/>
              <a:gd name="connsiteY222" fmla="*/ 2209407 h 2237474"/>
              <a:gd name="connsiteX223" fmla="*/ 784978 w 12192000"/>
              <a:gd name="connsiteY223" fmla="*/ 2212360 h 2237474"/>
              <a:gd name="connsiteX224" fmla="*/ 681987 w 12192000"/>
              <a:gd name="connsiteY224" fmla="*/ 2216757 h 2237474"/>
              <a:gd name="connsiteX225" fmla="*/ 669923 w 12192000"/>
              <a:gd name="connsiteY225" fmla="*/ 2211682 h 2237474"/>
              <a:gd name="connsiteX226" fmla="*/ 648680 w 12192000"/>
              <a:gd name="connsiteY226" fmla="*/ 2206229 h 2237474"/>
              <a:gd name="connsiteX227" fmla="*/ 597225 w 12192000"/>
              <a:gd name="connsiteY227" fmla="*/ 2180999 h 2237474"/>
              <a:gd name="connsiteX228" fmla="*/ 558449 w 12192000"/>
              <a:gd name="connsiteY228" fmla="*/ 2182346 h 2237474"/>
              <a:gd name="connsiteX229" fmla="*/ 550517 w 12192000"/>
              <a:gd name="connsiteY229" fmla="*/ 2182060 h 2237474"/>
              <a:gd name="connsiteX230" fmla="*/ 550309 w 12192000"/>
              <a:gd name="connsiteY230" fmla="*/ 2181825 h 2237474"/>
              <a:gd name="connsiteX231" fmla="*/ 541836 w 12192000"/>
              <a:gd name="connsiteY231" fmla="*/ 2181063 h 2237474"/>
              <a:gd name="connsiteX232" fmla="*/ 536057 w 12192000"/>
              <a:gd name="connsiteY232" fmla="*/ 2181537 h 2237474"/>
              <a:gd name="connsiteX233" fmla="*/ 520671 w 12192000"/>
              <a:gd name="connsiteY233" fmla="*/ 2180980 h 2237474"/>
              <a:gd name="connsiteX234" fmla="*/ 515024 w 12192000"/>
              <a:gd name="connsiteY234" fmla="*/ 2179258 h 2237474"/>
              <a:gd name="connsiteX235" fmla="*/ 512278 w 12192000"/>
              <a:gd name="connsiteY235" fmla="*/ 2176369 h 2237474"/>
              <a:gd name="connsiteX236" fmla="*/ 480419 w 12192000"/>
              <a:gd name="connsiteY236" fmla="*/ 2167807 h 2237474"/>
              <a:gd name="connsiteX237" fmla="*/ 413835 w 12192000"/>
              <a:gd name="connsiteY237" fmla="*/ 2156783 h 2237474"/>
              <a:gd name="connsiteX238" fmla="*/ 376513 w 12192000"/>
              <a:gd name="connsiteY238" fmla="*/ 2154014 h 2237474"/>
              <a:gd name="connsiteX239" fmla="*/ 273386 w 12192000"/>
              <a:gd name="connsiteY239" fmla="*/ 2142551 h 2237474"/>
              <a:gd name="connsiteX240" fmla="*/ 169207 w 12192000"/>
              <a:gd name="connsiteY240" fmla="*/ 2128100 h 2237474"/>
              <a:gd name="connsiteX241" fmla="*/ 93149 w 12192000"/>
              <a:gd name="connsiteY241" fmla="*/ 2105324 h 2237474"/>
              <a:gd name="connsiteX242" fmla="*/ 88109 w 12192000"/>
              <a:gd name="connsiteY242" fmla="*/ 2106704 h 2237474"/>
              <a:gd name="connsiteX243" fmla="*/ 80022 w 12192000"/>
              <a:gd name="connsiteY243" fmla="*/ 2107254 h 2237474"/>
              <a:gd name="connsiteX244" fmla="*/ 79717 w 12192000"/>
              <a:gd name="connsiteY244" fmla="*/ 2107046 h 2237474"/>
              <a:gd name="connsiteX245" fmla="*/ 72352 w 12192000"/>
              <a:gd name="connsiteY245" fmla="*/ 2107991 h 2237474"/>
              <a:gd name="connsiteX246" fmla="*/ 37645 w 12192000"/>
              <a:gd name="connsiteY246" fmla="*/ 2115401 h 2237474"/>
              <a:gd name="connsiteX247" fmla="*/ 4572 w 12192000"/>
              <a:gd name="connsiteY247" fmla="*/ 2111091 h 2237474"/>
              <a:gd name="connsiteX248" fmla="*/ 0 w 12192000"/>
              <a:gd name="connsiteY248" fmla="*/ 2110468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810 w 12192000"/>
              <a:gd name="connsiteY144" fmla="*/ 1797886 h 2237474"/>
              <a:gd name="connsiteX145" fmla="*/ 4379064 w 12192000"/>
              <a:gd name="connsiteY145" fmla="*/ 1817177 h 2237474"/>
              <a:gd name="connsiteX146" fmla="*/ 4319209 w 12192000"/>
              <a:gd name="connsiteY146" fmla="*/ 1834833 h 2237474"/>
              <a:gd name="connsiteX147" fmla="*/ 4306907 w 12192000"/>
              <a:gd name="connsiteY147" fmla="*/ 1841641 h 2237474"/>
              <a:gd name="connsiteX148" fmla="*/ 4290981 w 12192000"/>
              <a:gd name="connsiteY148" fmla="*/ 1839677 h 2237474"/>
              <a:gd name="connsiteX149" fmla="*/ 4285792 w 12192000"/>
              <a:gd name="connsiteY149" fmla="*/ 1836231 h 2237474"/>
              <a:gd name="connsiteX150" fmla="*/ 4238372 w 12192000"/>
              <a:gd name="connsiteY150" fmla="*/ 1851480 h 2237474"/>
              <a:gd name="connsiteX151" fmla="*/ 4232517 w 12192000"/>
              <a:gd name="connsiteY151" fmla="*/ 1852567 h 2237474"/>
              <a:gd name="connsiteX152" fmla="*/ 4191732 w 12192000"/>
              <a:gd name="connsiteY152" fmla="*/ 1857328 h 2237474"/>
              <a:gd name="connsiteX153" fmla="*/ 4065532 w 12192000"/>
              <a:gd name="connsiteY153" fmla="*/ 1855477 h 2237474"/>
              <a:gd name="connsiteX154" fmla="*/ 4028460 w 12192000"/>
              <a:gd name="connsiteY154" fmla="*/ 1855137 h 2237474"/>
              <a:gd name="connsiteX155" fmla="*/ 4002267 w 12192000"/>
              <a:gd name="connsiteY155" fmla="*/ 1852352 h 2237474"/>
              <a:gd name="connsiteX156" fmla="*/ 3931396 w 12192000"/>
              <a:gd name="connsiteY156" fmla="*/ 1858915 h 2237474"/>
              <a:gd name="connsiteX157" fmla="*/ 3812162 w 12192000"/>
              <a:gd name="connsiteY157" fmla="*/ 1875501 h 2237474"/>
              <a:gd name="connsiteX158" fmla="*/ 3767672 w 12192000"/>
              <a:gd name="connsiteY158" fmla="*/ 1874600 h 2237474"/>
              <a:gd name="connsiteX159" fmla="*/ 3764741 w 12192000"/>
              <a:gd name="connsiteY159" fmla="*/ 1869433 h 2237474"/>
              <a:gd name="connsiteX160" fmla="*/ 3751332 w 12192000"/>
              <a:gd name="connsiteY160" fmla="*/ 1869854 h 2237474"/>
              <a:gd name="connsiteX161" fmla="*/ 3748155 w 12192000"/>
              <a:gd name="connsiteY161" fmla="*/ 1868903 h 2237474"/>
              <a:gd name="connsiteX162" fmla="*/ 3729530 w 12192000"/>
              <a:gd name="connsiteY162" fmla="*/ 1864513 h 2237474"/>
              <a:gd name="connsiteX163" fmla="*/ 3680177 w 12192000"/>
              <a:gd name="connsiteY163" fmla="*/ 1881552 h 2237474"/>
              <a:gd name="connsiteX164" fmla="*/ 3567259 w 12192000"/>
              <a:gd name="connsiteY164" fmla="*/ 1893482 h 2237474"/>
              <a:gd name="connsiteX165" fmla="*/ 3405770 w 12192000"/>
              <a:gd name="connsiteY165" fmla="*/ 1904591 h 2237474"/>
              <a:gd name="connsiteX166" fmla="*/ 3280097 w 12192000"/>
              <a:gd name="connsiteY166" fmla="*/ 1919610 h 2237474"/>
              <a:gd name="connsiteX167" fmla="*/ 3123424 w 12192000"/>
              <a:gd name="connsiteY167" fmla="*/ 1952930 h 2237474"/>
              <a:gd name="connsiteX168" fmla="*/ 3009910 w 12192000"/>
              <a:gd name="connsiteY168" fmla="*/ 1957866 h 2237474"/>
              <a:gd name="connsiteX169" fmla="*/ 2995934 w 12192000"/>
              <a:gd name="connsiteY169" fmla="*/ 1967085 h 2237474"/>
              <a:gd name="connsiteX170" fmla="*/ 2980071 w 12192000"/>
              <a:gd name="connsiteY170" fmla="*/ 1972988 h 2237474"/>
              <a:gd name="connsiteX171" fmla="*/ 2978094 w 12192000"/>
              <a:gd name="connsiteY171" fmla="*/ 1972369 h 2237474"/>
              <a:gd name="connsiteX172" fmla="*/ 2942858 w 12192000"/>
              <a:gd name="connsiteY172" fmla="*/ 1981367 h 2237474"/>
              <a:gd name="connsiteX173" fmla="*/ 2875436 w 12192000"/>
              <a:gd name="connsiteY173" fmla="*/ 1996977 h 2237474"/>
              <a:gd name="connsiteX174" fmla="*/ 2874892 w 12192000"/>
              <a:gd name="connsiteY174" fmla="*/ 1996085 h 2237474"/>
              <a:gd name="connsiteX175" fmla="*/ 2864145 w 12192000"/>
              <a:gd name="connsiteY175" fmla="*/ 1994061 h 2237474"/>
              <a:gd name="connsiteX176" fmla="*/ 2843662 w 12192000"/>
              <a:gd name="connsiteY176" fmla="*/ 1992498 h 2237474"/>
              <a:gd name="connsiteX177" fmla="*/ 2796128 w 12192000"/>
              <a:gd name="connsiteY177" fmla="*/ 1976403 h 2237474"/>
              <a:gd name="connsiteX178" fmla="*/ 2756784 w 12192000"/>
              <a:gd name="connsiteY178" fmla="*/ 1985116 h 2237474"/>
              <a:gd name="connsiteX179" fmla="*/ 2748833 w 12192000"/>
              <a:gd name="connsiteY179" fmla="*/ 1986323 h 2237474"/>
              <a:gd name="connsiteX180" fmla="*/ 2748661 w 12192000"/>
              <a:gd name="connsiteY180" fmla="*/ 1986122 h 2237474"/>
              <a:gd name="connsiteX181" fmla="*/ 2740251 w 12192000"/>
              <a:gd name="connsiteY181" fmla="*/ 1986946 h 2237474"/>
              <a:gd name="connsiteX182" fmla="*/ 2718916 w 12192000"/>
              <a:gd name="connsiteY182" fmla="*/ 1990867 h 2237474"/>
              <a:gd name="connsiteX183" fmla="*/ 2713522 w 12192000"/>
              <a:gd name="connsiteY183" fmla="*/ 1990173 h 2237474"/>
              <a:gd name="connsiteX184" fmla="*/ 2680597 w 12192000"/>
              <a:gd name="connsiteY184" fmla="*/ 1984996 h 2237474"/>
              <a:gd name="connsiteX185" fmla="*/ 2578178 w 12192000"/>
              <a:gd name="connsiteY185" fmla="*/ 1990531 h 2237474"/>
              <a:gd name="connsiteX186" fmla="*/ 2476147 w 12192000"/>
              <a:gd name="connsiteY186" fmla="*/ 1998305 h 2237474"/>
              <a:gd name="connsiteX187" fmla="*/ 2373568 w 12192000"/>
              <a:gd name="connsiteY187" fmla="*/ 2003219 h 2237474"/>
              <a:gd name="connsiteX188" fmla="*/ 2321399 w 12192000"/>
              <a:gd name="connsiteY188" fmla="*/ 1989467 h 2237474"/>
              <a:gd name="connsiteX189" fmla="*/ 2315525 w 12192000"/>
              <a:gd name="connsiteY189" fmla="*/ 1989708 h 2237474"/>
              <a:gd name="connsiteX190" fmla="*/ 2300792 w 12192000"/>
              <a:gd name="connsiteY190" fmla="*/ 1994290 h 2237474"/>
              <a:gd name="connsiteX191" fmla="*/ 2295469 w 12192000"/>
              <a:gd name="connsiteY191" fmla="*/ 1996659 h 2237474"/>
              <a:gd name="connsiteX192" fmla="*/ 2287219 w 12192000"/>
              <a:gd name="connsiteY192" fmla="*/ 1998750 h 2237474"/>
              <a:gd name="connsiteX193" fmla="*/ 2286948 w 12192000"/>
              <a:gd name="connsiteY193" fmla="*/ 1998596 h 2237474"/>
              <a:gd name="connsiteX194" fmla="*/ 2243069 w 12192000"/>
              <a:gd name="connsiteY194" fmla="*/ 2015111 h 2237474"/>
              <a:gd name="connsiteX195" fmla="*/ 2186609 w 12192000"/>
              <a:gd name="connsiteY195" fmla="*/ 2008263 h 2237474"/>
              <a:gd name="connsiteX196" fmla="*/ 2164831 w 12192000"/>
              <a:gd name="connsiteY196" fmla="*/ 2010143 h 2237474"/>
              <a:gd name="connsiteX197" fmla="*/ 2152836 w 12192000"/>
              <a:gd name="connsiteY197" fmla="*/ 2010048 h 2237474"/>
              <a:gd name="connsiteX198" fmla="*/ 2117102 w 12192000"/>
              <a:gd name="connsiteY198" fmla="*/ 2023004 h 2237474"/>
              <a:gd name="connsiteX199" fmla="*/ 2111935 w 12192000"/>
              <a:gd name="connsiteY199" fmla="*/ 2023163 h 2237474"/>
              <a:gd name="connsiteX200" fmla="*/ 2089991 w 12192000"/>
              <a:gd name="connsiteY200" fmla="*/ 2034193 h 2237474"/>
              <a:gd name="connsiteX201" fmla="*/ 2058061 w 12192000"/>
              <a:gd name="connsiteY201" fmla="*/ 2047942 h 2237474"/>
              <a:gd name="connsiteX202" fmla="*/ 2055737 w 12192000"/>
              <a:gd name="connsiteY202" fmla="*/ 2047704 h 2237474"/>
              <a:gd name="connsiteX203" fmla="*/ 2042244 w 12192000"/>
              <a:gd name="connsiteY203" fmla="*/ 2055560 h 2237474"/>
              <a:gd name="connsiteX204" fmla="*/ 1976224 w 12192000"/>
              <a:gd name="connsiteY204" fmla="*/ 2074257 h 2237474"/>
              <a:gd name="connsiteX205" fmla="*/ 1877728 w 12192000"/>
              <a:gd name="connsiteY205" fmla="*/ 2101004 h 2237474"/>
              <a:gd name="connsiteX206" fmla="*/ 1759056 w 12192000"/>
              <a:gd name="connsiteY206" fmla="*/ 2125608 h 2237474"/>
              <a:gd name="connsiteX207" fmla="*/ 1637948 w 12192000"/>
              <a:gd name="connsiteY207" fmla="*/ 2172597 h 2237474"/>
              <a:gd name="connsiteX208" fmla="*/ 1434549 w 12192000"/>
              <a:gd name="connsiteY208" fmla="*/ 2234522 h 2237474"/>
              <a:gd name="connsiteX209" fmla="*/ 1398481 w 12192000"/>
              <a:gd name="connsiteY209" fmla="*/ 2237074 h 2237474"/>
              <a:gd name="connsiteX210" fmla="*/ 1398407 w 12192000"/>
              <a:gd name="connsiteY210" fmla="*/ 2237095 h 2237474"/>
              <a:gd name="connsiteX211" fmla="*/ 1370962 w 12192000"/>
              <a:gd name="connsiteY211" fmla="*/ 2237474 h 2237474"/>
              <a:gd name="connsiteX212" fmla="*/ 1356367 w 12192000"/>
              <a:gd name="connsiteY212" fmla="*/ 2235089 h 2237474"/>
              <a:gd name="connsiteX213" fmla="*/ 1324828 w 12192000"/>
              <a:gd name="connsiteY213" fmla="*/ 2231968 h 2237474"/>
              <a:gd name="connsiteX214" fmla="*/ 1297744 w 12192000"/>
              <a:gd name="connsiteY214" fmla="*/ 2235849 h 2237474"/>
              <a:gd name="connsiteX215" fmla="*/ 1286236 w 12192000"/>
              <a:gd name="connsiteY215" fmla="*/ 2233135 h 2237474"/>
              <a:gd name="connsiteX216" fmla="*/ 1283504 w 12192000"/>
              <a:gd name="connsiteY216" fmla="*/ 2233797 h 2237474"/>
              <a:gd name="connsiteX217" fmla="*/ 1279765 w 12192000"/>
              <a:gd name="connsiteY217" fmla="*/ 2229639 h 2237474"/>
              <a:gd name="connsiteX218" fmla="*/ 1195347 w 12192000"/>
              <a:gd name="connsiteY218" fmla="*/ 2212354 h 2237474"/>
              <a:gd name="connsiteX219" fmla="*/ 970251 w 12192000"/>
              <a:gd name="connsiteY219" fmla="*/ 2221029 h 2237474"/>
              <a:gd name="connsiteX220" fmla="*/ 812914 w 12192000"/>
              <a:gd name="connsiteY220" fmla="*/ 2202752 h 2237474"/>
              <a:gd name="connsiteX221" fmla="*/ 800195 w 12192000"/>
              <a:gd name="connsiteY221" fmla="*/ 2209407 h 2237474"/>
              <a:gd name="connsiteX222" fmla="*/ 784978 w 12192000"/>
              <a:gd name="connsiteY222" fmla="*/ 2212360 h 2237474"/>
              <a:gd name="connsiteX223" fmla="*/ 681987 w 12192000"/>
              <a:gd name="connsiteY223" fmla="*/ 2216757 h 2237474"/>
              <a:gd name="connsiteX224" fmla="*/ 669923 w 12192000"/>
              <a:gd name="connsiteY224" fmla="*/ 2211682 h 2237474"/>
              <a:gd name="connsiteX225" fmla="*/ 648680 w 12192000"/>
              <a:gd name="connsiteY225" fmla="*/ 2206229 h 2237474"/>
              <a:gd name="connsiteX226" fmla="*/ 597225 w 12192000"/>
              <a:gd name="connsiteY226" fmla="*/ 2180999 h 2237474"/>
              <a:gd name="connsiteX227" fmla="*/ 558449 w 12192000"/>
              <a:gd name="connsiteY227" fmla="*/ 2182346 h 2237474"/>
              <a:gd name="connsiteX228" fmla="*/ 550517 w 12192000"/>
              <a:gd name="connsiteY228" fmla="*/ 2182060 h 2237474"/>
              <a:gd name="connsiteX229" fmla="*/ 550309 w 12192000"/>
              <a:gd name="connsiteY229" fmla="*/ 2181825 h 2237474"/>
              <a:gd name="connsiteX230" fmla="*/ 541836 w 12192000"/>
              <a:gd name="connsiteY230" fmla="*/ 2181063 h 2237474"/>
              <a:gd name="connsiteX231" fmla="*/ 536057 w 12192000"/>
              <a:gd name="connsiteY231" fmla="*/ 2181537 h 2237474"/>
              <a:gd name="connsiteX232" fmla="*/ 520671 w 12192000"/>
              <a:gd name="connsiteY232" fmla="*/ 2180980 h 2237474"/>
              <a:gd name="connsiteX233" fmla="*/ 515024 w 12192000"/>
              <a:gd name="connsiteY233" fmla="*/ 2179258 h 2237474"/>
              <a:gd name="connsiteX234" fmla="*/ 512278 w 12192000"/>
              <a:gd name="connsiteY234" fmla="*/ 2176369 h 2237474"/>
              <a:gd name="connsiteX235" fmla="*/ 480419 w 12192000"/>
              <a:gd name="connsiteY235" fmla="*/ 2167807 h 2237474"/>
              <a:gd name="connsiteX236" fmla="*/ 413835 w 12192000"/>
              <a:gd name="connsiteY236" fmla="*/ 2156783 h 2237474"/>
              <a:gd name="connsiteX237" fmla="*/ 376513 w 12192000"/>
              <a:gd name="connsiteY237" fmla="*/ 2154014 h 2237474"/>
              <a:gd name="connsiteX238" fmla="*/ 273386 w 12192000"/>
              <a:gd name="connsiteY238" fmla="*/ 2142551 h 2237474"/>
              <a:gd name="connsiteX239" fmla="*/ 169207 w 12192000"/>
              <a:gd name="connsiteY239" fmla="*/ 2128100 h 2237474"/>
              <a:gd name="connsiteX240" fmla="*/ 93149 w 12192000"/>
              <a:gd name="connsiteY240" fmla="*/ 2105324 h 2237474"/>
              <a:gd name="connsiteX241" fmla="*/ 88109 w 12192000"/>
              <a:gd name="connsiteY241" fmla="*/ 2106704 h 2237474"/>
              <a:gd name="connsiteX242" fmla="*/ 80022 w 12192000"/>
              <a:gd name="connsiteY242" fmla="*/ 2107254 h 2237474"/>
              <a:gd name="connsiteX243" fmla="*/ 79717 w 12192000"/>
              <a:gd name="connsiteY243" fmla="*/ 2107046 h 2237474"/>
              <a:gd name="connsiteX244" fmla="*/ 72352 w 12192000"/>
              <a:gd name="connsiteY244" fmla="*/ 2107991 h 2237474"/>
              <a:gd name="connsiteX245" fmla="*/ 37645 w 12192000"/>
              <a:gd name="connsiteY245" fmla="*/ 2115401 h 2237474"/>
              <a:gd name="connsiteX246" fmla="*/ 4572 w 12192000"/>
              <a:gd name="connsiteY246" fmla="*/ 2111091 h 2237474"/>
              <a:gd name="connsiteX247" fmla="*/ 0 w 12192000"/>
              <a:gd name="connsiteY247" fmla="*/ 2110468 h 2237474"/>
              <a:gd name="connsiteX248" fmla="*/ 0 w 12192000"/>
              <a:gd name="connsiteY2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459810 w 12192000"/>
              <a:gd name="connsiteY143" fmla="*/ 1797886 h 2237474"/>
              <a:gd name="connsiteX144" fmla="*/ 4379064 w 12192000"/>
              <a:gd name="connsiteY144" fmla="*/ 1817177 h 2237474"/>
              <a:gd name="connsiteX145" fmla="*/ 4319209 w 12192000"/>
              <a:gd name="connsiteY145" fmla="*/ 1834833 h 2237474"/>
              <a:gd name="connsiteX146" fmla="*/ 4306907 w 12192000"/>
              <a:gd name="connsiteY146" fmla="*/ 1841641 h 2237474"/>
              <a:gd name="connsiteX147" fmla="*/ 4290981 w 12192000"/>
              <a:gd name="connsiteY147" fmla="*/ 1839677 h 2237474"/>
              <a:gd name="connsiteX148" fmla="*/ 4285792 w 12192000"/>
              <a:gd name="connsiteY148" fmla="*/ 1836231 h 2237474"/>
              <a:gd name="connsiteX149" fmla="*/ 4238372 w 12192000"/>
              <a:gd name="connsiteY149" fmla="*/ 1851480 h 2237474"/>
              <a:gd name="connsiteX150" fmla="*/ 4232517 w 12192000"/>
              <a:gd name="connsiteY150" fmla="*/ 1852567 h 2237474"/>
              <a:gd name="connsiteX151" fmla="*/ 4191732 w 12192000"/>
              <a:gd name="connsiteY151" fmla="*/ 1857328 h 2237474"/>
              <a:gd name="connsiteX152" fmla="*/ 4065532 w 12192000"/>
              <a:gd name="connsiteY152" fmla="*/ 1855477 h 2237474"/>
              <a:gd name="connsiteX153" fmla="*/ 4028460 w 12192000"/>
              <a:gd name="connsiteY153" fmla="*/ 1855137 h 2237474"/>
              <a:gd name="connsiteX154" fmla="*/ 4002267 w 12192000"/>
              <a:gd name="connsiteY154" fmla="*/ 1852352 h 2237474"/>
              <a:gd name="connsiteX155" fmla="*/ 3931396 w 12192000"/>
              <a:gd name="connsiteY155" fmla="*/ 1858915 h 2237474"/>
              <a:gd name="connsiteX156" fmla="*/ 3812162 w 12192000"/>
              <a:gd name="connsiteY156" fmla="*/ 1875501 h 2237474"/>
              <a:gd name="connsiteX157" fmla="*/ 3767672 w 12192000"/>
              <a:gd name="connsiteY157" fmla="*/ 1874600 h 2237474"/>
              <a:gd name="connsiteX158" fmla="*/ 3764741 w 12192000"/>
              <a:gd name="connsiteY158" fmla="*/ 1869433 h 2237474"/>
              <a:gd name="connsiteX159" fmla="*/ 3751332 w 12192000"/>
              <a:gd name="connsiteY159" fmla="*/ 1869854 h 2237474"/>
              <a:gd name="connsiteX160" fmla="*/ 3748155 w 12192000"/>
              <a:gd name="connsiteY160" fmla="*/ 1868903 h 2237474"/>
              <a:gd name="connsiteX161" fmla="*/ 3729530 w 12192000"/>
              <a:gd name="connsiteY161" fmla="*/ 1864513 h 2237474"/>
              <a:gd name="connsiteX162" fmla="*/ 3680177 w 12192000"/>
              <a:gd name="connsiteY162" fmla="*/ 1881552 h 2237474"/>
              <a:gd name="connsiteX163" fmla="*/ 3567259 w 12192000"/>
              <a:gd name="connsiteY163" fmla="*/ 1893482 h 2237474"/>
              <a:gd name="connsiteX164" fmla="*/ 3405770 w 12192000"/>
              <a:gd name="connsiteY164" fmla="*/ 1904591 h 2237474"/>
              <a:gd name="connsiteX165" fmla="*/ 3280097 w 12192000"/>
              <a:gd name="connsiteY165" fmla="*/ 1919610 h 2237474"/>
              <a:gd name="connsiteX166" fmla="*/ 3123424 w 12192000"/>
              <a:gd name="connsiteY166" fmla="*/ 1952930 h 2237474"/>
              <a:gd name="connsiteX167" fmla="*/ 3009910 w 12192000"/>
              <a:gd name="connsiteY167" fmla="*/ 1957866 h 2237474"/>
              <a:gd name="connsiteX168" fmla="*/ 2995934 w 12192000"/>
              <a:gd name="connsiteY168" fmla="*/ 1967085 h 2237474"/>
              <a:gd name="connsiteX169" fmla="*/ 2980071 w 12192000"/>
              <a:gd name="connsiteY169" fmla="*/ 1972988 h 2237474"/>
              <a:gd name="connsiteX170" fmla="*/ 2978094 w 12192000"/>
              <a:gd name="connsiteY170" fmla="*/ 1972369 h 2237474"/>
              <a:gd name="connsiteX171" fmla="*/ 2942858 w 12192000"/>
              <a:gd name="connsiteY171" fmla="*/ 1981367 h 2237474"/>
              <a:gd name="connsiteX172" fmla="*/ 2875436 w 12192000"/>
              <a:gd name="connsiteY172" fmla="*/ 1996977 h 2237474"/>
              <a:gd name="connsiteX173" fmla="*/ 2874892 w 12192000"/>
              <a:gd name="connsiteY173" fmla="*/ 1996085 h 2237474"/>
              <a:gd name="connsiteX174" fmla="*/ 2864145 w 12192000"/>
              <a:gd name="connsiteY174" fmla="*/ 1994061 h 2237474"/>
              <a:gd name="connsiteX175" fmla="*/ 2843662 w 12192000"/>
              <a:gd name="connsiteY175" fmla="*/ 1992498 h 2237474"/>
              <a:gd name="connsiteX176" fmla="*/ 2796128 w 12192000"/>
              <a:gd name="connsiteY176" fmla="*/ 1976403 h 2237474"/>
              <a:gd name="connsiteX177" fmla="*/ 2756784 w 12192000"/>
              <a:gd name="connsiteY177" fmla="*/ 1985116 h 2237474"/>
              <a:gd name="connsiteX178" fmla="*/ 2748833 w 12192000"/>
              <a:gd name="connsiteY178" fmla="*/ 1986323 h 2237474"/>
              <a:gd name="connsiteX179" fmla="*/ 2748661 w 12192000"/>
              <a:gd name="connsiteY179" fmla="*/ 1986122 h 2237474"/>
              <a:gd name="connsiteX180" fmla="*/ 2740251 w 12192000"/>
              <a:gd name="connsiteY180" fmla="*/ 1986946 h 2237474"/>
              <a:gd name="connsiteX181" fmla="*/ 2718916 w 12192000"/>
              <a:gd name="connsiteY181" fmla="*/ 1990867 h 2237474"/>
              <a:gd name="connsiteX182" fmla="*/ 2713522 w 12192000"/>
              <a:gd name="connsiteY182" fmla="*/ 1990173 h 2237474"/>
              <a:gd name="connsiteX183" fmla="*/ 2680597 w 12192000"/>
              <a:gd name="connsiteY183" fmla="*/ 1984996 h 2237474"/>
              <a:gd name="connsiteX184" fmla="*/ 2578178 w 12192000"/>
              <a:gd name="connsiteY184" fmla="*/ 1990531 h 2237474"/>
              <a:gd name="connsiteX185" fmla="*/ 2476147 w 12192000"/>
              <a:gd name="connsiteY185" fmla="*/ 1998305 h 2237474"/>
              <a:gd name="connsiteX186" fmla="*/ 2373568 w 12192000"/>
              <a:gd name="connsiteY186" fmla="*/ 2003219 h 2237474"/>
              <a:gd name="connsiteX187" fmla="*/ 2321399 w 12192000"/>
              <a:gd name="connsiteY187" fmla="*/ 1989467 h 2237474"/>
              <a:gd name="connsiteX188" fmla="*/ 2315525 w 12192000"/>
              <a:gd name="connsiteY188" fmla="*/ 1989708 h 2237474"/>
              <a:gd name="connsiteX189" fmla="*/ 2300792 w 12192000"/>
              <a:gd name="connsiteY189" fmla="*/ 1994290 h 2237474"/>
              <a:gd name="connsiteX190" fmla="*/ 2295469 w 12192000"/>
              <a:gd name="connsiteY190" fmla="*/ 1996659 h 2237474"/>
              <a:gd name="connsiteX191" fmla="*/ 2287219 w 12192000"/>
              <a:gd name="connsiteY191" fmla="*/ 1998750 h 2237474"/>
              <a:gd name="connsiteX192" fmla="*/ 2286948 w 12192000"/>
              <a:gd name="connsiteY192" fmla="*/ 1998596 h 2237474"/>
              <a:gd name="connsiteX193" fmla="*/ 2243069 w 12192000"/>
              <a:gd name="connsiteY193" fmla="*/ 2015111 h 2237474"/>
              <a:gd name="connsiteX194" fmla="*/ 2186609 w 12192000"/>
              <a:gd name="connsiteY194" fmla="*/ 2008263 h 2237474"/>
              <a:gd name="connsiteX195" fmla="*/ 2164831 w 12192000"/>
              <a:gd name="connsiteY195" fmla="*/ 2010143 h 2237474"/>
              <a:gd name="connsiteX196" fmla="*/ 2152836 w 12192000"/>
              <a:gd name="connsiteY196" fmla="*/ 2010048 h 2237474"/>
              <a:gd name="connsiteX197" fmla="*/ 2117102 w 12192000"/>
              <a:gd name="connsiteY197" fmla="*/ 2023004 h 2237474"/>
              <a:gd name="connsiteX198" fmla="*/ 2111935 w 12192000"/>
              <a:gd name="connsiteY198" fmla="*/ 2023163 h 2237474"/>
              <a:gd name="connsiteX199" fmla="*/ 2089991 w 12192000"/>
              <a:gd name="connsiteY199" fmla="*/ 2034193 h 2237474"/>
              <a:gd name="connsiteX200" fmla="*/ 2058061 w 12192000"/>
              <a:gd name="connsiteY200" fmla="*/ 2047942 h 2237474"/>
              <a:gd name="connsiteX201" fmla="*/ 2055737 w 12192000"/>
              <a:gd name="connsiteY201" fmla="*/ 2047704 h 2237474"/>
              <a:gd name="connsiteX202" fmla="*/ 2042244 w 12192000"/>
              <a:gd name="connsiteY202" fmla="*/ 2055560 h 2237474"/>
              <a:gd name="connsiteX203" fmla="*/ 1976224 w 12192000"/>
              <a:gd name="connsiteY203" fmla="*/ 2074257 h 2237474"/>
              <a:gd name="connsiteX204" fmla="*/ 1877728 w 12192000"/>
              <a:gd name="connsiteY204" fmla="*/ 2101004 h 2237474"/>
              <a:gd name="connsiteX205" fmla="*/ 1759056 w 12192000"/>
              <a:gd name="connsiteY205" fmla="*/ 2125608 h 2237474"/>
              <a:gd name="connsiteX206" fmla="*/ 1637948 w 12192000"/>
              <a:gd name="connsiteY206" fmla="*/ 2172597 h 2237474"/>
              <a:gd name="connsiteX207" fmla="*/ 1434549 w 12192000"/>
              <a:gd name="connsiteY207" fmla="*/ 2234522 h 2237474"/>
              <a:gd name="connsiteX208" fmla="*/ 1398481 w 12192000"/>
              <a:gd name="connsiteY208" fmla="*/ 2237074 h 2237474"/>
              <a:gd name="connsiteX209" fmla="*/ 1398407 w 12192000"/>
              <a:gd name="connsiteY209" fmla="*/ 2237095 h 2237474"/>
              <a:gd name="connsiteX210" fmla="*/ 1370962 w 12192000"/>
              <a:gd name="connsiteY210" fmla="*/ 2237474 h 2237474"/>
              <a:gd name="connsiteX211" fmla="*/ 1356367 w 12192000"/>
              <a:gd name="connsiteY211" fmla="*/ 2235089 h 2237474"/>
              <a:gd name="connsiteX212" fmla="*/ 1324828 w 12192000"/>
              <a:gd name="connsiteY212" fmla="*/ 2231968 h 2237474"/>
              <a:gd name="connsiteX213" fmla="*/ 1297744 w 12192000"/>
              <a:gd name="connsiteY213" fmla="*/ 2235849 h 2237474"/>
              <a:gd name="connsiteX214" fmla="*/ 1286236 w 12192000"/>
              <a:gd name="connsiteY214" fmla="*/ 2233135 h 2237474"/>
              <a:gd name="connsiteX215" fmla="*/ 1283504 w 12192000"/>
              <a:gd name="connsiteY215" fmla="*/ 2233797 h 2237474"/>
              <a:gd name="connsiteX216" fmla="*/ 1279765 w 12192000"/>
              <a:gd name="connsiteY216" fmla="*/ 2229639 h 2237474"/>
              <a:gd name="connsiteX217" fmla="*/ 1195347 w 12192000"/>
              <a:gd name="connsiteY217" fmla="*/ 2212354 h 2237474"/>
              <a:gd name="connsiteX218" fmla="*/ 970251 w 12192000"/>
              <a:gd name="connsiteY218" fmla="*/ 2221029 h 2237474"/>
              <a:gd name="connsiteX219" fmla="*/ 812914 w 12192000"/>
              <a:gd name="connsiteY219" fmla="*/ 2202752 h 2237474"/>
              <a:gd name="connsiteX220" fmla="*/ 800195 w 12192000"/>
              <a:gd name="connsiteY220" fmla="*/ 2209407 h 2237474"/>
              <a:gd name="connsiteX221" fmla="*/ 784978 w 12192000"/>
              <a:gd name="connsiteY221" fmla="*/ 2212360 h 2237474"/>
              <a:gd name="connsiteX222" fmla="*/ 681987 w 12192000"/>
              <a:gd name="connsiteY222" fmla="*/ 2216757 h 2237474"/>
              <a:gd name="connsiteX223" fmla="*/ 669923 w 12192000"/>
              <a:gd name="connsiteY223" fmla="*/ 2211682 h 2237474"/>
              <a:gd name="connsiteX224" fmla="*/ 648680 w 12192000"/>
              <a:gd name="connsiteY224" fmla="*/ 2206229 h 2237474"/>
              <a:gd name="connsiteX225" fmla="*/ 597225 w 12192000"/>
              <a:gd name="connsiteY225" fmla="*/ 2180999 h 2237474"/>
              <a:gd name="connsiteX226" fmla="*/ 558449 w 12192000"/>
              <a:gd name="connsiteY226" fmla="*/ 2182346 h 2237474"/>
              <a:gd name="connsiteX227" fmla="*/ 550517 w 12192000"/>
              <a:gd name="connsiteY227" fmla="*/ 2182060 h 2237474"/>
              <a:gd name="connsiteX228" fmla="*/ 550309 w 12192000"/>
              <a:gd name="connsiteY228" fmla="*/ 2181825 h 2237474"/>
              <a:gd name="connsiteX229" fmla="*/ 541836 w 12192000"/>
              <a:gd name="connsiteY229" fmla="*/ 2181063 h 2237474"/>
              <a:gd name="connsiteX230" fmla="*/ 536057 w 12192000"/>
              <a:gd name="connsiteY230" fmla="*/ 2181537 h 2237474"/>
              <a:gd name="connsiteX231" fmla="*/ 520671 w 12192000"/>
              <a:gd name="connsiteY231" fmla="*/ 2180980 h 2237474"/>
              <a:gd name="connsiteX232" fmla="*/ 515024 w 12192000"/>
              <a:gd name="connsiteY232" fmla="*/ 2179258 h 2237474"/>
              <a:gd name="connsiteX233" fmla="*/ 512278 w 12192000"/>
              <a:gd name="connsiteY233" fmla="*/ 2176369 h 2237474"/>
              <a:gd name="connsiteX234" fmla="*/ 480419 w 12192000"/>
              <a:gd name="connsiteY234" fmla="*/ 2167807 h 2237474"/>
              <a:gd name="connsiteX235" fmla="*/ 413835 w 12192000"/>
              <a:gd name="connsiteY235" fmla="*/ 2156783 h 2237474"/>
              <a:gd name="connsiteX236" fmla="*/ 376513 w 12192000"/>
              <a:gd name="connsiteY236" fmla="*/ 2154014 h 2237474"/>
              <a:gd name="connsiteX237" fmla="*/ 273386 w 12192000"/>
              <a:gd name="connsiteY237" fmla="*/ 2142551 h 2237474"/>
              <a:gd name="connsiteX238" fmla="*/ 169207 w 12192000"/>
              <a:gd name="connsiteY238" fmla="*/ 2128100 h 2237474"/>
              <a:gd name="connsiteX239" fmla="*/ 93149 w 12192000"/>
              <a:gd name="connsiteY239" fmla="*/ 2105324 h 2237474"/>
              <a:gd name="connsiteX240" fmla="*/ 88109 w 12192000"/>
              <a:gd name="connsiteY240" fmla="*/ 2106704 h 2237474"/>
              <a:gd name="connsiteX241" fmla="*/ 80022 w 12192000"/>
              <a:gd name="connsiteY241" fmla="*/ 2107254 h 2237474"/>
              <a:gd name="connsiteX242" fmla="*/ 79717 w 12192000"/>
              <a:gd name="connsiteY242" fmla="*/ 2107046 h 2237474"/>
              <a:gd name="connsiteX243" fmla="*/ 72352 w 12192000"/>
              <a:gd name="connsiteY243" fmla="*/ 2107991 h 2237474"/>
              <a:gd name="connsiteX244" fmla="*/ 37645 w 12192000"/>
              <a:gd name="connsiteY244" fmla="*/ 2115401 h 2237474"/>
              <a:gd name="connsiteX245" fmla="*/ 4572 w 12192000"/>
              <a:gd name="connsiteY245" fmla="*/ 2111091 h 2237474"/>
              <a:gd name="connsiteX246" fmla="*/ 0 w 12192000"/>
              <a:gd name="connsiteY246" fmla="*/ 2110468 h 2237474"/>
              <a:gd name="connsiteX247" fmla="*/ 0 w 12192000"/>
              <a:gd name="connsiteY2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53307 w 12192000"/>
              <a:gd name="connsiteY117" fmla="*/ 1815450 h 2237474"/>
              <a:gd name="connsiteX118" fmla="*/ 5364192 w 12192000"/>
              <a:gd name="connsiteY118" fmla="*/ 1826074 h 2237474"/>
              <a:gd name="connsiteX119" fmla="*/ 5350380 w 12192000"/>
              <a:gd name="connsiteY119" fmla="*/ 1830891 h 2237474"/>
              <a:gd name="connsiteX120" fmla="*/ 5259633 w 12192000"/>
              <a:gd name="connsiteY120" fmla="*/ 1837160 h 2237474"/>
              <a:gd name="connsiteX121" fmla="*/ 5197513 w 12192000"/>
              <a:gd name="connsiteY121" fmla="*/ 1844718 h 2237474"/>
              <a:gd name="connsiteX122" fmla="*/ 5184170 w 12192000"/>
              <a:gd name="connsiteY122" fmla="*/ 1849402 h 2237474"/>
              <a:gd name="connsiteX123" fmla="*/ 5168852 w 12192000"/>
              <a:gd name="connsiteY123" fmla="*/ 1844846 h 2237474"/>
              <a:gd name="connsiteX124" fmla="*/ 5164370 w 12192000"/>
              <a:gd name="connsiteY124" fmla="*/ 1840597 h 2237474"/>
              <a:gd name="connsiteX125" fmla="*/ 5114927 w 12192000"/>
              <a:gd name="connsiteY125" fmla="*/ 1847827 h 2237474"/>
              <a:gd name="connsiteX126" fmla="*/ 5108970 w 12192000"/>
              <a:gd name="connsiteY126" fmla="*/ 1847935 h 2237474"/>
              <a:gd name="connsiteX127" fmla="*/ 5067961 w 12192000"/>
              <a:gd name="connsiteY127" fmla="*/ 1845917 h 2237474"/>
              <a:gd name="connsiteX128" fmla="*/ 5007075 w 12192000"/>
              <a:gd name="connsiteY128" fmla="*/ 1838626 h 2237474"/>
              <a:gd name="connsiteX129" fmla="*/ 4944087 w 12192000"/>
              <a:gd name="connsiteY129" fmla="*/ 1823332 h 2237474"/>
              <a:gd name="connsiteX130" fmla="*/ 4907662 w 12192000"/>
              <a:gd name="connsiteY130" fmla="*/ 1816900 h 2237474"/>
              <a:gd name="connsiteX131" fmla="*/ 4882386 w 12192000"/>
              <a:gd name="connsiteY131" fmla="*/ 1809844 h 2237474"/>
              <a:gd name="connsiteX132" fmla="*/ 4811440 w 12192000"/>
              <a:gd name="connsiteY132" fmla="*/ 1804655 h 2237474"/>
              <a:gd name="connsiteX133" fmla="*/ 4691075 w 12192000"/>
              <a:gd name="connsiteY133" fmla="*/ 1801389 h 2237474"/>
              <a:gd name="connsiteX134" fmla="*/ 4647449 w 12192000"/>
              <a:gd name="connsiteY134" fmla="*/ 1793181 h 2237474"/>
              <a:gd name="connsiteX135" fmla="*/ 4645504 w 12192000"/>
              <a:gd name="connsiteY135" fmla="*/ 1787606 h 2237474"/>
              <a:gd name="connsiteX136" fmla="*/ 4632229 w 12192000"/>
              <a:gd name="connsiteY136" fmla="*/ 1785815 h 2237474"/>
              <a:gd name="connsiteX137" fmla="*/ 4629273 w 12192000"/>
              <a:gd name="connsiteY137" fmla="*/ 1784355 h 2237474"/>
              <a:gd name="connsiteX138" fmla="*/ 4611738 w 12192000"/>
              <a:gd name="connsiteY138" fmla="*/ 1776964 h 2237474"/>
              <a:gd name="connsiteX139" fmla="*/ 4560070 w 12192000"/>
              <a:gd name="connsiteY139" fmla="*/ 1785640 h 2237474"/>
              <a:gd name="connsiteX140" fmla="*/ 4536503 w 12192000"/>
              <a:gd name="connsiteY140" fmla="*/ 1785334 h 2237474"/>
              <a:gd name="connsiteX141" fmla="*/ 4513724 w 12192000"/>
              <a:gd name="connsiteY141" fmla="*/ 1791996 h 2237474"/>
              <a:gd name="connsiteX142" fmla="*/ 4459810 w 12192000"/>
              <a:gd name="connsiteY142" fmla="*/ 1797886 h 2237474"/>
              <a:gd name="connsiteX143" fmla="*/ 4379064 w 12192000"/>
              <a:gd name="connsiteY143" fmla="*/ 1817177 h 2237474"/>
              <a:gd name="connsiteX144" fmla="*/ 4319209 w 12192000"/>
              <a:gd name="connsiteY144" fmla="*/ 1834833 h 2237474"/>
              <a:gd name="connsiteX145" fmla="*/ 4306907 w 12192000"/>
              <a:gd name="connsiteY145" fmla="*/ 1841641 h 2237474"/>
              <a:gd name="connsiteX146" fmla="*/ 4290981 w 12192000"/>
              <a:gd name="connsiteY146" fmla="*/ 1839677 h 2237474"/>
              <a:gd name="connsiteX147" fmla="*/ 4285792 w 12192000"/>
              <a:gd name="connsiteY147" fmla="*/ 1836231 h 2237474"/>
              <a:gd name="connsiteX148" fmla="*/ 4238372 w 12192000"/>
              <a:gd name="connsiteY148" fmla="*/ 1851480 h 2237474"/>
              <a:gd name="connsiteX149" fmla="*/ 4232517 w 12192000"/>
              <a:gd name="connsiteY149" fmla="*/ 1852567 h 2237474"/>
              <a:gd name="connsiteX150" fmla="*/ 4191732 w 12192000"/>
              <a:gd name="connsiteY150" fmla="*/ 1857328 h 2237474"/>
              <a:gd name="connsiteX151" fmla="*/ 4065532 w 12192000"/>
              <a:gd name="connsiteY151" fmla="*/ 1855477 h 2237474"/>
              <a:gd name="connsiteX152" fmla="*/ 4028460 w 12192000"/>
              <a:gd name="connsiteY152" fmla="*/ 1855137 h 2237474"/>
              <a:gd name="connsiteX153" fmla="*/ 4002267 w 12192000"/>
              <a:gd name="connsiteY153" fmla="*/ 1852352 h 2237474"/>
              <a:gd name="connsiteX154" fmla="*/ 3931396 w 12192000"/>
              <a:gd name="connsiteY154" fmla="*/ 1858915 h 2237474"/>
              <a:gd name="connsiteX155" fmla="*/ 3812162 w 12192000"/>
              <a:gd name="connsiteY155" fmla="*/ 1875501 h 2237474"/>
              <a:gd name="connsiteX156" fmla="*/ 3767672 w 12192000"/>
              <a:gd name="connsiteY156" fmla="*/ 1874600 h 2237474"/>
              <a:gd name="connsiteX157" fmla="*/ 3764741 w 12192000"/>
              <a:gd name="connsiteY157" fmla="*/ 1869433 h 2237474"/>
              <a:gd name="connsiteX158" fmla="*/ 3751332 w 12192000"/>
              <a:gd name="connsiteY158" fmla="*/ 1869854 h 2237474"/>
              <a:gd name="connsiteX159" fmla="*/ 3748155 w 12192000"/>
              <a:gd name="connsiteY159" fmla="*/ 1868903 h 2237474"/>
              <a:gd name="connsiteX160" fmla="*/ 3729530 w 12192000"/>
              <a:gd name="connsiteY160" fmla="*/ 1864513 h 2237474"/>
              <a:gd name="connsiteX161" fmla="*/ 3680177 w 12192000"/>
              <a:gd name="connsiteY161" fmla="*/ 1881552 h 2237474"/>
              <a:gd name="connsiteX162" fmla="*/ 3567259 w 12192000"/>
              <a:gd name="connsiteY162" fmla="*/ 1893482 h 2237474"/>
              <a:gd name="connsiteX163" fmla="*/ 3405770 w 12192000"/>
              <a:gd name="connsiteY163" fmla="*/ 1904591 h 2237474"/>
              <a:gd name="connsiteX164" fmla="*/ 3280097 w 12192000"/>
              <a:gd name="connsiteY164" fmla="*/ 1919610 h 2237474"/>
              <a:gd name="connsiteX165" fmla="*/ 3123424 w 12192000"/>
              <a:gd name="connsiteY165" fmla="*/ 1952930 h 2237474"/>
              <a:gd name="connsiteX166" fmla="*/ 3009910 w 12192000"/>
              <a:gd name="connsiteY166" fmla="*/ 1957866 h 2237474"/>
              <a:gd name="connsiteX167" fmla="*/ 2995934 w 12192000"/>
              <a:gd name="connsiteY167" fmla="*/ 1967085 h 2237474"/>
              <a:gd name="connsiteX168" fmla="*/ 2980071 w 12192000"/>
              <a:gd name="connsiteY168" fmla="*/ 1972988 h 2237474"/>
              <a:gd name="connsiteX169" fmla="*/ 2978094 w 12192000"/>
              <a:gd name="connsiteY169" fmla="*/ 1972369 h 2237474"/>
              <a:gd name="connsiteX170" fmla="*/ 2942858 w 12192000"/>
              <a:gd name="connsiteY170" fmla="*/ 1981367 h 2237474"/>
              <a:gd name="connsiteX171" fmla="*/ 2875436 w 12192000"/>
              <a:gd name="connsiteY171" fmla="*/ 1996977 h 2237474"/>
              <a:gd name="connsiteX172" fmla="*/ 2874892 w 12192000"/>
              <a:gd name="connsiteY172" fmla="*/ 1996085 h 2237474"/>
              <a:gd name="connsiteX173" fmla="*/ 2864145 w 12192000"/>
              <a:gd name="connsiteY173" fmla="*/ 1994061 h 2237474"/>
              <a:gd name="connsiteX174" fmla="*/ 2843662 w 12192000"/>
              <a:gd name="connsiteY174" fmla="*/ 1992498 h 2237474"/>
              <a:gd name="connsiteX175" fmla="*/ 2796128 w 12192000"/>
              <a:gd name="connsiteY175" fmla="*/ 1976403 h 2237474"/>
              <a:gd name="connsiteX176" fmla="*/ 2756784 w 12192000"/>
              <a:gd name="connsiteY176" fmla="*/ 1985116 h 2237474"/>
              <a:gd name="connsiteX177" fmla="*/ 2748833 w 12192000"/>
              <a:gd name="connsiteY177" fmla="*/ 1986323 h 2237474"/>
              <a:gd name="connsiteX178" fmla="*/ 2748661 w 12192000"/>
              <a:gd name="connsiteY178" fmla="*/ 1986122 h 2237474"/>
              <a:gd name="connsiteX179" fmla="*/ 2740251 w 12192000"/>
              <a:gd name="connsiteY179" fmla="*/ 1986946 h 2237474"/>
              <a:gd name="connsiteX180" fmla="*/ 2718916 w 12192000"/>
              <a:gd name="connsiteY180" fmla="*/ 1990867 h 2237474"/>
              <a:gd name="connsiteX181" fmla="*/ 2713522 w 12192000"/>
              <a:gd name="connsiteY181" fmla="*/ 1990173 h 2237474"/>
              <a:gd name="connsiteX182" fmla="*/ 2680597 w 12192000"/>
              <a:gd name="connsiteY182" fmla="*/ 1984996 h 2237474"/>
              <a:gd name="connsiteX183" fmla="*/ 2578178 w 12192000"/>
              <a:gd name="connsiteY183" fmla="*/ 1990531 h 2237474"/>
              <a:gd name="connsiteX184" fmla="*/ 2476147 w 12192000"/>
              <a:gd name="connsiteY184" fmla="*/ 1998305 h 2237474"/>
              <a:gd name="connsiteX185" fmla="*/ 2373568 w 12192000"/>
              <a:gd name="connsiteY185" fmla="*/ 2003219 h 2237474"/>
              <a:gd name="connsiteX186" fmla="*/ 2321399 w 12192000"/>
              <a:gd name="connsiteY186" fmla="*/ 1989467 h 2237474"/>
              <a:gd name="connsiteX187" fmla="*/ 2315525 w 12192000"/>
              <a:gd name="connsiteY187" fmla="*/ 1989708 h 2237474"/>
              <a:gd name="connsiteX188" fmla="*/ 2300792 w 12192000"/>
              <a:gd name="connsiteY188" fmla="*/ 1994290 h 2237474"/>
              <a:gd name="connsiteX189" fmla="*/ 2295469 w 12192000"/>
              <a:gd name="connsiteY189" fmla="*/ 1996659 h 2237474"/>
              <a:gd name="connsiteX190" fmla="*/ 2287219 w 12192000"/>
              <a:gd name="connsiteY190" fmla="*/ 1998750 h 2237474"/>
              <a:gd name="connsiteX191" fmla="*/ 2286948 w 12192000"/>
              <a:gd name="connsiteY191" fmla="*/ 1998596 h 2237474"/>
              <a:gd name="connsiteX192" fmla="*/ 2243069 w 12192000"/>
              <a:gd name="connsiteY192" fmla="*/ 2015111 h 2237474"/>
              <a:gd name="connsiteX193" fmla="*/ 2186609 w 12192000"/>
              <a:gd name="connsiteY193" fmla="*/ 2008263 h 2237474"/>
              <a:gd name="connsiteX194" fmla="*/ 2164831 w 12192000"/>
              <a:gd name="connsiteY194" fmla="*/ 2010143 h 2237474"/>
              <a:gd name="connsiteX195" fmla="*/ 2152836 w 12192000"/>
              <a:gd name="connsiteY195" fmla="*/ 2010048 h 2237474"/>
              <a:gd name="connsiteX196" fmla="*/ 2117102 w 12192000"/>
              <a:gd name="connsiteY196" fmla="*/ 2023004 h 2237474"/>
              <a:gd name="connsiteX197" fmla="*/ 2111935 w 12192000"/>
              <a:gd name="connsiteY197" fmla="*/ 2023163 h 2237474"/>
              <a:gd name="connsiteX198" fmla="*/ 2089991 w 12192000"/>
              <a:gd name="connsiteY198" fmla="*/ 2034193 h 2237474"/>
              <a:gd name="connsiteX199" fmla="*/ 2058061 w 12192000"/>
              <a:gd name="connsiteY199" fmla="*/ 2047942 h 2237474"/>
              <a:gd name="connsiteX200" fmla="*/ 2055737 w 12192000"/>
              <a:gd name="connsiteY200" fmla="*/ 2047704 h 2237474"/>
              <a:gd name="connsiteX201" fmla="*/ 2042244 w 12192000"/>
              <a:gd name="connsiteY201" fmla="*/ 2055560 h 2237474"/>
              <a:gd name="connsiteX202" fmla="*/ 1976224 w 12192000"/>
              <a:gd name="connsiteY202" fmla="*/ 2074257 h 2237474"/>
              <a:gd name="connsiteX203" fmla="*/ 1877728 w 12192000"/>
              <a:gd name="connsiteY203" fmla="*/ 2101004 h 2237474"/>
              <a:gd name="connsiteX204" fmla="*/ 1759056 w 12192000"/>
              <a:gd name="connsiteY204" fmla="*/ 2125608 h 2237474"/>
              <a:gd name="connsiteX205" fmla="*/ 1637948 w 12192000"/>
              <a:gd name="connsiteY205" fmla="*/ 2172597 h 2237474"/>
              <a:gd name="connsiteX206" fmla="*/ 1434549 w 12192000"/>
              <a:gd name="connsiteY206" fmla="*/ 2234522 h 2237474"/>
              <a:gd name="connsiteX207" fmla="*/ 1398481 w 12192000"/>
              <a:gd name="connsiteY207" fmla="*/ 2237074 h 2237474"/>
              <a:gd name="connsiteX208" fmla="*/ 1398407 w 12192000"/>
              <a:gd name="connsiteY208" fmla="*/ 2237095 h 2237474"/>
              <a:gd name="connsiteX209" fmla="*/ 1370962 w 12192000"/>
              <a:gd name="connsiteY209" fmla="*/ 2237474 h 2237474"/>
              <a:gd name="connsiteX210" fmla="*/ 1356367 w 12192000"/>
              <a:gd name="connsiteY210" fmla="*/ 2235089 h 2237474"/>
              <a:gd name="connsiteX211" fmla="*/ 1324828 w 12192000"/>
              <a:gd name="connsiteY211" fmla="*/ 2231968 h 2237474"/>
              <a:gd name="connsiteX212" fmla="*/ 1297744 w 12192000"/>
              <a:gd name="connsiteY212" fmla="*/ 2235849 h 2237474"/>
              <a:gd name="connsiteX213" fmla="*/ 1286236 w 12192000"/>
              <a:gd name="connsiteY213" fmla="*/ 2233135 h 2237474"/>
              <a:gd name="connsiteX214" fmla="*/ 1283504 w 12192000"/>
              <a:gd name="connsiteY214" fmla="*/ 2233797 h 2237474"/>
              <a:gd name="connsiteX215" fmla="*/ 1279765 w 12192000"/>
              <a:gd name="connsiteY215" fmla="*/ 2229639 h 2237474"/>
              <a:gd name="connsiteX216" fmla="*/ 1195347 w 12192000"/>
              <a:gd name="connsiteY216" fmla="*/ 2212354 h 2237474"/>
              <a:gd name="connsiteX217" fmla="*/ 970251 w 12192000"/>
              <a:gd name="connsiteY217" fmla="*/ 2221029 h 2237474"/>
              <a:gd name="connsiteX218" fmla="*/ 812914 w 12192000"/>
              <a:gd name="connsiteY218" fmla="*/ 2202752 h 2237474"/>
              <a:gd name="connsiteX219" fmla="*/ 800195 w 12192000"/>
              <a:gd name="connsiteY219" fmla="*/ 2209407 h 2237474"/>
              <a:gd name="connsiteX220" fmla="*/ 784978 w 12192000"/>
              <a:gd name="connsiteY220" fmla="*/ 2212360 h 2237474"/>
              <a:gd name="connsiteX221" fmla="*/ 681987 w 12192000"/>
              <a:gd name="connsiteY221" fmla="*/ 2216757 h 2237474"/>
              <a:gd name="connsiteX222" fmla="*/ 669923 w 12192000"/>
              <a:gd name="connsiteY222" fmla="*/ 2211682 h 2237474"/>
              <a:gd name="connsiteX223" fmla="*/ 648680 w 12192000"/>
              <a:gd name="connsiteY223" fmla="*/ 2206229 h 2237474"/>
              <a:gd name="connsiteX224" fmla="*/ 597225 w 12192000"/>
              <a:gd name="connsiteY224" fmla="*/ 2180999 h 2237474"/>
              <a:gd name="connsiteX225" fmla="*/ 558449 w 12192000"/>
              <a:gd name="connsiteY225" fmla="*/ 2182346 h 2237474"/>
              <a:gd name="connsiteX226" fmla="*/ 550517 w 12192000"/>
              <a:gd name="connsiteY226" fmla="*/ 2182060 h 2237474"/>
              <a:gd name="connsiteX227" fmla="*/ 550309 w 12192000"/>
              <a:gd name="connsiteY227" fmla="*/ 2181825 h 2237474"/>
              <a:gd name="connsiteX228" fmla="*/ 541836 w 12192000"/>
              <a:gd name="connsiteY228" fmla="*/ 2181063 h 2237474"/>
              <a:gd name="connsiteX229" fmla="*/ 536057 w 12192000"/>
              <a:gd name="connsiteY229" fmla="*/ 2181537 h 2237474"/>
              <a:gd name="connsiteX230" fmla="*/ 520671 w 12192000"/>
              <a:gd name="connsiteY230" fmla="*/ 2180980 h 2237474"/>
              <a:gd name="connsiteX231" fmla="*/ 515024 w 12192000"/>
              <a:gd name="connsiteY231" fmla="*/ 2179258 h 2237474"/>
              <a:gd name="connsiteX232" fmla="*/ 512278 w 12192000"/>
              <a:gd name="connsiteY232" fmla="*/ 2176369 h 2237474"/>
              <a:gd name="connsiteX233" fmla="*/ 480419 w 12192000"/>
              <a:gd name="connsiteY233" fmla="*/ 2167807 h 2237474"/>
              <a:gd name="connsiteX234" fmla="*/ 413835 w 12192000"/>
              <a:gd name="connsiteY234" fmla="*/ 2156783 h 2237474"/>
              <a:gd name="connsiteX235" fmla="*/ 376513 w 12192000"/>
              <a:gd name="connsiteY235" fmla="*/ 2154014 h 2237474"/>
              <a:gd name="connsiteX236" fmla="*/ 273386 w 12192000"/>
              <a:gd name="connsiteY236" fmla="*/ 2142551 h 2237474"/>
              <a:gd name="connsiteX237" fmla="*/ 169207 w 12192000"/>
              <a:gd name="connsiteY237" fmla="*/ 2128100 h 2237474"/>
              <a:gd name="connsiteX238" fmla="*/ 93149 w 12192000"/>
              <a:gd name="connsiteY238" fmla="*/ 2105324 h 2237474"/>
              <a:gd name="connsiteX239" fmla="*/ 88109 w 12192000"/>
              <a:gd name="connsiteY239" fmla="*/ 2106704 h 2237474"/>
              <a:gd name="connsiteX240" fmla="*/ 80022 w 12192000"/>
              <a:gd name="connsiteY240" fmla="*/ 2107254 h 2237474"/>
              <a:gd name="connsiteX241" fmla="*/ 79717 w 12192000"/>
              <a:gd name="connsiteY241" fmla="*/ 2107046 h 2237474"/>
              <a:gd name="connsiteX242" fmla="*/ 72352 w 12192000"/>
              <a:gd name="connsiteY242" fmla="*/ 2107991 h 2237474"/>
              <a:gd name="connsiteX243" fmla="*/ 37645 w 12192000"/>
              <a:gd name="connsiteY243" fmla="*/ 2115401 h 2237474"/>
              <a:gd name="connsiteX244" fmla="*/ 4572 w 12192000"/>
              <a:gd name="connsiteY244" fmla="*/ 2111091 h 2237474"/>
              <a:gd name="connsiteX245" fmla="*/ 0 w 12192000"/>
              <a:gd name="connsiteY245" fmla="*/ 2110468 h 2237474"/>
              <a:gd name="connsiteX246" fmla="*/ 0 w 12192000"/>
              <a:gd name="connsiteY2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29273 w 12192000"/>
              <a:gd name="connsiteY136" fmla="*/ 1784355 h 2237474"/>
              <a:gd name="connsiteX137" fmla="*/ 4611738 w 12192000"/>
              <a:gd name="connsiteY137" fmla="*/ 1776964 h 2237474"/>
              <a:gd name="connsiteX138" fmla="*/ 4560070 w 12192000"/>
              <a:gd name="connsiteY138" fmla="*/ 1785640 h 2237474"/>
              <a:gd name="connsiteX139" fmla="*/ 4536503 w 12192000"/>
              <a:gd name="connsiteY139" fmla="*/ 1785334 h 2237474"/>
              <a:gd name="connsiteX140" fmla="*/ 4513724 w 12192000"/>
              <a:gd name="connsiteY140" fmla="*/ 1791996 h 2237474"/>
              <a:gd name="connsiteX141" fmla="*/ 4459810 w 12192000"/>
              <a:gd name="connsiteY141" fmla="*/ 1797886 h 2237474"/>
              <a:gd name="connsiteX142" fmla="*/ 4379064 w 12192000"/>
              <a:gd name="connsiteY142" fmla="*/ 1817177 h 2237474"/>
              <a:gd name="connsiteX143" fmla="*/ 4319209 w 12192000"/>
              <a:gd name="connsiteY143" fmla="*/ 1834833 h 2237474"/>
              <a:gd name="connsiteX144" fmla="*/ 4306907 w 12192000"/>
              <a:gd name="connsiteY144" fmla="*/ 1841641 h 2237474"/>
              <a:gd name="connsiteX145" fmla="*/ 4290981 w 12192000"/>
              <a:gd name="connsiteY145" fmla="*/ 1839677 h 2237474"/>
              <a:gd name="connsiteX146" fmla="*/ 4285792 w 12192000"/>
              <a:gd name="connsiteY146" fmla="*/ 1836231 h 2237474"/>
              <a:gd name="connsiteX147" fmla="*/ 4238372 w 12192000"/>
              <a:gd name="connsiteY147" fmla="*/ 1851480 h 2237474"/>
              <a:gd name="connsiteX148" fmla="*/ 4232517 w 12192000"/>
              <a:gd name="connsiteY148" fmla="*/ 1852567 h 2237474"/>
              <a:gd name="connsiteX149" fmla="*/ 4191732 w 12192000"/>
              <a:gd name="connsiteY149" fmla="*/ 1857328 h 2237474"/>
              <a:gd name="connsiteX150" fmla="*/ 4065532 w 12192000"/>
              <a:gd name="connsiteY150" fmla="*/ 1855477 h 2237474"/>
              <a:gd name="connsiteX151" fmla="*/ 4028460 w 12192000"/>
              <a:gd name="connsiteY151" fmla="*/ 1855137 h 2237474"/>
              <a:gd name="connsiteX152" fmla="*/ 4002267 w 12192000"/>
              <a:gd name="connsiteY152" fmla="*/ 1852352 h 2237474"/>
              <a:gd name="connsiteX153" fmla="*/ 3931396 w 12192000"/>
              <a:gd name="connsiteY153" fmla="*/ 1858915 h 2237474"/>
              <a:gd name="connsiteX154" fmla="*/ 3812162 w 12192000"/>
              <a:gd name="connsiteY154" fmla="*/ 1875501 h 2237474"/>
              <a:gd name="connsiteX155" fmla="*/ 3767672 w 12192000"/>
              <a:gd name="connsiteY155" fmla="*/ 1874600 h 2237474"/>
              <a:gd name="connsiteX156" fmla="*/ 3764741 w 12192000"/>
              <a:gd name="connsiteY156" fmla="*/ 1869433 h 2237474"/>
              <a:gd name="connsiteX157" fmla="*/ 3751332 w 12192000"/>
              <a:gd name="connsiteY157" fmla="*/ 1869854 h 2237474"/>
              <a:gd name="connsiteX158" fmla="*/ 3748155 w 12192000"/>
              <a:gd name="connsiteY158" fmla="*/ 1868903 h 2237474"/>
              <a:gd name="connsiteX159" fmla="*/ 3729530 w 12192000"/>
              <a:gd name="connsiteY159" fmla="*/ 1864513 h 2237474"/>
              <a:gd name="connsiteX160" fmla="*/ 3680177 w 12192000"/>
              <a:gd name="connsiteY160" fmla="*/ 1881552 h 2237474"/>
              <a:gd name="connsiteX161" fmla="*/ 3567259 w 12192000"/>
              <a:gd name="connsiteY161" fmla="*/ 1893482 h 2237474"/>
              <a:gd name="connsiteX162" fmla="*/ 3405770 w 12192000"/>
              <a:gd name="connsiteY162" fmla="*/ 1904591 h 2237474"/>
              <a:gd name="connsiteX163" fmla="*/ 3280097 w 12192000"/>
              <a:gd name="connsiteY163" fmla="*/ 1919610 h 2237474"/>
              <a:gd name="connsiteX164" fmla="*/ 3123424 w 12192000"/>
              <a:gd name="connsiteY164" fmla="*/ 1952930 h 2237474"/>
              <a:gd name="connsiteX165" fmla="*/ 3009910 w 12192000"/>
              <a:gd name="connsiteY165" fmla="*/ 1957866 h 2237474"/>
              <a:gd name="connsiteX166" fmla="*/ 2995934 w 12192000"/>
              <a:gd name="connsiteY166" fmla="*/ 1967085 h 2237474"/>
              <a:gd name="connsiteX167" fmla="*/ 2980071 w 12192000"/>
              <a:gd name="connsiteY167" fmla="*/ 1972988 h 2237474"/>
              <a:gd name="connsiteX168" fmla="*/ 2978094 w 12192000"/>
              <a:gd name="connsiteY168" fmla="*/ 1972369 h 2237474"/>
              <a:gd name="connsiteX169" fmla="*/ 2942858 w 12192000"/>
              <a:gd name="connsiteY169" fmla="*/ 1981367 h 2237474"/>
              <a:gd name="connsiteX170" fmla="*/ 2875436 w 12192000"/>
              <a:gd name="connsiteY170" fmla="*/ 1996977 h 2237474"/>
              <a:gd name="connsiteX171" fmla="*/ 2874892 w 12192000"/>
              <a:gd name="connsiteY171" fmla="*/ 1996085 h 2237474"/>
              <a:gd name="connsiteX172" fmla="*/ 2864145 w 12192000"/>
              <a:gd name="connsiteY172" fmla="*/ 1994061 h 2237474"/>
              <a:gd name="connsiteX173" fmla="*/ 2843662 w 12192000"/>
              <a:gd name="connsiteY173" fmla="*/ 1992498 h 2237474"/>
              <a:gd name="connsiteX174" fmla="*/ 2796128 w 12192000"/>
              <a:gd name="connsiteY174" fmla="*/ 1976403 h 2237474"/>
              <a:gd name="connsiteX175" fmla="*/ 2756784 w 12192000"/>
              <a:gd name="connsiteY175" fmla="*/ 1985116 h 2237474"/>
              <a:gd name="connsiteX176" fmla="*/ 2748833 w 12192000"/>
              <a:gd name="connsiteY176" fmla="*/ 1986323 h 2237474"/>
              <a:gd name="connsiteX177" fmla="*/ 2748661 w 12192000"/>
              <a:gd name="connsiteY177" fmla="*/ 1986122 h 2237474"/>
              <a:gd name="connsiteX178" fmla="*/ 2740251 w 12192000"/>
              <a:gd name="connsiteY178" fmla="*/ 1986946 h 2237474"/>
              <a:gd name="connsiteX179" fmla="*/ 2718916 w 12192000"/>
              <a:gd name="connsiteY179" fmla="*/ 1990867 h 2237474"/>
              <a:gd name="connsiteX180" fmla="*/ 2713522 w 12192000"/>
              <a:gd name="connsiteY180" fmla="*/ 1990173 h 2237474"/>
              <a:gd name="connsiteX181" fmla="*/ 2680597 w 12192000"/>
              <a:gd name="connsiteY181" fmla="*/ 1984996 h 2237474"/>
              <a:gd name="connsiteX182" fmla="*/ 2578178 w 12192000"/>
              <a:gd name="connsiteY182" fmla="*/ 1990531 h 2237474"/>
              <a:gd name="connsiteX183" fmla="*/ 2476147 w 12192000"/>
              <a:gd name="connsiteY183" fmla="*/ 1998305 h 2237474"/>
              <a:gd name="connsiteX184" fmla="*/ 2373568 w 12192000"/>
              <a:gd name="connsiteY184" fmla="*/ 2003219 h 2237474"/>
              <a:gd name="connsiteX185" fmla="*/ 2321399 w 12192000"/>
              <a:gd name="connsiteY185" fmla="*/ 1989467 h 2237474"/>
              <a:gd name="connsiteX186" fmla="*/ 2315525 w 12192000"/>
              <a:gd name="connsiteY186" fmla="*/ 1989708 h 2237474"/>
              <a:gd name="connsiteX187" fmla="*/ 2300792 w 12192000"/>
              <a:gd name="connsiteY187" fmla="*/ 1994290 h 2237474"/>
              <a:gd name="connsiteX188" fmla="*/ 2295469 w 12192000"/>
              <a:gd name="connsiteY188" fmla="*/ 1996659 h 2237474"/>
              <a:gd name="connsiteX189" fmla="*/ 2287219 w 12192000"/>
              <a:gd name="connsiteY189" fmla="*/ 1998750 h 2237474"/>
              <a:gd name="connsiteX190" fmla="*/ 2286948 w 12192000"/>
              <a:gd name="connsiteY190" fmla="*/ 1998596 h 2237474"/>
              <a:gd name="connsiteX191" fmla="*/ 2243069 w 12192000"/>
              <a:gd name="connsiteY191" fmla="*/ 2015111 h 2237474"/>
              <a:gd name="connsiteX192" fmla="*/ 2186609 w 12192000"/>
              <a:gd name="connsiteY192" fmla="*/ 2008263 h 2237474"/>
              <a:gd name="connsiteX193" fmla="*/ 2164831 w 12192000"/>
              <a:gd name="connsiteY193" fmla="*/ 2010143 h 2237474"/>
              <a:gd name="connsiteX194" fmla="*/ 2152836 w 12192000"/>
              <a:gd name="connsiteY194" fmla="*/ 2010048 h 2237474"/>
              <a:gd name="connsiteX195" fmla="*/ 2117102 w 12192000"/>
              <a:gd name="connsiteY195" fmla="*/ 2023004 h 2237474"/>
              <a:gd name="connsiteX196" fmla="*/ 2111935 w 12192000"/>
              <a:gd name="connsiteY196" fmla="*/ 2023163 h 2237474"/>
              <a:gd name="connsiteX197" fmla="*/ 2089991 w 12192000"/>
              <a:gd name="connsiteY197" fmla="*/ 2034193 h 2237474"/>
              <a:gd name="connsiteX198" fmla="*/ 2058061 w 12192000"/>
              <a:gd name="connsiteY198" fmla="*/ 2047942 h 2237474"/>
              <a:gd name="connsiteX199" fmla="*/ 2055737 w 12192000"/>
              <a:gd name="connsiteY199" fmla="*/ 2047704 h 2237474"/>
              <a:gd name="connsiteX200" fmla="*/ 2042244 w 12192000"/>
              <a:gd name="connsiteY200" fmla="*/ 2055560 h 2237474"/>
              <a:gd name="connsiteX201" fmla="*/ 1976224 w 12192000"/>
              <a:gd name="connsiteY201" fmla="*/ 2074257 h 2237474"/>
              <a:gd name="connsiteX202" fmla="*/ 1877728 w 12192000"/>
              <a:gd name="connsiteY202" fmla="*/ 2101004 h 2237474"/>
              <a:gd name="connsiteX203" fmla="*/ 1759056 w 12192000"/>
              <a:gd name="connsiteY203" fmla="*/ 2125608 h 2237474"/>
              <a:gd name="connsiteX204" fmla="*/ 1637948 w 12192000"/>
              <a:gd name="connsiteY204" fmla="*/ 2172597 h 2237474"/>
              <a:gd name="connsiteX205" fmla="*/ 1434549 w 12192000"/>
              <a:gd name="connsiteY205" fmla="*/ 2234522 h 2237474"/>
              <a:gd name="connsiteX206" fmla="*/ 1398481 w 12192000"/>
              <a:gd name="connsiteY206" fmla="*/ 2237074 h 2237474"/>
              <a:gd name="connsiteX207" fmla="*/ 1398407 w 12192000"/>
              <a:gd name="connsiteY207" fmla="*/ 2237095 h 2237474"/>
              <a:gd name="connsiteX208" fmla="*/ 1370962 w 12192000"/>
              <a:gd name="connsiteY208" fmla="*/ 2237474 h 2237474"/>
              <a:gd name="connsiteX209" fmla="*/ 1356367 w 12192000"/>
              <a:gd name="connsiteY209" fmla="*/ 2235089 h 2237474"/>
              <a:gd name="connsiteX210" fmla="*/ 1324828 w 12192000"/>
              <a:gd name="connsiteY210" fmla="*/ 2231968 h 2237474"/>
              <a:gd name="connsiteX211" fmla="*/ 1297744 w 12192000"/>
              <a:gd name="connsiteY211" fmla="*/ 2235849 h 2237474"/>
              <a:gd name="connsiteX212" fmla="*/ 1286236 w 12192000"/>
              <a:gd name="connsiteY212" fmla="*/ 2233135 h 2237474"/>
              <a:gd name="connsiteX213" fmla="*/ 1283504 w 12192000"/>
              <a:gd name="connsiteY213" fmla="*/ 2233797 h 2237474"/>
              <a:gd name="connsiteX214" fmla="*/ 1279765 w 12192000"/>
              <a:gd name="connsiteY214" fmla="*/ 2229639 h 2237474"/>
              <a:gd name="connsiteX215" fmla="*/ 1195347 w 12192000"/>
              <a:gd name="connsiteY215" fmla="*/ 2212354 h 2237474"/>
              <a:gd name="connsiteX216" fmla="*/ 970251 w 12192000"/>
              <a:gd name="connsiteY216" fmla="*/ 2221029 h 2237474"/>
              <a:gd name="connsiteX217" fmla="*/ 812914 w 12192000"/>
              <a:gd name="connsiteY217" fmla="*/ 2202752 h 2237474"/>
              <a:gd name="connsiteX218" fmla="*/ 800195 w 12192000"/>
              <a:gd name="connsiteY218" fmla="*/ 2209407 h 2237474"/>
              <a:gd name="connsiteX219" fmla="*/ 784978 w 12192000"/>
              <a:gd name="connsiteY219" fmla="*/ 2212360 h 2237474"/>
              <a:gd name="connsiteX220" fmla="*/ 681987 w 12192000"/>
              <a:gd name="connsiteY220" fmla="*/ 2216757 h 2237474"/>
              <a:gd name="connsiteX221" fmla="*/ 669923 w 12192000"/>
              <a:gd name="connsiteY221" fmla="*/ 2211682 h 2237474"/>
              <a:gd name="connsiteX222" fmla="*/ 648680 w 12192000"/>
              <a:gd name="connsiteY222" fmla="*/ 2206229 h 2237474"/>
              <a:gd name="connsiteX223" fmla="*/ 597225 w 12192000"/>
              <a:gd name="connsiteY223" fmla="*/ 2180999 h 2237474"/>
              <a:gd name="connsiteX224" fmla="*/ 558449 w 12192000"/>
              <a:gd name="connsiteY224" fmla="*/ 2182346 h 2237474"/>
              <a:gd name="connsiteX225" fmla="*/ 550517 w 12192000"/>
              <a:gd name="connsiteY225" fmla="*/ 2182060 h 2237474"/>
              <a:gd name="connsiteX226" fmla="*/ 550309 w 12192000"/>
              <a:gd name="connsiteY226" fmla="*/ 2181825 h 2237474"/>
              <a:gd name="connsiteX227" fmla="*/ 541836 w 12192000"/>
              <a:gd name="connsiteY227" fmla="*/ 2181063 h 2237474"/>
              <a:gd name="connsiteX228" fmla="*/ 536057 w 12192000"/>
              <a:gd name="connsiteY228" fmla="*/ 2181537 h 2237474"/>
              <a:gd name="connsiteX229" fmla="*/ 520671 w 12192000"/>
              <a:gd name="connsiteY229" fmla="*/ 2180980 h 2237474"/>
              <a:gd name="connsiteX230" fmla="*/ 515024 w 12192000"/>
              <a:gd name="connsiteY230" fmla="*/ 2179258 h 2237474"/>
              <a:gd name="connsiteX231" fmla="*/ 512278 w 12192000"/>
              <a:gd name="connsiteY231" fmla="*/ 2176369 h 2237474"/>
              <a:gd name="connsiteX232" fmla="*/ 480419 w 12192000"/>
              <a:gd name="connsiteY232" fmla="*/ 2167807 h 2237474"/>
              <a:gd name="connsiteX233" fmla="*/ 413835 w 12192000"/>
              <a:gd name="connsiteY233" fmla="*/ 2156783 h 2237474"/>
              <a:gd name="connsiteX234" fmla="*/ 376513 w 12192000"/>
              <a:gd name="connsiteY234" fmla="*/ 2154014 h 2237474"/>
              <a:gd name="connsiteX235" fmla="*/ 273386 w 12192000"/>
              <a:gd name="connsiteY235" fmla="*/ 2142551 h 2237474"/>
              <a:gd name="connsiteX236" fmla="*/ 169207 w 12192000"/>
              <a:gd name="connsiteY236" fmla="*/ 2128100 h 2237474"/>
              <a:gd name="connsiteX237" fmla="*/ 93149 w 12192000"/>
              <a:gd name="connsiteY237" fmla="*/ 2105324 h 2237474"/>
              <a:gd name="connsiteX238" fmla="*/ 88109 w 12192000"/>
              <a:gd name="connsiteY238" fmla="*/ 2106704 h 2237474"/>
              <a:gd name="connsiteX239" fmla="*/ 80022 w 12192000"/>
              <a:gd name="connsiteY239" fmla="*/ 2107254 h 2237474"/>
              <a:gd name="connsiteX240" fmla="*/ 79717 w 12192000"/>
              <a:gd name="connsiteY240" fmla="*/ 2107046 h 2237474"/>
              <a:gd name="connsiteX241" fmla="*/ 72352 w 12192000"/>
              <a:gd name="connsiteY241" fmla="*/ 2107991 h 2237474"/>
              <a:gd name="connsiteX242" fmla="*/ 37645 w 12192000"/>
              <a:gd name="connsiteY242" fmla="*/ 2115401 h 2237474"/>
              <a:gd name="connsiteX243" fmla="*/ 4572 w 12192000"/>
              <a:gd name="connsiteY243" fmla="*/ 2111091 h 2237474"/>
              <a:gd name="connsiteX244" fmla="*/ 0 w 12192000"/>
              <a:gd name="connsiteY244" fmla="*/ 2110468 h 2237474"/>
              <a:gd name="connsiteX245" fmla="*/ 0 w 12192000"/>
              <a:gd name="connsiteY2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11738 w 12192000"/>
              <a:gd name="connsiteY136" fmla="*/ 1776964 h 2237474"/>
              <a:gd name="connsiteX137" fmla="*/ 4560070 w 12192000"/>
              <a:gd name="connsiteY137" fmla="*/ 1785640 h 2237474"/>
              <a:gd name="connsiteX138" fmla="*/ 4536503 w 12192000"/>
              <a:gd name="connsiteY138" fmla="*/ 1785334 h 2237474"/>
              <a:gd name="connsiteX139" fmla="*/ 4513724 w 12192000"/>
              <a:gd name="connsiteY139" fmla="*/ 1791996 h 2237474"/>
              <a:gd name="connsiteX140" fmla="*/ 4459810 w 12192000"/>
              <a:gd name="connsiteY140" fmla="*/ 1797886 h 2237474"/>
              <a:gd name="connsiteX141" fmla="*/ 4379064 w 12192000"/>
              <a:gd name="connsiteY141" fmla="*/ 1817177 h 2237474"/>
              <a:gd name="connsiteX142" fmla="*/ 4319209 w 12192000"/>
              <a:gd name="connsiteY142" fmla="*/ 1834833 h 2237474"/>
              <a:gd name="connsiteX143" fmla="*/ 4306907 w 12192000"/>
              <a:gd name="connsiteY143" fmla="*/ 1841641 h 2237474"/>
              <a:gd name="connsiteX144" fmla="*/ 4290981 w 12192000"/>
              <a:gd name="connsiteY144" fmla="*/ 1839677 h 2237474"/>
              <a:gd name="connsiteX145" fmla="*/ 4285792 w 12192000"/>
              <a:gd name="connsiteY145" fmla="*/ 1836231 h 2237474"/>
              <a:gd name="connsiteX146" fmla="*/ 4238372 w 12192000"/>
              <a:gd name="connsiteY146" fmla="*/ 1851480 h 2237474"/>
              <a:gd name="connsiteX147" fmla="*/ 4232517 w 12192000"/>
              <a:gd name="connsiteY147" fmla="*/ 1852567 h 2237474"/>
              <a:gd name="connsiteX148" fmla="*/ 4191732 w 12192000"/>
              <a:gd name="connsiteY148" fmla="*/ 1857328 h 2237474"/>
              <a:gd name="connsiteX149" fmla="*/ 4065532 w 12192000"/>
              <a:gd name="connsiteY149" fmla="*/ 1855477 h 2237474"/>
              <a:gd name="connsiteX150" fmla="*/ 4028460 w 12192000"/>
              <a:gd name="connsiteY150" fmla="*/ 1855137 h 2237474"/>
              <a:gd name="connsiteX151" fmla="*/ 4002267 w 12192000"/>
              <a:gd name="connsiteY151" fmla="*/ 1852352 h 2237474"/>
              <a:gd name="connsiteX152" fmla="*/ 3931396 w 12192000"/>
              <a:gd name="connsiteY152" fmla="*/ 1858915 h 2237474"/>
              <a:gd name="connsiteX153" fmla="*/ 3812162 w 12192000"/>
              <a:gd name="connsiteY153" fmla="*/ 1875501 h 2237474"/>
              <a:gd name="connsiteX154" fmla="*/ 3767672 w 12192000"/>
              <a:gd name="connsiteY154" fmla="*/ 1874600 h 2237474"/>
              <a:gd name="connsiteX155" fmla="*/ 3764741 w 12192000"/>
              <a:gd name="connsiteY155" fmla="*/ 1869433 h 2237474"/>
              <a:gd name="connsiteX156" fmla="*/ 3751332 w 12192000"/>
              <a:gd name="connsiteY156" fmla="*/ 1869854 h 2237474"/>
              <a:gd name="connsiteX157" fmla="*/ 3748155 w 12192000"/>
              <a:gd name="connsiteY157" fmla="*/ 1868903 h 2237474"/>
              <a:gd name="connsiteX158" fmla="*/ 3729530 w 12192000"/>
              <a:gd name="connsiteY158" fmla="*/ 1864513 h 2237474"/>
              <a:gd name="connsiteX159" fmla="*/ 3680177 w 12192000"/>
              <a:gd name="connsiteY159" fmla="*/ 1881552 h 2237474"/>
              <a:gd name="connsiteX160" fmla="*/ 3567259 w 12192000"/>
              <a:gd name="connsiteY160" fmla="*/ 1893482 h 2237474"/>
              <a:gd name="connsiteX161" fmla="*/ 3405770 w 12192000"/>
              <a:gd name="connsiteY161" fmla="*/ 1904591 h 2237474"/>
              <a:gd name="connsiteX162" fmla="*/ 3280097 w 12192000"/>
              <a:gd name="connsiteY162" fmla="*/ 1919610 h 2237474"/>
              <a:gd name="connsiteX163" fmla="*/ 3123424 w 12192000"/>
              <a:gd name="connsiteY163" fmla="*/ 1952930 h 2237474"/>
              <a:gd name="connsiteX164" fmla="*/ 3009910 w 12192000"/>
              <a:gd name="connsiteY164" fmla="*/ 1957866 h 2237474"/>
              <a:gd name="connsiteX165" fmla="*/ 2995934 w 12192000"/>
              <a:gd name="connsiteY165" fmla="*/ 1967085 h 2237474"/>
              <a:gd name="connsiteX166" fmla="*/ 2980071 w 12192000"/>
              <a:gd name="connsiteY166" fmla="*/ 1972988 h 2237474"/>
              <a:gd name="connsiteX167" fmla="*/ 2978094 w 12192000"/>
              <a:gd name="connsiteY167" fmla="*/ 1972369 h 2237474"/>
              <a:gd name="connsiteX168" fmla="*/ 2942858 w 12192000"/>
              <a:gd name="connsiteY168" fmla="*/ 1981367 h 2237474"/>
              <a:gd name="connsiteX169" fmla="*/ 2875436 w 12192000"/>
              <a:gd name="connsiteY169" fmla="*/ 1996977 h 2237474"/>
              <a:gd name="connsiteX170" fmla="*/ 2874892 w 12192000"/>
              <a:gd name="connsiteY170" fmla="*/ 1996085 h 2237474"/>
              <a:gd name="connsiteX171" fmla="*/ 2864145 w 12192000"/>
              <a:gd name="connsiteY171" fmla="*/ 1994061 h 2237474"/>
              <a:gd name="connsiteX172" fmla="*/ 2843662 w 12192000"/>
              <a:gd name="connsiteY172" fmla="*/ 1992498 h 2237474"/>
              <a:gd name="connsiteX173" fmla="*/ 2796128 w 12192000"/>
              <a:gd name="connsiteY173" fmla="*/ 1976403 h 2237474"/>
              <a:gd name="connsiteX174" fmla="*/ 2756784 w 12192000"/>
              <a:gd name="connsiteY174" fmla="*/ 1985116 h 2237474"/>
              <a:gd name="connsiteX175" fmla="*/ 2748833 w 12192000"/>
              <a:gd name="connsiteY175" fmla="*/ 1986323 h 2237474"/>
              <a:gd name="connsiteX176" fmla="*/ 2748661 w 12192000"/>
              <a:gd name="connsiteY176" fmla="*/ 1986122 h 2237474"/>
              <a:gd name="connsiteX177" fmla="*/ 2740251 w 12192000"/>
              <a:gd name="connsiteY177" fmla="*/ 1986946 h 2237474"/>
              <a:gd name="connsiteX178" fmla="*/ 2718916 w 12192000"/>
              <a:gd name="connsiteY178" fmla="*/ 1990867 h 2237474"/>
              <a:gd name="connsiteX179" fmla="*/ 2713522 w 12192000"/>
              <a:gd name="connsiteY179" fmla="*/ 1990173 h 2237474"/>
              <a:gd name="connsiteX180" fmla="*/ 2680597 w 12192000"/>
              <a:gd name="connsiteY180" fmla="*/ 1984996 h 2237474"/>
              <a:gd name="connsiteX181" fmla="*/ 2578178 w 12192000"/>
              <a:gd name="connsiteY181" fmla="*/ 1990531 h 2237474"/>
              <a:gd name="connsiteX182" fmla="*/ 2476147 w 12192000"/>
              <a:gd name="connsiteY182" fmla="*/ 1998305 h 2237474"/>
              <a:gd name="connsiteX183" fmla="*/ 2373568 w 12192000"/>
              <a:gd name="connsiteY183" fmla="*/ 2003219 h 2237474"/>
              <a:gd name="connsiteX184" fmla="*/ 2321399 w 12192000"/>
              <a:gd name="connsiteY184" fmla="*/ 1989467 h 2237474"/>
              <a:gd name="connsiteX185" fmla="*/ 2315525 w 12192000"/>
              <a:gd name="connsiteY185" fmla="*/ 1989708 h 2237474"/>
              <a:gd name="connsiteX186" fmla="*/ 2300792 w 12192000"/>
              <a:gd name="connsiteY186" fmla="*/ 1994290 h 2237474"/>
              <a:gd name="connsiteX187" fmla="*/ 2295469 w 12192000"/>
              <a:gd name="connsiteY187" fmla="*/ 1996659 h 2237474"/>
              <a:gd name="connsiteX188" fmla="*/ 2287219 w 12192000"/>
              <a:gd name="connsiteY188" fmla="*/ 1998750 h 2237474"/>
              <a:gd name="connsiteX189" fmla="*/ 2286948 w 12192000"/>
              <a:gd name="connsiteY189" fmla="*/ 1998596 h 2237474"/>
              <a:gd name="connsiteX190" fmla="*/ 2243069 w 12192000"/>
              <a:gd name="connsiteY190" fmla="*/ 2015111 h 2237474"/>
              <a:gd name="connsiteX191" fmla="*/ 2186609 w 12192000"/>
              <a:gd name="connsiteY191" fmla="*/ 2008263 h 2237474"/>
              <a:gd name="connsiteX192" fmla="*/ 2164831 w 12192000"/>
              <a:gd name="connsiteY192" fmla="*/ 2010143 h 2237474"/>
              <a:gd name="connsiteX193" fmla="*/ 2152836 w 12192000"/>
              <a:gd name="connsiteY193" fmla="*/ 2010048 h 2237474"/>
              <a:gd name="connsiteX194" fmla="*/ 2117102 w 12192000"/>
              <a:gd name="connsiteY194" fmla="*/ 2023004 h 2237474"/>
              <a:gd name="connsiteX195" fmla="*/ 2111935 w 12192000"/>
              <a:gd name="connsiteY195" fmla="*/ 2023163 h 2237474"/>
              <a:gd name="connsiteX196" fmla="*/ 2089991 w 12192000"/>
              <a:gd name="connsiteY196" fmla="*/ 2034193 h 2237474"/>
              <a:gd name="connsiteX197" fmla="*/ 2058061 w 12192000"/>
              <a:gd name="connsiteY197" fmla="*/ 2047942 h 2237474"/>
              <a:gd name="connsiteX198" fmla="*/ 2055737 w 12192000"/>
              <a:gd name="connsiteY198" fmla="*/ 2047704 h 2237474"/>
              <a:gd name="connsiteX199" fmla="*/ 2042244 w 12192000"/>
              <a:gd name="connsiteY199" fmla="*/ 2055560 h 2237474"/>
              <a:gd name="connsiteX200" fmla="*/ 1976224 w 12192000"/>
              <a:gd name="connsiteY200" fmla="*/ 2074257 h 2237474"/>
              <a:gd name="connsiteX201" fmla="*/ 1877728 w 12192000"/>
              <a:gd name="connsiteY201" fmla="*/ 2101004 h 2237474"/>
              <a:gd name="connsiteX202" fmla="*/ 1759056 w 12192000"/>
              <a:gd name="connsiteY202" fmla="*/ 2125608 h 2237474"/>
              <a:gd name="connsiteX203" fmla="*/ 1637948 w 12192000"/>
              <a:gd name="connsiteY203" fmla="*/ 2172597 h 2237474"/>
              <a:gd name="connsiteX204" fmla="*/ 1434549 w 12192000"/>
              <a:gd name="connsiteY204" fmla="*/ 2234522 h 2237474"/>
              <a:gd name="connsiteX205" fmla="*/ 1398481 w 12192000"/>
              <a:gd name="connsiteY205" fmla="*/ 2237074 h 2237474"/>
              <a:gd name="connsiteX206" fmla="*/ 1398407 w 12192000"/>
              <a:gd name="connsiteY206" fmla="*/ 2237095 h 2237474"/>
              <a:gd name="connsiteX207" fmla="*/ 1370962 w 12192000"/>
              <a:gd name="connsiteY207" fmla="*/ 2237474 h 2237474"/>
              <a:gd name="connsiteX208" fmla="*/ 1356367 w 12192000"/>
              <a:gd name="connsiteY208" fmla="*/ 2235089 h 2237474"/>
              <a:gd name="connsiteX209" fmla="*/ 1324828 w 12192000"/>
              <a:gd name="connsiteY209" fmla="*/ 2231968 h 2237474"/>
              <a:gd name="connsiteX210" fmla="*/ 1297744 w 12192000"/>
              <a:gd name="connsiteY210" fmla="*/ 2235849 h 2237474"/>
              <a:gd name="connsiteX211" fmla="*/ 1286236 w 12192000"/>
              <a:gd name="connsiteY211" fmla="*/ 2233135 h 2237474"/>
              <a:gd name="connsiteX212" fmla="*/ 1283504 w 12192000"/>
              <a:gd name="connsiteY212" fmla="*/ 2233797 h 2237474"/>
              <a:gd name="connsiteX213" fmla="*/ 1279765 w 12192000"/>
              <a:gd name="connsiteY213" fmla="*/ 2229639 h 2237474"/>
              <a:gd name="connsiteX214" fmla="*/ 1195347 w 12192000"/>
              <a:gd name="connsiteY214" fmla="*/ 2212354 h 2237474"/>
              <a:gd name="connsiteX215" fmla="*/ 970251 w 12192000"/>
              <a:gd name="connsiteY215" fmla="*/ 2221029 h 2237474"/>
              <a:gd name="connsiteX216" fmla="*/ 812914 w 12192000"/>
              <a:gd name="connsiteY216" fmla="*/ 2202752 h 2237474"/>
              <a:gd name="connsiteX217" fmla="*/ 800195 w 12192000"/>
              <a:gd name="connsiteY217" fmla="*/ 2209407 h 2237474"/>
              <a:gd name="connsiteX218" fmla="*/ 784978 w 12192000"/>
              <a:gd name="connsiteY218" fmla="*/ 2212360 h 2237474"/>
              <a:gd name="connsiteX219" fmla="*/ 681987 w 12192000"/>
              <a:gd name="connsiteY219" fmla="*/ 2216757 h 2237474"/>
              <a:gd name="connsiteX220" fmla="*/ 669923 w 12192000"/>
              <a:gd name="connsiteY220" fmla="*/ 2211682 h 2237474"/>
              <a:gd name="connsiteX221" fmla="*/ 648680 w 12192000"/>
              <a:gd name="connsiteY221" fmla="*/ 2206229 h 2237474"/>
              <a:gd name="connsiteX222" fmla="*/ 597225 w 12192000"/>
              <a:gd name="connsiteY222" fmla="*/ 2180999 h 2237474"/>
              <a:gd name="connsiteX223" fmla="*/ 558449 w 12192000"/>
              <a:gd name="connsiteY223" fmla="*/ 2182346 h 2237474"/>
              <a:gd name="connsiteX224" fmla="*/ 550517 w 12192000"/>
              <a:gd name="connsiteY224" fmla="*/ 2182060 h 2237474"/>
              <a:gd name="connsiteX225" fmla="*/ 550309 w 12192000"/>
              <a:gd name="connsiteY225" fmla="*/ 2181825 h 2237474"/>
              <a:gd name="connsiteX226" fmla="*/ 541836 w 12192000"/>
              <a:gd name="connsiteY226" fmla="*/ 2181063 h 2237474"/>
              <a:gd name="connsiteX227" fmla="*/ 536057 w 12192000"/>
              <a:gd name="connsiteY227" fmla="*/ 2181537 h 2237474"/>
              <a:gd name="connsiteX228" fmla="*/ 520671 w 12192000"/>
              <a:gd name="connsiteY228" fmla="*/ 2180980 h 2237474"/>
              <a:gd name="connsiteX229" fmla="*/ 515024 w 12192000"/>
              <a:gd name="connsiteY229" fmla="*/ 2179258 h 2237474"/>
              <a:gd name="connsiteX230" fmla="*/ 512278 w 12192000"/>
              <a:gd name="connsiteY230" fmla="*/ 2176369 h 2237474"/>
              <a:gd name="connsiteX231" fmla="*/ 480419 w 12192000"/>
              <a:gd name="connsiteY231" fmla="*/ 2167807 h 2237474"/>
              <a:gd name="connsiteX232" fmla="*/ 413835 w 12192000"/>
              <a:gd name="connsiteY232" fmla="*/ 2156783 h 2237474"/>
              <a:gd name="connsiteX233" fmla="*/ 376513 w 12192000"/>
              <a:gd name="connsiteY233" fmla="*/ 2154014 h 2237474"/>
              <a:gd name="connsiteX234" fmla="*/ 273386 w 12192000"/>
              <a:gd name="connsiteY234" fmla="*/ 2142551 h 2237474"/>
              <a:gd name="connsiteX235" fmla="*/ 169207 w 12192000"/>
              <a:gd name="connsiteY235" fmla="*/ 2128100 h 2237474"/>
              <a:gd name="connsiteX236" fmla="*/ 93149 w 12192000"/>
              <a:gd name="connsiteY236" fmla="*/ 2105324 h 2237474"/>
              <a:gd name="connsiteX237" fmla="*/ 88109 w 12192000"/>
              <a:gd name="connsiteY237" fmla="*/ 2106704 h 2237474"/>
              <a:gd name="connsiteX238" fmla="*/ 80022 w 12192000"/>
              <a:gd name="connsiteY238" fmla="*/ 2107254 h 2237474"/>
              <a:gd name="connsiteX239" fmla="*/ 79717 w 12192000"/>
              <a:gd name="connsiteY239" fmla="*/ 2107046 h 2237474"/>
              <a:gd name="connsiteX240" fmla="*/ 72352 w 12192000"/>
              <a:gd name="connsiteY240" fmla="*/ 2107991 h 2237474"/>
              <a:gd name="connsiteX241" fmla="*/ 37645 w 12192000"/>
              <a:gd name="connsiteY241" fmla="*/ 2115401 h 2237474"/>
              <a:gd name="connsiteX242" fmla="*/ 4572 w 12192000"/>
              <a:gd name="connsiteY242" fmla="*/ 2111091 h 2237474"/>
              <a:gd name="connsiteX243" fmla="*/ 0 w 12192000"/>
              <a:gd name="connsiteY243" fmla="*/ 2110468 h 2237474"/>
              <a:gd name="connsiteX244" fmla="*/ 0 w 12192000"/>
              <a:gd name="connsiteY2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11738 w 12192000"/>
              <a:gd name="connsiteY135" fmla="*/ 1776964 h 2237474"/>
              <a:gd name="connsiteX136" fmla="*/ 4560070 w 12192000"/>
              <a:gd name="connsiteY136" fmla="*/ 1785640 h 2237474"/>
              <a:gd name="connsiteX137" fmla="*/ 4536503 w 12192000"/>
              <a:gd name="connsiteY137" fmla="*/ 1785334 h 2237474"/>
              <a:gd name="connsiteX138" fmla="*/ 4513724 w 12192000"/>
              <a:gd name="connsiteY138" fmla="*/ 1791996 h 2237474"/>
              <a:gd name="connsiteX139" fmla="*/ 4459810 w 12192000"/>
              <a:gd name="connsiteY139" fmla="*/ 1797886 h 2237474"/>
              <a:gd name="connsiteX140" fmla="*/ 4379064 w 12192000"/>
              <a:gd name="connsiteY140" fmla="*/ 1817177 h 2237474"/>
              <a:gd name="connsiteX141" fmla="*/ 4319209 w 12192000"/>
              <a:gd name="connsiteY141" fmla="*/ 1834833 h 2237474"/>
              <a:gd name="connsiteX142" fmla="*/ 4306907 w 12192000"/>
              <a:gd name="connsiteY142" fmla="*/ 1841641 h 2237474"/>
              <a:gd name="connsiteX143" fmla="*/ 4290981 w 12192000"/>
              <a:gd name="connsiteY143" fmla="*/ 1839677 h 2237474"/>
              <a:gd name="connsiteX144" fmla="*/ 4285792 w 12192000"/>
              <a:gd name="connsiteY144" fmla="*/ 1836231 h 2237474"/>
              <a:gd name="connsiteX145" fmla="*/ 4238372 w 12192000"/>
              <a:gd name="connsiteY145" fmla="*/ 1851480 h 2237474"/>
              <a:gd name="connsiteX146" fmla="*/ 4232517 w 12192000"/>
              <a:gd name="connsiteY146" fmla="*/ 1852567 h 2237474"/>
              <a:gd name="connsiteX147" fmla="*/ 4191732 w 12192000"/>
              <a:gd name="connsiteY147" fmla="*/ 1857328 h 2237474"/>
              <a:gd name="connsiteX148" fmla="*/ 4065532 w 12192000"/>
              <a:gd name="connsiteY148" fmla="*/ 1855477 h 2237474"/>
              <a:gd name="connsiteX149" fmla="*/ 4028460 w 12192000"/>
              <a:gd name="connsiteY149" fmla="*/ 1855137 h 2237474"/>
              <a:gd name="connsiteX150" fmla="*/ 4002267 w 12192000"/>
              <a:gd name="connsiteY150" fmla="*/ 1852352 h 2237474"/>
              <a:gd name="connsiteX151" fmla="*/ 3931396 w 12192000"/>
              <a:gd name="connsiteY151" fmla="*/ 1858915 h 2237474"/>
              <a:gd name="connsiteX152" fmla="*/ 3812162 w 12192000"/>
              <a:gd name="connsiteY152" fmla="*/ 1875501 h 2237474"/>
              <a:gd name="connsiteX153" fmla="*/ 3767672 w 12192000"/>
              <a:gd name="connsiteY153" fmla="*/ 1874600 h 2237474"/>
              <a:gd name="connsiteX154" fmla="*/ 3764741 w 12192000"/>
              <a:gd name="connsiteY154" fmla="*/ 1869433 h 2237474"/>
              <a:gd name="connsiteX155" fmla="*/ 3751332 w 12192000"/>
              <a:gd name="connsiteY155" fmla="*/ 1869854 h 2237474"/>
              <a:gd name="connsiteX156" fmla="*/ 3748155 w 12192000"/>
              <a:gd name="connsiteY156" fmla="*/ 1868903 h 2237474"/>
              <a:gd name="connsiteX157" fmla="*/ 3729530 w 12192000"/>
              <a:gd name="connsiteY157" fmla="*/ 1864513 h 2237474"/>
              <a:gd name="connsiteX158" fmla="*/ 3680177 w 12192000"/>
              <a:gd name="connsiteY158" fmla="*/ 1881552 h 2237474"/>
              <a:gd name="connsiteX159" fmla="*/ 3567259 w 12192000"/>
              <a:gd name="connsiteY159" fmla="*/ 1893482 h 2237474"/>
              <a:gd name="connsiteX160" fmla="*/ 3405770 w 12192000"/>
              <a:gd name="connsiteY160" fmla="*/ 1904591 h 2237474"/>
              <a:gd name="connsiteX161" fmla="*/ 3280097 w 12192000"/>
              <a:gd name="connsiteY161" fmla="*/ 1919610 h 2237474"/>
              <a:gd name="connsiteX162" fmla="*/ 3123424 w 12192000"/>
              <a:gd name="connsiteY162" fmla="*/ 1952930 h 2237474"/>
              <a:gd name="connsiteX163" fmla="*/ 3009910 w 12192000"/>
              <a:gd name="connsiteY163" fmla="*/ 1957866 h 2237474"/>
              <a:gd name="connsiteX164" fmla="*/ 2995934 w 12192000"/>
              <a:gd name="connsiteY164" fmla="*/ 1967085 h 2237474"/>
              <a:gd name="connsiteX165" fmla="*/ 2980071 w 12192000"/>
              <a:gd name="connsiteY165" fmla="*/ 1972988 h 2237474"/>
              <a:gd name="connsiteX166" fmla="*/ 2978094 w 12192000"/>
              <a:gd name="connsiteY166" fmla="*/ 1972369 h 2237474"/>
              <a:gd name="connsiteX167" fmla="*/ 2942858 w 12192000"/>
              <a:gd name="connsiteY167" fmla="*/ 1981367 h 2237474"/>
              <a:gd name="connsiteX168" fmla="*/ 2875436 w 12192000"/>
              <a:gd name="connsiteY168" fmla="*/ 1996977 h 2237474"/>
              <a:gd name="connsiteX169" fmla="*/ 2874892 w 12192000"/>
              <a:gd name="connsiteY169" fmla="*/ 1996085 h 2237474"/>
              <a:gd name="connsiteX170" fmla="*/ 2864145 w 12192000"/>
              <a:gd name="connsiteY170" fmla="*/ 1994061 h 2237474"/>
              <a:gd name="connsiteX171" fmla="*/ 2843662 w 12192000"/>
              <a:gd name="connsiteY171" fmla="*/ 1992498 h 2237474"/>
              <a:gd name="connsiteX172" fmla="*/ 2796128 w 12192000"/>
              <a:gd name="connsiteY172" fmla="*/ 1976403 h 2237474"/>
              <a:gd name="connsiteX173" fmla="*/ 2756784 w 12192000"/>
              <a:gd name="connsiteY173" fmla="*/ 1985116 h 2237474"/>
              <a:gd name="connsiteX174" fmla="*/ 2748833 w 12192000"/>
              <a:gd name="connsiteY174" fmla="*/ 1986323 h 2237474"/>
              <a:gd name="connsiteX175" fmla="*/ 2748661 w 12192000"/>
              <a:gd name="connsiteY175" fmla="*/ 1986122 h 2237474"/>
              <a:gd name="connsiteX176" fmla="*/ 2740251 w 12192000"/>
              <a:gd name="connsiteY176" fmla="*/ 1986946 h 2237474"/>
              <a:gd name="connsiteX177" fmla="*/ 2718916 w 12192000"/>
              <a:gd name="connsiteY177" fmla="*/ 1990867 h 2237474"/>
              <a:gd name="connsiteX178" fmla="*/ 2713522 w 12192000"/>
              <a:gd name="connsiteY178" fmla="*/ 1990173 h 2237474"/>
              <a:gd name="connsiteX179" fmla="*/ 2680597 w 12192000"/>
              <a:gd name="connsiteY179" fmla="*/ 1984996 h 2237474"/>
              <a:gd name="connsiteX180" fmla="*/ 2578178 w 12192000"/>
              <a:gd name="connsiteY180" fmla="*/ 1990531 h 2237474"/>
              <a:gd name="connsiteX181" fmla="*/ 2476147 w 12192000"/>
              <a:gd name="connsiteY181" fmla="*/ 1998305 h 2237474"/>
              <a:gd name="connsiteX182" fmla="*/ 2373568 w 12192000"/>
              <a:gd name="connsiteY182" fmla="*/ 2003219 h 2237474"/>
              <a:gd name="connsiteX183" fmla="*/ 2321399 w 12192000"/>
              <a:gd name="connsiteY183" fmla="*/ 1989467 h 2237474"/>
              <a:gd name="connsiteX184" fmla="*/ 2315525 w 12192000"/>
              <a:gd name="connsiteY184" fmla="*/ 1989708 h 2237474"/>
              <a:gd name="connsiteX185" fmla="*/ 2300792 w 12192000"/>
              <a:gd name="connsiteY185" fmla="*/ 1994290 h 2237474"/>
              <a:gd name="connsiteX186" fmla="*/ 2295469 w 12192000"/>
              <a:gd name="connsiteY186" fmla="*/ 1996659 h 2237474"/>
              <a:gd name="connsiteX187" fmla="*/ 2287219 w 12192000"/>
              <a:gd name="connsiteY187" fmla="*/ 1998750 h 2237474"/>
              <a:gd name="connsiteX188" fmla="*/ 2286948 w 12192000"/>
              <a:gd name="connsiteY188" fmla="*/ 1998596 h 2237474"/>
              <a:gd name="connsiteX189" fmla="*/ 2243069 w 12192000"/>
              <a:gd name="connsiteY189" fmla="*/ 2015111 h 2237474"/>
              <a:gd name="connsiteX190" fmla="*/ 2186609 w 12192000"/>
              <a:gd name="connsiteY190" fmla="*/ 2008263 h 2237474"/>
              <a:gd name="connsiteX191" fmla="*/ 2164831 w 12192000"/>
              <a:gd name="connsiteY191" fmla="*/ 2010143 h 2237474"/>
              <a:gd name="connsiteX192" fmla="*/ 2152836 w 12192000"/>
              <a:gd name="connsiteY192" fmla="*/ 2010048 h 2237474"/>
              <a:gd name="connsiteX193" fmla="*/ 2117102 w 12192000"/>
              <a:gd name="connsiteY193" fmla="*/ 2023004 h 2237474"/>
              <a:gd name="connsiteX194" fmla="*/ 2111935 w 12192000"/>
              <a:gd name="connsiteY194" fmla="*/ 2023163 h 2237474"/>
              <a:gd name="connsiteX195" fmla="*/ 2089991 w 12192000"/>
              <a:gd name="connsiteY195" fmla="*/ 2034193 h 2237474"/>
              <a:gd name="connsiteX196" fmla="*/ 2058061 w 12192000"/>
              <a:gd name="connsiteY196" fmla="*/ 2047942 h 2237474"/>
              <a:gd name="connsiteX197" fmla="*/ 2055737 w 12192000"/>
              <a:gd name="connsiteY197" fmla="*/ 2047704 h 2237474"/>
              <a:gd name="connsiteX198" fmla="*/ 2042244 w 12192000"/>
              <a:gd name="connsiteY198" fmla="*/ 2055560 h 2237474"/>
              <a:gd name="connsiteX199" fmla="*/ 1976224 w 12192000"/>
              <a:gd name="connsiteY199" fmla="*/ 2074257 h 2237474"/>
              <a:gd name="connsiteX200" fmla="*/ 1877728 w 12192000"/>
              <a:gd name="connsiteY200" fmla="*/ 2101004 h 2237474"/>
              <a:gd name="connsiteX201" fmla="*/ 1759056 w 12192000"/>
              <a:gd name="connsiteY201" fmla="*/ 2125608 h 2237474"/>
              <a:gd name="connsiteX202" fmla="*/ 1637948 w 12192000"/>
              <a:gd name="connsiteY202" fmla="*/ 2172597 h 2237474"/>
              <a:gd name="connsiteX203" fmla="*/ 1434549 w 12192000"/>
              <a:gd name="connsiteY203" fmla="*/ 2234522 h 2237474"/>
              <a:gd name="connsiteX204" fmla="*/ 1398481 w 12192000"/>
              <a:gd name="connsiteY204" fmla="*/ 2237074 h 2237474"/>
              <a:gd name="connsiteX205" fmla="*/ 1398407 w 12192000"/>
              <a:gd name="connsiteY205" fmla="*/ 2237095 h 2237474"/>
              <a:gd name="connsiteX206" fmla="*/ 1370962 w 12192000"/>
              <a:gd name="connsiteY206" fmla="*/ 2237474 h 2237474"/>
              <a:gd name="connsiteX207" fmla="*/ 1356367 w 12192000"/>
              <a:gd name="connsiteY207" fmla="*/ 2235089 h 2237474"/>
              <a:gd name="connsiteX208" fmla="*/ 1324828 w 12192000"/>
              <a:gd name="connsiteY208" fmla="*/ 2231968 h 2237474"/>
              <a:gd name="connsiteX209" fmla="*/ 1297744 w 12192000"/>
              <a:gd name="connsiteY209" fmla="*/ 2235849 h 2237474"/>
              <a:gd name="connsiteX210" fmla="*/ 1286236 w 12192000"/>
              <a:gd name="connsiteY210" fmla="*/ 2233135 h 2237474"/>
              <a:gd name="connsiteX211" fmla="*/ 1283504 w 12192000"/>
              <a:gd name="connsiteY211" fmla="*/ 2233797 h 2237474"/>
              <a:gd name="connsiteX212" fmla="*/ 1279765 w 12192000"/>
              <a:gd name="connsiteY212" fmla="*/ 2229639 h 2237474"/>
              <a:gd name="connsiteX213" fmla="*/ 1195347 w 12192000"/>
              <a:gd name="connsiteY213" fmla="*/ 2212354 h 2237474"/>
              <a:gd name="connsiteX214" fmla="*/ 970251 w 12192000"/>
              <a:gd name="connsiteY214" fmla="*/ 2221029 h 2237474"/>
              <a:gd name="connsiteX215" fmla="*/ 812914 w 12192000"/>
              <a:gd name="connsiteY215" fmla="*/ 2202752 h 2237474"/>
              <a:gd name="connsiteX216" fmla="*/ 800195 w 12192000"/>
              <a:gd name="connsiteY216" fmla="*/ 2209407 h 2237474"/>
              <a:gd name="connsiteX217" fmla="*/ 784978 w 12192000"/>
              <a:gd name="connsiteY217" fmla="*/ 2212360 h 2237474"/>
              <a:gd name="connsiteX218" fmla="*/ 681987 w 12192000"/>
              <a:gd name="connsiteY218" fmla="*/ 2216757 h 2237474"/>
              <a:gd name="connsiteX219" fmla="*/ 669923 w 12192000"/>
              <a:gd name="connsiteY219" fmla="*/ 2211682 h 2237474"/>
              <a:gd name="connsiteX220" fmla="*/ 648680 w 12192000"/>
              <a:gd name="connsiteY220" fmla="*/ 2206229 h 2237474"/>
              <a:gd name="connsiteX221" fmla="*/ 597225 w 12192000"/>
              <a:gd name="connsiteY221" fmla="*/ 2180999 h 2237474"/>
              <a:gd name="connsiteX222" fmla="*/ 558449 w 12192000"/>
              <a:gd name="connsiteY222" fmla="*/ 2182346 h 2237474"/>
              <a:gd name="connsiteX223" fmla="*/ 550517 w 12192000"/>
              <a:gd name="connsiteY223" fmla="*/ 2182060 h 2237474"/>
              <a:gd name="connsiteX224" fmla="*/ 550309 w 12192000"/>
              <a:gd name="connsiteY224" fmla="*/ 2181825 h 2237474"/>
              <a:gd name="connsiteX225" fmla="*/ 541836 w 12192000"/>
              <a:gd name="connsiteY225" fmla="*/ 2181063 h 2237474"/>
              <a:gd name="connsiteX226" fmla="*/ 536057 w 12192000"/>
              <a:gd name="connsiteY226" fmla="*/ 2181537 h 2237474"/>
              <a:gd name="connsiteX227" fmla="*/ 520671 w 12192000"/>
              <a:gd name="connsiteY227" fmla="*/ 2180980 h 2237474"/>
              <a:gd name="connsiteX228" fmla="*/ 515024 w 12192000"/>
              <a:gd name="connsiteY228" fmla="*/ 2179258 h 2237474"/>
              <a:gd name="connsiteX229" fmla="*/ 512278 w 12192000"/>
              <a:gd name="connsiteY229" fmla="*/ 2176369 h 2237474"/>
              <a:gd name="connsiteX230" fmla="*/ 480419 w 12192000"/>
              <a:gd name="connsiteY230" fmla="*/ 2167807 h 2237474"/>
              <a:gd name="connsiteX231" fmla="*/ 413835 w 12192000"/>
              <a:gd name="connsiteY231" fmla="*/ 2156783 h 2237474"/>
              <a:gd name="connsiteX232" fmla="*/ 376513 w 12192000"/>
              <a:gd name="connsiteY232" fmla="*/ 2154014 h 2237474"/>
              <a:gd name="connsiteX233" fmla="*/ 273386 w 12192000"/>
              <a:gd name="connsiteY233" fmla="*/ 2142551 h 2237474"/>
              <a:gd name="connsiteX234" fmla="*/ 169207 w 12192000"/>
              <a:gd name="connsiteY234" fmla="*/ 2128100 h 2237474"/>
              <a:gd name="connsiteX235" fmla="*/ 93149 w 12192000"/>
              <a:gd name="connsiteY235" fmla="*/ 2105324 h 2237474"/>
              <a:gd name="connsiteX236" fmla="*/ 88109 w 12192000"/>
              <a:gd name="connsiteY236" fmla="*/ 2106704 h 2237474"/>
              <a:gd name="connsiteX237" fmla="*/ 80022 w 12192000"/>
              <a:gd name="connsiteY237" fmla="*/ 2107254 h 2237474"/>
              <a:gd name="connsiteX238" fmla="*/ 79717 w 12192000"/>
              <a:gd name="connsiteY238" fmla="*/ 2107046 h 2237474"/>
              <a:gd name="connsiteX239" fmla="*/ 72352 w 12192000"/>
              <a:gd name="connsiteY239" fmla="*/ 2107991 h 2237474"/>
              <a:gd name="connsiteX240" fmla="*/ 37645 w 12192000"/>
              <a:gd name="connsiteY240" fmla="*/ 2115401 h 2237474"/>
              <a:gd name="connsiteX241" fmla="*/ 4572 w 12192000"/>
              <a:gd name="connsiteY241" fmla="*/ 2111091 h 2237474"/>
              <a:gd name="connsiteX242" fmla="*/ 0 w 12192000"/>
              <a:gd name="connsiteY242" fmla="*/ 2110468 h 2237474"/>
              <a:gd name="connsiteX243" fmla="*/ 0 w 12192000"/>
              <a:gd name="connsiteY2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11738 w 12192000"/>
              <a:gd name="connsiteY134" fmla="*/ 1776964 h 2237474"/>
              <a:gd name="connsiteX135" fmla="*/ 4560070 w 12192000"/>
              <a:gd name="connsiteY135" fmla="*/ 1785640 h 2237474"/>
              <a:gd name="connsiteX136" fmla="*/ 4536503 w 12192000"/>
              <a:gd name="connsiteY136" fmla="*/ 1785334 h 2237474"/>
              <a:gd name="connsiteX137" fmla="*/ 4513724 w 12192000"/>
              <a:gd name="connsiteY137" fmla="*/ 1791996 h 2237474"/>
              <a:gd name="connsiteX138" fmla="*/ 4459810 w 12192000"/>
              <a:gd name="connsiteY138" fmla="*/ 1797886 h 2237474"/>
              <a:gd name="connsiteX139" fmla="*/ 4379064 w 12192000"/>
              <a:gd name="connsiteY139" fmla="*/ 1817177 h 2237474"/>
              <a:gd name="connsiteX140" fmla="*/ 4319209 w 12192000"/>
              <a:gd name="connsiteY140" fmla="*/ 1834833 h 2237474"/>
              <a:gd name="connsiteX141" fmla="*/ 4306907 w 12192000"/>
              <a:gd name="connsiteY141" fmla="*/ 1841641 h 2237474"/>
              <a:gd name="connsiteX142" fmla="*/ 4290981 w 12192000"/>
              <a:gd name="connsiteY142" fmla="*/ 1839677 h 2237474"/>
              <a:gd name="connsiteX143" fmla="*/ 4285792 w 12192000"/>
              <a:gd name="connsiteY143" fmla="*/ 1836231 h 2237474"/>
              <a:gd name="connsiteX144" fmla="*/ 4238372 w 12192000"/>
              <a:gd name="connsiteY144" fmla="*/ 1851480 h 2237474"/>
              <a:gd name="connsiteX145" fmla="*/ 4232517 w 12192000"/>
              <a:gd name="connsiteY145" fmla="*/ 1852567 h 2237474"/>
              <a:gd name="connsiteX146" fmla="*/ 4191732 w 12192000"/>
              <a:gd name="connsiteY146" fmla="*/ 1857328 h 2237474"/>
              <a:gd name="connsiteX147" fmla="*/ 4065532 w 12192000"/>
              <a:gd name="connsiteY147" fmla="*/ 1855477 h 2237474"/>
              <a:gd name="connsiteX148" fmla="*/ 4028460 w 12192000"/>
              <a:gd name="connsiteY148" fmla="*/ 1855137 h 2237474"/>
              <a:gd name="connsiteX149" fmla="*/ 4002267 w 12192000"/>
              <a:gd name="connsiteY149" fmla="*/ 1852352 h 2237474"/>
              <a:gd name="connsiteX150" fmla="*/ 3931396 w 12192000"/>
              <a:gd name="connsiteY150" fmla="*/ 1858915 h 2237474"/>
              <a:gd name="connsiteX151" fmla="*/ 3812162 w 12192000"/>
              <a:gd name="connsiteY151" fmla="*/ 1875501 h 2237474"/>
              <a:gd name="connsiteX152" fmla="*/ 3767672 w 12192000"/>
              <a:gd name="connsiteY152" fmla="*/ 1874600 h 2237474"/>
              <a:gd name="connsiteX153" fmla="*/ 3764741 w 12192000"/>
              <a:gd name="connsiteY153" fmla="*/ 1869433 h 2237474"/>
              <a:gd name="connsiteX154" fmla="*/ 3751332 w 12192000"/>
              <a:gd name="connsiteY154" fmla="*/ 1869854 h 2237474"/>
              <a:gd name="connsiteX155" fmla="*/ 3748155 w 12192000"/>
              <a:gd name="connsiteY155" fmla="*/ 1868903 h 2237474"/>
              <a:gd name="connsiteX156" fmla="*/ 3729530 w 12192000"/>
              <a:gd name="connsiteY156" fmla="*/ 1864513 h 2237474"/>
              <a:gd name="connsiteX157" fmla="*/ 3680177 w 12192000"/>
              <a:gd name="connsiteY157" fmla="*/ 1881552 h 2237474"/>
              <a:gd name="connsiteX158" fmla="*/ 3567259 w 12192000"/>
              <a:gd name="connsiteY158" fmla="*/ 1893482 h 2237474"/>
              <a:gd name="connsiteX159" fmla="*/ 3405770 w 12192000"/>
              <a:gd name="connsiteY159" fmla="*/ 1904591 h 2237474"/>
              <a:gd name="connsiteX160" fmla="*/ 3280097 w 12192000"/>
              <a:gd name="connsiteY160" fmla="*/ 1919610 h 2237474"/>
              <a:gd name="connsiteX161" fmla="*/ 3123424 w 12192000"/>
              <a:gd name="connsiteY161" fmla="*/ 1952930 h 2237474"/>
              <a:gd name="connsiteX162" fmla="*/ 3009910 w 12192000"/>
              <a:gd name="connsiteY162" fmla="*/ 1957866 h 2237474"/>
              <a:gd name="connsiteX163" fmla="*/ 2995934 w 12192000"/>
              <a:gd name="connsiteY163" fmla="*/ 1967085 h 2237474"/>
              <a:gd name="connsiteX164" fmla="*/ 2980071 w 12192000"/>
              <a:gd name="connsiteY164" fmla="*/ 1972988 h 2237474"/>
              <a:gd name="connsiteX165" fmla="*/ 2978094 w 12192000"/>
              <a:gd name="connsiteY165" fmla="*/ 1972369 h 2237474"/>
              <a:gd name="connsiteX166" fmla="*/ 2942858 w 12192000"/>
              <a:gd name="connsiteY166" fmla="*/ 1981367 h 2237474"/>
              <a:gd name="connsiteX167" fmla="*/ 2875436 w 12192000"/>
              <a:gd name="connsiteY167" fmla="*/ 1996977 h 2237474"/>
              <a:gd name="connsiteX168" fmla="*/ 2874892 w 12192000"/>
              <a:gd name="connsiteY168" fmla="*/ 1996085 h 2237474"/>
              <a:gd name="connsiteX169" fmla="*/ 2864145 w 12192000"/>
              <a:gd name="connsiteY169" fmla="*/ 1994061 h 2237474"/>
              <a:gd name="connsiteX170" fmla="*/ 2843662 w 12192000"/>
              <a:gd name="connsiteY170" fmla="*/ 1992498 h 2237474"/>
              <a:gd name="connsiteX171" fmla="*/ 2796128 w 12192000"/>
              <a:gd name="connsiteY171" fmla="*/ 1976403 h 2237474"/>
              <a:gd name="connsiteX172" fmla="*/ 2756784 w 12192000"/>
              <a:gd name="connsiteY172" fmla="*/ 1985116 h 2237474"/>
              <a:gd name="connsiteX173" fmla="*/ 2748833 w 12192000"/>
              <a:gd name="connsiteY173" fmla="*/ 1986323 h 2237474"/>
              <a:gd name="connsiteX174" fmla="*/ 2748661 w 12192000"/>
              <a:gd name="connsiteY174" fmla="*/ 1986122 h 2237474"/>
              <a:gd name="connsiteX175" fmla="*/ 2740251 w 12192000"/>
              <a:gd name="connsiteY175" fmla="*/ 1986946 h 2237474"/>
              <a:gd name="connsiteX176" fmla="*/ 2718916 w 12192000"/>
              <a:gd name="connsiteY176" fmla="*/ 1990867 h 2237474"/>
              <a:gd name="connsiteX177" fmla="*/ 2713522 w 12192000"/>
              <a:gd name="connsiteY177" fmla="*/ 1990173 h 2237474"/>
              <a:gd name="connsiteX178" fmla="*/ 2680597 w 12192000"/>
              <a:gd name="connsiteY178" fmla="*/ 1984996 h 2237474"/>
              <a:gd name="connsiteX179" fmla="*/ 2578178 w 12192000"/>
              <a:gd name="connsiteY179" fmla="*/ 1990531 h 2237474"/>
              <a:gd name="connsiteX180" fmla="*/ 2476147 w 12192000"/>
              <a:gd name="connsiteY180" fmla="*/ 1998305 h 2237474"/>
              <a:gd name="connsiteX181" fmla="*/ 2373568 w 12192000"/>
              <a:gd name="connsiteY181" fmla="*/ 2003219 h 2237474"/>
              <a:gd name="connsiteX182" fmla="*/ 2321399 w 12192000"/>
              <a:gd name="connsiteY182" fmla="*/ 1989467 h 2237474"/>
              <a:gd name="connsiteX183" fmla="*/ 2315525 w 12192000"/>
              <a:gd name="connsiteY183" fmla="*/ 1989708 h 2237474"/>
              <a:gd name="connsiteX184" fmla="*/ 2300792 w 12192000"/>
              <a:gd name="connsiteY184" fmla="*/ 1994290 h 2237474"/>
              <a:gd name="connsiteX185" fmla="*/ 2295469 w 12192000"/>
              <a:gd name="connsiteY185" fmla="*/ 1996659 h 2237474"/>
              <a:gd name="connsiteX186" fmla="*/ 2287219 w 12192000"/>
              <a:gd name="connsiteY186" fmla="*/ 1998750 h 2237474"/>
              <a:gd name="connsiteX187" fmla="*/ 2286948 w 12192000"/>
              <a:gd name="connsiteY187" fmla="*/ 1998596 h 2237474"/>
              <a:gd name="connsiteX188" fmla="*/ 2243069 w 12192000"/>
              <a:gd name="connsiteY188" fmla="*/ 2015111 h 2237474"/>
              <a:gd name="connsiteX189" fmla="*/ 2186609 w 12192000"/>
              <a:gd name="connsiteY189" fmla="*/ 2008263 h 2237474"/>
              <a:gd name="connsiteX190" fmla="*/ 2164831 w 12192000"/>
              <a:gd name="connsiteY190" fmla="*/ 2010143 h 2237474"/>
              <a:gd name="connsiteX191" fmla="*/ 2152836 w 12192000"/>
              <a:gd name="connsiteY191" fmla="*/ 2010048 h 2237474"/>
              <a:gd name="connsiteX192" fmla="*/ 2117102 w 12192000"/>
              <a:gd name="connsiteY192" fmla="*/ 2023004 h 2237474"/>
              <a:gd name="connsiteX193" fmla="*/ 2111935 w 12192000"/>
              <a:gd name="connsiteY193" fmla="*/ 2023163 h 2237474"/>
              <a:gd name="connsiteX194" fmla="*/ 2089991 w 12192000"/>
              <a:gd name="connsiteY194" fmla="*/ 2034193 h 2237474"/>
              <a:gd name="connsiteX195" fmla="*/ 2058061 w 12192000"/>
              <a:gd name="connsiteY195" fmla="*/ 2047942 h 2237474"/>
              <a:gd name="connsiteX196" fmla="*/ 2055737 w 12192000"/>
              <a:gd name="connsiteY196" fmla="*/ 2047704 h 2237474"/>
              <a:gd name="connsiteX197" fmla="*/ 2042244 w 12192000"/>
              <a:gd name="connsiteY197" fmla="*/ 2055560 h 2237474"/>
              <a:gd name="connsiteX198" fmla="*/ 1976224 w 12192000"/>
              <a:gd name="connsiteY198" fmla="*/ 2074257 h 2237474"/>
              <a:gd name="connsiteX199" fmla="*/ 1877728 w 12192000"/>
              <a:gd name="connsiteY199" fmla="*/ 2101004 h 2237474"/>
              <a:gd name="connsiteX200" fmla="*/ 1759056 w 12192000"/>
              <a:gd name="connsiteY200" fmla="*/ 2125608 h 2237474"/>
              <a:gd name="connsiteX201" fmla="*/ 1637948 w 12192000"/>
              <a:gd name="connsiteY201" fmla="*/ 2172597 h 2237474"/>
              <a:gd name="connsiteX202" fmla="*/ 1434549 w 12192000"/>
              <a:gd name="connsiteY202" fmla="*/ 2234522 h 2237474"/>
              <a:gd name="connsiteX203" fmla="*/ 1398481 w 12192000"/>
              <a:gd name="connsiteY203" fmla="*/ 2237074 h 2237474"/>
              <a:gd name="connsiteX204" fmla="*/ 1398407 w 12192000"/>
              <a:gd name="connsiteY204" fmla="*/ 2237095 h 2237474"/>
              <a:gd name="connsiteX205" fmla="*/ 1370962 w 12192000"/>
              <a:gd name="connsiteY205" fmla="*/ 2237474 h 2237474"/>
              <a:gd name="connsiteX206" fmla="*/ 1356367 w 12192000"/>
              <a:gd name="connsiteY206" fmla="*/ 2235089 h 2237474"/>
              <a:gd name="connsiteX207" fmla="*/ 1324828 w 12192000"/>
              <a:gd name="connsiteY207" fmla="*/ 2231968 h 2237474"/>
              <a:gd name="connsiteX208" fmla="*/ 1297744 w 12192000"/>
              <a:gd name="connsiteY208" fmla="*/ 2235849 h 2237474"/>
              <a:gd name="connsiteX209" fmla="*/ 1286236 w 12192000"/>
              <a:gd name="connsiteY209" fmla="*/ 2233135 h 2237474"/>
              <a:gd name="connsiteX210" fmla="*/ 1283504 w 12192000"/>
              <a:gd name="connsiteY210" fmla="*/ 2233797 h 2237474"/>
              <a:gd name="connsiteX211" fmla="*/ 1279765 w 12192000"/>
              <a:gd name="connsiteY211" fmla="*/ 2229639 h 2237474"/>
              <a:gd name="connsiteX212" fmla="*/ 1195347 w 12192000"/>
              <a:gd name="connsiteY212" fmla="*/ 2212354 h 2237474"/>
              <a:gd name="connsiteX213" fmla="*/ 970251 w 12192000"/>
              <a:gd name="connsiteY213" fmla="*/ 2221029 h 2237474"/>
              <a:gd name="connsiteX214" fmla="*/ 812914 w 12192000"/>
              <a:gd name="connsiteY214" fmla="*/ 2202752 h 2237474"/>
              <a:gd name="connsiteX215" fmla="*/ 800195 w 12192000"/>
              <a:gd name="connsiteY215" fmla="*/ 2209407 h 2237474"/>
              <a:gd name="connsiteX216" fmla="*/ 784978 w 12192000"/>
              <a:gd name="connsiteY216" fmla="*/ 2212360 h 2237474"/>
              <a:gd name="connsiteX217" fmla="*/ 681987 w 12192000"/>
              <a:gd name="connsiteY217" fmla="*/ 2216757 h 2237474"/>
              <a:gd name="connsiteX218" fmla="*/ 669923 w 12192000"/>
              <a:gd name="connsiteY218" fmla="*/ 2211682 h 2237474"/>
              <a:gd name="connsiteX219" fmla="*/ 648680 w 12192000"/>
              <a:gd name="connsiteY219" fmla="*/ 2206229 h 2237474"/>
              <a:gd name="connsiteX220" fmla="*/ 597225 w 12192000"/>
              <a:gd name="connsiteY220" fmla="*/ 2180999 h 2237474"/>
              <a:gd name="connsiteX221" fmla="*/ 558449 w 12192000"/>
              <a:gd name="connsiteY221" fmla="*/ 2182346 h 2237474"/>
              <a:gd name="connsiteX222" fmla="*/ 550517 w 12192000"/>
              <a:gd name="connsiteY222" fmla="*/ 2182060 h 2237474"/>
              <a:gd name="connsiteX223" fmla="*/ 550309 w 12192000"/>
              <a:gd name="connsiteY223" fmla="*/ 2181825 h 2237474"/>
              <a:gd name="connsiteX224" fmla="*/ 541836 w 12192000"/>
              <a:gd name="connsiteY224" fmla="*/ 2181063 h 2237474"/>
              <a:gd name="connsiteX225" fmla="*/ 536057 w 12192000"/>
              <a:gd name="connsiteY225" fmla="*/ 2181537 h 2237474"/>
              <a:gd name="connsiteX226" fmla="*/ 520671 w 12192000"/>
              <a:gd name="connsiteY226" fmla="*/ 2180980 h 2237474"/>
              <a:gd name="connsiteX227" fmla="*/ 515024 w 12192000"/>
              <a:gd name="connsiteY227" fmla="*/ 2179258 h 2237474"/>
              <a:gd name="connsiteX228" fmla="*/ 512278 w 12192000"/>
              <a:gd name="connsiteY228" fmla="*/ 2176369 h 2237474"/>
              <a:gd name="connsiteX229" fmla="*/ 480419 w 12192000"/>
              <a:gd name="connsiteY229" fmla="*/ 2167807 h 2237474"/>
              <a:gd name="connsiteX230" fmla="*/ 413835 w 12192000"/>
              <a:gd name="connsiteY230" fmla="*/ 2156783 h 2237474"/>
              <a:gd name="connsiteX231" fmla="*/ 376513 w 12192000"/>
              <a:gd name="connsiteY231" fmla="*/ 2154014 h 2237474"/>
              <a:gd name="connsiteX232" fmla="*/ 273386 w 12192000"/>
              <a:gd name="connsiteY232" fmla="*/ 2142551 h 2237474"/>
              <a:gd name="connsiteX233" fmla="*/ 169207 w 12192000"/>
              <a:gd name="connsiteY233" fmla="*/ 2128100 h 2237474"/>
              <a:gd name="connsiteX234" fmla="*/ 93149 w 12192000"/>
              <a:gd name="connsiteY234" fmla="*/ 2105324 h 2237474"/>
              <a:gd name="connsiteX235" fmla="*/ 88109 w 12192000"/>
              <a:gd name="connsiteY235" fmla="*/ 2106704 h 2237474"/>
              <a:gd name="connsiteX236" fmla="*/ 80022 w 12192000"/>
              <a:gd name="connsiteY236" fmla="*/ 2107254 h 2237474"/>
              <a:gd name="connsiteX237" fmla="*/ 79717 w 12192000"/>
              <a:gd name="connsiteY237" fmla="*/ 2107046 h 2237474"/>
              <a:gd name="connsiteX238" fmla="*/ 72352 w 12192000"/>
              <a:gd name="connsiteY238" fmla="*/ 2107991 h 2237474"/>
              <a:gd name="connsiteX239" fmla="*/ 37645 w 12192000"/>
              <a:gd name="connsiteY239" fmla="*/ 2115401 h 2237474"/>
              <a:gd name="connsiteX240" fmla="*/ 4572 w 12192000"/>
              <a:gd name="connsiteY240" fmla="*/ 2111091 h 2237474"/>
              <a:gd name="connsiteX241" fmla="*/ 0 w 12192000"/>
              <a:gd name="connsiteY241" fmla="*/ 2110468 h 2237474"/>
              <a:gd name="connsiteX242" fmla="*/ 0 w 12192000"/>
              <a:gd name="connsiteY2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306907 w 12192000"/>
              <a:gd name="connsiteY140" fmla="*/ 1841641 h 2237474"/>
              <a:gd name="connsiteX141" fmla="*/ 4290981 w 12192000"/>
              <a:gd name="connsiteY141" fmla="*/ 1839677 h 2237474"/>
              <a:gd name="connsiteX142" fmla="*/ 4285792 w 12192000"/>
              <a:gd name="connsiteY142" fmla="*/ 1836231 h 2237474"/>
              <a:gd name="connsiteX143" fmla="*/ 4238372 w 12192000"/>
              <a:gd name="connsiteY143" fmla="*/ 1851480 h 2237474"/>
              <a:gd name="connsiteX144" fmla="*/ 4232517 w 12192000"/>
              <a:gd name="connsiteY144" fmla="*/ 1852567 h 2237474"/>
              <a:gd name="connsiteX145" fmla="*/ 4191732 w 12192000"/>
              <a:gd name="connsiteY145" fmla="*/ 1857328 h 2237474"/>
              <a:gd name="connsiteX146" fmla="*/ 4065532 w 12192000"/>
              <a:gd name="connsiteY146" fmla="*/ 1855477 h 2237474"/>
              <a:gd name="connsiteX147" fmla="*/ 4028460 w 12192000"/>
              <a:gd name="connsiteY147" fmla="*/ 1855137 h 2237474"/>
              <a:gd name="connsiteX148" fmla="*/ 4002267 w 12192000"/>
              <a:gd name="connsiteY148" fmla="*/ 1852352 h 2237474"/>
              <a:gd name="connsiteX149" fmla="*/ 3931396 w 12192000"/>
              <a:gd name="connsiteY149" fmla="*/ 1858915 h 2237474"/>
              <a:gd name="connsiteX150" fmla="*/ 3812162 w 12192000"/>
              <a:gd name="connsiteY150" fmla="*/ 1875501 h 2237474"/>
              <a:gd name="connsiteX151" fmla="*/ 3767672 w 12192000"/>
              <a:gd name="connsiteY151" fmla="*/ 1874600 h 2237474"/>
              <a:gd name="connsiteX152" fmla="*/ 3764741 w 12192000"/>
              <a:gd name="connsiteY152" fmla="*/ 1869433 h 2237474"/>
              <a:gd name="connsiteX153" fmla="*/ 3751332 w 12192000"/>
              <a:gd name="connsiteY153" fmla="*/ 1869854 h 2237474"/>
              <a:gd name="connsiteX154" fmla="*/ 3748155 w 12192000"/>
              <a:gd name="connsiteY154" fmla="*/ 1868903 h 2237474"/>
              <a:gd name="connsiteX155" fmla="*/ 3729530 w 12192000"/>
              <a:gd name="connsiteY155" fmla="*/ 1864513 h 2237474"/>
              <a:gd name="connsiteX156" fmla="*/ 3680177 w 12192000"/>
              <a:gd name="connsiteY156" fmla="*/ 1881552 h 2237474"/>
              <a:gd name="connsiteX157" fmla="*/ 3567259 w 12192000"/>
              <a:gd name="connsiteY157" fmla="*/ 1893482 h 2237474"/>
              <a:gd name="connsiteX158" fmla="*/ 3405770 w 12192000"/>
              <a:gd name="connsiteY158" fmla="*/ 1904591 h 2237474"/>
              <a:gd name="connsiteX159" fmla="*/ 3280097 w 12192000"/>
              <a:gd name="connsiteY159" fmla="*/ 1919610 h 2237474"/>
              <a:gd name="connsiteX160" fmla="*/ 3123424 w 12192000"/>
              <a:gd name="connsiteY160" fmla="*/ 1952930 h 2237474"/>
              <a:gd name="connsiteX161" fmla="*/ 3009910 w 12192000"/>
              <a:gd name="connsiteY161" fmla="*/ 1957866 h 2237474"/>
              <a:gd name="connsiteX162" fmla="*/ 2995934 w 12192000"/>
              <a:gd name="connsiteY162" fmla="*/ 1967085 h 2237474"/>
              <a:gd name="connsiteX163" fmla="*/ 2980071 w 12192000"/>
              <a:gd name="connsiteY163" fmla="*/ 1972988 h 2237474"/>
              <a:gd name="connsiteX164" fmla="*/ 2978094 w 12192000"/>
              <a:gd name="connsiteY164" fmla="*/ 1972369 h 2237474"/>
              <a:gd name="connsiteX165" fmla="*/ 2942858 w 12192000"/>
              <a:gd name="connsiteY165" fmla="*/ 1981367 h 2237474"/>
              <a:gd name="connsiteX166" fmla="*/ 2875436 w 12192000"/>
              <a:gd name="connsiteY166" fmla="*/ 1996977 h 2237474"/>
              <a:gd name="connsiteX167" fmla="*/ 2874892 w 12192000"/>
              <a:gd name="connsiteY167" fmla="*/ 1996085 h 2237474"/>
              <a:gd name="connsiteX168" fmla="*/ 2864145 w 12192000"/>
              <a:gd name="connsiteY168" fmla="*/ 1994061 h 2237474"/>
              <a:gd name="connsiteX169" fmla="*/ 2843662 w 12192000"/>
              <a:gd name="connsiteY169" fmla="*/ 1992498 h 2237474"/>
              <a:gd name="connsiteX170" fmla="*/ 2796128 w 12192000"/>
              <a:gd name="connsiteY170" fmla="*/ 1976403 h 2237474"/>
              <a:gd name="connsiteX171" fmla="*/ 2756784 w 12192000"/>
              <a:gd name="connsiteY171" fmla="*/ 1985116 h 2237474"/>
              <a:gd name="connsiteX172" fmla="*/ 2748833 w 12192000"/>
              <a:gd name="connsiteY172" fmla="*/ 1986323 h 2237474"/>
              <a:gd name="connsiteX173" fmla="*/ 2748661 w 12192000"/>
              <a:gd name="connsiteY173" fmla="*/ 1986122 h 2237474"/>
              <a:gd name="connsiteX174" fmla="*/ 2740251 w 12192000"/>
              <a:gd name="connsiteY174" fmla="*/ 1986946 h 2237474"/>
              <a:gd name="connsiteX175" fmla="*/ 2718916 w 12192000"/>
              <a:gd name="connsiteY175" fmla="*/ 1990867 h 2237474"/>
              <a:gd name="connsiteX176" fmla="*/ 2713522 w 12192000"/>
              <a:gd name="connsiteY176" fmla="*/ 1990173 h 2237474"/>
              <a:gd name="connsiteX177" fmla="*/ 2680597 w 12192000"/>
              <a:gd name="connsiteY177" fmla="*/ 1984996 h 2237474"/>
              <a:gd name="connsiteX178" fmla="*/ 2578178 w 12192000"/>
              <a:gd name="connsiteY178" fmla="*/ 1990531 h 2237474"/>
              <a:gd name="connsiteX179" fmla="*/ 2476147 w 12192000"/>
              <a:gd name="connsiteY179" fmla="*/ 1998305 h 2237474"/>
              <a:gd name="connsiteX180" fmla="*/ 2373568 w 12192000"/>
              <a:gd name="connsiteY180" fmla="*/ 2003219 h 2237474"/>
              <a:gd name="connsiteX181" fmla="*/ 2321399 w 12192000"/>
              <a:gd name="connsiteY181" fmla="*/ 1989467 h 2237474"/>
              <a:gd name="connsiteX182" fmla="*/ 2315525 w 12192000"/>
              <a:gd name="connsiteY182" fmla="*/ 1989708 h 2237474"/>
              <a:gd name="connsiteX183" fmla="*/ 2300792 w 12192000"/>
              <a:gd name="connsiteY183" fmla="*/ 1994290 h 2237474"/>
              <a:gd name="connsiteX184" fmla="*/ 2295469 w 12192000"/>
              <a:gd name="connsiteY184" fmla="*/ 1996659 h 2237474"/>
              <a:gd name="connsiteX185" fmla="*/ 2287219 w 12192000"/>
              <a:gd name="connsiteY185" fmla="*/ 1998750 h 2237474"/>
              <a:gd name="connsiteX186" fmla="*/ 2286948 w 12192000"/>
              <a:gd name="connsiteY186" fmla="*/ 1998596 h 2237474"/>
              <a:gd name="connsiteX187" fmla="*/ 2243069 w 12192000"/>
              <a:gd name="connsiteY187" fmla="*/ 2015111 h 2237474"/>
              <a:gd name="connsiteX188" fmla="*/ 2186609 w 12192000"/>
              <a:gd name="connsiteY188" fmla="*/ 2008263 h 2237474"/>
              <a:gd name="connsiteX189" fmla="*/ 2164831 w 12192000"/>
              <a:gd name="connsiteY189" fmla="*/ 2010143 h 2237474"/>
              <a:gd name="connsiteX190" fmla="*/ 2152836 w 12192000"/>
              <a:gd name="connsiteY190" fmla="*/ 2010048 h 2237474"/>
              <a:gd name="connsiteX191" fmla="*/ 2117102 w 12192000"/>
              <a:gd name="connsiteY191" fmla="*/ 2023004 h 2237474"/>
              <a:gd name="connsiteX192" fmla="*/ 2111935 w 12192000"/>
              <a:gd name="connsiteY192" fmla="*/ 2023163 h 2237474"/>
              <a:gd name="connsiteX193" fmla="*/ 2089991 w 12192000"/>
              <a:gd name="connsiteY193" fmla="*/ 2034193 h 2237474"/>
              <a:gd name="connsiteX194" fmla="*/ 2058061 w 12192000"/>
              <a:gd name="connsiteY194" fmla="*/ 2047942 h 2237474"/>
              <a:gd name="connsiteX195" fmla="*/ 2055737 w 12192000"/>
              <a:gd name="connsiteY195" fmla="*/ 2047704 h 2237474"/>
              <a:gd name="connsiteX196" fmla="*/ 2042244 w 12192000"/>
              <a:gd name="connsiteY196" fmla="*/ 2055560 h 2237474"/>
              <a:gd name="connsiteX197" fmla="*/ 1976224 w 12192000"/>
              <a:gd name="connsiteY197" fmla="*/ 2074257 h 2237474"/>
              <a:gd name="connsiteX198" fmla="*/ 1877728 w 12192000"/>
              <a:gd name="connsiteY198" fmla="*/ 2101004 h 2237474"/>
              <a:gd name="connsiteX199" fmla="*/ 1759056 w 12192000"/>
              <a:gd name="connsiteY199" fmla="*/ 2125608 h 2237474"/>
              <a:gd name="connsiteX200" fmla="*/ 1637948 w 12192000"/>
              <a:gd name="connsiteY200" fmla="*/ 2172597 h 2237474"/>
              <a:gd name="connsiteX201" fmla="*/ 1434549 w 12192000"/>
              <a:gd name="connsiteY201" fmla="*/ 2234522 h 2237474"/>
              <a:gd name="connsiteX202" fmla="*/ 1398481 w 12192000"/>
              <a:gd name="connsiteY202" fmla="*/ 2237074 h 2237474"/>
              <a:gd name="connsiteX203" fmla="*/ 1398407 w 12192000"/>
              <a:gd name="connsiteY203" fmla="*/ 2237095 h 2237474"/>
              <a:gd name="connsiteX204" fmla="*/ 1370962 w 12192000"/>
              <a:gd name="connsiteY204" fmla="*/ 2237474 h 2237474"/>
              <a:gd name="connsiteX205" fmla="*/ 1356367 w 12192000"/>
              <a:gd name="connsiteY205" fmla="*/ 2235089 h 2237474"/>
              <a:gd name="connsiteX206" fmla="*/ 1324828 w 12192000"/>
              <a:gd name="connsiteY206" fmla="*/ 2231968 h 2237474"/>
              <a:gd name="connsiteX207" fmla="*/ 1297744 w 12192000"/>
              <a:gd name="connsiteY207" fmla="*/ 2235849 h 2237474"/>
              <a:gd name="connsiteX208" fmla="*/ 1286236 w 12192000"/>
              <a:gd name="connsiteY208" fmla="*/ 2233135 h 2237474"/>
              <a:gd name="connsiteX209" fmla="*/ 1283504 w 12192000"/>
              <a:gd name="connsiteY209" fmla="*/ 2233797 h 2237474"/>
              <a:gd name="connsiteX210" fmla="*/ 1279765 w 12192000"/>
              <a:gd name="connsiteY210" fmla="*/ 2229639 h 2237474"/>
              <a:gd name="connsiteX211" fmla="*/ 1195347 w 12192000"/>
              <a:gd name="connsiteY211" fmla="*/ 2212354 h 2237474"/>
              <a:gd name="connsiteX212" fmla="*/ 970251 w 12192000"/>
              <a:gd name="connsiteY212" fmla="*/ 2221029 h 2237474"/>
              <a:gd name="connsiteX213" fmla="*/ 812914 w 12192000"/>
              <a:gd name="connsiteY213" fmla="*/ 2202752 h 2237474"/>
              <a:gd name="connsiteX214" fmla="*/ 800195 w 12192000"/>
              <a:gd name="connsiteY214" fmla="*/ 2209407 h 2237474"/>
              <a:gd name="connsiteX215" fmla="*/ 784978 w 12192000"/>
              <a:gd name="connsiteY215" fmla="*/ 2212360 h 2237474"/>
              <a:gd name="connsiteX216" fmla="*/ 681987 w 12192000"/>
              <a:gd name="connsiteY216" fmla="*/ 2216757 h 2237474"/>
              <a:gd name="connsiteX217" fmla="*/ 669923 w 12192000"/>
              <a:gd name="connsiteY217" fmla="*/ 2211682 h 2237474"/>
              <a:gd name="connsiteX218" fmla="*/ 648680 w 12192000"/>
              <a:gd name="connsiteY218" fmla="*/ 2206229 h 2237474"/>
              <a:gd name="connsiteX219" fmla="*/ 597225 w 12192000"/>
              <a:gd name="connsiteY219" fmla="*/ 2180999 h 2237474"/>
              <a:gd name="connsiteX220" fmla="*/ 558449 w 12192000"/>
              <a:gd name="connsiteY220" fmla="*/ 2182346 h 2237474"/>
              <a:gd name="connsiteX221" fmla="*/ 550517 w 12192000"/>
              <a:gd name="connsiteY221" fmla="*/ 2182060 h 2237474"/>
              <a:gd name="connsiteX222" fmla="*/ 550309 w 12192000"/>
              <a:gd name="connsiteY222" fmla="*/ 2181825 h 2237474"/>
              <a:gd name="connsiteX223" fmla="*/ 541836 w 12192000"/>
              <a:gd name="connsiteY223" fmla="*/ 2181063 h 2237474"/>
              <a:gd name="connsiteX224" fmla="*/ 536057 w 12192000"/>
              <a:gd name="connsiteY224" fmla="*/ 2181537 h 2237474"/>
              <a:gd name="connsiteX225" fmla="*/ 520671 w 12192000"/>
              <a:gd name="connsiteY225" fmla="*/ 2180980 h 2237474"/>
              <a:gd name="connsiteX226" fmla="*/ 515024 w 12192000"/>
              <a:gd name="connsiteY226" fmla="*/ 2179258 h 2237474"/>
              <a:gd name="connsiteX227" fmla="*/ 512278 w 12192000"/>
              <a:gd name="connsiteY227" fmla="*/ 2176369 h 2237474"/>
              <a:gd name="connsiteX228" fmla="*/ 480419 w 12192000"/>
              <a:gd name="connsiteY228" fmla="*/ 2167807 h 2237474"/>
              <a:gd name="connsiteX229" fmla="*/ 413835 w 12192000"/>
              <a:gd name="connsiteY229" fmla="*/ 2156783 h 2237474"/>
              <a:gd name="connsiteX230" fmla="*/ 376513 w 12192000"/>
              <a:gd name="connsiteY230" fmla="*/ 2154014 h 2237474"/>
              <a:gd name="connsiteX231" fmla="*/ 273386 w 12192000"/>
              <a:gd name="connsiteY231" fmla="*/ 2142551 h 2237474"/>
              <a:gd name="connsiteX232" fmla="*/ 169207 w 12192000"/>
              <a:gd name="connsiteY232" fmla="*/ 2128100 h 2237474"/>
              <a:gd name="connsiteX233" fmla="*/ 93149 w 12192000"/>
              <a:gd name="connsiteY233" fmla="*/ 2105324 h 2237474"/>
              <a:gd name="connsiteX234" fmla="*/ 88109 w 12192000"/>
              <a:gd name="connsiteY234" fmla="*/ 2106704 h 2237474"/>
              <a:gd name="connsiteX235" fmla="*/ 80022 w 12192000"/>
              <a:gd name="connsiteY235" fmla="*/ 2107254 h 2237474"/>
              <a:gd name="connsiteX236" fmla="*/ 79717 w 12192000"/>
              <a:gd name="connsiteY236" fmla="*/ 2107046 h 2237474"/>
              <a:gd name="connsiteX237" fmla="*/ 72352 w 12192000"/>
              <a:gd name="connsiteY237" fmla="*/ 2107991 h 2237474"/>
              <a:gd name="connsiteX238" fmla="*/ 37645 w 12192000"/>
              <a:gd name="connsiteY238" fmla="*/ 2115401 h 2237474"/>
              <a:gd name="connsiteX239" fmla="*/ 4572 w 12192000"/>
              <a:gd name="connsiteY239" fmla="*/ 2111091 h 2237474"/>
              <a:gd name="connsiteX240" fmla="*/ 0 w 12192000"/>
              <a:gd name="connsiteY240" fmla="*/ 2110468 h 2237474"/>
              <a:gd name="connsiteX241" fmla="*/ 0 w 12192000"/>
              <a:gd name="connsiteY2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64741 w 12192000"/>
              <a:gd name="connsiteY151" fmla="*/ 1869433 h 2237474"/>
              <a:gd name="connsiteX152" fmla="*/ 3751332 w 12192000"/>
              <a:gd name="connsiteY152" fmla="*/ 1869854 h 2237474"/>
              <a:gd name="connsiteX153" fmla="*/ 3748155 w 12192000"/>
              <a:gd name="connsiteY153" fmla="*/ 1868903 h 2237474"/>
              <a:gd name="connsiteX154" fmla="*/ 3729530 w 12192000"/>
              <a:gd name="connsiteY154" fmla="*/ 1864513 h 2237474"/>
              <a:gd name="connsiteX155" fmla="*/ 3680177 w 12192000"/>
              <a:gd name="connsiteY155" fmla="*/ 1881552 h 2237474"/>
              <a:gd name="connsiteX156" fmla="*/ 3567259 w 12192000"/>
              <a:gd name="connsiteY156" fmla="*/ 1893482 h 2237474"/>
              <a:gd name="connsiteX157" fmla="*/ 3405770 w 12192000"/>
              <a:gd name="connsiteY157" fmla="*/ 1904591 h 2237474"/>
              <a:gd name="connsiteX158" fmla="*/ 3280097 w 12192000"/>
              <a:gd name="connsiteY158" fmla="*/ 1919610 h 2237474"/>
              <a:gd name="connsiteX159" fmla="*/ 3123424 w 12192000"/>
              <a:gd name="connsiteY159" fmla="*/ 1952930 h 2237474"/>
              <a:gd name="connsiteX160" fmla="*/ 3009910 w 12192000"/>
              <a:gd name="connsiteY160" fmla="*/ 1957866 h 2237474"/>
              <a:gd name="connsiteX161" fmla="*/ 2995934 w 12192000"/>
              <a:gd name="connsiteY161" fmla="*/ 1967085 h 2237474"/>
              <a:gd name="connsiteX162" fmla="*/ 2980071 w 12192000"/>
              <a:gd name="connsiteY162" fmla="*/ 1972988 h 2237474"/>
              <a:gd name="connsiteX163" fmla="*/ 2978094 w 12192000"/>
              <a:gd name="connsiteY163" fmla="*/ 1972369 h 2237474"/>
              <a:gd name="connsiteX164" fmla="*/ 2942858 w 12192000"/>
              <a:gd name="connsiteY164" fmla="*/ 1981367 h 2237474"/>
              <a:gd name="connsiteX165" fmla="*/ 2875436 w 12192000"/>
              <a:gd name="connsiteY165" fmla="*/ 1996977 h 2237474"/>
              <a:gd name="connsiteX166" fmla="*/ 2874892 w 12192000"/>
              <a:gd name="connsiteY166" fmla="*/ 1996085 h 2237474"/>
              <a:gd name="connsiteX167" fmla="*/ 2864145 w 12192000"/>
              <a:gd name="connsiteY167" fmla="*/ 1994061 h 2237474"/>
              <a:gd name="connsiteX168" fmla="*/ 2843662 w 12192000"/>
              <a:gd name="connsiteY168" fmla="*/ 1992498 h 2237474"/>
              <a:gd name="connsiteX169" fmla="*/ 2796128 w 12192000"/>
              <a:gd name="connsiteY169" fmla="*/ 1976403 h 2237474"/>
              <a:gd name="connsiteX170" fmla="*/ 2756784 w 12192000"/>
              <a:gd name="connsiteY170" fmla="*/ 1985116 h 2237474"/>
              <a:gd name="connsiteX171" fmla="*/ 2748833 w 12192000"/>
              <a:gd name="connsiteY171" fmla="*/ 1986323 h 2237474"/>
              <a:gd name="connsiteX172" fmla="*/ 2748661 w 12192000"/>
              <a:gd name="connsiteY172" fmla="*/ 1986122 h 2237474"/>
              <a:gd name="connsiteX173" fmla="*/ 2740251 w 12192000"/>
              <a:gd name="connsiteY173" fmla="*/ 1986946 h 2237474"/>
              <a:gd name="connsiteX174" fmla="*/ 2718916 w 12192000"/>
              <a:gd name="connsiteY174" fmla="*/ 1990867 h 2237474"/>
              <a:gd name="connsiteX175" fmla="*/ 2713522 w 12192000"/>
              <a:gd name="connsiteY175" fmla="*/ 1990173 h 2237474"/>
              <a:gd name="connsiteX176" fmla="*/ 2680597 w 12192000"/>
              <a:gd name="connsiteY176" fmla="*/ 1984996 h 2237474"/>
              <a:gd name="connsiteX177" fmla="*/ 2578178 w 12192000"/>
              <a:gd name="connsiteY177" fmla="*/ 1990531 h 2237474"/>
              <a:gd name="connsiteX178" fmla="*/ 2476147 w 12192000"/>
              <a:gd name="connsiteY178" fmla="*/ 1998305 h 2237474"/>
              <a:gd name="connsiteX179" fmla="*/ 2373568 w 12192000"/>
              <a:gd name="connsiteY179" fmla="*/ 2003219 h 2237474"/>
              <a:gd name="connsiteX180" fmla="*/ 2321399 w 12192000"/>
              <a:gd name="connsiteY180" fmla="*/ 1989467 h 2237474"/>
              <a:gd name="connsiteX181" fmla="*/ 2315525 w 12192000"/>
              <a:gd name="connsiteY181" fmla="*/ 1989708 h 2237474"/>
              <a:gd name="connsiteX182" fmla="*/ 2300792 w 12192000"/>
              <a:gd name="connsiteY182" fmla="*/ 1994290 h 2237474"/>
              <a:gd name="connsiteX183" fmla="*/ 2295469 w 12192000"/>
              <a:gd name="connsiteY183" fmla="*/ 1996659 h 2237474"/>
              <a:gd name="connsiteX184" fmla="*/ 2287219 w 12192000"/>
              <a:gd name="connsiteY184" fmla="*/ 1998750 h 2237474"/>
              <a:gd name="connsiteX185" fmla="*/ 2286948 w 12192000"/>
              <a:gd name="connsiteY185" fmla="*/ 1998596 h 2237474"/>
              <a:gd name="connsiteX186" fmla="*/ 2243069 w 12192000"/>
              <a:gd name="connsiteY186" fmla="*/ 2015111 h 2237474"/>
              <a:gd name="connsiteX187" fmla="*/ 2186609 w 12192000"/>
              <a:gd name="connsiteY187" fmla="*/ 2008263 h 2237474"/>
              <a:gd name="connsiteX188" fmla="*/ 2164831 w 12192000"/>
              <a:gd name="connsiteY188" fmla="*/ 2010143 h 2237474"/>
              <a:gd name="connsiteX189" fmla="*/ 2152836 w 12192000"/>
              <a:gd name="connsiteY189" fmla="*/ 2010048 h 2237474"/>
              <a:gd name="connsiteX190" fmla="*/ 2117102 w 12192000"/>
              <a:gd name="connsiteY190" fmla="*/ 2023004 h 2237474"/>
              <a:gd name="connsiteX191" fmla="*/ 2111935 w 12192000"/>
              <a:gd name="connsiteY191" fmla="*/ 2023163 h 2237474"/>
              <a:gd name="connsiteX192" fmla="*/ 2089991 w 12192000"/>
              <a:gd name="connsiteY192" fmla="*/ 2034193 h 2237474"/>
              <a:gd name="connsiteX193" fmla="*/ 2058061 w 12192000"/>
              <a:gd name="connsiteY193" fmla="*/ 2047942 h 2237474"/>
              <a:gd name="connsiteX194" fmla="*/ 2055737 w 12192000"/>
              <a:gd name="connsiteY194" fmla="*/ 2047704 h 2237474"/>
              <a:gd name="connsiteX195" fmla="*/ 2042244 w 12192000"/>
              <a:gd name="connsiteY195" fmla="*/ 2055560 h 2237474"/>
              <a:gd name="connsiteX196" fmla="*/ 1976224 w 12192000"/>
              <a:gd name="connsiteY196" fmla="*/ 2074257 h 2237474"/>
              <a:gd name="connsiteX197" fmla="*/ 1877728 w 12192000"/>
              <a:gd name="connsiteY197" fmla="*/ 2101004 h 2237474"/>
              <a:gd name="connsiteX198" fmla="*/ 1759056 w 12192000"/>
              <a:gd name="connsiteY198" fmla="*/ 2125608 h 2237474"/>
              <a:gd name="connsiteX199" fmla="*/ 1637948 w 12192000"/>
              <a:gd name="connsiteY199" fmla="*/ 2172597 h 2237474"/>
              <a:gd name="connsiteX200" fmla="*/ 1434549 w 12192000"/>
              <a:gd name="connsiteY200" fmla="*/ 2234522 h 2237474"/>
              <a:gd name="connsiteX201" fmla="*/ 1398481 w 12192000"/>
              <a:gd name="connsiteY201" fmla="*/ 2237074 h 2237474"/>
              <a:gd name="connsiteX202" fmla="*/ 1398407 w 12192000"/>
              <a:gd name="connsiteY202" fmla="*/ 2237095 h 2237474"/>
              <a:gd name="connsiteX203" fmla="*/ 1370962 w 12192000"/>
              <a:gd name="connsiteY203" fmla="*/ 2237474 h 2237474"/>
              <a:gd name="connsiteX204" fmla="*/ 1356367 w 12192000"/>
              <a:gd name="connsiteY204" fmla="*/ 2235089 h 2237474"/>
              <a:gd name="connsiteX205" fmla="*/ 1324828 w 12192000"/>
              <a:gd name="connsiteY205" fmla="*/ 2231968 h 2237474"/>
              <a:gd name="connsiteX206" fmla="*/ 1297744 w 12192000"/>
              <a:gd name="connsiteY206" fmla="*/ 2235849 h 2237474"/>
              <a:gd name="connsiteX207" fmla="*/ 1286236 w 12192000"/>
              <a:gd name="connsiteY207" fmla="*/ 2233135 h 2237474"/>
              <a:gd name="connsiteX208" fmla="*/ 1283504 w 12192000"/>
              <a:gd name="connsiteY208" fmla="*/ 2233797 h 2237474"/>
              <a:gd name="connsiteX209" fmla="*/ 1279765 w 12192000"/>
              <a:gd name="connsiteY209" fmla="*/ 2229639 h 2237474"/>
              <a:gd name="connsiteX210" fmla="*/ 1195347 w 12192000"/>
              <a:gd name="connsiteY210" fmla="*/ 2212354 h 2237474"/>
              <a:gd name="connsiteX211" fmla="*/ 970251 w 12192000"/>
              <a:gd name="connsiteY211" fmla="*/ 2221029 h 2237474"/>
              <a:gd name="connsiteX212" fmla="*/ 812914 w 12192000"/>
              <a:gd name="connsiteY212" fmla="*/ 2202752 h 2237474"/>
              <a:gd name="connsiteX213" fmla="*/ 800195 w 12192000"/>
              <a:gd name="connsiteY213" fmla="*/ 2209407 h 2237474"/>
              <a:gd name="connsiteX214" fmla="*/ 784978 w 12192000"/>
              <a:gd name="connsiteY214" fmla="*/ 2212360 h 2237474"/>
              <a:gd name="connsiteX215" fmla="*/ 681987 w 12192000"/>
              <a:gd name="connsiteY215" fmla="*/ 2216757 h 2237474"/>
              <a:gd name="connsiteX216" fmla="*/ 669923 w 12192000"/>
              <a:gd name="connsiteY216" fmla="*/ 2211682 h 2237474"/>
              <a:gd name="connsiteX217" fmla="*/ 648680 w 12192000"/>
              <a:gd name="connsiteY217" fmla="*/ 2206229 h 2237474"/>
              <a:gd name="connsiteX218" fmla="*/ 597225 w 12192000"/>
              <a:gd name="connsiteY218" fmla="*/ 2180999 h 2237474"/>
              <a:gd name="connsiteX219" fmla="*/ 558449 w 12192000"/>
              <a:gd name="connsiteY219" fmla="*/ 2182346 h 2237474"/>
              <a:gd name="connsiteX220" fmla="*/ 550517 w 12192000"/>
              <a:gd name="connsiteY220" fmla="*/ 2182060 h 2237474"/>
              <a:gd name="connsiteX221" fmla="*/ 550309 w 12192000"/>
              <a:gd name="connsiteY221" fmla="*/ 2181825 h 2237474"/>
              <a:gd name="connsiteX222" fmla="*/ 541836 w 12192000"/>
              <a:gd name="connsiteY222" fmla="*/ 2181063 h 2237474"/>
              <a:gd name="connsiteX223" fmla="*/ 536057 w 12192000"/>
              <a:gd name="connsiteY223" fmla="*/ 2181537 h 2237474"/>
              <a:gd name="connsiteX224" fmla="*/ 520671 w 12192000"/>
              <a:gd name="connsiteY224" fmla="*/ 2180980 h 2237474"/>
              <a:gd name="connsiteX225" fmla="*/ 515024 w 12192000"/>
              <a:gd name="connsiteY225" fmla="*/ 2179258 h 2237474"/>
              <a:gd name="connsiteX226" fmla="*/ 512278 w 12192000"/>
              <a:gd name="connsiteY226" fmla="*/ 2176369 h 2237474"/>
              <a:gd name="connsiteX227" fmla="*/ 480419 w 12192000"/>
              <a:gd name="connsiteY227" fmla="*/ 2167807 h 2237474"/>
              <a:gd name="connsiteX228" fmla="*/ 413835 w 12192000"/>
              <a:gd name="connsiteY228" fmla="*/ 2156783 h 2237474"/>
              <a:gd name="connsiteX229" fmla="*/ 376513 w 12192000"/>
              <a:gd name="connsiteY229" fmla="*/ 2154014 h 2237474"/>
              <a:gd name="connsiteX230" fmla="*/ 273386 w 12192000"/>
              <a:gd name="connsiteY230" fmla="*/ 2142551 h 2237474"/>
              <a:gd name="connsiteX231" fmla="*/ 169207 w 12192000"/>
              <a:gd name="connsiteY231" fmla="*/ 2128100 h 2237474"/>
              <a:gd name="connsiteX232" fmla="*/ 93149 w 12192000"/>
              <a:gd name="connsiteY232" fmla="*/ 2105324 h 2237474"/>
              <a:gd name="connsiteX233" fmla="*/ 88109 w 12192000"/>
              <a:gd name="connsiteY233" fmla="*/ 2106704 h 2237474"/>
              <a:gd name="connsiteX234" fmla="*/ 80022 w 12192000"/>
              <a:gd name="connsiteY234" fmla="*/ 2107254 h 2237474"/>
              <a:gd name="connsiteX235" fmla="*/ 79717 w 12192000"/>
              <a:gd name="connsiteY235" fmla="*/ 2107046 h 2237474"/>
              <a:gd name="connsiteX236" fmla="*/ 72352 w 12192000"/>
              <a:gd name="connsiteY236" fmla="*/ 2107991 h 2237474"/>
              <a:gd name="connsiteX237" fmla="*/ 37645 w 12192000"/>
              <a:gd name="connsiteY237" fmla="*/ 2115401 h 2237474"/>
              <a:gd name="connsiteX238" fmla="*/ 4572 w 12192000"/>
              <a:gd name="connsiteY238" fmla="*/ 2111091 h 2237474"/>
              <a:gd name="connsiteX239" fmla="*/ 0 w 12192000"/>
              <a:gd name="connsiteY239" fmla="*/ 2110468 h 2237474"/>
              <a:gd name="connsiteX240" fmla="*/ 0 w 12192000"/>
              <a:gd name="connsiteY2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48155 w 12192000"/>
              <a:gd name="connsiteY152" fmla="*/ 1868903 h 2237474"/>
              <a:gd name="connsiteX153" fmla="*/ 3729530 w 12192000"/>
              <a:gd name="connsiteY153" fmla="*/ 1864513 h 2237474"/>
              <a:gd name="connsiteX154" fmla="*/ 3680177 w 12192000"/>
              <a:gd name="connsiteY154" fmla="*/ 1881552 h 2237474"/>
              <a:gd name="connsiteX155" fmla="*/ 3567259 w 12192000"/>
              <a:gd name="connsiteY155" fmla="*/ 1893482 h 2237474"/>
              <a:gd name="connsiteX156" fmla="*/ 3405770 w 12192000"/>
              <a:gd name="connsiteY156" fmla="*/ 1904591 h 2237474"/>
              <a:gd name="connsiteX157" fmla="*/ 3280097 w 12192000"/>
              <a:gd name="connsiteY157" fmla="*/ 1919610 h 2237474"/>
              <a:gd name="connsiteX158" fmla="*/ 3123424 w 12192000"/>
              <a:gd name="connsiteY158" fmla="*/ 1952930 h 2237474"/>
              <a:gd name="connsiteX159" fmla="*/ 3009910 w 12192000"/>
              <a:gd name="connsiteY159" fmla="*/ 1957866 h 2237474"/>
              <a:gd name="connsiteX160" fmla="*/ 2995934 w 12192000"/>
              <a:gd name="connsiteY160" fmla="*/ 1967085 h 2237474"/>
              <a:gd name="connsiteX161" fmla="*/ 2980071 w 12192000"/>
              <a:gd name="connsiteY161" fmla="*/ 1972988 h 2237474"/>
              <a:gd name="connsiteX162" fmla="*/ 2978094 w 12192000"/>
              <a:gd name="connsiteY162" fmla="*/ 1972369 h 2237474"/>
              <a:gd name="connsiteX163" fmla="*/ 2942858 w 12192000"/>
              <a:gd name="connsiteY163" fmla="*/ 1981367 h 2237474"/>
              <a:gd name="connsiteX164" fmla="*/ 2875436 w 12192000"/>
              <a:gd name="connsiteY164" fmla="*/ 1996977 h 2237474"/>
              <a:gd name="connsiteX165" fmla="*/ 2874892 w 12192000"/>
              <a:gd name="connsiteY165" fmla="*/ 1996085 h 2237474"/>
              <a:gd name="connsiteX166" fmla="*/ 2864145 w 12192000"/>
              <a:gd name="connsiteY166" fmla="*/ 1994061 h 2237474"/>
              <a:gd name="connsiteX167" fmla="*/ 2843662 w 12192000"/>
              <a:gd name="connsiteY167" fmla="*/ 1992498 h 2237474"/>
              <a:gd name="connsiteX168" fmla="*/ 2796128 w 12192000"/>
              <a:gd name="connsiteY168" fmla="*/ 1976403 h 2237474"/>
              <a:gd name="connsiteX169" fmla="*/ 2756784 w 12192000"/>
              <a:gd name="connsiteY169" fmla="*/ 1985116 h 2237474"/>
              <a:gd name="connsiteX170" fmla="*/ 2748833 w 12192000"/>
              <a:gd name="connsiteY170" fmla="*/ 1986323 h 2237474"/>
              <a:gd name="connsiteX171" fmla="*/ 2748661 w 12192000"/>
              <a:gd name="connsiteY171" fmla="*/ 1986122 h 2237474"/>
              <a:gd name="connsiteX172" fmla="*/ 2740251 w 12192000"/>
              <a:gd name="connsiteY172" fmla="*/ 1986946 h 2237474"/>
              <a:gd name="connsiteX173" fmla="*/ 2718916 w 12192000"/>
              <a:gd name="connsiteY173" fmla="*/ 1990867 h 2237474"/>
              <a:gd name="connsiteX174" fmla="*/ 2713522 w 12192000"/>
              <a:gd name="connsiteY174" fmla="*/ 1990173 h 2237474"/>
              <a:gd name="connsiteX175" fmla="*/ 2680597 w 12192000"/>
              <a:gd name="connsiteY175" fmla="*/ 1984996 h 2237474"/>
              <a:gd name="connsiteX176" fmla="*/ 2578178 w 12192000"/>
              <a:gd name="connsiteY176" fmla="*/ 1990531 h 2237474"/>
              <a:gd name="connsiteX177" fmla="*/ 2476147 w 12192000"/>
              <a:gd name="connsiteY177" fmla="*/ 1998305 h 2237474"/>
              <a:gd name="connsiteX178" fmla="*/ 2373568 w 12192000"/>
              <a:gd name="connsiteY178" fmla="*/ 2003219 h 2237474"/>
              <a:gd name="connsiteX179" fmla="*/ 2321399 w 12192000"/>
              <a:gd name="connsiteY179" fmla="*/ 1989467 h 2237474"/>
              <a:gd name="connsiteX180" fmla="*/ 2315525 w 12192000"/>
              <a:gd name="connsiteY180" fmla="*/ 1989708 h 2237474"/>
              <a:gd name="connsiteX181" fmla="*/ 2300792 w 12192000"/>
              <a:gd name="connsiteY181" fmla="*/ 1994290 h 2237474"/>
              <a:gd name="connsiteX182" fmla="*/ 2295469 w 12192000"/>
              <a:gd name="connsiteY182" fmla="*/ 1996659 h 2237474"/>
              <a:gd name="connsiteX183" fmla="*/ 2287219 w 12192000"/>
              <a:gd name="connsiteY183" fmla="*/ 1998750 h 2237474"/>
              <a:gd name="connsiteX184" fmla="*/ 2286948 w 12192000"/>
              <a:gd name="connsiteY184" fmla="*/ 1998596 h 2237474"/>
              <a:gd name="connsiteX185" fmla="*/ 2243069 w 12192000"/>
              <a:gd name="connsiteY185" fmla="*/ 2015111 h 2237474"/>
              <a:gd name="connsiteX186" fmla="*/ 2186609 w 12192000"/>
              <a:gd name="connsiteY186" fmla="*/ 2008263 h 2237474"/>
              <a:gd name="connsiteX187" fmla="*/ 2164831 w 12192000"/>
              <a:gd name="connsiteY187" fmla="*/ 2010143 h 2237474"/>
              <a:gd name="connsiteX188" fmla="*/ 2152836 w 12192000"/>
              <a:gd name="connsiteY188" fmla="*/ 2010048 h 2237474"/>
              <a:gd name="connsiteX189" fmla="*/ 2117102 w 12192000"/>
              <a:gd name="connsiteY189" fmla="*/ 2023004 h 2237474"/>
              <a:gd name="connsiteX190" fmla="*/ 2111935 w 12192000"/>
              <a:gd name="connsiteY190" fmla="*/ 2023163 h 2237474"/>
              <a:gd name="connsiteX191" fmla="*/ 2089991 w 12192000"/>
              <a:gd name="connsiteY191" fmla="*/ 2034193 h 2237474"/>
              <a:gd name="connsiteX192" fmla="*/ 2058061 w 12192000"/>
              <a:gd name="connsiteY192" fmla="*/ 2047942 h 2237474"/>
              <a:gd name="connsiteX193" fmla="*/ 2055737 w 12192000"/>
              <a:gd name="connsiteY193" fmla="*/ 2047704 h 2237474"/>
              <a:gd name="connsiteX194" fmla="*/ 2042244 w 12192000"/>
              <a:gd name="connsiteY194" fmla="*/ 2055560 h 2237474"/>
              <a:gd name="connsiteX195" fmla="*/ 1976224 w 12192000"/>
              <a:gd name="connsiteY195" fmla="*/ 2074257 h 2237474"/>
              <a:gd name="connsiteX196" fmla="*/ 1877728 w 12192000"/>
              <a:gd name="connsiteY196" fmla="*/ 2101004 h 2237474"/>
              <a:gd name="connsiteX197" fmla="*/ 1759056 w 12192000"/>
              <a:gd name="connsiteY197" fmla="*/ 2125608 h 2237474"/>
              <a:gd name="connsiteX198" fmla="*/ 1637948 w 12192000"/>
              <a:gd name="connsiteY198" fmla="*/ 2172597 h 2237474"/>
              <a:gd name="connsiteX199" fmla="*/ 1434549 w 12192000"/>
              <a:gd name="connsiteY199" fmla="*/ 2234522 h 2237474"/>
              <a:gd name="connsiteX200" fmla="*/ 1398481 w 12192000"/>
              <a:gd name="connsiteY200" fmla="*/ 2237074 h 2237474"/>
              <a:gd name="connsiteX201" fmla="*/ 1398407 w 12192000"/>
              <a:gd name="connsiteY201" fmla="*/ 2237095 h 2237474"/>
              <a:gd name="connsiteX202" fmla="*/ 1370962 w 12192000"/>
              <a:gd name="connsiteY202" fmla="*/ 2237474 h 2237474"/>
              <a:gd name="connsiteX203" fmla="*/ 1356367 w 12192000"/>
              <a:gd name="connsiteY203" fmla="*/ 2235089 h 2237474"/>
              <a:gd name="connsiteX204" fmla="*/ 1324828 w 12192000"/>
              <a:gd name="connsiteY204" fmla="*/ 2231968 h 2237474"/>
              <a:gd name="connsiteX205" fmla="*/ 1297744 w 12192000"/>
              <a:gd name="connsiteY205" fmla="*/ 2235849 h 2237474"/>
              <a:gd name="connsiteX206" fmla="*/ 1286236 w 12192000"/>
              <a:gd name="connsiteY206" fmla="*/ 2233135 h 2237474"/>
              <a:gd name="connsiteX207" fmla="*/ 1283504 w 12192000"/>
              <a:gd name="connsiteY207" fmla="*/ 2233797 h 2237474"/>
              <a:gd name="connsiteX208" fmla="*/ 1279765 w 12192000"/>
              <a:gd name="connsiteY208" fmla="*/ 2229639 h 2237474"/>
              <a:gd name="connsiteX209" fmla="*/ 1195347 w 12192000"/>
              <a:gd name="connsiteY209" fmla="*/ 2212354 h 2237474"/>
              <a:gd name="connsiteX210" fmla="*/ 970251 w 12192000"/>
              <a:gd name="connsiteY210" fmla="*/ 2221029 h 2237474"/>
              <a:gd name="connsiteX211" fmla="*/ 812914 w 12192000"/>
              <a:gd name="connsiteY211" fmla="*/ 2202752 h 2237474"/>
              <a:gd name="connsiteX212" fmla="*/ 800195 w 12192000"/>
              <a:gd name="connsiteY212" fmla="*/ 2209407 h 2237474"/>
              <a:gd name="connsiteX213" fmla="*/ 784978 w 12192000"/>
              <a:gd name="connsiteY213" fmla="*/ 2212360 h 2237474"/>
              <a:gd name="connsiteX214" fmla="*/ 681987 w 12192000"/>
              <a:gd name="connsiteY214" fmla="*/ 2216757 h 2237474"/>
              <a:gd name="connsiteX215" fmla="*/ 669923 w 12192000"/>
              <a:gd name="connsiteY215" fmla="*/ 2211682 h 2237474"/>
              <a:gd name="connsiteX216" fmla="*/ 648680 w 12192000"/>
              <a:gd name="connsiteY216" fmla="*/ 2206229 h 2237474"/>
              <a:gd name="connsiteX217" fmla="*/ 597225 w 12192000"/>
              <a:gd name="connsiteY217" fmla="*/ 2180999 h 2237474"/>
              <a:gd name="connsiteX218" fmla="*/ 558449 w 12192000"/>
              <a:gd name="connsiteY218" fmla="*/ 2182346 h 2237474"/>
              <a:gd name="connsiteX219" fmla="*/ 550517 w 12192000"/>
              <a:gd name="connsiteY219" fmla="*/ 2182060 h 2237474"/>
              <a:gd name="connsiteX220" fmla="*/ 550309 w 12192000"/>
              <a:gd name="connsiteY220" fmla="*/ 2181825 h 2237474"/>
              <a:gd name="connsiteX221" fmla="*/ 541836 w 12192000"/>
              <a:gd name="connsiteY221" fmla="*/ 2181063 h 2237474"/>
              <a:gd name="connsiteX222" fmla="*/ 536057 w 12192000"/>
              <a:gd name="connsiteY222" fmla="*/ 2181537 h 2237474"/>
              <a:gd name="connsiteX223" fmla="*/ 520671 w 12192000"/>
              <a:gd name="connsiteY223" fmla="*/ 2180980 h 2237474"/>
              <a:gd name="connsiteX224" fmla="*/ 515024 w 12192000"/>
              <a:gd name="connsiteY224" fmla="*/ 2179258 h 2237474"/>
              <a:gd name="connsiteX225" fmla="*/ 512278 w 12192000"/>
              <a:gd name="connsiteY225" fmla="*/ 2176369 h 2237474"/>
              <a:gd name="connsiteX226" fmla="*/ 480419 w 12192000"/>
              <a:gd name="connsiteY226" fmla="*/ 2167807 h 2237474"/>
              <a:gd name="connsiteX227" fmla="*/ 413835 w 12192000"/>
              <a:gd name="connsiteY227" fmla="*/ 2156783 h 2237474"/>
              <a:gd name="connsiteX228" fmla="*/ 376513 w 12192000"/>
              <a:gd name="connsiteY228" fmla="*/ 2154014 h 2237474"/>
              <a:gd name="connsiteX229" fmla="*/ 273386 w 12192000"/>
              <a:gd name="connsiteY229" fmla="*/ 2142551 h 2237474"/>
              <a:gd name="connsiteX230" fmla="*/ 169207 w 12192000"/>
              <a:gd name="connsiteY230" fmla="*/ 2128100 h 2237474"/>
              <a:gd name="connsiteX231" fmla="*/ 93149 w 12192000"/>
              <a:gd name="connsiteY231" fmla="*/ 2105324 h 2237474"/>
              <a:gd name="connsiteX232" fmla="*/ 88109 w 12192000"/>
              <a:gd name="connsiteY232" fmla="*/ 2106704 h 2237474"/>
              <a:gd name="connsiteX233" fmla="*/ 80022 w 12192000"/>
              <a:gd name="connsiteY233" fmla="*/ 2107254 h 2237474"/>
              <a:gd name="connsiteX234" fmla="*/ 79717 w 12192000"/>
              <a:gd name="connsiteY234" fmla="*/ 2107046 h 2237474"/>
              <a:gd name="connsiteX235" fmla="*/ 72352 w 12192000"/>
              <a:gd name="connsiteY235" fmla="*/ 2107991 h 2237474"/>
              <a:gd name="connsiteX236" fmla="*/ 37645 w 12192000"/>
              <a:gd name="connsiteY236" fmla="*/ 2115401 h 2237474"/>
              <a:gd name="connsiteX237" fmla="*/ 4572 w 12192000"/>
              <a:gd name="connsiteY237" fmla="*/ 2111091 h 2237474"/>
              <a:gd name="connsiteX238" fmla="*/ 0 w 12192000"/>
              <a:gd name="connsiteY238" fmla="*/ 2110468 h 2237474"/>
              <a:gd name="connsiteX239" fmla="*/ 0 w 12192000"/>
              <a:gd name="connsiteY2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29530 w 12192000"/>
              <a:gd name="connsiteY152" fmla="*/ 1864513 h 2237474"/>
              <a:gd name="connsiteX153" fmla="*/ 3680177 w 12192000"/>
              <a:gd name="connsiteY153" fmla="*/ 1881552 h 2237474"/>
              <a:gd name="connsiteX154" fmla="*/ 3567259 w 12192000"/>
              <a:gd name="connsiteY154" fmla="*/ 1893482 h 2237474"/>
              <a:gd name="connsiteX155" fmla="*/ 3405770 w 12192000"/>
              <a:gd name="connsiteY155" fmla="*/ 1904591 h 2237474"/>
              <a:gd name="connsiteX156" fmla="*/ 3280097 w 12192000"/>
              <a:gd name="connsiteY156" fmla="*/ 1919610 h 2237474"/>
              <a:gd name="connsiteX157" fmla="*/ 3123424 w 12192000"/>
              <a:gd name="connsiteY157" fmla="*/ 1952930 h 2237474"/>
              <a:gd name="connsiteX158" fmla="*/ 3009910 w 12192000"/>
              <a:gd name="connsiteY158" fmla="*/ 1957866 h 2237474"/>
              <a:gd name="connsiteX159" fmla="*/ 2995934 w 12192000"/>
              <a:gd name="connsiteY159" fmla="*/ 1967085 h 2237474"/>
              <a:gd name="connsiteX160" fmla="*/ 2980071 w 12192000"/>
              <a:gd name="connsiteY160" fmla="*/ 1972988 h 2237474"/>
              <a:gd name="connsiteX161" fmla="*/ 2978094 w 12192000"/>
              <a:gd name="connsiteY161" fmla="*/ 1972369 h 2237474"/>
              <a:gd name="connsiteX162" fmla="*/ 2942858 w 12192000"/>
              <a:gd name="connsiteY162" fmla="*/ 1981367 h 2237474"/>
              <a:gd name="connsiteX163" fmla="*/ 2875436 w 12192000"/>
              <a:gd name="connsiteY163" fmla="*/ 1996977 h 2237474"/>
              <a:gd name="connsiteX164" fmla="*/ 2874892 w 12192000"/>
              <a:gd name="connsiteY164" fmla="*/ 1996085 h 2237474"/>
              <a:gd name="connsiteX165" fmla="*/ 2864145 w 12192000"/>
              <a:gd name="connsiteY165" fmla="*/ 1994061 h 2237474"/>
              <a:gd name="connsiteX166" fmla="*/ 2843662 w 12192000"/>
              <a:gd name="connsiteY166" fmla="*/ 1992498 h 2237474"/>
              <a:gd name="connsiteX167" fmla="*/ 2796128 w 12192000"/>
              <a:gd name="connsiteY167" fmla="*/ 1976403 h 2237474"/>
              <a:gd name="connsiteX168" fmla="*/ 2756784 w 12192000"/>
              <a:gd name="connsiteY168" fmla="*/ 1985116 h 2237474"/>
              <a:gd name="connsiteX169" fmla="*/ 2748833 w 12192000"/>
              <a:gd name="connsiteY169" fmla="*/ 1986323 h 2237474"/>
              <a:gd name="connsiteX170" fmla="*/ 2748661 w 12192000"/>
              <a:gd name="connsiteY170" fmla="*/ 1986122 h 2237474"/>
              <a:gd name="connsiteX171" fmla="*/ 2740251 w 12192000"/>
              <a:gd name="connsiteY171" fmla="*/ 1986946 h 2237474"/>
              <a:gd name="connsiteX172" fmla="*/ 2718916 w 12192000"/>
              <a:gd name="connsiteY172" fmla="*/ 1990867 h 2237474"/>
              <a:gd name="connsiteX173" fmla="*/ 2713522 w 12192000"/>
              <a:gd name="connsiteY173" fmla="*/ 1990173 h 2237474"/>
              <a:gd name="connsiteX174" fmla="*/ 2680597 w 12192000"/>
              <a:gd name="connsiteY174" fmla="*/ 1984996 h 2237474"/>
              <a:gd name="connsiteX175" fmla="*/ 2578178 w 12192000"/>
              <a:gd name="connsiteY175" fmla="*/ 1990531 h 2237474"/>
              <a:gd name="connsiteX176" fmla="*/ 2476147 w 12192000"/>
              <a:gd name="connsiteY176" fmla="*/ 1998305 h 2237474"/>
              <a:gd name="connsiteX177" fmla="*/ 2373568 w 12192000"/>
              <a:gd name="connsiteY177" fmla="*/ 2003219 h 2237474"/>
              <a:gd name="connsiteX178" fmla="*/ 2321399 w 12192000"/>
              <a:gd name="connsiteY178" fmla="*/ 1989467 h 2237474"/>
              <a:gd name="connsiteX179" fmla="*/ 2315525 w 12192000"/>
              <a:gd name="connsiteY179" fmla="*/ 1989708 h 2237474"/>
              <a:gd name="connsiteX180" fmla="*/ 2300792 w 12192000"/>
              <a:gd name="connsiteY180" fmla="*/ 1994290 h 2237474"/>
              <a:gd name="connsiteX181" fmla="*/ 2295469 w 12192000"/>
              <a:gd name="connsiteY181" fmla="*/ 1996659 h 2237474"/>
              <a:gd name="connsiteX182" fmla="*/ 2287219 w 12192000"/>
              <a:gd name="connsiteY182" fmla="*/ 1998750 h 2237474"/>
              <a:gd name="connsiteX183" fmla="*/ 2286948 w 12192000"/>
              <a:gd name="connsiteY183" fmla="*/ 1998596 h 2237474"/>
              <a:gd name="connsiteX184" fmla="*/ 2243069 w 12192000"/>
              <a:gd name="connsiteY184" fmla="*/ 2015111 h 2237474"/>
              <a:gd name="connsiteX185" fmla="*/ 2186609 w 12192000"/>
              <a:gd name="connsiteY185" fmla="*/ 2008263 h 2237474"/>
              <a:gd name="connsiteX186" fmla="*/ 2164831 w 12192000"/>
              <a:gd name="connsiteY186" fmla="*/ 2010143 h 2237474"/>
              <a:gd name="connsiteX187" fmla="*/ 2152836 w 12192000"/>
              <a:gd name="connsiteY187" fmla="*/ 2010048 h 2237474"/>
              <a:gd name="connsiteX188" fmla="*/ 2117102 w 12192000"/>
              <a:gd name="connsiteY188" fmla="*/ 2023004 h 2237474"/>
              <a:gd name="connsiteX189" fmla="*/ 2111935 w 12192000"/>
              <a:gd name="connsiteY189" fmla="*/ 2023163 h 2237474"/>
              <a:gd name="connsiteX190" fmla="*/ 2089991 w 12192000"/>
              <a:gd name="connsiteY190" fmla="*/ 2034193 h 2237474"/>
              <a:gd name="connsiteX191" fmla="*/ 2058061 w 12192000"/>
              <a:gd name="connsiteY191" fmla="*/ 2047942 h 2237474"/>
              <a:gd name="connsiteX192" fmla="*/ 2055737 w 12192000"/>
              <a:gd name="connsiteY192" fmla="*/ 2047704 h 2237474"/>
              <a:gd name="connsiteX193" fmla="*/ 2042244 w 12192000"/>
              <a:gd name="connsiteY193" fmla="*/ 2055560 h 2237474"/>
              <a:gd name="connsiteX194" fmla="*/ 1976224 w 12192000"/>
              <a:gd name="connsiteY194" fmla="*/ 2074257 h 2237474"/>
              <a:gd name="connsiteX195" fmla="*/ 1877728 w 12192000"/>
              <a:gd name="connsiteY195" fmla="*/ 2101004 h 2237474"/>
              <a:gd name="connsiteX196" fmla="*/ 1759056 w 12192000"/>
              <a:gd name="connsiteY196" fmla="*/ 2125608 h 2237474"/>
              <a:gd name="connsiteX197" fmla="*/ 1637948 w 12192000"/>
              <a:gd name="connsiteY197" fmla="*/ 2172597 h 2237474"/>
              <a:gd name="connsiteX198" fmla="*/ 1434549 w 12192000"/>
              <a:gd name="connsiteY198" fmla="*/ 2234522 h 2237474"/>
              <a:gd name="connsiteX199" fmla="*/ 1398481 w 12192000"/>
              <a:gd name="connsiteY199" fmla="*/ 2237074 h 2237474"/>
              <a:gd name="connsiteX200" fmla="*/ 1398407 w 12192000"/>
              <a:gd name="connsiteY200" fmla="*/ 2237095 h 2237474"/>
              <a:gd name="connsiteX201" fmla="*/ 1370962 w 12192000"/>
              <a:gd name="connsiteY201" fmla="*/ 2237474 h 2237474"/>
              <a:gd name="connsiteX202" fmla="*/ 1356367 w 12192000"/>
              <a:gd name="connsiteY202" fmla="*/ 2235089 h 2237474"/>
              <a:gd name="connsiteX203" fmla="*/ 1324828 w 12192000"/>
              <a:gd name="connsiteY203" fmla="*/ 2231968 h 2237474"/>
              <a:gd name="connsiteX204" fmla="*/ 1297744 w 12192000"/>
              <a:gd name="connsiteY204" fmla="*/ 2235849 h 2237474"/>
              <a:gd name="connsiteX205" fmla="*/ 1286236 w 12192000"/>
              <a:gd name="connsiteY205" fmla="*/ 2233135 h 2237474"/>
              <a:gd name="connsiteX206" fmla="*/ 1283504 w 12192000"/>
              <a:gd name="connsiteY206" fmla="*/ 2233797 h 2237474"/>
              <a:gd name="connsiteX207" fmla="*/ 1279765 w 12192000"/>
              <a:gd name="connsiteY207" fmla="*/ 2229639 h 2237474"/>
              <a:gd name="connsiteX208" fmla="*/ 1195347 w 12192000"/>
              <a:gd name="connsiteY208" fmla="*/ 2212354 h 2237474"/>
              <a:gd name="connsiteX209" fmla="*/ 970251 w 12192000"/>
              <a:gd name="connsiteY209" fmla="*/ 2221029 h 2237474"/>
              <a:gd name="connsiteX210" fmla="*/ 812914 w 12192000"/>
              <a:gd name="connsiteY210" fmla="*/ 2202752 h 2237474"/>
              <a:gd name="connsiteX211" fmla="*/ 800195 w 12192000"/>
              <a:gd name="connsiteY211" fmla="*/ 2209407 h 2237474"/>
              <a:gd name="connsiteX212" fmla="*/ 784978 w 12192000"/>
              <a:gd name="connsiteY212" fmla="*/ 2212360 h 2237474"/>
              <a:gd name="connsiteX213" fmla="*/ 681987 w 12192000"/>
              <a:gd name="connsiteY213" fmla="*/ 2216757 h 2237474"/>
              <a:gd name="connsiteX214" fmla="*/ 669923 w 12192000"/>
              <a:gd name="connsiteY214" fmla="*/ 2211682 h 2237474"/>
              <a:gd name="connsiteX215" fmla="*/ 648680 w 12192000"/>
              <a:gd name="connsiteY215" fmla="*/ 2206229 h 2237474"/>
              <a:gd name="connsiteX216" fmla="*/ 597225 w 12192000"/>
              <a:gd name="connsiteY216" fmla="*/ 2180999 h 2237474"/>
              <a:gd name="connsiteX217" fmla="*/ 558449 w 12192000"/>
              <a:gd name="connsiteY217" fmla="*/ 2182346 h 2237474"/>
              <a:gd name="connsiteX218" fmla="*/ 550517 w 12192000"/>
              <a:gd name="connsiteY218" fmla="*/ 2182060 h 2237474"/>
              <a:gd name="connsiteX219" fmla="*/ 550309 w 12192000"/>
              <a:gd name="connsiteY219" fmla="*/ 2181825 h 2237474"/>
              <a:gd name="connsiteX220" fmla="*/ 541836 w 12192000"/>
              <a:gd name="connsiteY220" fmla="*/ 2181063 h 2237474"/>
              <a:gd name="connsiteX221" fmla="*/ 536057 w 12192000"/>
              <a:gd name="connsiteY221" fmla="*/ 2181537 h 2237474"/>
              <a:gd name="connsiteX222" fmla="*/ 520671 w 12192000"/>
              <a:gd name="connsiteY222" fmla="*/ 2180980 h 2237474"/>
              <a:gd name="connsiteX223" fmla="*/ 515024 w 12192000"/>
              <a:gd name="connsiteY223" fmla="*/ 2179258 h 2237474"/>
              <a:gd name="connsiteX224" fmla="*/ 512278 w 12192000"/>
              <a:gd name="connsiteY224" fmla="*/ 2176369 h 2237474"/>
              <a:gd name="connsiteX225" fmla="*/ 480419 w 12192000"/>
              <a:gd name="connsiteY225" fmla="*/ 2167807 h 2237474"/>
              <a:gd name="connsiteX226" fmla="*/ 413835 w 12192000"/>
              <a:gd name="connsiteY226" fmla="*/ 2156783 h 2237474"/>
              <a:gd name="connsiteX227" fmla="*/ 376513 w 12192000"/>
              <a:gd name="connsiteY227" fmla="*/ 2154014 h 2237474"/>
              <a:gd name="connsiteX228" fmla="*/ 273386 w 12192000"/>
              <a:gd name="connsiteY228" fmla="*/ 2142551 h 2237474"/>
              <a:gd name="connsiteX229" fmla="*/ 169207 w 12192000"/>
              <a:gd name="connsiteY229" fmla="*/ 2128100 h 2237474"/>
              <a:gd name="connsiteX230" fmla="*/ 93149 w 12192000"/>
              <a:gd name="connsiteY230" fmla="*/ 2105324 h 2237474"/>
              <a:gd name="connsiteX231" fmla="*/ 88109 w 12192000"/>
              <a:gd name="connsiteY231" fmla="*/ 2106704 h 2237474"/>
              <a:gd name="connsiteX232" fmla="*/ 80022 w 12192000"/>
              <a:gd name="connsiteY232" fmla="*/ 2107254 h 2237474"/>
              <a:gd name="connsiteX233" fmla="*/ 79717 w 12192000"/>
              <a:gd name="connsiteY233" fmla="*/ 2107046 h 2237474"/>
              <a:gd name="connsiteX234" fmla="*/ 72352 w 12192000"/>
              <a:gd name="connsiteY234" fmla="*/ 2107991 h 2237474"/>
              <a:gd name="connsiteX235" fmla="*/ 37645 w 12192000"/>
              <a:gd name="connsiteY235" fmla="*/ 2115401 h 2237474"/>
              <a:gd name="connsiteX236" fmla="*/ 4572 w 12192000"/>
              <a:gd name="connsiteY236" fmla="*/ 2111091 h 2237474"/>
              <a:gd name="connsiteX237" fmla="*/ 0 w 12192000"/>
              <a:gd name="connsiteY237" fmla="*/ 2110468 h 2237474"/>
              <a:gd name="connsiteX238" fmla="*/ 0 w 12192000"/>
              <a:gd name="connsiteY23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29530 w 12192000"/>
              <a:gd name="connsiteY151" fmla="*/ 1864513 h 2237474"/>
              <a:gd name="connsiteX152" fmla="*/ 3680177 w 12192000"/>
              <a:gd name="connsiteY152" fmla="*/ 1881552 h 2237474"/>
              <a:gd name="connsiteX153" fmla="*/ 3567259 w 12192000"/>
              <a:gd name="connsiteY153" fmla="*/ 1893482 h 2237474"/>
              <a:gd name="connsiteX154" fmla="*/ 3405770 w 12192000"/>
              <a:gd name="connsiteY154" fmla="*/ 1904591 h 2237474"/>
              <a:gd name="connsiteX155" fmla="*/ 3280097 w 12192000"/>
              <a:gd name="connsiteY155" fmla="*/ 1919610 h 2237474"/>
              <a:gd name="connsiteX156" fmla="*/ 3123424 w 12192000"/>
              <a:gd name="connsiteY156" fmla="*/ 1952930 h 2237474"/>
              <a:gd name="connsiteX157" fmla="*/ 3009910 w 12192000"/>
              <a:gd name="connsiteY157" fmla="*/ 1957866 h 2237474"/>
              <a:gd name="connsiteX158" fmla="*/ 2995934 w 12192000"/>
              <a:gd name="connsiteY158" fmla="*/ 1967085 h 2237474"/>
              <a:gd name="connsiteX159" fmla="*/ 2980071 w 12192000"/>
              <a:gd name="connsiteY159" fmla="*/ 1972988 h 2237474"/>
              <a:gd name="connsiteX160" fmla="*/ 2978094 w 12192000"/>
              <a:gd name="connsiteY160" fmla="*/ 1972369 h 2237474"/>
              <a:gd name="connsiteX161" fmla="*/ 2942858 w 12192000"/>
              <a:gd name="connsiteY161" fmla="*/ 1981367 h 2237474"/>
              <a:gd name="connsiteX162" fmla="*/ 2875436 w 12192000"/>
              <a:gd name="connsiteY162" fmla="*/ 1996977 h 2237474"/>
              <a:gd name="connsiteX163" fmla="*/ 2874892 w 12192000"/>
              <a:gd name="connsiteY163" fmla="*/ 1996085 h 2237474"/>
              <a:gd name="connsiteX164" fmla="*/ 2864145 w 12192000"/>
              <a:gd name="connsiteY164" fmla="*/ 1994061 h 2237474"/>
              <a:gd name="connsiteX165" fmla="*/ 2843662 w 12192000"/>
              <a:gd name="connsiteY165" fmla="*/ 1992498 h 2237474"/>
              <a:gd name="connsiteX166" fmla="*/ 2796128 w 12192000"/>
              <a:gd name="connsiteY166" fmla="*/ 1976403 h 2237474"/>
              <a:gd name="connsiteX167" fmla="*/ 2756784 w 12192000"/>
              <a:gd name="connsiteY167" fmla="*/ 1985116 h 2237474"/>
              <a:gd name="connsiteX168" fmla="*/ 2748833 w 12192000"/>
              <a:gd name="connsiteY168" fmla="*/ 1986323 h 2237474"/>
              <a:gd name="connsiteX169" fmla="*/ 2748661 w 12192000"/>
              <a:gd name="connsiteY169" fmla="*/ 1986122 h 2237474"/>
              <a:gd name="connsiteX170" fmla="*/ 2740251 w 12192000"/>
              <a:gd name="connsiteY170" fmla="*/ 1986946 h 2237474"/>
              <a:gd name="connsiteX171" fmla="*/ 2718916 w 12192000"/>
              <a:gd name="connsiteY171" fmla="*/ 1990867 h 2237474"/>
              <a:gd name="connsiteX172" fmla="*/ 2713522 w 12192000"/>
              <a:gd name="connsiteY172" fmla="*/ 1990173 h 2237474"/>
              <a:gd name="connsiteX173" fmla="*/ 2680597 w 12192000"/>
              <a:gd name="connsiteY173" fmla="*/ 1984996 h 2237474"/>
              <a:gd name="connsiteX174" fmla="*/ 2578178 w 12192000"/>
              <a:gd name="connsiteY174" fmla="*/ 1990531 h 2237474"/>
              <a:gd name="connsiteX175" fmla="*/ 2476147 w 12192000"/>
              <a:gd name="connsiteY175" fmla="*/ 1998305 h 2237474"/>
              <a:gd name="connsiteX176" fmla="*/ 2373568 w 12192000"/>
              <a:gd name="connsiteY176" fmla="*/ 2003219 h 2237474"/>
              <a:gd name="connsiteX177" fmla="*/ 2321399 w 12192000"/>
              <a:gd name="connsiteY177" fmla="*/ 1989467 h 2237474"/>
              <a:gd name="connsiteX178" fmla="*/ 2315525 w 12192000"/>
              <a:gd name="connsiteY178" fmla="*/ 1989708 h 2237474"/>
              <a:gd name="connsiteX179" fmla="*/ 2300792 w 12192000"/>
              <a:gd name="connsiteY179" fmla="*/ 1994290 h 2237474"/>
              <a:gd name="connsiteX180" fmla="*/ 2295469 w 12192000"/>
              <a:gd name="connsiteY180" fmla="*/ 1996659 h 2237474"/>
              <a:gd name="connsiteX181" fmla="*/ 2287219 w 12192000"/>
              <a:gd name="connsiteY181" fmla="*/ 1998750 h 2237474"/>
              <a:gd name="connsiteX182" fmla="*/ 2286948 w 12192000"/>
              <a:gd name="connsiteY182" fmla="*/ 1998596 h 2237474"/>
              <a:gd name="connsiteX183" fmla="*/ 2243069 w 12192000"/>
              <a:gd name="connsiteY183" fmla="*/ 2015111 h 2237474"/>
              <a:gd name="connsiteX184" fmla="*/ 2186609 w 12192000"/>
              <a:gd name="connsiteY184" fmla="*/ 2008263 h 2237474"/>
              <a:gd name="connsiteX185" fmla="*/ 2164831 w 12192000"/>
              <a:gd name="connsiteY185" fmla="*/ 2010143 h 2237474"/>
              <a:gd name="connsiteX186" fmla="*/ 2152836 w 12192000"/>
              <a:gd name="connsiteY186" fmla="*/ 2010048 h 2237474"/>
              <a:gd name="connsiteX187" fmla="*/ 2117102 w 12192000"/>
              <a:gd name="connsiteY187" fmla="*/ 2023004 h 2237474"/>
              <a:gd name="connsiteX188" fmla="*/ 2111935 w 12192000"/>
              <a:gd name="connsiteY188" fmla="*/ 2023163 h 2237474"/>
              <a:gd name="connsiteX189" fmla="*/ 2089991 w 12192000"/>
              <a:gd name="connsiteY189" fmla="*/ 2034193 h 2237474"/>
              <a:gd name="connsiteX190" fmla="*/ 2058061 w 12192000"/>
              <a:gd name="connsiteY190" fmla="*/ 2047942 h 2237474"/>
              <a:gd name="connsiteX191" fmla="*/ 2055737 w 12192000"/>
              <a:gd name="connsiteY191" fmla="*/ 2047704 h 2237474"/>
              <a:gd name="connsiteX192" fmla="*/ 2042244 w 12192000"/>
              <a:gd name="connsiteY192" fmla="*/ 2055560 h 2237474"/>
              <a:gd name="connsiteX193" fmla="*/ 1976224 w 12192000"/>
              <a:gd name="connsiteY193" fmla="*/ 2074257 h 2237474"/>
              <a:gd name="connsiteX194" fmla="*/ 1877728 w 12192000"/>
              <a:gd name="connsiteY194" fmla="*/ 2101004 h 2237474"/>
              <a:gd name="connsiteX195" fmla="*/ 1759056 w 12192000"/>
              <a:gd name="connsiteY195" fmla="*/ 2125608 h 2237474"/>
              <a:gd name="connsiteX196" fmla="*/ 1637948 w 12192000"/>
              <a:gd name="connsiteY196" fmla="*/ 2172597 h 2237474"/>
              <a:gd name="connsiteX197" fmla="*/ 1434549 w 12192000"/>
              <a:gd name="connsiteY197" fmla="*/ 2234522 h 2237474"/>
              <a:gd name="connsiteX198" fmla="*/ 1398481 w 12192000"/>
              <a:gd name="connsiteY198" fmla="*/ 2237074 h 2237474"/>
              <a:gd name="connsiteX199" fmla="*/ 1398407 w 12192000"/>
              <a:gd name="connsiteY199" fmla="*/ 2237095 h 2237474"/>
              <a:gd name="connsiteX200" fmla="*/ 1370962 w 12192000"/>
              <a:gd name="connsiteY200" fmla="*/ 2237474 h 2237474"/>
              <a:gd name="connsiteX201" fmla="*/ 1356367 w 12192000"/>
              <a:gd name="connsiteY201" fmla="*/ 2235089 h 2237474"/>
              <a:gd name="connsiteX202" fmla="*/ 1324828 w 12192000"/>
              <a:gd name="connsiteY202" fmla="*/ 2231968 h 2237474"/>
              <a:gd name="connsiteX203" fmla="*/ 1297744 w 12192000"/>
              <a:gd name="connsiteY203" fmla="*/ 2235849 h 2237474"/>
              <a:gd name="connsiteX204" fmla="*/ 1286236 w 12192000"/>
              <a:gd name="connsiteY204" fmla="*/ 2233135 h 2237474"/>
              <a:gd name="connsiteX205" fmla="*/ 1283504 w 12192000"/>
              <a:gd name="connsiteY205" fmla="*/ 2233797 h 2237474"/>
              <a:gd name="connsiteX206" fmla="*/ 1279765 w 12192000"/>
              <a:gd name="connsiteY206" fmla="*/ 2229639 h 2237474"/>
              <a:gd name="connsiteX207" fmla="*/ 1195347 w 12192000"/>
              <a:gd name="connsiteY207" fmla="*/ 2212354 h 2237474"/>
              <a:gd name="connsiteX208" fmla="*/ 970251 w 12192000"/>
              <a:gd name="connsiteY208" fmla="*/ 2221029 h 2237474"/>
              <a:gd name="connsiteX209" fmla="*/ 812914 w 12192000"/>
              <a:gd name="connsiteY209" fmla="*/ 2202752 h 2237474"/>
              <a:gd name="connsiteX210" fmla="*/ 800195 w 12192000"/>
              <a:gd name="connsiteY210" fmla="*/ 2209407 h 2237474"/>
              <a:gd name="connsiteX211" fmla="*/ 784978 w 12192000"/>
              <a:gd name="connsiteY211" fmla="*/ 2212360 h 2237474"/>
              <a:gd name="connsiteX212" fmla="*/ 681987 w 12192000"/>
              <a:gd name="connsiteY212" fmla="*/ 2216757 h 2237474"/>
              <a:gd name="connsiteX213" fmla="*/ 669923 w 12192000"/>
              <a:gd name="connsiteY213" fmla="*/ 2211682 h 2237474"/>
              <a:gd name="connsiteX214" fmla="*/ 648680 w 12192000"/>
              <a:gd name="connsiteY214" fmla="*/ 2206229 h 2237474"/>
              <a:gd name="connsiteX215" fmla="*/ 597225 w 12192000"/>
              <a:gd name="connsiteY215" fmla="*/ 2180999 h 2237474"/>
              <a:gd name="connsiteX216" fmla="*/ 558449 w 12192000"/>
              <a:gd name="connsiteY216" fmla="*/ 2182346 h 2237474"/>
              <a:gd name="connsiteX217" fmla="*/ 550517 w 12192000"/>
              <a:gd name="connsiteY217" fmla="*/ 2182060 h 2237474"/>
              <a:gd name="connsiteX218" fmla="*/ 550309 w 12192000"/>
              <a:gd name="connsiteY218" fmla="*/ 2181825 h 2237474"/>
              <a:gd name="connsiteX219" fmla="*/ 541836 w 12192000"/>
              <a:gd name="connsiteY219" fmla="*/ 2181063 h 2237474"/>
              <a:gd name="connsiteX220" fmla="*/ 536057 w 12192000"/>
              <a:gd name="connsiteY220" fmla="*/ 2181537 h 2237474"/>
              <a:gd name="connsiteX221" fmla="*/ 520671 w 12192000"/>
              <a:gd name="connsiteY221" fmla="*/ 2180980 h 2237474"/>
              <a:gd name="connsiteX222" fmla="*/ 515024 w 12192000"/>
              <a:gd name="connsiteY222" fmla="*/ 2179258 h 2237474"/>
              <a:gd name="connsiteX223" fmla="*/ 512278 w 12192000"/>
              <a:gd name="connsiteY223" fmla="*/ 2176369 h 2237474"/>
              <a:gd name="connsiteX224" fmla="*/ 480419 w 12192000"/>
              <a:gd name="connsiteY224" fmla="*/ 2167807 h 2237474"/>
              <a:gd name="connsiteX225" fmla="*/ 413835 w 12192000"/>
              <a:gd name="connsiteY225" fmla="*/ 2156783 h 2237474"/>
              <a:gd name="connsiteX226" fmla="*/ 376513 w 12192000"/>
              <a:gd name="connsiteY226" fmla="*/ 2154014 h 2237474"/>
              <a:gd name="connsiteX227" fmla="*/ 273386 w 12192000"/>
              <a:gd name="connsiteY227" fmla="*/ 2142551 h 2237474"/>
              <a:gd name="connsiteX228" fmla="*/ 169207 w 12192000"/>
              <a:gd name="connsiteY228" fmla="*/ 2128100 h 2237474"/>
              <a:gd name="connsiteX229" fmla="*/ 93149 w 12192000"/>
              <a:gd name="connsiteY229" fmla="*/ 2105324 h 2237474"/>
              <a:gd name="connsiteX230" fmla="*/ 88109 w 12192000"/>
              <a:gd name="connsiteY230" fmla="*/ 2106704 h 2237474"/>
              <a:gd name="connsiteX231" fmla="*/ 80022 w 12192000"/>
              <a:gd name="connsiteY231" fmla="*/ 2107254 h 2237474"/>
              <a:gd name="connsiteX232" fmla="*/ 79717 w 12192000"/>
              <a:gd name="connsiteY232" fmla="*/ 2107046 h 2237474"/>
              <a:gd name="connsiteX233" fmla="*/ 72352 w 12192000"/>
              <a:gd name="connsiteY233" fmla="*/ 2107991 h 2237474"/>
              <a:gd name="connsiteX234" fmla="*/ 37645 w 12192000"/>
              <a:gd name="connsiteY234" fmla="*/ 2115401 h 2237474"/>
              <a:gd name="connsiteX235" fmla="*/ 4572 w 12192000"/>
              <a:gd name="connsiteY235" fmla="*/ 2111091 h 2237474"/>
              <a:gd name="connsiteX236" fmla="*/ 0 w 12192000"/>
              <a:gd name="connsiteY236" fmla="*/ 2110468 h 2237474"/>
              <a:gd name="connsiteX237" fmla="*/ 0 w 12192000"/>
              <a:gd name="connsiteY23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29530 w 12192000"/>
              <a:gd name="connsiteY150" fmla="*/ 1864513 h 2237474"/>
              <a:gd name="connsiteX151" fmla="*/ 3680177 w 12192000"/>
              <a:gd name="connsiteY151" fmla="*/ 1881552 h 2237474"/>
              <a:gd name="connsiteX152" fmla="*/ 3567259 w 12192000"/>
              <a:gd name="connsiteY152" fmla="*/ 1893482 h 2237474"/>
              <a:gd name="connsiteX153" fmla="*/ 3405770 w 12192000"/>
              <a:gd name="connsiteY153" fmla="*/ 1904591 h 2237474"/>
              <a:gd name="connsiteX154" fmla="*/ 3280097 w 12192000"/>
              <a:gd name="connsiteY154" fmla="*/ 1919610 h 2237474"/>
              <a:gd name="connsiteX155" fmla="*/ 3123424 w 12192000"/>
              <a:gd name="connsiteY155" fmla="*/ 1952930 h 2237474"/>
              <a:gd name="connsiteX156" fmla="*/ 3009910 w 12192000"/>
              <a:gd name="connsiteY156" fmla="*/ 1957866 h 2237474"/>
              <a:gd name="connsiteX157" fmla="*/ 2995934 w 12192000"/>
              <a:gd name="connsiteY157" fmla="*/ 1967085 h 2237474"/>
              <a:gd name="connsiteX158" fmla="*/ 2980071 w 12192000"/>
              <a:gd name="connsiteY158" fmla="*/ 1972988 h 2237474"/>
              <a:gd name="connsiteX159" fmla="*/ 2978094 w 12192000"/>
              <a:gd name="connsiteY159" fmla="*/ 1972369 h 2237474"/>
              <a:gd name="connsiteX160" fmla="*/ 2942858 w 12192000"/>
              <a:gd name="connsiteY160" fmla="*/ 1981367 h 2237474"/>
              <a:gd name="connsiteX161" fmla="*/ 2875436 w 12192000"/>
              <a:gd name="connsiteY161" fmla="*/ 1996977 h 2237474"/>
              <a:gd name="connsiteX162" fmla="*/ 2874892 w 12192000"/>
              <a:gd name="connsiteY162" fmla="*/ 1996085 h 2237474"/>
              <a:gd name="connsiteX163" fmla="*/ 2864145 w 12192000"/>
              <a:gd name="connsiteY163" fmla="*/ 1994061 h 2237474"/>
              <a:gd name="connsiteX164" fmla="*/ 2843662 w 12192000"/>
              <a:gd name="connsiteY164" fmla="*/ 1992498 h 2237474"/>
              <a:gd name="connsiteX165" fmla="*/ 2796128 w 12192000"/>
              <a:gd name="connsiteY165" fmla="*/ 1976403 h 2237474"/>
              <a:gd name="connsiteX166" fmla="*/ 2756784 w 12192000"/>
              <a:gd name="connsiteY166" fmla="*/ 1985116 h 2237474"/>
              <a:gd name="connsiteX167" fmla="*/ 2748833 w 12192000"/>
              <a:gd name="connsiteY167" fmla="*/ 1986323 h 2237474"/>
              <a:gd name="connsiteX168" fmla="*/ 2748661 w 12192000"/>
              <a:gd name="connsiteY168" fmla="*/ 1986122 h 2237474"/>
              <a:gd name="connsiteX169" fmla="*/ 2740251 w 12192000"/>
              <a:gd name="connsiteY169" fmla="*/ 1986946 h 2237474"/>
              <a:gd name="connsiteX170" fmla="*/ 2718916 w 12192000"/>
              <a:gd name="connsiteY170" fmla="*/ 1990867 h 2237474"/>
              <a:gd name="connsiteX171" fmla="*/ 2713522 w 12192000"/>
              <a:gd name="connsiteY171" fmla="*/ 1990173 h 2237474"/>
              <a:gd name="connsiteX172" fmla="*/ 2680597 w 12192000"/>
              <a:gd name="connsiteY172" fmla="*/ 1984996 h 2237474"/>
              <a:gd name="connsiteX173" fmla="*/ 2578178 w 12192000"/>
              <a:gd name="connsiteY173" fmla="*/ 1990531 h 2237474"/>
              <a:gd name="connsiteX174" fmla="*/ 2476147 w 12192000"/>
              <a:gd name="connsiteY174" fmla="*/ 1998305 h 2237474"/>
              <a:gd name="connsiteX175" fmla="*/ 2373568 w 12192000"/>
              <a:gd name="connsiteY175" fmla="*/ 2003219 h 2237474"/>
              <a:gd name="connsiteX176" fmla="*/ 2321399 w 12192000"/>
              <a:gd name="connsiteY176" fmla="*/ 1989467 h 2237474"/>
              <a:gd name="connsiteX177" fmla="*/ 2315525 w 12192000"/>
              <a:gd name="connsiteY177" fmla="*/ 1989708 h 2237474"/>
              <a:gd name="connsiteX178" fmla="*/ 2300792 w 12192000"/>
              <a:gd name="connsiteY178" fmla="*/ 1994290 h 2237474"/>
              <a:gd name="connsiteX179" fmla="*/ 2295469 w 12192000"/>
              <a:gd name="connsiteY179" fmla="*/ 1996659 h 2237474"/>
              <a:gd name="connsiteX180" fmla="*/ 2287219 w 12192000"/>
              <a:gd name="connsiteY180" fmla="*/ 1998750 h 2237474"/>
              <a:gd name="connsiteX181" fmla="*/ 2286948 w 12192000"/>
              <a:gd name="connsiteY181" fmla="*/ 1998596 h 2237474"/>
              <a:gd name="connsiteX182" fmla="*/ 2243069 w 12192000"/>
              <a:gd name="connsiteY182" fmla="*/ 2015111 h 2237474"/>
              <a:gd name="connsiteX183" fmla="*/ 2186609 w 12192000"/>
              <a:gd name="connsiteY183" fmla="*/ 2008263 h 2237474"/>
              <a:gd name="connsiteX184" fmla="*/ 2164831 w 12192000"/>
              <a:gd name="connsiteY184" fmla="*/ 2010143 h 2237474"/>
              <a:gd name="connsiteX185" fmla="*/ 2152836 w 12192000"/>
              <a:gd name="connsiteY185" fmla="*/ 2010048 h 2237474"/>
              <a:gd name="connsiteX186" fmla="*/ 2117102 w 12192000"/>
              <a:gd name="connsiteY186" fmla="*/ 2023004 h 2237474"/>
              <a:gd name="connsiteX187" fmla="*/ 2111935 w 12192000"/>
              <a:gd name="connsiteY187" fmla="*/ 2023163 h 2237474"/>
              <a:gd name="connsiteX188" fmla="*/ 2089991 w 12192000"/>
              <a:gd name="connsiteY188" fmla="*/ 2034193 h 2237474"/>
              <a:gd name="connsiteX189" fmla="*/ 2058061 w 12192000"/>
              <a:gd name="connsiteY189" fmla="*/ 2047942 h 2237474"/>
              <a:gd name="connsiteX190" fmla="*/ 2055737 w 12192000"/>
              <a:gd name="connsiteY190" fmla="*/ 2047704 h 2237474"/>
              <a:gd name="connsiteX191" fmla="*/ 2042244 w 12192000"/>
              <a:gd name="connsiteY191" fmla="*/ 2055560 h 2237474"/>
              <a:gd name="connsiteX192" fmla="*/ 1976224 w 12192000"/>
              <a:gd name="connsiteY192" fmla="*/ 2074257 h 2237474"/>
              <a:gd name="connsiteX193" fmla="*/ 1877728 w 12192000"/>
              <a:gd name="connsiteY193" fmla="*/ 2101004 h 2237474"/>
              <a:gd name="connsiteX194" fmla="*/ 1759056 w 12192000"/>
              <a:gd name="connsiteY194" fmla="*/ 2125608 h 2237474"/>
              <a:gd name="connsiteX195" fmla="*/ 1637948 w 12192000"/>
              <a:gd name="connsiteY195" fmla="*/ 2172597 h 2237474"/>
              <a:gd name="connsiteX196" fmla="*/ 1434549 w 12192000"/>
              <a:gd name="connsiteY196" fmla="*/ 2234522 h 2237474"/>
              <a:gd name="connsiteX197" fmla="*/ 1398481 w 12192000"/>
              <a:gd name="connsiteY197" fmla="*/ 2237074 h 2237474"/>
              <a:gd name="connsiteX198" fmla="*/ 1398407 w 12192000"/>
              <a:gd name="connsiteY198" fmla="*/ 2237095 h 2237474"/>
              <a:gd name="connsiteX199" fmla="*/ 1370962 w 12192000"/>
              <a:gd name="connsiteY199" fmla="*/ 2237474 h 2237474"/>
              <a:gd name="connsiteX200" fmla="*/ 1356367 w 12192000"/>
              <a:gd name="connsiteY200" fmla="*/ 2235089 h 2237474"/>
              <a:gd name="connsiteX201" fmla="*/ 1324828 w 12192000"/>
              <a:gd name="connsiteY201" fmla="*/ 2231968 h 2237474"/>
              <a:gd name="connsiteX202" fmla="*/ 1297744 w 12192000"/>
              <a:gd name="connsiteY202" fmla="*/ 2235849 h 2237474"/>
              <a:gd name="connsiteX203" fmla="*/ 1286236 w 12192000"/>
              <a:gd name="connsiteY203" fmla="*/ 2233135 h 2237474"/>
              <a:gd name="connsiteX204" fmla="*/ 1283504 w 12192000"/>
              <a:gd name="connsiteY204" fmla="*/ 2233797 h 2237474"/>
              <a:gd name="connsiteX205" fmla="*/ 1279765 w 12192000"/>
              <a:gd name="connsiteY205" fmla="*/ 2229639 h 2237474"/>
              <a:gd name="connsiteX206" fmla="*/ 1195347 w 12192000"/>
              <a:gd name="connsiteY206" fmla="*/ 2212354 h 2237474"/>
              <a:gd name="connsiteX207" fmla="*/ 970251 w 12192000"/>
              <a:gd name="connsiteY207" fmla="*/ 2221029 h 2237474"/>
              <a:gd name="connsiteX208" fmla="*/ 812914 w 12192000"/>
              <a:gd name="connsiteY208" fmla="*/ 2202752 h 2237474"/>
              <a:gd name="connsiteX209" fmla="*/ 800195 w 12192000"/>
              <a:gd name="connsiteY209" fmla="*/ 2209407 h 2237474"/>
              <a:gd name="connsiteX210" fmla="*/ 784978 w 12192000"/>
              <a:gd name="connsiteY210" fmla="*/ 2212360 h 2237474"/>
              <a:gd name="connsiteX211" fmla="*/ 681987 w 12192000"/>
              <a:gd name="connsiteY211" fmla="*/ 2216757 h 2237474"/>
              <a:gd name="connsiteX212" fmla="*/ 669923 w 12192000"/>
              <a:gd name="connsiteY212" fmla="*/ 2211682 h 2237474"/>
              <a:gd name="connsiteX213" fmla="*/ 648680 w 12192000"/>
              <a:gd name="connsiteY213" fmla="*/ 2206229 h 2237474"/>
              <a:gd name="connsiteX214" fmla="*/ 597225 w 12192000"/>
              <a:gd name="connsiteY214" fmla="*/ 2180999 h 2237474"/>
              <a:gd name="connsiteX215" fmla="*/ 558449 w 12192000"/>
              <a:gd name="connsiteY215" fmla="*/ 2182346 h 2237474"/>
              <a:gd name="connsiteX216" fmla="*/ 550517 w 12192000"/>
              <a:gd name="connsiteY216" fmla="*/ 2182060 h 2237474"/>
              <a:gd name="connsiteX217" fmla="*/ 550309 w 12192000"/>
              <a:gd name="connsiteY217" fmla="*/ 2181825 h 2237474"/>
              <a:gd name="connsiteX218" fmla="*/ 541836 w 12192000"/>
              <a:gd name="connsiteY218" fmla="*/ 2181063 h 2237474"/>
              <a:gd name="connsiteX219" fmla="*/ 536057 w 12192000"/>
              <a:gd name="connsiteY219" fmla="*/ 2181537 h 2237474"/>
              <a:gd name="connsiteX220" fmla="*/ 520671 w 12192000"/>
              <a:gd name="connsiteY220" fmla="*/ 2180980 h 2237474"/>
              <a:gd name="connsiteX221" fmla="*/ 515024 w 12192000"/>
              <a:gd name="connsiteY221" fmla="*/ 2179258 h 2237474"/>
              <a:gd name="connsiteX222" fmla="*/ 512278 w 12192000"/>
              <a:gd name="connsiteY222" fmla="*/ 2176369 h 2237474"/>
              <a:gd name="connsiteX223" fmla="*/ 480419 w 12192000"/>
              <a:gd name="connsiteY223" fmla="*/ 2167807 h 2237474"/>
              <a:gd name="connsiteX224" fmla="*/ 413835 w 12192000"/>
              <a:gd name="connsiteY224" fmla="*/ 2156783 h 2237474"/>
              <a:gd name="connsiteX225" fmla="*/ 376513 w 12192000"/>
              <a:gd name="connsiteY225" fmla="*/ 2154014 h 2237474"/>
              <a:gd name="connsiteX226" fmla="*/ 273386 w 12192000"/>
              <a:gd name="connsiteY226" fmla="*/ 2142551 h 2237474"/>
              <a:gd name="connsiteX227" fmla="*/ 169207 w 12192000"/>
              <a:gd name="connsiteY227" fmla="*/ 2128100 h 2237474"/>
              <a:gd name="connsiteX228" fmla="*/ 93149 w 12192000"/>
              <a:gd name="connsiteY228" fmla="*/ 2105324 h 2237474"/>
              <a:gd name="connsiteX229" fmla="*/ 88109 w 12192000"/>
              <a:gd name="connsiteY229" fmla="*/ 2106704 h 2237474"/>
              <a:gd name="connsiteX230" fmla="*/ 80022 w 12192000"/>
              <a:gd name="connsiteY230" fmla="*/ 2107254 h 2237474"/>
              <a:gd name="connsiteX231" fmla="*/ 79717 w 12192000"/>
              <a:gd name="connsiteY231" fmla="*/ 2107046 h 2237474"/>
              <a:gd name="connsiteX232" fmla="*/ 72352 w 12192000"/>
              <a:gd name="connsiteY232" fmla="*/ 2107991 h 2237474"/>
              <a:gd name="connsiteX233" fmla="*/ 37645 w 12192000"/>
              <a:gd name="connsiteY233" fmla="*/ 2115401 h 2237474"/>
              <a:gd name="connsiteX234" fmla="*/ 4572 w 12192000"/>
              <a:gd name="connsiteY234" fmla="*/ 2111091 h 2237474"/>
              <a:gd name="connsiteX235" fmla="*/ 0 w 12192000"/>
              <a:gd name="connsiteY235" fmla="*/ 2110468 h 2237474"/>
              <a:gd name="connsiteX236" fmla="*/ 0 w 12192000"/>
              <a:gd name="connsiteY23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43319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08541 w 12192000"/>
              <a:gd name="connsiteY102" fmla="*/ 1668757 h 2237474"/>
              <a:gd name="connsiteX103" fmla="*/ 6471012 w 12192000"/>
              <a:gd name="connsiteY103" fmla="*/ 1678604 h 2237474"/>
              <a:gd name="connsiteX104" fmla="*/ 6415265 w 12192000"/>
              <a:gd name="connsiteY104" fmla="*/ 1665317 h 2237474"/>
              <a:gd name="connsiteX105" fmla="*/ 6364035 w 12192000"/>
              <a:gd name="connsiteY105" fmla="*/ 1667683 h 2237474"/>
              <a:gd name="connsiteX106" fmla="*/ 6280959 w 12192000"/>
              <a:gd name="connsiteY106" fmla="*/ 1689329 h 2237474"/>
              <a:gd name="connsiteX107" fmla="*/ 6243319 w 12192000"/>
              <a:gd name="connsiteY107" fmla="*/ 1695560 h 2237474"/>
              <a:gd name="connsiteX108" fmla="*/ 6098321 w 12192000"/>
              <a:gd name="connsiteY108" fmla="*/ 1721646 h 2237474"/>
              <a:gd name="connsiteX109" fmla="*/ 5880652 w 12192000"/>
              <a:gd name="connsiteY109" fmla="*/ 1779643 h 2237474"/>
              <a:gd name="connsiteX110" fmla="*/ 5785959 w 12192000"/>
              <a:gd name="connsiteY110" fmla="*/ 1775307 h 2237474"/>
              <a:gd name="connsiteX111" fmla="*/ 5643534 w 12192000"/>
              <a:gd name="connsiteY111" fmla="*/ 1802919 h 2237474"/>
              <a:gd name="connsiteX112" fmla="*/ 5518799 w 12192000"/>
              <a:gd name="connsiteY112" fmla="*/ 1818312 h 2237474"/>
              <a:gd name="connsiteX113" fmla="*/ 5505014 w 12192000"/>
              <a:gd name="connsiteY113" fmla="*/ 1819259 h 2237474"/>
              <a:gd name="connsiteX114" fmla="*/ 5453307 w 12192000"/>
              <a:gd name="connsiteY114" fmla="*/ 1815450 h 2237474"/>
              <a:gd name="connsiteX115" fmla="*/ 5364192 w 12192000"/>
              <a:gd name="connsiteY115" fmla="*/ 1826074 h 2237474"/>
              <a:gd name="connsiteX116" fmla="*/ 5350380 w 12192000"/>
              <a:gd name="connsiteY116" fmla="*/ 1830891 h 2237474"/>
              <a:gd name="connsiteX117" fmla="*/ 5259633 w 12192000"/>
              <a:gd name="connsiteY117" fmla="*/ 1837160 h 2237474"/>
              <a:gd name="connsiteX118" fmla="*/ 5197513 w 12192000"/>
              <a:gd name="connsiteY118" fmla="*/ 1844718 h 2237474"/>
              <a:gd name="connsiteX119" fmla="*/ 5184170 w 12192000"/>
              <a:gd name="connsiteY119" fmla="*/ 1849402 h 2237474"/>
              <a:gd name="connsiteX120" fmla="*/ 5168852 w 12192000"/>
              <a:gd name="connsiteY120" fmla="*/ 1844846 h 2237474"/>
              <a:gd name="connsiteX121" fmla="*/ 5164370 w 12192000"/>
              <a:gd name="connsiteY121" fmla="*/ 1840597 h 2237474"/>
              <a:gd name="connsiteX122" fmla="*/ 5114927 w 12192000"/>
              <a:gd name="connsiteY122" fmla="*/ 1847827 h 2237474"/>
              <a:gd name="connsiteX123" fmla="*/ 5108970 w 12192000"/>
              <a:gd name="connsiteY123" fmla="*/ 1847935 h 2237474"/>
              <a:gd name="connsiteX124" fmla="*/ 5067961 w 12192000"/>
              <a:gd name="connsiteY124" fmla="*/ 1845917 h 2237474"/>
              <a:gd name="connsiteX125" fmla="*/ 5007075 w 12192000"/>
              <a:gd name="connsiteY125" fmla="*/ 1838626 h 2237474"/>
              <a:gd name="connsiteX126" fmla="*/ 4944087 w 12192000"/>
              <a:gd name="connsiteY126" fmla="*/ 1823332 h 2237474"/>
              <a:gd name="connsiteX127" fmla="*/ 4907662 w 12192000"/>
              <a:gd name="connsiteY127" fmla="*/ 1816900 h 2237474"/>
              <a:gd name="connsiteX128" fmla="*/ 4882386 w 12192000"/>
              <a:gd name="connsiteY128" fmla="*/ 1809844 h 2237474"/>
              <a:gd name="connsiteX129" fmla="*/ 4811440 w 12192000"/>
              <a:gd name="connsiteY129" fmla="*/ 1804655 h 2237474"/>
              <a:gd name="connsiteX130" fmla="*/ 4691075 w 12192000"/>
              <a:gd name="connsiteY130" fmla="*/ 1801389 h 2237474"/>
              <a:gd name="connsiteX131" fmla="*/ 4611738 w 12192000"/>
              <a:gd name="connsiteY131" fmla="*/ 1776964 h 2237474"/>
              <a:gd name="connsiteX132" fmla="*/ 4560070 w 12192000"/>
              <a:gd name="connsiteY132" fmla="*/ 1785640 h 2237474"/>
              <a:gd name="connsiteX133" fmla="*/ 4536503 w 12192000"/>
              <a:gd name="connsiteY133" fmla="*/ 1785334 h 2237474"/>
              <a:gd name="connsiteX134" fmla="*/ 4513724 w 12192000"/>
              <a:gd name="connsiteY134" fmla="*/ 1791996 h 2237474"/>
              <a:gd name="connsiteX135" fmla="*/ 4459810 w 12192000"/>
              <a:gd name="connsiteY135" fmla="*/ 1797886 h 2237474"/>
              <a:gd name="connsiteX136" fmla="*/ 4379064 w 12192000"/>
              <a:gd name="connsiteY136" fmla="*/ 1817177 h 2237474"/>
              <a:gd name="connsiteX137" fmla="*/ 4319209 w 12192000"/>
              <a:gd name="connsiteY137" fmla="*/ 1834833 h 2237474"/>
              <a:gd name="connsiteX138" fmla="*/ 4290981 w 12192000"/>
              <a:gd name="connsiteY138" fmla="*/ 1839677 h 2237474"/>
              <a:gd name="connsiteX139" fmla="*/ 4285792 w 12192000"/>
              <a:gd name="connsiteY139" fmla="*/ 1836231 h 2237474"/>
              <a:gd name="connsiteX140" fmla="*/ 4238372 w 12192000"/>
              <a:gd name="connsiteY140" fmla="*/ 1851480 h 2237474"/>
              <a:gd name="connsiteX141" fmla="*/ 4232517 w 12192000"/>
              <a:gd name="connsiteY141" fmla="*/ 1852567 h 2237474"/>
              <a:gd name="connsiteX142" fmla="*/ 4191732 w 12192000"/>
              <a:gd name="connsiteY142" fmla="*/ 1857328 h 2237474"/>
              <a:gd name="connsiteX143" fmla="*/ 4065532 w 12192000"/>
              <a:gd name="connsiteY143" fmla="*/ 1855477 h 2237474"/>
              <a:gd name="connsiteX144" fmla="*/ 4028460 w 12192000"/>
              <a:gd name="connsiteY144" fmla="*/ 1855137 h 2237474"/>
              <a:gd name="connsiteX145" fmla="*/ 4002267 w 12192000"/>
              <a:gd name="connsiteY145" fmla="*/ 1852352 h 2237474"/>
              <a:gd name="connsiteX146" fmla="*/ 3931396 w 12192000"/>
              <a:gd name="connsiteY146" fmla="*/ 1858915 h 2237474"/>
              <a:gd name="connsiteX147" fmla="*/ 3812162 w 12192000"/>
              <a:gd name="connsiteY147" fmla="*/ 1875501 h 2237474"/>
              <a:gd name="connsiteX148" fmla="*/ 3729530 w 12192000"/>
              <a:gd name="connsiteY148" fmla="*/ 1864513 h 2237474"/>
              <a:gd name="connsiteX149" fmla="*/ 3680177 w 12192000"/>
              <a:gd name="connsiteY149" fmla="*/ 1881552 h 2237474"/>
              <a:gd name="connsiteX150" fmla="*/ 3567259 w 12192000"/>
              <a:gd name="connsiteY150" fmla="*/ 1893482 h 2237474"/>
              <a:gd name="connsiteX151" fmla="*/ 3405770 w 12192000"/>
              <a:gd name="connsiteY151" fmla="*/ 1904591 h 2237474"/>
              <a:gd name="connsiteX152" fmla="*/ 3280097 w 12192000"/>
              <a:gd name="connsiteY152" fmla="*/ 1919610 h 2237474"/>
              <a:gd name="connsiteX153" fmla="*/ 3123424 w 12192000"/>
              <a:gd name="connsiteY153" fmla="*/ 1952930 h 2237474"/>
              <a:gd name="connsiteX154" fmla="*/ 3009910 w 12192000"/>
              <a:gd name="connsiteY154" fmla="*/ 1957866 h 2237474"/>
              <a:gd name="connsiteX155" fmla="*/ 2995934 w 12192000"/>
              <a:gd name="connsiteY155" fmla="*/ 1967085 h 2237474"/>
              <a:gd name="connsiteX156" fmla="*/ 2980071 w 12192000"/>
              <a:gd name="connsiteY156" fmla="*/ 1972988 h 2237474"/>
              <a:gd name="connsiteX157" fmla="*/ 2978094 w 12192000"/>
              <a:gd name="connsiteY157" fmla="*/ 1972369 h 2237474"/>
              <a:gd name="connsiteX158" fmla="*/ 2942858 w 12192000"/>
              <a:gd name="connsiteY158" fmla="*/ 1981367 h 2237474"/>
              <a:gd name="connsiteX159" fmla="*/ 2875436 w 12192000"/>
              <a:gd name="connsiteY159" fmla="*/ 1996977 h 2237474"/>
              <a:gd name="connsiteX160" fmla="*/ 2874892 w 12192000"/>
              <a:gd name="connsiteY160" fmla="*/ 1996085 h 2237474"/>
              <a:gd name="connsiteX161" fmla="*/ 2864145 w 12192000"/>
              <a:gd name="connsiteY161" fmla="*/ 1994061 h 2237474"/>
              <a:gd name="connsiteX162" fmla="*/ 2843662 w 12192000"/>
              <a:gd name="connsiteY162" fmla="*/ 1992498 h 2237474"/>
              <a:gd name="connsiteX163" fmla="*/ 2796128 w 12192000"/>
              <a:gd name="connsiteY163" fmla="*/ 1976403 h 2237474"/>
              <a:gd name="connsiteX164" fmla="*/ 2756784 w 12192000"/>
              <a:gd name="connsiteY164" fmla="*/ 1985116 h 2237474"/>
              <a:gd name="connsiteX165" fmla="*/ 2748833 w 12192000"/>
              <a:gd name="connsiteY165" fmla="*/ 1986323 h 2237474"/>
              <a:gd name="connsiteX166" fmla="*/ 2748661 w 12192000"/>
              <a:gd name="connsiteY166" fmla="*/ 1986122 h 2237474"/>
              <a:gd name="connsiteX167" fmla="*/ 2740251 w 12192000"/>
              <a:gd name="connsiteY167" fmla="*/ 1986946 h 2237474"/>
              <a:gd name="connsiteX168" fmla="*/ 2718916 w 12192000"/>
              <a:gd name="connsiteY168" fmla="*/ 1990867 h 2237474"/>
              <a:gd name="connsiteX169" fmla="*/ 2713522 w 12192000"/>
              <a:gd name="connsiteY169" fmla="*/ 1990173 h 2237474"/>
              <a:gd name="connsiteX170" fmla="*/ 2680597 w 12192000"/>
              <a:gd name="connsiteY170" fmla="*/ 1984996 h 2237474"/>
              <a:gd name="connsiteX171" fmla="*/ 2578178 w 12192000"/>
              <a:gd name="connsiteY171" fmla="*/ 1990531 h 2237474"/>
              <a:gd name="connsiteX172" fmla="*/ 2476147 w 12192000"/>
              <a:gd name="connsiteY172" fmla="*/ 1998305 h 2237474"/>
              <a:gd name="connsiteX173" fmla="*/ 2373568 w 12192000"/>
              <a:gd name="connsiteY173" fmla="*/ 2003219 h 2237474"/>
              <a:gd name="connsiteX174" fmla="*/ 2321399 w 12192000"/>
              <a:gd name="connsiteY174" fmla="*/ 1989467 h 2237474"/>
              <a:gd name="connsiteX175" fmla="*/ 2315525 w 12192000"/>
              <a:gd name="connsiteY175" fmla="*/ 1989708 h 2237474"/>
              <a:gd name="connsiteX176" fmla="*/ 2300792 w 12192000"/>
              <a:gd name="connsiteY176" fmla="*/ 1994290 h 2237474"/>
              <a:gd name="connsiteX177" fmla="*/ 2295469 w 12192000"/>
              <a:gd name="connsiteY177" fmla="*/ 1996659 h 2237474"/>
              <a:gd name="connsiteX178" fmla="*/ 2287219 w 12192000"/>
              <a:gd name="connsiteY178" fmla="*/ 1998750 h 2237474"/>
              <a:gd name="connsiteX179" fmla="*/ 2286948 w 12192000"/>
              <a:gd name="connsiteY179" fmla="*/ 1998596 h 2237474"/>
              <a:gd name="connsiteX180" fmla="*/ 2243069 w 12192000"/>
              <a:gd name="connsiteY180" fmla="*/ 2015111 h 2237474"/>
              <a:gd name="connsiteX181" fmla="*/ 2186609 w 12192000"/>
              <a:gd name="connsiteY181" fmla="*/ 2008263 h 2237474"/>
              <a:gd name="connsiteX182" fmla="*/ 2164831 w 12192000"/>
              <a:gd name="connsiteY182" fmla="*/ 2010143 h 2237474"/>
              <a:gd name="connsiteX183" fmla="*/ 2152836 w 12192000"/>
              <a:gd name="connsiteY183" fmla="*/ 2010048 h 2237474"/>
              <a:gd name="connsiteX184" fmla="*/ 2117102 w 12192000"/>
              <a:gd name="connsiteY184" fmla="*/ 2023004 h 2237474"/>
              <a:gd name="connsiteX185" fmla="*/ 2111935 w 12192000"/>
              <a:gd name="connsiteY185" fmla="*/ 2023163 h 2237474"/>
              <a:gd name="connsiteX186" fmla="*/ 2089991 w 12192000"/>
              <a:gd name="connsiteY186" fmla="*/ 2034193 h 2237474"/>
              <a:gd name="connsiteX187" fmla="*/ 2058061 w 12192000"/>
              <a:gd name="connsiteY187" fmla="*/ 2047942 h 2237474"/>
              <a:gd name="connsiteX188" fmla="*/ 2055737 w 12192000"/>
              <a:gd name="connsiteY188" fmla="*/ 2047704 h 2237474"/>
              <a:gd name="connsiteX189" fmla="*/ 2042244 w 12192000"/>
              <a:gd name="connsiteY189" fmla="*/ 2055560 h 2237474"/>
              <a:gd name="connsiteX190" fmla="*/ 1976224 w 12192000"/>
              <a:gd name="connsiteY190" fmla="*/ 2074257 h 2237474"/>
              <a:gd name="connsiteX191" fmla="*/ 1877728 w 12192000"/>
              <a:gd name="connsiteY191" fmla="*/ 2101004 h 2237474"/>
              <a:gd name="connsiteX192" fmla="*/ 1759056 w 12192000"/>
              <a:gd name="connsiteY192" fmla="*/ 2125608 h 2237474"/>
              <a:gd name="connsiteX193" fmla="*/ 1637948 w 12192000"/>
              <a:gd name="connsiteY193" fmla="*/ 2172597 h 2237474"/>
              <a:gd name="connsiteX194" fmla="*/ 1434549 w 12192000"/>
              <a:gd name="connsiteY194" fmla="*/ 2234522 h 2237474"/>
              <a:gd name="connsiteX195" fmla="*/ 1398481 w 12192000"/>
              <a:gd name="connsiteY195" fmla="*/ 2237074 h 2237474"/>
              <a:gd name="connsiteX196" fmla="*/ 1398407 w 12192000"/>
              <a:gd name="connsiteY196" fmla="*/ 2237095 h 2237474"/>
              <a:gd name="connsiteX197" fmla="*/ 1370962 w 12192000"/>
              <a:gd name="connsiteY197" fmla="*/ 2237474 h 2237474"/>
              <a:gd name="connsiteX198" fmla="*/ 1356367 w 12192000"/>
              <a:gd name="connsiteY198" fmla="*/ 2235089 h 2237474"/>
              <a:gd name="connsiteX199" fmla="*/ 1324828 w 12192000"/>
              <a:gd name="connsiteY199" fmla="*/ 2231968 h 2237474"/>
              <a:gd name="connsiteX200" fmla="*/ 1297744 w 12192000"/>
              <a:gd name="connsiteY200" fmla="*/ 2235849 h 2237474"/>
              <a:gd name="connsiteX201" fmla="*/ 1286236 w 12192000"/>
              <a:gd name="connsiteY201" fmla="*/ 2233135 h 2237474"/>
              <a:gd name="connsiteX202" fmla="*/ 1283504 w 12192000"/>
              <a:gd name="connsiteY202" fmla="*/ 2233797 h 2237474"/>
              <a:gd name="connsiteX203" fmla="*/ 1279765 w 12192000"/>
              <a:gd name="connsiteY203" fmla="*/ 2229639 h 2237474"/>
              <a:gd name="connsiteX204" fmla="*/ 1195347 w 12192000"/>
              <a:gd name="connsiteY204" fmla="*/ 2212354 h 2237474"/>
              <a:gd name="connsiteX205" fmla="*/ 970251 w 12192000"/>
              <a:gd name="connsiteY205" fmla="*/ 2221029 h 2237474"/>
              <a:gd name="connsiteX206" fmla="*/ 812914 w 12192000"/>
              <a:gd name="connsiteY206" fmla="*/ 2202752 h 2237474"/>
              <a:gd name="connsiteX207" fmla="*/ 800195 w 12192000"/>
              <a:gd name="connsiteY207" fmla="*/ 2209407 h 2237474"/>
              <a:gd name="connsiteX208" fmla="*/ 784978 w 12192000"/>
              <a:gd name="connsiteY208" fmla="*/ 2212360 h 2237474"/>
              <a:gd name="connsiteX209" fmla="*/ 681987 w 12192000"/>
              <a:gd name="connsiteY209" fmla="*/ 2216757 h 2237474"/>
              <a:gd name="connsiteX210" fmla="*/ 669923 w 12192000"/>
              <a:gd name="connsiteY210" fmla="*/ 2211682 h 2237474"/>
              <a:gd name="connsiteX211" fmla="*/ 648680 w 12192000"/>
              <a:gd name="connsiteY211" fmla="*/ 2206229 h 2237474"/>
              <a:gd name="connsiteX212" fmla="*/ 597225 w 12192000"/>
              <a:gd name="connsiteY212" fmla="*/ 2180999 h 2237474"/>
              <a:gd name="connsiteX213" fmla="*/ 558449 w 12192000"/>
              <a:gd name="connsiteY213" fmla="*/ 2182346 h 2237474"/>
              <a:gd name="connsiteX214" fmla="*/ 550517 w 12192000"/>
              <a:gd name="connsiteY214" fmla="*/ 2182060 h 2237474"/>
              <a:gd name="connsiteX215" fmla="*/ 550309 w 12192000"/>
              <a:gd name="connsiteY215" fmla="*/ 2181825 h 2237474"/>
              <a:gd name="connsiteX216" fmla="*/ 541836 w 12192000"/>
              <a:gd name="connsiteY216" fmla="*/ 2181063 h 2237474"/>
              <a:gd name="connsiteX217" fmla="*/ 536057 w 12192000"/>
              <a:gd name="connsiteY217" fmla="*/ 2181537 h 2237474"/>
              <a:gd name="connsiteX218" fmla="*/ 520671 w 12192000"/>
              <a:gd name="connsiteY218" fmla="*/ 2180980 h 2237474"/>
              <a:gd name="connsiteX219" fmla="*/ 515024 w 12192000"/>
              <a:gd name="connsiteY219" fmla="*/ 2179258 h 2237474"/>
              <a:gd name="connsiteX220" fmla="*/ 512278 w 12192000"/>
              <a:gd name="connsiteY220" fmla="*/ 2176369 h 2237474"/>
              <a:gd name="connsiteX221" fmla="*/ 480419 w 12192000"/>
              <a:gd name="connsiteY221" fmla="*/ 2167807 h 2237474"/>
              <a:gd name="connsiteX222" fmla="*/ 413835 w 12192000"/>
              <a:gd name="connsiteY222" fmla="*/ 2156783 h 2237474"/>
              <a:gd name="connsiteX223" fmla="*/ 376513 w 12192000"/>
              <a:gd name="connsiteY223" fmla="*/ 2154014 h 2237474"/>
              <a:gd name="connsiteX224" fmla="*/ 273386 w 12192000"/>
              <a:gd name="connsiteY224" fmla="*/ 2142551 h 2237474"/>
              <a:gd name="connsiteX225" fmla="*/ 169207 w 12192000"/>
              <a:gd name="connsiteY225" fmla="*/ 2128100 h 2237474"/>
              <a:gd name="connsiteX226" fmla="*/ 93149 w 12192000"/>
              <a:gd name="connsiteY226" fmla="*/ 2105324 h 2237474"/>
              <a:gd name="connsiteX227" fmla="*/ 88109 w 12192000"/>
              <a:gd name="connsiteY227" fmla="*/ 2106704 h 2237474"/>
              <a:gd name="connsiteX228" fmla="*/ 80022 w 12192000"/>
              <a:gd name="connsiteY228" fmla="*/ 2107254 h 2237474"/>
              <a:gd name="connsiteX229" fmla="*/ 79717 w 12192000"/>
              <a:gd name="connsiteY229" fmla="*/ 2107046 h 2237474"/>
              <a:gd name="connsiteX230" fmla="*/ 72352 w 12192000"/>
              <a:gd name="connsiteY230" fmla="*/ 2107991 h 2237474"/>
              <a:gd name="connsiteX231" fmla="*/ 37645 w 12192000"/>
              <a:gd name="connsiteY231" fmla="*/ 2115401 h 2237474"/>
              <a:gd name="connsiteX232" fmla="*/ 4572 w 12192000"/>
              <a:gd name="connsiteY232" fmla="*/ 2111091 h 2237474"/>
              <a:gd name="connsiteX233" fmla="*/ 0 w 12192000"/>
              <a:gd name="connsiteY233" fmla="*/ 2110468 h 2237474"/>
              <a:gd name="connsiteX234" fmla="*/ 0 w 12192000"/>
              <a:gd name="connsiteY23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16595 w 12192000"/>
              <a:gd name="connsiteY100" fmla="*/ 1667475 h 2237474"/>
              <a:gd name="connsiteX101" fmla="*/ 6508541 w 12192000"/>
              <a:gd name="connsiteY101" fmla="*/ 1668757 h 2237474"/>
              <a:gd name="connsiteX102" fmla="*/ 6471012 w 12192000"/>
              <a:gd name="connsiteY102" fmla="*/ 1678604 h 2237474"/>
              <a:gd name="connsiteX103" fmla="*/ 6415265 w 12192000"/>
              <a:gd name="connsiteY103" fmla="*/ 1665317 h 2237474"/>
              <a:gd name="connsiteX104" fmla="*/ 6364035 w 12192000"/>
              <a:gd name="connsiteY104" fmla="*/ 1667683 h 2237474"/>
              <a:gd name="connsiteX105" fmla="*/ 6280959 w 12192000"/>
              <a:gd name="connsiteY105" fmla="*/ 1689329 h 2237474"/>
              <a:gd name="connsiteX106" fmla="*/ 6243319 w 12192000"/>
              <a:gd name="connsiteY106" fmla="*/ 1695560 h 2237474"/>
              <a:gd name="connsiteX107" fmla="*/ 6098321 w 12192000"/>
              <a:gd name="connsiteY107" fmla="*/ 1721646 h 2237474"/>
              <a:gd name="connsiteX108" fmla="*/ 5880652 w 12192000"/>
              <a:gd name="connsiteY108" fmla="*/ 1779643 h 2237474"/>
              <a:gd name="connsiteX109" fmla="*/ 5785959 w 12192000"/>
              <a:gd name="connsiteY109" fmla="*/ 1775307 h 2237474"/>
              <a:gd name="connsiteX110" fmla="*/ 5643534 w 12192000"/>
              <a:gd name="connsiteY110" fmla="*/ 1802919 h 2237474"/>
              <a:gd name="connsiteX111" fmla="*/ 5518799 w 12192000"/>
              <a:gd name="connsiteY111" fmla="*/ 1818312 h 2237474"/>
              <a:gd name="connsiteX112" fmla="*/ 5505014 w 12192000"/>
              <a:gd name="connsiteY112" fmla="*/ 1819259 h 2237474"/>
              <a:gd name="connsiteX113" fmla="*/ 5453307 w 12192000"/>
              <a:gd name="connsiteY113" fmla="*/ 1815450 h 2237474"/>
              <a:gd name="connsiteX114" fmla="*/ 5364192 w 12192000"/>
              <a:gd name="connsiteY114" fmla="*/ 1826074 h 2237474"/>
              <a:gd name="connsiteX115" fmla="*/ 5350380 w 12192000"/>
              <a:gd name="connsiteY115" fmla="*/ 1830891 h 2237474"/>
              <a:gd name="connsiteX116" fmla="*/ 5259633 w 12192000"/>
              <a:gd name="connsiteY116" fmla="*/ 1837160 h 2237474"/>
              <a:gd name="connsiteX117" fmla="*/ 5197513 w 12192000"/>
              <a:gd name="connsiteY117" fmla="*/ 1844718 h 2237474"/>
              <a:gd name="connsiteX118" fmla="*/ 5184170 w 12192000"/>
              <a:gd name="connsiteY118" fmla="*/ 1849402 h 2237474"/>
              <a:gd name="connsiteX119" fmla="*/ 5168852 w 12192000"/>
              <a:gd name="connsiteY119" fmla="*/ 1844846 h 2237474"/>
              <a:gd name="connsiteX120" fmla="*/ 5164370 w 12192000"/>
              <a:gd name="connsiteY120" fmla="*/ 1840597 h 2237474"/>
              <a:gd name="connsiteX121" fmla="*/ 5114927 w 12192000"/>
              <a:gd name="connsiteY121" fmla="*/ 1847827 h 2237474"/>
              <a:gd name="connsiteX122" fmla="*/ 5108970 w 12192000"/>
              <a:gd name="connsiteY122" fmla="*/ 1847935 h 2237474"/>
              <a:gd name="connsiteX123" fmla="*/ 5067961 w 12192000"/>
              <a:gd name="connsiteY123" fmla="*/ 1845917 h 2237474"/>
              <a:gd name="connsiteX124" fmla="*/ 5007075 w 12192000"/>
              <a:gd name="connsiteY124" fmla="*/ 1838626 h 2237474"/>
              <a:gd name="connsiteX125" fmla="*/ 4944087 w 12192000"/>
              <a:gd name="connsiteY125" fmla="*/ 1823332 h 2237474"/>
              <a:gd name="connsiteX126" fmla="*/ 4907662 w 12192000"/>
              <a:gd name="connsiteY126" fmla="*/ 1816900 h 2237474"/>
              <a:gd name="connsiteX127" fmla="*/ 4882386 w 12192000"/>
              <a:gd name="connsiteY127" fmla="*/ 1809844 h 2237474"/>
              <a:gd name="connsiteX128" fmla="*/ 4811440 w 12192000"/>
              <a:gd name="connsiteY128" fmla="*/ 1804655 h 2237474"/>
              <a:gd name="connsiteX129" fmla="*/ 4691075 w 12192000"/>
              <a:gd name="connsiteY129" fmla="*/ 1801389 h 2237474"/>
              <a:gd name="connsiteX130" fmla="*/ 4611738 w 12192000"/>
              <a:gd name="connsiteY130" fmla="*/ 1776964 h 2237474"/>
              <a:gd name="connsiteX131" fmla="*/ 4560070 w 12192000"/>
              <a:gd name="connsiteY131" fmla="*/ 1785640 h 2237474"/>
              <a:gd name="connsiteX132" fmla="*/ 4536503 w 12192000"/>
              <a:gd name="connsiteY132" fmla="*/ 1785334 h 2237474"/>
              <a:gd name="connsiteX133" fmla="*/ 4513724 w 12192000"/>
              <a:gd name="connsiteY133" fmla="*/ 1791996 h 2237474"/>
              <a:gd name="connsiteX134" fmla="*/ 4459810 w 12192000"/>
              <a:gd name="connsiteY134" fmla="*/ 1797886 h 2237474"/>
              <a:gd name="connsiteX135" fmla="*/ 4379064 w 12192000"/>
              <a:gd name="connsiteY135" fmla="*/ 1817177 h 2237474"/>
              <a:gd name="connsiteX136" fmla="*/ 4319209 w 12192000"/>
              <a:gd name="connsiteY136" fmla="*/ 1834833 h 2237474"/>
              <a:gd name="connsiteX137" fmla="*/ 4290981 w 12192000"/>
              <a:gd name="connsiteY137" fmla="*/ 1839677 h 2237474"/>
              <a:gd name="connsiteX138" fmla="*/ 4285792 w 12192000"/>
              <a:gd name="connsiteY138" fmla="*/ 1836231 h 2237474"/>
              <a:gd name="connsiteX139" fmla="*/ 4238372 w 12192000"/>
              <a:gd name="connsiteY139" fmla="*/ 1851480 h 2237474"/>
              <a:gd name="connsiteX140" fmla="*/ 4232517 w 12192000"/>
              <a:gd name="connsiteY140" fmla="*/ 1852567 h 2237474"/>
              <a:gd name="connsiteX141" fmla="*/ 4191732 w 12192000"/>
              <a:gd name="connsiteY141" fmla="*/ 1857328 h 2237474"/>
              <a:gd name="connsiteX142" fmla="*/ 4065532 w 12192000"/>
              <a:gd name="connsiteY142" fmla="*/ 1855477 h 2237474"/>
              <a:gd name="connsiteX143" fmla="*/ 4028460 w 12192000"/>
              <a:gd name="connsiteY143" fmla="*/ 1855137 h 2237474"/>
              <a:gd name="connsiteX144" fmla="*/ 4002267 w 12192000"/>
              <a:gd name="connsiteY144" fmla="*/ 1852352 h 2237474"/>
              <a:gd name="connsiteX145" fmla="*/ 3931396 w 12192000"/>
              <a:gd name="connsiteY145" fmla="*/ 1858915 h 2237474"/>
              <a:gd name="connsiteX146" fmla="*/ 3812162 w 12192000"/>
              <a:gd name="connsiteY146" fmla="*/ 1875501 h 2237474"/>
              <a:gd name="connsiteX147" fmla="*/ 3729530 w 12192000"/>
              <a:gd name="connsiteY147" fmla="*/ 1864513 h 2237474"/>
              <a:gd name="connsiteX148" fmla="*/ 3680177 w 12192000"/>
              <a:gd name="connsiteY148" fmla="*/ 1881552 h 2237474"/>
              <a:gd name="connsiteX149" fmla="*/ 3567259 w 12192000"/>
              <a:gd name="connsiteY149" fmla="*/ 1893482 h 2237474"/>
              <a:gd name="connsiteX150" fmla="*/ 3405770 w 12192000"/>
              <a:gd name="connsiteY150" fmla="*/ 1904591 h 2237474"/>
              <a:gd name="connsiteX151" fmla="*/ 3280097 w 12192000"/>
              <a:gd name="connsiteY151" fmla="*/ 1919610 h 2237474"/>
              <a:gd name="connsiteX152" fmla="*/ 3123424 w 12192000"/>
              <a:gd name="connsiteY152" fmla="*/ 1952930 h 2237474"/>
              <a:gd name="connsiteX153" fmla="*/ 3009910 w 12192000"/>
              <a:gd name="connsiteY153" fmla="*/ 1957866 h 2237474"/>
              <a:gd name="connsiteX154" fmla="*/ 2995934 w 12192000"/>
              <a:gd name="connsiteY154" fmla="*/ 1967085 h 2237474"/>
              <a:gd name="connsiteX155" fmla="*/ 2980071 w 12192000"/>
              <a:gd name="connsiteY155" fmla="*/ 1972988 h 2237474"/>
              <a:gd name="connsiteX156" fmla="*/ 2978094 w 12192000"/>
              <a:gd name="connsiteY156" fmla="*/ 1972369 h 2237474"/>
              <a:gd name="connsiteX157" fmla="*/ 2942858 w 12192000"/>
              <a:gd name="connsiteY157" fmla="*/ 1981367 h 2237474"/>
              <a:gd name="connsiteX158" fmla="*/ 2875436 w 12192000"/>
              <a:gd name="connsiteY158" fmla="*/ 1996977 h 2237474"/>
              <a:gd name="connsiteX159" fmla="*/ 2874892 w 12192000"/>
              <a:gd name="connsiteY159" fmla="*/ 1996085 h 2237474"/>
              <a:gd name="connsiteX160" fmla="*/ 2864145 w 12192000"/>
              <a:gd name="connsiteY160" fmla="*/ 1994061 h 2237474"/>
              <a:gd name="connsiteX161" fmla="*/ 2843662 w 12192000"/>
              <a:gd name="connsiteY161" fmla="*/ 1992498 h 2237474"/>
              <a:gd name="connsiteX162" fmla="*/ 2796128 w 12192000"/>
              <a:gd name="connsiteY162" fmla="*/ 1976403 h 2237474"/>
              <a:gd name="connsiteX163" fmla="*/ 2756784 w 12192000"/>
              <a:gd name="connsiteY163" fmla="*/ 1985116 h 2237474"/>
              <a:gd name="connsiteX164" fmla="*/ 2748833 w 12192000"/>
              <a:gd name="connsiteY164" fmla="*/ 1986323 h 2237474"/>
              <a:gd name="connsiteX165" fmla="*/ 2748661 w 12192000"/>
              <a:gd name="connsiteY165" fmla="*/ 1986122 h 2237474"/>
              <a:gd name="connsiteX166" fmla="*/ 2740251 w 12192000"/>
              <a:gd name="connsiteY166" fmla="*/ 1986946 h 2237474"/>
              <a:gd name="connsiteX167" fmla="*/ 2718916 w 12192000"/>
              <a:gd name="connsiteY167" fmla="*/ 1990867 h 2237474"/>
              <a:gd name="connsiteX168" fmla="*/ 2713522 w 12192000"/>
              <a:gd name="connsiteY168" fmla="*/ 1990173 h 2237474"/>
              <a:gd name="connsiteX169" fmla="*/ 2680597 w 12192000"/>
              <a:gd name="connsiteY169" fmla="*/ 1984996 h 2237474"/>
              <a:gd name="connsiteX170" fmla="*/ 2578178 w 12192000"/>
              <a:gd name="connsiteY170" fmla="*/ 1990531 h 2237474"/>
              <a:gd name="connsiteX171" fmla="*/ 2476147 w 12192000"/>
              <a:gd name="connsiteY171" fmla="*/ 1998305 h 2237474"/>
              <a:gd name="connsiteX172" fmla="*/ 2373568 w 12192000"/>
              <a:gd name="connsiteY172" fmla="*/ 2003219 h 2237474"/>
              <a:gd name="connsiteX173" fmla="*/ 2321399 w 12192000"/>
              <a:gd name="connsiteY173" fmla="*/ 1989467 h 2237474"/>
              <a:gd name="connsiteX174" fmla="*/ 2315525 w 12192000"/>
              <a:gd name="connsiteY174" fmla="*/ 1989708 h 2237474"/>
              <a:gd name="connsiteX175" fmla="*/ 2300792 w 12192000"/>
              <a:gd name="connsiteY175" fmla="*/ 1994290 h 2237474"/>
              <a:gd name="connsiteX176" fmla="*/ 2295469 w 12192000"/>
              <a:gd name="connsiteY176" fmla="*/ 1996659 h 2237474"/>
              <a:gd name="connsiteX177" fmla="*/ 2287219 w 12192000"/>
              <a:gd name="connsiteY177" fmla="*/ 1998750 h 2237474"/>
              <a:gd name="connsiteX178" fmla="*/ 2286948 w 12192000"/>
              <a:gd name="connsiteY178" fmla="*/ 1998596 h 2237474"/>
              <a:gd name="connsiteX179" fmla="*/ 2243069 w 12192000"/>
              <a:gd name="connsiteY179" fmla="*/ 2015111 h 2237474"/>
              <a:gd name="connsiteX180" fmla="*/ 2186609 w 12192000"/>
              <a:gd name="connsiteY180" fmla="*/ 2008263 h 2237474"/>
              <a:gd name="connsiteX181" fmla="*/ 2164831 w 12192000"/>
              <a:gd name="connsiteY181" fmla="*/ 2010143 h 2237474"/>
              <a:gd name="connsiteX182" fmla="*/ 2152836 w 12192000"/>
              <a:gd name="connsiteY182" fmla="*/ 2010048 h 2237474"/>
              <a:gd name="connsiteX183" fmla="*/ 2117102 w 12192000"/>
              <a:gd name="connsiteY183" fmla="*/ 2023004 h 2237474"/>
              <a:gd name="connsiteX184" fmla="*/ 2111935 w 12192000"/>
              <a:gd name="connsiteY184" fmla="*/ 2023163 h 2237474"/>
              <a:gd name="connsiteX185" fmla="*/ 2089991 w 12192000"/>
              <a:gd name="connsiteY185" fmla="*/ 2034193 h 2237474"/>
              <a:gd name="connsiteX186" fmla="*/ 2058061 w 12192000"/>
              <a:gd name="connsiteY186" fmla="*/ 2047942 h 2237474"/>
              <a:gd name="connsiteX187" fmla="*/ 2055737 w 12192000"/>
              <a:gd name="connsiteY187" fmla="*/ 2047704 h 2237474"/>
              <a:gd name="connsiteX188" fmla="*/ 2042244 w 12192000"/>
              <a:gd name="connsiteY188" fmla="*/ 2055560 h 2237474"/>
              <a:gd name="connsiteX189" fmla="*/ 1976224 w 12192000"/>
              <a:gd name="connsiteY189" fmla="*/ 2074257 h 2237474"/>
              <a:gd name="connsiteX190" fmla="*/ 1877728 w 12192000"/>
              <a:gd name="connsiteY190" fmla="*/ 2101004 h 2237474"/>
              <a:gd name="connsiteX191" fmla="*/ 1759056 w 12192000"/>
              <a:gd name="connsiteY191" fmla="*/ 2125608 h 2237474"/>
              <a:gd name="connsiteX192" fmla="*/ 1637948 w 12192000"/>
              <a:gd name="connsiteY192" fmla="*/ 2172597 h 2237474"/>
              <a:gd name="connsiteX193" fmla="*/ 1434549 w 12192000"/>
              <a:gd name="connsiteY193" fmla="*/ 2234522 h 2237474"/>
              <a:gd name="connsiteX194" fmla="*/ 1398481 w 12192000"/>
              <a:gd name="connsiteY194" fmla="*/ 2237074 h 2237474"/>
              <a:gd name="connsiteX195" fmla="*/ 1398407 w 12192000"/>
              <a:gd name="connsiteY195" fmla="*/ 2237095 h 2237474"/>
              <a:gd name="connsiteX196" fmla="*/ 1370962 w 12192000"/>
              <a:gd name="connsiteY196" fmla="*/ 2237474 h 2237474"/>
              <a:gd name="connsiteX197" fmla="*/ 1356367 w 12192000"/>
              <a:gd name="connsiteY197" fmla="*/ 2235089 h 2237474"/>
              <a:gd name="connsiteX198" fmla="*/ 1324828 w 12192000"/>
              <a:gd name="connsiteY198" fmla="*/ 2231968 h 2237474"/>
              <a:gd name="connsiteX199" fmla="*/ 1297744 w 12192000"/>
              <a:gd name="connsiteY199" fmla="*/ 2235849 h 2237474"/>
              <a:gd name="connsiteX200" fmla="*/ 1286236 w 12192000"/>
              <a:gd name="connsiteY200" fmla="*/ 2233135 h 2237474"/>
              <a:gd name="connsiteX201" fmla="*/ 1283504 w 12192000"/>
              <a:gd name="connsiteY201" fmla="*/ 2233797 h 2237474"/>
              <a:gd name="connsiteX202" fmla="*/ 1279765 w 12192000"/>
              <a:gd name="connsiteY202" fmla="*/ 2229639 h 2237474"/>
              <a:gd name="connsiteX203" fmla="*/ 1195347 w 12192000"/>
              <a:gd name="connsiteY203" fmla="*/ 2212354 h 2237474"/>
              <a:gd name="connsiteX204" fmla="*/ 970251 w 12192000"/>
              <a:gd name="connsiteY204" fmla="*/ 2221029 h 2237474"/>
              <a:gd name="connsiteX205" fmla="*/ 812914 w 12192000"/>
              <a:gd name="connsiteY205" fmla="*/ 2202752 h 2237474"/>
              <a:gd name="connsiteX206" fmla="*/ 800195 w 12192000"/>
              <a:gd name="connsiteY206" fmla="*/ 2209407 h 2237474"/>
              <a:gd name="connsiteX207" fmla="*/ 784978 w 12192000"/>
              <a:gd name="connsiteY207" fmla="*/ 2212360 h 2237474"/>
              <a:gd name="connsiteX208" fmla="*/ 681987 w 12192000"/>
              <a:gd name="connsiteY208" fmla="*/ 2216757 h 2237474"/>
              <a:gd name="connsiteX209" fmla="*/ 669923 w 12192000"/>
              <a:gd name="connsiteY209" fmla="*/ 2211682 h 2237474"/>
              <a:gd name="connsiteX210" fmla="*/ 648680 w 12192000"/>
              <a:gd name="connsiteY210" fmla="*/ 2206229 h 2237474"/>
              <a:gd name="connsiteX211" fmla="*/ 597225 w 12192000"/>
              <a:gd name="connsiteY211" fmla="*/ 2180999 h 2237474"/>
              <a:gd name="connsiteX212" fmla="*/ 558449 w 12192000"/>
              <a:gd name="connsiteY212" fmla="*/ 2182346 h 2237474"/>
              <a:gd name="connsiteX213" fmla="*/ 550517 w 12192000"/>
              <a:gd name="connsiteY213" fmla="*/ 2182060 h 2237474"/>
              <a:gd name="connsiteX214" fmla="*/ 550309 w 12192000"/>
              <a:gd name="connsiteY214" fmla="*/ 2181825 h 2237474"/>
              <a:gd name="connsiteX215" fmla="*/ 541836 w 12192000"/>
              <a:gd name="connsiteY215" fmla="*/ 2181063 h 2237474"/>
              <a:gd name="connsiteX216" fmla="*/ 536057 w 12192000"/>
              <a:gd name="connsiteY216" fmla="*/ 2181537 h 2237474"/>
              <a:gd name="connsiteX217" fmla="*/ 520671 w 12192000"/>
              <a:gd name="connsiteY217" fmla="*/ 2180980 h 2237474"/>
              <a:gd name="connsiteX218" fmla="*/ 515024 w 12192000"/>
              <a:gd name="connsiteY218" fmla="*/ 2179258 h 2237474"/>
              <a:gd name="connsiteX219" fmla="*/ 512278 w 12192000"/>
              <a:gd name="connsiteY219" fmla="*/ 2176369 h 2237474"/>
              <a:gd name="connsiteX220" fmla="*/ 480419 w 12192000"/>
              <a:gd name="connsiteY220" fmla="*/ 2167807 h 2237474"/>
              <a:gd name="connsiteX221" fmla="*/ 413835 w 12192000"/>
              <a:gd name="connsiteY221" fmla="*/ 2156783 h 2237474"/>
              <a:gd name="connsiteX222" fmla="*/ 376513 w 12192000"/>
              <a:gd name="connsiteY222" fmla="*/ 2154014 h 2237474"/>
              <a:gd name="connsiteX223" fmla="*/ 273386 w 12192000"/>
              <a:gd name="connsiteY223" fmla="*/ 2142551 h 2237474"/>
              <a:gd name="connsiteX224" fmla="*/ 169207 w 12192000"/>
              <a:gd name="connsiteY224" fmla="*/ 2128100 h 2237474"/>
              <a:gd name="connsiteX225" fmla="*/ 93149 w 12192000"/>
              <a:gd name="connsiteY225" fmla="*/ 2105324 h 2237474"/>
              <a:gd name="connsiteX226" fmla="*/ 88109 w 12192000"/>
              <a:gd name="connsiteY226" fmla="*/ 2106704 h 2237474"/>
              <a:gd name="connsiteX227" fmla="*/ 80022 w 12192000"/>
              <a:gd name="connsiteY227" fmla="*/ 2107254 h 2237474"/>
              <a:gd name="connsiteX228" fmla="*/ 79717 w 12192000"/>
              <a:gd name="connsiteY228" fmla="*/ 2107046 h 2237474"/>
              <a:gd name="connsiteX229" fmla="*/ 72352 w 12192000"/>
              <a:gd name="connsiteY229" fmla="*/ 2107991 h 2237474"/>
              <a:gd name="connsiteX230" fmla="*/ 37645 w 12192000"/>
              <a:gd name="connsiteY230" fmla="*/ 2115401 h 2237474"/>
              <a:gd name="connsiteX231" fmla="*/ 4572 w 12192000"/>
              <a:gd name="connsiteY231" fmla="*/ 2111091 h 2237474"/>
              <a:gd name="connsiteX232" fmla="*/ 0 w 12192000"/>
              <a:gd name="connsiteY232" fmla="*/ 2110468 h 2237474"/>
              <a:gd name="connsiteX233" fmla="*/ 0 w 12192000"/>
              <a:gd name="connsiteY23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16595 w 12192000"/>
              <a:gd name="connsiteY99" fmla="*/ 1667475 h 2237474"/>
              <a:gd name="connsiteX100" fmla="*/ 6508541 w 12192000"/>
              <a:gd name="connsiteY100" fmla="*/ 1668757 h 2237474"/>
              <a:gd name="connsiteX101" fmla="*/ 6471012 w 12192000"/>
              <a:gd name="connsiteY101" fmla="*/ 1678604 h 2237474"/>
              <a:gd name="connsiteX102" fmla="*/ 6415265 w 12192000"/>
              <a:gd name="connsiteY102" fmla="*/ 1665317 h 2237474"/>
              <a:gd name="connsiteX103" fmla="*/ 6364035 w 12192000"/>
              <a:gd name="connsiteY103" fmla="*/ 1667683 h 2237474"/>
              <a:gd name="connsiteX104" fmla="*/ 6280959 w 12192000"/>
              <a:gd name="connsiteY104" fmla="*/ 1689329 h 2237474"/>
              <a:gd name="connsiteX105" fmla="*/ 6243319 w 12192000"/>
              <a:gd name="connsiteY105" fmla="*/ 1695560 h 2237474"/>
              <a:gd name="connsiteX106" fmla="*/ 6098321 w 12192000"/>
              <a:gd name="connsiteY106" fmla="*/ 1721646 h 2237474"/>
              <a:gd name="connsiteX107" fmla="*/ 5880652 w 12192000"/>
              <a:gd name="connsiteY107" fmla="*/ 1779643 h 2237474"/>
              <a:gd name="connsiteX108" fmla="*/ 5785959 w 12192000"/>
              <a:gd name="connsiteY108" fmla="*/ 1775307 h 2237474"/>
              <a:gd name="connsiteX109" fmla="*/ 5643534 w 12192000"/>
              <a:gd name="connsiteY109" fmla="*/ 1802919 h 2237474"/>
              <a:gd name="connsiteX110" fmla="*/ 5518799 w 12192000"/>
              <a:gd name="connsiteY110" fmla="*/ 1818312 h 2237474"/>
              <a:gd name="connsiteX111" fmla="*/ 5505014 w 12192000"/>
              <a:gd name="connsiteY111" fmla="*/ 1819259 h 2237474"/>
              <a:gd name="connsiteX112" fmla="*/ 5453307 w 12192000"/>
              <a:gd name="connsiteY112" fmla="*/ 1815450 h 2237474"/>
              <a:gd name="connsiteX113" fmla="*/ 5364192 w 12192000"/>
              <a:gd name="connsiteY113" fmla="*/ 1826074 h 2237474"/>
              <a:gd name="connsiteX114" fmla="*/ 5350380 w 12192000"/>
              <a:gd name="connsiteY114" fmla="*/ 1830891 h 2237474"/>
              <a:gd name="connsiteX115" fmla="*/ 5259633 w 12192000"/>
              <a:gd name="connsiteY115" fmla="*/ 1837160 h 2237474"/>
              <a:gd name="connsiteX116" fmla="*/ 5197513 w 12192000"/>
              <a:gd name="connsiteY116" fmla="*/ 1844718 h 2237474"/>
              <a:gd name="connsiteX117" fmla="*/ 5184170 w 12192000"/>
              <a:gd name="connsiteY117" fmla="*/ 1849402 h 2237474"/>
              <a:gd name="connsiteX118" fmla="*/ 5168852 w 12192000"/>
              <a:gd name="connsiteY118" fmla="*/ 1844846 h 2237474"/>
              <a:gd name="connsiteX119" fmla="*/ 5164370 w 12192000"/>
              <a:gd name="connsiteY119" fmla="*/ 1840597 h 2237474"/>
              <a:gd name="connsiteX120" fmla="*/ 5114927 w 12192000"/>
              <a:gd name="connsiteY120" fmla="*/ 1847827 h 2237474"/>
              <a:gd name="connsiteX121" fmla="*/ 5108970 w 12192000"/>
              <a:gd name="connsiteY121" fmla="*/ 1847935 h 2237474"/>
              <a:gd name="connsiteX122" fmla="*/ 5067961 w 12192000"/>
              <a:gd name="connsiteY122" fmla="*/ 1845917 h 2237474"/>
              <a:gd name="connsiteX123" fmla="*/ 5007075 w 12192000"/>
              <a:gd name="connsiteY123" fmla="*/ 1838626 h 2237474"/>
              <a:gd name="connsiteX124" fmla="*/ 4944087 w 12192000"/>
              <a:gd name="connsiteY124" fmla="*/ 1823332 h 2237474"/>
              <a:gd name="connsiteX125" fmla="*/ 4907662 w 12192000"/>
              <a:gd name="connsiteY125" fmla="*/ 1816900 h 2237474"/>
              <a:gd name="connsiteX126" fmla="*/ 4882386 w 12192000"/>
              <a:gd name="connsiteY126" fmla="*/ 1809844 h 2237474"/>
              <a:gd name="connsiteX127" fmla="*/ 4811440 w 12192000"/>
              <a:gd name="connsiteY127" fmla="*/ 1804655 h 2237474"/>
              <a:gd name="connsiteX128" fmla="*/ 4691075 w 12192000"/>
              <a:gd name="connsiteY128" fmla="*/ 1801389 h 2237474"/>
              <a:gd name="connsiteX129" fmla="*/ 4611738 w 12192000"/>
              <a:gd name="connsiteY129" fmla="*/ 1776964 h 2237474"/>
              <a:gd name="connsiteX130" fmla="*/ 4560070 w 12192000"/>
              <a:gd name="connsiteY130" fmla="*/ 1785640 h 2237474"/>
              <a:gd name="connsiteX131" fmla="*/ 4536503 w 12192000"/>
              <a:gd name="connsiteY131" fmla="*/ 1785334 h 2237474"/>
              <a:gd name="connsiteX132" fmla="*/ 4513724 w 12192000"/>
              <a:gd name="connsiteY132" fmla="*/ 1791996 h 2237474"/>
              <a:gd name="connsiteX133" fmla="*/ 4459810 w 12192000"/>
              <a:gd name="connsiteY133" fmla="*/ 1797886 h 2237474"/>
              <a:gd name="connsiteX134" fmla="*/ 4379064 w 12192000"/>
              <a:gd name="connsiteY134" fmla="*/ 1817177 h 2237474"/>
              <a:gd name="connsiteX135" fmla="*/ 4319209 w 12192000"/>
              <a:gd name="connsiteY135" fmla="*/ 1834833 h 2237474"/>
              <a:gd name="connsiteX136" fmla="*/ 4290981 w 12192000"/>
              <a:gd name="connsiteY136" fmla="*/ 1839677 h 2237474"/>
              <a:gd name="connsiteX137" fmla="*/ 4285792 w 12192000"/>
              <a:gd name="connsiteY137" fmla="*/ 1836231 h 2237474"/>
              <a:gd name="connsiteX138" fmla="*/ 4238372 w 12192000"/>
              <a:gd name="connsiteY138" fmla="*/ 1851480 h 2237474"/>
              <a:gd name="connsiteX139" fmla="*/ 4232517 w 12192000"/>
              <a:gd name="connsiteY139" fmla="*/ 1852567 h 2237474"/>
              <a:gd name="connsiteX140" fmla="*/ 4191732 w 12192000"/>
              <a:gd name="connsiteY140" fmla="*/ 1857328 h 2237474"/>
              <a:gd name="connsiteX141" fmla="*/ 4065532 w 12192000"/>
              <a:gd name="connsiteY141" fmla="*/ 1855477 h 2237474"/>
              <a:gd name="connsiteX142" fmla="*/ 4028460 w 12192000"/>
              <a:gd name="connsiteY142" fmla="*/ 1855137 h 2237474"/>
              <a:gd name="connsiteX143" fmla="*/ 4002267 w 12192000"/>
              <a:gd name="connsiteY143" fmla="*/ 1852352 h 2237474"/>
              <a:gd name="connsiteX144" fmla="*/ 3931396 w 12192000"/>
              <a:gd name="connsiteY144" fmla="*/ 1858915 h 2237474"/>
              <a:gd name="connsiteX145" fmla="*/ 3812162 w 12192000"/>
              <a:gd name="connsiteY145" fmla="*/ 1875501 h 2237474"/>
              <a:gd name="connsiteX146" fmla="*/ 3729530 w 12192000"/>
              <a:gd name="connsiteY146" fmla="*/ 1864513 h 2237474"/>
              <a:gd name="connsiteX147" fmla="*/ 3680177 w 12192000"/>
              <a:gd name="connsiteY147" fmla="*/ 1881552 h 2237474"/>
              <a:gd name="connsiteX148" fmla="*/ 3567259 w 12192000"/>
              <a:gd name="connsiteY148" fmla="*/ 1893482 h 2237474"/>
              <a:gd name="connsiteX149" fmla="*/ 3405770 w 12192000"/>
              <a:gd name="connsiteY149" fmla="*/ 1904591 h 2237474"/>
              <a:gd name="connsiteX150" fmla="*/ 3280097 w 12192000"/>
              <a:gd name="connsiteY150" fmla="*/ 1919610 h 2237474"/>
              <a:gd name="connsiteX151" fmla="*/ 3123424 w 12192000"/>
              <a:gd name="connsiteY151" fmla="*/ 1952930 h 2237474"/>
              <a:gd name="connsiteX152" fmla="*/ 3009910 w 12192000"/>
              <a:gd name="connsiteY152" fmla="*/ 1957866 h 2237474"/>
              <a:gd name="connsiteX153" fmla="*/ 2995934 w 12192000"/>
              <a:gd name="connsiteY153" fmla="*/ 1967085 h 2237474"/>
              <a:gd name="connsiteX154" fmla="*/ 2980071 w 12192000"/>
              <a:gd name="connsiteY154" fmla="*/ 1972988 h 2237474"/>
              <a:gd name="connsiteX155" fmla="*/ 2978094 w 12192000"/>
              <a:gd name="connsiteY155" fmla="*/ 1972369 h 2237474"/>
              <a:gd name="connsiteX156" fmla="*/ 2942858 w 12192000"/>
              <a:gd name="connsiteY156" fmla="*/ 1981367 h 2237474"/>
              <a:gd name="connsiteX157" fmla="*/ 2875436 w 12192000"/>
              <a:gd name="connsiteY157" fmla="*/ 1996977 h 2237474"/>
              <a:gd name="connsiteX158" fmla="*/ 2874892 w 12192000"/>
              <a:gd name="connsiteY158" fmla="*/ 1996085 h 2237474"/>
              <a:gd name="connsiteX159" fmla="*/ 2864145 w 12192000"/>
              <a:gd name="connsiteY159" fmla="*/ 1994061 h 2237474"/>
              <a:gd name="connsiteX160" fmla="*/ 2843662 w 12192000"/>
              <a:gd name="connsiteY160" fmla="*/ 1992498 h 2237474"/>
              <a:gd name="connsiteX161" fmla="*/ 2796128 w 12192000"/>
              <a:gd name="connsiteY161" fmla="*/ 1976403 h 2237474"/>
              <a:gd name="connsiteX162" fmla="*/ 2756784 w 12192000"/>
              <a:gd name="connsiteY162" fmla="*/ 1985116 h 2237474"/>
              <a:gd name="connsiteX163" fmla="*/ 2748833 w 12192000"/>
              <a:gd name="connsiteY163" fmla="*/ 1986323 h 2237474"/>
              <a:gd name="connsiteX164" fmla="*/ 2748661 w 12192000"/>
              <a:gd name="connsiteY164" fmla="*/ 1986122 h 2237474"/>
              <a:gd name="connsiteX165" fmla="*/ 2740251 w 12192000"/>
              <a:gd name="connsiteY165" fmla="*/ 1986946 h 2237474"/>
              <a:gd name="connsiteX166" fmla="*/ 2718916 w 12192000"/>
              <a:gd name="connsiteY166" fmla="*/ 1990867 h 2237474"/>
              <a:gd name="connsiteX167" fmla="*/ 2713522 w 12192000"/>
              <a:gd name="connsiteY167" fmla="*/ 1990173 h 2237474"/>
              <a:gd name="connsiteX168" fmla="*/ 2680597 w 12192000"/>
              <a:gd name="connsiteY168" fmla="*/ 1984996 h 2237474"/>
              <a:gd name="connsiteX169" fmla="*/ 2578178 w 12192000"/>
              <a:gd name="connsiteY169" fmla="*/ 1990531 h 2237474"/>
              <a:gd name="connsiteX170" fmla="*/ 2476147 w 12192000"/>
              <a:gd name="connsiteY170" fmla="*/ 1998305 h 2237474"/>
              <a:gd name="connsiteX171" fmla="*/ 2373568 w 12192000"/>
              <a:gd name="connsiteY171" fmla="*/ 2003219 h 2237474"/>
              <a:gd name="connsiteX172" fmla="*/ 2321399 w 12192000"/>
              <a:gd name="connsiteY172" fmla="*/ 1989467 h 2237474"/>
              <a:gd name="connsiteX173" fmla="*/ 2315525 w 12192000"/>
              <a:gd name="connsiteY173" fmla="*/ 1989708 h 2237474"/>
              <a:gd name="connsiteX174" fmla="*/ 2300792 w 12192000"/>
              <a:gd name="connsiteY174" fmla="*/ 1994290 h 2237474"/>
              <a:gd name="connsiteX175" fmla="*/ 2295469 w 12192000"/>
              <a:gd name="connsiteY175" fmla="*/ 1996659 h 2237474"/>
              <a:gd name="connsiteX176" fmla="*/ 2287219 w 12192000"/>
              <a:gd name="connsiteY176" fmla="*/ 1998750 h 2237474"/>
              <a:gd name="connsiteX177" fmla="*/ 2286948 w 12192000"/>
              <a:gd name="connsiteY177" fmla="*/ 1998596 h 2237474"/>
              <a:gd name="connsiteX178" fmla="*/ 2243069 w 12192000"/>
              <a:gd name="connsiteY178" fmla="*/ 2015111 h 2237474"/>
              <a:gd name="connsiteX179" fmla="*/ 2186609 w 12192000"/>
              <a:gd name="connsiteY179" fmla="*/ 2008263 h 2237474"/>
              <a:gd name="connsiteX180" fmla="*/ 2164831 w 12192000"/>
              <a:gd name="connsiteY180" fmla="*/ 2010143 h 2237474"/>
              <a:gd name="connsiteX181" fmla="*/ 2152836 w 12192000"/>
              <a:gd name="connsiteY181" fmla="*/ 2010048 h 2237474"/>
              <a:gd name="connsiteX182" fmla="*/ 2117102 w 12192000"/>
              <a:gd name="connsiteY182" fmla="*/ 2023004 h 2237474"/>
              <a:gd name="connsiteX183" fmla="*/ 2111935 w 12192000"/>
              <a:gd name="connsiteY183" fmla="*/ 2023163 h 2237474"/>
              <a:gd name="connsiteX184" fmla="*/ 2089991 w 12192000"/>
              <a:gd name="connsiteY184" fmla="*/ 2034193 h 2237474"/>
              <a:gd name="connsiteX185" fmla="*/ 2058061 w 12192000"/>
              <a:gd name="connsiteY185" fmla="*/ 2047942 h 2237474"/>
              <a:gd name="connsiteX186" fmla="*/ 2055737 w 12192000"/>
              <a:gd name="connsiteY186" fmla="*/ 2047704 h 2237474"/>
              <a:gd name="connsiteX187" fmla="*/ 2042244 w 12192000"/>
              <a:gd name="connsiteY187" fmla="*/ 2055560 h 2237474"/>
              <a:gd name="connsiteX188" fmla="*/ 1976224 w 12192000"/>
              <a:gd name="connsiteY188" fmla="*/ 2074257 h 2237474"/>
              <a:gd name="connsiteX189" fmla="*/ 1877728 w 12192000"/>
              <a:gd name="connsiteY189" fmla="*/ 2101004 h 2237474"/>
              <a:gd name="connsiteX190" fmla="*/ 1759056 w 12192000"/>
              <a:gd name="connsiteY190" fmla="*/ 2125608 h 2237474"/>
              <a:gd name="connsiteX191" fmla="*/ 1637948 w 12192000"/>
              <a:gd name="connsiteY191" fmla="*/ 2172597 h 2237474"/>
              <a:gd name="connsiteX192" fmla="*/ 1434549 w 12192000"/>
              <a:gd name="connsiteY192" fmla="*/ 2234522 h 2237474"/>
              <a:gd name="connsiteX193" fmla="*/ 1398481 w 12192000"/>
              <a:gd name="connsiteY193" fmla="*/ 2237074 h 2237474"/>
              <a:gd name="connsiteX194" fmla="*/ 1398407 w 12192000"/>
              <a:gd name="connsiteY194" fmla="*/ 2237095 h 2237474"/>
              <a:gd name="connsiteX195" fmla="*/ 1370962 w 12192000"/>
              <a:gd name="connsiteY195" fmla="*/ 2237474 h 2237474"/>
              <a:gd name="connsiteX196" fmla="*/ 1356367 w 12192000"/>
              <a:gd name="connsiteY196" fmla="*/ 2235089 h 2237474"/>
              <a:gd name="connsiteX197" fmla="*/ 1324828 w 12192000"/>
              <a:gd name="connsiteY197" fmla="*/ 2231968 h 2237474"/>
              <a:gd name="connsiteX198" fmla="*/ 1297744 w 12192000"/>
              <a:gd name="connsiteY198" fmla="*/ 2235849 h 2237474"/>
              <a:gd name="connsiteX199" fmla="*/ 1286236 w 12192000"/>
              <a:gd name="connsiteY199" fmla="*/ 2233135 h 2237474"/>
              <a:gd name="connsiteX200" fmla="*/ 1283504 w 12192000"/>
              <a:gd name="connsiteY200" fmla="*/ 2233797 h 2237474"/>
              <a:gd name="connsiteX201" fmla="*/ 1279765 w 12192000"/>
              <a:gd name="connsiteY201" fmla="*/ 2229639 h 2237474"/>
              <a:gd name="connsiteX202" fmla="*/ 1195347 w 12192000"/>
              <a:gd name="connsiteY202" fmla="*/ 2212354 h 2237474"/>
              <a:gd name="connsiteX203" fmla="*/ 970251 w 12192000"/>
              <a:gd name="connsiteY203" fmla="*/ 2221029 h 2237474"/>
              <a:gd name="connsiteX204" fmla="*/ 812914 w 12192000"/>
              <a:gd name="connsiteY204" fmla="*/ 2202752 h 2237474"/>
              <a:gd name="connsiteX205" fmla="*/ 800195 w 12192000"/>
              <a:gd name="connsiteY205" fmla="*/ 2209407 h 2237474"/>
              <a:gd name="connsiteX206" fmla="*/ 784978 w 12192000"/>
              <a:gd name="connsiteY206" fmla="*/ 2212360 h 2237474"/>
              <a:gd name="connsiteX207" fmla="*/ 681987 w 12192000"/>
              <a:gd name="connsiteY207" fmla="*/ 2216757 h 2237474"/>
              <a:gd name="connsiteX208" fmla="*/ 669923 w 12192000"/>
              <a:gd name="connsiteY208" fmla="*/ 2211682 h 2237474"/>
              <a:gd name="connsiteX209" fmla="*/ 648680 w 12192000"/>
              <a:gd name="connsiteY209" fmla="*/ 2206229 h 2237474"/>
              <a:gd name="connsiteX210" fmla="*/ 597225 w 12192000"/>
              <a:gd name="connsiteY210" fmla="*/ 2180999 h 2237474"/>
              <a:gd name="connsiteX211" fmla="*/ 558449 w 12192000"/>
              <a:gd name="connsiteY211" fmla="*/ 2182346 h 2237474"/>
              <a:gd name="connsiteX212" fmla="*/ 550517 w 12192000"/>
              <a:gd name="connsiteY212" fmla="*/ 2182060 h 2237474"/>
              <a:gd name="connsiteX213" fmla="*/ 550309 w 12192000"/>
              <a:gd name="connsiteY213" fmla="*/ 2181825 h 2237474"/>
              <a:gd name="connsiteX214" fmla="*/ 541836 w 12192000"/>
              <a:gd name="connsiteY214" fmla="*/ 2181063 h 2237474"/>
              <a:gd name="connsiteX215" fmla="*/ 536057 w 12192000"/>
              <a:gd name="connsiteY215" fmla="*/ 2181537 h 2237474"/>
              <a:gd name="connsiteX216" fmla="*/ 520671 w 12192000"/>
              <a:gd name="connsiteY216" fmla="*/ 2180980 h 2237474"/>
              <a:gd name="connsiteX217" fmla="*/ 515024 w 12192000"/>
              <a:gd name="connsiteY217" fmla="*/ 2179258 h 2237474"/>
              <a:gd name="connsiteX218" fmla="*/ 512278 w 12192000"/>
              <a:gd name="connsiteY218" fmla="*/ 2176369 h 2237474"/>
              <a:gd name="connsiteX219" fmla="*/ 480419 w 12192000"/>
              <a:gd name="connsiteY219" fmla="*/ 2167807 h 2237474"/>
              <a:gd name="connsiteX220" fmla="*/ 413835 w 12192000"/>
              <a:gd name="connsiteY220" fmla="*/ 2156783 h 2237474"/>
              <a:gd name="connsiteX221" fmla="*/ 376513 w 12192000"/>
              <a:gd name="connsiteY221" fmla="*/ 2154014 h 2237474"/>
              <a:gd name="connsiteX222" fmla="*/ 273386 w 12192000"/>
              <a:gd name="connsiteY222" fmla="*/ 2142551 h 2237474"/>
              <a:gd name="connsiteX223" fmla="*/ 169207 w 12192000"/>
              <a:gd name="connsiteY223" fmla="*/ 2128100 h 2237474"/>
              <a:gd name="connsiteX224" fmla="*/ 93149 w 12192000"/>
              <a:gd name="connsiteY224" fmla="*/ 2105324 h 2237474"/>
              <a:gd name="connsiteX225" fmla="*/ 88109 w 12192000"/>
              <a:gd name="connsiteY225" fmla="*/ 2106704 h 2237474"/>
              <a:gd name="connsiteX226" fmla="*/ 80022 w 12192000"/>
              <a:gd name="connsiteY226" fmla="*/ 2107254 h 2237474"/>
              <a:gd name="connsiteX227" fmla="*/ 79717 w 12192000"/>
              <a:gd name="connsiteY227" fmla="*/ 2107046 h 2237474"/>
              <a:gd name="connsiteX228" fmla="*/ 72352 w 12192000"/>
              <a:gd name="connsiteY228" fmla="*/ 2107991 h 2237474"/>
              <a:gd name="connsiteX229" fmla="*/ 37645 w 12192000"/>
              <a:gd name="connsiteY229" fmla="*/ 2115401 h 2237474"/>
              <a:gd name="connsiteX230" fmla="*/ 4572 w 12192000"/>
              <a:gd name="connsiteY230" fmla="*/ 2111091 h 2237474"/>
              <a:gd name="connsiteX231" fmla="*/ 0 w 12192000"/>
              <a:gd name="connsiteY231" fmla="*/ 2110468 h 2237474"/>
              <a:gd name="connsiteX232" fmla="*/ 0 w 12192000"/>
              <a:gd name="connsiteY23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16595 w 12192000"/>
              <a:gd name="connsiteY98" fmla="*/ 1667475 h 2237474"/>
              <a:gd name="connsiteX99" fmla="*/ 6508541 w 12192000"/>
              <a:gd name="connsiteY99" fmla="*/ 1668757 h 2237474"/>
              <a:gd name="connsiteX100" fmla="*/ 6471012 w 12192000"/>
              <a:gd name="connsiteY100" fmla="*/ 1678604 h 2237474"/>
              <a:gd name="connsiteX101" fmla="*/ 6415265 w 12192000"/>
              <a:gd name="connsiteY101" fmla="*/ 1665317 h 2237474"/>
              <a:gd name="connsiteX102" fmla="*/ 6364035 w 12192000"/>
              <a:gd name="connsiteY102" fmla="*/ 1667683 h 2237474"/>
              <a:gd name="connsiteX103" fmla="*/ 6280959 w 12192000"/>
              <a:gd name="connsiteY103" fmla="*/ 1689329 h 2237474"/>
              <a:gd name="connsiteX104" fmla="*/ 6243319 w 12192000"/>
              <a:gd name="connsiteY104" fmla="*/ 1695560 h 2237474"/>
              <a:gd name="connsiteX105" fmla="*/ 6098321 w 12192000"/>
              <a:gd name="connsiteY105" fmla="*/ 1721646 h 2237474"/>
              <a:gd name="connsiteX106" fmla="*/ 5880652 w 12192000"/>
              <a:gd name="connsiteY106" fmla="*/ 1779643 h 2237474"/>
              <a:gd name="connsiteX107" fmla="*/ 5785959 w 12192000"/>
              <a:gd name="connsiteY107" fmla="*/ 1775307 h 2237474"/>
              <a:gd name="connsiteX108" fmla="*/ 5643534 w 12192000"/>
              <a:gd name="connsiteY108" fmla="*/ 1802919 h 2237474"/>
              <a:gd name="connsiteX109" fmla="*/ 5518799 w 12192000"/>
              <a:gd name="connsiteY109" fmla="*/ 1818312 h 2237474"/>
              <a:gd name="connsiteX110" fmla="*/ 5505014 w 12192000"/>
              <a:gd name="connsiteY110" fmla="*/ 1819259 h 2237474"/>
              <a:gd name="connsiteX111" fmla="*/ 5453307 w 12192000"/>
              <a:gd name="connsiteY111" fmla="*/ 1815450 h 2237474"/>
              <a:gd name="connsiteX112" fmla="*/ 5364192 w 12192000"/>
              <a:gd name="connsiteY112" fmla="*/ 1826074 h 2237474"/>
              <a:gd name="connsiteX113" fmla="*/ 5350380 w 12192000"/>
              <a:gd name="connsiteY113" fmla="*/ 1830891 h 2237474"/>
              <a:gd name="connsiteX114" fmla="*/ 5259633 w 12192000"/>
              <a:gd name="connsiteY114" fmla="*/ 1837160 h 2237474"/>
              <a:gd name="connsiteX115" fmla="*/ 5197513 w 12192000"/>
              <a:gd name="connsiteY115" fmla="*/ 1844718 h 2237474"/>
              <a:gd name="connsiteX116" fmla="*/ 5184170 w 12192000"/>
              <a:gd name="connsiteY116" fmla="*/ 1849402 h 2237474"/>
              <a:gd name="connsiteX117" fmla="*/ 5168852 w 12192000"/>
              <a:gd name="connsiteY117" fmla="*/ 1844846 h 2237474"/>
              <a:gd name="connsiteX118" fmla="*/ 5164370 w 12192000"/>
              <a:gd name="connsiteY118" fmla="*/ 1840597 h 2237474"/>
              <a:gd name="connsiteX119" fmla="*/ 5114927 w 12192000"/>
              <a:gd name="connsiteY119" fmla="*/ 1847827 h 2237474"/>
              <a:gd name="connsiteX120" fmla="*/ 5108970 w 12192000"/>
              <a:gd name="connsiteY120" fmla="*/ 1847935 h 2237474"/>
              <a:gd name="connsiteX121" fmla="*/ 5067961 w 12192000"/>
              <a:gd name="connsiteY121" fmla="*/ 1845917 h 2237474"/>
              <a:gd name="connsiteX122" fmla="*/ 5007075 w 12192000"/>
              <a:gd name="connsiteY122" fmla="*/ 1838626 h 2237474"/>
              <a:gd name="connsiteX123" fmla="*/ 4944087 w 12192000"/>
              <a:gd name="connsiteY123" fmla="*/ 1823332 h 2237474"/>
              <a:gd name="connsiteX124" fmla="*/ 4907662 w 12192000"/>
              <a:gd name="connsiteY124" fmla="*/ 1816900 h 2237474"/>
              <a:gd name="connsiteX125" fmla="*/ 4882386 w 12192000"/>
              <a:gd name="connsiteY125" fmla="*/ 1809844 h 2237474"/>
              <a:gd name="connsiteX126" fmla="*/ 4811440 w 12192000"/>
              <a:gd name="connsiteY126" fmla="*/ 1804655 h 2237474"/>
              <a:gd name="connsiteX127" fmla="*/ 4691075 w 12192000"/>
              <a:gd name="connsiteY127" fmla="*/ 1801389 h 2237474"/>
              <a:gd name="connsiteX128" fmla="*/ 4611738 w 12192000"/>
              <a:gd name="connsiteY128" fmla="*/ 1776964 h 2237474"/>
              <a:gd name="connsiteX129" fmla="*/ 4560070 w 12192000"/>
              <a:gd name="connsiteY129" fmla="*/ 1785640 h 2237474"/>
              <a:gd name="connsiteX130" fmla="*/ 4536503 w 12192000"/>
              <a:gd name="connsiteY130" fmla="*/ 1785334 h 2237474"/>
              <a:gd name="connsiteX131" fmla="*/ 4513724 w 12192000"/>
              <a:gd name="connsiteY131" fmla="*/ 1791996 h 2237474"/>
              <a:gd name="connsiteX132" fmla="*/ 4459810 w 12192000"/>
              <a:gd name="connsiteY132" fmla="*/ 1797886 h 2237474"/>
              <a:gd name="connsiteX133" fmla="*/ 4379064 w 12192000"/>
              <a:gd name="connsiteY133" fmla="*/ 1817177 h 2237474"/>
              <a:gd name="connsiteX134" fmla="*/ 4319209 w 12192000"/>
              <a:gd name="connsiteY134" fmla="*/ 1834833 h 2237474"/>
              <a:gd name="connsiteX135" fmla="*/ 4290981 w 12192000"/>
              <a:gd name="connsiteY135" fmla="*/ 1839677 h 2237474"/>
              <a:gd name="connsiteX136" fmla="*/ 4285792 w 12192000"/>
              <a:gd name="connsiteY136" fmla="*/ 1836231 h 2237474"/>
              <a:gd name="connsiteX137" fmla="*/ 4238372 w 12192000"/>
              <a:gd name="connsiteY137" fmla="*/ 1851480 h 2237474"/>
              <a:gd name="connsiteX138" fmla="*/ 4232517 w 12192000"/>
              <a:gd name="connsiteY138" fmla="*/ 1852567 h 2237474"/>
              <a:gd name="connsiteX139" fmla="*/ 4191732 w 12192000"/>
              <a:gd name="connsiteY139" fmla="*/ 1857328 h 2237474"/>
              <a:gd name="connsiteX140" fmla="*/ 4065532 w 12192000"/>
              <a:gd name="connsiteY140" fmla="*/ 1855477 h 2237474"/>
              <a:gd name="connsiteX141" fmla="*/ 4028460 w 12192000"/>
              <a:gd name="connsiteY141" fmla="*/ 1855137 h 2237474"/>
              <a:gd name="connsiteX142" fmla="*/ 4002267 w 12192000"/>
              <a:gd name="connsiteY142" fmla="*/ 1852352 h 2237474"/>
              <a:gd name="connsiteX143" fmla="*/ 3931396 w 12192000"/>
              <a:gd name="connsiteY143" fmla="*/ 1858915 h 2237474"/>
              <a:gd name="connsiteX144" fmla="*/ 3812162 w 12192000"/>
              <a:gd name="connsiteY144" fmla="*/ 1875501 h 2237474"/>
              <a:gd name="connsiteX145" fmla="*/ 3729530 w 12192000"/>
              <a:gd name="connsiteY145" fmla="*/ 1864513 h 2237474"/>
              <a:gd name="connsiteX146" fmla="*/ 3680177 w 12192000"/>
              <a:gd name="connsiteY146" fmla="*/ 1881552 h 2237474"/>
              <a:gd name="connsiteX147" fmla="*/ 3567259 w 12192000"/>
              <a:gd name="connsiteY147" fmla="*/ 1893482 h 2237474"/>
              <a:gd name="connsiteX148" fmla="*/ 3405770 w 12192000"/>
              <a:gd name="connsiteY148" fmla="*/ 1904591 h 2237474"/>
              <a:gd name="connsiteX149" fmla="*/ 3280097 w 12192000"/>
              <a:gd name="connsiteY149" fmla="*/ 1919610 h 2237474"/>
              <a:gd name="connsiteX150" fmla="*/ 3123424 w 12192000"/>
              <a:gd name="connsiteY150" fmla="*/ 1952930 h 2237474"/>
              <a:gd name="connsiteX151" fmla="*/ 3009910 w 12192000"/>
              <a:gd name="connsiteY151" fmla="*/ 1957866 h 2237474"/>
              <a:gd name="connsiteX152" fmla="*/ 2995934 w 12192000"/>
              <a:gd name="connsiteY152" fmla="*/ 1967085 h 2237474"/>
              <a:gd name="connsiteX153" fmla="*/ 2980071 w 12192000"/>
              <a:gd name="connsiteY153" fmla="*/ 1972988 h 2237474"/>
              <a:gd name="connsiteX154" fmla="*/ 2978094 w 12192000"/>
              <a:gd name="connsiteY154" fmla="*/ 1972369 h 2237474"/>
              <a:gd name="connsiteX155" fmla="*/ 2942858 w 12192000"/>
              <a:gd name="connsiteY155" fmla="*/ 1981367 h 2237474"/>
              <a:gd name="connsiteX156" fmla="*/ 2875436 w 12192000"/>
              <a:gd name="connsiteY156" fmla="*/ 1996977 h 2237474"/>
              <a:gd name="connsiteX157" fmla="*/ 2874892 w 12192000"/>
              <a:gd name="connsiteY157" fmla="*/ 1996085 h 2237474"/>
              <a:gd name="connsiteX158" fmla="*/ 2864145 w 12192000"/>
              <a:gd name="connsiteY158" fmla="*/ 1994061 h 2237474"/>
              <a:gd name="connsiteX159" fmla="*/ 2843662 w 12192000"/>
              <a:gd name="connsiteY159" fmla="*/ 1992498 h 2237474"/>
              <a:gd name="connsiteX160" fmla="*/ 2796128 w 12192000"/>
              <a:gd name="connsiteY160" fmla="*/ 1976403 h 2237474"/>
              <a:gd name="connsiteX161" fmla="*/ 2756784 w 12192000"/>
              <a:gd name="connsiteY161" fmla="*/ 1985116 h 2237474"/>
              <a:gd name="connsiteX162" fmla="*/ 2748833 w 12192000"/>
              <a:gd name="connsiteY162" fmla="*/ 1986323 h 2237474"/>
              <a:gd name="connsiteX163" fmla="*/ 2748661 w 12192000"/>
              <a:gd name="connsiteY163" fmla="*/ 1986122 h 2237474"/>
              <a:gd name="connsiteX164" fmla="*/ 2740251 w 12192000"/>
              <a:gd name="connsiteY164" fmla="*/ 1986946 h 2237474"/>
              <a:gd name="connsiteX165" fmla="*/ 2718916 w 12192000"/>
              <a:gd name="connsiteY165" fmla="*/ 1990867 h 2237474"/>
              <a:gd name="connsiteX166" fmla="*/ 2713522 w 12192000"/>
              <a:gd name="connsiteY166" fmla="*/ 1990173 h 2237474"/>
              <a:gd name="connsiteX167" fmla="*/ 2680597 w 12192000"/>
              <a:gd name="connsiteY167" fmla="*/ 1984996 h 2237474"/>
              <a:gd name="connsiteX168" fmla="*/ 2578178 w 12192000"/>
              <a:gd name="connsiteY168" fmla="*/ 1990531 h 2237474"/>
              <a:gd name="connsiteX169" fmla="*/ 2476147 w 12192000"/>
              <a:gd name="connsiteY169" fmla="*/ 1998305 h 2237474"/>
              <a:gd name="connsiteX170" fmla="*/ 2373568 w 12192000"/>
              <a:gd name="connsiteY170" fmla="*/ 2003219 h 2237474"/>
              <a:gd name="connsiteX171" fmla="*/ 2321399 w 12192000"/>
              <a:gd name="connsiteY171" fmla="*/ 1989467 h 2237474"/>
              <a:gd name="connsiteX172" fmla="*/ 2315525 w 12192000"/>
              <a:gd name="connsiteY172" fmla="*/ 1989708 h 2237474"/>
              <a:gd name="connsiteX173" fmla="*/ 2300792 w 12192000"/>
              <a:gd name="connsiteY173" fmla="*/ 1994290 h 2237474"/>
              <a:gd name="connsiteX174" fmla="*/ 2295469 w 12192000"/>
              <a:gd name="connsiteY174" fmla="*/ 1996659 h 2237474"/>
              <a:gd name="connsiteX175" fmla="*/ 2287219 w 12192000"/>
              <a:gd name="connsiteY175" fmla="*/ 1998750 h 2237474"/>
              <a:gd name="connsiteX176" fmla="*/ 2286948 w 12192000"/>
              <a:gd name="connsiteY176" fmla="*/ 1998596 h 2237474"/>
              <a:gd name="connsiteX177" fmla="*/ 2243069 w 12192000"/>
              <a:gd name="connsiteY177" fmla="*/ 2015111 h 2237474"/>
              <a:gd name="connsiteX178" fmla="*/ 2186609 w 12192000"/>
              <a:gd name="connsiteY178" fmla="*/ 2008263 h 2237474"/>
              <a:gd name="connsiteX179" fmla="*/ 2164831 w 12192000"/>
              <a:gd name="connsiteY179" fmla="*/ 2010143 h 2237474"/>
              <a:gd name="connsiteX180" fmla="*/ 2152836 w 12192000"/>
              <a:gd name="connsiteY180" fmla="*/ 2010048 h 2237474"/>
              <a:gd name="connsiteX181" fmla="*/ 2117102 w 12192000"/>
              <a:gd name="connsiteY181" fmla="*/ 2023004 h 2237474"/>
              <a:gd name="connsiteX182" fmla="*/ 2111935 w 12192000"/>
              <a:gd name="connsiteY182" fmla="*/ 2023163 h 2237474"/>
              <a:gd name="connsiteX183" fmla="*/ 2089991 w 12192000"/>
              <a:gd name="connsiteY183" fmla="*/ 2034193 h 2237474"/>
              <a:gd name="connsiteX184" fmla="*/ 2058061 w 12192000"/>
              <a:gd name="connsiteY184" fmla="*/ 2047942 h 2237474"/>
              <a:gd name="connsiteX185" fmla="*/ 2055737 w 12192000"/>
              <a:gd name="connsiteY185" fmla="*/ 2047704 h 2237474"/>
              <a:gd name="connsiteX186" fmla="*/ 2042244 w 12192000"/>
              <a:gd name="connsiteY186" fmla="*/ 2055560 h 2237474"/>
              <a:gd name="connsiteX187" fmla="*/ 1976224 w 12192000"/>
              <a:gd name="connsiteY187" fmla="*/ 2074257 h 2237474"/>
              <a:gd name="connsiteX188" fmla="*/ 1877728 w 12192000"/>
              <a:gd name="connsiteY188" fmla="*/ 2101004 h 2237474"/>
              <a:gd name="connsiteX189" fmla="*/ 1759056 w 12192000"/>
              <a:gd name="connsiteY189" fmla="*/ 2125608 h 2237474"/>
              <a:gd name="connsiteX190" fmla="*/ 1637948 w 12192000"/>
              <a:gd name="connsiteY190" fmla="*/ 2172597 h 2237474"/>
              <a:gd name="connsiteX191" fmla="*/ 1434549 w 12192000"/>
              <a:gd name="connsiteY191" fmla="*/ 2234522 h 2237474"/>
              <a:gd name="connsiteX192" fmla="*/ 1398481 w 12192000"/>
              <a:gd name="connsiteY192" fmla="*/ 2237074 h 2237474"/>
              <a:gd name="connsiteX193" fmla="*/ 1398407 w 12192000"/>
              <a:gd name="connsiteY193" fmla="*/ 2237095 h 2237474"/>
              <a:gd name="connsiteX194" fmla="*/ 1370962 w 12192000"/>
              <a:gd name="connsiteY194" fmla="*/ 2237474 h 2237474"/>
              <a:gd name="connsiteX195" fmla="*/ 1356367 w 12192000"/>
              <a:gd name="connsiteY195" fmla="*/ 2235089 h 2237474"/>
              <a:gd name="connsiteX196" fmla="*/ 1324828 w 12192000"/>
              <a:gd name="connsiteY196" fmla="*/ 2231968 h 2237474"/>
              <a:gd name="connsiteX197" fmla="*/ 1297744 w 12192000"/>
              <a:gd name="connsiteY197" fmla="*/ 2235849 h 2237474"/>
              <a:gd name="connsiteX198" fmla="*/ 1286236 w 12192000"/>
              <a:gd name="connsiteY198" fmla="*/ 2233135 h 2237474"/>
              <a:gd name="connsiteX199" fmla="*/ 1283504 w 12192000"/>
              <a:gd name="connsiteY199" fmla="*/ 2233797 h 2237474"/>
              <a:gd name="connsiteX200" fmla="*/ 1279765 w 12192000"/>
              <a:gd name="connsiteY200" fmla="*/ 2229639 h 2237474"/>
              <a:gd name="connsiteX201" fmla="*/ 1195347 w 12192000"/>
              <a:gd name="connsiteY201" fmla="*/ 2212354 h 2237474"/>
              <a:gd name="connsiteX202" fmla="*/ 970251 w 12192000"/>
              <a:gd name="connsiteY202" fmla="*/ 2221029 h 2237474"/>
              <a:gd name="connsiteX203" fmla="*/ 812914 w 12192000"/>
              <a:gd name="connsiteY203" fmla="*/ 2202752 h 2237474"/>
              <a:gd name="connsiteX204" fmla="*/ 800195 w 12192000"/>
              <a:gd name="connsiteY204" fmla="*/ 2209407 h 2237474"/>
              <a:gd name="connsiteX205" fmla="*/ 784978 w 12192000"/>
              <a:gd name="connsiteY205" fmla="*/ 2212360 h 2237474"/>
              <a:gd name="connsiteX206" fmla="*/ 681987 w 12192000"/>
              <a:gd name="connsiteY206" fmla="*/ 2216757 h 2237474"/>
              <a:gd name="connsiteX207" fmla="*/ 669923 w 12192000"/>
              <a:gd name="connsiteY207" fmla="*/ 2211682 h 2237474"/>
              <a:gd name="connsiteX208" fmla="*/ 648680 w 12192000"/>
              <a:gd name="connsiteY208" fmla="*/ 2206229 h 2237474"/>
              <a:gd name="connsiteX209" fmla="*/ 597225 w 12192000"/>
              <a:gd name="connsiteY209" fmla="*/ 2180999 h 2237474"/>
              <a:gd name="connsiteX210" fmla="*/ 558449 w 12192000"/>
              <a:gd name="connsiteY210" fmla="*/ 2182346 h 2237474"/>
              <a:gd name="connsiteX211" fmla="*/ 550517 w 12192000"/>
              <a:gd name="connsiteY211" fmla="*/ 2182060 h 2237474"/>
              <a:gd name="connsiteX212" fmla="*/ 550309 w 12192000"/>
              <a:gd name="connsiteY212" fmla="*/ 2181825 h 2237474"/>
              <a:gd name="connsiteX213" fmla="*/ 541836 w 12192000"/>
              <a:gd name="connsiteY213" fmla="*/ 2181063 h 2237474"/>
              <a:gd name="connsiteX214" fmla="*/ 536057 w 12192000"/>
              <a:gd name="connsiteY214" fmla="*/ 2181537 h 2237474"/>
              <a:gd name="connsiteX215" fmla="*/ 520671 w 12192000"/>
              <a:gd name="connsiteY215" fmla="*/ 2180980 h 2237474"/>
              <a:gd name="connsiteX216" fmla="*/ 515024 w 12192000"/>
              <a:gd name="connsiteY216" fmla="*/ 2179258 h 2237474"/>
              <a:gd name="connsiteX217" fmla="*/ 512278 w 12192000"/>
              <a:gd name="connsiteY217" fmla="*/ 2176369 h 2237474"/>
              <a:gd name="connsiteX218" fmla="*/ 480419 w 12192000"/>
              <a:gd name="connsiteY218" fmla="*/ 2167807 h 2237474"/>
              <a:gd name="connsiteX219" fmla="*/ 413835 w 12192000"/>
              <a:gd name="connsiteY219" fmla="*/ 2156783 h 2237474"/>
              <a:gd name="connsiteX220" fmla="*/ 376513 w 12192000"/>
              <a:gd name="connsiteY220" fmla="*/ 2154014 h 2237474"/>
              <a:gd name="connsiteX221" fmla="*/ 273386 w 12192000"/>
              <a:gd name="connsiteY221" fmla="*/ 2142551 h 2237474"/>
              <a:gd name="connsiteX222" fmla="*/ 169207 w 12192000"/>
              <a:gd name="connsiteY222" fmla="*/ 2128100 h 2237474"/>
              <a:gd name="connsiteX223" fmla="*/ 93149 w 12192000"/>
              <a:gd name="connsiteY223" fmla="*/ 2105324 h 2237474"/>
              <a:gd name="connsiteX224" fmla="*/ 88109 w 12192000"/>
              <a:gd name="connsiteY224" fmla="*/ 2106704 h 2237474"/>
              <a:gd name="connsiteX225" fmla="*/ 80022 w 12192000"/>
              <a:gd name="connsiteY225" fmla="*/ 2107254 h 2237474"/>
              <a:gd name="connsiteX226" fmla="*/ 79717 w 12192000"/>
              <a:gd name="connsiteY226" fmla="*/ 2107046 h 2237474"/>
              <a:gd name="connsiteX227" fmla="*/ 72352 w 12192000"/>
              <a:gd name="connsiteY227" fmla="*/ 2107991 h 2237474"/>
              <a:gd name="connsiteX228" fmla="*/ 37645 w 12192000"/>
              <a:gd name="connsiteY228" fmla="*/ 2115401 h 2237474"/>
              <a:gd name="connsiteX229" fmla="*/ 4572 w 12192000"/>
              <a:gd name="connsiteY229" fmla="*/ 2111091 h 2237474"/>
              <a:gd name="connsiteX230" fmla="*/ 0 w 12192000"/>
              <a:gd name="connsiteY230" fmla="*/ 2110468 h 2237474"/>
              <a:gd name="connsiteX231" fmla="*/ 0 w 12192000"/>
              <a:gd name="connsiteY23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16595 w 12192000"/>
              <a:gd name="connsiteY97" fmla="*/ 1667475 h 2237474"/>
              <a:gd name="connsiteX98" fmla="*/ 6508541 w 12192000"/>
              <a:gd name="connsiteY98" fmla="*/ 1668757 h 2237474"/>
              <a:gd name="connsiteX99" fmla="*/ 6471012 w 12192000"/>
              <a:gd name="connsiteY99" fmla="*/ 1678604 h 2237474"/>
              <a:gd name="connsiteX100" fmla="*/ 6415265 w 12192000"/>
              <a:gd name="connsiteY100" fmla="*/ 1665317 h 2237474"/>
              <a:gd name="connsiteX101" fmla="*/ 6364035 w 12192000"/>
              <a:gd name="connsiteY101" fmla="*/ 1667683 h 2237474"/>
              <a:gd name="connsiteX102" fmla="*/ 6280959 w 12192000"/>
              <a:gd name="connsiteY102" fmla="*/ 1689329 h 2237474"/>
              <a:gd name="connsiteX103" fmla="*/ 6243319 w 12192000"/>
              <a:gd name="connsiteY103" fmla="*/ 1695560 h 2237474"/>
              <a:gd name="connsiteX104" fmla="*/ 6098321 w 12192000"/>
              <a:gd name="connsiteY104" fmla="*/ 1721646 h 2237474"/>
              <a:gd name="connsiteX105" fmla="*/ 5880652 w 12192000"/>
              <a:gd name="connsiteY105" fmla="*/ 1779643 h 2237474"/>
              <a:gd name="connsiteX106" fmla="*/ 5785959 w 12192000"/>
              <a:gd name="connsiteY106" fmla="*/ 1775307 h 2237474"/>
              <a:gd name="connsiteX107" fmla="*/ 5643534 w 12192000"/>
              <a:gd name="connsiteY107" fmla="*/ 1802919 h 2237474"/>
              <a:gd name="connsiteX108" fmla="*/ 5518799 w 12192000"/>
              <a:gd name="connsiteY108" fmla="*/ 1818312 h 2237474"/>
              <a:gd name="connsiteX109" fmla="*/ 5505014 w 12192000"/>
              <a:gd name="connsiteY109" fmla="*/ 1819259 h 2237474"/>
              <a:gd name="connsiteX110" fmla="*/ 5453307 w 12192000"/>
              <a:gd name="connsiteY110" fmla="*/ 1815450 h 2237474"/>
              <a:gd name="connsiteX111" fmla="*/ 5364192 w 12192000"/>
              <a:gd name="connsiteY111" fmla="*/ 1826074 h 2237474"/>
              <a:gd name="connsiteX112" fmla="*/ 5350380 w 12192000"/>
              <a:gd name="connsiteY112" fmla="*/ 1830891 h 2237474"/>
              <a:gd name="connsiteX113" fmla="*/ 5259633 w 12192000"/>
              <a:gd name="connsiteY113" fmla="*/ 1837160 h 2237474"/>
              <a:gd name="connsiteX114" fmla="*/ 5197513 w 12192000"/>
              <a:gd name="connsiteY114" fmla="*/ 1844718 h 2237474"/>
              <a:gd name="connsiteX115" fmla="*/ 5184170 w 12192000"/>
              <a:gd name="connsiteY115" fmla="*/ 1849402 h 2237474"/>
              <a:gd name="connsiteX116" fmla="*/ 5168852 w 12192000"/>
              <a:gd name="connsiteY116" fmla="*/ 1844846 h 2237474"/>
              <a:gd name="connsiteX117" fmla="*/ 5164370 w 12192000"/>
              <a:gd name="connsiteY117" fmla="*/ 1840597 h 2237474"/>
              <a:gd name="connsiteX118" fmla="*/ 5114927 w 12192000"/>
              <a:gd name="connsiteY118" fmla="*/ 1847827 h 2237474"/>
              <a:gd name="connsiteX119" fmla="*/ 5108970 w 12192000"/>
              <a:gd name="connsiteY119" fmla="*/ 1847935 h 2237474"/>
              <a:gd name="connsiteX120" fmla="*/ 5067961 w 12192000"/>
              <a:gd name="connsiteY120" fmla="*/ 1845917 h 2237474"/>
              <a:gd name="connsiteX121" fmla="*/ 5007075 w 12192000"/>
              <a:gd name="connsiteY121" fmla="*/ 1838626 h 2237474"/>
              <a:gd name="connsiteX122" fmla="*/ 4944087 w 12192000"/>
              <a:gd name="connsiteY122" fmla="*/ 1823332 h 2237474"/>
              <a:gd name="connsiteX123" fmla="*/ 4907662 w 12192000"/>
              <a:gd name="connsiteY123" fmla="*/ 1816900 h 2237474"/>
              <a:gd name="connsiteX124" fmla="*/ 4882386 w 12192000"/>
              <a:gd name="connsiteY124" fmla="*/ 1809844 h 2237474"/>
              <a:gd name="connsiteX125" fmla="*/ 4811440 w 12192000"/>
              <a:gd name="connsiteY125" fmla="*/ 1804655 h 2237474"/>
              <a:gd name="connsiteX126" fmla="*/ 4691075 w 12192000"/>
              <a:gd name="connsiteY126" fmla="*/ 1801389 h 2237474"/>
              <a:gd name="connsiteX127" fmla="*/ 4611738 w 12192000"/>
              <a:gd name="connsiteY127" fmla="*/ 1776964 h 2237474"/>
              <a:gd name="connsiteX128" fmla="*/ 4560070 w 12192000"/>
              <a:gd name="connsiteY128" fmla="*/ 1785640 h 2237474"/>
              <a:gd name="connsiteX129" fmla="*/ 4536503 w 12192000"/>
              <a:gd name="connsiteY129" fmla="*/ 1785334 h 2237474"/>
              <a:gd name="connsiteX130" fmla="*/ 4513724 w 12192000"/>
              <a:gd name="connsiteY130" fmla="*/ 1791996 h 2237474"/>
              <a:gd name="connsiteX131" fmla="*/ 4459810 w 12192000"/>
              <a:gd name="connsiteY131" fmla="*/ 1797886 h 2237474"/>
              <a:gd name="connsiteX132" fmla="*/ 4379064 w 12192000"/>
              <a:gd name="connsiteY132" fmla="*/ 1817177 h 2237474"/>
              <a:gd name="connsiteX133" fmla="*/ 4319209 w 12192000"/>
              <a:gd name="connsiteY133" fmla="*/ 1834833 h 2237474"/>
              <a:gd name="connsiteX134" fmla="*/ 4290981 w 12192000"/>
              <a:gd name="connsiteY134" fmla="*/ 1839677 h 2237474"/>
              <a:gd name="connsiteX135" fmla="*/ 4285792 w 12192000"/>
              <a:gd name="connsiteY135" fmla="*/ 1836231 h 2237474"/>
              <a:gd name="connsiteX136" fmla="*/ 4238372 w 12192000"/>
              <a:gd name="connsiteY136" fmla="*/ 1851480 h 2237474"/>
              <a:gd name="connsiteX137" fmla="*/ 4232517 w 12192000"/>
              <a:gd name="connsiteY137" fmla="*/ 1852567 h 2237474"/>
              <a:gd name="connsiteX138" fmla="*/ 4191732 w 12192000"/>
              <a:gd name="connsiteY138" fmla="*/ 1857328 h 2237474"/>
              <a:gd name="connsiteX139" fmla="*/ 4065532 w 12192000"/>
              <a:gd name="connsiteY139" fmla="*/ 1855477 h 2237474"/>
              <a:gd name="connsiteX140" fmla="*/ 4028460 w 12192000"/>
              <a:gd name="connsiteY140" fmla="*/ 1855137 h 2237474"/>
              <a:gd name="connsiteX141" fmla="*/ 4002267 w 12192000"/>
              <a:gd name="connsiteY141" fmla="*/ 1852352 h 2237474"/>
              <a:gd name="connsiteX142" fmla="*/ 3931396 w 12192000"/>
              <a:gd name="connsiteY142" fmla="*/ 1858915 h 2237474"/>
              <a:gd name="connsiteX143" fmla="*/ 3812162 w 12192000"/>
              <a:gd name="connsiteY143" fmla="*/ 1875501 h 2237474"/>
              <a:gd name="connsiteX144" fmla="*/ 3729530 w 12192000"/>
              <a:gd name="connsiteY144" fmla="*/ 1864513 h 2237474"/>
              <a:gd name="connsiteX145" fmla="*/ 3680177 w 12192000"/>
              <a:gd name="connsiteY145" fmla="*/ 1881552 h 2237474"/>
              <a:gd name="connsiteX146" fmla="*/ 3567259 w 12192000"/>
              <a:gd name="connsiteY146" fmla="*/ 1893482 h 2237474"/>
              <a:gd name="connsiteX147" fmla="*/ 3405770 w 12192000"/>
              <a:gd name="connsiteY147" fmla="*/ 1904591 h 2237474"/>
              <a:gd name="connsiteX148" fmla="*/ 3280097 w 12192000"/>
              <a:gd name="connsiteY148" fmla="*/ 1919610 h 2237474"/>
              <a:gd name="connsiteX149" fmla="*/ 3123424 w 12192000"/>
              <a:gd name="connsiteY149" fmla="*/ 1952930 h 2237474"/>
              <a:gd name="connsiteX150" fmla="*/ 3009910 w 12192000"/>
              <a:gd name="connsiteY150" fmla="*/ 1957866 h 2237474"/>
              <a:gd name="connsiteX151" fmla="*/ 2995934 w 12192000"/>
              <a:gd name="connsiteY151" fmla="*/ 1967085 h 2237474"/>
              <a:gd name="connsiteX152" fmla="*/ 2980071 w 12192000"/>
              <a:gd name="connsiteY152" fmla="*/ 1972988 h 2237474"/>
              <a:gd name="connsiteX153" fmla="*/ 2978094 w 12192000"/>
              <a:gd name="connsiteY153" fmla="*/ 1972369 h 2237474"/>
              <a:gd name="connsiteX154" fmla="*/ 2942858 w 12192000"/>
              <a:gd name="connsiteY154" fmla="*/ 1981367 h 2237474"/>
              <a:gd name="connsiteX155" fmla="*/ 2875436 w 12192000"/>
              <a:gd name="connsiteY155" fmla="*/ 1996977 h 2237474"/>
              <a:gd name="connsiteX156" fmla="*/ 2874892 w 12192000"/>
              <a:gd name="connsiteY156" fmla="*/ 1996085 h 2237474"/>
              <a:gd name="connsiteX157" fmla="*/ 2864145 w 12192000"/>
              <a:gd name="connsiteY157" fmla="*/ 1994061 h 2237474"/>
              <a:gd name="connsiteX158" fmla="*/ 2843662 w 12192000"/>
              <a:gd name="connsiteY158" fmla="*/ 1992498 h 2237474"/>
              <a:gd name="connsiteX159" fmla="*/ 2796128 w 12192000"/>
              <a:gd name="connsiteY159" fmla="*/ 1976403 h 2237474"/>
              <a:gd name="connsiteX160" fmla="*/ 2756784 w 12192000"/>
              <a:gd name="connsiteY160" fmla="*/ 1985116 h 2237474"/>
              <a:gd name="connsiteX161" fmla="*/ 2748833 w 12192000"/>
              <a:gd name="connsiteY161" fmla="*/ 1986323 h 2237474"/>
              <a:gd name="connsiteX162" fmla="*/ 2748661 w 12192000"/>
              <a:gd name="connsiteY162" fmla="*/ 1986122 h 2237474"/>
              <a:gd name="connsiteX163" fmla="*/ 2740251 w 12192000"/>
              <a:gd name="connsiteY163" fmla="*/ 1986946 h 2237474"/>
              <a:gd name="connsiteX164" fmla="*/ 2718916 w 12192000"/>
              <a:gd name="connsiteY164" fmla="*/ 1990867 h 2237474"/>
              <a:gd name="connsiteX165" fmla="*/ 2713522 w 12192000"/>
              <a:gd name="connsiteY165" fmla="*/ 1990173 h 2237474"/>
              <a:gd name="connsiteX166" fmla="*/ 2680597 w 12192000"/>
              <a:gd name="connsiteY166" fmla="*/ 1984996 h 2237474"/>
              <a:gd name="connsiteX167" fmla="*/ 2578178 w 12192000"/>
              <a:gd name="connsiteY167" fmla="*/ 1990531 h 2237474"/>
              <a:gd name="connsiteX168" fmla="*/ 2476147 w 12192000"/>
              <a:gd name="connsiteY168" fmla="*/ 1998305 h 2237474"/>
              <a:gd name="connsiteX169" fmla="*/ 2373568 w 12192000"/>
              <a:gd name="connsiteY169" fmla="*/ 2003219 h 2237474"/>
              <a:gd name="connsiteX170" fmla="*/ 2321399 w 12192000"/>
              <a:gd name="connsiteY170" fmla="*/ 1989467 h 2237474"/>
              <a:gd name="connsiteX171" fmla="*/ 2315525 w 12192000"/>
              <a:gd name="connsiteY171" fmla="*/ 1989708 h 2237474"/>
              <a:gd name="connsiteX172" fmla="*/ 2300792 w 12192000"/>
              <a:gd name="connsiteY172" fmla="*/ 1994290 h 2237474"/>
              <a:gd name="connsiteX173" fmla="*/ 2295469 w 12192000"/>
              <a:gd name="connsiteY173" fmla="*/ 1996659 h 2237474"/>
              <a:gd name="connsiteX174" fmla="*/ 2287219 w 12192000"/>
              <a:gd name="connsiteY174" fmla="*/ 1998750 h 2237474"/>
              <a:gd name="connsiteX175" fmla="*/ 2286948 w 12192000"/>
              <a:gd name="connsiteY175" fmla="*/ 1998596 h 2237474"/>
              <a:gd name="connsiteX176" fmla="*/ 2243069 w 12192000"/>
              <a:gd name="connsiteY176" fmla="*/ 2015111 h 2237474"/>
              <a:gd name="connsiteX177" fmla="*/ 2186609 w 12192000"/>
              <a:gd name="connsiteY177" fmla="*/ 2008263 h 2237474"/>
              <a:gd name="connsiteX178" fmla="*/ 2164831 w 12192000"/>
              <a:gd name="connsiteY178" fmla="*/ 2010143 h 2237474"/>
              <a:gd name="connsiteX179" fmla="*/ 2152836 w 12192000"/>
              <a:gd name="connsiteY179" fmla="*/ 2010048 h 2237474"/>
              <a:gd name="connsiteX180" fmla="*/ 2117102 w 12192000"/>
              <a:gd name="connsiteY180" fmla="*/ 2023004 h 2237474"/>
              <a:gd name="connsiteX181" fmla="*/ 2111935 w 12192000"/>
              <a:gd name="connsiteY181" fmla="*/ 2023163 h 2237474"/>
              <a:gd name="connsiteX182" fmla="*/ 2089991 w 12192000"/>
              <a:gd name="connsiteY182" fmla="*/ 2034193 h 2237474"/>
              <a:gd name="connsiteX183" fmla="*/ 2058061 w 12192000"/>
              <a:gd name="connsiteY183" fmla="*/ 2047942 h 2237474"/>
              <a:gd name="connsiteX184" fmla="*/ 2055737 w 12192000"/>
              <a:gd name="connsiteY184" fmla="*/ 2047704 h 2237474"/>
              <a:gd name="connsiteX185" fmla="*/ 2042244 w 12192000"/>
              <a:gd name="connsiteY185" fmla="*/ 2055560 h 2237474"/>
              <a:gd name="connsiteX186" fmla="*/ 1976224 w 12192000"/>
              <a:gd name="connsiteY186" fmla="*/ 2074257 h 2237474"/>
              <a:gd name="connsiteX187" fmla="*/ 1877728 w 12192000"/>
              <a:gd name="connsiteY187" fmla="*/ 2101004 h 2237474"/>
              <a:gd name="connsiteX188" fmla="*/ 1759056 w 12192000"/>
              <a:gd name="connsiteY188" fmla="*/ 2125608 h 2237474"/>
              <a:gd name="connsiteX189" fmla="*/ 1637948 w 12192000"/>
              <a:gd name="connsiteY189" fmla="*/ 2172597 h 2237474"/>
              <a:gd name="connsiteX190" fmla="*/ 1434549 w 12192000"/>
              <a:gd name="connsiteY190" fmla="*/ 2234522 h 2237474"/>
              <a:gd name="connsiteX191" fmla="*/ 1398481 w 12192000"/>
              <a:gd name="connsiteY191" fmla="*/ 2237074 h 2237474"/>
              <a:gd name="connsiteX192" fmla="*/ 1398407 w 12192000"/>
              <a:gd name="connsiteY192" fmla="*/ 2237095 h 2237474"/>
              <a:gd name="connsiteX193" fmla="*/ 1370962 w 12192000"/>
              <a:gd name="connsiteY193" fmla="*/ 2237474 h 2237474"/>
              <a:gd name="connsiteX194" fmla="*/ 1356367 w 12192000"/>
              <a:gd name="connsiteY194" fmla="*/ 2235089 h 2237474"/>
              <a:gd name="connsiteX195" fmla="*/ 1324828 w 12192000"/>
              <a:gd name="connsiteY195" fmla="*/ 2231968 h 2237474"/>
              <a:gd name="connsiteX196" fmla="*/ 1297744 w 12192000"/>
              <a:gd name="connsiteY196" fmla="*/ 2235849 h 2237474"/>
              <a:gd name="connsiteX197" fmla="*/ 1286236 w 12192000"/>
              <a:gd name="connsiteY197" fmla="*/ 2233135 h 2237474"/>
              <a:gd name="connsiteX198" fmla="*/ 1283504 w 12192000"/>
              <a:gd name="connsiteY198" fmla="*/ 2233797 h 2237474"/>
              <a:gd name="connsiteX199" fmla="*/ 1279765 w 12192000"/>
              <a:gd name="connsiteY199" fmla="*/ 2229639 h 2237474"/>
              <a:gd name="connsiteX200" fmla="*/ 1195347 w 12192000"/>
              <a:gd name="connsiteY200" fmla="*/ 2212354 h 2237474"/>
              <a:gd name="connsiteX201" fmla="*/ 970251 w 12192000"/>
              <a:gd name="connsiteY201" fmla="*/ 2221029 h 2237474"/>
              <a:gd name="connsiteX202" fmla="*/ 812914 w 12192000"/>
              <a:gd name="connsiteY202" fmla="*/ 2202752 h 2237474"/>
              <a:gd name="connsiteX203" fmla="*/ 800195 w 12192000"/>
              <a:gd name="connsiteY203" fmla="*/ 2209407 h 2237474"/>
              <a:gd name="connsiteX204" fmla="*/ 784978 w 12192000"/>
              <a:gd name="connsiteY204" fmla="*/ 2212360 h 2237474"/>
              <a:gd name="connsiteX205" fmla="*/ 681987 w 12192000"/>
              <a:gd name="connsiteY205" fmla="*/ 2216757 h 2237474"/>
              <a:gd name="connsiteX206" fmla="*/ 669923 w 12192000"/>
              <a:gd name="connsiteY206" fmla="*/ 2211682 h 2237474"/>
              <a:gd name="connsiteX207" fmla="*/ 648680 w 12192000"/>
              <a:gd name="connsiteY207" fmla="*/ 2206229 h 2237474"/>
              <a:gd name="connsiteX208" fmla="*/ 597225 w 12192000"/>
              <a:gd name="connsiteY208" fmla="*/ 2180999 h 2237474"/>
              <a:gd name="connsiteX209" fmla="*/ 558449 w 12192000"/>
              <a:gd name="connsiteY209" fmla="*/ 2182346 h 2237474"/>
              <a:gd name="connsiteX210" fmla="*/ 550517 w 12192000"/>
              <a:gd name="connsiteY210" fmla="*/ 2182060 h 2237474"/>
              <a:gd name="connsiteX211" fmla="*/ 550309 w 12192000"/>
              <a:gd name="connsiteY211" fmla="*/ 2181825 h 2237474"/>
              <a:gd name="connsiteX212" fmla="*/ 541836 w 12192000"/>
              <a:gd name="connsiteY212" fmla="*/ 2181063 h 2237474"/>
              <a:gd name="connsiteX213" fmla="*/ 536057 w 12192000"/>
              <a:gd name="connsiteY213" fmla="*/ 2181537 h 2237474"/>
              <a:gd name="connsiteX214" fmla="*/ 520671 w 12192000"/>
              <a:gd name="connsiteY214" fmla="*/ 2180980 h 2237474"/>
              <a:gd name="connsiteX215" fmla="*/ 515024 w 12192000"/>
              <a:gd name="connsiteY215" fmla="*/ 2179258 h 2237474"/>
              <a:gd name="connsiteX216" fmla="*/ 512278 w 12192000"/>
              <a:gd name="connsiteY216" fmla="*/ 2176369 h 2237474"/>
              <a:gd name="connsiteX217" fmla="*/ 480419 w 12192000"/>
              <a:gd name="connsiteY217" fmla="*/ 2167807 h 2237474"/>
              <a:gd name="connsiteX218" fmla="*/ 413835 w 12192000"/>
              <a:gd name="connsiteY218" fmla="*/ 2156783 h 2237474"/>
              <a:gd name="connsiteX219" fmla="*/ 376513 w 12192000"/>
              <a:gd name="connsiteY219" fmla="*/ 2154014 h 2237474"/>
              <a:gd name="connsiteX220" fmla="*/ 273386 w 12192000"/>
              <a:gd name="connsiteY220" fmla="*/ 2142551 h 2237474"/>
              <a:gd name="connsiteX221" fmla="*/ 169207 w 12192000"/>
              <a:gd name="connsiteY221" fmla="*/ 2128100 h 2237474"/>
              <a:gd name="connsiteX222" fmla="*/ 93149 w 12192000"/>
              <a:gd name="connsiteY222" fmla="*/ 2105324 h 2237474"/>
              <a:gd name="connsiteX223" fmla="*/ 88109 w 12192000"/>
              <a:gd name="connsiteY223" fmla="*/ 2106704 h 2237474"/>
              <a:gd name="connsiteX224" fmla="*/ 80022 w 12192000"/>
              <a:gd name="connsiteY224" fmla="*/ 2107254 h 2237474"/>
              <a:gd name="connsiteX225" fmla="*/ 79717 w 12192000"/>
              <a:gd name="connsiteY225" fmla="*/ 2107046 h 2237474"/>
              <a:gd name="connsiteX226" fmla="*/ 72352 w 12192000"/>
              <a:gd name="connsiteY226" fmla="*/ 2107991 h 2237474"/>
              <a:gd name="connsiteX227" fmla="*/ 37645 w 12192000"/>
              <a:gd name="connsiteY227" fmla="*/ 2115401 h 2237474"/>
              <a:gd name="connsiteX228" fmla="*/ 4572 w 12192000"/>
              <a:gd name="connsiteY228" fmla="*/ 2111091 h 2237474"/>
              <a:gd name="connsiteX229" fmla="*/ 0 w 12192000"/>
              <a:gd name="connsiteY229" fmla="*/ 2110468 h 2237474"/>
              <a:gd name="connsiteX230" fmla="*/ 0 w 12192000"/>
              <a:gd name="connsiteY23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02328 w 12192000"/>
              <a:gd name="connsiteY67" fmla="*/ 1345865 h 2237474"/>
              <a:gd name="connsiteX68" fmla="*/ 7898322 w 12192000"/>
              <a:gd name="connsiteY68" fmla="*/ 1345689 h 2237474"/>
              <a:gd name="connsiteX69" fmla="*/ 7875879 w 12192000"/>
              <a:gd name="connsiteY69" fmla="*/ 1345646 h 2237474"/>
              <a:gd name="connsiteX70" fmla="*/ 7840612 w 12192000"/>
              <a:gd name="connsiteY70" fmla="*/ 1369373 h 2237474"/>
              <a:gd name="connsiteX71" fmla="*/ 7786819 w 12192000"/>
              <a:gd name="connsiteY71" fmla="*/ 1378970 h 2237474"/>
              <a:gd name="connsiteX72" fmla="*/ 7548172 w 12192000"/>
              <a:gd name="connsiteY72" fmla="*/ 1417460 h 2237474"/>
              <a:gd name="connsiteX73" fmla="*/ 7483437 w 12192000"/>
              <a:gd name="connsiteY73" fmla="*/ 1478152 h 2237474"/>
              <a:gd name="connsiteX74" fmla="*/ 7377870 w 12192000"/>
              <a:gd name="connsiteY74" fmla="*/ 1523319 h 2237474"/>
              <a:gd name="connsiteX75" fmla="*/ 7230737 w 12192000"/>
              <a:gd name="connsiteY75" fmla="*/ 1562633 h 2237474"/>
              <a:gd name="connsiteX76" fmla="*/ 7224458 w 12192000"/>
              <a:gd name="connsiteY76" fmla="*/ 1573008 h 2237474"/>
              <a:gd name="connsiteX77" fmla="*/ 7213486 w 12192000"/>
              <a:gd name="connsiteY77" fmla="*/ 1580987 h 2237474"/>
              <a:gd name="connsiteX78" fmla="*/ 7210972 w 12192000"/>
              <a:gd name="connsiteY78" fmla="*/ 1580856 h 2237474"/>
              <a:gd name="connsiteX79" fmla="*/ 7183121 w 12192000"/>
              <a:gd name="connsiteY79" fmla="*/ 1595162 h 2237474"/>
              <a:gd name="connsiteX80" fmla="*/ 7164601 w 12192000"/>
              <a:gd name="connsiteY80" fmla="*/ 1606490 h 2237474"/>
              <a:gd name="connsiteX81" fmla="*/ 7159286 w 12192000"/>
              <a:gd name="connsiteY81" fmla="*/ 1606850 h 2237474"/>
              <a:gd name="connsiteX82" fmla="*/ 7114651 w 12192000"/>
              <a:gd name="connsiteY82" fmla="*/ 1620959 h 2237474"/>
              <a:gd name="connsiteX83" fmla="*/ 7092727 w 12192000"/>
              <a:gd name="connsiteY83" fmla="*/ 1623628 h 2237474"/>
              <a:gd name="connsiteX84" fmla="*/ 7031309 w 12192000"/>
              <a:gd name="connsiteY84" fmla="*/ 1619451 h 2237474"/>
              <a:gd name="connsiteX85" fmla="*/ 6999084 w 12192000"/>
              <a:gd name="connsiteY85" fmla="*/ 1634317 h 2237474"/>
              <a:gd name="connsiteX86" fmla="*/ 6992107 w 12192000"/>
              <a:gd name="connsiteY86" fmla="*/ 1636860 h 2237474"/>
              <a:gd name="connsiteX87" fmla="*/ 6991765 w 12192000"/>
              <a:gd name="connsiteY87" fmla="*/ 1636725 h 2237474"/>
              <a:gd name="connsiteX88" fmla="*/ 6983996 w 12192000"/>
              <a:gd name="connsiteY88" fmla="*/ 1639040 h 2237474"/>
              <a:gd name="connsiteX89" fmla="*/ 6979383 w 12192000"/>
              <a:gd name="connsiteY89" fmla="*/ 1641496 h 2237474"/>
              <a:gd name="connsiteX90" fmla="*/ 6900177 w 12192000"/>
              <a:gd name="connsiteY90" fmla="*/ 1636016 h 2237474"/>
              <a:gd name="connsiteX91" fmla="*/ 6795372 w 12192000"/>
              <a:gd name="connsiteY91" fmla="*/ 1644845 h 2237474"/>
              <a:gd name="connsiteX92" fmla="*/ 6692251 w 12192000"/>
              <a:gd name="connsiteY92" fmla="*/ 1656357 h 2237474"/>
              <a:gd name="connsiteX93" fmla="*/ 6655235 w 12192000"/>
              <a:gd name="connsiteY93" fmla="*/ 1661869 h 2237474"/>
              <a:gd name="connsiteX94" fmla="*/ 6587857 w 12192000"/>
              <a:gd name="connsiteY94" fmla="*/ 1665769 h 2237474"/>
              <a:gd name="connsiteX95" fmla="*/ 6554894 w 12192000"/>
              <a:gd name="connsiteY95" fmla="*/ 1664428 h 2237474"/>
              <a:gd name="connsiteX96" fmla="*/ 6516595 w 12192000"/>
              <a:gd name="connsiteY96" fmla="*/ 1667475 h 2237474"/>
              <a:gd name="connsiteX97" fmla="*/ 6508541 w 12192000"/>
              <a:gd name="connsiteY97" fmla="*/ 1668757 h 2237474"/>
              <a:gd name="connsiteX98" fmla="*/ 6471012 w 12192000"/>
              <a:gd name="connsiteY98" fmla="*/ 1678604 h 2237474"/>
              <a:gd name="connsiteX99" fmla="*/ 6415265 w 12192000"/>
              <a:gd name="connsiteY99" fmla="*/ 1665317 h 2237474"/>
              <a:gd name="connsiteX100" fmla="*/ 6364035 w 12192000"/>
              <a:gd name="connsiteY100" fmla="*/ 1667683 h 2237474"/>
              <a:gd name="connsiteX101" fmla="*/ 6280959 w 12192000"/>
              <a:gd name="connsiteY101" fmla="*/ 1689329 h 2237474"/>
              <a:gd name="connsiteX102" fmla="*/ 6243319 w 12192000"/>
              <a:gd name="connsiteY102" fmla="*/ 1695560 h 2237474"/>
              <a:gd name="connsiteX103" fmla="*/ 6098321 w 12192000"/>
              <a:gd name="connsiteY103" fmla="*/ 1721646 h 2237474"/>
              <a:gd name="connsiteX104" fmla="*/ 5880652 w 12192000"/>
              <a:gd name="connsiteY104" fmla="*/ 1779643 h 2237474"/>
              <a:gd name="connsiteX105" fmla="*/ 5785959 w 12192000"/>
              <a:gd name="connsiteY105" fmla="*/ 1775307 h 2237474"/>
              <a:gd name="connsiteX106" fmla="*/ 5643534 w 12192000"/>
              <a:gd name="connsiteY106" fmla="*/ 1802919 h 2237474"/>
              <a:gd name="connsiteX107" fmla="*/ 5518799 w 12192000"/>
              <a:gd name="connsiteY107" fmla="*/ 1818312 h 2237474"/>
              <a:gd name="connsiteX108" fmla="*/ 5505014 w 12192000"/>
              <a:gd name="connsiteY108" fmla="*/ 1819259 h 2237474"/>
              <a:gd name="connsiteX109" fmla="*/ 5453307 w 12192000"/>
              <a:gd name="connsiteY109" fmla="*/ 1815450 h 2237474"/>
              <a:gd name="connsiteX110" fmla="*/ 5364192 w 12192000"/>
              <a:gd name="connsiteY110" fmla="*/ 1826074 h 2237474"/>
              <a:gd name="connsiteX111" fmla="*/ 5350380 w 12192000"/>
              <a:gd name="connsiteY111" fmla="*/ 1830891 h 2237474"/>
              <a:gd name="connsiteX112" fmla="*/ 5259633 w 12192000"/>
              <a:gd name="connsiteY112" fmla="*/ 1837160 h 2237474"/>
              <a:gd name="connsiteX113" fmla="*/ 5197513 w 12192000"/>
              <a:gd name="connsiteY113" fmla="*/ 1844718 h 2237474"/>
              <a:gd name="connsiteX114" fmla="*/ 5184170 w 12192000"/>
              <a:gd name="connsiteY114" fmla="*/ 1849402 h 2237474"/>
              <a:gd name="connsiteX115" fmla="*/ 5168852 w 12192000"/>
              <a:gd name="connsiteY115" fmla="*/ 1844846 h 2237474"/>
              <a:gd name="connsiteX116" fmla="*/ 5164370 w 12192000"/>
              <a:gd name="connsiteY116" fmla="*/ 1840597 h 2237474"/>
              <a:gd name="connsiteX117" fmla="*/ 5114927 w 12192000"/>
              <a:gd name="connsiteY117" fmla="*/ 1847827 h 2237474"/>
              <a:gd name="connsiteX118" fmla="*/ 5108970 w 12192000"/>
              <a:gd name="connsiteY118" fmla="*/ 1847935 h 2237474"/>
              <a:gd name="connsiteX119" fmla="*/ 5067961 w 12192000"/>
              <a:gd name="connsiteY119" fmla="*/ 1845917 h 2237474"/>
              <a:gd name="connsiteX120" fmla="*/ 5007075 w 12192000"/>
              <a:gd name="connsiteY120" fmla="*/ 1838626 h 2237474"/>
              <a:gd name="connsiteX121" fmla="*/ 4944087 w 12192000"/>
              <a:gd name="connsiteY121" fmla="*/ 1823332 h 2237474"/>
              <a:gd name="connsiteX122" fmla="*/ 4907662 w 12192000"/>
              <a:gd name="connsiteY122" fmla="*/ 1816900 h 2237474"/>
              <a:gd name="connsiteX123" fmla="*/ 4882386 w 12192000"/>
              <a:gd name="connsiteY123" fmla="*/ 1809844 h 2237474"/>
              <a:gd name="connsiteX124" fmla="*/ 4811440 w 12192000"/>
              <a:gd name="connsiteY124" fmla="*/ 1804655 h 2237474"/>
              <a:gd name="connsiteX125" fmla="*/ 4691075 w 12192000"/>
              <a:gd name="connsiteY125" fmla="*/ 1801389 h 2237474"/>
              <a:gd name="connsiteX126" fmla="*/ 4611738 w 12192000"/>
              <a:gd name="connsiteY126" fmla="*/ 1776964 h 2237474"/>
              <a:gd name="connsiteX127" fmla="*/ 4560070 w 12192000"/>
              <a:gd name="connsiteY127" fmla="*/ 1785640 h 2237474"/>
              <a:gd name="connsiteX128" fmla="*/ 4536503 w 12192000"/>
              <a:gd name="connsiteY128" fmla="*/ 1785334 h 2237474"/>
              <a:gd name="connsiteX129" fmla="*/ 4513724 w 12192000"/>
              <a:gd name="connsiteY129" fmla="*/ 1791996 h 2237474"/>
              <a:gd name="connsiteX130" fmla="*/ 4459810 w 12192000"/>
              <a:gd name="connsiteY130" fmla="*/ 1797886 h 2237474"/>
              <a:gd name="connsiteX131" fmla="*/ 4379064 w 12192000"/>
              <a:gd name="connsiteY131" fmla="*/ 1817177 h 2237474"/>
              <a:gd name="connsiteX132" fmla="*/ 4319209 w 12192000"/>
              <a:gd name="connsiteY132" fmla="*/ 1834833 h 2237474"/>
              <a:gd name="connsiteX133" fmla="*/ 4290981 w 12192000"/>
              <a:gd name="connsiteY133" fmla="*/ 1839677 h 2237474"/>
              <a:gd name="connsiteX134" fmla="*/ 4285792 w 12192000"/>
              <a:gd name="connsiteY134" fmla="*/ 1836231 h 2237474"/>
              <a:gd name="connsiteX135" fmla="*/ 4238372 w 12192000"/>
              <a:gd name="connsiteY135" fmla="*/ 1851480 h 2237474"/>
              <a:gd name="connsiteX136" fmla="*/ 4232517 w 12192000"/>
              <a:gd name="connsiteY136" fmla="*/ 1852567 h 2237474"/>
              <a:gd name="connsiteX137" fmla="*/ 4191732 w 12192000"/>
              <a:gd name="connsiteY137" fmla="*/ 1857328 h 2237474"/>
              <a:gd name="connsiteX138" fmla="*/ 4065532 w 12192000"/>
              <a:gd name="connsiteY138" fmla="*/ 1855477 h 2237474"/>
              <a:gd name="connsiteX139" fmla="*/ 4028460 w 12192000"/>
              <a:gd name="connsiteY139" fmla="*/ 1855137 h 2237474"/>
              <a:gd name="connsiteX140" fmla="*/ 4002267 w 12192000"/>
              <a:gd name="connsiteY140" fmla="*/ 1852352 h 2237474"/>
              <a:gd name="connsiteX141" fmla="*/ 3931396 w 12192000"/>
              <a:gd name="connsiteY141" fmla="*/ 1858915 h 2237474"/>
              <a:gd name="connsiteX142" fmla="*/ 3812162 w 12192000"/>
              <a:gd name="connsiteY142" fmla="*/ 1875501 h 2237474"/>
              <a:gd name="connsiteX143" fmla="*/ 3729530 w 12192000"/>
              <a:gd name="connsiteY143" fmla="*/ 1864513 h 2237474"/>
              <a:gd name="connsiteX144" fmla="*/ 3680177 w 12192000"/>
              <a:gd name="connsiteY144" fmla="*/ 1881552 h 2237474"/>
              <a:gd name="connsiteX145" fmla="*/ 3567259 w 12192000"/>
              <a:gd name="connsiteY145" fmla="*/ 1893482 h 2237474"/>
              <a:gd name="connsiteX146" fmla="*/ 3405770 w 12192000"/>
              <a:gd name="connsiteY146" fmla="*/ 1904591 h 2237474"/>
              <a:gd name="connsiteX147" fmla="*/ 3280097 w 12192000"/>
              <a:gd name="connsiteY147" fmla="*/ 1919610 h 2237474"/>
              <a:gd name="connsiteX148" fmla="*/ 3123424 w 12192000"/>
              <a:gd name="connsiteY148" fmla="*/ 1952930 h 2237474"/>
              <a:gd name="connsiteX149" fmla="*/ 3009910 w 12192000"/>
              <a:gd name="connsiteY149" fmla="*/ 1957866 h 2237474"/>
              <a:gd name="connsiteX150" fmla="*/ 2995934 w 12192000"/>
              <a:gd name="connsiteY150" fmla="*/ 1967085 h 2237474"/>
              <a:gd name="connsiteX151" fmla="*/ 2980071 w 12192000"/>
              <a:gd name="connsiteY151" fmla="*/ 1972988 h 2237474"/>
              <a:gd name="connsiteX152" fmla="*/ 2978094 w 12192000"/>
              <a:gd name="connsiteY152" fmla="*/ 1972369 h 2237474"/>
              <a:gd name="connsiteX153" fmla="*/ 2942858 w 12192000"/>
              <a:gd name="connsiteY153" fmla="*/ 1981367 h 2237474"/>
              <a:gd name="connsiteX154" fmla="*/ 2875436 w 12192000"/>
              <a:gd name="connsiteY154" fmla="*/ 1996977 h 2237474"/>
              <a:gd name="connsiteX155" fmla="*/ 2874892 w 12192000"/>
              <a:gd name="connsiteY155" fmla="*/ 1996085 h 2237474"/>
              <a:gd name="connsiteX156" fmla="*/ 2864145 w 12192000"/>
              <a:gd name="connsiteY156" fmla="*/ 1994061 h 2237474"/>
              <a:gd name="connsiteX157" fmla="*/ 2843662 w 12192000"/>
              <a:gd name="connsiteY157" fmla="*/ 1992498 h 2237474"/>
              <a:gd name="connsiteX158" fmla="*/ 2796128 w 12192000"/>
              <a:gd name="connsiteY158" fmla="*/ 1976403 h 2237474"/>
              <a:gd name="connsiteX159" fmla="*/ 2756784 w 12192000"/>
              <a:gd name="connsiteY159" fmla="*/ 1985116 h 2237474"/>
              <a:gd name="connsiteX160" fmla="*/ 2748833 w 12192000"/>
              <a:gd name="connsiteY160" fmla="*/ 1986323 h 2237474"/>
              <a:gd name="connsiteX161" fmla="*/ 2748661 w 12192000"/>
              <a:gd name="connsiteY161" fmla="*/ 1986122 h 2237474"/>
              <a:gd name="connsiteX162" fmla="*/ 2740251 w 12192000"/>
              <a:gd name="connsiteY162" fmla="*/ 1986946 h 2237474"/>
              <a:gd name="connsiteX163" fmla="*/ 2718916 w 12192000"/>
              <a:gd name="connsiteY163" fmla="*/ 1990867 h 2237474"/>
              <a:gd name="connsiteX164" fmla="*/ 2713522 w 12192000"/>
              <a:gd name="connsiteY164" fmla="*/ 1990173 h 2237474"/>
              <a:gd name="connsiteX165" fmla="*/ 2680597 w 12192000"/>
              <a:gd name="connsiteY165" fmla="*/ 1984996 h 2237474"/>
              <a:gd name="connsiteX166" fmla="*/ 2578178 w 12192000"/>
              <a:gd name="connsiteY166" fmla="*/ 1990531 h 2237474"/>
              <a:gd name="connsiteX167" fmla="*/ 2476147 w 12192000"/>
              <a:gd name="connsiteY167" fmla="*/ 1998305 h 2237474"/>
              <a:gd name="connsiteX168" fmla="*/ 2373568 w 12192000"/>
              <a:gd name="connsiteY168" fmla="*/ 2003219 h 2237474"/>
              <a:gd name="connsiteX169" fmla="*/ 2321399 w 12192000"/>
              <a:gd name="connsiteY169" fmla="*/ 1989467 h 2237474"/>
              <a:gd name="connsiteX170" fmla="*/ 2315525 w 12192000"/>
              <a:gd name="connsiteY170" fmla="*/ 1989708 h 2237474"/>
              <a:gd name="connsiteX171" fmla="*/ 2300792 w 12192000"/>
              <a:gd name="connsiteY171" fmla="*/ 1994290 h 2237474"/>
              <a:gd name="connsiteX172" fmla="*/ 2295469 w 12192000"/>
              <a:gd name="connsiteY172" fmla="*/ 1996659 h 2237474"/>
              <a:gd name="connsiteX173" fmla="*/ 2287219 w 12192000"/>
              <a:gd name="connsiteY173" fmla="*/ 1998750 h 2237474"/>
              <a:gd name="connsiteX174" fmla="*/ 2286948 w 12192000"/>
              <a:gd name="connsiteY174" fmla="*/ 1998596 h 2237474"/>
              <a:gd name="connsiteX175" fmla="*/ 2243069 w 12192000"/>
              <a:gd name="connsiteY175" fmla="*/ 2015111 h 2237474"/>
              <a:gd name="connsiteX176" fmla="*/ 2186609 w 12192000"/>
              <a:gd name="connsiteY176" fmla="*/ 2008263 h 2237474"/>
              <a:gd name="connsiteX177" fmla="*/ 2164831 w 12192000"/>
              <a:gd name="connsiteY177" fmla="*/ 2010143 h 2237474"/>
              <a:gd name="connsiteX178" fmla="*/ 2152836 w 12192000"/>
              <a:gd name="connsiteY178" fmla="*/ 2010048 h 2237474"/>
              <a:gd name="connsiteX179" fmla="*/ 2117102 w 12192000"/>
              <a:gd name="connsiteY179" fmla="*/ 2023004 h 2237474"/>
              <a:gd name="connsiteX180" fmla="*/ 2111935 w 12192000"/>
              <a:gd name="connsiteY180" fmla="*/ 2023163 h 2237474"/>
              <a:gd name="connsiteX181" fmla="*/ 2089991 w 12192000"/>
              <a:gd name="connsiteY181" fmla="*/ 2034193 h 2237474"/>
              <a:gd name="connsiteX182" fmla="*/ 2058061 w 12192000"/>
              <a:gd name="connsiteY182" fmla="*/ 2047942 h 2237474"/>
              <a:gd name="connsiteX183" fmla="*/ 2055737 w 12192000"/>
              <a:gd name="connsiteY183" fmla="*/ 2047704 h 2237474"/>
              <a:gd name="connsiteX184" fmla="*/ 2042244 w 12192000"/>
              <a:gd name="connsiteY184" fmla="*/ 2055560 h 2237474"/>
              <a:gd name="connsiteX185" fmla="*/ 1976224 w 12192000"/>
              <a:gd name="connsiteY185" fmla="*/ 2074257 h 2237474"/>
              <a:gd name="connsiteX186" fmla="*/ 1877728 w 12192000"/>
              <a:gd name="connsiteY186" fmla="*/ 2101004 h 2237474"/>
              <a:gd name="connsiteX187" fmla="*/ 1759056 w 12192000"/>
              <a:gd name="connsiteY187" fmla="*/ 2125608 h 2237474"/>
              <a:gd name="connsiteX188" fmla="*/ 1637948 w 12192000"/>
              <a:gd name="connsiteY188" fmla="*/ 2172597 h 2237474"/>
              <a:gd name="connsiteX189" fmla="*/ 1434549 w 12192000"/>
              <a:gd name="connsiteY189" fmla="*/ 2234522 h 2237474"/>
              <a:gd name="connsiteX190" fmla="*/ 1398481 w 12192000"/>
              <a:gd name="connsiteY190" fmla="*/ 2237074 h 2237474"/>
              <a:gd name="connsiteX191" fmla="*/ 1398407 w 12192000"/>
              <a:gd name="connsiteY191" fmla="*/ 2237095 h 2237474"/>
              <a:gd name="connsiteX192" fmla="*/ 1370962 w 12192000"/>
              <a:gd name="connsiteY192" fmla="*/ 2237474 h 2237474"/>
              <a:gd name="connsiteX193" fmla="*/ 1356367 w 12192000"/>
              <a:gd name="connsiteY193" fmla="*/ 2235089 h 2237474"/>
              <a:gd name="connsiteX194" fmla="*/ 1324828 w 12192000"/>
              <a:gd name="connsiteY194" fmla="*/ 2231968 h 2237474"/>
              <a:gd name="connsiteX195" fmla="*/ 1297744 w 12192000"/>
              <a:gd name="connsiteY195" fmla="*/ 2235849 h 2237474"/>
              <a:gd name="connsiteX196" fmla="*/ 1286236 w 12192000"/>
              <a:gd name="connsiteY196" fmla="*/ 2233135 h 2237474"/>
              <a:gd name="connsiteX197" fmla="*/ 1283504 w 12192000"/>
              <a:gd name="connsiteY197" fmla="*/ 2233797 h 2237474"/>
              <a:gd name="connsiteX198" fmla="*/ 1279765 w 12192000"/>
              <a:gd name="connsiteY198" fmla="*/ 2229639 h 2237474"/>
              <a:gd name="connsiteX199" fmla="*/ 1195347 w 12192000"/>
              <a:gd name="connsiteY199" fmla="*/ 2212354 h 2237474"/>
              <a:gd name="connsiteX200" fmla="*/ 970251 w 12192000"/>
              <a:gd name="connsiteY200" fmla="*/ 2221029 h 2237474"/>
              <a:gd name="connsiteX201" fmla="*/ 812914 w 12192000"/>
              <a:gd name="connsiteY201" fmla="*/ 2202752 h 2237474"/>
              <a:gd name="connsiteX202" fmla="*/ 800195 w 12192000"/>
              <a:gd name="connsiteY202" fmla="*/ 2209407 h 2237474"/>
              <a:gd name="connsiteX203" fmla="*/ 784978 w 12192000"/>
              <a:gd name="connsiteY203" fmla="*/ 2212360 h 2237474"/>
              <a:gd name="connsiteX204" fmla="*/ 681987 w 12192000"/>
              <a:gd name="connsiteY204" fmla="*/ 2216757 h 2237474"/>
              <a:gd name="connsiteX205" fmla="*/ 669923 w 12192000"/>
              <a:gd name="connsiteY205" fmla="*/ 2211682 h 2237474"/>
              <a:gd name="connsiteX206" fmla="*/ 648680 w 12192000"/>
              <a:gd name="connsiteY206" fmla="*/ 2206229 h 2237474"/>
              <a:gd name="connsiteX207" fmla="*/ 597225 w 12192000"/>
              <a:gd name="connsiteY207" fmla="*/ 2180999 h 2237474"/>
              <a:gd name="connsiteX208" fmla="*/ 558449 w 12192000"/>
              <a:gd name="connsiteY208" fmla="*/ 2182346 h 2237474"/>
              <a:gd name="connsiteX209" fmla="*/ 550517 w 12192000"/>
              <a:gd name="connsiteY209" fmla="*/ 2182060 h 2237474"/>
              <a:gd name="connsiteX210" fmla="*/ 550309 w 12192000"/>
              <a:gd name="connsiteY210" fmla="*/ 2181825 h 2237474"/>
              <a:gd name="connsiteX211" fmla="*/ 541836 w 12192000"/>
              <a:gd name="connsiteY211" fmla="*/ 2181063 h 2237474"/>
              <a:gd name="connsiteX212" fmla="*/ 536057 w 12192000"/>
              <a:gd name="connsiteY212" fmla="*/ 2181537 h 2237474"/>
              <a:gd name="connsiteX213" fmla="*/ 520671 w 12192000"/>
              <a:gd name="connsiteY213" fmla="*/ 2180980 h 2237474"/>
              <a:gd name="connsiteX214" fmla="*/ 515024 w 12192000"/>
              <a:gd name="connsiteY214" fmla="*/ 2179258 h 2237474"/>
              <a:gd name="connsiteX215" fmla="*/ 512278 w 12192000"/>
              <a:gd name="connsiteY215" fmla="*/ 2176369 h 2237474"/>
              <a:gd name="connsiteX216" fmla="*/ 480419 w 12192000"/>
              <a:gd name="connsiteY216" fmla="*/ 2167807 h 2237474"/>
              <a:gd name="connsiteX217" fmla="*/ 413835 w 12192000"/>
              <a:gd name="connsiteY217" fmla="*/ 2156783 h 2237474"/>
              <a:gd name="connsiteX218" fmla="*/ 376513 w 12192000"/>
              <a:gd name="connsiteY218" fmla="*/ 2154014 h 2237474"/>
              <a:gd name="connsiteX219" fmla="*/ 273386 w 12192000"/>
              <a:gd name="connsiteY219" fmla="*/ 2142551 h 2237474"/>
              <a:gd name="connsiteX220" fmla="*/ 169207 w 12192000"/>
              <a:gd name="connsiteY220" fmla="*/ 2128100 h 2237474"/>
              <a:gd name="connsiteX221" fmla="*/ 93149 w 12192000"/>
              <a:gd name="connsiteY221" fmla="*/ 2105324 h 2237474"/>
              <a:gd name="connsiteX222" fmla="*/ 88109 w 12192000"/>
              <a:gd name="connsiteY222" fmla="*/ 2106704 h 2237474"/>
              <a:gd name="connsiteX223" fmla="*/ 80022 w 12192000"/>
              <a:gd name="connsiteY223" fmla="*/ 2107254 h 2237474"/>
              <a:gd name="connsiteX224" fmla="*/ 79717 w 12192000"/>
              <a:gd name="connsiteY224" fmla="*/ 2107046 h 2237474"/>
              <a:gd name="connsiteX225" fmla="*/ 72352 w 12192000"/>
              <a:gd name="connsiteY225" fmla="*/ 2107991 h 2237474"/>
              <a:gd name="connsiteX226" fmla="*/ 37645 w 12192000"/>
              <a:gd name="connsiteY226" fmla="*/ 2115401 h 2237474"/>
              <a:gd name="connsiteX227" fmla="*/ 4572 w 12192000"/>
              <a:gd name="connsiteY227" fmla="*/ 2111091 h 2237474"/>
              <a:gd name="connsiteX228" fmla="*/ 0 w 12192000"/>
              <a:gd name="connsiteY228" fmla="*/ 2110468 h 2237474"/>
              <a:gd name="connsiteX229" fmla="*/ 0 w 12192000"/>
              <a:gd name="connsiteY22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79383 w 12192000"/>
              <a:gd name="connsiteY88" fmla="*/ 1641496 h 2237474"/>
              <a:gd name="connsiteX89" fmla="*/ 6900177 w 12192000"/>
              <a:gd name="connsiteY89" fmla="*/ 1636016 h 2237474"/>
              <a:gd name="connsiteX90" fmla="*/ 6795372 w 12192000"/>
              <a:gd name="connsiteY90" fmla="*/ 1644845 h 2237474"/>
              <a:gd name="connsiteX91" fmla="*/ 6692251 w 12192000"/>
              <a:gd name="connsiteY91" fmla="*/ 1656357 h 2237474"/>
              <a:gd name="connsiteX92" fmla="*/ 6655235 w 12192000"/>
              <a:gd name="connsiteY92" fmla="*/ 1661869 h 2237474"/>
              <a:gd name="connsiteX93" fmla="*/ 6587857 w 12192000"/>
              <a:gd name="connsiteY93" fmla="*/ 1665769 h 2237474"/>
              <a:gd name="connsiteX94" fmla="*/ 6554894 w 12192000"/>
              <a:gd name="connsiteY94" fmla="*/ 1664428 h 2237474"/>
              <a:gd name="connsiteX95" fmla="*/ 6516595 w 12192000"/>
              <a:gd name="connsiteY95" fmla="*/ 1667475 h 2237474"/>
              <a:gd name="connsiteX96" fmla="*/ 6508541 w 12192000"/>
              <a:gd name="connsiteY96" fmla="*/ 1668757 h 2237474"/>
              <a:gd name="connsiteX97" fmla="*/ 6471012 w 12192000"/>
              <a:gd name="connsiteY97" fmla="*/ 1678604 h 2237474"/>
              <a:gd name="connsiteX98" fmla="*/ 6415265 w 12192000"/>
              <a:gd name="connsiteY98" fmla="*/ 1665317 h 2237474"/>
              <a:gd name="connsiteX99" fmla="*/ 6364035 w 12192000"/>
              <a:gd name="connsiteY99" fmla="*/ 1667683 h 2237474"/>
              <a:gd name="connsiteX100" fmla="*/ 6280959 w 12192000"/>
              <a:gd name="connsiteY100" fmla="*/ 1689329 h 2237474"/>
              <a:gd name="connsiteX101" fmla="*/ 6243319 w 12192000"/>
              <a:gd name="connsiteY101" fmla="*/ 1695560 h 2237474"/>
              <a:gd name="connsiteX102" fmla="*/ 6098321 w 12192000"/>
              <a:gd name="connsiteY102" fmla="*/ 1721646 h 2237474"/>
              <a:gd name="connsiteX103" fmla="*/ 5880652 w 12192000"/>
              <a:gd name="connsiteY103" fmla="*/ 1779643 h 2237474"/>
              <a:gd name="connsiteX104" fmla="*/ 5785959 w 12192000"/>
              <a:gd name="connsiteY104" fmla="*/ 1775307 h 2237474"/>
              <a:gd name="connsiteX105" fmla="*/ 5643534 w 12192000"/>
              <a:gd name="connsiteY105" fmla="*/ 1802919 h 2237474"/>
              <a:gd name="connsiteX106" fmla="*/ 5518799 w 12192000"/>
              <a:gd name="connsiteY106" fmla="*/ 1818312 h 2237474"/>
              <a:gd name="connsiteX107" fmla="*/ 5505014 w 12192000"/>
              <a:gd name="connsiteY107" fmla="*/ 1819259 h 2237474"/>
              <a:gd name="connsiteX108" fmla="*/ 5453307 w 12192000"/>
              <a:gd name="connsiteY108" fmla="*/ 1815450 h 2237474"/>
              <a:gd name="connsiteX109" fmla="*/ 5364192 w 12192000"/>
              <a:gd name="connsiteY109" fmla="*/ 1826074 h 2237474"/>
              <a:gd name="connsiteX110" fmla="*/ 5350380 w 12192000"/>
              <a:gd name="connsiteY110" fmla="*/ 1830891 h 2237474"/>
              <a:gd name="connsiteX111" fmla="*/ 5259633 w 12192000"/>
              <a:gd name="connsiteY111" fmla="*/ 1837160 h 2237474"/>
              <a:gd name="connsiteX112" fmla="*/ 5197513 w 12192000"/>
              <a:gd name="connsiteY112" fmla="*/ 1844718 h 2237474"/>
              <a:gd name="connsiteX113" fmla="*/ 5184170 w 12192000"/>
              <a:gd name="connsiteY113" fmla="*/ 1849402 h 2237474"/>
              <a:gd name="connsiteX114" fmla="*/ 5168852 w 12192000"/>
              <a:gd name="connsiteY114" fmla="*/ 1844846 h 2237474"/>
              <a:gd name="connsiteX115" fmla="*/ 5164370 w 12192000"/>
              <a:gd name="connsiteY115" fmla="*/ 1840597 h 2237474"/>
              <a:gd name="connsiteX116" fmla="*/ 5114927 w 12192000"/>
              <a:gd name="connsiteY116" fmla="*/ 1847827 h 2237474"/>
              <a:gd name="connsiteX117" fmla="*/ 5108970 w 12192000"/>
              <a:gd name="connsiteY117" fmla="*/ 1847935 h 2237474"/>
              <a:gd name="connsiteX118" fmla="*/ 5067961 w 12192000"/>
              <a:gd name="connsiteY118" fmla="*/ 1845917 h 2237474"/>
              <a:gd name="connsiteX119" fmla="*/ 5007075 w 12192000"/>
              <a:gd name="connsiteY119" fmla="*/ 1838626 h 2237474"/>
              <a:gd name="connsiteX120" fmla="*/ 4944087 w 12192000"/>
              <a:gd name="connsiteY120" fmla="*/ 1823332 h 2237474"/>
              <a:gd name="connsiteX121" fmla="*/ 4907662 w 12192000"/>
              <a:gd name="connsiteY121" fmla="*/ 1816900 h 2237474"/>
              <a:gd name="connsiteX122" fmla="*/ 4882386 w 12192000"/>
              <a:gd name="connsiteY122" fmla="*/ 1809844 h 2237474"/>
              <a:gd name="connsiteX123" fmla="*/ 4811440 w 12192000"/>
              <a:gd name="connsiteY123" fmla="*/ 1804655 h 2237474"/>
              <a:gd name="connsiteX124" fmla="*/ 4691075 w 12192000"/>
              <a:gd name="connsiteY124" fmla="*/ 1801389 h 2237474"/>
              <a:gd name="connsiteX125" fmla="*/ 4611738 w 12192000"/>
              <a:gd name="connsiteY125" fmla="*/ 1776964 h 2237474"/>
              <a:gd name="connsiteX126" fmla="*/ 4560070 w 12192000"/>
              <a:gd name="connsiteY126" fmla="*/ 1785640 h 2237474"/>
              <a:gd name="connsiteX127" fmla="*/ 4536503 w 12192000"/>
              <a:gd name="connsiteY127" fmla="*/ 1785334 h 2237474"/>
              <a:gd name="connsiteX128" fmla="*/ 4513724 w 12192000"/>
              <a:gd name="connsiteY128" fmla="*/ 1791996 h 2237474"/>
              <a:gd name="connsiteX129" fmla="*/ 4459810 w 12192000"/>
              <a:gd name="connsiteY129" fmla="*/ 1797886 h 2237474"/>
              <a:gd name="connsiteX130" fmla="*/ 4379064 w 12192000"/>
              <a:gd name="connsiteY130" fmla="*/ 1817177 h 2237474"/>
              <a:gd name="connsiteX131" fmla="*/ 4319209 w 12192000"/>
              <a:gd name="connsiteY131" fmla="*/ 1834833 h 2237474"/>
              <a:gd name="connsiteX132" fmla="*/ 4290981 w 12192000"/>
              <a:gd name="connsiteY132" fmla="*/ 1839677 h 2237474"/>
              <a:gd name="connsiteX133" fmla="*/ 4285792 w 12192000"/>
              <a:gd name="connsiteY133" fmla="*/ 1836231 h 2237474"/>
              <a:gd name="connsiteX134" fmla="*/ 4238372 w 12192000"/>
              <a:gd name="connsiteY134" fmla="*/ 1851480 h 2237474"/>
              <a:gd name="connsiteX135" fmla="*/ 4232517 w 12192000"/>
              <a:gd name="connsiteY135" fmla="*/ 1852567 h 2237474"/>
              <a:gd name="connsiteX136" fmla="*/ 4191732 w 12192000"/>
              <a:gd name="connsiteY136" fmla="*/ 1857328 h 2237474"/>
              <a:gd name="connsiteX137" fmla="*/ 4065532 w 12192000"/>
              <a:gd name="connsiteY137" fmla="*/ 1855477 h 2237474"/>
              <a:gd name="connsiteX138" fmla="*/ 4028460 w 12192000"/>
              <a:gd name="connsiteY138" fmla="*/ 1855137 h 2237474"/>
              <a:gd name="connsiteX139" fmla="*/ 4002267 w 12192000"/>
              <a:gd name="connsiteY139" fmla="*/ 1852352 h 2237474"/>
              <a:gd name="connsiteX140" fmla="*/ 3931396 w 12192000"/>
              <a:gd name="connsiteY140" fmla="*/ 1858915 h 2237474"/>
              <a:gd name="connsiteX141" fmla="*/ 3812162 w 12192000"/>
              <a:gd name="connsiteY141" fmla="*/ 1875501 h 2237474"/>
              <a:gd name="connsiteX142" fmla="*/ 3729530 w 12192000"/>
              <a:gd name="connsiteY142" fmla="*/ 1864513 h 2237474"/>
              <a:gd name="connsiteX143" fmla="*/ 3680177 w 12192000"/>
              <a:gd name="connsiteY143" fmla="*/ 1881552 h 2237474"/>
              <a:gd name="connsiteX144" fmla="*/ 3567259 w 12192000"/>
              <a:gd name="connsiteY144" fmla="*/ 1893482 h 2237474"/>
              <a:gd name="connsiteX145" fmla="*/ 3405770 w 12192000"/>
              <a:gd name="connsiteY145" fmla="*/ 1904591 h 2237474"/>
              <a:gd name="connsiteX146" fmla="*/ 3280097 w 12192000"/>
              <a:gd name="connsiteY146" fmla="*/ 1919610 h 2237474"/>
              <a:gd name="connsiteX147" fmla="*/ 3123424 w 12192000"/>
              <a:gd name="connsiteY147" fmla="*/ 1952930 h 2237474"/>
              <a:gd name="connsiteX148" fmla="*/ 3009910 w 12192000"/>
              <a:gd name="connsiteY148" fmla="*/ 1957866 h 2237474"/>
              <a:gd name="connsiteX149" fmla="*/ 2995934 w 12192000"/>
              <a:gd name="connsiteY149" fmla="*/ 1967085 h 2237474"/>
              <a:gd name="connsiteX150" fmla="*/ 2980071 w 12192000"/>
              <a:gd name="connsiteY150" fmla="*/ 1972988 h 2237474"/>
              <a:gd name="connsiteX151" fmla="*/ 2978094 w 12192000"/>
              <a:gd name="connsiteY151" fmla="*/ 1972369 h 2237474"/>
              <a:gd name="connsiteX152" fmla="*/ 2942858 w 12192000"/>
              <a:gd name="connsiteY152" fmla="*/ 1981367 h 2237474"/>
              <a:gd name="connsiteX153" fmla="*/ 2875436 w 12192000"/>
              <a:gd name="connsiteY153" fmla="*/ 1996977 h 2237474"/>
              <a:gd name="connsiteX154" fmla="*/ 2874892 w 12192000"/>
              <a:gd name="connsiteY154" fmla="*/ 1996085 h 2237474"/>
              <a:gd name="connsiteX155" fmla="*/ 2864145 w 12192000"/>
              <a:gd name="connsiteY155" fmla="*/ 1994061 h 2237474"/>
              <a:gd name="connsiteX156" fmla="*/ 2843662 w 12192000"/>
              <a:gd name="connsiteY156" fmla="*/ 1992498 h 2237474"/>
              <a:gd name="connsiteX157" fmla="*/ 2796128 w 12192000"/>
              <a:gd name="connsiteY157" fmla="*/ 1976403 h 2237474"/>
              <a:gd name="connsiteX158" fmla="*/ 2756784 w 12192000"/>
              <a:gd name="connsiteY158" fmla="*/ 1985116 h 2237474"/>
              <a:gd name="connsiteX159" fmla="*/ 2748833 w 12192000"/>
              <a:gd name="connsiteY159" fmla="*/ 1986323 h 2237474"/>
              <a:gd name="connsiteX160" fmla="*/ 2748661 w 12192000"/>
              <a:gd name="connsiteY160" fmla="*/ 1986122 h 2237474"/>
              <a:gd name="connsiteX161" fmla="*/ 2740251 w 12192000"/>
              <a:gd name="connsiteY161" fmla="*/ 1986946 h 2237474"/>
              <a:gd name="connsiteX162" fmla="*/ 2718916 w 12192000"/>
              <a:gd name="connsiteY162" fmla="*/ 1990867 h 2237474"/>
              <a:gd name="connsiteX163" fmla="*/ 2713522 w 12192000"/>
              <a:gd name="connsiteY163" fmla="*/ 1990173 h 2237474"/>
              <a:gd name="connsiteX164" fmla="*/ 2680597 w 12192000"/>
              <a:gd name="connsiteY164" fmla="*/ 1984996 h 2237474"/>
              <a:gd name="connsiteX165" fmla="*/ 2578178 w 12192000"/>
              <a:gd name="connsiteY165" fmla="*/ 1990531 h 2237474"/>
              <a:gd name="connsiteX166" fmla="*/ 2476147 w 12192000"/>
              <a:gd name="connsiteY166" fmla="*/ 1998305 h 2237474"/>
              <a:gd name="connsiteX167" fmla="*/ 2373568 w 12192000"/>
              <a:gd name="connsiteY167" fmla="*/ 2003219 h 2237474"/>
              <a:gd name="connsiteX168" fmla="*/ 2321399 w 12192000"/>
              <a:gd name="connsiteY168" fmla="*/ 1989467 h 2237474"/>
              <a:gd name="connsiteX169" fmla="*/ 2315525 w 12192000"/>
              <a:gd name="connsiteY169" fmla="*/ 1989708 h 2237474"/>
              <a:gd name="connsiteX170" fmla="*/ 2300792 w 12192000"/>
              <a:gd name="connsiteY170" fmla="*/ 1994290 h 2237474"/>
              <a:gd name="connsiteX171" fmla="*/ 2295469 w 12192000"/>
              <a:gd name="connsiteY171" fmla="*/ 1996659 h 2237474"/>
              <a:gd name="connsiteX172" fmla="*/ 2287219 w 12192000"/>
              <a:gd name="connsiteY172" fmla="*/ 1998750 h 2237474"/>
              <a:gd name="connsiteX173" fmla="*/ 2286948 w 12192000"/>
              <a:gd name="connsiteY173" fmla="*/ 1998596 h 2237474"/>
              <a:gd name="connsiteX174" fmla="*/ 2243069 w 12192000"/>
              <a:gd name="connsiteY174" fmla="*/ 2015111 h 2237474"/>
              <a:gd name="connsiteX175" fmla="*/ 2186609 w 12192000"/>
              <a:gd name="connsiteY175" fmla="*/ 2008263 h 2237474"/>
              <a:gd name="connsiteX176" fmla="*/ 2164831 w 12192000"/>
              <a:gd name="connsiteY176" fmla="*/ 2010143 h 2237474"/>
              <a:gd name="connsiteX177" fmla="*/ 2152836 w 12192000"/>
              <a:gd name="connsiteY177" fmla="*/ 2010048 h 2237474"/>
              <a:gd name="connsiteX178" fmla="*/ 2117102 w 12192000"/>
              <a:gd name="connsiteY178" fmla="*/ 2023004 h 2237474"/>
              <a:gd name="connsiteX179" fmla="*/ 2111935 w 12192000"/>
              <a:gd name="connsiteY179" fmla="*/ 2023163 h 2237474"/>
              <a:gd name="connsiteX180" fmla="*/ 2089991 w 12192000"/>
              <a:gd name="connsiteY180" fmla="*/ 2034193 h 2237474"/>
              <a:gd name="connsiteX181" fmla="*/ 2058061 w 12192000"/>
              <a:gd name="connsiteY181" fmla="*/ 2047942 h 2237474"/>
              <a:gd name="connsiteX182" fmla="*/ 2055737 w 12192000"/>
              <a:gd name="connsiteY182" fmla="*/ 2047704 h 2237474"/>
              <a:gd name="connsiteX183" fmla="*/ 2042244 w 12192000"/>
              <a:gd name="connsiteY183" fmla="*/ 2055560 h 2237474"/>
              <a:gd name="connsiteX184" fmla="*/ 1976224 w 12192000"/>
              <a:gd name="connsiteY184" fmla="*/ 2074257 h 2237474"/>
              <a:gd name="connsiteX185" fmla="*/ 1877728 w 12192000"/>
              <a:gd name="connsiteY185" fmla="*/ 2101004 h 2237474"/>
              <a:gd name="connsiteX186" fmla="*/ 1759056 w 12192000"/>
              <a:gd name="connsiteY186" fmla="*/ 2125608 h 2237474"/>
              <a:gd name="connsiteX187" fmla="*/ 1637948 w 12192000"/>
              <a:gd name="connsiteY187" fmla="*/ 2172597 h 2237474"/>
              <a:gd name="connsiteX188" fmla="*/ 1434549 w 12192000"/>
              <a:gd name="connsiteY188" fmla="*/ 2234522 h 2237474"/>
              <a:gd name="connsiteX189" fmla="*/ 1398481 w 12192000"/>
              <a:gd name="connsiteY189" fmla="*/ 2237074 h 2237474"/>
              <a:gd name="connsiteX190" fmla="*/ 1398407 w 12192000"/>
              <a:gd name="connsiteY190" fmla="*/ 2237095 h 2237474"/>
              <a:gd name="connsiteX191" fmla="*/ 1370962 w 12192000"/>
              <a:gd name="connsiteY191" fmla="*/ 2237474 h 2237474"/>
              <a:gd name="connsiteX192" fmla="*/ 1356367 w 12192000"/>
              <a:gd name="connsiteY192" fmla="*/ 2235089 h 2237474"/>
              <a:gd name="connsiteX193" fmla="*/ 1324828 w 12192000"/>
              <a:gd name="connsiteY193" fmla="*/ 2231968 h 2237474"/>
              <a:gd name="connsiteX194" fmla="*/ 1297744 w 12192000"/>
              <a:gd name="connsiteY194" fmla="*/ 2235849 h 2237474"/>
              <a:gd name="connsiteX195" fmla="*/ 1286236 w 12192000"/>
              <a:gd name="connsiteY195" fmla="*/ 2233135 h 2237474"/>
              <a:gd name="connsiteX196" fmla="*/ 1283504 w 12192000"/>
              <a:gd name="connsiteY196" fmla="*/ 2233797 h 2237474"/>
              <a:gd name="connsiteX197" fmla="*/ 1279765 w 12192000"/>
              <a:gd name="connsiteY197" fmla="*/ 2229639 h 2237474"/>
              <a:gd name="connsiteX198" fmla="*/ 1195347 w 12192000"/>
              <a:gd name="connsiteY198" fmla="*/ 2212354 h 2237474"/>
              <a:gd name="connsiteX199" fmla="*/ 970251 w 12192000"/>
              <a:gd name="connsiteY199" fmla="*/ 2221029 h 2237474"/>
              <a:gd name="connsiteX200" fmla="*/ 812914 w 12192000"/>
              <a:gd name="connsiteY200" fmla="*/ 2202752 h 2237474"/>
              <a:gd name="connsiteX201" fmla="*/ 800195 w 12192000"/>
              <a:gd name="connsiteY201" fmla="*/ 2209407 h 2237474"/>
              <a:gd name="connsiteX202" fmla="*/ 784978 w 12192000"/>
              <a:gd name="connsiteY202" fmla="*/ 2212360 h 2237474"/>
              <a:gd name="connsiteX203" fmla="*/ 681987 w 12192000"/>
              <a:gd name="connsiteY203" fmla="*/ 2216757 h 2237474"/>
              <a:gd name="connsiteX204" fmla="*/ 669923 w 12192000"/>
              <a:gd name="connsiteY204" fmla="*/ 2211682 h 2237474"/>
              <a:gd name="connsiteX205" fmla="*/ 648680 w 12192000"/>
              <a:gd name="connsiteY205" fmla="*/ 2206229 h 2237474"/>
              <a:gd name="connsiteX206" fmla="*/ 597225 w 12192000"/>
              <a:gd name="connsiteY206" fmla="*/ 2180999 h 2237474"/>
              <a:gd name="connsiteX207" fmla="*/ 558449 w 12192000"/>
              <a:gd name="connsiteY207" fmla="*/ 2182346 h 2237474"/>
              <a:gd name="connsiteX208" fmla="*/ 550517 w 12192000"/>
              <a:gd name="connsiteY208" fmla="*/ 2182060 h 2237474"/>
              <a:gd name="connsiteX209" fmla="*/ 550309 w 12192000"/>
              <a:gd name="connsiteY209" fmla="*/ 2181825 h 2237474"/>
              <a:gd name="connsiteX210" fmla="*/ 541836 w 12192000"/>
              <a:gd name="connsiteY210" fmla="*/ 2181063 h 2237474"/>
              <a:gd name="connsiteX211" fmla="*/ 536057 w 12192000"/>
              <a:gd name="connsiteY211" fmla="*/ 2181537 h 2237474"/>
              <a:gd name="connsiteX212" fmla="*/ 520671 w 12192000"/>
              <a:gd name="connsiteY212" fmla="*/ 2180980 h 2237474"/>
              <a:gd name="connsiteX213" fmla="*/ 515024 w 12192000"/>
              <a:gd name="connsiteY213" fmla="*/ 2179258 h 2237474"/>
              <a:gd name="connsiteX214" fmla="*/ 512278 w 12192000"/>
              <a:gd name="connsiteY214" fmla="*/ 2176369 h 2237474"/>
              <a:gd name="connsiteX215" fmla="*/ 480419 w 12192000"/>
              <a:gd name="connsiteY215" fmla="*/ 2167807 h 2237474"/>
              <a:gd name="connsiteX216" fmla="*/ 413835 w 12192000"/>
              <a:gd name="connsiteY216" fmla="*/ 2156783 h 2237474"/>
              <a:gd name="connsiteX217" fmla="*/ 376513 w 12192000"/>
              <a:gd name="connsiteY217" fmla="*/ 2154014 h 2237474"/>
              <a:gd name="connsiteX218" fmla="*/ 273386 w 12192000"/>
              <a:gd name="connsiteY218" fmla="*/ 2142551 h 2237474"/>
              <a:gd name="connsiteX219" fmla="*/ 169207 w 12192000"/>
              <a:gd name="connsiteY219" fmla="*/ 2128100 h 2237474"/>
              <a:gd name="connsiteX220" fmla="*/ 93149 w 12192000"/>
              <a:gd name="connsiteY220" fmla="*/ 2105324 h 2237474"/>
              <a:gd name="connsiteX221" fmla="*/ 88109 w 12192000"/>
              <a:gd name="connsiteY221" fmla="*/ 2106704 h 2237474"/>
              <a:gd name="connsiteX222" fmla="*/ 80022 w 12192000"/>
              <a:gd name="connsiteY222" fmla="*/ 2107254 h 2237474"/>
              <a:gd name="connsiteX223" fmla="*/ 79717 w 12192000"/>
              <a:gd name="connsiteY223" fmla="*/ 2107046 h 2237474"/>
              <a:gd name="connsiteX224" fmla="*/ 72352 w 12192000"/>
              <a:gd name="connsiteY224" fmla="*/ 2107991 h 2237474"/>
              <a:gd name="connsiteX225" fmla="*/ 37645 w 12192000"/>
              <a:gd name="connsiteY225" fmla="*/ 2115401 h 2237474"/>
              <a:gd name="connsiteX226" fmla="*/ 4572 w 12192000"/>
              <a:gd name="connsiteY226" fmla="*/ 2111091 h 2237474"/>
              <a:gd name="connsiteX227" fmla="*/ 0 w 12192000"/>
              <a:gd name="connsiteY227" fmla="*/ 2110468 h 2237474"/>
              <a:gd name="connsiteX228" fmla="*/ 0 w 12192000"/>
              <a:gd name="connsiteY22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00177 w 12192000"/>
              <a:gd name="connsiteY88" fmla="*/ 1636016 h 2237474"/>
              <a:gd name="connsiteX89" fmla="*/ 6795372 w 12192000"/>
              <a:gd name="connsiteY89" fmla="*/ 1644845 h 2237474"/>
              <a:gd name="connsiteX90" fmla="*/ 6692251 w 12192000"/>
              <a:gd name="connsiteY90" fmla="*/ 1656357 h 2237474"/>
              <a:gd name="connsiteX91" fmla="*/ 6655235 w 12192000"/>
              <a:gd name="connsiteY91" fmla="*/ 1661869 h 2237474"/>
              <a:gd name="connsiteX92" fmla="*/ 6587857 w 12192000"/>
              <a:gd name="connsiteY92" fmla="*/ 1665769 h 2237474"/>
              <a:gd name="connsiteX93" fmla="*/ 6554894 w 12192000"/>
              <a:gd name="connsiteY93" fmla="*/ 1664428 h 2237474"/>
              <a:gd name="connsiteX94" fmla="*/ 6516595 w 12192000"/>
              <a:gd name="connsiteY94" fmla="*/ 1667475 h 2237474"/>
              <a:gd name="connsiteX95" fmla="*/ 6508541 w 12192000"/>
              <a:gd name="connsiteY95" fmla="*/ 1668757 h 2237474"/>
              <a:gd name="connsiteX96" fmla="*/ 6471012 w 12192000"/>
              <a:gd name="connsiteY96" fmla="*/ 1678604 h 2237474"/>
              <a:gd name="connsiteX97" fmla="*/ 6415265 w 12192000"/>
              <a:gd name="connsiteY97" fmla="*/ 1665317 h 2237474"/>
              <a:gd name="connsiteX98" fmla="*/ 6364035 w 12192000"/>
              <a:gd name="connsiteY98" fmla="*/ 1667683 h 2237474"/>
              <a:gd name="connsiteX99" fmla="*/ 6280959 w 12192000"/>
              <a:gd name="connsiteY99" fmla="*/ 1689329 h 2237474"/>
              <a:gd name="connsiteX100" fmla="*/ 6243319 w 12192000"/>
              <a:gd name="connsiteY100" fmla="*/ 1695560 h 2237474"/>
              <a:gd name="connsiteX101" fmla="*/ 6098321 w 12192000"/>
              <a:gd name="connsiteY101" fmla="*/ 1721646 h 2237474"/>
              <a:gd name="connsiteX102" fmla="*/ 5880652 w 12192000"/>
              <a:gd name="connsiteY102" fmla="*/ 1779643 h 2237474"/>
              <a:gd name="connsiteX103" fmla="*/ 5785959 w 12192000"/>
              <a:gd name="connsiteY103" fmla="*/ 1775307 h 2237474"/>
              <a:gd name="connsiteX104" fmla="*/ 5643534 w 12192000"/>
              <a:gd name="connsiteY104" fmla="*/ 1802919 h 2237474"/>
              <a:gd name="connsiteX105" fmla="*/ 5518799 w 12192000"/>
              <a:gd name="connsiteY105" fmla="*/ 1818312 h 2237474"/>
              <a:gd name="connsiteX106" fmla="*/ 5505014 w 12192000"/>
              <a:gd name="connsiteY106" fmla="*/ 1819259 h 2237474"/>
              <a:gd name="connsiteX107" fmla="*/ 5453307 w 12192000"/>
              <a:gd name="connsiteY107" fmla="*/ 1815450 h 2237474"/>
              <a:gd name="connsiteX108" fmla="*/ 5364192 w 12192000"/>
              <a:gd name="connsiteY108" fmla="*/ 1826074 h 2237474"/>
              <a:gd name="connsiteX109" fmla="*/ 5350380 w 12192000"/>
              <a:gd name="connsiteY109" fmla="*/ 1830891 h 2237474"/>
              <a:gd name="connsiteX110" fmla="*/ 5259633 w 12192000"/>
              <a:gd name="connsiteY110" fmla="*/ 1837160 h 2237474"/>
              <a:gd name="connsiteX111" fmla="*/ 5197513 w 12192000"/>
              <a:gd name="connsiteY111" fmla="*/ 1844718 h 2237474"/>
              <a:gd name="connsiteX112" fmla="*/ 5184170 w 12192000"/>
              <a:gd name="connsiteY112" fmla="*/ 1849402 h 2237474"/>
              <a:gd name="connsiteX113" fmla="*/ 5168852 w 12192000"/>
              <a:gd name="connsiteY113" fmla="*/ 1844846 h 2237474"/>
              <a:gd name="connsiteX114" fmla="*/ 5164370 w 12192000"/>
              <a:gd name="connsiteY114" fmla="*/ 1840597 h 2237474"/>
              <a:gd name="connsiteX115" fmla="*/ 5114927 w 12192000"/>
              <a:gd name="connsiteY115" fmla="*/ 1847827 h 2237474"/>
              <a:gd name="connsiteX116" fmla="*/ 5108970 w 12192000"/>
              <a:gd name="connsiteY116" fmla="*/ 1847935 h 2237474"/>
              <a:gd name="connsiteX117" fmla="*/ 5067961 w 12192000"/>
              <a:gd name="connsiteY117" fmla="*/ 1845917 h 2237474"/>
              <a:gd name="connsiteX118" fmla="*/ 5007075 w 12192000"/>
              <a:gd name="connsiteY118" fmla="*/ 1838626 h 2237474"/>
              <a:gd name="connsiteX119" fmla="*/ 4944087 w 12192000"/>
              <a:gd name="connsiteY119" fmla="*/ 1823332 h 2237474"/>
              <a:gd name="connsiteX120" fmla="*/ 4907662 w 12192000"/>
              <a:gd name="connsiteY120" fmla="*/ 1816900 h 2237474"/>
              <a:gd name="connsiteX121" fmla="*/ 4882386 w 12192000"/>
              <a:gd name="connsiteY121" fmla="*/ 1809844 h 2237474"/>
              <a:gd name="connsiteX122" fmla="*/ 4811440 w 12192000"/>
              <a:gd name="connsiteY122" fmla="*/ 1804655 h 2237474"/>
              <a:gd name="connsiteX123" fmla="*/ 4691075 w 12192000"/>
              <a:gd name="connsiteY123" fmla="*/ 1801389 h 2237474"/>
              <a:gd name="connsiteX124" fmla="*/ 4611738 w 12192000"/>
              <a:gd name="connsiteY124" fmla="*/ 1776964 h 2237474"/>
              <a:gd name="connsiteX125" fmla="*/ 4560070 w 12192000"/>
              <a:gd name="connsiteY125" fmla="*/ 1785640 h 2237474"/>
              <a:gd name="connsiteX126" fmla="*/ 4536503 w 12192000"/>
              <a:gd name="connsiteY126" fmla="*/ 1785334 h 2237474"/>
              <a:gd name="connsiteX127" fmla="*/ 4513724 w 12192000"/>
              <a:gd name="connsiteY127" fmla="*/ 1791996 h 2237474"/>
              <a:gd name="connsiteX128" fmla="*/ 4459810 w 12192000"/>
              <a:gd name="connsiteY128" fmla="*/ 1797886 h 2237474"/>
              <a:gd name="connsiteX129" fmla="*/ 4379064 w 12192000"/>
              <a:gd name="connsiteY129" fmla="*/ 1817177 h 2237474"/>
              <a:gd name="connsiteX130" fmla="*/ 4319209 w 12192000"/>
              <a:gd name="connsiteY130" fmla="*/ 1834833 h 2237474"/>
              <a:gd name="connsiteX131" fmla="*/ 4290981 w 12192000"/>
              <a:gd name="connsiteY131" fmla="*/ 1839677 h 2237474"/>
              <a:gd name="connsiteX132" fmla="*/ 4285792 w 12192000"/>
              <a:gd name="connsiteY132" fmla="*/ 1836231 h 2237474"/>
              <a:gd name="connsiteX133" fmla="*/ 4238372 w 12192000"/>
              <a:gd name="connsiteY133" fmla="*/ 1851480 h 2237474"/>
              <a:gd name="connsiteX134" fmla="*/ 4232517 w 12192000"/>
              <a:gd name="connsiteY134" fmla="*/ 1852567 h 2237474"/>
              <a:gd name="connsiteX135" fmla="*/ 4191732 w 12192000"/>
              <a:gd name="connsiteY135" fmla="*/ 1857328 h 2237474"/>
              <a:gd name="connsiteX136" fmla="*/ 4065532 w 12192000"/>
              <a:gd name="connsiteY136" fmla="*/ 1855477 h 2237474"/>
              <a:gd name="connsiteX137" fmla="*/ 4028460 w 12192000"/>
              <a:gd name="connsiteY137" fmla="*/ 1855137 h 2237474"/>
              <a:gd name="connsiteX138" fmla="*/ 4002267 w 12192000"/>
              <a:gd name="connsiteY138" fmla="*/ 1852352 h 2237474"/>
              <a:gd name="connsiteX139" fmla="*/ 3931396 w 12192000"/>
              <a:gd name="connsiteY139" fmla="*/ 1858915 h 2237474"/>
              <a:gd name="connsiteX140" fmla="*/ 3812162 w 12192000"/>
              <a:gd name="connsiteY140" fmla="*/ 1875501 h 2237474"/>
              <a:gd name="connsiteX141" fmla="*/ 3729530 w 12192000"/>
              <a:gd name="connsiteY141" fmla="*/ 1864513 h 2237474"/>
              <a:gd name="connsiteX142" fmla="*/ 3680177 w 12192000"/>
              <a:gd name="connsiteY142" fmla="*/ 1881552 h 2237474"/>
              <a:gd name="connsiteX143" fmla="*/ 3567259 w 12192000"/>
              <a:gd name="connsiteY143" fmla="*/ 1893482 h 2237474"/>
              <a:gd name="connsiteX144" fmla="*/ 3405770 w 12192000"/>
              <a:gd name="connsiteY144" fmla="*/ 1904591 h 2237474"/>
              <a:gd name="connsiteX145" fmla="*/ 3280097 w 12192000"/>
              <a:gd name="connsiteY145" fmla="*/ 1919610 h 2237474"/>
              <a:gd name="connsiteX146" fmla="*/ 3123424 w 12192000"/>
              <a:gd name="connsiteY146" fmla="*/ 1952930 h 2237474"/>
              <a:gd name="connsiteX147" fmla="*/ 3009910 w 12192000"/>
              <a:gd name="connsiteY147" fmla="*/ 1957866 h 2237474"/>
              <a:gd name="connsiteX148" fmla="*/ 2995934 w 12192000"/>
              <a:gd name="connsiteY148" fmla="*/ 1967085 h 2237474"/>
              <a:gd name="connsiteX149" fmla="*/ 2980071 w 12192000"/>
              <a:gd name="connsiteY149" fmla="*/ 1972988 h 2237474"/>
              <a:gd name="connsiteX150" fmla="*/ 2978094 w 12192000"/>
              <a:gd name="connsiteY150" fmla="*/ 1972369 h 2237474"/>
              <a:gd name="connsiteX151" fmla="*/ 2942858 w 12192000"/>
              <a:gd name="connsiteY151" fmla="*/ 1981367 h 2237474"/>
              <a:gd name="connsiteX152" fmla="*/ 2875436 w 12192000"/>
              <a:gd name="connsiteY152" fmla="*/ 1996977 h 2237474"/>
              <a:gd name="connsiteX153" fmla="*/ 2874892 w 12192000"/>
              <a:gd name="connsiteY153" fmla="*/ 1996085 h 2237474"/>
              <a:gd name="connsiteX154" fmla="*/ 2864145 w 12192000"/>
              <a:gd name="connsiteY154" fmla="*/ 1994061 h 2237474"/>
              <a:gd name="connsiteX155" fmla="*/ 2843662 w 12192000"/>
              <a:gd name="connsiteY155" fmla="*/ 1992498 h 2237474"/>
              <a:gd name="connsiteX156" fmla="*/ 2796128 w 12192000"/>
              <a:gd name="connsiteY156" fmla="*/ 1976403 h 2237474"/>
              <a:gd name="connsiteX157" fmla="*/ 2756784 w 12192000"/>
              <a:gd name="connsiteY157" fmla="*/ 1985116 h 2237474"/>
              <a:gd name="connsiteX158" fmla="*/ 2748833 w 12192000"/>
              <a:gd name="connsiteY158" fmla="*/ 1986323 h 2237474"/>
              <a:gd name="connsiteX159" fmla="*/ 2748661 w 12192000"/>
              <a:gd name="connsiteY159" fmla="*/ 1986122 h 2237474"/>
              <a:gd name="connsiteX160" fmla="*/ 2740251 w 12192000"/>
              <a:gd name="connsiteY160" fmla="*/ 1986946 h 2237474"/>
              <a:gd name="connsiteX161" fmla="*/ 2718916 w 12192000"/>
              <a:gd name="connsiteY161" fmla="*/ 1990867 h 2237474"/>
              <a:gd name="connsiteX162" fmla="*/ 2713522 w 12192000"/>
              <a:gd name="connsiteY162" fmla="*/ 1990173 h 2237474"/>
              <a:gd name="connsiteX163" fmla="*/ 2680597 w 12192000"/>
              <a:gd name="connsiteY163" fmla="*/ 1984996 h 2237474"/>
              <a:gd name="connsiteX164" fmla="*/ 2578178 w 12192000"/>
              <a:gd name="connsiteY164" fmla="*/ 1990531 h 2237474"/>
              <a:gd name="connsiteX165" fmla="*/ 2476147 w 12192000"/>
              <a:gd name="connsiteY165" fmla="*/ 1998305 h 2237474"/>
              <a:gd name="connsiteX166" fmla="*/ 2373568 w 12192000"/>
              <a:gd name="connsiteY166" fmla="*/ 2003219 h 2237474"/>
              <a:gd name="connsiteX167" fmla="*/ 2321399 w 12192000"/>
              <a:gd name="connsiteY167" fmla="*/ 1989467 h 2237474"/>
              <a:gd name="connsiteX168" fmla="*/ 2315525 w 12192000"/>
              <a:gd name="connsiteY168" fmla="*/ 1989708 h 2237474"/>
              <a:gd name="connsiteX169" fmla="*/ 2300792 w 12192000"/>
              <a:gd name="connsiteY169" fmla="*/ 1994290 h 2237474"/>
              <a:gd name="connsiteX170" fmla="*/ 2295469 w 12192000"/>
              <a:gd name="connsiteY170" fmla="*/ 1996659 h 2237474"/>
              <a:gd name="connsiteX171" fmla="*/ 2287219 w 12192000"/>
              <a:gd name="connsiteY171" fmla="*/ 1998750 h 2237474"/>
              <a:gd name="connsiteX172" fmla="*/ 2286948 w 12192000"/>
              <a:gd name="connsiteY172" fmla="*/ 1998596 h 2237474"/>
              <a:gd name="connsiteX173" fmla="*/ 2243069 w 12192000"/>
              <a:gd name="connsiteY173" fmla="*/ 2015111 h 2237474"/>
              <a:gd name="connsiteX174" fmla="*/ 2186609 w 12192000"/>
              <a:gd name="connsiteY174" fmla="*/ 2008263 h 2237474"/>
              <a:gd name="connsiteX175" fmla="*/ 2164831 w 12192000"/>
              <a:gd name="connsiteY175" fmla="*/ 2010143 h 2237474"/>
              <a:gd name="connsiteX176" fmla="*/ 2152836 w 12192000"/>
              <a:gd name="connsiteY176" fmla="*/ 2010048 h 2237474"/>
              <a:gd name="connsiteX177" fmla="*/ 2117102 w 12192000"/>
              <a:gd name="connsiteY177" fmla="*/ 2023004 h 2237474"/>
              <a:gd name="connsiteX178" fmla="*/ 2111935 w 12192000"/>
              <a:gd name="connsiteY178" fmla="*/ 2023163 h 2237474"/>
              <a:gd name="connsiteX179" fmla="*/ 2089991 w 12192000"/>
              <a:gd name="connsiteY179" fmla="*/ 2034193 h 2237474"/>
              <a:gd name="connsiteX180" fmla="*/ 2058061 w 12192000"/>
              <a:gd name="connsiteY180" fmla="*/ 2047942 h 2237474"/>
              <a:gd name="connsiteX181" fmla="*/ 2055737 w 12192000"/>
              <a:gd name="connsiteY181" fmla="*/ 2047704 h 2237474"/>
              <a:gd name="connsiteX182" fmla="*/ 2042244 w 12192000"/>
              <a:gd name="connsiteY182" fmla="*/ 2055560 h 2237474"/>
              <a:gd name="connsiteX183" fmla="*/ 1976224 w 12192000"/>
              <a:gd name="connsiteY183" fmla="*/ 2074257 h 2237474"/>
              <a:gd name="connsiteX184" fmla="*/ 1877728 w 12192000"/>
              <a:gd name="connsiteY184" fmla="*/ 2101004 h 2237474"/>
              <a:gd name="connsiteX185" fmla="*/ 1759056 w 12192000"/>
              <a:gd name="connsiteY185" fmla="*/ 2125608 h 2237474"/>
              <a:gd name="connsiteX186" fmla="*/ 1637948 w 12192000"/>
              <a:gd name="connsiteY186" fmla="*/ 2172597 h 2237474"/>
              <a:gd name="connsiteX187" fmla="*/ 1434549 w 12192000"/>
              <a:gd name="connsiteY187" fmla="*/ 2234522 h 2237474"/>
              <a:gd name="connsiteX188" fmla="*/ 1398481 w 12192000"/>
              <a:gd name="connsiteY188" fmla="*/ 2237074 h 2237474"/>
              <a:gd name="connsiteX189" fmla="*/ 1398407 w 12192000"/>
              <a:gd name="connsiteY189" fmla="*/ 2237095 h 2237474"/>
              <a:gd name="connsiteX190" fmla="*/ 1370962 w 12192000"/>
              <a:gd name="connsiteY190" fmla="*/ 2237474 h 2237474"/>
              <a:gd name="connsiteX191" fmla="*/ 1356367 w 12192000"/>
              <a:gd name="connsiteY191" fmla="*/ 2235089 h 2237474"/>
              <a:gd name="connsiteX192" fmla="*/ 1324828 w 12192000"/>
              <a:gd name="connsiteY192" fmla="*/ 2231968 h 2237474"/>
              <a:gd name="connsiteX193" fmla="*/ 1297744 w 12192000"/>
              <a:gd name="connsiteY193" fmla="*/ 2235849 h 2237474"/>
              <a:gd name="connsiteX194" fmla="*/ 1286236 w 12192000"/>
              <a:gd name="connsiteY194" fmla="*/ 2233135 h 2237474"/>
              <a:gd name="connsiteX195" fmla="*/ 1283504 w 12192000"/>
              <a:gd name="connsiteY195" fmla="*/ 2233797 h 2237474"/>
              <a:gd name="connsiteX196" fmla="*/ 1279765 w 12192000"/>
              <a:gd name="connsiteY196" fmla="*/ 2229639 h 2237474"/>
              <a:gd name="connsiteX197" fmla="*/ 1195347 w 12192000"/>
              <a:gd name="connsiteY197" fmla="*/ 2212354 h 2237474"/>
              <a:gd name="connsiteX198" fmla="*/ 970251 w 12192000"/>
              <a:gd name="connsiteY198" fmla="*/ 2221029 h 2237474"/>
              <a:gd name="connsiteX199" fmla="*/ 812914 w 12192000"/>
              <a:gd name="connsiteY199" fmla="*/ 2202752 h 2237474"/>
              <a:gd name="connsiteX200" fmla="*/ 800195 w 12192000"/>
              <a:gd name="connsiteY200" fmla="*/ 2209407 h 2237474"/>
              <a:gd name="connsiteX201" fmla="*/ 784978 w 12192000"/>
              <a:gd name="connsiteY201" fmla="*/ 2212360 h 2237474"/>
              <a:gd name="connsiteX202" fmla="*/ 681987 w 12192000"/>
              <a:gd name="connsiteY202" fmla="*/ 2216757 h 2237474"/>
              <a:gd name="connsiteX203" fmla="*/ 669923 w 12192000"/>
              <a:gd name="connsiteY203" fmla="*/ 2211682 h 2237474"/>
              <a:gd name="connsiteX204" fmla="*/ 648680 w 12192000"/>
              <a:gd name="connsiteY204" fmla="*/ 2206229 h 2237474"/>
              <a:gd name="connsiteX205" fmla="*/ 597225 w 12192000"/>
              <a:gd name="connsiteY205" fmla="*/ 2180999 h 2237474"/>
              <a:gd name="connsiteX206" fmla="*/ 558449 w 12192000"/>
              <a:gd name="connsiteY206" fmla="*/ 2182346 h 2237474"/>
              <a:gd name="connsiteX207" fmla="*/ 550517 w 12192000"/>
              <a:gd name="connsiteY207" fmla="*/ 2182060 h 2237474"/>
              <a:gd name="connsiteX208" fmla="*/ 550309 w 12192000"/>
              <a:gd name="connsiteY208" fmla="*/ 2181825 h 2237474"/>
              <a:gd name="connsiteX209" fmla="*/ 541836 w 12192000"/>
              <a:gd name="connsiteY209" fmla="*/ 2181063 h 2237474"/>
              <a:gd name="connsiteX210" fmla="*/ 536057 w 12192000"/>
              <a:gd name="connsiteY210" fmla="*/ 2181537 h 2237474"/>
              <a:gd name="connsiteX211" fmla="*/ 520671 w 12192000"/>
              <a:gd name="connsiteY211" fmla="*/ 2180980 h 2237474"/>
              <a:gd name="connsiteX212" fmla="*/ 515024 w 12192000"/>
              <a:gd name="connsiteY212" fmla="*/ 2179258 h 2237474"/>
              <a:gd name="connsiteX213" fmla="*/ 512278 w 12192000"/>
              <a:gd name="connsiteY213" fmla="*/ 2176369 h 2237474"/>
              <a:gd name="connsiteX214" fmla="*/ 480419 w 12192000"/>
              <a:gd name="connsiteY214" fmla="*/ 2167807 h 2237474"/>
              <a:gd name="connsiteX215" fmla="*/ 413835 w 12192000"/>
              <a:gd name="connsiteY215" fmla="*/ 2156783 h 2237474"/>
              <a:gd name="connsiteX216" fmla="*/ 376513 w 12192000"/>
              <a:gd name="connsiteY216" fmla="*/ 2154014 h 2237474"/>
              <a:gd name="connsiteX217" fmla="*/ 273386 w 12192000"/>
              <a:gd name="connsiteY217" fmla="*/ 2142551 h 2237474"/>
              <a:gd name="connsiteX218" fmla="*/ 169207 w 12192000"/>
              <a:gd name="connsiteY218" fmla="*/ 2128100 h 2237474"/>
              <a:gd name="connsiteX219" fmla="*/ 93149 w 12192000"/>
              <a:gd name="connsiteY219" fmla="*/ 2105324 h 2237474"/>
              <a:gd name="connsiteX220" fmla="*/ 88109 w 12192000"/>
              <a:gd name="connsiteY220" fmla="*/ 2106704 h 2237474"/>
              <a:gd name="connsiteX221" fmla="*/ 80022 w 12192000"/>
              <a:gd name="connsiteY221" fmla="*/ 2107254 h 2237474"/>
              <a:gd name="connsiteX222" fmla="*/ 79717 w 12192000"/>
              <a:gd name="connsiteY222" fmla="*/ 2107046 h 2237474"/>
              <a:gd name="connsiteX223" fmla="*/ 72352 w 12192000"/>
              <a:gd name="connsiteY223" fmla="*/ 2107991 h 2237474"/>
              <a:gd name="connsiteX224" fmla="*/ 37645 w 12192000"/>
              <a:gd name="connsiteY224" fmla="*/ 2115401 h 2237474"/>
              <a:gd name="connsiteX225" fmla="*/ 4572 w 12192000"/>
              <a:gd name="connsiteY225" fmla="*/ 2111091 h 2237474"/>
              <a:gd name="connsiteX226" fmla="*/ 0 w 12192000"/>
              <a:gd name="connsiteY226" fmla="*/ 2110468 h 2237474"/>
              <a:gd name="connsiteX227" fmla="*/ 0 w 12192000"/>
              <a:gd name="connsiteY22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00177 w 12192000"/>
              <a:gd name="connsiteY87" fmla="*/ 1636016 h 2237474"/>
              <a:gd name="connsiteX88" fmla="*/ 6795372 w 12192000"/>
              <a:gd name="connsiteY88" fmla="*/ 1644845 h 2237474"/>
              <a:gd name="connsiteX89" fmla="*/ 6692251 w 12192000"/>
              <a:gd name="connsiteY89" fmla="*/ 1656357 h 2237474"/>
              <a:gd name="connsiteX90" fmla="*/ 6655235 w 12192000"/>
              <a:gd name="connsiteY90" fmla="*/ 1661869 h 2237474"/>
              <a:gd name="connsiteX91" fmla="*/ 6587857 w 12192000"/>
              <a:gd name="connsiteY91" fmla="*/ 1665769 h 2237474"/>
              <a:gd name="connsiteX92" fmla="*/ 6554894 w 12192000"/>
              <a:gd name="connsiteY92" fmla="*/ 1664428 h 2237474"/>
              <a:gd name="connsiteX93" fmla="*/ 6516595 w 12192000"/>
              <a:gd name="connsiteY93" fmla="*/ 1667475 h 2237474"/>
              <a:gd name="connsiteX94" fmla="*/ 6508541 w 12192000"/>
              <a:gd name="connsiteY94" fmla="*/ 1668757 h 2237474"/>
              <a:gd name="connsiteX95" fmla="*/ 6471012 w 12192000"/>
              <a:gd name="connsiteY95" fmla="*/ 1678604 h 2237474"/>
              <a:gd name="connsiteX96" fmla="*/ 6415265 w 12192000"/>
              <a:gd name="connsiteY96" fmla="*/ 1665317 h 2237474"/>
              <a:gd name="connsiteX97" fmla="*/ 6364035 w 12192000"/>
              <a:gd name="connsiteY97" fmla="*/ 1667683 h 2237474"/>
              <a:gd name="connsiteX98" fmla="*/ 6280959 w 12192000"/>
              <a:gd name="connsiteY98" fmla="*/ 1689329 h 2237474"/>
              <a:gd name="connsiteX99" fmla="*/ 6243319 w 12192000"/>
              <a:gd name="connsiteY99" fmla="*/ 1695560 h 2237474"/>
              <a:gd name="connsiteX100" fmla="*/ 6098321 w 12192000"/>
              <a:gd name="connsiteY100" fmla="*/ 1721646 h 2237474"/>
              <a:gd name="connsiteX101" fmla="*/ 5880652 w 12192000"/>
              <a:gd name="connsiteY101" fmla="*/ 1779643 h 2237474"/>
              <a:gd name="connsiteX102" fmla="*/ 5785959 w 12192000"/>
              <a:gd name="connsiteY102" fmla="*/ 1775307 h 2237474"/>
              <a:gd name="connsiteX103" fmla="*/ 5643534 w 12192000"/>
              <a:gd name="connsiteY103" fmla="*/ 1802919 h 2237474"/>
              <a:gd name="connsiteX104" fmla="*/ 5518799 w 12192000"/>
              <a:gd name="connsiteY104" fmla="*/ 1818312 h 2237474"/>
              <a:gd name="connsiteX105" fmla="*/ 5505014 w 12192000"/>
              <a:gd name="connsiteY105" fmla="*/ 1819259 h 2237474"/>
              <a:gd name="connsiteX106" fmla="*/ 5453307 w 12192000"/>
              <a:gd name="connsiteY106" fmla="*/ 1815450 h 2237474"/>
              <a:gd name="connsiteX107" fmla="*/ 5364192 w 12192000"/>
              <a:gd name="connsiteY107" fmla="*/ 1826074 h 2237474"/>
              <a:gd name="connsiteX108" fmla="*/ 5350380 w 12192000"/>
              <a:gd name="connsiteY108" fmla="*/ 1830891 h 2237474"/>
              <a:gd name="connsiteX109" fmla="*/ 5259633 w 12192000"/>
              <a:gd name="connsiteY109" fmla="*/ 1837160 h 2237474"/>
              <a:gd name="connsiteX110" fmla="*/ 5197513 w 12192000"/>
              <a:gd name="connsiteY110" fmla="*/ 1844718 h 2237474"/>
              <a:gd name="connsiteX111" fmla="*/ 5184170 w 12192000"/>
              <a:gd name="connsiteY111" fmla="*/ 1849402 h 2237474"/>
              <a:gd name="connsiteX112" fmla="*/ 5168852 w 12192000"/>
              <a:gd name="connsiteY112" fmla="*/ 1844846 h 2237474"/>
              <a:gd name="connsiteX113" fmla="*/ 5164370 w 12192000"/>
              <a:gd name="connsiteY113" fmla="*/ 1840597 h 2237474"/>
              <a:gd name="connsiteX114" fmla="*/ 5114927 w 12192000"/>
              <a:gd name="connsiteY114" fmla="*/ 1847827 h 2237474"/>
              <a:gd name="connsiteX115" fmla="*/ 5108970 w 12192000"/>
              <a:gd name="connsiteY115" fmla="*/ 1847935 h 2237474"/>
              <a:gd name="connsiteX116" fmla="*/ 5067961 w 12192000"/>
              <a:gd name="connsiteY116" fmla="*/ 1845917 h 2237474"/>
              <a:gd name="connsiteX117" fmla="*/ 5007075 w 12192000"/>
              <a:gd name="connsiteY117" fmla="*/ 1838626 h 2237474"/>
              <a:gd name="connsiteX118" fmla="*/ 4944087 w 12192000"/>
              <a:gd name="connsiteY118" fmla="*/ 1823332 h 2237474"/>
              <a:gd name="connsiteX119" fmla="*/ 4907662 w 12192000"/>
              <a:gd name="connsiteY119" fmla="*/ 1816900 h 2237474"/>
              <a:gd name="connsiteX120" fmla="*/ 4882386 w 12192000"/>
              <a:gd name="connsiteY120" fmla="*/ 1809844 h 2237474"/>
              <a:gd name="connsiteX121" fmla="*/ 4811440 w 12192000"/>
              <a:gd name="connsiteY121" fmla="*/ 1804655 h 2237474"/>
              <a:gd name="connsiteX122" fmla="*/ 4691075 w 12192000"/>
              <a:gd name="connsiteY122" fmla="*/ 1801389 h 2237474"/>
              <a:gd name="connsiteX123" fmla="*/ 4611738 w 12192000"/>
              <a:gd name="connsiteY123" fmla="*/ 1776964 h 2237474"/>
              <a:gd name="connsiteX124" fmla="*/ 4560070 w 12192000"/>
              <a:gd name="connsiteY124" fmla="*/ 1785640 h 2237474"/>
              <a:gd name="connsiteX125" fmla="*/ 4536503 w 12192000"/>
              <a:gd name="connsiteY125" fmla="*/ 1785334 h 2237474"/>
              <a:gd name="connsiteX126" fmla="*/ 4513724 w 12192000"/>
              <a:gd name="connsiteY126" fmla="*/ 1791996 h 2237474"/>
              <a:gd name="connsiteX127" fmla="*/ 4459810 w 12192000"/>
              <a:gd name="connsiteY127" fmla="*/ 1797886 h 2237474"/>
              <a:gd name="connsiteX128" fmla="*/ 4379064 w 12192000"/>
              <a:gd name="connsiteY128" fmla="*/ 1817177 h 2237474"/>
              <a:gd name="connsiteX129" fmla="*/ 4319209 w 12192000"/>
              <a:gd name="connsiteY129" fmla="*/ 1834833 h 2237474"/>
              <a:gd name="connsiteX130" fmla="*/ 4290981 w 12192000"/>
              <a:gd name="connsiteY130" fmla="*/ 1839677 h 2237474"/>
              <a:gd name="connsiteX131" fmla="*/ 4285792 w 12192000"/>
              <a:gd name="connsiteY131" fmla="*/ 1836231 h 2237474"/>
              <a:gd name="connsiteX132" fmla="*/ 4238372 w 12192000"/>
              <a:gd name="connsiteY132" fmla="*/ 1851480 h 2237474"/>
              <a:gd name="connsiteX133" fmla="*/ 4232517 w 12192000"/>
              <a:gd name="connsiteY133" fmla="*/ 1852567 h 2237474"/>
              <a:gd name="connsiteX134" fmla="*/ 4191732 w 12192000"/>
              <a:gd name="connsiteY134" fmla="*/ 1857328 h 2237474"/>
              <a:gd name="connsiteX135" fmla="*/ 4065532 w 12192000"/>
              <a:gd name="connsiteY135" fmla="*/ 1855477 h 2237474"/>
              <a:gd name="connsiteX136" fmla="*/ 4028460 w 12192000"/>
              <a:gd name="connsiteY136" fmla="*/ 1855137 h 2237474"/>
              <a:gd name="connsiteX137" fmla="*/ 4002267 w 12192000"/>
              <a:gd name="connsiteY137" fmla="*/ 1852352 h 2237474"/>
              <a:gd name="connsiteX138" fmla="*/ 3931396 w 12192000"/>
              <a:gd name="connsiteY138" fmla="*/ 1858915 h 2237474"/>
              <a:gd name="connsiteX139" fmla="*/ 3812162 w 12192000"/>
              <a:gd name="connsiteY139" fmla="*/ 1875501 h 2237474"/>
              <a:gd name="connsiteX140" fmla="*/ 3729530 w 12192000"/>
              <a:gd name="connsiteY140" fmla="*/ 1864513 h 2237474"/>
              <a:gd name="connsiteX141" fmla="*/ 3680177 w 12192000"/>
              <a:gd name="connsiteY141" fmla="*/ 1881552 h 2237474"/>
              <a:gd name="connsiteX142" fmla="*/ 3567259 w 12192000"/>
              <a:gd name="connsiteY142" fmla="*/ 1893482 h 2237474"/>
              <a:gd name="connsiteX143" fmla="*/ 3405770 w 12192000"/>
              <a:gd name="connsiteY143" fmla="*/ 1904591 h 2237474"/>
              <a:gd name="connsiteX144" fmla="*/ 3280097 w 12192000"/>
              <a:gd name="connsiteY144" fmla="*/ 1919610 h 2237474"/>
              <a:gd name="connsiteX145" fmla="*/ 3123424 w 12192000"/>
              <a:gd name="connsiteY145" fmla="*/ 1952930 h 2237474"/>
              <a:gd name="connsiteX146" fmla="*/ 3009910 w 12192000"/>
              <a:gd name="connsiteY146" fmla="*/ 1957866 h 2237474"/>
              <a:gd name="connsiteX147" fmla="*/ 2995934 w 12192000"/>
              <a:gd name="connsiteY147" fmla="*/ 1967085 h 2237474"/>
              <a:gd name="connsiteX148" fmla="*/ 2980071 w 12192000"/>
              <a:gd name="connsiteY148" fmla="*/ 1972988 h 2237474"/>
              <a:gd name="connsiteX149" fmla="*/ 2978094 w 12192000"/>
              <a:gd name="connsiteY149" fmla="*/ 1972369 h 2237474"/>
              <a:gd name="connsiteX150" fmla="*/ 2942858 w 12192000"/>
              <a:gd name="connsiteY150" fmla="*/ 1981367 h 2237474"/>
              <a:gd name="connsiteX151" fmla="*/ 2875436 w 12192000"/>
              <a:gd name="connsiteY151" fmla="*/ 1996977 h 2237474"/>
              <a:gd name="connsiteX152" fmla="*/ 2874892 w 12192000"/>
              <a:gd name="connsiteY152" fmla="*/ 1996085 h 2237474"/>
              <a:gd name="connsiteX153" fmla="*/ 2864145 w 12192000"/>
              <a:gd name="connsiteY153" fmla="*/ 1994061 h 2237474"/>
              <a:gd name="connsiteX154" fmla="*/ 2843662 w 12192000"/>
              <a:gd name="connsiteY154" fmla="*/ 1992498 h 2237474"/>
              <a:gd name="connsiteX155" fmla="*/ 2796128 w 12192000"/>
              <a:gd name="connsiteY155" fmla="*/ 1976403 h 2237474"/>
              <a:gd name="connsiteX156" fmla="*/ 2756784 w 12192000"/>
              <a:gd name="connsiteY156" fmla="*/ 1985116 h 2237474"/>
              <a:gd name="connsiteX157" fmla="*/ 2748833 w 12192000"/>
              <a:gd name="connsiteY157" fmla="*/ 1986323 h 2237474"/>
              <a:gd name="connsiteX158" fmla="*/ 2748661 w 12192000"/>
              <a:gd name="connsiteY158" fmla="*/ 1986122 h 2237474"/>
              <a:gd name="connsiteX159" fmla="*/ 2740251 w 12192000"/>
              <a:gd name="connsiteY159" fmla="*/ 1986946 h 2237474"/>
              <a:gd name="connsiteX160" fmla="*/ 2718916 w 12192000"/>
              <a:gd name="connsiteY160" fmla="*/ 1990867 h 2237474"/>
              <a:gd name="connsiteX161" fmla="*/ 2713522 w 12192000"/>
              <a:gd name="connsiteY161" fmla="*/ 1990173 h 2237474"/>
              <a:gd name="connsiteX162" fmla="*/ 2680597 w 12192000"/>
              <a:gd name="connsiteY162" fmla="*/ 1984996 h 2237474"/>
              <a:gd name="connsiteX163" fmla="*/ 2578178 w 12192000"/>
              <a:gd name="connsiteY163" fmla="*/ 1990531 h 2237474"/>
              <a:gd name="connsiteX164" fmla="*/ 2476147 w 12192000"/>
              <a:gd name="connsiteY164" fmla="*/ 1998305 h 2237474"/>
              <a:gd name="connsiteX165" fmla="*/ 2373568 w 12192000"/>
              <a:gd name="connsiteY165" fmla="*/ 2003219 h 2237474"/>
              <a:gd name="connsiteX166" fmla="*/ 2321399 w 12192000"/>
              <a:gd name="connsiteY166" fmla="*/ 1989467 h 2237474"/>
              <a:gd name="connsiteX167" fmla="*/ 2315525 w 12192000"/>
              <a:gd name="connsiteY167" fmla="*/ 1989708 h 2237474"/>
              <a:gd name="connsiteX168" fmla="*/ 2300792 w 12192000"/>
              <a:gd name="connsiteY168" fmla="*/ 1994290 h 2237474"/>
              <a:gd name="connsiteX169" fmla="*/ 2295469 w 12192000"/>
              <a:gd name="connsiteY169" fmla="*/ 1996659 h 2237474"/>
              <a:gd name="connsiteX170" fmla="*/ 2287219 w 12192000"/>
              <a:gd name="connsiteY170" fmla="*/ 1998750 h 2237474"/>
              <a:gd name="connsiteX171" fmla="*/ 2286948 w 12192000"/>
              <a:gd name="connsiteY171" fmla="*/ 1998596 h 2237474"/>
              <a:gd name="connsiteX172" fmla="*/ 2243069 w 12192000"/>
              <a:gd name="connsiteY172" fmla="*/ 2015111 h 2237474"/>
              <a:gd name="connsiteX173" fmla="*/ 2186609 w 12192000"/>
              <a:gd name="connsiteY173" fmla="*/ 2008263 h 2237474"/>
              <a:gd name="connsiteX174" fmla="*/ 2164831 w 12192000"/>
              <a:gd name="connsiteY174" fmla="*/ 2010143 h 2237474"/>
              <a:gd name="connsiteX175" fmla="*/ 2152836 w 12192000"/>
              <a:gd name="connsiteY175" fmla="*/ 2010048 h 2237474"/>
              <a:gd name="connsiteX176" fmla="*/ 2117102 w 12192000"/>
              <a:gd name="connsiteY176" fmla="*/ 2023004 h 2237474"/>
              <a:gd name="connsiteX177" fmla="*/ 2111935 w 12192000"/>
              <a:gd name="connsiteY177" fmla="*/ 2023163 h 2237474"/>
              <a:gd name="connsiteX178" fmla="*/ 2089991 w 12192000"/>
              <a:gd name="connsiteY178" fmla="*/ 2034193 h 2237474"/>
              <a:gd name="connsiteX179" fmla="*/ 2058061 w 12192000"/>
              <a:gd name="connsiteY179" fmla="*/ 2047942 h 2237474"/>
              <a:gd name="connsiteX180" fmla="*/ 2055737 w 12192000"/>
              <a:gd name="connsiteY180" fmla="*/ 2047704 h 2237474"/>
              <a:gd name="connsiteX181" fmla="*/ 2042244 w 12192000"/>
              <a:gd name="connsiteY181" fmla="*/ 2055560 h 2237474"/>
              <a:gd name="connsiteX182" fmla="*/ 1976224 w 12192000"/>
              <a:gd name="connsiteY182" fmla="*/ 2074257 h 2237474"/>
              <a:gd name="connsiteX183" fmla="*/ 1877728 w 12192000"/>
              <a:gd name="connsiteY183" fmla="*/ 2101004 h 2237474"/>
              <a:gd name="connsiteX184" fmla="*/ 1759056 w 12192000"/>
              <a:gd name="connsiteY184" fmla="*/ 2125608 h 2237474"/>
              <a:gd name="connsiteX185" fmla="*/ 1637948 w 12192000"/>
              <a:gd name="connsiteY185" fmla="*/ 2172597 h 2237474"/>
              <a:gd name="connsiteX186" fmla="*/ 1434549 w 12192000"/>
              <a:gd name="connsiteY186" fmla="*/ 2234522 h 2237474"/>
              <a:gd name="connsiteX187" fmla="*/ 1398481 w 12192000"/>
              <a:gd name="connsiteY187" fmla="*/ 2237074 h 2237474"/>
              <a:gd name="connsiteX188" fmla="*/ 1398407 w 12192000"/>
              <a:gd name="connsiteY188" fmla="*/ 2237095 h 2237474"/>
              <a:gd name="connsiteX189" fmla="*/ 1370962 w 12192000"/>
              <a:gd name="connsiteY189" fmla="*/ 2237474 h 2237474"/>
              <a:gd name="connsiteX190" fmla="*/ 1356367 w 12192000"/>
              <a:gd name="connsiteY190" fmla="*/ 2235089 h 2237474"/>
              <a:gd name="connsiteX191" fmla="*/ 1324828 w 12192000"/>
              <a:gd name="connsiteY191" fmla="*/ 2231968 h 2237474"/>
              <a:gd name="connsiteX192" fmla="*/ 1297744 w 12192000"/>
              <a:gd name="connsiteY192" fmla="*/ 2235849 h 2237474"/>
              <a:gd name="connsiteX193" fmla="*/ 1286236 w 12192000"/>
              <a:gd name="connsiteY193" fmla="*/ 2233135 h 2237474"/>
              <a:gd name="connsiteX194" fmla="*/ 1283504 w 12192000"/>
              <a:gd name="connsiteY194" fmla="*/ 2233797 h 2237474"/>
              <a:gd name="connsiteX195" fmla="*/ 1279765 w 12192000"/>
              <a:gd name="connsiteY195" fmla="*/ 2229639 h 2237474"/>
              <a:gd name="connsiteX196" fmla="*/ 1195347 w 12192000"/>
              <a:gd name="connsiteY196" fmla="*/ 2212354 h 2237474"/>
              <a:gd name="connsiteX197" fmla="*/ 970251 w 12192000"/>
              <a:gd name="connsiteY197" fmla="*/ 2221029 h 2237474"/>
              <a:gd name="connsiteX198" fmla="*/ 812914 w 12192000"/>
              <a:gd name="connsiteY198" fmla="*/ 2202752 h 2237474"/>
              <a:gd name="connsiteX199" fmla="*/ 800195 w 12192000"/>
              <a:gd name="connsiteY199" fmla="*/ 2209407 h 2237474"/>
              <a:gd name="connsiteX200" fmla="*/ 784978 w 12192000"/>
              <a:gd name="connsiteY200" fmla="*/ 2212360 h 2237474"/>
              <a:gd name="connsiteX201" fmla="*/ 681987 w 12192000"/>
              <a:gd name="connsiteY201" fmla="*/ 2216757 h 2237474"/>
              <a:gd name="connsiteX202" fmla="*/ 669923 w 12192000"/>
              <a:gd name="connsiteY202" fmla="*/ 2211682 h 2237474"/>
              <a:gd name="connsiteX203" fmla="*/ 648680 w 12192000"/>
              <a:gd name="connsiteY203" fmla="*/ 2206229 h 2237474"/>
              <a:gd name="connsiteX204" fmla="*/ 597225 w 12192000"/>
              <a:gd name="connsiteY204" fmla="*/ 2180999 h 2237474"/>
              <a:gd name="connsiteX205" fmla="*/ 558449 w 12192000"/>
              <a:gd name="connsiteY205" fmla="*/ 2182346 h 2237474"/>
              <a:gd name="connsiteX206" fmla="*/ 550517 w 12192000"/>
              <a:gd name="connsiteY206" fmla="*/ 2182060 h 2237474"/>
              <a:gd name="connsiteX207" fmla="*/ 550309 w 12192000"/>
              <a:gd name="connsiteY207" fmla="*/ 2181825 h 2237474"/>
              <a:gd name="connsiteX208" fmla="*/ 541836 w 12192000"/>
              <a:gd name="connsiteY208" fmla="*/ 2181063 h 2237474"/>
              <a:gd name="connsiteX209" fmla="*/ 536057 w 12192000"/>
              <a:gd name="connsiteY209" fmla="*/ 2181537 h 2237474"/>
              <a:gd name="connsiteX210" fmla="*/ 520671 w 12192000"/>
              <a:gd name="connsiteY210" fmla="*/ 2180980 h 2237474"/>
              <a:gd name="connsiteX211" fmla="*/ 515024 w 12192000"/>
              <a:gd name="connsiteY211" fmla="*/ 2179258 h 2237474"/>
              <a:gd name="connsiteX212" fmla="*/ 512278 w 12192000"/>
              <a:gd name="connsiteY212" fmla="*/ 2176369 h 2237474"/>
              <a:gd name="connsiteX213" fmla="*/ 480419 w 12192000"/>
              <a:gd name="connsiteY213" fmla="*/ 2167807 h 2237474"/>
              <a:gd name="connsiteX214" fmla="*/ 413835 w 12192000"/>
              <a:gd name="connsiteY214" fmla="*/ 2156783 h 2237474"/>
              <a:gd name="connsiteX215" fmla="*/ 376513 w 12192000"/>
              <a:gd name="connsiteY215" fmla="*/ 2154014 h 2237474"/>
              <a:gd name="connsiteX216" fmla="*/ 273386 w 12192000"/>
              <a:gd name="connsiteY216" fmla="*/ 2142551 h 2237474"/>
              <a:gd name="connsiteX217" fmla="*/ 169207 w 12192000"/>
              <a:gd name="connsiteY217" fmla="*/ 2128100 h 2237474"/>
              <a:gd name="connsiteX218" fmla="*/ 93149 w 12192000"/>
              <a:gd name="connsiteY218" fmla="*/ 2105324 h 2237474"/>
              <a:gd name="connsiteX219" fmla="*/ 88109 w 12192000"/>
              <a:gd name="connsiteY219" fmla="*/ 2106704 h 2237474"/>
              <a:gd name="connsiteX220" fmla="*/ 80022 w 12192000"/>
              <a:gd name="connsiteY220" fmla="*/ 2107254 h 2237474"/>
              <a:gd name="connsiteX221" fmla="*/ 79717 w 12192000"/>
              <a:gd name="connsiteY221" fmla="*/ 2107046 h 2237474"/>
              <a:gd name="connsiteX222" fmla="*/ 72352 w 12192000"/>
              <a:gd name="connsiteY222" fmla="*/ 2107991 h 2237474"/>
              <a:gd name="connsiteX223" fmla="*/ 37645 w 12192000"/>
              <a:gd name="connsiteY223" fmla="*/ 2115401 h 2237474"/>
              <a:gd name="connsiteX224" fmla="*/ 4572 w 12192000"/>
              <a:gd name="connsiteY224" fmla="*/ 2111091 h 2237474"/>
              <a:gd name="connsiteX225" fmla="*/ 0 w 12192000"/>
              <a:gd name="connsiteY225" fmla="*/ 2110468 h 2237474"/>
              <a:gd name="connsiteX226" fmla="*/ 0 w 12192000"/>
              <a:gd name="connsiteY22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14651 w 12192000"/>
              <a:gd name="connsiteY80" fmla="*/ 1620959 h 2237474"/>
              <a:gd name="connsiteX81" fmla="*/ 7092727 w 12192000"/>
              <a:gd name="connsiteY81" fmla="*/ 1623628 h 2237474"/>
              <a:gd name="connsiteX82" fmla="*/ 7031309 w 12192000"/>
              <a:gd name="connsiteY82" fmla="*/ 1619451 h 2237474"/>
              <a:gd name="connsiteX83" fmla="*/ 6999084 w 12192000"/>
              <a:gd name="connsiteY83" fmla="*/ 1634317 h 2237474"/>
              <a:gd name="connsiteX84" fmla="*/ 6992107 w 12192000"/>
              <a:gd name="connsiteY84" fmla="*/ 1636860 h 2237474"/>
              <a:gd name="connsiteX85" fmla="*/ 6991765 w 12192000"/>
              <a:gd name="connsiteY85" fmla="*/ 1636725 h 2237474"/>
              <a:gd name="connsiteX86" fmla="*/ 6900177 w 12192000"/>
              <a:gd name="connsiteY86" fmla="*/ 1636016 h 2237474"/>
              <a:gd name="connsiteX87" fmla="*/ 6795372 w 12192000"/>
              <a:gd name="connsiteY87" fmla="*/ 1644845 h 2237474"/>
              <a:gd name="connsiteX88" fmla="*/ 6692251 w 12192000"/>
              <a:gd name="connsiteY88" fmla="*/ 1656357 h 2237474"/>
              <a:gd name="connsiteX89" fmla="*/ 6655235 w 12192000"/>
              <a:gd name="connsiteY89" fmla="*/ 1661869 h 2237474"/>
              <a:gd name="connsiteX90" fmla="*/ 6587857 w 12192000"/>
              <a:gd name="connsiteY90" fmla="*/ 1665769 h 2237474"/>
              <a:gd name="connsiteX91" fmla="*/ 6554894 w 12192000"/>
              <a:gd name="connsiteY91" fmla="*/ 1664428 h 2237474"/>
              <a:gd name="connsiteX92" fmla="*/ 6516595 w 12192000"/>
              <a:gd name="connsiteY92" fmla="*/ 1667475 h 2237474"/>
              <a:gd name="connsiteX93" fmla="*/ 6508541 w 12192000"/>
              <a:gd name="connsiteY93" fmla="*/ 1668757 h 2237474"/>
              <a:gd name="connsiteX94" fmla="*/ 6471012 w 12192000"/>
              <a:gd name="connsiteY94" fmla="*/ 1678604 h 2237474"/>
              <a:gd name="connsiteX95" fmla="*/ 6415265 w 12192000"/>
              <a:gd name="connsiteY95" fmla="*/ 1665317 h 2237474"/>
              <a:gd name="connsiteX96" fmla="*/ 6364035 w 12192000"/>
              <a:gd name="connsiteY96" fmla="*/ 1667683 h 2237474"/>
              <a:gd name="connsiteX97" fmla="*/ 6280959 w 12192000"/>
              <a:gd name="connsiteY97" fmla="*/ 1689329 h 2237474"/>
              <a:gd name="connsiteX98" fmla="*/ 6243319 w 12192000"/>
              <a:gd name="connsiteY98" fmla="*/ 1695560 h 2237474"/>
              <a:gd name="connsiteX99" fmla="*/ 6098321 w 12192000"/>
              <a:gd name="connsiteY99" fmla="*/ 1721646 h 2237474"/>
              <a:gd name="connsiteX100" fmla="*/ 5880652 w 12192000"/>
              <a:gd name="connsiteY100" fmla="*/ 1779643 h 2237474"/>
              <a:gd name="connsiteX101" fmla="*/ 5785959 w 12192000"/>
              <a:gd name="connsiteY101" fmla="*/ 1775307 h 2237474"/>
              <a:gd name="connsiteX102" fmla="*/ 5643534 w 12192000"/>
              <a:gd name="connsiteY102" fmla="*/ 1802919 h 2237474"/>
              <a:gd name="connsiteX103" fmla="*/ 5518799 w 12192000"/>
              <a:gd name="connsiteY103" fmla="*/ 1818312 h 2237474"/>
              <a:gd name="connsiteX104" fmla="*/ 5505014 w 12192000"/>
              <a:gd name="connsiteY104" fmla="*/ 1819259 h 2237474"/>
              <a:gd name="connsiteX105" fmla="*/ 5453307 w 12192000"/>
              <a:gd name="connsiteY105" fmla="*/ 1815450 h 2237474"/>
              <a:gd name="connsiteX106" fmla="*/ 5364192 w 12192000"/>
              <a:gd name="connsiteY106" fmla="*/ 1826074 h 2237474"/>
              <a:gd name="connsiteX107" fmla="*/ 5350380 w 12192000"/>
              <a:gd name="connsiteY107" fmla="*/ 1830891 h 2237474"/>
              <a:gd name="connsiteX108" fmla="*/ 5259633 w 12192000"/>
              <a:gd name="connsiteY108" fmla="*/ 1837160 h 2237474"/>
              <a:gd name="connsiteX109" fmla="*/ 5197513 w 12192000"/>
              <a:gd name="connsiteY109" fmla="*/ 1844718 h 2237474"/>
              <a:gd name="connsiteX110" fmla="*/ 5184170 w 12192000"/>
              <a:gd name="connsiteY110" fmla="*/ 1849402 h 2237474"/>
              <a:gd name="connsiteX111" fmla="*/ 5168852 w 12192000"/>
              <a:gd name="connsiteY111" fmla="*/ 1844846 h 2237474"/>
              <a:gd name="connsiteX112" fmla="*/ 5164370 w 12192000"/>
              <a:gd name="connsiteY112" fmla="*/ 1840597 h 2237474"/>
              <a:gd name="connsiteX113" fmla="*/ 5114927 w 12192000"/>
              <a:gd name="connsiteY113" fmla="*/ 1847827 h 2237474"/>
              <a:gd name="connsiteX114" fmla="*/ 5108970 w 12192000"/>
              <a:gd name="connsiteY114" fmla="*/ 1847935 h 2237474"/>
              <a:gd name="connsiteX115" fmla="*/ 5067961 w 12192000"/>
              <a:gd name="connsiteY115" fmla="*/ 1845917 h 2237474"/>
              <a:gd name="connsiteX116" fmla="*/ 5007075 w 12192000"/>
              <a:gd name="connsiteY116" fmla="*/ 1838626 h 2237474"/>
              <a:gd name="connsiteX117" fmla="*/ 4944087 w 12192000"/>
              <a:gd name="connsiteY117" fmla="*/ 1823332 h 2237474"/>
              <a:gd name="connsiteX118" fmla="*/ 4907662 w 12192000"/>
              <a:gd name="connsiteY118" fmla="*/ 1816900 h 2237474"/>
              <a:gd name="connsiteX119" fmla="*/ 4882386 w 12192000"/>
              <a:gd name="connsiteY119" fmla="*/ 1809844 h 2237474"/>
              <a:gd name="connsiteX120" fmla="*/ 4811440 w 12192000"/>
              <a:gd name="connsiteY120" fmla="*/ 1804655 h 2237474"/>
              <a:gd name="connsiteX121" fmla="*/ 4691075 w 12192000"/>
              <a:gd name="connsiteY121" fmla="*/ 1801389 h 2237474"/>
              <a:gd name="connsiteX122" fmla="*/ 4611738 w 12192000"/>
              <a:gd name="connsiteY122" fmla="*/ 1776964 h 2237474"/>
              <a:gd name="connsiteX123" fmla="*/ 4560070 w 12192000"/>
              <a:gd name="connsiteY123" fmla="*/ 1785640 h 2237474"/>
              <a:gd name="connsiteX124" fmla="*/ 4536503 w 12192000"/>
              <a:gd name="connsiteY124" fmla="*/ 1785334 h 2237474"/>
              <a:gd name="connsiteX125" fmla="*/ 4513724 w 12192000"/>
              <a:gd name="connsiteY125" fmla="*/ 1791996 h 2237474"/>
              <a:gd name="connsiteX126" fmla="*/ 4459810 w 12192000"/>
              <a:gd name="connsiteY126" fmla="*/ 1797886 h 2237474"/>
              <a:gd name="connsiteX127" fmla="*/ 4379064 w 12192000"/>
              <a:gd name="connsiteY127" fmla="*/ 1817177 h 2237474"/>
              <a:gd name="connsiteX128" fmla="*/ 4319209 w 12192000"/>
              <a:gd name="connsiteY128" fmla="*/ 1834833 h 2237474"/>
              <a:gd name="connsiteX129" fmla="*/ 4290981 w 12192000"/>
              <a:gd name="connsiteY129" fmla="*/ 1839677 h 2237474"/>
              <a:gd name="connsiteX130" fmla="*/ 4285792 w 12192000"/>
              <a:gd name="connsiteY130" fmla="*/ 1836231 h 2237474"/>
              <a:gd name="connsiteX131" fmla="*/ 4238372 w 12192000"/>
              <a:gd name="connsiteY131" fmla="*/ 1851480 h 2237474"/>
              <a:gd name="connsiteX132" fmla="*/ 4232517 w 12192000"/>
              <a:gd name="connsiteY132" fmla="*/ 1852567 h 2237474"/>
              <a:gd name="connsiteX133" fmla="*/ 4191732 w 12192000"/>
              <a:gd name="connsiteY133" fmla="*/ 1857328 h 2237474"/>
              <a:gd name="connsiteX134" fmla="*/ 4065532 w 12192000"/>
              <a:gd name="connsiteY134" fmla="*/ 1855477 h 2237474"/>
              <a:gd name="connsiteX135" fmla="*/ 4028460 w 12192000"/>
              <a:gd name="connsiteY135" fmla="*/ 1855137 h 2237474"/>
              <a:gd name="connsiteX136" fmla="*/ 4002267 w 12192000"/>
              <a:gd name="connsiteY136" fmla="*/ 1852352 h 2237474"/>
              <a:gd name="connsiteX137" fmla="*/ 3931396 w 12192000"/>
              <a:gd name="connsiteY137" fmla="*/ 1858915 h 2237474"/>
              <a:gd name="connsiteX138" fmla="*/ 3812162 w 12192000"/>
              <a:gd name="connsiteY138" fmla="*/ 1875501 h 2237474"/>
              <a:gd name="connsiteX139" fmla="*/ 3729530 w 12192000"/>
              <a:gd name="connsiteY139" fmla="*/ 1864513 h 2237474"/>
              <a:gd name="connsiteX140" fmla="*/ 3680177 w 12192000"/>
              <a:gd name="connsiteY140" fmla="*/ 1881552 h 2237474"/>
              <a:gd name="connsiteX141" fmla="*/ 3567259 w 12192000"/>
              <a:gd name="connsiteY141" fmla="*/ 1893482 h 2237474"/>
              <a:gd name="connsiteX142" fmla="*/ 3405770 w 12192000"/>
              <a:gd name="connsiteY142" fmla="*/ 1904591 h 2237474"/>
              <a:gd name="connsiteX143" fmla="*/ 3280097 w 12192000"/>
              <a:gd name="connsiteY143" fmla="*/ 1919610 h 2237474"/>
              <a:gd name="connsiteX144" fmla="*/ 3123424 w 12192000"/>
              <a:gd name="connsiteY144" fmla="*/ 1952930 h 2237474"/>
              <a:gd name="connsiteX145" fmla="*/ 3009910 w 12192000"/>
              <a:gd name="connsiteY145" fmla="*/ 1957866 h 2237474"/>
              <a:gd name="connsiteX146" fmla="*/ 2995934 w 12192000"/>
              <a:gd name="connsiteY146" fmla="*/ 1967085 h 2237474"/>
              <a:gd name="connsiteX147" fmla="*/ 2980071 w 12192000"/>
              <a:gd name="connsiteY147" fmla="*/ 1972988 h 2237474"/>
              <a:gd name="connsiteX148" fmla="*/ 2978094 w 12192000"/>
              <a:gd name="connsiteY148" fmla="*/ 1972369 h 2237474"/>
              <a:gd name="connsiteX149" fmla="*/ 2942858 w 12192000"/>
              <a:gd name="connsiteY149" fmla="*/ 1981367 h 2237474"/>
              <a:gd name="connsiteX150" fmla="*/ 2875436 w 12192000"/>
              <a:gd name="connsiteY150" fmla="*/ 1996977 h 2237474"/>
              <a:gd name="connsiteX151" fmla="*/ 2874892 w 12192000"/>
              <a:gd name="connsiteY151" fmla="*/ 1996085 h 2237474"/>
              <a:gd name="connsiteX152" fmla="*/ 2864145 w 12192000"/>
              <a:gd name="connsiteY152" fmla="*/ 1994061 h 2237474"/>
              <a:gd name="connsiteX153" fmla="*/ 2843662 w 12192000"/>
              <a:gd name="connsiteY153" fmla="*/ 1992498 h 2237474"/>
              <a:gd name="connsiteX154" fmla="*/ 2796128 w 12192000"/>
              <a:gd name="connsiteY154" fmla="*/ 1976403 h 2237474"/>
              <a:gd name="connsiteX155" fmla="*/ 2756784 w 12192000"/>
              <a:gd name="connsiteY155" fmla="*/ 1985116 h 2237474"/>
              <a:gd name="connsiteX156" fmla="*/ 2748833 w 12192000"/>
              <a:gd name="connsiteY156" fmla="*/ 1986323 h 2237474"/>
              <a:gd name="connsiteX157" fmla="*/ 2748661 w 12192000"/>
              <a:gd name="connsiteY157" fmla="*/ 1986122 h 2237474"/>
              <a:gd name="connsiteX158" fmla="*/ 2740251 w 12192000"/>
              <a:gd name="connsiteY158" fmla="*/ 1986946 h 2237474"/>
              <a:gd name="connsiteX159" fmla="*/ 2718916 w 12192000"/>
              <a:gd name="connsiteY159" fmla="*/ 1990867 h 2237474"/>
              <a:gd name="connsiteX160" fmla="*/ 2713522 w 12192000"/>
              <a:gd name="connsiteY160" fmla="*/ 1990173 h 2237474"/>
              <a:gd name="connsiteX161" fmla="*/ 2680597 w 12192000"/>
              <a:gd name="connsiteY161" fmla="*/ 1984996 h 2237474"/>
              <a:gd name="connsiteX162" fmla="*/ 2578178 w 12192000"/>
              <a:gd name="connsiteY162" fmla="*/ 1990531 h 2237474"/>
              <a:gd name="connsiteX163" fmla="*/ 2476147 w 12192000"/>
              <a:gd name="connsiteY163" fmla="*/ 1998305 h 2237474"/>
              <a:gd name="connsiteX164" fmla="*/ 2373568 w 12192000"/>
              <a:gd name="connsiteY164" fmla="*/ 2003219 h 2237474"/>
              <a:gd name="connsiteX165" fmla="*/ 2321399 w 12192000"/>
              <a:gd name="connsiteY165" fmla="*/ 1989467 h 2237474"/>
              <a:gd name="connsiteX166" fmla="*/ 2315525 w 12192000"/>
              <a:gd name="connsiteY166" fmla="*/ 1989708 h 2237474"/>
              <a:gd name="connsiteX167" fmla="*/ 2300792 w 12192000"/>
              <a:gd name="connsiteY167" fmla="*/ 1994290 h 2237474"/>
              <a:gd name="connsiteX168" fmla="*/ 2295469 w 12192000"/>
              <a:gd name="connsiteY168" fmla="*/ 1996659 h 2237474"/>
              <a:gd name="connsiteX169" fmla="*/ 2287219 w 12192000"/>
              <a:gd name="connsiteY169" fmla="*/ 1998750 h 2237474"/>
              <a:gd name="connsiteX170" fmla="*/ 2286948 w 12192000"/>
              <a:gd name="connsiteY170" fmla="*/ 1998596 h 2237474"/>
              <a:gd name="connsiteX171" fmla="*/ 2243069 w 12192000"/>
              <a:gd name="connsiteY171" fmla="*/ 2015111 h 2237474"/>
              <a:gd name="connsiteX172" fmla="*/ 2186609 w 12192000"/>
              <a:gd name="connsiteY172" fmla="*/ 2008263 h 2237474"/>
              <a:gd name="connsiteX173" fmla="*/ 2164831 w 12192000"/>
              <a:gd name="connsiteY173" fmla="*/ 2010143 h 2237474"/>
              <a:gd name="connsiteX174" fmla="*/ 2152836 w 12192000"/>
              <a:gd name="connsiteY174" fmla="*/ 2010048 h 2237474"/>
              <a:gd name="connsiteX175" fmla="*/ 2117102 w 12192000"/>
              <a:gd name="connsiteY175" fmla="*/ 2023004 h 2237474"/>
              <a:gd name="connsiteX176" fmla="*/ 2111935 w 12192000"/>
              <a:gd name="connsiteY176" fmla="*/ 2023163 h 2237474"/>
              <a:gd name="connsiteX177" fmla="*/ 2089991 w 12192000"/>
              <a:gd name="connsiteY177" fmla="*/ 2034193 h 2237474"/>
              <a:gd name="connsiteX178" fmla="*/ 2058061 w 12192000"/>
              <a:gd name="connsiteY178" fmla="*/ 2047942 h 2237474"/>
              <a:gd name="connsiteX179" fmla="*/ 2055737 w 12192000"/>
              <a:gd name="connsiteY179" fmla="*/ 2047704 h 2237474"/>
              <a:gd name="connsiteX180" fmla="*/ 2042244 w 12192000"/>
              <a:gd name="connsiteY180" fmla="*/ 2055560 h 2237474"/>
              <a:gd name="connsiteX181" fmla="*/ 1976224 w 12192000"/>
              <a:gd name="connsiteY181" fmla="*/ 2074257 h 2237474"/>
              <a:gd name="connsiteX182" fmla="*/ 1877728 w 12192000"/>
              <a:gd name="connsiteY182" fmla="*/ 2101004 h 2237474"/>
              <a:gd name="connsiteX183" fmla="*/ 1759056 w 12192000"/>
              <a:gd name="connsiteY183" fmla="*/ 2125608 h 2237474"/>
              <a:gd name="connsiteX184" fmla="*/ 1637948 w 12192000"/>
              <a:gd name="connsiteY184" fmla="*/ 2172597 h 2237474"/>
              <a:gd name="connsiteX185" fmla="*/ 1434549 w 12192000"/>
              <a:gd name="connsiteY185" fmla="*/ 2234522 h 2237474"/>
              <a:gd name="connsiteX186" fmla="*/ 1398481 w 12192000"/>
              <a:gd name="connsiteY186" fmla="*/ 2237074 h 2237474"/>
              <a:gd name="connsiteX187" fmla="*/ 1398407 w 12192000"/>
              <a:gd name="connsiteY187" fmla="*/ 2237095 h 2237474"/>
              <a:gd name="connsiteX188" fmla="*/ 1370962 w 12192000"/>
              <a:gd name="connsiteY188" fmla="*/ 2237474 h 2237474"/>
              <a:gd name="connsiteX189" fmla="*/ 1356367 w 12192000"/>
              <a:gd name="connsiteY189" fmla="*/ 2235089 h 2237474"/>
              <a:gd name="connsiteX190" fmla="*/ 1324828 w 12192000"/>
              <a:gd name="connsiteY190" fmla="*/ 2231968 h 2237474"/>
              <a:gd name="connsiteX191" fmla="*/ 1297744 w 12192000"/>
              <a:gd name="connsiteY191" fmla="*/ 2235849 h 2237474"/>
              <a:gd name="connsiteX192" fmla="*/ 1286236 w 12192000"/>
              <a:gd name="connsiteY192" fmla="*/ 2233135 h 2237474"/>
              <a:gd name="connsiteX193" fmla="*/ 1283504 w 12192000"/>
              <a:gd name="connsiteY193" fmla="*/ 2233797 h 2237474"/>
              <a:gd name="connsiteX194" fmla="*/ 1279765 w 12192000"/>
              <a:gd name="connsiteY194" fmla="*/ 2229639 h 2237474"/>
              <a:gd name="connsiteX195" fmla="*/ 1195347 w 12192000"/>
              <a:gd name="connsiteY195" fmla="*/ 2212354 h 2237474"/>
              <a:gd name="connsiteX196" fmla="*/ 970251 w 12192000"/>
              <a:gd name="connsiteY196" fmla="*/ 2221029 h 2237474"/>
              <a:gd name="connsiteX197" fmla="*/ 812914 w 12192000"/>
              <a:gd name="connsiteY197" fmla="*/ 2202752 h 2237474"/>
              <a:gd name="connsiteX198" fmla="*/ 800195 w 12192000"/>
              <a:gd name="connsiteY198" fmla="*/ 2209407 h 2237474"/>
              <a:gd name="connsiteX199" fmla="*/ 784978 w 12192000"/>
              <a:gd name="connsiteY199" fmla="*/ 2212360 h 2237474"/>
              <a:gd name="connsiteX200" fmla="*/ 681987 w 12192000"/>
              <a:gd name="connsiteY200" fmla="*/ 2216757 h 2237474"/>
              <a:gd name="connsiteX201" fmla="*/ 669923 w 12192000"/>
              <a:gd name="connsiteY201" fmla="*/ 2211682 h 2237474"/>
              <a:gd name="connsiteX202" fmla="*/ 648680 w 12192000"/>
              <a:gd name="connsiteY202" fmla="*/ 2206229 h 2237474"/>
              <a:gd name="connsiteX203" fmla="*/ 597225 w 12192000"/>
              <a:gd name="connsiteY203" fmla="*/ 2180999 h 2237474"/>
              <a:gd name="connsiteX204" fmla="*/ 558449 w 12192000"/>
              <a:gd name="connsiteY204" fmla="*/ 2182346 h 2237474"/>
              <a:gd name="connsiteX205" fmla="*/ 550517 w 12192000"/>
              <a:gd name="connsiteY205" fmla="*/ 2182060 h 2237474"/>
              <a:gd name="connsiteX206" fmla="*/ 550309 w 12192000"/>
              <a:gd name="connsiteY206" fmla="*/ 2181825 h 2237474"/>
              <a:gd name="connsiteX207" fmla="*/ 541836 w 12192000"/>
              <a:gd name="connsiteY207" fmla="*/ 2181063 h 2237474"/>
              <a:gd name="connsiteX208" fmla="*/ 536057 w 12192000"/>
              <a:gd name="connsiteY208" fmla="*/ 2181537 h 2237474"/>
              <a:gd name="connsiteX209" fmla="*/ 520671 w 12192000"/>
              <a:gd name="connsiteY209" fmla="*/ 2180980 h 2237474"/>
              <a:gd name="connsiteX210" fmla="*/ 515024 w 12192000"/>
              <a:gd name="connsiteY210" fmla="*/ 2179258 h 2237474"/>
              <a:gd name="connsiteX211" fmla="*/ 512278 w 12192000"/>
              <a:gd name="connsiteY211" fmla="*/ 2176369 h 2237474"/>
              <a:gd name="connsiteX212" fmla="*/ 480419 w 12192000"/>
              <a:gd name="connsiteY212" fmla="*/ 2167807 h 2237474"/>
              <a:gd name="connsiteX213" fmla="*/ 413835 w 12192000"/>
              <a:gd name="connsiteY213" fmla="*/ 2156783 h 2237474"/>
              <a:gd name="connsiteX214" fmla="*/ 376513 w 12192000"/>
              <a:gd name="connsiteY214" fmla="*/ 2154014 h 2237474"/>
              <a:gd name="connsiteX215" fmla="*/ 273386 w 12192000"/>
              <a:gd name="connsiteY215" fmla="*/ 2142551 h 2237474"/>
              <a:gd name="connsiteX216" fmla="*/ 169207 w 12192000"/>
              <a:gd name="connsiteY216" fmla="*/ 2128100 h 2237474"/>
              <a:gd name="connsiteX217" fmla="*/ 93149 w 12192000"/>
              <a:gd name="connsiteY217" fmla="*/ 2105324 h 2237474"/>
              <a:gd name="connsiteX218" fmla="*/ 88109 w 12192000"/>
              <a:gd name="connsiteY218" fmla="*/ 2106704 h 2237474"/>
              <a:gd name="connsiteX219" fmla="*/ 80022 w 12192000"/>
              <a:gd name="connsiteY219" fmla="*/ 2107254 h 2237474"/>
              <a:gd name="connsiteX220" fmla="*/ 79717 w 12192000"/>
              <a:gd name="connsiteY220" fmla="*/ 2107046 h 2237474"/>
              <a:gd name="connsiteX221" fmla="*/ 72352 w 12192000"/>
              <a:gd name="connsiteY221" fmla="*/ 2107991 h 2237474"/>
              <a:gd name="connsiteX222" fmla="*/ 37645 w 12192000"/>
              <a:gd name="connsiteY222" fmla="*/ 2115401 h 2237474"/>
              <a:gd name="connsiteX223" fmla="*/ 4572 w 12192000"/>
              <a:gd name="connsiteY223" fmla="*/ 2111091 h 2237474"/>
              <a:gd name="connsiteX224" fmla="*/ 0 w 12192000"/>
              <a:gd name="connsiteY224" fmla="*/ 2110468 h 2237474"/>
              <a:gd name="connsiteX225" fmla="*/ 0 w 12192000"/>
              <a:gd name="connsiteY22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64370 w 12192000"/>
              <a:gd name="connsiteY111" fmla="*/ 1840597 h 2237474"/>
              <a:gd name="connsiteX112" fmla="*/ 5114927 w 12192000"/>
              <a:gd name="connsiteY112" fmla="*/ 1847827 h 2237474"/>
              <a:gd name="connsiteX113" fmla="*/ 5108970 w 12192000"/>
              <a:gd name="connsiteY113" fmla="*/ 1847935 h 2237474"/>
              <a:gd name="connsiteX114" fmla="*/ 5067961 w 12192000"/>
              <a:gd name="connsiteY114" fmla="*/ 1845917 h 2237474"/>
              <a:gd name="connsiteX115" fmla="*/ 5007075 w 12192000"/>
              <a:gd name="connsiteY115" fmla="*/ 1838626 h 2237474"/>
              <a:gd name="connsiteX116" fmla="*/ 4944087 w 12192000"/>
              <a:gd name="connsiteY116" fmla="*/ 1823332 h 2237474"/>
              <a:gd name="connsiteX117" fmla="*/ 4907662 w 12192000"/>
              <a:gd name="connsiteY117" fmla="*/ 1816900 h 2237474"/>
              <a:gd name="connsiteX118" fmla="*/ 4882386 w 12192000"/>
              <a:gd name="connsiteY118" fmla="*/ 1809844 h 2237474"/>
              <a:gd name="connsiteX119" fmla="*/ 4811440 w 12192000"/>
              <a:gd name="connsiteY119" fmla="*/ 1804655 h 2237474"/>
              <a:gd name="connsiteX120" fmla="*/ 4691075 w 12192000"/>
              <a:gd name="connsiteY120" fmla="*/ 1801389 h 2237474"/>
              <a:gd name="connsiteX121" fmla="*/ 4611738 w 12192000"/>
              <a:gd name="connsiteY121" fmla="*/ 1776964 h 2237474"/>
              <a:gd name="connsiteX122" fmla="*/ 4560070 w 12192000"/>
              <a:gd name="connsiteY122" fmla="*/ 1785640 h 2237474"/>
              <a:gd name="connsiteX123" fmla="*/ 4536503 w 12192000"/>
              <a:gd name="connsiteY123" fmla="*/ 1785334 h 2237474"/>
              <a:gd name="connsiteX124" fmla="*/ 4513724 w 12192000"/>
              <a:gd name="connsiteY124" fmla="*/ 1791996 h 2237474"/>
              <a:gd name="connsiteX125" fmla="*/ 4459810 w 12192000"/>
              <a:gd name="connsiteY125" fmla="*/ 1797886 h 2237474"/>
              <a:gd name="connsiteX126" fmla="*/ 4379064 w 12192000"/>
              <a:gd name="connsiteY126" fmla="*/ 1817177 h 2237474"/>
              <a:gd name="connsiteX127" fmla="*/ 4319209 w 12192000"/>
              <a:gd name="connsiteY127" fmla="*/ 1834833 h 2237474"/>
              <a:gd name="connsiteX128" fmla="*/ 4290981 w 12192000"/>
              <a:gd name="connsiteY128" fmla="*/ 1839677 h 2237474"/>
              <a:gd name="connsiteX129" fmla="*/ 4285792 w 12192000"/>
              <a:gd name="connsiteY129" fmla="*/ 1836231 h 2237474"/>
              <a:gd name="connsiteX130" fmla="*/ 4238372 w 12192000"/>
              <a:gd name="connsiteY130" fmla="*/ 1851480 h 2237474"/>
              <a:gd name="connsiteX131" fmla="*/ 4232517 w 12192000"/>
              <a:gd name="connsiteY131" fmla="*/ 1852567 h 2237474"/>
              <a:gd name="connsiteX132" fmla="*/ 4191732 w 12192000"/>
              <a:gd name="connsiteY132" fmla="*/ 1857328 h 2237474"/>
              <a:gd name="connsiteX133" fmla="*/ 4065532 w 12192000"/>
              <a:gd name="connsiteY133" fmla="*/ 1855477 h 2237474"/>
              <a:gd name="connsiteX134" fmla="*/ 4028460 w 12192000"/>
              <a:gd name="connsiteY134" fmla="*/ 1855137 h 2237474"/>
              <a:gd name="connsiteX135" fmla="*/ 4002267 w 12192000"/>
              <a:gd name="connsiteY135" fmla="*/ 1852352 h 2237474"/>
              <a:gd name="connsiteX136" fmla="*/ 3931396 w 12192000"/>
              <a:gd name="connsiteY136" fmla="*/ 1858915 h 2237474"/>
              <a:gd name="connsiteX137" fmla="*/ 3812162 w 12192000"/>
              <a:gd name="connsiteY137" fmla="*/ 1875501 h 2237474"/>
              <a:gd name="connsiteX138" fmla="*/ 3729530 w 12192000"/>
              <a:gd name="connsiteY138" fmla="*/ 1864513 h 2237474"/>
              <a:gd name="connsiteX139" fmla="*/ 3680177 w 12192000"/>
              <a:gd name="connsiteY139" fmla="*/ 1881552 h 2237474"/>
              <a:gd name="connsiteX140" fmla="*/ 3567259 w 12192000"/>
              <a:gd name="connsiteY140" fmla="*/ 1893482 h 2237474"/>
              <a:gd name="connsiteX141" fmla="*/ 3405770 w 12192000"/>
              <a:gd name="connsiteY141" fmla="*/ 1904591 h 2237474"/>
              <a:gd name="connsiteX142" fmla="*/ 3280097 w 12192000"/>
              <a:gd name="connsiteY142" fmla="*/ 1919610 h 2237474"/>
              <a:gd name="connsiteX143" fmla="*/ 3123424 w 12192000"/>
              <a:gd name="connsiteY143" fmla="*/ 1952930 h 2237474"/>
              <a:gd name="connsiteX144" fmla="*/ 3009910 w 12192000"/>
              <a:gd name="connsiteY144" fmla="*/ 1957866 h 2237474"/>
              <a:gd name="connsiteX145" fmla="*/ 2995934 w 12192000"/>
              <a:gd name="connsiteY145" fmla="*/ 1967085 h 2237474"/>
              <a:gd name="connsiteX146" fmla="*/ 2980071 w 12192000"/>
              <a:gd name="connsiteY146" fmla="*/ 1972988 h 2237474"/>
              <a:gd name="connsiteX147" fmla="*/ 2978094 w 12192000"/>
              <a:gd name="connsiteY147" fmla="*/ 1972369 h 2237474"/>
              <a:gd name="connsiteX148" fmla="*/ 2942858 w 12192000"/>
              <a:gd name="connsiteY148" fmla="*/ 1981367 h 2237474"/>
              <a:gd name="connsiteX149" fmla="*/ 2875436 w 12192000"/>
              <a:gd name="connsiteY149" fmla="*/ 1996977 h 2237474"/>
              <a:gd name="connsiteX150" fmla="*/ 2874892 w 12192000"/>
              <a:gd name="connsiteY150" fmla="*/ 1996085 h 2237474"/>
              <a:gd name="connsiteX151" fmla="*/ 2864145 w 12192000"/>
              <a:gd name="connsiteY151" fmla="*/ 1994061 h 2237474"/>
              <a:gd name="connsiteX152" fmla="*/ 2843662 w 12192000"/>
              <a:gd name="connsiteY152" fmla="*/ 1992498 h 2237474"/>
              <a:gd name="connsiteX153" fmla="*/ 2796128 w 12192000"/>
              <a:gd name="connsiteY153" fmla="*/ 1976403 h 2237474"/>
              <a:gd name="connsiteX154" fmla="*/ 2756784 w 12192000"/>
              <a:gd name="connsiteY154" fmla="*/ 1985116 h 2237474"/>
              <a:gd name="connsiteX155" fmla="*/ 2748833 w 12192000"/>
              <a:gd name="connsiteY155" fmla="*/ 1986323 h 2237474"/>
              <a:gd name="connsiteX156" fmla="*/ 2748661 w 12192000"/>
              <a:gd name="connsiteY156" fmla="*/ 1986122 h 2237474"/>
              <a:gd name="connsiteX157" fmla="*/ 2740251 w 12192000"/>
              <a:gd name="connsiteY157" fmla="*/ 1986946 h 2237474"/>
              <a:gd name="connsiteX158" fmla="*/ 2718916 w 12192000"/>
              <a:gd name="connsiteY158" fmla="*/ 1990867 h 2237474"/>
              <a:gd name="connsiteX159" fmla="*/ 2713522 w 12192000"/>
              <a:gd name="connsiteY159" fmla="*/ 1990173 h 2237474"/>
              <a:gd name="connsiteX160" fmla="*/ 2680597 w 12192000"/>
              <a:gd name="connsiteY160" fmla="*/ 1984996 h 2237474"/>
              <a:gd name="connsiteX161" fmla="*/ 2578178 w 12192000"/>
              <a:gd name="connsiteY161" fmla="*/ 1990531 h 2237474"/>
              <a:gd name="connsiteX162" fmla="*/ 2476147 w 12192000"/>
              <a:gd name="connsiteY162" fmla="*/ 1998305 h 2237474"/>
              <a:gd name="connsiteX163" fmla="*/ 2373568 w 12192000"/>
              <a:gd name="connsiteY163" fmla="*/ 2003219 h 2237474"/>
              <a:gd name="connsiteX164" fmla="*/ 2321399 w 12192000"/>
              <a:gd name="connsiteY164" fmla="*/ 1989467 h 2237474"/>
              <a:gd name="connsiteX165" fmla="*/ 2315525 w 12192000"/>
              <a:gd name="connsiteY165" fmla="*/ 1989708 h 2237474"/>
              <a:gd name="connsiteX166" fmla="*/ 2300792 w 12192000"/>
              <a:gd name="connsiteY166" fmla="*/ 1994290 h 2237474"/>
              <a:gd name="connsiteX167" fmla="*/ 2295469 w 12192000"/>
              <a:gd name="connsiteY167" fmla="*/ 1996659 h 2237474"/>
              <a:gd name="connsiteX168" fmla="*/ 2287219 w 12192000"/>
              <a:gd name="connsiteY168" fmla="*/ 1998750 h 2237474"/>
              <a:gd name="connsiteX169" fmla="*/ 2286948 w 12192000"/>
              <a:gd name="connsiteY169" fmla="*/ 1998596 h 2237474"/>
              <a:gd name="connsiteX170" fmla="*/ 2243069 w 12192000"/>
              <a:gd name="connsiteY170" fmla="*/ 2015111 h 2237474"/>
              <a:gd name="connsiteX171" fmla="*/ 2186609 w 12192000"/>
              <a:gd name="connsiteY171" fmla="*/ 2008263 h 2237474"/>
              <a:gd name="connsiteX172" fmla="*/ 2164831 w 12192000"/>
              <a:gd name="connsiteY172" fmla="*/ 2010143 h 2237474"/>
              <a:gd name="connsiteX173" fmla="*/ 2152836 w 12192000"/>
              <a:gd name="connsiteY173" fmla="*/ 2010048 h 2237474"/>
              <a:gd name="connsiteX174" fmla="*/ 2117102 w 12192000"/>
              <a:gd name="connsiteY174" fmla="*/ 2023004 h 2237474"/>
              <a:gd name="connsiteX175" fmla="*/ 2111935 w 12192000"/>
              <a:gd name="connsiteY175" fmla="*/ 2023163 h 2237474"/>
              <a:gd name="connsiteX176" fmla="*/ 2089991 w 12192000"/>
              <a:gd name="connsiteY176" fmla="*/ 2034193 h 2237474"/>
              <a:gd name="connsiteX177" fmla="*/ 2058061 w 12192000"/>
              <a:gd name="connsiteY177" fmla="*/ 2047942 h 2237474"/>
              <a:gd name="connsiteX178" fmla="*/ 2055737 w 12192000"/>
              <a:gd name="connsiteY178" fmla="*/ 2047704 h 2237474"/>
              <a:gd name="connsiteX179" fmla="*/ 2042244 w 12192000"/>
              <a:gd name="connsiteY179" fmla="*/ 2055560 h 2237474"/>
              <a:gd name="connsiteX180" fmla="*/ 1976224 w 12192000"/>
              <a:gd name="connsiteY180" fmla="*/ 2074257 h 2237474"/>
              <a:gd name="connsiteX181" fmla="*/ 1877728 w 12192000"/>
              <a:gd name="connsiteY181" fmla="*/ 2101004 h 2237474"/>
              <a:gd name="connsiteX182" fmla="*/ 1759056 w 12192000"/>
              <a:gd name="connsiteY182" fmla="*/ 2125608 h 2237474"/>
              <a:gd name="connsiteX183" fmla="*/ 1637948 w 12192000"/>
              <a:gd name="connsiteY183" fmla="*/ 2172597 h 2237474"/>
              <a:gd name="connsiteX184" fmla="*/ 1434549 w 12192000"/>
              <a:gd name="connsiteY184" fmla="*/ 2234522 h 2237474"/>
              <a:gd name="connsiteX185" fmla="*/ 1398481 w 12192000"/>
              <a:gd name="connsiteY185" fmla="*/ 2237074 h 2237474"/>
              <a:gd name="connsiteX186" fmla="*/ 1398407 w 12192000"/>
              <a:gd name="connsiteY186" fmla="*/ 2237095 h 2237474"/>
              <a:gd name="connsiteX187" fmla="*/ 1370962 w 12192000"/>
              <a:gd name="connsiteY187" fmla="*/ 2237474 h 2237474"/>
              <a:gd name="connsiteX188" fmla="*/ 1356367 w 12192000"/>
              <a:gd name="connsiteY188" fmla="*/ 2235089 h 2237474"/>
              <a:gd name="connsiteX189" fmla="*/ 1324828 w 12192000"/>
              <a:gd name="connsiteY189" fmla="*/ 2231968 h 2237474"/>
              <a:gd name="connsiteX190" fmla="*/ 1297744 w 12192000"/>
              <a:gd name="connsiteY190" fmla="*/ 2235849 h 2237474"/>
              <a:gd name="connsiteX191" fmla="*/ 1286236 w 12192000"/>
              <a:gd name="connsiteY191" fmla="*/ 2233135 h 2237474"/>
              <a:gd name="connsiteX192" fmla="*/ 1283504 w 12192000"/>
              <a:gd name="connsiteY192" fmla="*/ 2233797 h 2237474"/>
              <a:gd name="connsiteX193" fmla="*/ 1279765 w 12192000"/>
              <a:gd name="connsiteY193" fmla="*/ 2229639 h 2237474"/>
              <a:gd name="connsiteX194" fmla="*/ 1195347 w 12192000"/>
              <a:gd name="connsiteY194" fmla="*/ 2212354 h 2237474"/>
              <a:gd name="connsiteX195" fmla="*/ 970251 w 12192000"/>
              <a:gd name="connsiteY195" fmla="*/ 2221029 h 2237474"/>
              <a:gd name="connsiteX196" fmla="*/ 812914 w 12192000"/>
              <a:gd name="connsiteY196" fmla="*/ 2202752 h 2237474"/>
              <a:gd name="connsiteX197" fmla="*/ 800195 w 12192000"/>
              <a:gd name="connsiteY197" fmla="*/ 2209407 h 2237474"/>
              <a:gd name="connsiteX198" fmla="*/ 784978 w 12192000"/>
              <a:gd name="connsiteY198" fmla="*/ 2212360 h 2237474"/>
              <a:gd name="connsiteX199" fmla="*/ 681987 w 12192000"/>
              <a:gd name="connsiteY199" fmla="*/ 2216757 h 2237474"/>
              <a:gd name="connsiteX200" fmla="*/ 669923 w 12192000"/>
              <a:gd name="connsiteY200" fmla="*/ 2211682 h 2237474"/>
              <a:gd name="connsiteX201" fmla="*/ 648680 w 12192000"/>
              <a:gd name="connsiteY201" fmla="*/ 2206229 h 2237474"/>
              <a:gd name="connsiteX202" fmla="*/ 597225 w 12192000"/>
              <a:gd name="connsiteY202" fmla="*/ 2180999 h 2237474"/>
              <a:gd name="connsiteX203" fmla="*/ 558449 w 12192000"/>
              <a:gd name="connsiteY203" fmla="*/ 2182346 h 2237474"/>
              <a:gd name="connsiteX204" fmla="*/ 550517 w 12192000"/>
              <a:gd name="connsiteY204" fmla="*/ 2182060 h 2237474"/>
              <a:gd name="connsiteX205" fmla="*/ 550309 w 12192000"/>
              <a:gd name="connsiteY205" fmla="*/ 2181825 h 2237474"/>
              <a:gd name="connsiteX206" fmla="*/ 541836 w 12192000"/>
              <a:gd name="connsiteY206" fmla="*/ 2181063 h 2237474"/>
              <a:gd name="connsiteX207" fmla="*/ 536057 w 12192000"/>
              <a:gd name="connsiteY207" fmla="*/ 2181537 h 2237474"/>
              <a:gd name="connsiteX208" fmla="*/ 520671 w 12192000"/>
              <a:gd name="connsiteY208" fmla="*/ 2180980 h 2237474"/>
              <a:gd name="connsiteX209" fmla="*/ 515024 w 12192000"/>
              <a:gd name="connsiteY209" fmla="*/ 2179258 h 2237474"/>
              <a:gd name="connsiteX210" fmla="*/ 512278 w 12192000"/>
              <a:gd name="connsiteY210" fmla="*/ 2176369 h 2237474"/>
              <a:gd name="connsiteX211" fmla="*/ 480419 w 12192000"/>
              <a:gd name="connsiteY211" fmla="*/ 2167807 h 2237474"/>
              <a:gd name="connsiteX212" fmla="*/ 413835 w 12192000"/>
              <a:gd name="connsiteY212" fmla="*/ 2156783 h 2237474"/>
              <a:gd name="connsiteX213" fmla="*/ 376513 w 12192000"/>
              <a:gd name="connsiteY213" fmla="*/ 2154014 h 2237474"/>
              <a:gd name="connsiteX214" fmla="*/ 273386 w 12192000"/>
              <a:gd name="connsiteY214" fmla="*/ 2142551 h 2237474"/>
              <a:gd name="connsiteX215" fmla="*/ 169207 w 12192000"/>
              <a:gd name="connsiteY215" fmla="*/ 2128100 h 2237474"/>
              <a:gd name="connsiteX216" fmla="*/ 93149 w 12192000"/>
              <a:gd name="connsiteY216" fmla="*/ 2105324 h 2237474"/>
              <a:gd name="connsiteX217" fmla="*/ 88109 w 12192000"/>
              <a:gd name="connsiteY217" fmla="*/ 2106704 h 2237474"/>
              <a:gd name="connsiteX218" fmla="*/ 80022 w 12192000"/>
              <a:gd name="connsiteY218" fmla="*/ 2107254 h 2237474"/>
              <a:gd name="connsiteX219" fmla="*/ 79717 w 12192000"/>
              <a:gd name="connsiteY219" fmla="*/ 2107046 h 2237474"/>
              <a:gd name="connsiteX220" fmla="*/ 72352 w 12192000"/>
              <a:gd name="connsiteY220" fmla="*/ 2107991 h 2237474"/>
              <a:gd name="connsiteX221" fmla="*/ 37645 w 12192000"/>
              <a:gd name="connsiteY221" fmla="*/ 2115401 h 2237474"/>
              <a:gd name="connsiteX222" fmla="*/ 4572 w 12192000"/>
              <a:gd name="connsiteY222" fmla="*/ 2111091 h 2237474"/>
              <a:gd name="connsiteX223" fmla="*/ 0 w 12192000"/>
              <a:gd name="connsiteY223" fmla="*/ 2110468 h 2237474"/>
              <a:gd name="connsiteX224" fmla="*/ 0 w 12192000"/>
              <a:gd name="connsiteY22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14927 w 12192000"/>
              <a:gd name="connsiteY111" fmla="*/ 1847827 h 2237474"/>
              <a:gd name="connsiteX112" fmla="*/ 5108970 w 12192000"/>
              <a:gd name="connsiteY112" fmla="*/ 1847935 h 2237474"/>
              <a:gd name="connsiteX113" fmla="*/ 5067961 w 12192000"/>
              <a:gd name="connsiteY113" fmla="*/ 1845917 h 2237474"/>
              <a:gd name="connsiteX114" fmla="*/ 5007075 w 12192000"/>
              <a:gd name="connsiteY114" fmla="*/ 1838626 h 2237474"/>
              <a:gd name="connsiteX115" fmla="*/ 4944087 w 12192000"/>
              <a:gd name="connsiteY115" fmla="*/ 1823332 h 2237474"/>
              <a:gd name="connsiteX116" fmla="*/ 4907662 w 12192000"/>
              <a:gd name="connsiteY116" fmla="*/ 1816900 h 2237474"/>
              <a:gd name="connsiteX117" fmla="*/ 4882386 w 12192000"/>
              <a:gd name="connsiteY117" fmla="*/ 1809844 h 2237474"/>
              <a:gd name="connsiteX118" fmla="*/ 4811440 w 12192000"/>
              <a:gd name="connsiteY118" fmla="*/ 1804655 h 2237474"/>
              <a:gd name="connsiteX119" fmla="*/ 4691075 w 12192000"/>
              <a:gd name="connsiteY119" fmla="*/ 1801389 h 2237474"/>
              <a:gd name="connsiteX120" fmla="*/ 4611738 w 12192000"/>
              <a:gd name="connsiteY120" fmla="*/ 1776964 h 2237474"/>
              <a:gd name="connsiteX121" fmla="*/ 4560070 w 12192000"/>
              <a:gd name="connsiteY121" fmla="*/ 1785640 h 2237474"/>
              <a:gd name="connsiteX122" fmla="*/ 4536503 w 12192000"/>
              <a:gd name="connsiteY122" fmla="*/ 1785334 h 2237474"/>
              <a:gd name="connsiteX123" fmla="*/ 4513724 w 12192000"/>
              <a:gd name="connsiteY123" fmla="*/ 1791996 h 2237474"/>
              <a:gd name="connsiteX124" fmla="*/ 4459810 w 12192000"/>
              <a:gd name="connsiteY124" fmla="*/ 1797886 h 2237474"/>
              <a:gd name="connsiteX125" fmla="*/ 4379064 w 12192000"/>
              <a:gd name="connsiteY125" fmla="*/ 1817177 h 2237474"/>
              <a:gd name="connsiteX126" fmla="*/ 4319209 w 12192000"/>
              <a:gd name="connsiteY126" fmla="*/ 1834833 h 2237474"/>
              <a:gd name="connsiteX127" fmla="*/ 4290981 w 12192000"/>
              <a:gd name="connsiteY127" fmla="*/ 1839677 h 2237474"/>
              <a:gd name="connsiteX128" fmla="*/ 4285792 w 12192000"/>
              <a:gd name="connsiteY128" fmla="*/ 1836231 h 2237474"/>
              <a:gd name="connsiteX129" fmla="*/ 4238372 w 12192000"/>
              <a:gd name="connsiteY129" fmla="*/ 1851480 h 2237474"/>
              <a:gd name="connsiteX130" fmla="*/ 4232517 w 12192000"/>
              <a:gd name="connsiteY130" fmla="*/ 1852567 h 2237474"/>
              <a:gd name="connsiteX131" fmla="*/ 4191732 w 12192000"/>
              <a:gd name="connsiteY131" fmla="*/ 1857328 h 2237474"/>
              <a:gd name="connsiteX132" fmla="*/ 4065532 w 12192000"/>
              <a:gd name="connsiteY132" fmla="*/ 1855477 h 2237474"/>
              <a:gd name="connsiteX133" fmla="*/ 4028460 w 12192000"/>
              <a:gd name="connsiteY133" fmla="*/ 1855137 h 2237474"/>
              <a:gd name="connsiteX134" fmla="*/ 4002267 w 12192000"/>
              <a:gd name="connsiteY134" fmla="*/ 1852352 h 2237474"/>
              <a:gd name="connsiteX135" fmla="*/ 3931396 w 12192000"/>
              <a:gd name="connsiteY135" fmla="*/ 1858915 h 2237474"/>
              <a:gd name="connsiteX136" fmla="*/ 3812162 w 12192000"/>
              <a:gd name="connsiteY136" fmla="*/ 1875501 h 2237474"/>
              <a:gd name="connsiteX137" fmla="*/ 3729530 w 12192000"/>
              <a:gd name="connsiteY137" fmla="*/ 1864513 h 2237474"/>
              <a:gd name="connsiteX138" fmla="*/ 3680177 w 12192000"/>
              <a:gd name="connsiteY138" fmla="*/ 1881552 h 2237474"/>
              <a:gd name="connsiteX139" fmla="*/ 3567259 w 12192000"/>
              <a:gd name="connsiteY139" fmla="*/ 1893482 h 2237474"/>
              <a:gd name="connsiteX140" fmla="*/ 3405770 w 12192000"/>
              <a:gd name="connsiteY140" fmla="*/ 1904591 h 2237474"/>
              <a:gd name="connsiteX141" fmla="*/ 3280097 w 12192000"/>
              <a:gd name="connsiteY141" fmla="*/ 1919610 h 2237474"/>
              <a:gd name="connsiteX142" fmla="*/ 3123424 w 12192000"/>
              <a:gd name="connsiteY142" fmla="*/ 1952930 h 2237474"/>
              <a:gd name="connsiteX143" fmla="*/ 3009910 w 12192000"/>
              <a:gd name="connsiteY143" fmla="*/ 1957866 h 2237474"/>
              <a:gd name="connsiteX144" fmla="*/ 2995934 w 12192000"/>
              <a:gd name="connsiteY144" fmla="*/ 1967085 h 2237474"/>
              <a:gd name="connsiteX145" fmla="*/ 2980071 w 12192000"/>
              <a:gd name="connsiteY145" fmla="*/ 1972988 h 2237474"/>
              <a:gd name="connsiteX146" fmla="*/ 2978094 w 12192000"/>
              <a:gd name="connsiteY146" fmla="*/ 1972369 h 2237474"/>
              <a:gd name="connsiteX147" fmla="*/ 2942858 w 12192000"/>
              <a:gd name="connsiteY147" fmla="*/ 1981367 h 2237474"/>
              <a:gd name="connsiteX148" fmla="*/ 2875436 w 12192000"/>
              <a:gd name="connsiteY148" fmla="*/ 1996977 h 2237474"/>
              <a:gd name="connsiteX149" fmla="*/ 2874892 w 12192000"/>
              <a:gd name="connsiteY149" fmla="*/ 1996085 h 2237474"/>
              <a:gd name="connsiteX150" fmla="*/ 2864145 w 12192000"/>
              <a:gd name="connsiteY150" fmla="*/ 1994061 h 2237474"/>
              <a:gd name="connsiteX151" fmla="*/ 2843662 w 12192000"/>
              <a:gd name="connsiteY151" fmla="*/ 1992498 h 2237474"/>
              <a:gd name="connsiteX152" fmla="*/ 2796128 w 12192000"/>
              <a:gd name="connsiteY152" fmla="*/ 1976403 h 2237474"/>
              <a:gd name="connsiteX153" fmla="*/ 2756784 w 12192000"/>
              <a:gd name="connsiteY153" fmla="*/ 1985116 h 2237474"/>
              <a:gd name="connsiteX154" fmla="*/ 2748833 w 12192000"/>
              <a:gd name="connsiteY154" fmla="*/ 1986323 h 2237474"/>
              <a:gd name="connsiteX155" fmla="*/ 2748661 w 12192000"/>
              <a:gd name="connsiteY155" fmla="*/ 1986122 h 2237474"/>
              <a:gd name="connsiteX156" fmla="*/ 2740251 w 12192000"/>
              <a:gd name="connsiteY156" fmla="*/ 1986946 h 2237474"/>
              <a:gd name="connsiteX157" fmla="*/ 2718916 w 12192000"/>
              <a:gd name="connsiteY157" fmla="*/ 1990867 h 2237474"/>
              <a:gd name="connsiteX158" fmla="*/ 2713522 w 12192000"/>
              <a:gd name="connsiteY158" fmla="*/ 1990173 h 2237474"/>
              <a:gd name="connsiteX159" fmla="*/ 2680597 w 12192000"/>
              <a:gd name="connsiteY159" fmla="*/ 1984996 h 2237474"/>
              <a:gd name="connsiteX160" fmla="*/ 2578178 w 12192000"/>
              <a:gd name="connsiteY160" fmla="*/ 1990531 h 2237474"/>
              <a:gd name="connsiteX161" fmla="*/ 2476147 w 12192000"/>
              <a:gd name="connsiteY161" fmla="*/ 1998305 h 2237474"/>
              <a:gd name="connsiteX162" fmla="*/ 2373568 w 12192000"/>
              <a:gd name="connsiteY162" fmla="*/ 2003219 h 2237474"/>
              <a:gd name="connsiteX163" fmla="*/ 2321399 w 12192000"/>
              <a:gd name="connsiteY163" fmla="*/ 1989467 h 2237474"/>
              <a:gd name="connsiteX164" fmla="*/ 2315525 w 12192000"/>
              <a:gd name="connsiteY164" fmla="*/ 1989708 h 2237474"/>
              <a:gd name="connsiteX165" fmla="*/ 2300792 w 12192000"/>
              <a:gd name="connsiteY165" fmla="*/ 1994290 h 2237474"/>
              <a:gd name="connsiteX166" fmla="*/ 2295469 w 12192000"/>
              <a:gd name="connsiteY166" fmla="*/ 1996659 h 2237474"/>
              <a:gd name="connsiteX167" fmla="*/ 2287219 w 12192000"/>
              <a:gd name="connsiteY167" fmla="*/ 1998750 h 2237474"/>
              <a:gd name="connsiteX168" fmla="*/ 2286948 w 12192000"/>
              <a:gd name="connsiteY168" fmla="*/ 1998596 h 2237474"/>
              <a:gd name="connsiteX169" fmla="*/ 2243069 w 12192000"/>
              <a:gd name="connsiteY169" fmla="*/ 2015111 h 2237474"/>
              <a:gd name="connsiteX170" fmla="*/ 2186609 w 12192000"/>
              <a:gd name="connsiteY170" fmla="*/ 2008263 h 2237474"/>
              <a:gd name="connsiteX171" fmla="*/ 2164831 w 12192000"/>
              <a:gd name="connsiteY171" fmla="*/ 2010143 h 2237474"/>
              <a:gd name="connsiteX172" fmla="*/ 2152836 w 12192000"/>
              <a:gd name="connsiteY172" fmla="*/ 2010048 h 2237474"/>
              <a:gd name="connsiteX173" fmla="*/ 2117102 w 12192000"/>
              <a:gd name="connsiteY173" fmla="*/ 2023004 h 2237474"/>
              <a:gd name="connsiteX174" fmla="*/ 2111935 w 12192000"/>
              <a:gd name="connsiteY174" fmla="*/ 2023163 h 2237474"/>
              <a:gd name="connsiteX175" fmla="*/ 2089991 w 12192000"/>
              <a:gd name="connsiteY175" fmla="*/ 2034193 h 2237474"/>
              <a:gd name="connsiteX176" fmla="*/ 2058061 w 12192000"/>
              <a:gd name="connsiteY176" fmla="*/ 2047942 h 2237474"/>
              <a:gd name="connsiteX177" fmla="*/ 2055737 w 12192000"/>
              <a:gd name="connsiteY177" fmla="*/ 2047704 h 2237474"/>
              <a:gd name="connsiteX178" fmla="*/ 2042244 w 12192000"/>
              <a:gd name="connsiteY178" fmla="*/ 2055560 h 2237474"/>
              <a:gd name="connsiteX179" fmla="*/ 1976224 w 12192000"/>
              <a:gd name="connsiteY179" fmla="*/ 2074257 h 2237474"/>
              <a:gd name="connsiteX180" fmla="*/ 1877728 w 12192000"/>
              <a:gd name="connsiteY180" fmla="*/ 2101004 h 2237474"/>
              <a:gd name="connsiteX181" fmla="*/ 1759056 w 12192000"/>
              <a:gd name="connsiteY181" fmla="*/ 2125608 h 2237474"/>
              <a:gd name="connsiteX182" fmla="*/ 1637948 w 12192000"/>
              <a:gd name="connsiteY182" fmla="*/ 2172597 h 2237474"/>
              <a:gd name="connsiteX183" fmla="*/ 1434549 w 12192000"/>
              <a:gd name="connsiteY183" fmla="*/ 2234522 h 2237474"/>
              <a:gd name="connsiteX184" fmla="*/ 1398481 w 12192000"/>
              <a:gd name="connsiteY184" fmla="*/ 2237074 h 2237474"/>
              <a:gd name="connsiteX185" fmla="*/ 1398407 w 12192000"/>
              <a:gd name="connsiteY185" fmla="*/ 2237095 h 2237474"/>
              <a:gd name="connsiteX186" fmla="*/ 1370962 w 12192000"/>
              <a:gd name="connsiteY186" fmla="*/ 2237474 h 2237474"/>
              <a:gd name="connsiteX187" fmla="*/ 1356367 w 12192000"/>
              <a:gd name="connsiteY187" fmla="*/ 2235089 h 2237474"/>
              <a:gd name="connsiteX188" fmla="*/ 1324828 w 12192000"/>
              <a:gd name="connsiteY188" fmla="*/ 2231968 h 2237474"/>
              <a:gd name="connsiteX189" fmla="*/ 1297744 w 12192000"/>
              <a:gd name="connsiteY189" fmla="*/ 2235849 h 2237474"/>
              <a:gd name="connsiteX190" fmla="*/ 1286236 w 12192000"/>
              <a:gd name="connsiteY190" fmla="*/ 2233135 h 2237474"/>
              <a:gd name="connsiteX191" fmla="*/ 1283504 w 12192000"/>
              <a:gd name="connsiteY191" fmla="*/ 2233797 h 2237474"/>
              <a:gd name="connsiteX192" fmla="*/ 1279765 w 12192000"/>
              <a:gd name="connsiteY192" fmla="*/ 2229639 h 2237474"/>
              <a:gd name="connsiteX193" fmla="*/ 1195347 w 12192000"/>
              <a:gd name="connsiteY193" fmla="*/ 2212354 h 2237474"/>
              <a:gd name="connsiteX194" fmla="*/ 970251 w 12192000"/>
              <a:gd name="connsiteY194" fmla="*/ 2221029 h 2237474"/>
              <a:gd name="connsiteX195" fmla="*/ 812914 w 12192000"/>
              <a:gd name="connsiteY195" fmla="*/ 2202752 h 2237474"/>
              <a:gd name="connsiteX196" fmla="*/ 800195 w 12192000"/>
              <a:gd name="connsiteY196" fmla="*/ 2209407 h 2237474"/>
              <a:gd name="connsiteX197" fmla="*/ 784978 w 12192000"/>
              <a:gd name="connsiteY197" fmla="*/ 2212360 h 2237474"/>
              <a:gd name="connsiteX198" fmla="*/ 681987 w 12192000"/>
              <a:gd name="connsiteY198" fmla="*/ 2216757 h 2237474"/>
              <a:gd name="connsiteX199" fmla="*/ 669923 w 12192000"/>
              <a:gd name="connsiteY199" fmla="*/ 2211682 h 2237474"/>
              <a:gd name="connsiteX200" fmla="*/ 648680 w 12192000"/>
              <a:gd name="connsiteY200" fmla="*/ 2206229 h 2237474"/>
              <a:gd name="connsiteX201" fmla="*/ 597225 w 12192000"/>
              <a:gd name="connsiteY201" fmla="*/ 2180999 h 2237474"/>
              <a:gd name="connsiteX202" fmla="*/ 558449 w 12192000"/>
              <a:gd name="connsiteY202" fmla="*/ 2182346 h 2237474"/>
              <a:gd name="connsiteX203" fmla="*/ 550517 w 12192000"/>
              <a:gd name="connsiteY203" fmla="*/ 2182060 h 2237474"/>
              <a:gd name="connsiteX204" fmla="*/ 550309 w 12192000"/>
              <a:gd name="connsiteY204" fmla="*/ 2181825 h 2237474"/>
              <a:gd name="connsiteX205" fmla="*/ 541836 w 12192000"/>
              <a:gd name="connsiteY205" fmla="*/ 2181063 h 2237474"/>
              <a:gd name="connsiteX206" fmla="*/ 536057 w 12192000"/>
              <a:gd name="connsiteY206" fmla="*/ 2181537 h 2237474"/>
              <a:gd name="connsiteX207" fmla="*/ 520671 w 12192000"/>
              <a:gd name="connsiteY207" fmla="*/ 2180980 h 2237474"/>
              <a:gd name="connsiteX208" fmla="*/ 515024 w 12192000"/>
              <a:gd name="connsiteY208" fmla="*/ 2179258 h 2237474"/>
              <a:gd name="connsiteX209" fmla="*/ 512278 w 12192000"/>
              <a:gd name="connsiteY209" fmla="*/ 2176369 h 2237474"/>
              <a:gd name="connsiteX210" fmla="*/ 480419 w 12192000"/>
              <a:gd name="connsiteY210" fmla="*/ 2167807 h 2237474"/>
              <a:gd name="connsiteX211" fmla="*/ 413835 w 12192000"/>
              <a:gd name="connsiteY211" fmla="*/ 2156783 h 2237474"/>
              <a:gd name="connsiteX212" fmla="*/ 376513 w 12192000"/>
              <a:gd name="connsiteY212" fmla="*/ 2154014 h 2237474"/>
              <a:gd name="connsiteX213" fmla="*/ 273386 w 12192000"/>
              <a:gd name="connsiteY213" fmla="*/ 2142551 h 2237474"/>
              <a:gd name="connsiteX214" fmla="*/ 169207 w 12192000"/>
              <a:gd name="connsiteY214" fmla="*/ 2128100 h 2237474"/>
              <a:gd name="connsiteX215" fmla="*/ 93149 w 12192000"/>
              <a:gd name="connsiteY215" fmla="*/ 2105324 h 2237474"/>
              <a:gd name="connsiteX216" fmla="*/ 88109 w 12192000"/>
              <a:gd name="connsiteY216" fmla="*/ 2106704 h 2237474"/>
              <a:gd name="connsiteX217" fmla="*/ 80022 w 12192000"/>
              <a:gd name="connsiteY217" fmla="*/ 2107254 h 2237474"/>
              <a:gd name="connsiteX218" fmla="*/ 79717 w 12192000"/>
              <a:gd name="connsiteY218" fmla="*/ 2107046 h 2237474"/>
              <a:gd name="connsiteX219" fmla="*/ 72352 w 12192000"/>
              <a:gd name="connsiteY219" fmla="*/ 2107991 h 2237474"/>
              <a:gd name="connsiteX220" fmla="*/ 37645 w 12192000"/>
              <a:gd name="connsiteY220" fmla="*/ 2115401 h 2237474"/>
              <a:gd name="connsiteX221" fmla="*/ 4572 w 12192000"/>
              <a:gd name="connsiteY221" fmla="*/ 2111091 h 2237474"/>
              <a:gd name="connsiteX222" fmla="*/ 0 w 12192000"/>
              <a:gd name="connsiteY222" fmla="*/ 2110468 h 2237474"/>
              <a:gd name="connsiteX223" fmla="*/ 0 w 12192000"/>
              <a:gd name="connsiteY22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68852 w 12192000"/>
              <a:gd name="connsiteY109" fmla="*/ 1844846 h 2237474"/>
              <a:gd name="connsiteX110" fmla="*/ 5114927 w 12192000"/>
              <a:gd name="connsiteY110" fmla="*/ 1847827 h 2237474"/>
              <a:gd name="connsiteX111" fmla="*/ 5108970 w 12192000"/>
              <a:gd name="connsiteY111" fmla="*/ 1847935 h 2237474"/>
              <a:gd name="connsiteX112" fmla="*/ 5067961 w 12192000"/>
              <a:gd name="connsiteY112" fmla="*/ 1845917 h 2237474"/>
              <a:gd name="connsiteX113" fmla="*/ 5007075 w 12192000"/>
              <a:gd name="connsiteY113" fmla="*/ 1838626 h 2237474"/>
              <a:gd name="connsiteX114" fmla="*/ 4944087 w 12192000"/>
              <a:gd name="connsiteY114" fmla="*/ 1823332 h 2237474"/>
              <a:gd name="connsiteX115" fmla="*/ 4907662 w 12192000"/>
              <a:gd name="connsiteY115" fmla="*/ 1816900 h 2237474"/>
              <a:gd name="connsiteX116" fmla="*/ 4882386 w 12192000"/>
              <a:gd name="connsiteY116" fmla="*/ 1809844 h 2237474"/>
              <a:gd name="connsiteX117" fmla="*/ 4811440 w 12192000"/>
              <a:gd name="connsiteY117" fmla="*/ 1804655 h 2237474"/>
              <a:gd name="connsiteX118" fmla="*/ 4691075 w 12192000"/>
              <a:gd name="connsiteY118" fmla="*/ 1801389 h 2237474"/>
              <a:gd name="connsiteX119" fmla="*/ 4611738 w 12192000"/>
              <a:gd name="connsiteY119" fmla="*/ 1776964 h 2237474"/>
              <a:gd name="connsiteX120" fmla="*/ 4560070 w 12192000"/>
              <a:gd name="connsiteY120" fmla="*/ 1785640 h 2237474"/>
              <a:gd name="connsiteX121" fmla="*/ 4536503 w 12192000"/>
              <a:gd name="connsiteY121" fmla="*/ 1785334 h 2237474"/>
              <a:gd name="connsiteX122" fmla="*/ 4513724 w 12192000"/>
              <a:gd name="connsiteY122" fmla="*/ 1791996 h 2237474"/>
              <a:gd name="connsiteX123" fmla="*/ 4459810 w 12192000"/>
              <a:gd name="connsiteY123" fmla="*/ 1797886 h 2237474"/>
              <a:gd name="connsiteX124" fmla="*/ 4379064 w 12192000"/>
              <a:gd name="connsiteY124" fmla="*/ 1817177 h 2237474"/>
              <a:gd name="connsiteX125" fmla="*/ 4319209 w 12192000"/>
              <a:gd name="connsiteY125" fmla="*/ 1834833 h 2237474"/>
              <a:gd name="connsiteX126" fmla="*/ 4290981 w 12192000"/>
              <a:gd name="connsiteY126" fmla="*/ 1839677 h 2237474"/>
              <a:gd name="connsiteX127" fmla="*/ 4285792 w 12192000"/>
              <a:gd name="connsiteY127" fmla="*/ 1836231 h 2237474"/>
              <a:gd name="connsiteX128" fmla="*/ 4238372 w 12192000"/>
              <a:gd name="connsiteY128" fmla="*/ 1851480 h 2237474"/>
              <a:gd name="connsiteX129" fmla="*/ 4232517 w 12192000"/>
              <a:gd name="connsiteY129" fmla="*/ 1852567 h 2237474"/>
              <a:gd name="connsiteX130" fmla="*/ 4191732 w 12192000"/>
              <a:gd name="connsiteY130" fmla="*/ 1857328 h 2237474"/>
              <a:gd name="connsiteX131" fmla="*/ 4065532 w 12192000"/>
              <a:gd name="connsiteY131" fmla="*/ 1855477 h 2237474"/>
              <a:gd name="connsiteX132" fmla="*/ 4028460 w 12192000"/>
              <a:gd name="connsiteY132" fmla="*/ 1855137 h 2237474"/>
              <a:gd name="connsiteX133" fmla="*/ 4002267 w 12192000"/>
              <a:gd name="connsiteY133" fmla="*/ 1852352 h 2237474"/>
              <a:gd name="connsiteX134" fmla="*/ 3931396 w 12192000"/>
              <a:gd name="connsiteY134" fmla="*/ 1858915 h 2237474"/>
              <a:gd name="connsiteX135" fmla="*/ 3812162 w 12192000"/>
              <a:gd name="connsiteY135" fmla="*/ 1875501 h 2237474"/>
              <a:gd name="connsiteX136" fmla="*/ 3729530 w 12192000"/>
              <a:gd name="connsiteY136" fmla="*/ 1864513 h 2237474"/>
              <a:gd name="connsiteX137" fmla="*/ 3680177 w 12192000"/>
              <a:gd name="connsiteY137" fmla="*/ 1881552 h 2237474"/>
              <a:gd name="connsiteX138" fmla="*/ 3567259 w 12192000"/>
              <a:gd name="connsiteY138" fmla="*/ 1893482 h 2237474"/>
              <a:gd name="connsiteX139" fmla="*/ 3405770 w 12192000"/>
              <a:gd name="connsiteY139" fmla="*/ 1904591 h 2237474"/>
              <a:gd name="connsiteX140" fmla="*/ 3280097 w 12192000"/>
              <a:gd name="connsiteY140" fmla="*/ 1919610 h 2237474"/>
              <a:gd name="connsiteX141" fmla="*/ 3123424 w 12192000"/>
              <a:gd name="connsiteY141" fmla="*/ 1952930 h 2237474"/>
              <a:gd name="connsiteX142" fmla="*/ 3009910 w 12192000"/>
              <a:gd name="connsiteY142" fmla="*/ 1957866 h 2237474"/>
              <a:gd name="connsiteX143" fmla="*/ 2995934 w 12192000"/>
              <a:gd name="connsiteY143" fmla="*/ 1967085 h 2237474"/>
              <a:gd name="connsiteX144" fmla="*/ 2980071 w 12192000"/>
              <a:gd name="connsiteY144" fmla="*/ 1972988 h 2237474"/>
              <a:gd name="connsiteX145" fmla="*/ 2978094 w 12192000"/>
              <a:gd name="connsiteY145" fmla="*/ 1972369 h 2237474"/>
              <a:gd name="connsiteX146" fmla="*/ 2942858 w 12192000"/>
              <a:gd name="connsiteY146" fmla="*/ 1981367 h 2237474"/>
              <a:gd name="connsiteX147" fmla="*/ 2875436 w 12192000"/>
              <a:gd name="connsiteY147" fmla="*/ 1996977 h 2237474"/>
              <a:gd name="connsiteX148" fmla="*/ 2874892 w 12192000"/>
              <a:gd name="connsiteY148" fmla="*/ 1996085 h 2237474"/>
              <a:gd name="connsiteX149" fmla="*/ 2864145 w 12192000"/>
              <a:gd name="connsiteY149" fmla="*/ 1994061 h 2237474"/>
              <a:gd name="connsiteX150" fmla="*/ 2843662 w 12192000"/>
              <a:gd name="connsiteY150" fmla="*/ 1992498 h 2237474"/>
              <a:gd name="connsiteX151" fmla="*/ 2796128 w 12192000"/>
              <a:gd name="connsiteY151" fmla="*/ 1976403 h 2237474"/>
              <a:gd name="connsiteX152" fmla="*/ 2756784 w 12192000"/>
              <a:gd name="connsiteY152" fmla="*/ 1985116 h 2237474"/>
              <a:gd name="connsiteX153" fmla="*/ 2748833 w 12192000"/>
              <a:gd name="connsiteY153" fmla="*/ 1986323 h 2237474"/>
              <a:gd name="connsiteX154" fmla="*/ 2748661 w 12192000"/>
              <a:gd name="connsiteY154" fmla="*/ 1986122 h 2237474"/>
              <a:gd name="connsiteX155" fmla="*/ 2740251 w 12192000"/>
              <a:gd name="connsiteY155" fmla="*/ 1986946 h 2237474"/>
              <a:gd name="connsiteX156" fmla="*/ 2718916 w 12192000"/>
              <a:gd name="connsiteY156" fmla="*/ 1990867 h 2237474"/>
              <a:gd name="connsiteX157" fmla="*/ 2713522 w 12192000"/>
              <a:gd name="connsiteY157" fmla="*/ 1990173 h 2237474"/>
              <a:gd name="connsiteX158" fmla="*/ 2680597 w 12192000"/>
              <a:gd name="connsiteY158" fmla="*/ 1984996 h 2237474"/>
              <a:gd name="connsiteX159" fmla="*/ 2578178 w 12192000"/>
              <a:gd name="connsiteY159" fmla="*/ 1990531 h 2237474"/>
              <a:gd name="connsiteX160" fmla="*/ 2476147 w 12192000"/>
              <a:gd name="connsiteY160" fmla="*/ 1998305 h 2237474"/>
              <a:gd name="connsiteX161" fmla="*/ 2373568 w 12192000"/>
              <a:gd name="connsiteY161" fmla="*/ 2003219 h 2237474"/>
              <a:gd name="connsiteX162" fmla="*/ 2321399 w 12192000"/>
              <a:gd name="connsiteY162" fmla="*/ 1989467 h 2237474"/>
              <a:gd name="connsiteX163" fmla="*/ 2315525 w 12192000"/>
              <a:gd name="connsiteY163" fmla="*/ 1989708 h 2237474"/>
              <a:gd name="connsiteX164" fmla="*/ 2300792 w 12192000"/>
              <a:gd name="connsiteY164" fmla="*/ 1994290 h 2237474"/>
              <a:gd name="connsiteX165" fmla="*/ 2295469 w 12192000"/>
              <a:gd name="connsiteY165" fmla="*/ 1996659 h 2237474"/>
              <a:gd name="connsiteX166" fmla="*/ 2287219 w 12192000"/>
              <a:gd name="connsiteY166" fmla="*/ 1998750 h 2237474"/>
              <a:gd name="connsiteX167" fmla="*/ 2286948 w 12192000"/>
              <a:gd name="connsiteY167" fmla="*/ 1998596 h 2237474"/>
              <a:gd name="connsiteX168" fmla="*/ 2243069 w 12192000"/>
              <a:gd name="connsiteY168" fmla="*/ 2015111 h 2237474"/>
              <a:gd name="connsiteX169" fmla="*/ 2186609 w 12192000"/>
              <a:gd name="connsiteY169" fmla="*/ 2008263 h 2237474"/>
              <a:gd name="connsiteX170" fmla="*/ 2164831 w 12192000"/>
              <a:gd name="connsiteY170" fmla="*/ 2010143 h 2237474"/>
              <a:gd name="connsiteX171" fmla="*/ 2152836 w 12192000"/>
              <a:gd name="connsiteY171" fmla="*/ 2010048 h 2237474"/>
              <a:gd name="connsiteX172" fmla="*/ 2117102 w 12192000"/>
              <a:gd name="connsiteY172" fmla="*/ 2023004 h 2237474"/>
              <a:gd name="connsiteX173" fmla="*/ 2111935 w 12192000"/>
              <a:gd name="connsiteY173" fmla="*/ 2023163 h 2237474"/>
              <a:gd name="connsiteX174" fmla="*/ 2089991 w 12192000"/>
              <a:gd name="connsiteY174" fmla="*/ 2034193 h 2237474"/>
              <a:gd name="connsiteX175" fmla="*/ 2058061 w 12192000"/>
              <a:gd name="connsiteY175" fmla="*/ 2047942 h 2237474"/>
              <a:gd name="connsiteX176" fmla="*/ 2055737 w 12192000"/>
              <a:gd name="connsiteY176" fmla="*/ 2047704 h 2237474"/>
              <a:gd name="connsiteX177" fmla="*/ 2042244 w 12192000"/>
              <a:gd name="connsiteY177" fmla="*/ 2055560 h 2237474"/>
              <a:gd name="connsiteX178" fmla="*/ 1976224 w 12192000"/>
              <a:gd name="connsiteY178" fmla="*/ 2074257 h 2237474"/>
              <a:gd name="connsiteX179" fmla="*/ 1877728 w 12192000"/>
              <a:gd name="connsiteY179" fmla="*/ 2101004 h 2237474"/>
              <a:gd name="connsiteX180" fmla="*/ 1759056 w 12192000"/>
              <a:gd name="connsiteY180" fmla="*/ 2125608 h 2237474"/>
              <a:gd name="connsiteX181" fmla="*/ 1637948 w 12192000"/>
              <a:gd name="connsiteY181" fmla="*/ 2172597 h 2237474"/>
              <a:gd name="connsiteX182" fmla="*/ 1434549 w 12192000"/>
              <a:gd name="connsiteY182" fmla="*/ 2234522 h 2237474"/>
              <a:gd name="connsiteX183" fmla="*/ 1398481 w 12192000"/>
              <a:gd name="connsiteY183" fmla="*/ 2237074 h 2237474"/>
              <a:gd name="connsiteX184" fmla="*/ 1398407 w 12192000"/>
              <a:gd name="connsiteY184" fmla="*/ 2237095 h 2237474"/>
              <a:gd name="connsiteX185" fmla="*/ 1370962 w 12192000"/>
              <a:gd name="connsiteY185" fmla="*/ 2237474 h 2237474"/>
              <a:gd name="connsiteX186" fmla="*/ 1356367 w 12192000"/>
              <a:gd name="connsiteY186" fmla="*/ 2235089 h 2237474"/>
              <a:gd name="connsiteX187" fmla="*/ 1324828 w 12192000"/>
              <a:gd name="connsiteY187" fmla="*/ 2231968 h 2237474"/>
              <a:gd name="connsiteX188" fmla="*/ 1297744 w 12192000"/>
              <a:gd name="connsiteY188" fmla="*/ 2235849 h 2237474"/>
              <a:gd name="connsiteX189" fmla="*/ 1286236 w 12192000"/>
              <a:gd name="connsiteY189" fmla="*/ 2233135 h 2237474"/>
              <a:gd name="connsiteX190" fmla="*/ 1283504 w 12192000"/>
              <a:gd name="connsiteY190" fmla="*/ 2233797 h 2237474"/>
              <a:gd name="connsiteX191" fmla="*/ 1279765 w 12192000"/>
              <a:gd name="connsiteY191" fmla="*/ 2229639 h 2237474"/>
              <a:gd name="connsiteX192" fmla="*/ 1195347 w 12192000"/>
              <a:gd name="connsiteY192" fmla="*/ 2212354 h 2237474"/>
              <a:gd name="connsiteX193" fmla="*/ 970251 w 12192000"/>
              <a:gd name="connsiteY193" fmla="*/ 2221029 h 2237474"/>
              <a:gd name="connsiteX194" fmla="*/ 812914 w 12192000"/>
              <a:gd name="connsiteY194" fmla="*/ 2202752 h 2237474"/>
              <a:gd name="connsiteX195" fmla="*/ 800195 w 12192000"/>
              <a:gd name="connsiteY195" fmla="*/ 2209407 h 2237474"/>
              <a:gd name="connsiteX196" fmla="*/ 784978 w 12192000"/>
              <a:gd name="connsiteY196" fmla="*/ 2212360 h 2237474"/>
              <a:gd name="connsiteX197" fmla="*/ 681987 w 12192000"/>
              <a:gd name="connsiteY197" fmla="*/ 2216757 h 2237474"/>
              <a:gd name="connsiteX198" fmla="*/ 669923 w 12192000"/>
              <a:gd name="connsiteY198" fmla="*/ 2211682 h 2237474"/>
              <a:gd name="connsiteX199" fmla="*/ 648680 w 12192000"/>
              <a:gd name="connsiteY199" fmla="*/ 2206229 h 2237474"/>
              <a:gd name="connsiteX200" fmla="*/ 597225 w 12192000"/>
              <a:gd name="connsiteY200" fmla="*/ 2180999 h 2237474"/>
              <a:gd name="connsiteX201" fmla="*/ 558449 w 12192000"/>
              <a:gd name="connsiteY201" fmla="*/ 2182346 h 2237474"/>
              <a:gd name="connsiteX202" fmla="*/ 550517 w 12192000"/>
              <a:gd name="connsiteY202" fmla="*/ 2182060 h 2237474"/>
              <a:gd name="connsiteX203" fmla="*/ 550309 w 12192000"/>
              <a:gd name="connsiteY203" fmla="*/ 2181825 h 2237474"/>
              <a:gd name="connsiteX204" fmla="*/ 541836 w 12192000"/>
              <a:gd name="connsiteY204" fmla="*/ 2181063 h 2237474"/>
              <a:gd name="connsiteX205" fmla="*/ 536057 w 12192000"/>
              <a:gd name="connsiteY205" fmla="*/ 2181537 h 2237474"/>
              <a:gd name="connsiteX206" fmla="*/ 520671 w 12192000"/>
              <a:gd name="connsiteY206" fmla="*/ 2180980 h 2237474"/>
              <a:gd name="connsiteX207" fmla="*/ 515024 w 12192000"/>
              <a:gd name="connsiteY207" fmla="*/ 2179258 h 2237474"/>
              <a:gd name="connsiteX208" fmla="*/ 512278 w 12192000"/>
              <a:gd name="connsiteY208" fmla="*/ 2176369 h 2237474"/>
              <a:gd name="connsiteX209" fmla="*/ 480419 w 12192000"/>
              <a:gd name="connsiteY209" fmla="*/ 2167807 h 2237474"/>
              <a:gd name="connsiteX210" fmla="*/ 413835 w 12192000"/>
              <a:gd name="connsiteY210" fmla="*/ 2156783 h 2237474"/>
              <a:gd name="connsiteX211" fmla="*/ 376513 w 12192000"/>
              <a:gd name="connsiteY211" fmla="*/ 2154014 h 2237474"/>
              <a:gd name="connsiteX212" fmla="*/ 273386 w 12192000"/>
              <a:gd name="connsiteY212" fmla="*/ 2142551 h 2237474"/>
              <a:gd name="connsiteX213" fmla="*/ 169207 w 12192000"/>
              <a:gd name="connsiteY213" fmla="*/ 2128100 h 2237474"/>
              <a:gd name="connsiteX214" fmla="*/ 93149 w 12192000"/>
              <a:gd name="connsiteY214" fmla="*/ 2105324 h 2237474"/>
              <a:gd name="connsiteX215" fmla="*/ 88109 w 12192000"/>
              <a:gd name="connsiteY215" fmla="*/ 2106704 h 2237474"/>
              <a:gd name="connsiteX216" fmla="*/ 80022 w 12192000"/>
              <a:gd name="connsiteY216" fmla="*/ 2107254 h 2237474"/>
              <a:gd name="connsiteX217" fmla="*/ 79717 w 12192000"/>
              <a:gd name="connsiteY217" fmla="*/ 2107046 h 2237474"/>
              <a:gd name="connsiteX218" fmla="*/ 72352 w 12192000"/>
              <a:gd name="connsiteY218" fmla="*/ 2107991 h 2237474"/>
              <a:gd name="connsiteX219" fmla="*/ 37645 w 12192000"/>
              <a:gd name="connsiteY219" fmla="*/ 2115401 h 2237474"/>
              <a:gd name="connsiteX220" fmla="*/ 4572 w 12192000"/>
              <a:gd name="connsiteY220" fmla="*/ 2111091 h 2237474"/>
              <a:gd name="connsiteX221" fmla="*/ 0 w 12192000"/>
              <a:gd name="connsiteY221" fmla="*/ 2110468 h 2237474"/>
              <a:gd name="connsiteX222" fmla="*/ 0 w 12192000"/>
              <a:gd name="connsiteY22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75879 w 12192000"/>
              <a:gd name="connsiteY67" fmla="*/ 1345646 h 2237474"/>
              <a:gd name="connsiteX68" fmla="*/ 7840612 w 12192000"/>
              <a:gd name="connsiteY68" fmla="*/ 1369373 h 2237474"/>
              <a:gd name="connsiteX69" fmla="*/ 7786819 w 12192000"/>
              <a:gd name="connsiteY69" fmla="*/ 1378970 h 2237474"/>
              <a:gd name="connsiteX70" fmla="*/ 7548172 w 12192000"/>
              <a:gd name="connsiteY70" fmla="*/ 1417460 h 2237474"/>
              <a:gd name="connsiteX71" fmla="*/ 7483437 w 12192000"/>
              <a:gd name="connsiteY71" fmla="*/ 1478152 h 2237474"/>
              <a:gd name="connsiteX72" fmla="*/ 7377870 w 12192000"/>
              <a:gd name="connsiteY72" fmla="*/ 1523319 h 2237474"/>
              <a:gd name="connsiteX73" fmla="*/ 7230737 w 12192000"/>
              <a:gd name="connsiteY73" fmla="*/ 1562633 h 2237474"/>
              <a:gd name="connsiteX74" fmla="*/ 7224458 w 12192000"/>
              <a:gd name="connsiteY74" fmla="*/ 1573008 h 2237474"/>
              <a:gd name="connsiteX75" fmla="*/ 7213486 w 12192000"/>
              <a:gd name="connsiteY75" fmla="*/ 1580987 h 2237474"/>
              <a:gd name="connsiteX76" fmla="*/ 7183121 w 12192000"/>
              <a:gd name="connsiteY76" fmla="*/ 1595162 h 2237474"/>
              <a:gd name="connsiteX77" fmla="*/ 7164601 w 12192000"/>
              <a:gd name="connsiteY77" fmla="*/ 1606490 h 2237474"/>
              <a:gd name="connsiteX78" fmla="*/ 7114651 w 12192000"/>
              <a:gd name="connsiteY78" fmla="*/ 1620959 h 2237474"/>
              <a:gd name="connsiteX79" fmla="*/ 7092727 w 12192000"/>
              <a:gd name="connsiteY79" fmla="*/ 1623628 h 2237474"/>
              <a:gd name="connsiteX80" fmla="*/ 7031309 w 12192000"/>
              <a:gd name="connsiteY80" fmla="*/ 1619451 h 2237474"/>
              <a:gd name="connsiteX81" fmla="*/ 6999084 w 12192000"/>
              <a:gd name="connsiteY81" fmla="*/ 1634317 h 2237474"/>
              <a:gd name="connsiteX82" fmla="*/ 6992107 w 12192000"/>
              <a:gd name="connsiteY82" fmla="*/ 1636860 h 2237474"/>
              <a:gd name="connsiteX83" fmla="*/ 6991765 w 12192000"/>
              <a:gd name="connsiteY83" fmla="*/ 1636725 h 2237474"/>
              <a:gd name="connsiteX84" fmla="*/ 6900177 w 12192000"/>
              <a:gd name="connsiteY84" fmla="*/ 1636016 h 2237474"/>
              <a:gd name="connsiteX85" fmla="*/ 6795372 w 12192000"/>
              <a:gd name="connsiteY85" fmla="*/ 1644845 h 2237474"/>
              <a:gd name="connsiteX86" fmla="*/ 6692251 w 12192000"/>
              <a:gd name="connsiteY86" fmla="*/ 1656357 h 2237474"/>
              <a:gd name="connsiteX87" fmla="*/ 6655235 w 12192000"/>
              <a:gd name="connsiteY87" fmla="*/ 1661869 h 2237474"/>
              <a:gd name="connsiteX88" fmla="*/ 6587857 w 12192000"/>
              <a:gd name="connsiteY88" fmla="*/ 1665769 h 2237474"/>
              <a:gd name="connsiteX89" fmla="*/ 6554894 w 12192000"/>
              <a:gd name="connsiteY89" fmla="*/ 1664428 h 2237474"/>
              <a:gd name="connsiteX90" fmla="*/ 6516595 w 12192000"/>
              <a:gd name="connsiteY90" fmla="*/ 1667475 h 2237474"/>
              <a:gd name="connsiteX91" fmla="*/ 6508541 w 12192000"/>
              <a:gd name="connsiteY91" fmla="*/ 1668757 h 2237474"/>
              <a:gd name="connsiteX92" fmla="*/ 6471012 w 12192000"/>
              <a:gd name="connsiteY92" fmla="*/ 1678604 h 2237474"/>
              <a:gd name="connsiteX93" fmla="*/ 6415265 w 12192000"/>
              <a:gd name="connsiteY93" fmla="*/ 1665317 h 2237474"/>
              <a:gd name="connsiteX94" fmla="*/ 6364035 w 12192000"/>
              <a:gd name="connsiteY94" fmla="*/ 1667683 h 2237474"/>
              <a:gd name="connsiteX95" fmla="*/ 6280959 w 12192000"/>
              <a:gd name="connsiteY95" fmla="*/ 1689329 h 2237474"/>
              <a:gd name="connsiteX96" fmla="*/ 6243319 w 12192000"/>
              <a:gd name="connsiteY96" fmla="*/ 1695560 h 2237474"/>
              <a:gd name="connsiteX97" fmla="*/ 6098321 w 12192000"/>
              <a:gd name="connsiteY97" fmla="*/ 1721646 h 2237474"/>
              <a:gd name="connsiteX98" fmla="*/ 5880652 w 12192000"/>
              <a:gd name="connsiteY98" fmla="*/ 1779643 h 2237474"/>
              <a:gd name="connsiteX99" fmla="*/ 5785959 w 12192000"/>
              <a:gd name="connsiteY99" fmla="*/ 1775307 h 2237474"/>
              <a:gd name="connsiteX100" fmla="*/ 5643534 w 12192000"/>
              <a:gd name="connsiteY100" fmla="*/ 1802919 h 2237474"/>
              <a:gd name="connsiteX101" fmla="*/ 5518799 w 12192000"/>
              <a:gd name="connsiteY101" fmla="*/ 1818312 h 2237474"/>
              <a:gd name="connsiteX102" fmla="*/ 5505014 w 12192000"/>
              <a:gd name="connsiteY102" fmla="*/ 1819259 h 2237474"/>
              <a:gd name="connsiteX103" fmla="*/ 5453307 w 12192000"/>
              <a:gd name="connsiteY103" fmla="*/ 1815450 h 2237474"/>
              <a:gd name="connsiteX104" fmla="*/ 5364192 w 12192000"/>
              <a:gd name="connsiteY104" fmla="*/ 1826074 h 2237474"/>
              <a:gd name="connsiteX105" fmla="*/ 5350380 w 12192000"/>
              <a:gd name="connsiteY105" fmla="*/ 1830891 h 2237474"/>
              <a:gd name="connsiteX106" fmla="*/ 5259633 w 12192000"/>
              <a:gd name="connsiteY106" fmla="*/ 1837160 h 2237474"/>
              <a:gd name="connsiteX107" fmla="*/ 5197513 w 12192000"/>
              <a:gd name="connsiteY107" fmla="*/ 1844718 h 2237474"/>
              <a:gd name="connsiteX108" fmla="*/ 5168852 w 12192000"/>
              <a:gd name="connsiteY108" fmla="*/ 1844846 h 2237474"/>
              <a:gd name="connsiteX109" fmla="*/ 5114927 w 12192000"/>
              <a:gd name="connsiteY109" fmla="*/ 1847827 h 2237474"/>
              <a:gd name="connsiteX110" fmla="*/ 5108970 w 12192000"/>
              <a:gd name="connsiteY110" fmla="*/ 1847935 h 2237474"/>
              <a:gd name="connsiteX111" fmla="*/ 5067961 w 12192000"/>
              <a:gd name="connsiteY111" fmla="*/ 1845917 h 2237474"/>
              <a:gd name="connsiteX112" fmla="*/ 5007075 w 12192000"/>
              <a:gd name="connsiteY112" fmla="*/ 1838626 h 2237474"/>
              <a:gd name="connsiteX113" fmla="*/ 4944087 w 12192000"/>
              <a:gd name="connsiteY113" fmla="*/ 1823332 h 2237474"/>
              <a:gd name="connsiteX114" fmla="*/ 4907662 w 12192000"/>
              <a:gd name="connsiteY114" fmla="*/ 1816900 h 2237474"/>
              <a:gd name="connsiteX115" fmla="*/ 4882386 w 12192000"/>
              <a:gd name="connsiteY115" fmla="*/ 1809844 h 2237474"/>
              <a:gd name="connsiteX116" fmla="*/ 4811440 w 12192000"/>
              <a:gd name="connsiteY116" fmla="*/ 1804655 h 2237474"/>
              <a:gd name="connsiteX117" fmla="*/ 4691075 w 12192000"/>
              <a:gd name="connsiteY117" fmla="*/ 1801389 h 2237474"/>
              <a:gd name="connsiteX118" fmla="*/ 4611738 w 12192000"/>
              <a:gd name="connsiteY118" fmla="*/ 1776964 h 2237474"/>
              <a:gd name="connsiteX119" fmla="*/ 4560070 w 12192000"/>
              <a:gd name="connsiteY119" fmla="*/ 1785640 h 2237474"/>
              <a:gd name="connsiteX120" fmla="*/ 4536503 w 12192000"/>
              <a:gd name="connsiteY120" fmla="*/ 1785334 h 2237474"/>
              <a:gd name="connsiteX121" fmla="*/ 4513724 w 12192000"/>
              <a:gd name="connsiteY121" fmla="*/ 1791996 h 2237474"/>
              <a:gd name="connsiteX122" fmla="*/ 4459810 w 12192000"/>
              <a:gd name="connsiteY122" fmla="*/ 1797886 h 2237474"/>
              <a:gd name="connsiteX123" fmla="*/ 4379064 w 12192000"/>
              <a:gd name="connsiteY123" fmla="*/ 1817177 h 2237474"/>
              <a:gd name="connsiteX124" fmla="*/ 4319209 w 12192000"/>
              <a:gd name="connsiteY124" fmla="*/ 1834833 h 2237474"/>
              <a:gd name="connsiteX125" fmla="*/ 4290981 w 12192000"/>
              <a:gd name="connsiteY125" fmla="*/ 1839677 h 2237474"/>
              <a:gd name="connsiteX126" fmla="*/ 4285792 w 12192000"/>
              <a:gd name="connsiteY126" fmla="*/ 1836231 h 2237474"/>
              <a:gd name="connsiteX127" fmla="*/ 4238372 w 12192000"/>
              <a:gd name="connsiteY127" fmla="*/ 1851480 h 2237474"/>
              <a:gd name="connsiteX128" fmla="*/ 4232517 w 12192000"/>
              <a:gd name="connsiteY128" fmla="*/ 1852567 h 2237474"/>
              <a:gd name="connsiteX129" fmla="*/ 4191732 w 12192000"/>
              <a:gd name="connsiteY129" fmla="*/ 1857328 h 2237474"/>
              <a:gd name="connsiteX130" fmla="*/ 4065532 w 12192000"/>
              <a:gd name="connsiteY130" fmla="*/ 1855477 h 2237474"/>
              <a:gd name="connsiteX131" fmla="*/ 4028460 w 12192000"/>
              <a:gd name="connsiteY131" fmla="*/ 1855137 h 2237474"/>
              <a:gd name="connsiteX132" fmla="*/ 4002267 w 12192000"/>
              <a:gd name="connsiteY132" fmla="*/ 1852352 h 2237474"/>
              <a:gd name="connsiteX133" fmla="*/ 3931396 w 12192000"/>
              <a:gd name="connsiteY133" fmla="*/ 1858915 h 2237474"/>
              <a:gd name="connsiteX134" fmla="*/ 3812162 w 12192000"/>
              <a:gd name="connsiteY134" fmla="*/ 1875501 h 2237474"/>
              <a:gd name="connsiteX135" fmla="*/ 3729530 w 12192000"/>
              <a:gd name="connsiteY135" fmla="*/ 1864513 h 2237474"/>
              <a:gd name="connsiteX136" fmla="*/ 3680177 w 12192000"/>
              <a:gd name="connsiteY136" fmla="*/ 1881552 h 2237474"/>
              <a:gd name="connsiteX137" fmla="*/ 3567259 w 12192000"/>
              <a:gd name="connsiteY137" fmla="*/ 1893482 h 2237474"/>
              <a:gd name="connsiteX138" fmla="*/ 3405770 w 12192000"/>
              <a:gd name="connsiteY138" fmla="*/ 1904591 h 2237474"/>
              <a:gd name="connsiteX139" fmla="*/ 3280097 w 12192000"/>
              <a:gd name="connsiteY139" fmla="*/ 1919610 h 2237474"/>
              <a:gd name="connsiteX140" fmla="*/ 3123424 w 12192000"/>
              <a:gd name="connsiteY140" fmla="*/ 1952930 h 2237474"/>
              <a:gd name="connsiteX141" fmla="*/ 3009910 w 12192000"/>
              <a:gd name="connsiteY141" fmla="*/ 1957866 h 2237474"/>
              <a:gd name="connsiteX142" fmla="*/ 2995934 w 12192000"/>
              <a:gd name="connsiteY142" fmla="*/ 1967085 h 2237474"/>
              <a:gd name="connsiteX143" fmla="*/ 2980071 w 12192000"/>
              <a:gd name="connsiteY143" fmla="*/ 1972988 h 2237474"/>
              <a:gd name="connsiteX144" fmla="*/ 2978094 w 12192000"/>
              <a:gd name="connsiteY144" fmla="*/ 1972369 h 2237474"/>
              <a:gd name="connsiteX145" fmla="*/ 2942858 w 12192000"/>
              <a:gd name="connsiteY145" fmla="*/ 1981367 h 2237474"/>
              <a:gd name="connsiteX146" fmla="*/ 2875436 w 12192000"/>
              <a:gd name="connsiteY146" fmla="*/ 1996977 h 2237474"/>
              <a:gd name="connsiteX147" fmla="*/ 2874892 w 12192000"/>
              <a:gd name="connsiteY147" fmla="*/ 1996085 h 2237474"/>
              <a:gd name="connsiteX148" fmla="*/ 2864145 w 12192000"/>
              <a:gd name="connsiteY148" fmla="*/ 1994061 h 2237474"/>
              <a:gd name="connsiteX149" fmla="*/ 2843662 w 12192000"/>
              <a:gd name="connsiteY149" fmla="*/ 1992498 h 2237474"/>
              <a:gd name="connsiteX150" fmla="*/ 2796128 w 12192000"/>
              <a:gd name="connsiteY150" fmla="*/ 1976403 h 2237474"/>
              <a:gd name="connsiteX151" fmla="*/ 2756784 w 12192000"/>
              <a:gd name="connsiteY151" fmla="*/ 1985116 h 2237474"/>
              <a:gd name="connsiteX152" fmla="*/ 2748833 w 12192000"/>
              <a:gd name="connsiteY152" fmla="*/ 1986323 h 2237474"/>
              <a:gd name="connsiteX153" fmla="*/ 2748661 w 12192000"/>
              <a:gd name="connsiteY153" fmla="*/ 1986122 h 2237474"/>
              <a:gd name="connsiteX154" fmla="*/ 2740251 w 12192000"/>
              <a:gd name="connsiteY154" fmla="*/ 1986946 h 2237474"/>
              <a:gd name="connsiteX155" fmla="*/ 2718916 w 12192000"/>
              <a:gd name="connsiteY155" fmla="*/ 1990867 h 2237474"/>
              <a:gd name="connsiteX156" fmla="*/ 2713522 w 12192000"/>
              <a:gd name="connsiteY156" fmla="*/ 1990173 h 2237474"/>
              <a:gd name="connsiteX157" fmla="*/ 2680597 w 12192000"/>
              <a:gd name="connsiteY157" fmla="*/ 1984996 h 2237474"/>
              <a:gd name="connsiteX158" fmla="*/ 2578178 w 12192000"/>
              <a:gd name="connsiteY158" fmla="*/ 1990531 h 2237474"/>
              <a:gd name="connsiteX159" fmla="*/ 2476147 w 12192000"/>
              <a:gd name="connsiteY159" fmla="*/ 1998305 h 2237474"/>
              <a:gd name="connsiteX160" fmla="*/ 2373568 w 12192000"/>
              <a:gd name="connsiteY160" fmla="*/ 2003219 h 2237474"/>
              <a:gd name="connsiteX161" fmla="*/ 2321399 w 12192000"/>
              <a:gd name="connsiteY161" fmla="*/ 1989467 h 2237474"/>
              <a:gd name="connsiteX162" fmla="*/ 2315525 w 12192000"/>
              <a:gd name="connsiteY162" fmla="*/ 1989708 h 2237474"/>
              <a:gd name="connsiteX163" fmla="*/ 2300792 w 12192000"/>
              <a:gd name="connsiteY163" fmla="*/ 1994290 h 2237474"/>
              <a:gd name="connsiteX164" fmla="*/ 2295469 w 12192000"/>
              <a:gd name="connsiteY164" fmla="*/ 1996659 h 2237474"/>
              <a:gd name="connsiteX165" fmla="*/ 2287219 w 12192000"/>
              <a:gd name="connsiteY165" fmla="*/ 1998750 h 2237474"/>
              <a:gd name="connsiteX166" fmla="*/ 2286948 w 12192000"/>
              <a:gd name="connsiteY166" fmla="*/ 1998596 h 2237474"/>
              <a:gd name="connsiteX167" fmla="*/ 2243069 w 12192000"/>
              <a:gd name="connsiteY167" fmla="*/ 2015111 h 2237474"/>
              <a:gd name="connsiteX168" fmla="*/ 2186609 w 12192000"/>
              <a:gd name="connsiteY168" fmla="*/ 2008263 h 2237474"/>
              <a:gd name="connsiteX169" fmla="*/ 2164831 w 12192000"/>
              <a:gd name="connsiteY169" fmla="*/ 2010143 h 2237474"/>
              <a:gd name="connsiteX170" fmla="*/ 2152836 w 12192000"/>
              <a:gd name="connsiteY170" fmla="*/ 2010048 h 2237474"/>
              <a:gd name="connsiteX171" fmla="*/ 2117102 w 12192000"/>
              <a:gd name="connsiteY171" fmla="*/ 2023004 h 2237474"/>
              <a:gd name="connsiteX172" fmla="*/ 2111935 w 12192000"/>
              <a:gd name="connsiteY172" fmla="*/ 2023163 h 2237474"/>
              <a:gd name="connsiteX173" fmla="*/ 2089991 w 12192000"/>
              <a:gd name="connsiteY173" fmla="*/ 2034193 h 2237474"/>
              <a:gd name="connsiteX174" fmla="*/ 2058061 w 12192000"/>
              <a:gd name="connsiteY174" fmla="*/ 2047942 h 2237474"/>
              <a:gd name="connsiteX175" fmla="*/ 2055737 w 12192000"/>
              <a:gd name="connsiteY175" fmla="*/ 2047704 h 2237474"/>
              <a:gd name="connsiteX176" fmla="*/ 2042244 w 12192000"/>
              <a:gd name="connsiteY176" fmla="*/ 2055560 h 2237474"/>
              <a:gd name="connsiteX177" fmla="*/ 1976224 w 12192000"/>
              <a:gd name="connsiteY177" fmla="*/ 2074257 h 2237474"/>
              <a:gd name="connsiteX178" fmla="*/ 1877728 w 12192000"/>
              <a:gd name="connsiteY178" fmla="*/ 2101004 h 2237474"/>
              <a:gd name="connsiteX179" fmla="*/ 1759056 w 12192000"/>
              <a:gd name="connsiteY179" fmla="*/ 2125608 h 2237474"/>
              <a:gd name="connsiteX180" fmla="*/ 1637948 w 12192000"/>
              <a:gd name="connsiteY180" fmla="*/ 2172597 h 2237474"/>
              <a:gd name="connsiteX181" fmla="*/ 1434549 w 12192000"/>
              <a:gd name="connsiteY181" fmla="*/ 2234522 h 2237474"/>
              <a:gd name="connsiteX182" fmla="*/ 1398481 w 12192000"/>
              <a:gd name="connsiteY182" fmla="*/ 2237074 h 2237474"/>
              <a:gd name="connsiteX183" fmla="*/ 1398407 w 12192000"/>
              <a:gd name="connsiteY183" fmla="*/ 2237095 h 2237474"/>
              <a:gd name="connsiteX184" fmla="*/ 1370962 w 12192000"/>
              <a:gd name="connsiteY184" fmla="*/ 2237474 h 2237474"/>
              <a:gd name="connsiteX185" fmla="*/ 1356367 w 12192000"/>
              <a:gd name="connsiteY185" fmla="*/ 2235089 h 2237474"/>
              <a:gd name="connsiteX186" fmla="*/ 1324828 w 12192000"/>
              <a:gd name="connsiteY186" fmla="*/ 2231968 h 2237474"/>
              <a:gd name="connsiteX187" fmla="*/ 1297744 w 12192000"/>
              <a:gd name="connsiteY187" fmla="*/ 2235849 h 2237474"/>
              <a:gd name="connsiteX188" fmla="*/ 1286236 w 12192000"/>
              <a:gd name="connsiteY188" fmla="*/ 2233135 h 2237474"/>
              <a:gd name="connsiteX189" fmla="*/ 1283504 w 12192000"/>
              <a:gd name="connsiteY189" fmla="*/ 2233797 h 2237474"/>
              <a:gd name="connsiteX190" fmla="*/ 1279765 w 12192000"/>
              <a:gd name="connsiteY190" fmla="*/ 2229639 h 2237474"/>
              <a:gd name="connsiteX191" fmla="*/ 1195347 w 12192000"/>
              <a:gd name="connsiteY191" fmla="*/ 2212354 h 2237474"/>
              <a:gd name="connsiteX192" fmla="*/ 970251 w 12192000"/>
              <a:gd name="connsiteY192" fmla="*/ 2221029 h 2237474"/>
              <a:gd name="connsiteX193" fmla="*/ 812914 w 12192000"/>
              <a:gd name="connsiteY193" fmla="*/ 2202752 h 2237474"/>
              <a:gd name="connsiteX194" fmla="*/ 800195 w 12192000"/>
              <a:gd name="connsiteY194" fmla="*/ 2209407 h 2237474"/>
              <a:gd name="connsiteX195" fmla="*/ 784978 w 12192000"/>
              <a:gd name="connsiteY195" fmla="*/ 2212360 h 2237474"/>
              <a:gd name="connsiteX196" fmla="*/ 681987 w 12192000"/>
              <a:gd name="connsiteY196" fmla="*/ 2216757 h 2237474"/>
              <a:gd name="connsiteX197" fmla="*/ 669923 w 12192000"/>
              <a:gd name="connsiteY197" fmla="*/ 2211682 h 2237474"/>
              <a:gd name="connsiteX198" fmla="*/ 648680 w 12192000"/>
              <a:gd name="connsiteY198" fmla="*/ 2206229 h 2237474"/>
              <a:gd name="connsiteX199" fmla="*/ 597225 w 12192000"/>
              <a:gd name="connsiteY199" fmla="*/ 2180999 h 2237474"/>
              <a:gd name="connsiteX200" fmla="*/ 558449 w 12192000"/>
              <a:gd name="connsiteY200" fmla="*/ 2182346 h 2237474"/>
              <a:gd name="connsiteX201" fmla="*/ 550517 w 12192000"/>
              <a:gd name="connsiteY201" fmla="*/ 2182060 h 2237474"/>
              <a:gd name="connsiteX202" fmla="*/ 550309 w 12192000"/>
              <a:gd name="connsiteY202" fmla="*/ 2181825 h 2237474"/>
              <a:gd name="connsiteX203" fmla="*/ 541836 w 12192000"/>
              <a:gd name="connsiteY203" fmla="*/ 2181063 h 2237474"/>
              <a:gd name="connsiteX204" fmla="*/ 536057 w 12192000"/>
              <a:gd name="connsiteY204" fmla="*/ 2181537 h 2237474"/>
              <a:gd name="connsiteX205" fmla="*/ 520671 w 12192000"/>
              <a:gd name="connsiteY205" fmla="*/ 2180980 h 2237474"/>
              <a:gd name="connsiteX206" fmla="*/ 515024 w 12192000"/>
              <a:gd name="connsiteY206" fmla="*/ 2179258 h 2237474"/>
              <a:gd name="connsiteX207" fmla="*/ 512278 w 12192000"/>
              <a:gd name="connsiteY207" fmla="*/ 2176369 h 2237474"/>
              <a:gd name="connsiteX208" fmla="*/ 480419 w 12192000"/>
              <a:gd name="connsiteY208" fmla="*/ 2167807 h 2237474"/>
              <a:gd name="connsiteX209" fmla="*/ 413835 w 12192000"/>
              <a:gd name="connsiteY209" fmla="*/ 2156783 h 2237474"/>
              <a:gd name="connsiteX210" fmla="*/ 376513 w 12192000"/>
              <a:gd name="connsiteY210" fmla="*/ 2154014 h 2237474"/>
              <a:gd name="connsiteX211" fmla="*/ 273386 w 12192000"/>
              <a:gd name="connsiteY211" fmla="*/ 2142551 h 2237474"/>
              <a:gd name="connsiteX212" fmla="*/ 169207 w 12192000"/>
              <a:gd name="connsiteY212" fmla="*/ 2128100 h 2237474"/>
              <a:gd name="connsiteX213" fmla="*/ 93149 w 12192000"/>
              <a:gd name="connsiteY213" fmla="*/ 2105324 h 2237474"/>
              <a:gd name="connsiteX214" fmla="*/ 88109 w 12192000"/>
              <a:gd name="connsiteY214" fmla="*/ 2106704 h 2237474"/>
              <a:gd name="connsiteX215" fmla="*/ 80022 w 12192000"/>
              <a:gd name="connsiteY215" fmla="*/ 2107254 h 2237474"/>
              <a:gd name="connsiteX216" fmla="*/ 79717 w 12192000"/>
              <a:gd name="connsiteY216" fmla="*/ 2107046 h 2237474"/>
              <a:gd name="connsiteX217" fmla="*/ 72352 w 12192000"/>
              <a:gd name="connsiteY217" fmla="*/ 2107991 h 2237474"/>
              <a:gd name="connsiteX218" fmla="*/ 37645 w 12192000"/>
              <a:gd name="connsiteY218" fmla="*/ 2115401 h 2237474"/>
              <a:gd name="connsiteX219" fmla="*/ 4572 w 12192000"/>
              <a:gd name="connsiteY219" fmla="*/ 2111091 h 2237474"/>
              <a:gd name="connsiteX220" fmla="*/ 0 w 12192000"/>
              <a:gd name="connsiteY220" fmla="*/ 2110468 h 2237474"/>
              <a:gd name="connsiteX221" fmla="*/ 0 w 12192000"/>
              <a:gd name="connsiteY22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278619 w 12192000"/>
              <a:gd name="connsiteY39" fmla="*/ 1011878 h 2237474"/>
              <a:gd name="connsiteX40" fmla="*/ 9268019 w 12192000"/>
              <a:gd name="connsiteY40" fmla="*/ 1007442 h 2237474"/>
              <a:gd name="connsiteX41" fmla="*/ 9234662 w 12192000"/>
              <a:gd name="connsiteY41" fmla="*/ 1023056 h 2237474"/>
              <a:gd name="connsiteX42" fmla="*/ 9181033 w 12192000"/>
              <a:gd name="connsiteY42" fmla="*/ 1037921 h 2237474"/>
              <a:gd name="connsiteX43" fmla="*/ 9155969 w 12192000"/>
              <a:gd name="connsiteY43" fmla="*/ 1046804 h 2237474"/>
              <a:gd name="connsiteX44" fmla="*/ 9133985 w 12192000"/>
              <a:gd name="connsiteY44" fmla="*/ 1046450 h 2237474"/>
              <a:gd name="connsiteX45" fmla="*/ 9012987 w 12192000"/>
              <a:gd name="connsiteY45" fmla="*/ 1061986 h 2237474"/>
              <a:gd name="connsiteX46" fmla="*/ 8968445 w 12192000"/>
              <a:gd name="connsiteY46" fmla="*/ 1052169 h 2237474"/>
              <a:gd name="connsiteX47" fmla="*/ 8958984 w 12192000"/>
              <a:gd name="connsiteY47" fmla="*/ 1057212 h 2237474"/>
              <a:gd name="connsiteX48" fmla="*/ 8886001 w 12192000"/>
              <a:gd name="connsiteY48" fmla="*/ 1067468 h 2237474"/>
              <a:gd name="connsiteX49" fmla="*/ 8838610 w 12192000"/>
              <a:gd name="connsiteY49" fmla="*/ 1075091 h 2237474"/>
              <a:gd name="connsiteX50" fmla="*/ 8750383 w 12192000"/>
              <a:gd name="connsiteY50" fmla="*/ 1097387 h 2237474"/>
              <a:gd name="connsiteX51" fmla="*/ 8697365 w 12192000"/>
              <a:gd name="connsiteY51" fmla="*/ 1105869 h 2237474"/>
              <a:gd name="connsiteX52" fmla="*/ 8665605 w 12192000"/>
              <a:gd name="connsiteY52" fmla="*/ 1110791 h 2237474"/>
              <a:gd name="connsiteX53" fmla="*/ 8584946 w 12192000"/>
              <a:gd name="connsiteY53" fmla="*/ 1135226 h 2237474"/>
              <a:gd name="connsiteX54" fmla="*/ 8460755 w 12192000"/>
              <a:gd name="connsiteY54" fmla="*/ 1203427 h 2237474"/>
              <a:gd name="connsiteX55" fmla="*/ 8419755 w 12192000"/>
              <a:gd name="connsiteY55" fmla="*/ 1216260 h 2237474"/>
              <a:gd name="connsiteX56" fmla="*/ 8411626 w 12192000"/>
              <a:gd name="connsiteY56" fmla="*/ 1214397 h 2237474"/>
              <a:gd name="connsiteX57" fmla="*/ 8363469 w 12192000"/>
              <a:gd name="connsiteY57" fmla="*/ 1246658 h 2237474"/>
              <a:gd name="connsiteX58" fmla="*/ 8275497 w 12192000"/>
              <a:gd name="connsiteY58" fmla="*/ 1264396 h 2237474"/>
              <a:gd name="connsiteX59" fmla="*/ 8206287 w 12192000"/>
              <a:gd name="connsiteY59" fmla="*/ 1273060 h 2237474"/>
              <a:gd name="connsiteX60" fmla="*/ 8168705 w 12192000"/>
              <a:gd name="connsiteY60" fmla="*/ 1279956 h 2237474"/>
              <a:gd name="connsiteX61" fmla="*/ 8139997 w 12192000"/>
              <a:gd name="connsiteY61" fmla="*/ 1282713 h 2237474"/>
              <a:gd name="connsiteX62" fmla="*/ 8074238 w 12192000"/>
              <a:gd name="connsiteY62" fmla="*/ 1301895 h 2237474"/>
              <a:gd name="connsiteX63" fmla="*/ 7968292 w 12192000"/>
              <a:gd name="connsiteY63" fmla="*/ 1338779 h 2237474"/>
              <a:gd name="connsiteX64" fmla="*/ 7945122 w 12192000"/>
              <a:gd name="connsiteY64" fmla="*/ 1345477 h 2237474"/>
              <a:gd name="connsiteX65" fmla="*/ 7902328 w 12192000"/>
              <a:gd name="connsiteY65" fmla="*/ 1345865 h 2237474"/>
              <a:gd name="connsiteX66" fmla="*/ 7875879 w 12192000"/>
              <a:gd name="connsiteY66" fmla="*/ 1345646 h 2237474"/>
              <a:gd name="connsiteX67" fmla="*/ 7840612 w 12192000"/>
              <a:gd name="connsiteY67" fmla="*/ 1369373 h 2237474"/>
              <a:gd name="connsiteX68" fmla="*/ 7786819 w 12192000"/>
              <a:gd name="connsiteY68" fmla="*/ 1378970 h 2237474"/>
              <a:gd name="connsiteX69" fmla="*/ 7548172 w 12192000"/>
              <a:gd name="connsiteY69" fmla="*/ 1417460 h 2237474"/>
              <a:gd name="connsiteX70" fmla="*/ 7483437 w 12192000"/>
              <a:gd name="connsiteY70" fmla="*/ 1478152 h 2237474"/>
              <a:gd name="connsiteX71" fmla="*/ 7377870 w 12192000"/>
              <a:gd name="connsiteY71" fmla="*/ 1523319 h 2237474"/>
              <a:gd name="connsiteX72" fmla="*/ 7230737 w 12192000"/>
              <a:gd name="connsiteY72" fmla="*/ 1562633 h 2237474"/>
              <a:gd name="connsiteX73" fmla="*/ 7224458 w 12192000"/>
              <a:gd name="connsiteY73" fmla="*/ 1573008 h 2237474"/>
              <a:gd name="connsiteX74" fmla="*/ 7213486 w 12192000"/>
              <a:gd name="connsiteY74" fmla="*/ 1580987 h 2237474"/>
              <a:gd name="connsiteX75" fmla="*/ 7183121 w 12192000"/>
              <a:gd name="connsiteY75" fmla="*/ 1595162 h 2237474"/>
              <a:gd name="connsiteX76" fmla="*/ 7164601 w 12192000"/>
              <a:gd name="connsiteY76" fmla="*/ 1606490 h 2237474"/>
              <a:gd name="connsiteX77" fmla="*/ 7114651 w 12192000"/>
              <a:gd name="connsiteY77" fmla="*/ 1620959 h 2237474"/>
              <a:gd name="connsiteX78" fmla="*/ 7092727 w 12192000"/>
              <a:gd name="connsiteY78" fmla="*/ 1623628 h 2237474"/>
              <a:gd name="connsiteX79" fmla="*/ 7031309 w 12192000"/>
              <a:gd name="connsiteY79" fmla="*/ 1619451 h 2237474"/>
              <a:gd name="connsiteX80" fmla="*/ 6999084 w 12192000"/>
              <a:gd name="connsiteY80" fmla="*/ 1634317 h 2237474"/>
              <a:gd name="connsiteX81" fmla="*/ 6992107 w 12192000"/>
              <a:gd name="connsiteY81" fmla="*/ 1636860 h 2237474"/>
              <a:gd name="connsiteX82" fmla="*/ 6991765 w 12192000"/>
              <a:gd name="connsiteY82" fmla="*/ 1636725 h 2237474"/>
              <a:gd name="connsiteX83" fmla="*/ 6900177 w 12192000"/>
              <a:gd name="connsiteY83" fmla="*/ 1636016 h 2237474"/>
              <a:gd name="connsiteX84" fmla="*/ 6795372 w 12192000"/>
              <a:gd name="connsiteY84" fmla="*/ 1644845 h 2237474"/>
              <a:gd name="connsiteX85" fmla="*/ 6692251 w 12192000"/>
              <a:gd name="connsiteY85" fmla="*/ 1656357 h 2237474"/>
              <a:gd name="connsiteX86" fmla="*/ 6655235 w 12192000"/>
              <a:gd name="connsiteY86" fmla="*/ 1661869 h 2237474"/>
              <a:gd name="connsiteX87" fmla="*/ 6587857 w 12192000"/>
              <a:gd name="connsiteY87" fmla="*/ 1665769 h 2237474"/>
              <a:gd name="connsiteX88" fmla="*/ 6554894 w 12192000"/>
              <a:gd name="connsiteY88" fmla="*/ 1664428 h 2237474"/>
              <a:gd name="connsiteX89" fmla="*/ 6516595 w 12192000"/>
              <a:gd name="connsiteY89" fmla="*/ 1667475 h 2237474"/>
              <a:gd name="connsiteX90" fmla="*/ 6508541 w 12192000"/>
              <a:gd name="connsiteY90" fmla="*/ 1668757 h 2237474"/>
              <a:gd name="connsiteX91" fmla="*/ 6471012 w 12192000"/>
              <a:gd name="connsiteY91" fmla="*/ 1678604 h 2237474"/>
              <a:gd name="connsiteX92" fmla="*/ 6415265 w 12192000"/>
              <a:gd name="connsiteY92" fmla="*/ 1665317 h 2237474"/>
              <a:gd name="connsiteX93" fmla="*/ 6364035 w 12192000"/>
              <a:gd name="connsiteY93" fmla="*/ 1667683 h 2237474"/>
              <a:gd name="connsiteX94" fmla="*/ 6280959 w 12192000"/>
              <a:gd name="connsiteY94" fmla="*/ 1689329 h 2237474"/>
              <a:gd name="connsiteX95" fmla="*/ 6243319 w 12192000"/>
              <a:gd name="connsiteY95" fmla="*/ 1695560 h 2237474"/>
              <a:gd name="connsiteX96" fmla="*/ 6098321 w 12192000"/>
              <a:gd name="connsiteY96" fmla="*/ 1721646 h 2237474"/>
              <a:gd name="connsiteX97" fmla="*/ 5880652 w 12192000"/>
              <a:gd name="connsiteY97" fmla="*/ 1779643 h 2237474"/>
              <a:gd name="connsiteX98" fmla="*/ 5785959 w 12192000"/>
              <a:gd name="connsiteY98" fmla="*/ 1775307 h 2237474"/>
              <a:gd name="connsiteX99" fmla="*/ 5643534 w 12192000"/>
              <a:gd name="connsiteY99" fmla="*/ 1802919 h 2237474"/>
              <a:gd name="connsiteX100" fmla="*/ 5518799 w 12192000"/>
              <a:gd name="connsiteY100" fmla="*/ 1818312 h 2237474"/>
              <a:gd name="connsiteX101" fmla="*/ 5505014 w 12192000"/>
              <a:gd name="connsiteY101" fmla="*/ 1819259 h 2237474"/>
              <a:gd name="connsiteX102" fmla="*/ 5453307 w 12192000"/>
              <a:gd name="connsiteY102" fmla="*/ 1815450 h 2237474"/>
              <a:gd name="connsiteX103" fmla="*/ 5364192 w 12192000"/>
              <a:gd name="connsiteY103" fmla="*/ 1826074 h 2237474"/>
              <a:gd name="connsiteX104" fmla="*/ 5350380 w 12192000"/>
              <a:gd name="connsiteY104" fmla="*/ 1830891 h 2237474"/>
              <a:gd name="connsiteX105" fmla="*/ 5259633 w 12192000"/>
              <a:gd name="connsiteY105" fmla="*/ 1837160 h 2237474"/>
              <a:gd name="connsiteX106" fmla="*/ 5197513 w 12192000"/>
              <a:gd name="connsiteY106" fmla="*/ 1844718 h 2237474"/>
              <a:gd name="connsiteX107" fmla="*/ 5168852 w 12192000"/>
              <a:gd name="connsiteY107" fmla="*/ 1844846 h 2237474"/>
              <a:gd name="connsiteX108" fmla="*/ 5114927 w 12192000"/>
              <a:gd name="connsiteY108" fmla="*/ 1847827 h 2237474"/>
              <a:gd name="connsiteX109" fmla="*/ 5108970 w 12192000"/>
              <a:gd name="connsiteY109" fmla="*/ 1847935 h 2237474"/>
              <a:gd name="connsiteX110" fmla="*/ 5067961 w 12192000"/>
              <a:gd name="connsiteY110" fmla="*/ 1845917 h 2237474"/>
              <a:gd name="connsiteX111" fmla="*/ 5007075 w 12192000"/>
              <a:gd name="connsiteY111" fmla="*/ 1838626 h 2237474"/>
              <a:gd name="connsiteX112" fmla="*/ 4944087 w 12192000"/>
              <a:gd name="connsiteY112" fmla="*/ 1823332 h 2237474"/>
              <a:gd name="connsiteX113" fmla="*/ 4907662 w 12192000"/>
              <a:gd name="connsiteY113" fmla="*/ 1816900 h 2237474"/>
              <a:gd name="connsiteX114" fmla="*/ 4882386 w 12192000"/>
              <a:gd name="connsiteY114" fmla="*/ 1809844 h 2237474"/>
              <a:gd name="connsiteX115" fmla="*/ 4811440 w 12192000"/>
              <a:gd name="connsiteY115" fmla="*/ 1804655 h 2237474"/>
              <a:gd name="connsiteX116" fmla="*/ 4691075 w 12192000"/>
              <a:gd name="connsiteY116" fmla="*/ 1801389 h 2237474"/>
              <a:gd name="connsiteX117" fmla="*/ 4611738 w 12192000"/>
              <a:gd name="connsiteY117" fmla="*/ 1776964 h 2237474"/>
              <a:gd name="connsiteX118" fmla="*/ 4560070 w 12192000"/>
              <a:gd name="connsiteY118" fmla="*/ 1785640 h 2237474"/>
              <a:gd name="connsiteX119" fmla="*/ 4536503 w 12192000"/>
              <a:gd name="connsiteY119" fmla="*/ 1785334 h 2237474"/>
              <a:gd name="connsiteX120" fmla="*/ 4513724 w 12192000"/>
              <a:gd name="connsiteY120" fmla="*/ 1791996 h 2237474"/>
              <a:gd name="connsiteX121" fmla="*/ 4459810 w 12192000"/>
              <a:gd name="connsiteY121" fmla="*/ 1797886 h 2237474"/>
              <a:gd name="connsiteX122" fmla="*/ 4379064 w 12192000"/>
              <a:gd name="connsiteY122" fmla="*/ 1817177 h 2237474"/>
              <a:gd name="connsiteX123" fmla="*/ 4319209 w 12192000"/>
              <a:gd name="connsiteY123" fmla="*/ 1834833 h 2237474"/>
              <a:gd name="connsiteX124" fmla="*/ 4290981 w 12192000"/>
              <a:gd name="connsiteY124" fmla="*/ 1839677 h 2237474"/>
              <a:gd name="connsiteX125" fmla="*/ 4285792 w 12192000"/>
              <a:gd name="connsiteY125" fmla="*/ 1836231 h 2237474"/>
              <a:gd name="connsiteX126" fmla="*/ 4238372 w 12192000"/>
              <a:gd name="connsiteY126" fmla="*/ 1851480 h 2237474"/>
              <a:gd name="connsiteX127" fmla="*/ 4232517 w 12192000"/>
              <a:gd name="connsiteY127" fmla="*/ 1852567 h 2237474"/>
              <a:gd name="connsiteX128" fmla="*/ 4191732 w 12192000"/>
              <a:gd name="connsiteY128" fmla="*/ 1857328 h 2237474"/>
              <a:gd name="connsiteX129" fmla="*/ 4065532 w 12192000"/>
              <a:gd name="connsiteY129" fmla="*/ 1855477 h 2237474"/>
              <a:gd name="connsiteX130" fmla="*/ 4028460 w 12192000"/>
              <a:gd name="connsiteY130" fmla="*/ 1855137 h 2237474"/>
              <a:gd name="connsiteX131" fmla="*/ 4002267 w 12192000"/>
              <a:gd name="connsiteY131" fmla="*/ 1852352 h 2237474"/>
              <a:gd name="connsiteX132" fmla="*/ 3931396 w 12192000"/>
              <a:gd name="connsiteY132" fmla="*/ 1858915 h 2237474"/>
              <a:gd name="connsiteX133" fmla="*/ 3812162 w 12192000"/>
              <a:gd name="connsiteY133" fmla="*/ 1875501 h 2237474"/>
              <a:gd name="connsiteX134" fmla="*/ 3729530 w 12192000"/>
              <a:gd name="connsiteY134" fmla="*/ 1864513 h 2237474"/>
              <a:gd name="connsiteX135" fmla="*/ 3680177 w 12192000"/>
              <a:gd name="connsiteY135" fmla="*/ 1881552 h 2237474"/>
              <a:gd name="connsiteX136" fmla="*/ 3567259 w 12192000"/>
              <a:gd name="connsiteY136" fmla="*/ 1893482 h 2237474"/>
              <a:gd name="connsiteX137" fmla="*/ 3405770 w 12192000"/>
              <a:gd name="connsiteY137" fmla="*/ 1904591 h 2237474"/>
              <a:gd name="connsiteX138" fmla="*/ 3280097 w 12192000"/>
              <a:gd name="connsiteY138" fmla="*/ 1919610 h 2237474"/>
              <a:gd name="connsiteX139" fmla="*/ 3123424 w 12192000"/>
              <a:gd name="connsiteY139" fmla="*/ 1952930 h 2237474"/>
              <a:gd name="connsiteX140" fmla="*/ 3009910 w 12192000"/>
              <a:gd name="connsiteY140" fmla="*/ 1957866 h 2237474"/>
              <a:gd name="connsiteX141" fmla="*/ 2995934 w 12192000"/>
              <a:gd name="connsiteY141" fmla="*/ 1967085 h 2237474"/>
              <a:gd name="connsiteX142" fmla="*/ 2980071 w 12192000"/>
              <a:gd name="connsiteY142" fmla="*/ 1972988 h 2237474"/>
              <a:gd name="connsiteX143" fmla="*/ 2978094 w 12192000"/>
              <a:gd name="connsiteY143" fmla="*/ 1972369 h 2237474"/>
              <a:gd name="connsiteX144" fmla="*/ 2942858 w 12192000"/>
              <a:gd name="connsiteY144" fmla="*/ 1981367 h 2237474"/>
              <a:gd name="connsiteX145" fmla="*/ 2875436 w 12192000"/>
              <a:gd name="connsiteY145" fmla="*/ 1996977 h 2237474"/>
              <a:gd name="connsiteX146" fmla="*/ 2874892 w 12192000"/>
              <a:gd name="connsiteY146" fmla="*/ 1996085 h 2237474"/>
              <a:gd name="connsiteX147" fmla="*/ 2864145 w 12192000"/>
              <a:gd name="connsiteY147" fmla="*/ 1994061 h 2237474"/>
              <a:gd name="connsiteX148" fmla="*/ 2843662 w 12192000"/>
              <a:gd name="connsiteY148" fmla="*/ 1992498 h 2237474"/>
              <a:gd name="connsiteX149" fmla="*/ 2796128 w 12192000"/>
              <a:gd name="connsiteY149" fmla="*/ 1976403 h 2237474"/>
              <a:gd name="connsiteX150" fmla="*/ 2756784 w 12192000"/>
              <a:gd name="connsiteY150" fmla="*/ 1985116 h 2237474"/>
              <a:gd name="connsiteX151" fmla="*/ 2748833 w 12192000"/>
              <a:gd name="connsiteY151" fmla="*/ 1986323 h 2237474"/>
              <a:gd name="connsiteX152" fmla="*/ 2748661 w 12192000"/>
              <a:gd name="connsiteY152" fmla="*/ 1986122 h 2237474"/>
              <a:gd name="connsiteX153" fmla="*/ 2740251 w 12192000"/>
              <a:gd name="connsiteY153" fmla="*/ 1986946 h 2237474"/>
              <a:gd name="connsiteX154" fmla="*/ 2718916 w 12192000"/>
              <a:gd name="connsiteY154" fmla="*/ 1990867 h 2237474"/>
              <a:gd name="connsiteX155" fmla="*/ 2713522 w 12192000"/>
              <a:gd name="connsiteY155" fmla="*/ 1990173 h 2237474"/>
              <a:gd name="connsiteX156" fmla="*/ 2680597 w 12192000"/>
              <a:gd name="connsiteY156" fmla="*/ 1984996 h 2237474"/>
              <a:gd name="connsiteX157" fmla="*/ 2578178 w 12192000"/>
              <a:gd name="connsiteY157" fmla="*/ 1990531 h 2237474"/>
              <a:gd name="connsiteX158" fmla="*/ 2476147 w 12192000"/>
              <a:gd name="connsiteY158" fmla="*/ 1998305 h 2237474"/>
              <a:gd name="connsiteX159" fmla="*/ 2373568 w 12192000"/>
              <a:gd name="connsiteY159" fmla="*/ 2003219 h 2237474"/>
              <a:gd name="connsiteX160" fmla="*/ 2321399 w 12192000"/>
              <a:gd name="connsiteY160" fmla="*/ 1989467 h 2237474"/>
              <a:gd name="connsiteX161" fmla="*/ 2315525 w 12192000"/>
              <a:gd name="connsiteY161" fmla="*/ 1989708 h 2237474"/>
              <a:gd name="connsiteX162" fmla="*/ 2300792 w 12192000"/>
              <a:gd name="connsiteY162" fmla="*/ 1994290 h 2237474"/>
              <a:gd name="connsiteX163" fmla="*/ 2295469 w 12192000"/>
              <a:gd name="connsiteY163" fmla="*/ 1996659 h 2237474"/>
              <a:gd name="connsiteX164" fmla="*/ 2287219 w 12192000"/>
              <a:gd name="connsiteY164" fmla="*/ 1998750 h 2237474"/>
              <a:gd name="connsiteX165" fmla="*/ 2286948 w 12192000"/>
              <a:gd name="connsiteY165" fmla="*/ 1998596 h 2237474"/>
              <a:gd name="connsiteX166" fmla="*/ 2243069 w 12192000"/>
              <a:gd name="connsiteY166" fmla="*/ 2015111 h 2237474"/>
              <a:gd name="connsiteX167" fmla="*/ 2186609 w 12192000"/>
              <a:gd name="connsiteY167" fmla="*/ 2008263 h 2237474"/>
              <a:gd name="connsiteX168" fmla="*/ 2164831 w 12192000"/>
              <a:gd name="connsiteY168" fmla="*/ 2010143 h 2237474"/>
              <a:gd name="connsiteX169" fmla="*/ 2152836 w 12192000"/>
              <a:gd name="connsiteY169" fmla="*/ 2010048 h 2237474"/>
              <a:gd name="connsiteX170" fmla="*/ 2117102 w 12192000"/>
              <a:gd name="connsiteY170" fmla="*/ 2023004 h 2237474"/>
              <a:gd name="connsiteX171" fmla="*/ 2111935 w 12192000"/>
              <a:gd name="connsiteY171" fmla="*/ 2023163 h 2237474"/>
              <a:gd name="connsiteX172" fmla="*/ 2089991 w 12192000"/>
              <a:gd name="connsiteY172" fmla="*/ 2034193 h 2237474"/>
              <a:gd name="connsiteX173" fmla="*/ 2058061 w 12192000"/>
              <a:gd name="connsiteY173" fmla="*/ 2047942 h 2237474"/>
              <a:gd name="connsiteX174" fmla="*/ 2055737 w 12192000"/>
              <a:gd name="connsiteY174" fmla="*/ 2047704 h 2237474"/>
              <a:gd name="connsiteX175" fmla="*/ 2042244 w 12192000"/>
              <a:gd name="connsiteY175" fmla="*/ 2055560 h 2237474"/>
              <a:gd name="connsiteX176" fmla="*/ 1976224 w 12192000"/>
              <a:gd name="connsiteY176" fmla="*/ 2074257 h 2237474"/>
              <a:gd name="connsiteX177" fmla="*/ 1877728 w 12192000"/>
              <a:gd name="connsiteY177" fmla="*/ 2101004 h 2237474"/>
              <a:gd name="connsiteX178" fmla="*/ 1759056 w 12192000"/>
              <a:gd name="connsiteY178" fmla="*/ 2125608 h 2237474"/>
              <a:gd name="connsiteX179" fmla="*/ 1637948 w 12192000"/>
              <a:gd name="connsiteY179" fmla="*/ 2172597 h 2237474"/>
              <a:gd name="connsiteX180" fmla="*/ 1434549 w 12192000"/>
              <a:gd name="connsiteY180" fmla="*/ 2234522 h 2237474"/>
              <a:gd name="connsiteX181" fmla="*/ 1398481 w 12192000"/>
              <a:gd name="connsiteY181" fmla="*/ 2237074 h 2237474"/>
              <a:gd name="connsiteX182" fmla="*/ 1398407 w 12192000"/>
              <a:gd name="connsiteY182" fmla="*/ 2237095 h 2237474"/>
              <a:gd name="connsiteX183" fmla="*/ 1370962 w 12192000"/>
              <a:gd name="connsiteY183" fmla="*/ 2237474 h 2237474"/>
              <a:gd name="connsiteX184" fmla="*/ 1356367 w 12192000"/>
              <a:gd name="connsiteY184" fmla="*/ 2235089 h 2237474"/>
              <a:gd name="connsiteX185" fmla="*/ 1324828 w 12192000"/>
              <a:gd name="connsiteY185" fmla="*/ 2231968 h 2237474"/>
              <a:gd name="connsiteX186" fmla="*/ 1297744 w 12192000"/>
              <a:gd name="connsiteY186" fmla="*/ 2235849 h 2237474"/>
              <a:gd name="connsiteX187" fmla="*/ 1286236 w 12192000"/>
              <a:gd name="connsiteY187" fmla="*/ 2233135 h 2237474"/>
              <a:gd name="connsiteX188" fmla="*/ 1283504 w 12192000"/>
              <a:gd name="connsiteY188" fmla="*/ 2233797 h 2237474"/>
              <a:gd name="connsiteX189" fmla="*/ 1279765 w 12192000"/>
              <a:gd name="connsiteY189" fmla="*/ 2229639 h 2237474"/>
              <a:gd name="connsiteX190" fmla="*/ 1195347 w 12192000"/>
              <a:gd name="connsiteY190" fmla="*/ 2212354 h 2237474"/>
              <a:gd name="connsiteX191" fmla="*/ 970251 w 12192000"/>
              <a:gd name="connsiteY191" fmla="*/ 2221029 h 2237474"/>
              <a:gd name="connsiteX192" fmla="*/ 812914 w 12192000"/>
              <a:gd name="connsiteY192" fmla="*/ 2202752 h 2237474"/>
              <a:gd name="connsiteX193" fmla="*/ 800195 w 12192000"/>
              <a:gd name="connsiteY193" fmla="*/ 2209407 h 2237474"/>
              <a:gd name="connsiteX194" fmla="*/ 784978 w 12192000"/>
              <a:gd name="connsiteY194" fmla="*/ 2212360 h 2237474"/>
              <a:gd name="connsiteX195" fmla="*/ 681987 w 12192000"/>
              <a:gd name="connsiteY195" fmla="*/ 2216757 h 2237474"/>
              <a:gd name="connsiteX196" fmla="*/ 669923 w 12192000"/>
              <a:gd name="connsiteY196" fmla="*/ 2211682 h 2237474"/>
              <a:gd name="connsiteX197" fmla="*/ 648680 w 12192000"/>
              <a:gd name="connsiteY197" fmla="*/ 2206229 h 2237474"/>
              <a:gd name="connsiteX198" fmla="*/ 597225 w 12192000"/>
              <a:gd name="connsiteY198" fmla="*/ 2180999 h 2237474"/>
              <a:gd name="connsiteX199" fmla="*/ 558449 w 12192000"/>
              <a:gd name="connsiteY199" fmla="*/ 2182346 h 2237474"/>
              <a:gd name="connsiteX200" fmla="*/ 550517 w 12192000"/>
              <a:gd name="connsiteY200" fmla="*/ 2182060 h 2237474"/>
              <a:gd name="connsiteX201" fmla="*/ 550309 w 12192000"/>
              <a:gd name="connsiteY201" fmla="*/ 2181825 h 2237474"/>
              <a:gd name="connsiteX202" fmla="*/ 541836 w 12192000"/>
              <a:gd name="connsiteY202" fmla="*/ 2181063 h 2237474"/>
              <a:gd name="connsiteX203" fmla="*/ 536057 w 12192000"/>
              <a:gd name="connsiteY203" fmla="*/ 2181537 h 2237474"/>
              <a:gd name="connsiteX204" fmla="*/ 520671 w 12192000"/>
              <a:gd name="connsiteY204" fmla="*/ 2180980 h 2237474"/>
              <a:gd name="connsiteX205" fmla="*/ 515024 w 12192000"/>
              <a:gd name="connsiteY205" fmla="*/ 2179258 h 2237474"/>
              <a:gd name="connsiteX206" fmla="*/ 512278 w 12192000"/>
              <a:gd name="connsiteY206" fmla="*/ 2176369 h 2237474"/>
              <a:gd name="connsiteX207" fmla="*/ 480419 w 12192000"/>
              <a:gd name="connsiteY207" fmla="*/ 2167807 h 2237474"/>
              <a:gd name="connsiteX208" fmla="*/ 413835 w 12192000"/>
              <a:gd name="connsiteY208" fmla="*/ 2156783 h 2237474"/>
              <a:gd name="connsiteX209" fmla="*/ 376513 w 12192000"/>
              <a:gd name="connsiteY209" fmla="*/ 2154014 h 2237474"/>
              <a:gd name="connsiteX210" fmla="*/ 273386 w 12192000"/>
              <a:gd name="connsiteY210" fmla="*/ 2142551 h 2237474"/>
              <a:gd name="connsiteX211" fmla="*/ 169207 w 12192000"/>
              <a:gd name="connsiteY211" fmla="*/ 2128100 h 2237474"/>
              <a:gd name="connsiteX212" fmla="*/ 93149 w 12192000"/>
              <a:gd name="connsiteY212" fmla="*/ 2105324 h 2237474"/>
              <a:gd name="connsiteX213" fmla="*/ 88109 w 12192000"/>
              <a:gd name="connsiteY213" fmla="*/ 2106704 h 2237474"/>
              <a:gd name="connsiteX214" fmla="*/ 80022 w 12192000"/>
              <a:gd name="connsiteY214" fmla="*/ 2107254 h 2237474"/>
              <a:gd name="connsiteX215" fmla="*/ 79717 w 12192000"/>
              <a:gd name="connsiteY215" fmla="*/ 2107046 h 2237474"/>
              <a:gd name="connsiteX216" fmla="*/ 72352 w 12192000"/>
              <a:gd name="connsiteY216" fmla="*/ 2107991 h 2237474"/>
              <a:gd name="connsiteX217" fmla="*/ 37645 w 12192000"/>
              <a:gd name="connsiteY217" fmla="*/ 2115401 h 2237474"/>
              <a:gd name="connsiteX218" fmla="*/ 4572 w 12192000"/>
              <a:gd name="connsiteY218" fmla="*/ 2111091 h 2237474"/>
              <a:gd name="connsiteX219" fmla="*/ 0 w 12192000"/>
              <a:gd name="connsiteY219" fmla="*/ 2110468 h 2237474"/>
              <a:gd name="connsiteX220" fmla="*/ 0 w 12192000"/>
              <a:gd name="connsiteY22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00499 w 12192000"/>
              <a:gd name="connsiteY34" fmla="*/ 954680 h 2237474"/>
              <a:gd name="connsiteX35" fmla="*/ 9428195 w 12192000"/>
              <a:gd name="connsiteY35" fmla="*/ 986225 h 2237474"/>
              <a:gd name="connsiteX36" fmla="*/ 9410017 w 12192000"/>
              <a:gd name="connsiteY36" fmla="*/ 993931 h 2237474"/>
              <a:gd name="connsiteX37" fmla="*/ 9392919 w 12192000"/>
              <a:gd name="connsiteY37" fmla="*/ 994656 h 2237474"/>
              <a:gd name="connsiteX38" fmla="*/ 9278619 w 12192000"/>
              <a:gd name="connsiteY38" fmla="*/ 1011878 h 2237474"/>
              <a:gd name="connsiteX39" fmla="*/ 9268019 w 12192000"/>
              <a:gd name="connsiteY39" fmla="*/ 1007442 h 2237474"/>
              <a:gd name="connsiteX40" fmla="*/ 9234662 w 12192000"/>
              <a:gd name="connsiteY40" fmla="*/ 1023056 h 2237474"/>
              <a:gd name="connsiteX41" fmla="*/ 9181033 w 12192000"/>
              <a:gd name="connsiteY41" fmla="*/ 1037921 h 2237474"/>
              <a:gd name="connsiteX42" fmla="*/ 9155969 w 12192000"/>
              <a:gd name="connsiteY42" fmla="*/ 1046804 h 2237474"/>
              <a:gd name="connsiteX43" fmla="*/ 9133985 w 12192000"/>
              <a:gd name="connsiteY43" fmla="*/ 1046450 h 2237474"/>
              <a:gd name="connsiteX44" fmla="*/ 9012987 w 12192000"/>
              <a:gd name="connsiteY44" fmla="*/ 1061986 h 2237474"/>
              <a:gd name="connsiteX45" fmla="*/ 8968445 w 12192000"/>
              <a:gd name="connsiteY45" fmla="*/ 1052169 h 2237474"/>
              <a:gd name="connsiteX46" fmla="*/ 8958984 w 12192000"/>
              <a:gd name="connsiteY46" fmla="*/ 1057212 h 2237474"/>
              <a:gd name="connsiteX47" fmla="*/ 8886001 w 12192000"/>
              <a:gd name="connsiteY47" fmla="*/ 1067468 h 2237474"/>
              <a:gd name="connsiteX48" fmla="*/ 8838610 w 12192000"/>
              <a:gd name="connsiteY48" fmla="*/ 1075091 h 2237474"/>
              <a:gd name="connsiteX49" fmla="*/ 8750383 w 12192000"/>
              <a:gd name="connsiteY49" fmla="*/ 1097387 h 2237474"/>
              <a:gd name="connsiteX50" fmla="*/ 8697365 w 12192000"/>
              <a:gd name="connsiteY50" fmla="*/ 1105869 h 2237474"/>
              <a:gd name="connsiteX51" fmla="*/ 8665605 w 12192000"/>
              <a:gd name="connsiteY51" fmla="*/ 1110791 h 2237474"/>
              <a:gd name="connsiteX52" fmla="*/ 8584946 w 12192000"/>
              <a:gd name="connsiteY52" fmla="*/ 1135226 h 2237474"/>
              <a:gd name="connsiteX53" fmla="*/ 8460755 w 12192000"/>
              <a:gd name="connsiteY53" fmla="*/ 1203427 h 2237474"/>
              <a:gd name="connsiteX54" fmla="*/ 8419755 w 12192000"/>
              <a:gd name="connsiteY54" fmla="*/ 1216260 h 2237474"/>
              <a:gd name="connsiteX55" fmla="*/ 8411626 w 12192000"/>
              <a:gd name="connsiteY55" fmla="*/ 1214397 h 2237474"/>
              <a:gd name="connsiteX56" fmla="*/ 8363469 w 12192000"/>
              <a:gd name="connsiteY56" fmla="*/ 1246658 h 2237474"/>
              <a:gd name="connsiteX57" fmla="*/ 8275497 w 12192000"/>
              <a:gd name="connsiteY57" fmla="*/ 1264396 h 2237474"/>
              <a:gd name="connsiteX58" fmla="*/ 8206287 w 12192000"/>
              <a:gd name="connsiteY58" fmla="*/ 1273060 h 2237474"/>
              <a:gd name="connsiteX59" fmla="*/ 8168705 w 12192000"/>
              <a:gd name="connsiteY59" fmla="*/ 1279956 h 2237474"/>
              <a:gd name="connsiteX60" fmla="*/ 8139997 w 12192000"/>
              <a:gd name="connsiteY60" fmla="*/ 1282713 h 2237474"/>
              <a:gd name="connsiteX61" fmla="*/ 8074238 w 12192000"/>
              <a:gd name="connsiteY61" fmla="*/ 1301895 h 2237474"/>
              <a:gd name="connsiteX62" fmla="*/ 7968292 w 12192000"/>
              <a:gd name="connsiteY62" fmla="*/ 1338779 h 2237474"/>
              <a:gd name="connsiteX63" fmla="*/ 7945122 w 12192000"/>
              <a:gd name="connsiteY63" fmla="*/ 1345477 h 2237474"/>
              <a:gd name="connsiteX64" fmla="*/ 7902328 w 12192000"/>
              <a:gd name="connsiteY64" fmla="*/ 1345865 h 2237474"/>
              <a:gd name="connsiteX65" fmla="*/ 7875879 w 12192000"/>
              <a:gd name="connsiteY65" fmla="*/ 1345646 h 2237474"/>
              <a:gd name="connsiteX66" fmla="*/ 7840612 w 12192000"/>
              <a:gd name="connsiteY66" fmla="*/ 1369373 h 2237474"/>
              <a:gd name="connsiteX67" fmla="*/ 7786819 w 12192000"/>
              <a:gd name="connsiteY67" fmla="*/ 1378970 h 2237474"/>
              <a:gd name="connsiteX68" fmla="*/ 7548172 w 12192000"/>
              <a:gd name="connsiteY68" fmla="*/ 1417460 h 2237474"/>
              <a:gd name="connsiteX69" fmla="*/ 7483437 w 12192000"/>
              <a:gd name="connsiteY69" fmla="*/ 1478152 h 2237474"/>
              <a:gd name="connsiteX70" fmla="*/ 7377870 w 12192000"/>
              <a:gd name="connsiteY70" fmla="*/ 1523319 h 2237474"/>
              <a:gd name="connsiteX71" fmla="*/ 7230737 w 12192000"/>
              <a:gd name="connsiteY71" fmla="*/ 1562633 h 2237474"/>
              <a:gd name="connsiteX72" fmla="*/ 7224458 w 12192000"/>
              <a:gd name="connsiteY72" fmla="*/ 1573008 h 2237474"/>
              <a:gd name="connsiteX73" fmla="*/ 7213486 w 12192000"/>
              <a:gd name="connsiteY73" fmla="*/ 1580987 h 2237474"/>
              <a:gd name="connsiteX74" fmla="*/ 7183121 w 12192000"/>
              <a:gd name="connsiteY74" fmla="*/ 1595162 h 2237474"/>
              <a:gd name="connsiteX75" fmla="*/ 7164601 w 12192000"/>
              <a:gd name="connsiteY75" fmla="*/ 1606490 h 2237474"/>
              <a:gd name="connsiteX76" fmla="*/ 7114651 w 12192000"/>
              <a:gd name="connsiteY76" fmla="*/ 1620959 h 2237474"/>
              <a:gd name="connsiteX77" fmla="*/ 7092727 w 12192000"/>
              <a:gd name="connsiteY77" fmla="*/ 1623628 h 2237474"/>
              <a:gd name="connsiteX78" fmla="*/ 7031309 w 12192000"/>
              <a:gd name="connsiteY78" fmla="*/ 1619451 h 2237474"/>
              <a:gd name="connsiteX79" fmla="*/ 6999084 w 12192000"/>
              <a:gd name="connsiteY79" fmla="*/ 1634317 h 2237474"/>
              <a:gd name="connsiteX80" fmla="*/ 6992107 w 12192000"/>
              <a:gd name="connsiteY80" fmla="*/ 1636860 h 2237474"/>
              <a:gd name="connsiteX81" fmla="*/ 6991765 w 12192000"/>
              <a:gd name="connsiteY81" fmla="*/ 1636725 h 2237474"/>
              <a:gd name="connsiteX82" fmla="*/ 6900177 w 12192000"/>
              <a:gd name="connsiteY82" fmla="*/ 1636016 h 2237474"/>
              <a:gd name="connsiteX83" fmla="*/ 6795372 w 12192000"/>
              <a:gd name="connsiteY83" fmla="*/ 1644845 h 2237474"/>
              <a:gd name="connsiteX84" fmla="*/ 6692251 w 12192000"/>
              <a:gd name="connsiteY84" fmla="*/ 1656357 h 2237474"/>
              <a:gd name="connsiteX85" fmla="*/ 6655235 w 12192000"/>
              <a:gd name="connsiteY85" fmla="*/ 1661869 h 2237474"/>
              <a:gd name="connsiteX86" fmla="*/ 6587857 w 12192000"/>
              <a:gd name="connsiteY86" fmla="*/ 1665769 h 2237474"/>
              <a:gd name="connsiteX87" fmla="*/ 6554894 w 12192000"/>
              <a:gd name="connsiteY87" fmla="*/ 1664428 h 2237474"/>
              <a:gd name="connsiteX88" fmla="*/ 6516595 w 12192000"/>
              <a:gd name="connsiteY88" fmla="*/ 1667475 h 2237474"/>
              <a:gd name="connsiteX89" fmla="*/ 6508541 w 12192000"/>
              <a:gd name="connsiteY89" fmla="*/ 1668757 h 2237474"/>
              <a:gd name="connsiteX90" fmla="*/ 6471012 w 12192000"/>
              <a:gd name="connsiteY90" fmla="*/ 1678604 h 2237474"/>
              <a:gd name="connsiteX91" fmla="*/ 6415265 w 12192000"/>
              <a:gd name="connsiteY91" fmla="*/ 1665317 h 2237474"/>
              <a:gd name="connsiteX92" fmla="*/ 6364035 w 12192000"/>
              <a:gd name="connsiteY92" fmla="*/ 1667683 h 2237474"/>
              <a:gd name="connsiteX93" fmla="*/ 6280959 w 12192000"/>
              <a:gd name="connsiteY93" fmla="*/ 1689329 h 2237474"/>
              <a:gd name="connsiteX94" fmla="*/ 6243319 w 12192000"/>
              <a:gd name="connsiteY94" fmla="*/ 1695560 h 2237474"/>
              <a:gd name="connsiteX95" fmla="*/ 6098321 w 12192000"/>
              <a:gd name="connsiteY95" fmla="*/ 1721646 h 2237474"/>
              <a:gd name="connsiteX96" fmla="*/ 5880652 w 12192000"/>
              <a:gd name="connsiteY96" fmla="*/ 1779643 h 2237474"/>
              <a:gd name="connsiteX97" fmla="*/ 5785959 w 12192000"/>
              <a:gd name="connsiteY97" fmla="*/ 1775307 h 2237474"/>
              <a:gd name="connsiteX98" fmla="*/ 5643534 w 12192000"/>
              <a:gd name="connsiteY98" fmla="*/ 1802919 h 2237474"/>
              <a:gd name="connsiteX99" fmla="*/ 5518799 w 12192000"/>
              <a:gd name="connsiteY99" fmla="*/ 1818312 h 2237474"/>
              <a:gd name="connsiteX100" fmla="*/ 5505014 w 12192000"/>
              <a:gd name="connsiteY100" fmla="*/ 1819259 h 2237474"/>
              <a:gd name="connsiteX101" fmla="*/ 5453307 w 12192000"/>
              <a:gd name="connsiteY101" fmla="*/ 1815450 h 2237474"/>
              <a:gd name="connsiteX102" fmla="*/ 5364192 w 12192000"/>
              <a:gd name="connsiteY102" fmla="*/ 1826074 h 2237474"/>
              <a:gd name="connsiteX103" fmla="*/ 5350380 w 12192000"/>
              <a:gd name="connsiteY103" fmla="*/ 1830891 h 2237474"/>
              <a:gd name="connsiteX104" fmla="*/ 5259633 w 12192000"/>
              <a:gd name="connsiteY104" fmla="*/ 1837160 h 2237474"/>
              <a:gd name="connsiteX105" fmla="*/ 5197513 w 12192000"/>
              <a:gd name="connsiteY105" fmla="*/ 1844718 h 2237474"/>
              <a:gd name="connsiteX106" fmla="*/ 5168852 w 12192000"/>
              <a:gd name="connsiteY106" fmla="*/ 1844846 h 2237474"/>
              <a:gd name="connsiteX107" fmla="*/ 5114927 w 12192000"/>
              <a:gd name="connsiteY107" fmla="*/ 1847827 h 2237474"/>
              <a:gd name="connsiteX108" fmla="*/ 5108970 w 12192000"/>
              <a:gd name="connsiteY108" fmla="*/ 1847935 h 2237474"/>
              <a:gd name="connsiteX109" fmla="*/ 5067961 w 12192000"/>
              <a:gd name="connsiteY109" fmla="*/ 1845917 h 2237474"/>
              <a:gd name="connsiteX110" fmla="*/ 5007075 w 12192000"/>
              <a:gd name="connsiteY110" fmla="*/ 1838626 h 2237474"/>
              <a:gd name="connsiteX111" fmla="*/ 4944087 w 12192000"/>
              <a:gd name="connsiteY111" fmla="*/ 1823332 h 2237474"/>
              <a:gd name="connsiteX112" fmla="*/ 4907662 w 12192000"/>
              <a:gd name="connsiteY112" fmla="*/ 1816900 h 2237474"/>
              <a:gd name="connsiteX113" fmla="*/ 4882386 w 12192000"/>
              <a:gd name="connsiteY113" fmla="*/ 1809844 h 2237474"/>
              <a:gd name="connsiteX114" fmla="*/ 4811440 w 12192000"/>
              <a:gd name="connsiteY114" fmla="*/ 1804655 h 2237474"/>
              <a:gd name="connsiteX115" fmla="*/ 4691075 w 12192000"/>
              <a:gd name="connsiteY115" fmla="*/ 1801389 h 2237474"/>
              <a:gd name="connsiteX116" fmla="*/ 4611738 w 12192000"/>
              <a:gd name="connsiteY116" fmla="*/ 1776964 h 2237474"/>
              <a:gd name="connsiteX117" fmla="*/ 4560070 w 12192000"/>
              <a:gd name="connsiteY117" fmla="*/ 1785640 h 2237474"/>
              <a:gd name="connsiteX118" fmla="*/ 4536503 w 12192000"/>
              <a:gd name="connsiteY118" fmla="*/ 1785334 h 2237474"/>
              <a:gd name="connsiteX119" fmla="*/ 4513724 w 12192000"/>
              <a:gd name="connsiteY119" fmla="*/ 1791996 h 2237474"/>
              <a:gd name="connsiteX120" fmla="*/ 4459810 w 12192000"/>
              <a:gd name="connsiteY120" fmla="*/ 1797886 h 2237474"/>
              <a:gd name="connsiteX121" fmla="*/ 4379064 w 12192000"/>
              <a:gd name="connsiteY121" fmla="*/ 1817177 h 2237474"/>
              <a:gd name="connsiteX122" fmla="*/ 4319209 w 12192000"/>
              <a:gd name="connsiteY122" fmla="*/ 1834833 h 2237474"/>
              <a:gd name="connsiteX123" fmla="*/ 4290981 w 12192000"/>
              <a:gd name="connsiteY123" fmla="*/ 1839677 h 2237474"/>
              <a:gd name="connsiteX124" fmla="*/ 4285792 w 12192000"/>
              <a:gd name="connsiteY124" fmla="*/ 1836231 h 2237474"/>
              <a:gd name="connsiteX125" fmla="*/ 4238372 w 12192000"/>
              <a:gd name="connsiteY125" fmla="*/ 1851480 h 2237474"/>
              <a:gd name="connsiteX126" fmla="*/ 4232517 w 12192000"/>
              <a:gd name="connsiteY126" fmla="*/ 1852567 h 2237474"/>
              <a:gd name="connsiteX127" fmla="*/ 4191732 w 12192000"/>
              <a:gd name="connsiteY127" fmla="*/ 1857328 h 2237474"/>
              <a:gd name="connsiteX128" fmla="*/ 4065532 w 12192000"/>
              <a:gd name="connsiteY128" fmla="*/ 1855477 h 2237474"/>
              <a:gd name="connsiteX129" fmla="*/ 4028460 w 12192000"/>
              <a:gd name="connsiteY129" fmla="*/ 1855137 h 2237474"/>
              <a:gd name="connsiteX130" fmla="*/ 4002267 w 12192000"/>
              <a:gd name="connsiteY130" fmla="*/ 1852352 h 2237474"/>
              <a:gd name="connsiteX131" fmla="*/ 3931396 w 12192000"/>
              <a:gd name="connsiteY131" fmla="*/ 1858915 h 2237474"/>
              <a:gd name="connsiteX132" fmla="*/ 3812162 w 12192000"/>
              <a:gd name="connsiteY132" fmla="*/ 1875501 h 2237474"/>
              <a:gd name="connsiteX133" fmla="*/ 3729530 w 12192000"/>
              <a:gd name="connsiteY133" fmla="*/ 1864513 h 2237474"/>
              <a:gd name="connsiteX134" fmla="*/ 3680177 w 12192000"/>
              <a:gd name="connsiteY134" fmla="*/ 1881552 h 2237474"/>
              <a:gd name="connsiteX135" fmla="*/ 3567259 w 12192000"/>
              <a:gd name="connsiteY135" fmla="*/ 1893482 h 2237474"/>
              <a:gd name="connsiteX136" fmla="*/ 3405770 w 12192000"/>
              <a:gd name="connsiteY136" fmla="*/ 1904591 h 2237474"/>
              <a:gd name="connsiteX137" fmla="*/ 3280097 w 12192000"/>
              <a:gd name="connsiteY137" fmla="*/ 1919610 h 2237474"/>
              <a:gd name="connsiteX138" fmla="*/ 3123424 w 12192000"/>
              <a:gd name="connsiteY138" fmla="*/ 1952930 h 2237474"/>
              <a:gd name="connsiteX139" fmla="*/ 3009910 w 12192000"/>
              <a:gd name="connsiteY139" fmla="*/ 1957866 h 2237474"/>
              <a:gd name="connsiteX140" fmla="*/ 2995934 w 12192000"/>
              <a:gd name="connsiteY140" fmla="*/ 1967085 h 2237474"/>
              <a:gd name="connsiteX141" fmla="*/ 2980071 w 12192000"/>
              <a:gd name="connsiteY141" fmla="*/ 1972988 h 2237474"/>
              <a:gd name="connsiteX142" fmla="*/ 2978094 w 12192000"/>
              <a:gd name="connsiteY142" fmla="*/ 1972369 h 2237474"/>
              <a:gd name="connsiteX143" fmla="*/ 2942858 w 12192000"/>
              <a:gd name="connsiteY143" fmla="*/ 1981367 h 2237474"/>
              <a:gd name="connsiteX144" fmla="*/ 2875436 w 12192000"/>
              <a:gd name="connsiteY144" fmla="*/ 1996977 h 2237474"/>
              <a:gd name="connsiteX145" fmla="*/ 2874892 w 12192000"/>
              <a:gd name="connsiteY145" fmla="*/ 1996085 h 2237474"/>
              <a:gd name="connsiteX146" fmla="*/ 2864145 w 12192000"/>
              <a:gd name="connsiteY146" fmla="*/ 1994061 h 2237474"/>
              <a:gd name="connsiteX147" fmla="*/ 2843662 w 12192000"/>
              <a:gd name="connsiteY147" fmla="*/ 1992498 h 2237474"/>
              <a:gd name="connsiteX148" fmla="*/ 2796128 w 12192000"/>
              <a:gd name="connsiteY148" fmla="*/ 1976403 h 2237474"/>
              <a:gd name="connsiteX149" fmla="*/ 2756784 w 12192000"/>
              <a:gd name="connsiteY149" fmla="*/ 1985116 h 2237474"/>
              <a:gd name="connsiteX150" fmla="*/ 2748833 w 12192000"/>
              <a:gd name="connsiteY150" fmla="*/ 1986323 h 2237474"/>
              <a:gd name="connsiteX151" fmla="*/ 2748661 w 12192000"/>
              <a:gd name="connsiteY151" fmla="*/ 1986122 h 2237474"/>
              <a:gd name="connsiteX152" fmla="*/ 2740251 w 12192000"/>
              <a:gd name="connsiteY152" fmla="*/ 1986946 h 2237474"/>
              <a:gd name="connsiteX153" fmla="*/ 2718916 w 12192000"/>
              <a:gd name="connsiteY153" fmla="*/ 1990867 h 2237474"/>
              <a:gd name="connsiteX154" fmla="*/ 2713522 w 12192000"/>
              <a:gd name="connsiteY154" fmla="*/ 1990173 h 2237474"/>
              <a:gd name="connsiteX155" fmla="*/ 2680597 w 12192000"/>
              <a:gd name="connsiteY155" fmla="*/ 1984996 h 2237474"/>
              <a:gd name="connsiteX156" fmla="*/ 2578178 w 12192000"/>
              <a:gd name="connsiteY156" fmla="*/ 1990531 h 2237474"/>
              <a:gd name="connsiteX157" fmla="*/ 2476147 w 12192000"/>
              <a:gd name="connsiteY157" fmla="*/ 1998305 h 2237474"/>
              <a:gd name="connsiteX158" fmla="*/ 2373568 w 12192000"/>
              <a:gd name="connsiteY158" fmla="*/ 2003219 h 2237474"/>
              <a:gd name="connsiteX159" fmla="*/ 2321399 w 12192000"/>
              <a:gd name="connsiteY159" fmla="*/ 1989467 h 2237474"/>
              <a:gd name="connsiteX160" fmla="*/ 2315525 w 12192000"/>
              <a:gd name="connsiteY160" fmla="*/ 1989708 h 2237474"/>
              <a:gd name="connsiteX161" fmla="*/ 2300792 w 12192000"/>
              <a:gd name="connsiteY161" fmla="*/ 1994290 h 2237474"/>
              <a:gd name="connsiteX162" fmla="*/ 2295469 w 12192000"/>
              <a:gd name="connsiteY162" fmla="*/ 1996659 h 2237474"/>
              <a:gd name="connsiteX163" fmla="*/ 2287219 w 12192000"/>
              <a:gd name="connsiteY163" fmla="*/ 1998750 h 2237474"/>
              <a:gd name="connsiteX164" fmla="*/ 2286948 w 12192000"/>
              <a:gd name="connsiteY164" fmla="*/ 1998596 h 2237474"/>
              <a:gd name="connsiteX165" fmla="*/ 2243069 w 12192000"/>
              <a:gd name="connsiteY165" fmla="*/ 2015111 h 2237474"/>
              <a:gd name="connsiteX166" fmla="*/ 2186609 w 12192000"/>
              <a:gd name="connsiteY166" fmla="*/ 2008263 h 2237474"/>
              <a:gd name="connsiteX167" fmla="*/ 2164831 w 12192000"/>
              <a:gd name="connsiteY167" fmla="*/ 2010143 h 2237474"/>
              <a:gd name="connsiteX168" fmla="*/ 2152836 w 12192000"/>
              <a:gd name="connsiteY168" fmla="*/ 2010048 h 2237474"/>
              <a:gd name="connsiteX169" fmla="*/ 2117102 w 12192000"/>
              <a:gd name="connsiteY169" fmla="*/ 2023004 h 2237474"/>
              <a:gd name="connsiteX170" fmla="*/ 2111935 w 12192000"/>
              <a:gd name="connsiteY170" fmla="*/ 2023163 h 2237474"/>
              <a:gd name="connsiteX171" fmla="*/ 2089991 w 12192000"/>
              <a:gd name="connsiteY171" fmla="*/ 2034193 h 2237474"/>
              <a:gd name="connsiteX172" fmla="*/ 2058061 w 12192000"/>
              <a:gd name="connsiteY172" fmla="*/ 2047942 h 2237474"/>
              <a:gd name="connsiteX173" fmla="*/ 2055737 w 12192000"/>
              <a:gd name="connsiteY173" fmla="*/ 2047704 h 2237474"/>
              <a:gd name="connsiteX174" fmla="*/ 2042244 w 12192000"/>
              <a:gd name="connsiteY174" fmla="*/ 2055560 h 2237474"/>
              <a:gd name="connsiteX175" fmla="*/ 1976224 w 12192000"/>
              <a:gd name="connsiteY175" fmla="*/ 2074257 h 2237474"/>
              <a:gd name="connsiteX176" fmla="*/ 1877728 w 12192000"/>
              <a:gd name="connsiteY176" fmla="*/ 2101004 h 2237474"/>
              <a:gd name="connsiteX177" fmla="*/ 1759056 w 12192000"/>
              <a:gd name="connsiteY177" fmla="*/ 2125608 h 2237474"/>
              <a:gd name="connsiteX178" fmla="*/ 1637948 w 12192000"/>
              <a:gd name="connsiteY178" fmla="*/ 2172597 h 2237474"/>
              <a:gd name="connsiteX179" fmla="*/ 1434549 w 12192000"/>
              <a:gd name="connsiteY179" fmla="*/ 2234522 h 2237474"/>
              <a:gd name="connsiteX180" fmla="*/ 1398481 w 12192000"/>
              <a:gd name="connsiteY180" fmla="*/ 2237074 h 2237474"/>
              <a:gd name="connsiteX181" fmla="*/ 1398407 w 12192000"/>
              <a:gd name="connsiteY181" fmla="*/ 2237095 h 2237474"/>
              <a:gd name="connsiteX182" fmla="*/ 1370962 w 12192000"/>
              <a:gd name="connsiteY182" fmla="*/ 2237474 h 2237474"/>
              <a:gd name="connsiteX183" fmla="*/ 1356367 w 12192000"/>
              <a:gd name="connsiteY183" fmla="*/ 2235089 h 2237474"/>
              <a:gd name="connsiteX184" fmla="*/ 1324828 w 12192000"/>
              <a:gd name="connsiteY184" fmla="*/ 2231968 h 2237474"/>
              <a:gd name="connsiteX185" fmla="*/ 1297744 w 12192000"/>
              <a:gd name="connsiteY185" fmla="*/ 2235849 h 2237474"/>
              <a:gd name="connsiteX186" fmla="*/ 1286236 w 12192000"/>
              <a:gd name="connsiteY186" fmla="*/ 2233135 h 2237474"/>
              <a:gd name="connsiteX187" fmla="*/ 1283504 w 12192000"/>
              <a:gd name="connsiteY187" fmla="*/ 2233797 h 2237474"/>
              <a:gd name="connsiteX188" fmla="*/ 1279765 w 12192000"/>
              <a:gd name="connsiteY188" fmla="*/ 2229639 h 2237474"/>
              <a:gd name="connsiteX189" fmla="*/ 1195347 w 12192000"/>
              <a:gd name="connsiteY189" fmla="*/ 2212354 h 2237474"/>
              <a:gd name="connsiteX190" fmla="*/ 970251 w 12192000"/>
              <a:gd name="connsiteY190" fmla="*/ 2221029 h 2237474"/>
              <a:gd name="connsiteX191" fmla="*/ 812914 w 12192000"/>
              <a:gd name="connsiteY191" fmla="*/ 2202752 h 2237474"/>
              <a:gd name="connsiteX192" fmla="*/ 800195 w 12192000"/>
              <a:gd name="connsiteY192" fmla="*/ 2209407 h 2237474"/>
              <a:gd name="connsiteX193" fmla="*/ 784978 w 12192000"/>
              <a:gd name="connsiteY193" fmla="*/ 2212360 h 2237474"/>
              <a:gd name="connsiteX194" fmla="*/ 681987 w 12192000"/>
              <a:gd name="connsiteY194" fmla="*/ 2216757 h 2237474"/>
              <a:gd name="connsiteX195" fmla="*/ 669923 w 12192000"/>
              <a:gd name="connsiteY195" fmla="*/ 2211682 h 2237474"/>
              <a:gd name="connsiteX196" fmla="*/ 648680 w 12192000"/>
              <a:gd name="connsiteY196" fmla="*/ 2206229 h 2237474"/>
              <a:gd name="connsiteX197" fmla="*/ 597225 w 12192000"/>
              <a:gd name="connsiteY197" fmla="*/ 2180999 h 2237474"/>
              <a:gd name="connsiteX198" fmla="*/ 558449 w 12192000"/>
              <a:gd name="connsiteY198" fmla="*/ 2182346 h 2237474"/>
              <a:gd name="connsiteX199" fmla="*/ 550517 w 12192000"/>
              <a:gd name="connsiteY199" fmla="*/ 2182060 h 2237474"/>
              <a:gd name="connsiteX200" fmla="*/ 550309 w 12192000"/>
              <a:gd name="connsiteY200" fmla="*/ 2181825 h 2237474"/>
              <a:gd name="connsiteX201" fmla="*/ 541836 w 12192000"/>
              <a:gd name="connsiteY201" fmla="*/ 2181063 h 2237474"/>
              <a:gd name="connsiteX202" fmla="*/ 536057 w 12192000"/>
              <a:gd name="connsiteY202" fmla="*/ 2181537 h 2237474"/>
              <a:gd name="connsiteX203" fmla="*/ 520671 w 12192000"/>
              <a:gd name="connsiteY203" fmla="*/ 2180980 h 2237474"/>
              <a:gd name="connsiteX204" fmla="*/ 515024 w 12192000"/>
              <a:gd name="connsiteY204" fmla="*/ 2179258 h 2237474"/>
              <a:gd name="connsiteX205" fmla="*/ 512278 w 12192000"/>
              <a:gd name="connsiteY205" fmla="*/ 2176369 h 2237474"/>
              <a:gd name="connsiteX206" fmla="*/ 480419 w 12192000"/>
              <a:gd name="connsiteY206" fmla="*/ 2167807 h 2237474"/>
              <a:gd name="connsiteX207" fmla="*/ 413835 w 12192000"/>
              <a:gd name="connsiteY207" fmla="*/ 2156783 h 2237474"/>
              <a:gd name="connsiteX208" fmla="*/ 376513 w 12192000"/>
              <a:gd name="connsiteY208" fmla="*/ 2154014 h 2237474"/>
              <a:gd name="connsiteX209" fmla="*/ 273386 w 12192000"/>
              <a:gd name="connsiteY209" fmla="*/ 2142551 h 2237474"/>
              <a:gd name="connsiteX210" fmla="*/ 169207 w 12192000"/>
              <a:gd name="connsiteY210" fmla="*/ 2128100 h 2237474"/>
              <a:gd name="connsiteX211" fmla="*/ 93149 w 12192000"/>
              <a:gd name="connsiteY211" fmla="*/ 2105324 h 2237474"/>
              <a:gd name="connsiteX212" fmla="*/ 88109 w 12192000"/>
              <a:gd name="connsiteY212" fmla="*/ 2106704 h 2237474"/>
              <a:gd name="connsiteX213" fmla="*/ 80022 w 12192000"/>
              <a:gd name="connsiteY213" fmla="*/ 2107254 h 2237474"/>
              <a:gd name="connsiteX214" fmla="*/ 79717 w 12192000"/>
              <a:gd name="connsiteY214" fmla="*/ 2107046 h 2237474"/>
              <a:gd name="connsiteX215" fmla="*/ 72352 w 12192000"/>
              <a:gd name="connsiteY215" fmla="*/ 2107991 h 2237474"/>
              <a:gd name="connsiteX216" fmla="*/ 37645 w 12192000"/>
              <a:gd name="connsiteY216" fmla="*/ 2115401 h 2237474"/>
              <a:gd name="connsiteX217" fmla="*/ 4572 w 12192000"/>
              <a:gd name="connsiteY217" fmla="*/ 2111091 h 2237474"/>
              <a:gd name="connsiteX218" fmla="*/ 0 w 12192000"/>
              <a:gd name="connsiteY218" fmla="*/ 2110468 h 2237474"/>
              <a:gd name="connsiteX219" fmla="*/ 0 w 12192000"/>
              <a:gd name="connsiteY21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61459 w 12192000"/>
              <a:gd name="connsiteY27" fmla="*/ 862394 h 2237474"/>
              <a:gd name="connsiteX28" fmla="*/ 9705768 w 12192000"/>
              <a:gd name="connsiteY28" fmla="*/ 894610 h 2237474"/>
              <a:gd name="connsiteX29" fmla="*/ 9683005 w 12192000"/>
              <a:gd name="connsiteY29" fmla="*/ 894128 h 2237474"/>
              <a:gd name="connsiteX30" fmla="*/ 9594438 w 12192000"/>
              <a:gd name="connsiteY30" fmla="*/ 919051 h 2237474"/>
              <a:gd name="connsiteX31" fmla="*/ 9577033 w 12192000"/>
              <a:gd name="connsiteY31" fmla="*/ 922857 h 2237474"/>
              <a:gd name="connsiteX32" fmla="*/ 9544189 w 12192000"/>
              <a:gd name="connsiteY32" fmla="*/ 938966 h 2237474"/>
              <a:gd name="connsiteX33" fmla="*/ 9500499 w 12192000"/>
              <a:gd name="connsiteY33" fmla="*/ 954680 h 2237474"/>
              <a:gd name="connsiteX34" fmla="*/ 9428195 w 12192000"/>
              <a:gd name="connsiteY34" fmla="*/ 986225 h 2237474"/>
              <a:gd name="connsiteX35" fmla="*/ 9410017 w 12192000"/>
              <a:gd name="connsiteY35" fmla="*/ 993931 h 2237474"/>
              <a:gd name="connsiteX36" fmla="*/ 9392919 w 12192000"/>
              <a:gd name="connsiteY36" fmla="*/ 994656 h 2237474"/>
              <a:gd name="connsiteX37" fmla="*/ 9278619 w 12192000"/>
              <a:gd name="connsiteY37" fmla="*/ 1011878 h 2237474"/>
              <a:gd name="connsiteX38" fmla="*/ 9268019 w 12192000"/>
              <a:gd name="connsiteY38" fmla="*/ 1007442 h 2237474"/>
              <a:gd name="connsiteX39" fmla="*/ 9234662 w 12192000"/>
              <a:gd name="connsiteY39" fmla="*/ 1023056 h 2237474"/>
              <a:gd name="connsiteX40" fmla="*/ 9181033 w 12192000"/>
              <a:gd name="connsiteY40" fmla="*/ 1037921 h 2237474"/>
              <a:gd name="connsiteX41" fmla="*/ 9155969 w 12192000"/>
              <a:gd name="connsiteY41" fmla="*/ 1046804 h 2237474"/>
              <a:gd name="connsiteX42" fmla="*/ 9133985 w 12192000"/>
              <a:gd name="connsiteY42" fmla="*/ 1046450 h 2237474"/>
              <a:gd name="connsiteX43" fmla="*/ 9012987 w 12192000"/>
              <a:gd name="connsiteY43" fmla="*/ 1061986 h 2237474"/>
              <a:gd name="connsiteX44" fmla="*/ 8968445 w 12192000"/>
              <a:gd name="connsiteY44" fmla="*/ 1052169 h 2237474"/>
              <a:gd name="connsiteX45" fmla="*/ 8958984 w 12192000"/>
              <a:gd name="connsiteY45" fmla="*/ 1057212 h 2237474"/>
              <a:gd name="connsiteX46" fmla="*/ 8886001 w 12192000"/>
              <a:gd name="connsiteY46" fmla="*/ 1067468 h 2237474"/>
              <a:gd name="connsiteX47" fmla="*/ 8838610 w 12192000"/>
              <a:gd name="connsiteY47" fmla="*/ 1075091 h 2237474"/>
              <a:gd name="connsiteX48" fmla="*/ 8750383 w 12192000"/>
              <a:gd name="connsiteY48" fmla="*/ 1097387 h 2237474"/>
              <a:gd name="connsiteX49" fmla="*/ 8697365 w 12192000"/>
              <a:gd name="connsiteY49" fmla="*/ 1105869 h 2237474"/>
              <a:gd name="connsiteX50" fmla="*/ 8665605 w 12192000"/>
              <a:gd name="connsiteY50" fmla="*/ 1110791 h 2237474"/>
              <a:gd name="connsiteX51" fmla="*/ 8584946 w 12192000"/>
              <a:gd name="connsiteY51" fmla="*/ 1135226 h 2237474"/>
              <a:gd name="connsiteX52" fmla="*/ 8460755 w 12192000"/>
              <a:gd name="connsiteY52" fmla="*/ 1203427 h 2237474"/>
              <a:gd name="connsiteX53" fmla="*/ 8419755 w 12192000"/>
              <a:gd name="connsiteY53" fmla="*/ 1216260 h 2237474"/>
              <a:gd name="connsiteX54" fmla="*/ 8411626 w 12192000"/>
              <a:gd name="connsiteY54" fmla="*/ 1214397 h 2237474"/>
              <a:gd name="connsiteX55" fmla="*/ 8363469 w 12192000"/>
              <a:gd name="connsiteY55" fmla="*/ 1246658 h 2237474"/>
              <a:gd name="connsiteX56" fmla="*/ 8275497 w 12192000"/>
              <a:gd name="connsiteY56" fmla="*/ 1264396 h 2237474"/>
              <a:gd name="connsiteX57" fmla="*/ 8206287 w 12192000"/>
              <a:gd name="connsiteY57" fmla="*/ 1273060 h 2237474"/>
              <a:gd name="connsiteX58" fmla="*/ 8168705 w 12192000"/>
              <a:gd name="connsiteY58" fmla="*/ 1279956 h 2237474"/>
              <a:gd name="connsiteX59" fmla="*/ 8139997 w 12192000"/>
              <a:gd name="connsiteY59" fmla="*/ 1282713 h 2237474"/>
              <a:gd name="connsiteX60" fmla="*/ 8074238 w 12192000"/>
              <a:gd name="connsiteY60" fmla="*/ 1301895 h 2237474"/>
              <a:gd name="connsiteX61" fmla="*/ 7968292 w 12192000"/>
              <a:gd name="connsiteY61" fmla="*/ 1338779 h 2237474"/>
              <a:gd name="connsiteX62" fmla="*/ 7945122 w 12192000"/>
              <a:gd name="connsiteY62" fmla="*/ 1345477 h 2237474"/>
              <a:gd name="connsiteX63" fmla="*/ 7902328 w 12192000"/>
              <a:gd name="connsiteY63" fmla="*/ 1345865 h 2237474"/>
              <a:gd name="connsiteX64" fmla="*/ 7875879 w 12192000"/>
              <a:gd name="connsiteY64" fmla="*/ 1345646 h 2237474"/>
              <a:gd name="connsiteX65" fmla="*/ 7840612 w 12192000"/>
              <a:gd name="connsiteY65" fmla="*/ 1369373 h 2237474"/>
              <a:gd name="connsiteX66" fmla="*/ 7786819 w 12192000"/>
              <a:gd name="connsiteY66" fmla="*/ 1378970 h 2237474"/>
              <a:gd name="connsiteX67" fmla="*/ 7548172 w 12192000"/>
              <a:gd name="connsiteY67" fmla="*/ 1417460 h 2237474"/>
              <a:gd name="connsiteX68" fmla="*/ 7483437 w 12192000"/>
              <a:gd name="connsiteY68" fmla="*/ 1478152 h 2237474"/>
              <a:gd name="connsiteX69" fmla="*/ 7377870 w 12192000"/>
              <a:gd name="connsiteY69" fmla="*/ 1523319 h 2237474"/>
              <a:gd name="connsiteX70" fmla="*/ 7230737 w 12192000"/>
              <a:gd name="connsiteY70" fmla="*/ 1562633 h 2237474"/>
              <a:gd name="connsiteX71" fmla="*/ 7224458 w 12192000"/>
              <a:gd name="connsiteY71" fmla="*/ 1573008 h 2237474"/>
              <a:gd name="connsiteX72" fmla="*/ 7213486 w 12192000"/>
              <a:gd name="connsiteY72" fmla="*/ 1580987 h 2237474"/>
              <a:gd name="connsiteX73" fmla="*/ 7183121 w 12192000"/>
              <a:gd name="connsiteY73" fmla="*/ 1595162 h 2237474"/>
              <a:gd name="connsiteX74" fmla="*/ 7164601 w 12192000"/>
              <a:gd name="connsiteY74" fmla="*/ 1606490 h 2237474"/>
              <a:gd name="connsiteX75" fmla="*/ 7114651 w 12192000"/>
              <a:gd name="connsiteY75" fmla="*/ 1620959 h 2237474"/>
              <a:gd name="connsiteX76" fmla="*/ 7092727 w 12192000"/>
              <a:gd name="connsiteY76" fmla="*/ 1623628 h 2237474"/>
              <a:gd name="connsiteX77" fmla="*/ 7031309 w 12192000"/>
              <a:gd name="connsiteY77" fmla="*/ 1619451 h 2237474"/>
              <a:gd name="connsiteX78" fmla="*/ 6999084 w 12192000"/>
              <a:gd name="connsiteY78" fmla="*/ 1634317 h 2237474"/>
              <a:gd name="connsiteX79" fmla="*/ 6992107 w 12192000"/>
              <a:gd name="connsiteY79" fmla="*/ 1636860 h 2237474"/>
              <a:gd name="connsiteX80" fmla="*/ 6991765 w 12192000"/>
              <a:gd name="connsiteY80" fmla="*/ 1636725 h 2237474"/>
              <a:gd name="connsiteX81" fmla="*/ 6900177 w 12192000"/>
              <a:gd name="connsiteY81" fmla="*/ 1636016 h 2237474"/>
              <a:gd name="connsiteX82" fmla="*/ 6795372 w 12192000"/>
              <a:gd name="connsiteY82" fmla="*/ 1644845 h 2237474"/>
              <a:gd name="connsiteX83" fmla="*/ 6692251 w 12192000"/>
              <a:gd name="connsiteY83" fmla="*/ 1656357 h 2237474"/>
              <a:gd name="connsiteX84" fmla="*/ 6655235 w 12192000"/>
              <a:gd name="connsiteY84" fmla="*/ 1661869 h 2237474"/>
              <a:gd name="connsiteX85" fmla="*/ 6587857 w 12192000"/>
              <a:gd name="connsiteY85" fmla="*/ 1665769 h 2237474"/>
              <a:gd name="connsiteX86" fmla="*/ 6554894 w 12192000"/>
              <a:gd name="connsiteY86" fmla="*/ 1664428 h 2237474"/>
              <a:gd name="connsiteX87" fmla="*/ 6516595 w 12192000"/>
              <a:gd name="connsiteY87" fmla="*/ 1667475 h 2237474"/>
              <a:gd name="connsiteX88" fmla="*/ 6508541 w 12192000"/>
              <a:gd name="connsiteY88" fmla="*/ 1668757 h 2237474"/>
              <a:gd name="connsiteX89" fmla="*/ 6471012 w 12192000"/>
              <a:gd name="connsiteY89" fmla="*/ 1678604 h 2237474"/>
              <a:gd name="connsiteX90" fmla="*/ 6415265 w 12192000"/>
              <a:gd name="connsiteY90" fmla="*/ 1665317 h 2237474"/>
              <a:gd name="connsiteX91" fmla="*/ 6364035 w 12192000"/>
              <a:gd name="connsiteY91" fmla="*/ 1667683 h 2237474"/>
              <a:gd name="connsiteX92" fmla="*/ 6280959 w 12192000"/>
              <a:gd name="connsiteY92" fmla="*/ 1689329 h 2237474"/>
              <a:gd name="connsiteX93" fmla="*/ 6243319 w 12192000"/>
              <a:gd name="connsiteY93" fmla="*/ 1695560 h 2237474"/>
              <a:gd name="connsiteX94" fmla="*/ 6098321 w 12192000"/>
              <a:gd name="connsiteY94" fmla="*/ 1721646 h 2237474"/>
              <a:gd name="connsiteX95" fmla="*/ 5880652 w 12192000"/>
              <a:gd name="connsiteY95" fmla="*/ 1779643 h 2237474"/>
              <a:gd name="connsiteX96" fmla="*/ 5785959 w 12192000"/>
              <a:gd name="connsiteY96" fmla="*/ 1775307 h 2237474"/>
              <a:gd name="connsiteX97" fmla="*/ 5643534 w 12192000"/>
              <a:gd name="connsiteY97" fmla="*/ 1802919 h 2237474"/>
              <a:gd name="connsiteX98" fmla="*/ 5518799 w 12192000"/>
              <a:gd name="connsiteY98" fmla="*/ 1818312 h 2237474"/>
              <a:gd name="connsiteX99" fmla="*/ 5505014 w 12192000"/>
              <a:gd name="connsiteY99" fmla="*/ 1819259 h 2237474"/>
              <a:gd name="connsiteX100" fmla="*/ 5453307 w 12192000"/>
              <a:gd name="connsiteY100" fmla="*/ 1815450 h 2237474"/>
              <a:gd name="connsiteX101" fmla="*/ 5364192 w 12192000"/>
              <a:gd name="connsiteY101" fmla="*/ 1826074 h 2237474"/>
              <a:gd name="connsiteX102" fmla="*/ 5350380 w 12192000"/>
              <a:gd name="connsiteY102" fmla="*/ 1830891 h 2237474"/>
              <a:gd name="connsiteX103" fmla="*/ 5259633 w 12192000"/>
              <a:gd name="connsiteY103" fmla="*/ 1837160 h 2237474"/>
              <a:gd name="connsiteX104" fmla="*/ 5197513 w 12192000"/>
              <a:gd name="connsiteY104" fmla="*/ 1844718 h 2237474"/>
              <a:gd name="connsiteX105" fmla="*/ 5168852 w 12192000"/>
              <a:gd name="connsiteY105" fmla="*/ 1844846 h 2237474"/>
              <a:gd name="connsiteX106" fmla="*/ 5114927 w 12192000"/>
              <a:gd name="connsiteY106" fmla="*/ 1847827 h 2237474"/>
              <a:gd name="connsiteX107" fmla="*/ 5108970 w 12192000"/>
              <a:gd name="connsiteY107" fmla="*/ 1847935 h 2237474"/>
              <a:gd name="connsiteX108" fmla="*/ 5067961 w 12192000"/>
              <a:gd name="connsiteY108" fmla="*/ 1845917 h 2237474"/>
              <a:gd name="connsiteX109" fmla="*/ 5007075 w 12192000"/>
              <a:gd name="connsiteY109" fmla="*/ 1838626 h 2237474"/>
              <a:gd name="connsiteX110" fmla="*/ 4944087 w 12192000"/>
              <a:gd name="connsiteY110" fmla="*/ 1823332 h 2237474"/>
              <a:gd name="connsiteX111" fmla="*/ 4907662 w 12192000"/>
              <a:gd name="connsiteY111" fmla="*/ 1816900 h 2237474"/>
              <a:gd name="connsiteX112" fmla="*/ 4882386 w 12192000"/>
              <a:gd name="connsiteY112" fmla="*/ 1809844 h 2237474"/>
              <a:gd name="connsiteX113" fmla="*/ 4811440 w 12192000"/>
              <a:gd name="connsiteY113" fmla="*/ 1804655 h 2237474"/>
              <a:gd name="connsiteX114" fmla="*/ 4691075 w 12192000"/>
              <a:gd name="connsiteY114" fmla="*/ 1801389 h 2237474"/>
              <a:gd name="connsiteX115" fmla="*/ 4611738 w 12192000"/>
              <a:gd name="connsiteY115" fmla="*/ 1776964 h 2237474"/>
              <a:gd name="connsiteX116" fmla="*/ 4560070 w 12192000"/>
              <a:gd name="connsiteY116" fmla="*/ 1785640 h 2237474"/>
              <a:gd name="connsiteX117" fmla="*/ 4536503 w 12192000"/>
              <a:gd name="connsiteY117" fmla="*/ 1785334 h 2237474"/>
              <a:gd name="connsiteX118" fmla="*/ 4513724 w 12192000"/>
              <a:gd name="connsiteY118" fmla="*/ 1791996 h 2237474"/>
              <a:gd name="connsiteX119" fmla="*/ 4459810 w 12192000"/>
              <a:gd name="connsiteY119" fmla="*/ 1797886 h 2237474"/>
              <a:gd name="connsiteX120" fmla="*/ 4379064 w 12192000"/>
              <a:gd name="connsiteY120" fmla="*/ 1817177 h 2237474"/>
              <a:gd name="connsiteX121" fmla="*/ 4319209 w 12192000"/>
              <a:gd name="connsiteY121" fmla="*/ 1834833 h 2237474"/>
              <a:gd name="connsiteX122" fmla="*/ 4290981 w 12192000"/>
              <a:gd name="connsiteY122" fmla="*/ 1839677 h 2237474"/>
              <a:gd name="connsiteX123" fmla="*/ 4285792 w 12192000"/>
              <a:gd name="connsiteY123" fmla="*/ 1836231 h 2237474"/>
              <a:gd name="connsiteX124" fmla="*/ 4238372 w 12192000"/>
              <a:gd name="connsiteY124" fmla="*/ 1851480 h 2237474"/>
              <a:gd name="connsiteX125" fmla="*/ 4232517 w 12192000"/>
              <a:gd name="connsiteY125" fmla="*/ 1852567 h 2237474"/>
              <a:gd name="connsiteX126" fmla="*/ 4191732 w 12192000"/>
              <a:gd name="connsiteY126" fmla="*/ 1857328 h 2237474"/>
              <a:gd name="connsiteX127" fmla="*/ 4065532 w 12192000"/>
              <a:gd name="connsiteY127" fmla="*/ 1855477 h 2237474"/>
              <a:gd name="connsiteX128" fmla="*/ 4028460 w 12192000"/>
              <a:gd name="connsiteY128" fmla="*/ 1855137 h 2237474"/>
              <a:gd name="connsiteX129" fmla="*/ 4002267 w 12192000"/>
              <a:gd name="connsiteY129" fmla="*/ 1852352 h 2237474"/>
              <a:gd name="connsiteX130" fmla="*/ 3931396 w 12192000"/>
              <a:gd name="connsiteY130" fmla="*/ 1858915 h 2237474"/>
              <a:gd name="connsiteX131" fmla="*/ 3812162 w 12192000"/>
              <a:gd name="connsiteY131" fmla="*/ 1875501 h 2237474"/>
              <a:gd name="connsiteX132" fmla="*/ 3729530 w 12192000"/>
              <a:gd name="connsiteY132" fmla="*/ 1864513 h 2237474"/>
              <a:gd name="connsiteX133" fmla="*/ 3680177 w 12192000"/>
              <a:gd name="connsiteY133" fmla="*/ 1881552 h 2237474"/>
              <a:gd name="connsiteX134" fmla="*/ 3567259 w 12192000"/>
              <a:gd name="connsiteY134" fmla="*/ 1893482 h 2237474"/>
              <a:gd name="connsiteX135" fmla="*/ 3405770 w 12192000"/>
              <a:gd name="connsiteY135" fmla="*/ 1904591 h 2237474"/>
              <a:gd name="connsiteX136" fmla="*/ 3280097 w 12192000"/>
              <a:gd name="connsiteY136" fmla="*/ 1919610 h 2237474"/>
              <a:gd name="connsiteX137" fmla="*/ 3123424 w 12192000"/>
              <a:gd name="connsiteY137" fmla="*/ 1952930 h 2237474"/>
              <a:gd name="connsiteX138" fmla="*/ 3009910 w 12192000"/>
              <a:gd name="connsiteY138" fmla="*/ 1957866 h 2237474"/>
              <a:gd name="connsiteX139" fmla="*/ 2995934 w 12192000"/>
              <a:gd name="connsiteY139" fmla="*/ 1967085 h 2237474"/>
              <a:gd name="connsiteX140" fmla="*/ 2980071 w 12192000"/>
              <a:gd name="connsiteY140" fmla="*/ 1972988 h 2237474"/>
              <a:gd name="connsiteX141" fmla="*/ 2978094 w 12192000"/>
              <a:gd name="connsiteY141" fmla="*/ 1972369 h 2237474"/>
              <a:gd name="connsiteX142" fmla="*/ 2942858 w 12192000"/>
              <a:gd name="connsiteY142" fmla="*/ 1981367 h 2237474"/>
              <a:gd name="connsiteX143" fmla="*/ 2875436 w 12192000"/>
              <a:gd name="connsiteY143" fmla="*/ 1996977 h 2237474"/>
              <a:gd name="connsiteX144" fmla="*/ 2874892 w 12192000"/>
              <a:gd name="connsiteY144" fmla="*/ 1996085 h 2237474"/>
              <a:gd name="connsiteX145" fmla="*/ 2864145 w 12192000"/>
              <a:gd name="connsiteY145" fmla="*/ 1994061 h 2237474"/>
              <a:gd name="connsiteX146" fmla="*/ 2843662 w 12192000"/>
              <a:gd name="connsiteY146" fmla="*/ 1992498 h 2237474"/>
              <a:gd name="connsiteX147" fmla="*/ 2796128 w 12192000"/>
              <a:gd name="connsiteY147" fmla="*/ 1976403 h 2237474"/>
              <a:gd name="connsiteX148" fmla="*/ 2756784 w 12192000"/>
              <a:gd name="connsiteY148" fmla="*/ 1985116 h 2237474"/>
              <a:gd name="connsiteX149" fmla="*/ 2748833 w 12192000"/>
              <a:gd name="connsiteY149" fmla="*/ 1986323 h 2237474"/>
              <a:gd name="connsiteX150" fmla="*/ 2748661 w 12192000"/>
              <a:gd name="connsiteY150" fmla="*/ 1986122 h 2237474"/>
              <a:gd name="connsiteX151" fmla="*/ 2740251 w 12192000"/>
              <a:gd name="connsiteY151" fmla="*/ 1986946 h 2237474"/>
              <a:gd name="connsiteX152" fmla="*/ 2718916 w 12192000"/>
              <a:gd name="connsiteY152" fmla="*/ 1990867 h 2237474"/>
              <a:gd name="connsiteX153" fmla="*/ 2713522 w 12192000"/>
              <a:gd name="connsiteY153" fmla="*/ 1990173 h 2237474"/>
              <a:gd name="connsiteX154" fmla="*/ 2680597 w 12192000"/>
              <a:gd name="connsiteY154" fmla="*/ 1984996 h 2237474"/>
              <a:gd name="connsiteX155" fmla="*/ 2578178 w 12192000"/>
              <a:gd name="connsiteY155" fmla="*/ 1990531 h 2237474"/>
              <a:gd name="connsiteX156" fmla="*/ 2476147 w 12192000"/>
              <a:gd name="connsiteY156" fmla="*/ 1998305 h 2237474"/>
              <a:gd name="connsiteX157" fmla="*/ 2373568 w 12192000"/>
              <a:gd name="connsiteY157" fmla="*/ 2003219 h 2237474"/>
              <a:gd name="connsiteX158" fmla="*/ 2321399 w 12192000"/>
              <a:gd name="connsiteY158" fmla="*/ 1989467 h 2237474"/>
              <a:gd name="connsiteX159" fmla="*/ 2315525 w 12192000"/>
              <a:gd name="connsiteY159" fmla="*/ 1989708 h 2237474"/>
              <a:gd name="connsiteX160" fmla="*/ 2300792 w 12192000"/>
              <a:gd name="connsiteY160" fmla="*/ 1994290 h 2237474"/>
              <a:gd name="connsiteX161" fmla="*/ 2295469 w 12192000"/>
              <a:gd name="connsiteY161" fmla="*/ 1996659 h 2237474"/>
              <a:gd name="connsiteX162" fmla="*/ 2287219 w 12192000"/>
              <a:gd name="connsiteY162" fmla="*/ 1998750 h 2237474"/>
              <a:gd name="connsiteX163" fmla="*/ 2286948 w 12192000"/>
              <a:gd name="connsiteY163" fmla="*/ 1998596 h 2237474"/>
              <a:gd name="connsiteX164" fmla="*/ 2243069 w 12192000"/>
              <a:gd name="connsiteY164" fmla="*/ 2015111 h 2237474"/>
              <a:gd name="connsiteX165" fmla="*/ 2186609 w 12192000"/>
              <a:gd name="connsiteY165" fmla="*/ 2008263 h 2237474"/>
              <a:gd name="connsiteX166" fmla="*/ 2164831 w 12192000"/>
              <a:gd name="connsiteY166" fmla="*/ 2010143 h 2237474"/>
              <a:gd name="connsiteX167" fmla="*/ 2152836 w 12192000"/>
              <a:gd name="connsiteY167" fmla="*/ 2010048 h 2237474"/>
              <a:gd name="connsiteX168" fmla="*/ 2117102 w 12192000"/>
              <a:gd name="connsiteY168" fmla="*/ 2023004 h 2237474"/>
              <a:gd name="connsiteX169" fmla="*/ 2111935 w 12192000"/>
              <a:gd name="connsiteY169" fmla="*/ 2023163 h 2237474"/>
              <a:gd name="connsiteX170" fmla="*/ 2089991 w 12192000"/>
              <a:gd name="connsiteY170" fmla="*/ 2034193 h 2237474"/>
              <a:gd name="connsiteX171" fmla="*/ 2058061 w 12192000"/>
              <a:gd name="connsiteY171" fmla="*/ 2047942 h 2237474"/>
              <a:gd name="connsiteX172" fmla="*/ 2055737 w 12192000"/>
              <a:gd name="connsiteY172" fmla="*/ 2047704 h 2237474"/>
              <a:gd name="connsiteX173" fmla="*/ 2042244 w 12192000"/>
              <a:gd name="connsiteY173" fmla="*/ 2055560 h 2237474"/>
              <a:gd name="connsiteX174" fmla="*/ 1976224 w 12192000"/>
              <a:gd name="connsiteY174" fmla="*/ 2074257 h 2237474"/>
              <a:gd name="connsiteX175" fmla="*/ 1877728 w 12192000"/>
              <a:gd name="connsiteY175" fmla="*/ 2101004 h 2237474"/>
              <a:gd name="connsiteX176" fmla="*/ 1759056 w 12192000"/>
              <a:gd name="connsiteY176" fmla="*/ 2125608 h 2237474"/>
              <a:gd name="connsiteX177" fmla="*/ 1637948 w 12192000"/>
              <a:gd name="connsiteY177" fmla="*/ 2172597 h 2237474"/>
              <a:gd name="connsiteX178" fmla="*/ 1434549 w 12192000"/>
              <a:gd name="connsiteY178" fmla="*/ 2234522 h 2237474"/>
              <a:gd name="connsiteX179" fmla="*/ 1398481 w 12192000"/>
              <a:gd name="connsiteY179" fmla="*/ 2237074 h 2237474"/>
              <a:gd name="connsiteX180" fmla="*/ 1398407 w 12192000"/>
              <a:gd name="connsiteY180" fmla="*/ 2237095 h 2237474"/>
              <a:gd name="connsiteX181" fmla="*/ 1370962 w 12192000"/>
              <a:gd name="connsiteY181" fmla="*/ 2237474 h 2237474"/>
              <a:gd name="connsiteX182" fmla="*/ 1356367 w 12192000"/>
              <a:gd name="connsiteY182" fmla="*/ 2235089 h 2237474"/>
              <a:gd name="connsiteX183" fmla="*/ 1324828 w 12192000"/>
              <a:gd name="connsiteY183" fmla="*/ 2231968 h 2237474"/>
              <a:gd name="connsiteX184" fmla="*/ 1297744 w 12192000"/>
              <a:gd name="connsiteY184" fmla="*/ 2235849 h 2237474"/>
              <a:gd name="connsiteX185" fmla="*/ 1286236 w 12192000"/>
              <a:gd name="connsiteY185" fmla="*/ 2233135 h 2237474"/>
              <a:gd name="connsiteX186" fmla="*/ 1283504 w 12192000"/>
              <a:gd name="connsiteY186" fmla="*/ 2233797 h 2237474"/>
              <a:gd name="connsiteX187" fmla="*/ 1279765 w 12192000"/>
              <a:gd name="connsiteY187" fmla="*/ 2229639 h 2237474"/>
              <a:gd name="connsiteX188" fmla="*/ 1195347 w 12192000"/>
              <a:gd name="connsiteY188" fmla="*/ 2212354 h 2237474"/>
              <a:gd name="connsiteX189" fmla="*/ 970251 w 12192000"/>
              <a:gd name="connsiteY189" fmla="*/ 2221029 h 2237474"/>
              <a:gd name="connsiteX190" fmla="*/ 812914 w 12192000"/>
              <a:gd name="connsiteY190" fmla="*/ 2202752 h 2237474"/>
              <a:gd name="connsiteX191" fmla="*/ 800195 w 12192000"/>
              <a:gd name="connsiteY191" fmla="*/ 2209407 h 2237474"/>
              <a:gd name="connsiteX192" fmla="*/ 784978 w 12192000"/>
              <a:gd name="connsiteY192" fmla="*/ 2212360 h 2237474"/>
              <a:gd name="connsiteX193" fmla="*/ 681987 w 12192000"/>
              <a:gd name="connsiteY193" fmla="*/ 2216757 h 2237474"/>
              <a:gd name="connsiteX194" fmla="*/ 669923 w 12192000"/>
              <a:gd name="connsiteY194" fmla="*/ 2211682 h 2237474"/>
              <a:gd name="connsiteX195" fmla="*/ 648680 w 12192000"/>
              <a:gd name="connsiteY195" fmla="*/ 2206229 h 2237474"/>
              <a:gd name="connsiteX196" fmla="*/ 597225 w 12192000"/>
              <a:gd name="connsiteY196" fmla="*/ 2180999 h 2237474"/>
              <a:gd name="connsiteX197" fmla="*/ 558449 w 12192000"/>
              <a:gd name="connsiteY197" fmla="*/ 2182346 h 2237474"/>
              <a:gd name="connsiteX198" fmla="*/ 550517 w 12192000"/>
              <a:gd name="connsiteY198" fmla="*/ 2182060 h 2237474"/>
              <a:gd name="connsiteX199" fmla="*/ 550309 w 12192000"/>
              <a:gd name="connsiteY199" fmla="*/ 2181825 h 2237474"/>
              <a:gd name="connsiteX200" fmla="*/ 541836 w 12192000"/>
              <a:gd name="connsiteY200" fmla="*/ 2181063 h 2237474"/>
              <a:gd name="connsiteX201" fmla="*/ 536057 w 12192000"/>
              <a:gd name="connsiteY201" fmla="*/ 2181537 h 2237474"/>
              <a:gd name="connsiteX202" fmla="*/ 520671 w 12192000"/>
              <a:gd name="connsiteY202" fmla="*/ 2180980 h 2237474"/>
              <a:gd name="connsiteX203" fmla="*/ 515024 w 12192000"/>
              <a:gd name="connsiteY203" fmla="*/ 2179258 h 2237474"/>
              <a:gd name="connsiteX204" fmla="*/ 512278 w 12192000"/>
              <a:gd name="connsiteY204" fmla="*/ 2176369 h 2237474"/>
              <a:gd name="connsiteX205" fmla="*/ 480419 w 12192000"/>
              <a:gd name="connsiteY205" fmla="*/ 2167807 h 2237474"/>
              <a:gd name="connsiteX206" fmla="*/ 413835 w 12192000"/>
              <a:gd name="connsiteY206" fmla="*/ 2156783 h 2237474"/>
              <a:gd name="connsiteX207" fmla="*/ 376513 w 12192000"/>
              <a:gd name="connsiteY207" fmla="*/ 2154014 h 2237474"/>
              <a:gd name="connsiteX208" fmla="*/ 273386 w 12192000"/>
              <a:gd name="connsiteY208" fmla="*/ 2142551 h 2237474"/>
              <a:gd name="connsiteX209" fmla="*/ 169207 w 12192000"/>
              <a:gd name="connsiteY209" fmla="*/ 2128100 h 2237474"/>
              <a:gd name="connsiteX210" fmla="*/ 93149 w 12192000"/>
              <a:gd name="connsiteY210" fmla="*/ 2105324 h 2237474"/>
              <a:gd name="connsiteX211" fmla="*/ 88109 w 12192000"/>
              <a:gd name="connsiteY211" fmla="*/ 2106704 h 2237474"/>
              <a:gd name="connsiteX212" fmla="*/ 80022 w 12192000"/>
              <a:gd name="connsiteY212" fmla="*/ 2107254 h 2237474"/>
              <a:gd name="connsiteX213" fmla="*/ 79717 w 12192000"/>
              <a:gd name="connsiteY213" fmla="*/ 2107046 h 2237474"/>
              <a:gd name="connsiteX214" fmla="*/ 72352 w 12192000"/>
              <a:gd name="connsiteY214" fmla="*/ 2107991 h 2237474"/>
              <a:gd name="connsiteX215" fmla="*/ 37645 w 12192000"/>
              <a:gd name="connsiteY215" fmla="*/ 2115401 h 2237474"/>
              <a:gd name="connsiteX216" fmla="*/ 4572 w 12192000"/>
              <a:gd name="connsiteY216" fmla="*/ 2111091 h 2237474"/>
              <a:gd name="connsiteX217" fmla="*/ 0 w 12192000"/>
              <a:gd name="connsiteY217" fmla="*/ 2110468 h 2237474"/>
              <a:gd name="connsiteX218" fmla="*/ 0 w 12192000"/>
              <a:gd name="connsiteY21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78288 w 12192000"/>
              <a:gd name="connsiteY25" fmla="*/ 854362 h 2237474"/>
              <a:gd name="connsiteX26" fmla="*/ 9761459 w 12192000"/>
              <a:gd name="connsiteY26" fmla="*/ 862394 h 2237474"/>
              <a:gd name="connsiteX27" fmla="*/ 9705768 w 12192000"/>
              <a:gd name="connsiteY27" fmla="*/ 894610 h 2237474"/>
              <a:gd name="connsiteX28" fmla="*/ 9683005 w 12192000"/>
              <a:gd name="connsiteY28" fmla="*/ 894128 h 2237474"/>
              <a:gd name="connsiteX29" fmla="*/ 9594438 w 12192000"/>
              <a:gd name="connsiteY29" fmla="*/ 919051 h 2237474"/>
              <a:gd name="connsiteX30" fmla="*/ 9577033 w 12192000"/>
              <a:gd name="connsiteY30" fmla="*/ 922857 h 2237474"/>
              <a:gd name="connsiteX31" fmla="*/ 9544189 w 12192000"/>
              <a:gd name="connsiteY31" fmla="*/ 938966 h 2237474"/>
              <a:gd name="connsiteX32" fmla="*/ 9500499 w 12192000"/>
              <a:gd name="connsiteY32" fmla="*/ 954680 h 2237474"/>
              <a:gd name="connsiteX33" fmla="*/ 9428195 w 12192000"/>
              <a:gd name="connsiteY33" fmla="*/ 986225 h 2237474"/>
              <a:gd name="connsiteX34" fmla="*/ 9410017 w 12192000"/>
              <a:gd name="connsiteY34" fmla="*/ 993931 h 2237474"/>
              <a:gd name="connsiteX35" fmla="*/ 9392919 w 12192000"/>
              <a:gd name="connsiteY35" fmla="*/ 994656 h 2237474"/>
              <a:gd name="connsiteX36" fmla="*/ 9278619 w 12192000"/>
              <a:gd name="connsiteY36" fmla="*/ 1011878 h 2237474"/>
              <a:gd name="connsiteX37" fmla="*/ 9268019 w 12192000"/>
              <a:gd name="connsiteY37" fmla="*/ 1007442 h 2237474"/>
              <a:gd name="connsiteX38" fmla="*/ 9234662 w 12192000"/>
              <a:gd name="connsiteY38" fmla="*/ 1023056 h 2237474"/>
              <a:gd name="connsiteX39" fmla="*/ 9181033 w 12192000"/>
              <a:gd name="connsiteY39" fmla="*/ 1037921 h 2237474"/>
              <a:gd name="connsiteX40" fmla="*/ 9155969 w 12192000"/>
              <a:gd name="connsiteY40" fmla="*/ 1046804 h 2237474"/>
              <a:gd name="connsiteX41" fmla="*/ 9133985 w 12192000"/>
              <a:gd name="connsiteY41" fmla="*/ 1046450 h 2237474"/>
              <a:gd name="connsiteX42" fmla="*/ 9012987 w 12192000"/>
              <a:gd name="connsiteY42" fmla="*/ 1061986 h 2237474"/>
              <a:gd name="connsiteX43" fmla="*/ 8968445 w 12192000"/>
              <a:gd name="connsiteY43" fmla="*/ 1052169 h 2237474"/>
              <a:gd name="connsiteX44" fmla="*/ 8958984 w 12192000"/>
              <a:gd name="connsiteY44" fmla="*/ 1057212 h 2237474"/>
              <a:gd name="connsiteX45" fmla="*/ 8886001 w 12192000"/>
              <a:gd name="connsiteY45" fmla="*/ 1067468 h 2237474"/>
              <a:gd name="connsiteX46" fmla="*/ 8838610 w 12192000"/>
              <a:gd name="connsiteY46" fmla="*/ 1075091 h 2237474"/>
              <a:gd name="connsiteX47" fmla="*/ 8750383 w 12192000"/>
              <a:gd name="connsiteY47" fmla="*/ 1097387 h 2237474"/>
              <a:gd name="connsiteX48" fmla="*/ 8697365 w 12192000"/>
              <a:gd name="connsiteY48" fmla="*/ 1105869 h 2237474"/>
              <a:gd name="connsiteX49" fmla="*/ 8665605 w 12192000"/>
              <a:gd name="connsiteY49" fmla="*/ 1110791 h 2237474"/>
              <a:gd name="connsiteX50" fmla="*/ 8584946 w 12192000"/>
              <a:gd name="connsiteY50" fmla="*/ 1135226 h 2237474"/>
              <a:gd name="connsiteX51" fmla="*/ 8460755 w 12192000"/>
              <a:gd name="connsiteY51" fmla="*/ 1203427 h 2237474"/>
              <a:gd name="connsiteX52" fmla="*/ 8419755 w 12192000"/>
              <a:gd name="connsiteY52" fmla="*/ 1216260 h 2237474"/>
              <a:gd name="connsiteX53" fmla="*/ 8411626 w 12192000"/>
              <a:gd name="connsiteY53" fmla="*/ 1214397 h 2237474"/>
              <a:gd name="connsiteX54" fmla="*/ 8363469 w 12192000"/>
              <a:gd name="connsiteY54" fmla="*/ 1246658 h 2237474"/>
              <a:gd name="connsiteX55" fmla="*/ 8275497 w 12192000"/>
              <a:gd name="connsiteY55" fmla="*/ 1264396 h 2237474"/>
              <a:gd name="connsiteX56" fmla="*/ 8206287 w 12192000"/>
              <a:gd name="connsiteY56" fmla="*/ 1273060 h 2237474"/>
              <a:gd name="connsiteX57" fmla="*/ 8168705 w 12192000"/>
              <a:gd name="connsiteY57" fmla="*/ 1279956 h 2237474"/>
              <a:gd name="connsiteX58" fmla="*/ 8139997 w 12192000"/>
              <a:gd name="connsiteY58" fmla="*/ 1282713 h 2237474"/>
              <a:gd name="connsiteX59" fmla="*/ 8074238 w 12192000"/>
              <a:gd name="connsiteY59" fmla="*/ 1301895 h 2237474"/>
              <a:gd name="connsiteX60" fmla="*/ 7968292 w 12192000"/>
              <a:gd name="connsiteY60" fmla="*/ 1338779 h 2237474"/>
              <a:gd name="connsiteX61" fmla="*/ 7945122 w 12192000"/>
              <a:gd name="connsiteY61" fmla="*/ 1345477 h 2237474"/>
              <a:gd name="connsiteX62" fmla="*/ 7902328 w 12192000"/>
              <a:gd name="connsiteY62" fmla="*/ 1345865 h 2237474"/>
              <a:gd name="connsiteX63" fmla="*/ 7875879 w 12192000"/>
              <a:gd name="connsiteY63" fmla="*/ 1345646 h 2237474"/>
              <a:gd name="connsiteX64" fmla="*/ 7840612 w 12192000"/>
              <a:gd name="connsiteY64" fmla="*/ 1369373 h 2237474"/>
              <a:gd name="connsiteX65" fmla="*/ 7786819 w 12192000"/>
              <a:gd name="connsiteY65" fmla="*/ 1378970 h 2237474"/>
              <a:gd name="connsiteX66" fmla="*/ 7548172 w 12192000"/>
              <a:gd name="connsiteY66" fmla="*/ 1417460 h 2237474"/>
              <a:gd name="connsiteX67" fmla="*/ 7483437 w 12192000"/>
              <a:gd name="connsiteY67" fmla="*/ 1478152 h 2237474"/>
              <a:gd name="connsiteX68" fmla="*/ 7377870 w 12192000"/>
              <a:gd name="connsiteY68" fmla="*/ 1523319 h 2237474"/>
              <a:gd name="connsiteX69" fmla="*/ 7230737 w 12192000"/>
              <a:gd name="connsiteY69" fmla="*/ 1562633 h 2237474"/>
              <a:gd name="connsiteX70" fmla="*/ 7224458 w 12192000"/>
              <a:gd name="connsiteY70" fmla="*/ 1573008 h 2237474"/>
              <a:gd name="connsiteX71" fmla="*/ 7213486 w 12192000"/>
              <a:gd name="connsiteY71" fmla="*/ 1580987 h 2237474"/>
              <a:gd name="connsiteX72" fmla="*/ 7183121 w 12192000"/>
              <a:gd name="connsiteY72" fmla="*/ 1595162 h 2237474"/>
              <a:gd name="connsiteX73" fmla="*/ 7164601 w 12192000"/>
              <a:gd name="connsiteY73" fmla="*/ 1606490 h 2237474"/>
              <a:gd name="connsiteX74" fmla="*/ 7114651 w 12192000"/>
              <a:gd name="connsiteY74" fmla="*/ 1620959 h 2237474"/>
              <a:gd name="connsiteX75" fmla="*/ 7092727 w 12192000"/>
              <a:gd name="connsiteY75" fmla="*/ 1623628 h 2237474"/>
              <a:gd name="connsiteX76" fmla="*/ 7031309 w 12192000"/>
              <a:gd name="connsiteY76" fmla="*/ 1619451 h 2237474"/>
              <a:gd name="connsiteX77" fmla="*/ 6999084 w 12192000"/>
              <a:gd name="connsiteY77" fmla="*/ 1634317 h 2237474"/>
              <a:gd name="connsiteX78" fmla="*/ 6992107 w 12192000"/>
              <a:gd name="connsiteY78" fmla="*/ 1636860 h 2237474"/>
              <a:gd name="connsiteX79" fmla="*/ 6991765 w 12192000"/>
              <a:gd name="connsiteY79" fmla="*/ 1636725 h 2237474"/>
              <a:gd name="connsiteX80" fmla="*/ 6900177 w 12192000"/>
              <a:gd name="connsiteY80" fmla="*/ 1636016 h 2237474"/>
              <a:gd name="connsiteX81" fmla="*/ 6795372 w 12192000"/>
              <a:gd name="connsiteY81" fmla="*/ 1644845 h 2237474"/>
              <a:gd name="connsiteX82" fmla="*/ 6692251 w 12192000"/>
              <a:gd name="connsiteY82" fmla="*/ 1656357 h 2237474"/>
              <a:gd name="connsiteX83" fmla="*/ 6655235 w 12192000"/>
              <a:gd name="connsiteY83" fmla="*/ 1661869 h 2237474"/>
              <a:gd name="connsiteX84" fmla="*/ 6587857 w 12192000"/>
              <a:gd name="connsiteY84" fmla="*/ 1665769 h 2237474"/>
              <a:gd name="connsiteX85" fmla="*/ 6554894 w 12192000"/>
              <a:gd name="connsiteY85" fmla="*/ 1664428 h 2237474"/>
              <a:gd name="connsiteX86" fmla="*/ 6516595 w 12192000"/>
              <a:gd name="connsiteY86" fmla="*/ 1667475 h 2237474"/>
              <a:gd name="connsiteX87" fmla="*/ 6508541 w 12192000"/>
              <a:gd name="connsiteY87" fmla="*/ 1668757 h 2237474"/>
              <a:gd name="connsiteX88" fmla="*/ 6471012 w 12192000"/>
              <a:gd name="connsiteY88" fmla="*/ 1678604 h 2237474"/>
              <a:gd name="connsiteX89" fmla="*/ 6415265 w 12192000"/>
              <a:gd name="connsiteY89" fmla="*/ 1665317 h 2237474"/>
              <a:gd name="connsiteX90" fmla="*/ 6364035 w 12192000"/>
              <a:gd name="connsiteY90" fmla="*/ 1667683 h 2237474"/>
              <a:gd name="connsiteX91" fmla="*/ 6280959 w 12192000"/>
              <a:gd name="connsiteY91" fmla="*/ 1689329 h 2237474"/>
              <a:gd name="connsiteX92" fmla="*/ 6243319 w 12192000"/>
              <a:gd name="connsiteY92" fmla="*/ 1695560 h 2237474"/>
              <a:gd name="connsiteX93" fmla="*/ 6098321 w 12192000"/>
              <a:gd name="connsiteY93" fmla="*/ 1721646 h 2237474"/>
              <a:gd name="connsiteX94" fmla="*/ 5880652 w 12192000"/>
              <a:gd name="connsiteY94" fmla="*/ 1779643 h 2237474"/>
              <a:gd name="connsiteX95" fmla="*/ 5785959 w 12192000"/>
              <a:gd name="connsiteY95" fmla="*/ 1775307 h 2237474"/>
              <a:gd name="connsiteX96" fmla="*/ 5643534 w 12192000"/>
              <a:gd name="connsiteY96" fmla="*/ 1802919 h 2237474"/>
              <a:gd name="connsiteX97" fmla="*/ 5518799 w 12192000"/>
              <a:gd name="connsiteY97" fmla="*/ 1818312 h 2237474"/>
              <a:gd name="connsiteX98" fmla="*/ 5505014 w 12192000"/>
              <a:gd name="connsiteY98" fmla="*/ 1819259 h 2237474"/>
              <a:gd name="connsiteX99" fmla="*/ 5453307 w 12192000"/>
              <a:gd name="connsiteY99" fmla="*/ 1815450 h 2237474"/>
              <a:gd name="connsiteX100" fmla="*/ 5364192 w 12192000"/>
              <a:gd name="connsiteY100" fmla="*/ 1826074 h 2237474"/>
              <a:gd name="connsiteX101" fmla="*/ 5350380 w 12192000"/>
              <a:gd name="connsiteY101" fmla="*/ 1830891 h 2237474"/>
              <a:gd name="connsiteX102" fmla="*/ 5259633 w 12192000"/>
              <a:gd name="connsiteY102" fmla="*/ 1837160 h 2237474"/>
              <a:gd name="connsiteX103" fmla="*/ 5197513 w 12192000"/>
              <a:gd name="connsiteY103" fmla="*/ 1844718 h 2237474"/>
              <a:gd name="connsiteX104" fmla="*/ 5168852 w 12192000"/>
              <a:gd name="connsiteY104" fmla="*/ 1844846 h 2237474"/>
              <a:gd name="connsiteX105" fmla="*/ 5114927 w 12192000"/>
              <a:gd name="connsiteY105" fmla="*/ 1847827 h 2237474"/>
              <a:gd name="connsiteX106" fmla="*/ 5108970 w 12192000"/>
              <a:gd name="connsiteY106" fmla="*/ 1847935 h 2237474"/>
              <a:gd name="connsiteX107" fmla="*/ 5067961 w 12192000"/>
              <a:gd name="connsiteY107" fmla="*/ 1845917 h 2237474"/>
              <a:gd name="connsiteX108" fmla="*/ 5007075 w 12192000"/>
              <a:gd name="connsiteY108" fmla="*/ 1838626 h 2237474"/>
              <a:gd name="connsiteX109" fmla="*/ 4944087 w 12192000"/>
              <a:gd name="connsiteY109" fmla="*/ 1823332 h 2237474"/>
              <a:gd name="connsiteX110" fmla="*/ 4907662 w 12192000"/>
              <a:gd name="connsiteY110" fmla="*/ 1816900 h 2237474"/>
              <a:gd name="connsiteX111" fmla="*/ 4882386 w 12192000"/>
              <a:gd name="connsiteY111" fmla="*/ 1809844 h 2237474"/>
              <a:gd name="connsiteX112" fmla="*/ 4811440 w 12192000"/>
              <a:gd name="connsiteY112" fmla="*/ 1804655 h 2237474"/>
              <a:gd name="connsiteX113" fmla="*/ 4691075 w 12192000"/>
              <a:gd name="connsiteY113" fmla="*/ 1801389 h 2237474"/>
              <a:gd name="connsiteX114" fmla="*/ 4611738 w 12192000"/>
              <a:gd name="connsiteY114" fmla="*/ 1776964 h 2237474"/>
              <a:gd name="connsiteX115" fmla="*/ 4560070 w 12192000"/>
              <a:gd name="connsiteY115" fmla="*/ 1785640 h 2237474"/>
              <a:gd name="connsiteX116" fmla="*/ 4536503 w 12192000"/>
              <a:gd name="connsiteY116" fmla="*/ 1785334 h 2237474"/>
              <a:gd name="connsiteX117" fmla="*/ 4513724 w 12192000"/>
              <a:gd name="connsiteY117" fmla="*/ 1791996 h 2237474"/>
              <a:gd name="connsiteX118" fmla="*/ 4459810 w 12192000"/>
              <a:gd name="connsiteY118" fmla="*/ 1797886 h 2237474"/>
              <a:gd name="connsiteX119" fmla="*/ 4379064 w 12192000"/>
              <a:gd name="connsiteY119" fmla="*/ 1817177 h 2237474"/>
              <a:gd name="connsiteX120" fmla="*/ 4319209 w 12192000"/>
              <a:gd name="connsiteY120" fmla="*/ 1834833 h 2237474"/>
              <a:gd name="connsiteX121" fmla="*/ 4290981 w 12192000"/>
              <a:gd name="connsiteY121" fmla="*/ 1839677 h 2237474"/>
              <a:gd name="connsiteX122" fmla="*/ 4285792 w 12192000"/>
              <a:gd name="connsiteY122" fmla="*/ 1836231 h 2237474"/>
              <a:gd name="connsiteX123" fmla="*/ 4238372 w 12192000"/>
              <a:gd name="connsiteY123" fmla="*/ 1851480 h 2237474"/>
              <a:gd name="connsiteX124" fmla="*/ 4232517 w 12192000"/>
              <a:gd name="connsiteY124" fmla="*/ 1852567 h 2237474"/>
              <a:gd name="connsiteX125" fmla="*/ 4191732 w 12192000"/>
              <a:gd name="connsiteY125" fmla="*/ 1857328 h 2237474"/>
              <a:gd name="connsiteX126" fmla="*/ 4065532 w 12192000"/>
              <a:gd name="connsiteY126" fmla="*/ 1855477 h 2237474"/>
              <a:gd name="connsiteX127" fmla="*/ 4028460 w 12192000"/>
              <a:gd name="connsiteY127" fmla="*/ 1855137 h 2237474"/>
              <a:gd name="connsiteX128" fmla="*/ 4002267 w 12192000"/>
              <a:gd name="connsiteY128" fmla="*/ 1852352 h 2237474"/>
              <a:gd name="connsiteX129" fmla="*/ 3931396 w 12192000"/>
              <a:gd name="connsiteY129" fmla="*/ 1858915 h 2237474"/>
              <a:gd name="connsiteX130" fmla="*/ 3812162 w 12192000"/>
              <a:gd name="connsiteY130" fmla="*/ 1875501 h 2237474"/>
              <a:gd name="connsiteX131" fmla="*/ 3729530 w 12192000"/>
              <a:gd name="connsiteY131" fmla="*/ 1864513 h 2237474"/>
              <a:gd name="connsiteX132" fmla="*/ 3680177 w 12192000"/>
              <a:gd name="connsiteY132" fmla="*/ 1881552 h 2237474"/>
              <a:gd name="connsiteX133" fmla="*/ 3567259 w 12192000"/>
              <a:gd name="connsiteY133" fmla="*/ 1893482 h 2237474"/>
              <a:gd name="connsiteX134" fmla="*/ 3405770 w 12192000"/>
              <a:gd name="connsiteY134" fmla="*/ 1904591 h 2237474"/>
              <a:gd name="connsiteX135" fmla="*/ 3280097 w 12192000"/>
              <a:gd name="connsiteY135" fmla="*/ 1919610 h 2237474"/>
              <a:gd name="connsiteX136" fmla="*/ 3123424 w 12192000"/>
              <a:gd name="connsiteY136" fmla="*/ 1952930 h 2237474"/>
              <a:gd name="connsiteX137" fmla="*/ 3009910 w 12192000"/>
              <a:gd name="connsiteY137" fmla="*/ 1957866 h 2237474"/>
              <a:gd name="connsiteX138" fmla="*/ 2995934 w 12192000"/>
              <a:gd name="connsiteY138" fmla="*/ 1967085 h 2237474"/>
              <a:gd name="connsiteX139" fmla="*/ 2980071 w 12192000"/>
              <a:gd name="connsiteY139" fmla="*/ 1972988 h 2237474"/>
              <a:gd name="connsiteX140" fmla="*/ 2978094 w 12192000"/>
              <a:gd name="connsiteY140" fmla="*/ 1972369 h 2237474"/>
              <a:gd name="connsiteX141" fmla="*/ 2942858 w 12192000"/>
              <a:gd name="connsiteY141" fmla="*/ 1981367 h 2237474"/>
              <a:gd name="connsiteX142" fmla="*/ 2875436 w 12192000"/>
              <a:gd name="connsiteY142" fmla="*/ 1996977 h 2237474"/>
              <a:gd name="connsiteX143" fmla="*/ 2874892 w 12192000"/>
              <a:gd name="connsiteY143" fmla="*/ 1996085 h 2237474"/>
              <a:gd name="connsiteX144" fmla="*/ 2864145 w 12192000"/>
              <a:gd name="connsiteY144" fmla="*/ 1994061 h 2237474"/>
              <a:gd name="connsiteX145" fmla="*/ 2843662 w 12192000"/>
              <a:gd name="connsiteY145" fmla="*/ 1992498 h 2237474"/>
              <a:gd name="connsiteX146" fmla="*/ 2796128 w 12192000"/>
              <a:gd name="connsiteY146" fmla="*/ 1976403 h 2237474"/>
              <a:gd name="connsiteX147" fmla="*/ 2756784 w 12192000"/>
              <a:gd name="connsiteY147" fmla="*/ 1985116 h 2237474"/>
              <a:gd name="connsiteX148" fmla="*/ 2748833 w 12192000"/>
              <a:gd name="connsiteY148" fmla="*/ 1986323 h 2237474"/>
              <a:gd name="connsiteX149" fmla="*/ 2748661 w 12192000"/>
              <a:gd name="connsiteY149" fmla="*/ 1986122 h 2237474"/>
              <a:gd name="connsiteX150" fmla="*/ 2740251 w 12192000"/>
              <a:gd name="connsiteY150" fmla="*/ 1986946 h 2237474"/>
              <a:gd name="connsiteX151" fmla="*/ 2718916 w 12192000"/>
              <a:gd name="connsiteY151" fmla="*/ 1990867 h 2237474"/>
              <a:gd name="connsiteX152" fmla="*/ 2713522 w 12192000"/>
              <a:gd name="connsiteY152" fmla="*/ 1990173 h 2237474"/>
              <a:gd name="connsiteX153" fmla="*/ 2680597 w 12192000"/>
              <a:gd name="connsiteY153" fmla="*/ 1984996 h 2237474"/>
              <a:gd name="connsiteX154" fmla="*/ 2578178 w 12192000"/>
              <a:gd name="connsiteY154" fmla="*/ 1990531 h 2237474"/>
              <a:gd name="connsiteX155" fmla="*/ 2476147 w 12192000"/>
              <a:gd name="connsiteY155" fmla="*/ 1998305 h 2237474"/>
              <a:gd name="connsiteX156" fmla="*/ 2373568 w 12192000"/>
              <a:gd name="connsiteY156" fmla="*/ 2003219 h 2237474"/>
              <a:gd name="connsiteX157" fmla="*/ 2321399 w 12192000"/>
              <a:gd name="connsiteY157" fmla="*/ 1989467 h 2237474"/>
              <a:gd name="connsiteX158" fmla="*/ 2315525 w 12192000"/>
              <a:gd name="connsiteY158" fmla="*/ 1989708 h 2237474"/>
              <a:gd name="connsiteX159" fmla="*/ 2300792 w 12192000"/>
              <a:gd name="connsiteY159" fmla="*/ 1994290 h 2237474"/>
              <a:gd name="connsiteX160" fmla="*/ 2295469 w 12192000"/>
              <a:gd name="connsiteY160" fmla="*/ 1996659 h 2237474"/>
              <a:gd name="connsiteX161" fmla="*/ 2287219 w 12192000"/>
              <a:gd name="connsiteY161" fmla="*/ 1998750 h 2237474"/>
              <a:gd name="connsiteX162" fmla="*/ 2286948 w 12192000"/>
              <a:gd name="connsiteY162" fmla="*/ 1998596 h 2237474"/>
              <a:gd name="connsiteX163" fmla="*/ 2243069 w 12192000"/>
              <a:gd name="connsiteY163" fmla="*/ 2015111 h 2237474"/>
              <a:gd name="connsiteX164" fmla="*/ 2186609 w 12192000"/>
              <a:gd name="connsiteY164" fmla="*/ 2008263 h 2237474"/>
              <a:gd name="connsiteX165" fmla="*/ 2164831 w 12192000"/>
              <a:gd name="connsiteY165" fmla="*/ 2010143 h 2237474"/>
              <a:gd name="connsiteX166" fmla="*/ 2152836 w 12192000"/>
              <a:gd name="connsiteY166" fmla="*/ 2010048 h 2237474"/>
              <a:gd name="connsiteX167" fmla="*/ 2117102 w 12192000"/>
              <a:gd name="connsiteY167" fmla="*/ 2023004 h 2237474"/>
              <a:gd name="connsiteX168" fmla="*/ 2111935 w 12192000"/>
              <a:gd name="connsiteY168" fmla="*/ 2023163 h 2237474"/>
              <a:gd name="connsiteX169" fmla="*/ 2089991 w 12192000"/>
              <a:gd name="connsiteY169" fmla="*/ 2034193 h 2237474"/>
              <a:gd name="connsiteX170" fmla="*/ 2058061 w 12192000"/>
              <a:gd name="connsiteY170" fmla="*/ 2047942 h 2237474"/>
              <a:gd name="connsiteX171" fmla="*/ 2055737 w 12192000"/>
              <a:gd name="connsiteY171" fmla="*/ 2047704 h 2237474"/>
              <a:gd name="connsiteX172" fmla="*/ 2042244 w 12192000"/>
              <a:gd name="connsiteY172" fmla="*/ 2055560 h 2237474"/>
              <a:gd name="connsiteX173" fmla="*/ 1976224 w 12192000"/>
              <a:gd name="connsiteY173" fmla="*/ 2074257 h 2237474"/>
              <a:gd name="connsiteX174" fmla="*/ 1877728 w 12192000"/>
              <a:gd name="connsiteY174" fmla="*/ 2101004 h 2237474"/>
              <a:gd name="connsiteX175" fmla="*/ 1759056 w 12192000"/>
              <a:gd name="connsiteY175" fmla="*/ 2125608 h 2237474"/>
              <a:gd name="connsiteX176" fmla="*/ 1637948 w 12192000"/>
              <a:gd name="connsiteY176" fmla="*/ 2172597 h 2237474"/>
              <a:gd name="connsiteX177" fmla="*/ 1434549 w 12192000"/>
              <a:gd name="connsiteY177" fmla="*/ 2234522 h 2237474"/>
              <a:gd name="connsiteX178" fmla="*/ 1398481 w 12192000"/>
              <a:gd name="connsiteY178" fmla="*/ 2237074 h 2237474"/>
              <a:gd name="connsiteX179" fmla="*/ 1398407 w 12192000"/>
              <a:gd name="connsiteY179" fmla="*/ 2237095 h 2237474"/>
              <a:gd name="connsiteX180" fmla="*/ 1370962 w 12192000"/>
              <a:gd name="connsiteY180" fmla="*/ 2237474 h 2237474"/>
              <a:gd name="connsiteX181" fmla="*/ 1356367 w 12192000"/>
              <a:gd name="connsiteY181" fmla="*/ 2235089 h 2237474"/>
              <a:gd name="connsiteX182" fmla="*/ 1324828 w 12192000"/>
              <a:gd name="connsiteY182" fmla="*/ 2231968 h 2237474"/>
              <a:gd name="connsiteX183" fmla="*/ 1297744 w 12192000"/>
              <a:gd name="connsiteY183" fmla="*/ 2235849 h 2237474"/>
              <a:gd name="connsiteX184" fmla="*/ 1286236 w 12192000"/>
              <a:gd name="connsiteY184" fmla="*/ 2233135 h 2237474"/>
              <a:gd name="connsiteX185" fmla="*/ 1283504 w 12192000"/>
              <a:gd name="connsiteY185" fmla="*/ 2233797 h 2237474"/>
              <a:gd name="connsiteX186" fmla="*/ 1279765 w 12192000"/>
              <a:gd name="connsiteY186" fmla="*/ 2229639 h 2237474"/>
              <a:gd name="connsiteX187" fmla="*/ 1195347 w 12192000"/>
              <a:gd name="connsiteY187" fmla="*/ 2212354 h 2237474"/>
              <a:gd name="connsiteX188" fmla="*/ 970251 w 12192000"/>
              <a:gd name="connsiteY188" fmla="*/ 2221029 h 2237474"/>
              <a:gd name="connsiteX189" fmla="*/ 812914 w 12192000"/>
              <a:gd name="connsiteY189" fmla="*/ 2202752 h 2237474"/>
              <a:gd name="connsiteX190" fmla="*/ 800195 w 12192000"/>
              <a:gd name="connsiteY190" fmla="*/ 2209407 h 2237474"/>
              <a:gd name="connsiteX191" fmla="*/ 784978 w 12192000"/>
              <a:gd name="connsiteY191" fmla="*/ 2212360 h 2237474"/>
              <a:gd name="connsiteX192" fmla="*/ 681987 w 12192000"/>
              <a:gd name="connsiteY192" fmla="*/ 2216757 h 2237474"/>
              <a:gd name="connsiteX193" fmla="*/ 669923 w 12192000"/>
              <a:gd name="connsiteY193" fmla="*/ 2211682 h 2237474"/>
              <a:gd name="connsiteX194" fmla="*/ 648680 w 12192000"/>
              <a:gd name="connsiteY194" fmla="*/ 2206229 h 2237474"/>
              <a:gd name="connsiteX195" fmla="*/ 597225 w 12192000"/>
              <a:gd name="connsiteY195" fmla="*/ 2180999 h 2237474"/>
              <a:gd name="connsiteX196" fmla="*/ 558449 w 12192000"/>
              <a:gd name="connsiteY196" fmla="*/ 2182346 h 2237474"/>
              <a:gd name="connsiteX197" fmla="*/ 550517 w 12192000"/>
              <a:gd name="connsiteY197" fmla="*/ 2182060 h 2237474"/>
              <a:gd name="connsiteX198" fmla="*/ 550309 w 12192000"/>
              <a:gd name="connsiteY198" fmla="*/ 2181825 h 2237474"/>
              <a:gd name="connsiteX199" fmla="*/ 541836 w 12192000"/>
              <a:gd name="connsiteY199" fmla="*/ 2181063 h 2237474"/>
              <a:gd name="connsiteX200" fmla="*/ 536057 w 12192000"/>
              <a:gd name="connsiteY200" fmla="*/ 2181537 h 2237474"/>
              <a:gd name="connsiteX201" fmla="*/ 520671 w 12192000"/>
              <a:gd name="connsiteY201" fmla="*/ 2180980 h 2237474"/>
              <a:gd name="connsiteX202" fmla="*/ 515024 w 12192000"/>
              <a:gd name="connsiteY202" fmla="*/ 2179258 h 2237474"/>
              <a:gd name="connsiteX203" fmla="*/ 512278 w 12192000"/>
              <a:gd name="connsiteY203" fmla="*/ 2176369 h 2237474"/>
              <a:gd name="connsiteX204" fmla="*/ 480419 w 12192000"/>
              <a:gd name="connsiteY204" fmla="*/ 2167807 h 2237474"/>
              <a:gd name="connsiteX205" fmla="*/ 413835 w 12192000"/>
              <a:gd name="connsiteY205" fmla="*/ 2156783 h 2237474"/>
              <a:gd name="connsiteX206" fmla="*/ 376513 w 12192000"/>
              <a:gd name="connsiteY206" fmla="*/ 2154014 h 2237474"/>
              <a:gd name="connsiteX207" fmla="*/ 273386 w 12192000"/>
              <a:gd name="connsiteY207" fmla="*/ 2142551 h 2237474"/>
              <a:gd name="connsiteX208" fmla="*/ 169207 w 12192000"/>
              <a:gd name="connsiteY208" fmla="*/ 2128100 h 2237474"/>
              <a:gd name="connsiteX209" fmla="*/ 93149 w 12192000"/>
              <a:gd name="connsiteY209" fmla="*/ 2105324 h 2237474"/>
              <a:gd name="connsiteX210" fmla="*/ 88109 w 12192000"/>
              <a:gd name="connsiteY210" fmla="*/ 2106704 h 2237474"/>
              <a:gd name="connsiteX211" fmla="*/ 80022 w 12192000"/>
              <a:gd name="connsiteY211" fmla="*/ 2107254 h 2237474"/>
              <a:gd name="connsiteX212" fmla="*/ 79717 w 12192000"/>
              <a:gd name="connsiteY212" fmla="*/ 2107046 h 2237474"/>
              <a:gd name="connsiteX213" fmla="*/ 72352 w 12192000"/>
              <a:gd name="connsiteY213" fmla="*/ 2107991 h 2237474"/>
              <a:gd name="connsiteX214" fmla="*/ 37645 w 12192000"/>
              <a:gd name="connsiteY214" fmla="*/ 2115401 h 2237474"/>
              <a:gd name="connsiteX215" fmla="*/ 4572 w 12192000"/>
              <a:gd name="connsiteY215" fmla="*/ 2111091 h 2237474"/>
              <a:gd name="connsiteX216" fmla="*/ 0 w 12192000"/>
              <a:gd name="connsiteY216" fmla="*/ 2110468 h 2237474"/>
              <a:gd name="connsiteX217" fmla="*/ 0 w 12192000"/>
              <a:gd name="connsiteY21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092727 w 12192000"/>
              <a:gd name="connsiteY72" fmla="*/ 1623628 h 2237474"/>
              <a:gd name="connsiteX73" fmla="*/ 7031309 w 12192000"/>
              <a:gd name="connsiteY73" fmla="*/ 1619451 h 2237474"/>
              <a:gd name="connsiteX74" fmla="*/ 6999084 w 12192000"/>
              <a:gd name="connsiteY74" fmla="*/ 1634317 h 2237474"/>
              <a:gd name="connsiteX75" fmla="*/ 6992107 w 12192000"/>
              <a:gd name="connsiteY75" fmla="*/ 1636860 h 2237474"/>
              <a:gd name="connsiteX76" fmla="*/ 6991765 w 12192000"/>
              <a:gd name="connsiteY76" fmla="*/ 1636725 h 2237474"/>
              <a:gd name="connsiteX77" fmla="*/ 6900177 w 12192000"/>
              <a:gd name="connsiteY77" fmla="*/ 1636016 h 2237474"/>
              <a:gd name="connsiteX78" fmla="*/ 6795372 w 12192000"/>
              <a:gd name="connsiteY78" fmla="*/ 1644845 h 2237474"/>
              <a:gd name="connsiteX79" fmla="*/ 6692251 w 12192000"/>
              <a:gd name="connsiteY79" fmla="*/ 1656357 h 2237474"/>
              <a:gd name="connsiteX80" fmla="*/ 6655235 w 12192000"/>
              <a:gd name="connsiteY80" fmla="*/ 1661869 h 2237474"/>
              <a:gd name="connsiteX81" fmla="*/ 6587857 w 12192000"/>
              <a:gd name="connsiteY81" fmla="*/ 1665769 h 2237474"/>
              <a:gd name="connsiteX82" fmla="*/ 6554894 w 12192000"/>
              <a:gd name="connsiteY82" fmla="*/ 1664428 h 2237474"/>
              <a:gd name="connsiteX83" fmla="*/ 6516595 w 12192000"/>
              <a:gd name="connsiteY83" fmla="*/ 1667475 h 2237474"/>
              <a:gd name="connsiteX84" fmla="*/ 6508541 w 12192000"/>
              <a:gd name="connsiteY84" fmla="*/ 1668757 h 2237474"/>
              <a:gd name="connsiteX85" fmla="*/ 6471012 w 12192000"/>
              <a:gd name="connsiteY85" fmla="*/ 1678604 h 2237474"/>
              <a:gd name="connsiteX86" fmla="*/ 6415265 w 12192000"/>
              <a:gd name="connsiteY86" fmla="*/ 1665317 h 2237474"/>
              <a:gd name="connsiteX87" fmla="*/ 6364035 w 12192000"/>
              <a:gd name="connsiteY87" fmla="*/ 1667683 h 2237474"/>
              <a:gd name="connsiteX88" fmla="*/ 6280959 w 12192000"/>
              <a:gd name="connsiteY88" fmla="*/ 1689329 h 2237474"/>
              <a:gd name="connsiteX89" fmla="*/ 6243319 w 12192000"/>
              <a:gd name="connsiteY89" fmla="*/ 1695560 h 2237474"/>
              <a:gd name="connsiteX90" fmla="*/ 6098321 w 12192000"/>
              <a:gd name="connsiteY90" fmla="*/ 1721646 h 2237474"/>
              <a:gd name="connsiteX91" fmla="*/ 5880652 w 12192000"/>
              <a:gd name="connsiteY91" fmla="*/ 1779643 h 2237474"/>
              <a:gd name="connsiteX92" fmla="*/ 5785959 w 12192000"/>
              <a:gd name="connsiteY92" fmla="*/ 1775307 h 2237474"/>
              <a:gd name="connsiteX93" fmla="*/ 5643534 w 12192000"/>
              <a:gd name="connsiteY93" fmla="*/ 1802919 h 2237474"/>
              <a:gd name="connsiteX94" fmla="*/ 5518799 w 12192000"/>
              <a:gd name="connsiteY94" fmla="*/ 1818312 h 2237474"/>
              <a:gd name="connsiteX95" fmla="*/ 5505014 w 12192000"/>
              <a:gd name="connsiteY95" fmla="*/ 1819259 h 2237474"/>
              <a:gd name="connsiteX96" fmla="*/ 5453307 w 12192000"/>
              <a:gd name="connsiteY96" fmla="*/ 1815450 h 2237474"/>
              <a:gd name="connsiteX97" fmla="*/ 5364192 w 12192000"/>
              <a:gd name="connsiteY97" fmla="*/ 1826074 h 2237474"/>
              <a:gd name="connsiteX98" fmla="*/ 5350380 w 12192000"/>
              <a:gd name="connsiteY98" fmla="*/ 1830891 h 2237474"/>
              <a:gd name="connsiteX99" fmla="*/ 5259633 w 12192000"/>
              <a:gd name="connsiteY99" fmla="*/ 1837160 h 2237474"/>
              <a:gd name="connsiteX100" fmla="*/ 5197513 w 12192000"/>
              <a:gd name="connsiteY100" fmla="*/ 1844718 h 2237474"/>
              <a:gd name="connsiteX101" fmla="*/ 5168852 w 12192000"/>
              <a:gd name="connsiteY101" fmla="*/ 1844846 h 2237474"/>
              <a:gd name="connsiteX102" fmla="*/ 5114927 w 12192000"/>
              <a:gd name="connsiteY102" fmla="*/ 1847827 h 2237474"/>
              <a:gd name="connsiteX103" fmla="*/ 5108970 w 12192000"/>
              <a:gd name="connsiteY103" fmla="*/ 1847935 h 2237474"/>
              <a:gd name="connsiteX104" fmla="*/ 5067961 w 12192000"/>
              <a:gd name="connsiteY104" fmla="*/ 1845917 h 2237474"/>
              <a:gd name="connsiteX105" fmla="*/ 5007075 w 12192000"/>
              <a:gd name="connsiteY105" fmla="*/ 1838626 h 2237474"/>
              <a:gd name="connsiteX106" fmla="*/ 4944087 w 12192000"/>
              <a:gd name="connsiteY106" fmla="*/ 1823332 h 2237474"/>
              <a:gd name="connsiteX107" fmla="*/ 4907662 w 12192000"/>
              <a:gd name="connsiteY107" fmla="*/ 1816900 h 2237474"/>
              <a:gd name="connsiteX108" fmla="*/ 4882386 w 12192000"/>
              <a:gd name="connsiteY108" fmla="*/ 1809844 h 2237474"/>
              <a:gd name="connsiteX109" fmla="*/ 4811440 w 12192000"/>
              <a:gd name="connsiteY109" fmla="*/ 1804655 h 2237474"/>
              <a:gd name="connsiteX110" fmla="*/ 4691075 w 12192000"/>
              <a:gd name="connsiteY110" fmla="*/ 1801389 h 2237474"/>
              <a:gd name="connsiteX111" fmla="*/ 4611738 w 12192000"/>
              <a:gd name="connsiteY111" fmla="*/ 1776964 h 2237474"/>
              <a:gd name="connsiteX112" fmla="*/ 4560070 w 12192000"/>
              <a:gd name="connsiteY112" fmla="*/ 1785640 h 2237474"/>
              <a:gd name="connsiteX113" fmla="*/ 4536503 w 12192000"/>
              <a:gd name="connsiteY113" fmla="*/ 1785334 h 2237474"/>
              <a:gd name="connsiteX114" fmla="*/ 4513724 w 12192000"/>
              <a:gd name="connsiteY114" fmla="*/ 1791996 h 2237474"/>
              <a:gd name="connsiteX115" fmla="*/ 4459810 w 12192000"/>
              <a:gd name="connsiteY115" fmla="*/ 1797886 h 2237474"/>
              <a:gd name="connsiteX116" fmla="*/ 4379064 w 12192000"/>
              <a:gd name="connsiteY116" fmla="*/ 1817177 h 2237474"/>
              <a:gd name="connsiteX117" fmla="*/ 4319209 w 12192000"/>
              <a:gd name="connsiteY117" fmla="*/ 1834833 h 2237474"/>
              <a:gd name="connsiteX118" fmla="*/ 4290981 w 12192000"/>
              <a:gd name="connsiteY118" fmla="*/ 1839677 h 2237474"/>
              <a:gd name="connsiteX119" fmla="*/ 4285792 w 12192000"/>
              <a:gd name="connsiteY119" fmla="*/ 1836231 h 2237474"/>
              <a:gd name="connsiteX120" fmla="*/ 4238372 w 12192000"/>
              <a:gd name="connsiteY120" fmla="*/ 1851480 h 2237474"/>
              <a:gd name="connsiteX121" fmla="*/ 4232517 w 12192000"/>
              <a:gd name="connsiteY121" fmla="*/ 1852567 h 2237474"/>
              <a:gd name="connsiteX122" fmla="*/ 4191732 w 12192000"/>
              <a:gd name="connsiteY122" fmla="*/ 1857328 h 2237474"/>
              <a:gd name="connsiteX123" fmla="*/ 4065532 w 12192000"/>
              <a:gd name="connsiteY123" fmla="*/ 1855477 h 2237474"/>
              <a:gd name="connsiteX124" fmla="*/ 4028460 w 12192000"/>
              <a:gd name="connsiteY124" fmla="*/ 1855137 h 2237474"/>
              <a:gd name="connsiteX125" fmla="*/ 4002267 w 12192000"/>
              <a:gd name="connsiteY125" fmla="*/ 1852352 h 2237474"/>
              <a:gd name="connsiteX126" fmla="*/ 3931396 w 12192000"/>
              <a:gd name="connsiteY126" fmla="*/ 1858915 h 2237474"/>
              <a:gd name="connsiteX127" fmla="*/ 3812162 w 12192000"/>
              <a:gd name="connsiteY127" fmla="*/ 1875501 h 2237474"/>
              <a:gd name="connsiteX128" fmla="*/ 3729530 w 12192000"/>
              <a:gd name="connsiteY128" fmla="*/ 1864513 h 2237474"/>
              <a:gd name="connsiteX129" fmla="*/ 3680177 w 12192000"/>
              <a:gd name="connsiteY129" fmla="*/ 1881552 h 2237474"/>
              <a:gd name="connsiteX130" fmla="*/ 3567259 w 12192000"/>
              <a:gd name="connsiteY130" fmla="*/ 1893482 h 2237474"/>
              <a:gd name="connsiteX131" fmla="*/ 3405770 w 12192000"/>
              <a:gd name="connsiteY131" fmla="*/ 1904591 h 2237474"/>
              <a:gd name="connsiteX132" fmla="*/ 3280097 w 12192000"/>
              <a:gd name="connsiteY132" fmla="*/ 1919610 h 2237474"/>
              <a:gd name="connsiteX133" fmla="*/ 3123424 w 12192000"/>
              <a:gd name="connsiteY133" fmla="*/ 1952930 h 2237474"/>
              <a:gd name="connsiteX134" fmla="*/ 3009910 w 12192000"/>
              <a:gd name="connsiteY134" fmla="*/ 1957866 h 2237474"/>
              <a:gd name="connsiteX135" fmla="*/ 2995934 w 12192000"/>
              <a:gd name="connsiteY135" fmla="*/ 1967085 h 2237474"/>
              <a:gd name="connsiteX136" fmla="*/ 2980071 w 12192000"/>
              <a:gd name="connsiteY136" fmla="*/ 1972988 h 2237474"/>
              <a:gd name="connsiteX137" fmla="*/ 2978094 w 12192000"/>
              <a:gd name="connsiteY137" fmla="*/ 1972369 h 2237474"/>
              <a:gd name="connsiteX138" fmla="*/ 2942858 w 12192000"/>
              <a:gd name="connsiteY138" fmla="*/ 1981367 h 2237474"/>
              <a:gd name="connsiteX139" fmla="*/ 2875436 w 12192000"/>
              <a:gd name="connsiteY139" fmla="*/ 1996977 h 2237474"/>
              <a:gd name="connsiteX140" fmla="*/ 2874892 w 12192000"/>
              <a:gd name="connsiteY140" fmla="*/ 1996085 h 2237474"/>
              <a:gd name="connsiteX141" fmla="*/ 2864145 w 12192000"/>
              <a:gd name="connsiteY141" fmla="*/ 1994061 h 2237474"/>
              <a:gd name="connsiteX142" fmla="*/ 2843662 w 12192000"/>
              <a:gd name="connsiteY142" fmla="*/ 1992498 h 2237474"/>
              <a:gd name="connsiteX143" fmla="*/ 2796128 w 12192000"/>
              <a:gd name="connsiteY143" fmla="*/ 1976403 h 2237474"/>
              <a:gd name="connsiteX144" fmla="*/ 2756784 w 12192000"/>
              <a:gd name="connsiteY144" fmla="*/ 1985116 h 2237474"/>
              <a:gd name="connsiteX145" fmla="*/ 2748833 w 12192000"/>
              <a:gd name="connsiteY145" fmla="*/ 1986323 h 2237474"/>
              <a:gd name="connsiteX146" fmla="*/ 2748661 w 12192000"/>
              <a:gd name="connsiteY146" fmla="*/ 1986122 h 2237474"/>
              <a:gd name="connsiteX147" fmla="*/ 2740251 w 12192000"/>
              <a:gd name="connsiteY147" fmla="*/ 1986946 h 2237474"/>
              <a:gd name="connsiteX148" fmla="*/ 2718916 w 12192000"/>
              <a:gd name="connsiteY148" fmla="*/ 1990867 h 2237474"/>
              <a:gd name="connsiteX149" fmla="*/ 2713522 w 12192000"/>
              <a:gd name="connsiteY149" fmla="*/ 1990173 h 2237474"/>
              <a:gd name="connsiteX150" fmla="*/ 2680597 w 12192000"/>
              <a:gd name="connsiteY150" fmla="*/ 1984996 h 2237474"/>
              <a:gd name="connsiteX151" fmla="*/ 2578178 w 12192000"/>
              <a:gd name="connsiteY151" fmla="*/ 1990531 h 2237474"/>
              <a:gd name="connsiteX152" fmla="*/ 2476147 w 12192000"/>
              <a:gd name="connsiteY152" fmla="*/ 1998305 h 2237474"/>
              <a:gd name="connsiteX153" fmla="*/ 2373568 w 12192000"/>
              <a:gd name="connsiteY153" fmla="*/ 2003219 h 2237474"/>
              <a:gd name="connsiteX154" fmla="*/ 2321399 w 12192000"/>
              <a:gd name="connsiteY154" fmla="*/ 1989467 h 2237474"/>
              <a:gd name="connsiteX155" fmla="*/ 2315525 w 12192000"/>
              <a:gd name="connsiteY155" fmla="*/ 1989708 h 2237474"/>
              <a:gd name="connsiteX156" fmla="*/ 2300792 w 12192000"/>
              <a:gd name="connsiteY156" fmla="*/ 1994290 h 2237474"/>
              <a:gd name="connsiteX157" fmla="*/ 2295469 w 12192000"/>
              <a:gd name="connsiteY157" fmla="*/ 1996659 h 2237474"/>
              <a:gd name="connsiteX158" fmla="*/ 2287219 w 12192000"/>
              <a:gd name="connsiteY158" fmla="*/ 1998750 h 2237474"/>
              <a:gd name="connsiteX159" fmla="*/ 2286948 w 12192000"/>
              <a:gd name="connsiteY159" fmla="*/ 1998596 h 2237474"/>
              <a:gd name="connsiteX160" fmla="*/ 2243069 w 12192000"/>
              <a:gd name="connsiteY160" fmla="*/ 2015111 h 2237474"/>
              <a:gd name="connsiteX161" fmla="*/ 2186609 w 12192000"/>
              <a:gd name="connsiteY161" fmla="*/ 2008263 h 2237474"/>
              <a:gd name="connsiteX162" fmla="*/ 2164831 w 12192000"/>
              <a:gd name="connsiteY162" fmla="*/ 2010143 h 2237474"/>
              <a:gd name="connsiteX163" fmla="*/ 2152836 w 12192000"/>
              <a:gd name="connsiteY163" fmla="*/ 2010048 h 2237474"/>
              <a:gd name="connsiteX164" fmla="*/ 2117102 w 12192000"/>
              <a:gd name="connsiteY164" fmla="*/ 2023004 h 2237474"/>
              <a:gd name="connsiteX165" fmla="*/ 2111935 w 12192000"/>
              <a:gd name="connsiteY165" fmla="*/ 2023163 h 2237474"/>
              <a:gd name="connsiteX166" fmla="*/ 2089991 w 12192000"/>
              <a:gd name="connsiteY166" fmla="*/ 2034193 h 2237474"/>
              <a:gd name="connsiteX167" fmla="*/ 2058061 w 12192000"/>
              <a:gd name="connsiteY167" fmla="*/ 2047942 h 2237474"/>
              <a:gd name="connsiteX168" fmla="*/ 2055737 w 12192000"/>
              <a:gd name="connsiteY168" fmla="*/ 2047704 h 2237474"/>
              <a:gd name="connsiteX169" fmla="*/ 2042244 w 12192000"/>
              <a:gd name="connsiteY169" fmla="*/ 2055560 h 2237474"/>
              <a:gd name="connsiteX170" fmla="*/ 1976224 w 12192000"/>
              <a:gd name="connsiteY170" fmla="*/ 2074257 h 2237474"/>
              <a:gd name="connsiteX171" fmla="*/ 1877728 w 12192000"/>
              <a:gd name="connsiteY171" fmla="*/ 2101004 h 2237474"/>
              <a:gd name="connsiteX172" fmla="*/ 1759056 w 12192000"/>
              <a:gd name="connsiteY172" fmla="*/ 2125608 h 2237474"/>
              <a:gd name="connsiteX173" fmla="*/ 1637948 w 12192000"/>
              <a:gd name="connsiteY173" fmla="*/ 2172597 h 2237474"/>
              <a:gd name="connsiteX174" fmla="*/ 1434549 w 12192000"/>
              <a:gd name="connsiteY174" fmla="*/ 2234522 h 2237474"/>
              <a:gd name="connsiteX175" fmla="*/ 1398481 w 12192000"/>
              <a:gd name="connsiteY175" fmla="*/ 2237074 h 2237474"/>
              <a:gd name="connsiteX176" fmla="*/ 1398407 w 12192000"/>
              <a:gd name="connsiteY176" fmla="*/ 2237095 h 2237474"/>
              <a:gd name="connsiteX177" fmla="*/ 1370962 w 12192000"/>
              <a:gd name="connsiteY177" fmla="*/ 2237474 h 2237474"/>
              <a:gd name="connsiteX178" fmla="*/ 1356367 w 12192000"/>
              <a:gd name="connsiteY178" fmla="*/ 2235089 h 2237474"/>
              <a:gd name="connsiteX179" fmla="*/ 1324828 w 12192000"/>
              <a:gd name="connsiteY179" fmla="*/ 2231968 h 2237474"/>
              <a:gd name="connsiteX180" fmla="*/ 1297744 w 12192000"/>
              <a:gd name="connsiteY180" fmla="*/ 2235849 h 2237474"/>
              <a:gd name="connsiteX181" fmla="*/ 1286236 w 12192000"/>
              <a:gd name="connsiteY181" fmla="*/ 2233135 h 2237474"/>
              <a:gd name="connsiteX182" fmla="*/ 1283504 w 12192000"/>
              <a:gd name="connsiteY182" fmla="*/ 2233797 h 2237474"/>
              <a:gd name="connsiteX183" fmla="*/ 1279765 w 12192000"/>
              <a:gd name="connsiteY183" fmla="*/ 2229639 h 2237474"/>
              <a:gd name="connsiteX184" fmla="*/ 1195347 w 12192000"/>
              <a:gd name="connsiteY184" fmla="*/ 2212354 h 2237474"/>
              <a:gd name="connsiteX185" fmla="*/ 970251 w 12192000"/>
              <a:gd name="connsiteY185" fmla="*/ 2221029 h 2237474"/>
              <a:gd name="connsiteX186" fmla="*/ 812914 w 12192000"/>
              <a:gd name="connsiteY186" fmla="*/ 2202752 h 2237474"/>
              <a:gd name="connsiteX187" fmla="*/ 800195 w 12192000"/>
              <a:gd name="connsiteY187" fmla="*/ 2209407 h 2237474"/>
              <a:gd name="connsiteX188" fmla="*/ 784978 w 12192000"/>
              <a:gd name="connsiteY188" fmla="*/ 2212360 h 2237474"/>
              <a:gd name="connsiteX189" fmla="*/ 681987 w 12192000"/>
              <a:gd name="connsiteY189" fmla="*/ 2216757 h 2237474"/>
              <a:gd name="connsiteX190" fmla="*/ 669923 w 12192000"/>
              <a:gd name="connsiteY190" fmla="*/ 2211682 h 2237474"/>
              <a:gd name="connsiteX191" fmla="*/ 648680 w 12192000"/>
              <a:gd name="connsiteY191" fmla="*/ 2206229 h 2237474"/>
              <a:gd name="connsiteX192" fmla="*/ 597225 w 12192000"/>
              <a:gd name="connsiteY192" fmla="*/ 2180999 h 2237474"/>
              <a:gd name="connsiteX193" fmla="*/ 558449 w 12192000"/>
              <a:gd name="connsiteY193" fmla="*/ 2182346 h 2237474"/>
              <a:gd name="connsiteX194" fmla="*/ 550517 w 12192000"/>
              <a:gd name="connsiteY194" fmla="*/ 2182060 h 2237474"/>
              <a:gd name="connsiteX195" fmla="*/ 550309 w 12192000"/>
              <a:gd name="connsiteY195" fmla="*/ 2181825 h 2237474"/>
              <a:gd name="connsiteX196" fmla="*/ 541836 w 12192000"/>
              <a:gd name="connsiteY196" fmla="*/ 2181063 h 2237474"/>
              <a:gd name="connsiteX197" fmla="*/ 536057 w 12192000"/>
              <a:gd name="connsiteY197" fmla="*/ 2181537 h 2237474"/>
              <a:gd name="connsiteX198" fmla="*/ 520671 w 12192000"/>
              <a:gd name="connsiteY198" fmla="*/ 2180980 h 2237474"/>
              <a:gd name="connsiteX199" fmla="*/ 515024 w 12192000"/>
              <a:gd name="connsiteY199" fmla="*/ 2179258 h 2237474"/>
              <a:gd name="connsiteX200" fmla="*/ 512278 w 12192000"/>
              <a:gd name="connsiteY200" fmla="*/ 2176369 h 2237474"/>
              <a:gd name="connsiteX201" fmla="*/ 480419 w 12192000"/>
              <a:gd name="connsiteY201" fmla="*/ 2167807 h 2237474"/>
              <a:gd name="connsiteX202" fmla="*/ 413835 w 12192000"/>
              <a:gd name="connsiteY202" fmla="*/ 2156783 h 2237474"/>
              <a:gd name="connsiteX203" fmla="*/ 376513 w 12192000"/>
              <a:gd name="connsiteY203" fmla="*/ 2154014 h 2237474"/>
              <a:gd name="connsiteX204" fmla="*/ 273386 w 12192000"/>
              <a:gd name="connsiteY204" fmla="*/ 2142551 h 2237474"/>
              <a:gd name="connsiteX205" fmla="*/ 169207 w 12192000"/>
              <a:gd name="connsiteY205" fmla="*/ 2128100 h 2237474"/>
              <a:gd name="connsiteX206" fmla="*/ 93149 w 12192000"/>
              <a:gd name="connsiteY206" fmla="*/ 2105324 h 2237474"/>
              <a:gd name="connsiteX207" fmla="*/ 88109 w 12192000"/>
              <a:gd name="connsiteY207" fmla="*/ 2106704 h 2237474"/>
              <a:gd name="connsiteX208" fmla="*/ 80022 w 12192000"/>
              <a:gd name="connsiteY208" fmla="*/ 2107254 h 2237474"/>
              <a:gd name="connsiteX209" fmla="*/ 79717 w 12192000"/>
              <a:gd name="connsiteY209" fmla="*/ 2107046 h 2237474"/>
              <a:gd name="connsiteX210" fmla="*/ 72352 w 12192000"/>
              <a:gd name="connsiteY210" fmla="*/ 2107991 h 2237474"/>
              <a:gd name="connsiteX211" fmla="*/ 37645 w 12192000"/>
              <a:gd name="connsiteY211" fmla="*/ 2115401 h 2237474"/>
              <a:gd name="connsiteX212" fmla="*/ 4572 w 12192000"/>
              <a:gd name="connsiteY212" fmla="*/ 2111091 h 2237474"/>
              <a:gd name="connsiteX213" fmla="*/ 0 w 12192000"/>
              <a:gd name="connsiteY213" fmla="*/ 2110468 h 2237474"/>
              <a:gd name="connsiteX214" fmla="*/ 0 w 12192000"/>
              <a:gd name="connsiteY21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87857 w 12192000"/>
              <a:gd name="connsiteY80" fmla="*/ 1665769 h 2237474"/>
              <a:gd name="connsiteX81" fmla="*/ 6554894 w 12192000"/>
              <a:gd name="connsiteY81" fmla="*/ 1664428 h 2237474"/>
              <a:gd name="connsiteX82" fmla="*/ 6516595 w 12192000"/>
              <a:gd name="connsiteY82" fmla="*/ 1667475 h 2237474"/>
              <a:gd name="connsiteX83" fmla="*/ 6508541 w 12192000"/>
              <a:gd name="connsiteY83" fmla="*/ 1668757 h 2237474"/>
              <a:gd name="connsiteX84" fmla="*/ 6471012 w 12192000"/>
              <a:gd name="connsiteY84" fmla="*/ 1678604 h 2237474"/>
              <a:gd name="connsiteX85" fmla="*/ 6415265 w 12192000"/>
              <a:gd name="connsiteY85" fmla="*/ 1665317 h 2237474"/>
              <a:gd name="connsiteX86" fmla="*/ 6364035 w 12192000"/>
              <a:gd name="connsiteY86" fmla="*/ 1667683 h 2237474"/>
              <a:gd name="connsiteX87" fmla="*/ 6280959 w 12192000"/>
              <a:gd name="connsiteY87" fmla="*/ 1689329 h 2237474"/>
              <a:gd name="connsiteX88" fmla="*/ 6243319 w 12192000"/>
              <a:gd name="connsiteY88" fmla="*/ 1695560 h 2237474"/>
              <a:gd name="connsiteX89" fmla="*/ 6098321 w 12192000"/>
              <a:gd name="connsiteY89" fmla="*/ 1721646 h 2237474"/>
              <a:gd name="connsiteX90" fmla="*/ 5880652 w 12192000"/>
              <a:gd name="connsiteY90" fmla="*/ 1779643 h 2237474"/>
              <a:gd name="connsiteX91" fmla="*/ 5785959 w 12192000"/>
              <a:gd name="connsiteY91" fmla="*/ 1775307 h 2237474"/>
              <a:gd name="connsiteX92" fmla="*/ 5643534 w 12192000"/>
              <a:gd name="connsiteY92" fmla="*/ 1802919 h 2237474"/>
              <a:gd name="connsiteX93" fmla="*/ 5518799 w 12192000"/>
              <a:gd name="connsiteY93" fmla="*/ 1818312 h 2237474"/>
              <a:gd name="connsiteX94" fmla="*/ 5505014 w 12192000"/>
              <a:gd name="connsiteY94" fmla="*/ 1819259 h 2237474"/>
              <a:gd name="connsiteX95" fmla="*/ 5453307 w 12192000"/>
              <a:gd name="connsiteY95" fmla="*/ 1815450 h 2237474"/>
              <a:gd name="connsiteX96" fmla="*/ 5364192 w 12192000"/>
              <a:gd name="connsiteY96" fmla="*/ 1826074 h 2237474"/>
              <a:gd name="connsiteX97" fmla="*/ 5350380 w 12192000"/>
              <a:gd name="connsiteY97" fmla="*/ 1830891 h 2237474"/>
              <a:gd name="connsiteX98" fmla="*/ 5259633 w 12192000"/>
              <a:gd name="connsiteY98" fmla="*/ 1837160 h 2237474"/>
              <a:gd name="connsiteX99" fmla="*/ 5197513 w 12192000"/>
              <a:gd name="connsiteY99" fmla="*/ 1844718 h 2237474"/>
              <a:gd name="connsiteX100" fmla="*/ 5168852 w 12192000"/>
              <a:gd name="connsiteY100" fmla="*/ 1844846 h 2237474"/>
              <a:gd name="connsiteX101" fmla="*/ 5114927 w 12192000"/>
              <a:gd name="connsiteY101" fmla="*/ 1847827 h 2237474"/>
              <a:gd name="connsiteX102" fmla="*/ 5108970 w 12192000"/>
              <a:gd name="connsiteY102" fmla="*/ 1847935 h 2237474"/>
              <a:gd name="connsiteX103" fmla="*/ 5067961 w 12192000"/>
              <a:gd name="connsiteY103" fmla="*/ 1845917 h 2237474"/>
              <a:gd name="connsiteX104" fmla="*/ 5007075 w 12192000"/>
              <a:gd name="connsiteY104" fmla="*/ 1838626 h 2237474"/>
              <a:gd name="connsiteX105" fmla="*/ 4944087 w 12192000"/>
              <a:gd name="connsiteY105" fmla="*/ 1823332 h 2237474"/>
              <a:gd name="connsiteX106" fmla="*/ 4907662 w 12192000"/>
              <a:gd name="connsiteY106" fmla="*/ 1816900 h 2237474"/>
              <a:gd name="connsiteX107" fmla="*/ 4882386 w 12192000"/>
              <a:gd name="connsiteY107" fmla="*/ 1809844 h 2237474"/>
              <a:gd name="connsiteX108" fmla="*/ 4811440 w 12192000"/>
              <a:gd name="connsiteY108" fmla="*/ 1804655 h 2237474"/>
              <a:gd name="connsiteX109" fmla="*/ 4691075 w 12192000"/>
              <a:gd name="connsiteY109" fmla="*/ 1801389 h 2237474"/>
              <a:gd name="connsiteX110" fmla="*/ 4611738 w 12192000"/>
              <a:gd name="connsiteY110" fmla="*/ 1776964 h 2237474"/>
              <a:gd name="connsiteX111" fmla="*/ 4560070 w 12192000"/>
              <a:gd name="connsiteY111" fmla="*/ 1785640 h 2237474"/>
              <a:gd name="connsiteX112" fmla="*/ 4536503 w 12192000"/>
              <a:gd name="connsiteY112" fmla="*/ 1785334 h 2237474"/>
              <a:gd name="connsiteX113" fmla="*/ 4513724 w 12192000"/>
              <a:gd name="connsiteY113" fmla="*/ 1791996 h 2237474"/>
              <a:gd name="connsiteX114" fmla="*/ 4459810 w 12192000"/>
              <a:gd name="connsiteY114" fmla="*/ 1797886 h 2237474"/>
              <a:gd name="connsiteX115" fmla="*/ 4379064 w 12192000"/>
              <a:gd name="connsiteY115" fmla="*/ 1817177 h 2237474"/>
              <a:gd name="connsiteX116" fmla="*/ 4319209 w 12192000"/>
              <a:gd name="connsiteY116" fmla="*/ 1834833 h 2237474"/>
              <a:gd name="connsiteX117" fmla="*/ 4290981 w 12192000"/>
              <a:gd name="connsiteY117" fmla="*/ 1839677 h 2237474"/>
              <a:gd name="connsiteX118" fmla="*/ 4285792 w 12192000"/>
              <a:gd name="connsiteY118" fmla="*/ 1836231 h 2237474"/>
              <a:gd name="connsiteX119" fmla="*/ 4238372 w 12192000"/>
              <a:gd name="connsiteY119" fmla="*/ 1851480 h 2237474"/>
              <a:gd name="connsiteX120" fmla="*/ 4232517 w 12192000"/>
              <a:gd name="connsiteY120" fmla="*/ 1852567 h 2237474"/>
              <a:gd name="connsiteX121" fmla="*/ 4191732 w 12192000"/>
              <a:gd name="connsiteY121" fmla="*/ 1857328 h 2237474"/>
              <a:gd name="connsiteX122" fmla="*/ 4065532 w 12192000"/>
              <a:gd name="connsiteY122" fmla="*/ 1855477 h 2237474"/>
              <a:gd name="connsiteX123" fmla="*/ 4028460 w 12192000"/>
              <a:gd name="connsiteY123" fmla="*/ 1855137 h 2237474"/>
              <a:gd name="connsiteX124" fmla="*/ 4002267 w 12192000"/>
              <a:gd name="connsiteY124" fmla="*/ 1852352 h 2237474"/>
              <a:gd name="connsiteX125" fmla="*/ 3931396 w 12192000"/>
              <a:gd name="connsiteY125" fmla="*/ 1858915 h 2237474"/>
              <a:gd name="connsiteX126" fmla="*/ 3812162 w 12192000"/>
              <a:gd name="connsiteY126" fmla="*/ 1875501 h 2237474"/>
              <a:gd name="connsiteX127" fmla="*/ 3729530 w 12192000"/>
              <a:gd name="connsiteY127" fmla="*/ 1864513 h 2237474"/>
              <a:gd name="connsiteX128" fmla="*/ 3680177 w 12192000"/>
              <a:gd name="connsiteY128" fmla="*/ 1881552 h 2237474"/>
              <a:gd name="connsiteX129" fmla="*/ 3567259 w 12192000"/>
              <a:gd name="connsiteY129" fmla="*/ 1893482 h 2237474"/>
              <a:gd name="connsiteX130" fmla="*/ 3405770 w 12192000"/>
              <a:gd name="connsiteY130" fmla="*/ 1904591 h 2237474"/>
              <a:gd name="connsiteX131" fmla="*/ 3280097 w 12192000"/>
              <a:gd name="connsiteY131" fmla="*/ 1919610 h 2237474"/>
              <a:gd name="connsiteX132" fmla="*/ 3123424 w 12192000"/>
              <a:gd name="connsiteY132" fmla="*/ 1952930 h 2237474"/>
              <a:gd name="connsiteX133" fmla="*/ 3009910 w 12192000"/>
              <a:gd name="connsiteY133" fmla="*/ 1957866 h 2237474"/>
              <a:gd name="connsiteX134" fmla="*/ 2995934 w 12192000"/>
              <a:gd name="connsiteY134" fmla="*/ 1967085 h 2237474"/>
              <a:gd name="connsiteX135" fmla="*/ 2980071 w 12192000"/>
              <a:gd name="connsiteY135" fmla="*/ 1972988 h 2237474"/>
              <a:gd name="connsiteX136" fmla="*/ 2978094 w 12192000"/>
              <a:gd name="connsiteY136" fmla="*/ 1972369 h 2237474"/>
              <a:gd name="connsiteX137" fmla="*/ 2942858 w 12192000"/>
              <a:gd name="connsiteY137" fmla="*/ 1981367 h 2237474"/>
              <a:gd name="connsiteX138" fmla="*/ 2875436 w 12192000"/>
              <a:gd name="connsiteY138" fmla="*/ 1996977 h 2237474"/>
              <a:gd name="connsiteX139" fmla="*/ 2874892 w 12192000"/>
              <a:gd name="connsiteY139" fmla="*/ 1996085 h 2237474"/>
              <a:gd name="connsiteX140" fmla="*/ 2864145 w 12192000"/>
              <a:gd name="connsiteY140" fmla="*/ 1994061 h 2237474"/>
              <a:gd name="connsiteX141" fmla="*/ 2843662 w 12192000"/>
              <a:gd name="connsiteY141" fmla="*/ 1992498 h 2237474"/>
              <a:gd name="connsiteX142" fmla="*/ 2796128 w 12192000"/>
              <a:gd name="connsiteY142" fmla="*/ 1976403 h 2237474"/>
              <a:gd name="connsiteX143" fmla="*/ 2756784 w 12192000"/>
              <a:gd name="connsiteY143" fmla="*/ 1985116 h 2237474"/>
              <a:gd name="connsiteX144" fmla="*/ 2748833 w 12192000"/>
              <a:gd name="connsiteY144" fmla="*/ 1986323 h 2237474"/>
              <a:gd name="connsiteX145" fmla="*/ 2748661 w 12192000"/>
              <a:gd name="connsiteY145" fmla="*/ 1986122 h 2237474"/>
              <a:gd name="connsiteX146" fmla="*/ 2740251 w 12192000"/>
              <a:gd name="connsiteY146" fmla="*/ 1986946 h 2237474"/>
              <a:gd name="connsiteX147" fmla="*/ 2718916 w 12192000"/>
              <a:gd name="connsiteY147" fmla="*/ 1990867 h 2237474"/>
              <a:gd name="connsiteX148" fmla="*/ 2713522 w 12192000"/>
              <a:gd name="connsiteY148" fmla="*/ 1990173 h 2237474"/>
              <a:gd name="connsiteX149" fmla="*/ 2680597 w 12192000"/>
              <a:gd name="connsiteY149" fmla="*/ 1984996 h 2237474"/>
              <a:gd name="connsiteX150" fmla="*/ 2578178 w 12192000"/>
              <a:gd name="connsiteY150" fmla="*/ 1990531 h 2237474"/>
              <a:gd name="connsiteX151" fmla="*/ 2476147 w 12192000"/>
              <a:gd name="connsiteY151" fmla="*/ 1998305 h 2237474"/>
              <a:gd name="connsiteX152" fmla="*/ 2373568 w 12192000"/>
              <a:gd name="connsiteY152" fmla="*/ 2003219 h 2237474"/>
              <a:gd name="connsiteX153" fmla="*/ 2321399 w 12192000"/>
              <a:gd name="connsiteY153" fmla="*/ 1989467 h 2237474"/>
              <a:gd name="connsiteX154" fmla="*/ 2315525 w 12192000"/>
              <a:gd name="connsiteY154" fmla="*/ 1989708 h 2237474"/>
              <a:gd name="connsiteX155" fmla="*/ 2300792 w 12192000"/>
              <a:gd name="connsiteY155" fmla="*/ 1994290 h 2237474"/>
              <a:gd name="connsiteX156" fmla="*/ 2295469 w 12192000"/>
              <a:gd name="connsiteY156" fmla="*/ 1996659 h 2237474"/>
              <a:gd name="connsiteX157" fmla="*/ 2287219 w 12192000"/>
              <a:gd name="connsiteY157" fmla="*/ 1998750 h 2237474"/>
              <a:gd name="connsiteX158" fmla="*/ 2286948 w 12192000"/>
              <a:gd name="connsiteY158" fmla="*/ 1998596 h 2237474"/>
              <a:gd name="connsiteX159" fmla="*/ 2243069 w 12192000"/>
              <a:gd name="connsiteY159" fmla="*/ 2015111 h 2237474"/>
              <a:gd name="connsiteX160" fmla="*/ 2186609 w 12192000"/>
              <a:gd name="connsiteY160" fmla="*/ 2008263 h 2237474"/>
              <a:gd name="connsiteX161" fmla="*/ 2164831 w 12192000"/>
              <a:gd name="connsiteY161" fmla="*/ 2010143 h 2237474"/>
              <a:gd name="connsiteX162" fmla="*/ 2152836 w 12192000"/>
              <a:gd name="connsiteY162" fmla="*/ 2010048 h 2237474"/>
              <a:gd name="connsiteX163" fmla="*/ 2117102 w 12192000"/>
              <a:gd name="connsiteY163" fmla="*/ 2023004 h 2237474"/>
              <a:gd name="connsiteX164" fmla="*/ 2111935 w 12192000"/>
              <a:gd name="connsiteY164" fmla="*/ 2023163 h 2237474"/>
              <a:gd name="connsiteX165" fmla="*/ 2089991 w 12192000"/>
              <a:gd name="connsiteY165" fmla="*/ 2034193 h 2237474"/>
              <a:gd name="connsiteX166" fmla="*/ 2058061 w 12192000"/>
              <a:gd name="connsiteY166" fmla="*/ 2047942 h 2237474"/>
              <a:gd name="connsiteX167" fmla="*/ 2055737 w 12192000"/>
              <a:gd name="connsiteY167" fmla="*/ 2047704 h 2237474"/>
              <a:gd name="connsiteX168" fmla="*/ 2042244 w 12192000"/>
              <a:gd name="connsiteY168" fmla="*/ 2055560 h 2237474"/>
              <a:gd name="connsiteX169" fmla="*/ 1976224 w 12192000"/>
              <a:gd name="connsiteY169" fmla="*/ 2074257 h 2237474"/>
              <a:gd name="connsiteX170" fmla="*/ 1877728 w 12192000"/>
              <a:gd name="connsiteY170" fmla="*/ 2101004 h 2237474"/>
              <a:gd name="connsiteX171" fmla="*/ 1759056 w 12192000"/>
              <a:gd name="connsiteY171" fmla="*/ 2125608 h 2237474"/>
              <a:gd name="connsiteX172" fmla="*/ 1637948 w 12192000"/>
              <a:gd name="connsiteY172" fmla="*/ 2172597 h 2237474"/>
              <a:gd name="connsiteX173" fmla="*/ 1434549 w 12192000"/>
              <a:gd name="connsiteY173" fmla="*/ 2234522 h 2237474"/>
              <a:gd name="connsiteX174" fmla="*/ 1398481 w 12192000"/>
              <a:gd name="connsiteY174" fmla="*/ 2237074 h 2237474"/>
              <a:gd name="connsiteX175" fmla="*/ 1398407 w 12192000"/>
              <a:gd name="connsiteY175" fmla="*/ 2237095 h 2237474"/>
              <a:gd name="connsiteX176" fmla="*/ 1370962 w 12192000"/>
              <a:gd name="connsiteY176" fmla="*/ 2237474 h 2237474"/>
              <a:gd name="connsiteX177" fmla="*/ 1356367 w 12192000"/>
              <a:gd name="connsiteY177" fmla="*/ 2235089 h 2237474"/>
              <a:gd name="connsiteX178" fmla="*/ 1324828 w 12192000"/>
              <a:gd name="connsiteY178" fmla="*/ 2231968 h 2237474"/>
              <a:gd name="connsiteX179" fmla="*/ 1297744 w 12192000"/>
              <a:gd name="connsiteY179" fmla="*/ 2235849 h 2237474"/>
              <a:gd name="connsiteX180" fmla="*/ 1286236 w 12192000"/>
              <a:gd name="connsiteY180" fmla="*/ 2233135 h 2237474"/>
              <a:gd name="connsiteX181" fmla="*/ 1283504 w 12192000"/>
              <a:gd name="connsiteY181" fmla="*/ 2233797 h 2237474"/>
              <a:gd name="connsiteX182" fmla="*/ 1279765 w 12192000"/>
              <a:gd name="connsiteY182" fmla="*/ 2229639 h 2237474"/>
              <a:gd name="connsiteX183" fmla="*/ 1195347 w 12192000"/>
              <a:gd name="connsiteY183" fmla="*/ 2212354 h 2237474"/>
              <a:gd name="connsiteX184" fmla="*/ 970251 w 12192000"/>
              <a:gd name="connsiteY184" fmla="*/ 2221029 h 2237474"/>
              <a:gd name="connsiteX185" fmla="*/ 812914 w 12192000"/>
              <a:gd name="connsiteY185" fmla="*/ 2202752 h 2237474"/>
              <a:gd name="connsiteX186" fmla="*/ 800195 w 12192000"/>
              <a:gd name="connsiteY186" fmla="*/ 2209407 h 2237474"/>
              <a:gd name="connsiteX187" fmla="*/ 784978 w 12192000"/>
              <a:gd name="connsiteY187" fmla="*/ 2212360 h 2237474"/>
              <a:gd name="connsiteX188" fmla="*/ 681987 w 12192000"/>
              <a:gd name="connsiteY188" fmla="*/ 2216757 h 2237474"/>
              <a:gd name="connsiteX189" fmla="*/ 669923 w 12192000"/>
              <a:gd name="connsiteY189" fmla="*/ 2211682 h 2237474"/>
              <a:gd name="connsiteX190" fmla="*/ 648680 w 12192000"/>
              <a:gd name="connsiteY190" fmla="*/ 2206229 h 2237474"/>
              <a:gd name="connsiteX191" fmla="*/ 597225 w 12192000"/>
              <a:gd name="connsiteY191" fmla="*/ 2180999 h 2237474"/>
              <a:gd name="connsiteX192" fmla="*/ 558449 w 12192000"/>
              <a:gd name="connsiteY192" fmla="*/ 2182346 h 2237474"/>
              <a:gd name="connsiteX193" fmla="*/ 550517 w 12192000"/>
              <a:gd name="connsiteY193" fmla="*/ 2182060 h 2237474"/>
              <a:gd name="connsiteX194" fmla="*/ 550309 w 12192000"/>
              <a:gd name="connsiteY194" fmla="*/ 2181825 h 2237474"/>
              <a:gd name="connsiteX195" fmla="*/ 541836 w 12192000"/>
              <a:gd name="connsiteY195" fmla="*/ 2181063 h 2237474"/>
              <a:gd name="connsiteX196" fmla="*/ 536057 w 12192000"/>
              <a:gd name="connsiteY196" fmla="*/ 2181537 h 2237474"/>
              <a:gd name="connsiteX197" fmla="*/ 520671 w 12192000"/>
              <a:gd name="connsiteY197" fmla="*/ 2180980 h 2237474"/>
              <a:gd name="connsiteX198" fmla="*/ 515024 w 12192000"/>
              <a:gd name="connsiteY198" fmla="*/ 2179258 h 2237474"/>
              <a:gd name="connsiteX199" fmla="*/ 512278 w 12192000"/>
              <a:gd name="connsiteY199" fmla="*/ 2176369 h 2237474"/>
              <a:gd name="connsiteX200" fmla="*/ 480419 w 12192000"/>
              <a:gd name="connsiteY200" fmla="*/ 2167807 h 2237474"/>
              <a:gd name="connsiteX201" fmla="*/ 413835 w 12192000"/>
              <a:gd name="connsiteY201" fmla="*/ 2156783 h 2237474"/>
              <a:gd name="connsiteX202" fmla="*/ 376513 w 12192000"/>
              <a:gd name="connsiteY202" fmla="*/ 2154014 h 2237474"/>
              <a:gd name="connsiteX203" fmla="*/ 273386 w 12192000"/>
              <a:gd name="connsiteY203" fmla="*/ 2142551 h 2237474"/>
              <a:gd name="connsiteX204" fmla="*/ 169207 w 12192000"/>
              <a:gd name="connsiteY204" fmla="*/ 2128100 h 2237474"/>
              <a:gd name="connsiteX205" fmla="*/ 93149 w 12192000"/>
              <a:gd name="connsiteY205" fmla="*/ 2105324 h 2237474"/>
              <a:gd name="connsiteX206" fmla="*/ 88109 w 12192000"/>
              <a:gd name="connsiteY206" fmla="*/ 2106704 h 2237474"/>
              <a:gd name="connsiteX207" fmla="*/ 80022 w 12192000"/>
              <a:gd name="connsiteY207" fmla="*/ 2107254 h 2237474"/>
              <a:gd name="connsiteX208" fmla="*/ 79717 w 12192000"/>
              <a:gd name="connsiteY208" fmla="*/ 2107046 h 2237474"/>
              <a:gd name="connsiteX209" fmla="*/ 72352 w 12192000"/>
              <a:gd name="connsiteY209" fmla="*/ 2107991 h 2237474"/>
              <a:gd name="connsiteX210" fmla="*/ 37645 w 12192000"/>
              <a:gd name="connsiteY210" fmla="*/ 2115401 h 2237474"/>
              <a:gd name="connsiteX211" fmla="*/ 4572 w 12192000"/>
              <a:gd name="connsiteY211" fmla="*/ 2111091 h 2237474"/>
              <a:gd name="connsiteX212" fmla="*/ 0 w 12192000"/>
              <a:gd name="connsiteY212" fmla="*/ 2110468 h 2237474"/>
              <a:gd name="connsiteX213" fmla="*/ 0 w 12192000"/>
              <a:gd name="connsiteY21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54894 w 12192000"/>
              <a:gd name="connsiteY80" fmla="*/ 1664428 h 2237474"/>
              <a:gd name="connsiteX81" fmla="*/ 6516595 w 12192000"/>
              <a:gd name="connsiteY81" fmla="*/ 1667475 h 2237474"/>
              <a:gd name="connsiteX82" fmla="*/ 6508541 w 12192000"/>
              <a:gd name="connsiteY82" fmla="*/ 1668757 h 2237474"/>
              <a:gd name="connsiteX83" fmla="*/ 6471012 w 12192000"/>
              <a:gd name="connsiteY83" fmla="*/ 1678604 h 2237474"/>
              <a:gd name="connsiteX84" fmla="*/ 6415265 w 12192000"/>
              <a:gd name="connsiteY84" fmla="*/ 1665317 h 2237474"/>
              <a:gd name="connsiteX85" fmla="*/ 6364035 w 12192000"/>
              <a:gd name="connsiteY85" fmla="*/ 1667683 h 2237474"/>
              <a:gd name="connsiteX86" fmla="*/ 6280959 w 12192000"/>
              <a:gd name="connsiteY86" fmla="*/ 1689329 h 2237474"/>
              <a:gd name="connsiteX87" fmla="*/ 6243319 w 12192000"/>
              <a:gd name="connsiteY87" fmla="*/ 1695560 h 2237474"/>
              <a:gd name="connsiteX88" fmla="*/ 6098321 w 12192000"/>
              <a:gd name="connsiteY88" fmla="*/ 1721646 h 2237474"/>
              <a:gd name="connsiteX89" fmla="*/ 5880652 w 12192000"/>
              <a:gd name="connsiteY89" fmla="*/ 1779643 h 2237474"/>
              <a:gd name="connsiteX90" fmla="*/ 5785959 w 12192000"/>
              <a:gd name="connsiteY90" fmla="*/ 1775307 h 2237474"/>
              <a:gd name="connsiteX91" fmla="*/ 5643534 w 12192000"/>
              <a:gd name="connsiteY91" fmla="*/ 1802919 h 2237474"/>
              <a:gd name="connsiteX92" fmla="*/ 5518799 w 12192000"/>
              <a:gd name="connsiteY92" fmla="*/ 1818312 h 2237474"/>
              <a:gd name="connsiteX93" fmla="*/ 5505014 w 12192000"/>
              <a:gd name="connsiteY93" fmla="*/ 1819259 h 2237474"/>
              <a:gd name="connsiteX94" fmla="*/ 5453307 w 12192000"/>
              <a:gd name="connsiteY94" fmla="*/ 1815450 h 2237474"/>
              <a:gd name="connsiteX95" fmla="*/ 5364192 w 12192000"/>
              <a:gd name="connsiteY95" fmla="*/ 1826074 h 2237474"/>
              <a:gd name="connsiteX96" fmla="*/ 5350380 w 12192000"/>
              <a:gd name="connsiteY96" fmla="*/ 1830891 h 2237474"/>
              <a:gd name="connsiteX97" fmla="*/ 5259633 w 12192000"/>
              <a:gd name="connsiteY97" fmla="*/ 1837160 h 2237474"/>
              <a:gd name="connsiteX98" fmla="*/ 5197513 w 12192000"/>
              <a:gd name="connsiteY98" fmla="*/ 1844718 h 2237474"/>
              <a:gd name="connsiteX99" fmla="*/ 5168852 w 12192000"/>
              <a:gd name="connsiteY99" fmla="*/ 1844846 h 2237474"/>
              <a:gd name="connsiteX100" fmla="*/ 5114927 w 12192000"/>
              <a:gd name="connsiteY100" fmla="*/ 1847827 h 2237474"/>
              <a:gd name="connsiteX101" fmla="*/ 5108970 w 12192000"/>
              <a:gd name="connsiteY101" fmla="*/ 1847935 h 2237474"/>
              <a:gd name="connsiteX102" fmla="*/ 5067961 w 12192000"/>
              <a:gd name="connsiteY102" fmla="*/ 1845917 h 2237474"/>
              <a:gd name="connsiteX103" fmla="*/ 5007075 w 12192000"/>
              <a:gd name="connsiteY103" fmla="*/ 1838626 h 2237474"/>
              <a:gd name="connsiteX104" fmla="*/ 4944087 w 12192000"/>
              <a:gd name="connsiteY104" fmla="*/ 1823332 h 2237474"/>
              <a:gd name="connsiteX105" fmla="*/ 4907662 w 12192000"/>
              <a:gd name="connsiteY105" fmla="*/ 1816900 h 2237474"/>
              <a:gd name="connsiteX106" fmla="*/ 4882386 w 12192000"/>
              <a:gd name="connsiteY106" fmla="*/ 1809844 h 2237474"/>
              <a:gd name="connsiteX107" fmla="*/ 4811440 w 12192000"/>
              <a:gd name="connsiteY107" fmla="*/ 1804655 h 2237474"/>
              <a:gd name="connsiteX108" fmla="*/ 4691075 w 12192000"/>
              <a:gd name="connsiteY108" fmla="*/ 1801389 h 2237474"/>
              <a:gd name="connsiteX109" fmla="*/ 4611738 w 12192000"/>
              <a:gd name="connsiteY109" fmla="*/ 1776964 h 2237474"/>
              <a:gd name="connsiteX110" fmla="*/ 4560070 w 12192000"/>
              <a:gd name="connsiteY110" fmla="*/ 1785640 h 2237474"/>
              <a:gd name="connsiteX111" fmla="*/ 4536503 w 12192000"/>
              <a:gd name="connsiteY111" fmla="*/ 1785334 h 2237474"/>
              <a:gd name="connsiteX112" fmla="*/ 4513724 w 12192000"/>
              <a:gd name="connsiteY112" fmla="*/ 1791996 h 2237474"/>
              <a:gd name="connsiteX113" fmla="*/ 4459810 w 12192000"/>
              <a:gd name="connsiteY113" fmla="*/ 1797886 h 2237474"/>
              <a:gd name="connsiteX114" fmla="*/ 4379064 w 12192000"/>
              <a:gd name="connsiteY114" fmla="*/ 1817177 h 2237474"/>
              <a:gd name="connsiteX115" fmla="*/ 4319209 w 12192000"/>
              <a:gd name="connsiteY115" fmla="*/ 1834833 h 2237474"/>
              <a:gd name="connsiteX116" fmla="*/ 4290981 w 12192000"/>
              <a:gd name="connsiteY116" fmla="*/ 1839677 h 2237474"/>
              <a:gd name="connsiteX117" fmla="*/ 4285792 w 12192000"/>
              <a:gd name="connsiteY117" fmla="*/ 1836231 h 2237474"/>
              <a:gd name="connsiteX118" fmla="*/ 4238372 w 12192000"/>
              <a:gd name="connsiteY118" fmla="*/ 1851480 h 2237474"/>
              <a:gd name="connsiteX119" fmla="*/ 4232517 w 12192000"/>
              <a:gd name="connsiteY119" fmla="*/ 1852567 h 2237474"/>
              <a:gd name="connsiteX120" fmla="*/ 4191732 w 12192000"/>
              <a:gd name="connsiteY120" fmla="*/ 1857328 h 2237474"/>
              <a:gd name="connsiteX121" fmla="*/ 4065532 w 12192000"/>
              <a:gd name="connsiteY121" fmla="*/ 1855477 h 2237474"/>
              <a:gd name="connsiteX122" fmla="*/ 4028460 w 12192000"/>
              <a:gd name="connsiteY122" fmla="*/ 1855137 h 2237474"/>
              <a:gd name="connsiteX123" fmla="*/ 4002267 w 12192000"/>
              <a:gd name="connsiteY123" fmla="*/ 1852352 h 2237474"/>
              <a:gd name="connsiteX124" fmla="*/ 3931396 w 12192000"/>
              <a:gd name="connsiteY124" fmla="*/ 1858915 h 2237474"/>
              <a:gd name="connsiteX125" fmla="*/ 3812162 w 12192000"/>
              <a:gd name="connsiteY125" fmla="*/ 1875501 h 2237474"/>
              <a:gd name="connsiteX126" fmla="*/ 3729530 w 12192000"/>
              <a:gd name="connsiteY126" fmla="*/ 1864513 h 2237474"/>
              <a:gd name="connsiteX127" fmla="*/ 3680177 w 12192000"/>
              <a:gd name="connsiteY127" fmla="*/ 1881552 h 2237474"/>
              <a:gd name="connsiteX128" fmla="*/ 3567259 w 12192000"/>
              <a:gd name="connsiteY128" fmla="*/ 1893482 h 2237474"/>
              <a:gd name="connsiteX129" fmla="*/ 3405770 w 12192000"/>
              <a:gd name="connsiteY129" fmla="*/ 1904591 h 2237474"/>
              <a:gd name="connsiteX130" fmla="*/ 3280097 w 12192000"/>
              <a:gd name="connsiteY130" fmla="*/ 1919610 h 2237474"/>
              <a:gd name="connsiteX131" fmla="*/ 3123424 w 12192000"/>
              <a:gd name="connsiteY131" fmla="*/ 1952930 h 2237474"/>
              <a:gd name="connsiteX132" fmla="*/ 3009910 w 12192000"/>
              <a:gd name="connsiteY132" fmla="*/ 1957866 h 2237474"/>
              <a:gd name="connsiteX133" fmla="*/ 2995934 w 12192000"/>
              <a:gd name="connsiteY133" fmla="*/ 1967085 h 2237474"/>
              <a:gd name="connsiteX134" fmla="*/ 2980071 w 12192000"/>
              <a:gd name="connsiteY134" fmla="*/ 1972988 h 2237474"/>
              <a:gd name="connsiteX135" fmla="*/ 2978094 w 12192000"/>
              <a:gd name="connsiteY135" fmla="*/ 1972369 h 2237474"/>
              <a:gd name="connsiteX136" fmla="*/ 2942858 w 12192000"/>
              <a:gd name="connsiteY136" fmla="*/ 1981367 h 2237474"/>
              <a:gd name="connsiteX137" fmla="*/ 2875436 w 12192000"/>
              <a:gd name="connsiteY137" fmla="*/ 1996977 h 2237474"/>
              <a:gd name="connsiteX138" fmla="*/ 2874892 w 12192000"/>
              <a:gd name="connsiteY138" fmla="*/ 1996085 h 2237474"/>
              <a:gd name="connsiteX139" fmla="*/ 2864145 w 12192000"/>
              <a:gd name="connsiteY139" fmla="*/ 1994061 h 2237474"/>
              <a:gd name="connsiteX140" fmla="*/ 2843662 w 12192000"/>
              <a:gd name="connsiteY140" fmla="*/ 1992498 h 2237474"/>
              <a:gd name="connsiteX141" fmla="*/ 2796128 w 12192000"/>
              <a:gd name="connsiteY141" fmla="*/ 1976403 h 2237474"/>
              <a:gd name="connsiteX142" fmla="*/ 2756784 w 12192000"/>
              <a:gd name="connsiteY142" fmla="*/ 1985116 h 2237474"/>
              <a:gd name="connsiteX143" fmla="*/ 2748833 w 12192000"/>
              <a:gd name="connsiteY143" fmla="*/ 1986323 h 2237474"/>
              <a:gd name="connsiteX144" fmla="*/ 2748661 w 12192000"/>
              <a:gd name="connsiteY144" fmla="*/ 1986122 h 2237474"/>
              <a:gd name="connsiteX145" fmla="*/ 2740251 w 12192000"/>
              <a:gd name="connsiteY145" fmla="*/ 1986946 h 2237474"/>
              <a:gd name="connsiteX146" fmla="*/ 2718916 w 12192000"/>
              <a:gd name="connsiteY146" fmla="*/ 1990867 h 2237474"/>
              <a:gd name="connsiteX147" fmla="*/ 2713522 w 12192000"/>
              <a:gd name="connsiteY147" fmla="*/ 1990173 h 2237474"/>
              <a:gd name="connsiteX148" fmla="*/ 2680597 w 12192000"/>
              <a:gd name="connsiteY148" fmla="*/ 1984996 h 2237474"/>
              <a:gd name="connsiteX149" fmla="*/ 2578178 w 12192000"/>
              <a:gd name="connsiteY149" fmla="*/ 1990531 h 2237474"/>
              <a:gd name="connsiteX150" fmla="*/ 2476147 w 12192000"/>
              <a:gd name="connsiteY150" fmla="*/ 1998305 h 2237474"/>
              <a:gd name="connsiteX151" fmla="*/ 2373568 w 12192000"/>
              <a:gd name="connsiteY151" fmla="*/ 2003219 h 2237474"/>
              <a:gd name="connsiteX152" fmla="*/ 2321399 w 12192000"/>
              <a:gd name="connsiteY152" fmla="*/ 1989467 h 2237474"/>
              <a:gd name="connsiteX153" fmla="*/ 2315525 w 12192000"/>
              <a:gd name="connsiteY153" fmla="*/ 1989708 h 2237474"/>
              <a:gd name="connsiteX154" fmla="*/ 2300792 w 12192000"/>
              <a:gd name="connsiteY154" fmla="*/ 1994290 h 2237474"/>
              <a:gd name="connsiteX155" fmla="*/ 2295469 w 12192000"/>
              <a:gd name="connsiteY155" fmla="*/ 1996659 h 2237474"/>
              <a:gd name="connsiteX156" fmla="*/ 2287219 w 12192000"/>
              <a:gd name="connsiteY156" fmla="*/ 1998750 h 2237474"/>
              <a:gd name="connsiteX157" fmla="*/ 2286948 w 12192000"/>
              <a:gd name="connsiteY157" fmla="*/ 1998596 h 2237474"/>
              <a:gd name="connsiteX158" fmla="*/ 2243069 w 12192000"/>
              <a:gd name="connsiteY158" fmla="*/ 2015111 h 2237474"/>
              <a:gd name="connsiteX159" fmla="*/ 2186609 w 12192000"/>
              <a:gd name="connsiteY159" fmla="*/ 2008263 h 2237474"/>
              <a:gd name="connsiteX160" fmla="*/ 2164831 w 12192000"/>
              <a:gd name="connsiteY160" fmla="*/ 2010143 h 2237474"/>
              <a:gd name="connsiteX161" fmla="*/ 2152836 w 12192000"/>
              <a:gd name="connsiteY161" fmla="*/ 2010048 h 2237474"/>
              <a:gd name="connsiteX162" fmla="*/ 2117102 w 12192000"/>
              <a:gd name="connsiteY162" fmla="*/ 2023004 h 2237474"/>
              <a:gd name="connsiteX163" fmla="*/ 2111935 w 12192000"/>
              <a:gd name="connsiteY163" fmla="*/ 2023163 h 2237474"/>
              <a:gd name="connsiteX164" fmla="*/ 2089991 w 12192000"/>
              <a:gd name="connsiteY164" fmla="*/ 2034193 h 2237474"/>
              <a:gd name="connsiteX165" fmla="*/ 2058061 w 12192000"/>
              <a:gd name="connsiteY165" fmla="*/ 2047942 h 2237474"/>
              <a:gd name="connsiteX166" fmla="*/ 2055737 w 12192000"/>
              <a:gd name="connsiteY166" fmla="*/ 2047704 h 2237474"/>
              <a:gd name="connsiteX167" fmla="*/ 2042244 w 12192000"/>
              <a:gd name="connsiteY167" fmla="*/ 2055560 h 2237474"/>
              <a:gd name="connsiteX168" fmla="*/ 1976224 w 12192000"/>
              <a:gd name="connsiteY168" fmla="*/ 2074257 h 2237474"/>
              <a:gd name="connsiteX169" fmla="*/ 1877728 w 12192000"/>
              <a:gd name="connsiteY169" fmla="*/ 2101004 h 2237474"/>
              <a:gd name="connsiteX170" fmla="*/ 1759056 w 12192000"/>
              <a:gd name="connsiteY170" fmla="*/ 2125608 h 2237474"/>
              <a:gd name="connsiteX171" fmla="*/ 1637948 w 12192000"/>
              <a:gd name="connsiteY171" fmla="*/ 2172597 h 2237474"/>
              <a:gd name="connsiteX172" fmla="*/ 1434549 w 12192000"/>
              <a:gd name="connsiteY172" fmla="*/ 2234522 h 2237474"/>
              <a:gd name="connsiteX173" fmla="*/ 1398481 w 12192000"/>
              <a:gd name="connsiteY173" fmla="*/ 2237074 h 2237474"/>
              <a:gd name="connsiteX174" fmla="*/ 1398407 w 12192000"/>
              <a:gd name="connsiteY174" fmla="*/ 2237095 h 2237474"/>
              <a:gd name="connsiteX175" fmla="*/ 1370962 w 12192000"/>
              <a:gd name="connsiteY175" fmla="*/ 2237474 h 2237474"/>
              <a:gd name="connsiteX176" fmla="*/ 1356367 w 12192000"/>
              <a:gd name="connsiteY176" fmla="*/ 2235089 h 2237474"/>
              <a:gd name="connsiteX177" fmla="*/ 1324828 w 12192000"/>
              <a:gd name="connsiteY177" fmla="*/ 2231968 h 2237474"/>
              <a:gd name="connsiteX178" fmla="*/ 1297744 w 12192000"/>
              <a:gd name="connsiteY178" fmla="*/ 2235849 h 2237474"/>
              <a:gd name="connsiteX179" fmla="*/ 1286236 w 12192000"/>
              <a:gd name="connsiteY179" fmla="*/ 2233135 h 2237474"/>
              <a:gd name="connsiteX180" fmla="*/ 1283504 w 12192000"/>
              <a:gd name="connsiteY180" fmla="*/ 2233797 h 2237474"/>
              <a:gd name="connsiteX181" fmla="*/ 1279765 w 12192000"/>
              <a:gd name="connsiteY181" fmla="*/ 2229639 h 2237474"/>
              <a:gd name="connsiteX182" fmla="*/ 1195347 w 12192000"/>
              <a:gd name="connsiteY182" fmla="*/ 2212354 h 2237474"/>
              <a:gd name="connsiteX183" fmla="*/ 970251 w 12192000"/>
              <a:gd name="connsiteY183" fmla="*/ 2221029 h 2237474"/>
              <a:gd name="connsiteX184" fmla="*/ 812914 w 12192000"/>
              <a:gd name="connsiteY184" fmla="*/ 2202752 h 2237474"/>
              <a:gd name="connsiteX185" fmla="*/ 800195 w 12192000"/>
              <a:gd name="connsiteY185" fmla="*/ 2209407 h 2237474"/>
              <a:gd name="connsiteX186" fmla="*/ 784978 w 12192000"/>
              <a:gd name="connsiteY186" fmla="*/ 2212360 h 2237474"/>
              <a:gd name="connsiteX187" fmla="*/ 681987 w 12192000"/>
              <a:gd name="connsiteY187" fmla="*/ 2216757 h 2237474"/>
              <a:gd name="connsiteX188" fmla="*/ 669923 w 12192000"/>
              <a:gd name="connsiteY188" fmla="*/ 2211682 h 2237474"/>
              <a:gd name="connsiteX189" fmla="*/ 648680 w 12192000"/>
              <a:gd name="connsiteY189" fmla="*/ 2206229 h 2237474"/>
              <a:gd name="connsiteX190" fmla="*/ 597225 w 12192000"/>
              <a:gd name="connsiteY190" fmla="*/ 2180999 h 2237474"/>
              <a:gd name="connsiteX191" fmla="*/ 558449 w 12192000"/>
              <a:gd name="connsiteY191" fmla="*/ 2182346 h 2237474"/>
              <a:gd name="connsiteX192" fmla="*/ 550517 w 12192000"/>
              <a:gd name="connsiteY192" fmla="*/ 2182060 h 2237474"/>
              <a:gd name="connsiteX193" fmla="*/ 550309 w 12192000"/>
              <a:gd name="connsiteY193" fmla="*/ 2181825 h 2237474"/>
              <a:gd name="connsiteX194" fmla="*/ 541836 w 12192000"/>
              <a:gd name="connsiteY194" fmla="*/ 2181063 h 2237474"/>
              <a:gd name="connsiteX195" fmla="*/ 536057 w 12192000"/>
              <a:gd name="connsiteY195" fmla="*/ 2181537 h 2237474"/>
              <a:gd name="connsiteX196" fmla="*/ 520671 w 12192000"/>
              <a:gd name="connsiteY196" fmla="*/ 2180980 h 2237474"/>
              <a:gd name="connsiteX197" fmla="*/ 515024 w 12192000"/>
              <a:gd name="connsiteY197" fmla="*/ 2179258 h 2237474"/>
              <a:gd name="connsiteX198" fmla="*/ 512278 w 12192000"/>
              <a:gd name="connsiteY198" fmla="*/ 2176369 h 2237474"/>
              <a:gd name="connsiteX199" fmla="*/ 480419 w 12192000"/>
              <a:gd name="connsiteY199" fmla="*/ 2167807 h 2237474"/>
              <a:gd name="connsiteX200" fmla="*/ 413835 w 12192000"/>
              <a:gd name="connsiteY200" fmla="*/ 2156783 h 2237474"/>
              <a:gd name="connsiteX201" fmla="*/ 376513 w 12192000"/>
              <a:gd name="connsiteY201" fmla="*/ 2154014 h 2237474"/>
              <a:gd name="connsiteX202" fmla="*/ 273386 w 12192000"/>
              <a:gd name="connsiteY202" fmla="*/ 2142551 h 2237474"/>
              <a:gd name="connsiteX203" fmla="*/ 169207 w 12192000"/>
              <a:gd name="connsiteY203" fmla="*/ 2128100 h 2237474"/>
              <a:gd name="connsiteX204" fmla="*/ 93149 w 12192000"/>
              <a:gd name="connsiteY204" fmla="*/ 2105324 h 2237474"/>
              <a:gd name="connsiteX205" fmla="*/ 88109 w 12192000"/>
              <a:gd name="connsiteY205" fmla="*/ 2106704 h 2237474"/>
              <a:gd name="connsiteX206" fmla="*/ 80022 w 12192000"/>
              <a:gd name="connsiteY206" fmla="*/ 2107254 h 2237474"/>
              <a:gd name="connsiteX207" fmla="*/ 79717 w 12192000"/>
              <a:gd name="connsiteY207" fmla="*/ 2107046 h 2237474"/>
              <a:gd name="connsiteX208" fmla="*/ 72352 w 12192000"/>
              <a:gd name="connsiteY208" fmla="*/ 2107991 h 2237474"/>
              <a:gd name="connsiteX209" fmla="*/ 37645 w 12192000"/>
              <a:gd name="connsiteY209" fmla="*/ 2115401 h 2237474"/>
              <a:gd name="connsiteX210" fmla="*/ 4572 w 12192000"/>
              <a:gd name="connsiteY210" fmla="*/ 2111091 h 2237474"/>
              <a:gd name="connsiteX211" fmla="*/ 0 w 12192000"/>
              <a:gd name="connsiteY211" fmla="*/ 2110468 h 2237474"/>
              <a:gd name="connsiteX212" fmla="*/ 0 w 12192000"/>
              <a:gd name="connsiteY21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415265 w 12192000"/>
              <a:gd name="connsiteY83" fmla="*/ 1665317 h 2237474"/>
              <a:gd name="connsiteX84" fmla="*/ 6364035 w 12192000"/>
              <a:gd name="connsiteY84" fmla="*/ 1667683 h 2237474"/>
              <a:gd name="connsiteX85" fmla="*/ 6280959 w 12192000"/>
              <a:gd name="connsiteY85" fmla="*/ 1689329 h 2237474"/>
              <a:gd name="connsiteX86" fmla="*/ 6243319 w 12192000"/>
              <a:gd name="connsiteY86" fmla="*/ 1695560 h 2237474"/>
              <a:gd name="connsiteX87" fmla="*/ 6098321 w 12192000"/>
              <a:gd name="connsiteY87" fmla="*/ 1721646 h 2237474"/>
              <a:gd name="connsiteX88" fmla="*/ 5880652 w 12192000"/>
              <a:gd name="connsiteY88" fmla="*/ 1779643 h 2237474"/>
              <a:gd name="connsiteX89" fmla="*/ 5785959 w 12192000"/>
              <a:gd name="connsiteY89" fmla="*/ 1775307 h 2237474"/>
              <a:gd name="connsiteX90" fmla="*/ 5643534 w 12192000"/>
              <a:gd name="connsiteY90" fmla="*/ 1802919 h 2237474"/>
              <a:gd name="connsiteX91" fmla="*/ 5518799 w 12192000"/>
              <a:gd name="connsiteY91" fmla="*/ 1818312 h 2237474"/>
              <a:gd name="connsiteX92" fmla="*/ 5505014 w 12192000"/>
              <a:gd name="connsiteY92" fmla="*/ 1819259 h 2237474"/>
              <a:gd name="connsiteX93" fmla="*/ 5453307 w 12192000"/>
              <a:gd name="connsiteY93" fmla="*/ 1815450 h 2237474"/>
              <a:gd name="connsiteX94" fmla="*/ 5364192 w 12192000"/>
              <a:gd name="connsiteY94" fmla="*/ 1826074 h 2237474"/>
              <a:gd name="connsiteX95" fmla="*/ 5350380 w 12192000"/>
              <a:gd name="connsiteY95" fmla="*/ 1830891 h 2237474"/>
              <a:gd name="connsiteX96" fmla="*/ 5259633 w 12192000"/>
              <a:gd name="connsiteY96" fmla="*/ 1837160 h 2237474"/>
              <a:gd name="connsiteX97" fmla="*/ 5197513 w 12192000"/>
              <a:gd name="connsiteY97" fmla="*/ 1844718 h 2237474"/>
              <a:gd name="connsiteX98" fmla="*/ 5168852 w 12192000"/>
              <a:gd name="connsiteY98" fmla="*/ 1844846 h 2237474"/>
              <a:gd name="connsiteX99" fmla="*/ 5114927 w 12192000"/>
              <a:gd name="connsiteY99" fmla="*/ 1847827 h 2237474"/>
              <a:gd name="connsiteX100" fmla="*/ 5108970 w 12192000"/>
              <a:gd name="connsiteY100" fmla="*/ 1847935 h 2237474"/>
              <a:gd name="connsiteX101" fmla="*/ 5067961 w 12192000"/>
              <a:gd name="connsiteY101" fmla="*/ 1845917 h 2237474"/>
              <a:gd name="connsiteX102" fmla="*/ 5007075 w 12192000"/>
              <a:gd name="connsiteY102" fmla="*/ 1838626 h 2237474"/>
              <a:gd name="connsiteX103" fmla="*/ 4944087 w 12192000"/>
              <a:gd name="connsiteY103" fmla="*/ 1823332 h 2237474"/>
              <a:gd name="connsiteX104" fmla="*/ 4907662 w 12192000"/>
              <a:gd name="connsiteY104" fmla="*/ 1816900 h 2237474"/>
              <a:gd name="connsiteX105" fmla="*/ 4882386 w 12192000"/>
              <a:gd name="connsiteY105" fmla="*/ 1809844 h 2237474"/>
              <a:gd name="connsiteX106" fmla="*/ 4811440 w 12192000"/>
              <a:gd name="connsiteY106" fmla="*/ 1804655 h 2237474"/>
              <a:gd name="connsiteX107" fmla="*/ 4691075 w 12192000"/>
              <a:gd name="connsiteY107" fmla="*/ 1801389 h 2237474"/>
              <a:gd name="connsiteX108" fmla="*/ 4611738 w 12192000"/>
              <a:gd name="connsiteY108" fmla="*/ 1776964 h 2237474"/>
              <a:gd name="connsiteX109" fmla="*/ 4560070 w 12192000"/>
              <a:gd name="connsiteY109" fmla="*/ 1785640 h 2237474"/>
              <a:gd name="connsiteX110" fmla="*/ 4536503 w 12192000"/>
              <a:gd name="connsiteY110" fmla="*/ 1785334 h 2237474"/>
              <a:gd name="connsiteX111" fmla="*/ 4513724 w 12192000"/>
              <a:gd name="connsiteY111" fmla="*/ 1791996 h 2237474"/>
              <a:gd name="connsiteX112" fmla="*/ 4459810 w 12192000"/>
              <a:gd name="connsiteY112" fmla="*/ 1797886 h 2237474"/>
              <a:gd name="connsiteX113" fmla="*/ 4379064 w 12192000"/>
              <a:gd name="connsiteY113" fmla="*/ 1817177 h 2237474"/>
              <a:gd name="connsiteX114" fmla="*/ 4319209 w 12192000"/>
              <a:gd name="connsiteY114" fmla="*/ 1834833 h 2237474"/>
              <a:gd name="connsiteX115" fmla="*/ 4290981 w 12192000"/>
              <a:gd name="connsiteY115" fmla="*/ 1839677 h 2237474"/>
              <a:gd name="connsiteX116" fmla="*/ 4285792 w 12192000"/>
              <a:gd name="connsiteY116" fmla="*/ 1836231 h 2237474"/>
              <a:gd name="connsiteX117" fmla="*/ 4238372 w 12192000"/>
              <a:gd name="connsiteY117" fmla="*/ 1851480 h 2237474"/>
              <a:gd name="connsiteX118" fmla="*/ 4232517 w 12192000"/>
              <a:gd name="connsiteY118" fmla="*/ 1852567 h 2237474"/>
              <a:gd name="connsiteX119" fmla="*/ 4191732 w 12192000"/>
              <a:gd name="connsiteY119" fmla="*/ 1857328 h 2237474"/>
              <a:gd name="connsiteX120" fmla="*/ 4065532 w 12192000"/>
              <a:gd name="connsiteY120" fmla="*/ 1855477 h 2237474"/>
              <a:gd name="connsiteX121" fmla="*/ 4028460 w 12192000"/>
              <a:gd name="connsiteY121" fmla="*/ 1855137 h 2237474"/>
              <a:gd name="connsiteX122" fmla="*/ 4002267 w 12192000"/>
              <a:gd name="connsiteY122" fmla="*/ 1852352 h 2237474"/>
              <a:gd name="connsiteX123" fmla="*/ 3931396 w 12192000"/>
              <a:gd name="connsiteY123" fmla="*/ 1858915 h 2237474"/>
              <a:gd name="connsiteX124" fmla="*/ 3812162 w 12192000"/>
              <a:gd name="connsiteY124" fmla="*/ 1875501 h 2237474"/>
              <a:gd name="connsiteX125" fmla="*/ 3729530 w 12192000"/>
              <a:gd name="connsiteY125" fmla="*/ 1864513 h 2237474"/>
              <a:gd name="connsiteX126" fmla="*/ 3680177 w 12192000"/>
              <a:gd name="connsiteY126" fmla="*/ 1881552 h 2237474"/>
              <a:gd name="connsiteX127" fmla="*/ 3567259 w 12192000"/>
              <a:gd name="connsiteY127" fmla="*/ 1893482 h 2237474"/>
              <a:gd name="connsiteX128" fmla="*/ 3405770 w 12192000"/>
              <a:gd name="connsiteY128" fmla="*/ 1904591 h 2237474"/>
              <a:gd name="connsiteX129" fmla="*/ 3280097 w 12192000"/>
              <a:gd name="connsiteY129" fmla="*/ 1919610 h 2237474"/>
              <a:gd name="connsiteX130" fmla="*/ 3123424 w 12192000"/>
              <a:gd name="connsiteY130" fmla="*/ 1952930 h 2237474"/>
              <a:gd name="connsiteX131" fmla="*/ 3009910 w 12192000"/>
              <a:gd name="connsiteY131" fmla="*/ 1957866 h 2237474"/>
              <a:gd name="connsiteX132" fmla="*/ 2995934 w 12192000"/>
              <a:gd name="connsiteY132" fmla="*/ 1967085 h 2237474"/>
              <a:gd name="connsiteX133" fmla="*/ 2980071 w 12192000"/>
              <a:gd name="connsiteY133" fmla="*/ 1972988 h 2237474"/>
              <a:gd name="connsiteX134" fmla="*/ 2978094 w 12192000"/>
              <a:gd name="connsiteY134" fmla="*/ 1972369 h 2237474"/>
              <a:gd name="connsiteX135" fmla="*/ 2942858 w 12192000"/>
              <a:gd name="connsiteY135" fmla="*/ 1981367 h 2237474"/>
              <a:gd name="connsiteX136" fmla="*/ 2875436 w 12192000"/>
              <a:gd name="connsiteY136" fmla="*/ 1996977 h 2237474"/>
              <a:gd name="connsiteX137" fmla="*/ 2874892 w 12192000"/>
              <a:gd name="connsiteY137" fmla="*/ 1996085 h 2237474"/>
              <a:gd name="connsiteX138" fmla="*/ 2864145 w 12192000"/>
              <a:gd name="connsiteY138" fmla="*/ 1994061 h 2237474"/>
              <a:gd name="connsiteX139" fmla="*/ 2843662 w 12192000"/>
              <a:gd name="connsiteY139" fmla="*/ 1992498 h 2237474"/>
              <a:gd name="connsiteX140" fmla="*/ 2796128 w 12192000"/>
              <a:gd name="connsiteY140" fmla="*/ 1976403 h 2237474"/>
              <a:gd name="connsiteX141" fmla="*/ 2756784 w 12192000"/>
              <a:gd name="connsiteY141" fmla="*/ 1985116 h 2237474"/>
              <a:gd name="connsiteX142" fmla="*/ 2748833 w 12192000"/>
              <a:gd name="connsiteY142" fmla="*/ 1986323 h 2237474"/>
              <a:gd name="connsiteX143" fmla="*/ 2748661 w 12192000"/>
              <a:gd name="connsiteY143" fmla="*/ 1986122 h 2237474"/>
              <a:gd name="connsiteX144" fmla="*/ 2740251 w 12192000"/>
              <a:gd name="connsiteY144" fmla="*/ 1986946 h 2237474"/>
              <a:gd name="connsiteX145" fmla="*/ 2718916 w 12192000"/>
              <a:gd name="connsiteY145" fmla="*/ 1990867 h 2237474"/>
              <a:gd name="connsiteX146" fmla="*/ 2713522 w 12192000"/>
              <a:gd name="connsiteY146" fmla="*/ 1990173 h 2237474"/>
              <a:gd name="connsiteX147" fmla="*/ 2680597 w 12192000"/>
              <a:gd name="connsiteY147" fmla="*/ 1984996 h 2237474"/>
              <a:gd name="connsiteX148" fmla="*/ 2578178 w 12192000"/>
              <a:gd name="connsiteY148" fmla="*/ 1990531 h 2237474"/>
              <a:gd name="connsiteX149" fmla="*/ 2476147 w 12192000"/>
              <a:gd name="connsiteY149" fmla="*/ 1998305 h 2237474"/>
              <a:gd name="connsiteX150" fmla="*/ 2373568 w 12192000"/>
              <a:gd name="connsiteY150" fmla="*/ 2003219 h 2237474"/>
              <a:gd name="connsiteX151" fmla="*/ 2321399 w 12192000"/>
              <a:gd name="connsiteY151" fmla="*/ 1989467 h 2237474"/>
              <a:gd name="connsiteX152" fmla="*/ 2315525 w 12192000"/>
              <a:gd name="connsiteY152" fmla="*/ 1989708 h 2237474"/>
              <a:gd name="connsiteX153" fmla="*/ 2300792 w 12192000"/>
              <a:gd name="connsiteY153" fmla="*/ 1994290 h 2237474"/>
              <a:gd name="connsiteX154" fmla="*/ 2295469 w 12192000"/>
              <a:gd name="connsiteY154" fmla="*/ 1996659 h 2237474"/>
              <a:gd name="connsiteX155" fmla="*/ 2287219 w 12192000"/>
              <a:gd name="connsiteY155" fmla="*/ 1998750 h 2237474"/>
              <a:gd name="connsiteX156" fmla="*/ 2286948 w 12192000"/>
              <a:gd name="connsiteY156" fmla="*/ 1998596 h 2237474"/>
              <a:gd name="connsiteX157" fmla="*/ 2243069 w 12192000"/>
              <a:gd name="connsiteY157" fmla="*/ 2015111 h 2237474"/>
              <a:gd name="connsiteX158" fmla="*/ 2186609 w 12192000"/>
              <a:gd name="connsiteY158" fmla="*/ 2008263 h 2237474"/>
              <a:gd name="connsiteX159" fmla="*/ 2164831 w 12192000"/>
              <a:gd name="connsiteY159" fmla="*/ 2010143 h 2237474"/>
              <a:gd name="connsiteX160" fmla="*/ 2152836 w 12192000"/>
              <a:gd name="connsiteY160" fmla="*/ 2010048 h 2237474"/>
              <a:gd name="connsiteX161" fmla="*/ 2117102 w 12192000"/>
              <a:gd name="connsiteY161" fmla="*/ 2023004 h 2237474"/>
              <a:gd name="connsiteX162" fmla="*/ 2111935 w 12192000"/>
              <a:gd name="connsiteY162" fmla="*/ 2023163 h 2237474"/>
              <a:gd name="connsiteX163" fmla="*/ 2089991 w 12192000"/>
              <a:gd name="connsiteY163" fmla="*/ 2034193 h 2237474"/>
              <a:gd name="connsiteX164" fmla="*/ 2058061 w 12192000"/>
              <a:gd name="connsiteY164" fmla="*/ 2047942 h 2237474"/>
              <a:gd name="connsiteX165" fmla="*/ 2055737 w 12192000"/>
              <a:gd name="connsiteY165" fmla="*/ 2047704 h 2237474"/>
              <a:gd name="connsiteX166" fmla="*/ 2042244 w 12192000"/>
              <a:gd name="connsiteY166" fmla="*/ 2055560 h 2237474"/>
              <a:gd name="connsiteX167" fmla="*/ 1976224 w 12192000"/>
              <a:gd name="connsiteY167" fmla="*/ 2074257 h 2237474"/>
              <a:gd name="connsiteX168" fmla="*/ 1877728 w 12192000"/>
              <a:gd name="connsiteY168" fmla="*/ 2101004 h 2237474"/>
              <a:gd name="connsiteX169" fmla="*/ 1759056 w 12192000"/>
              <a:gd name="connsiteY169" fmla="*/ 2125608 h 2237474"/>
              <a:gd name="connsiteX170" fmla="*/ 1637948 w 12192000"/>
              <a:gd name="connsiteY170" fmla="*/ 2172597 h 2237474"/>
              <a:gd name="connsiteX171" fmla="*/ 1434549 w 12192000"/>
              <a:gd name="connsiteY171" fmla="*/ 2234522 h 2237474"/>
              <a:gd name="connsiteX172" fmla="*/ 1398481 w 12192000"/>
              <a:gd name="connsiteY172" fmla="*/ 2237074 h 2237474"/>
              <a:gd name="connsiteX173" fmla="*/ 1398407 w 12192000"/>
              <a:gd name="connsiteY173" fmla="*/ 2237095 h 2237474"/>
              <a:gd name="connsiteX174" fmla="*/ 1370962 w 12192000"/>
              <a:gd name="connsiteY174" fmla="*/ 2237474 h 2237474"/>
              <a:gd name="connsiteX175" fmla="*/ 1356367 w 12192000"/>
              <a:gd name="connsiteY175" fmla="*/ 2235089 h 2237474"/>
              <a:gd name="connsiteX176" fmla="*/ 1324828 w 12192000"/>
              <a:gd name="connsiteY176" fmla="*/ 2231968 h 2237474"/>
              <a:gd name="connsiteX177" fmla="*/ 1297744 w 12192000"/>
              <a:gd name="connsiteY177" fmla="*/ 2235849 h 2237474"/>
              <a:gd name="connsiteX178" fmla="*/ 1286236 w 12192000"/>
              <a:gd name="connsiteY178" fmla="*/ 2233135 h 2237474"/>
              <a:gd name="connsiteX179" fmla="*/ 1283504 w 12192000"/>
              <a:gd name="connsiteY179" fmla="*/ 2233797 h 2237474"/>
              <a:gd name="connsiteX180" fmla="*/ 1279765 w 12192000"/>
              <a:gd name="connsiteY180" fmla="*/ 2229639 h 2237474"/>
              <a:gd name="connsiteX181" fmla="*/ 1195347 w 12192000"/>
              <a:gd name="connsiteY181" fmla="*/ 2212354 h 2237474"/>
              <a:gd name="connsiteX182" fmla="*/ 970251 w 12192000"/>
              <a:gd name="connsiteY182" fmla="*/ 2221029 h 2237474"/>
              <a:gd name="connsiteX183" fmla="*/ 812914 w 12192000"/>
              <a:gd name="connsiteY183" fmla="*/ 2202752 h 2237474"/>
              <a:gd name="connsiteX184" fmla="*/ 800195 w 12192000"/>
              <a:gd name="connsiteY184" fmla="*/ 2209407 h 2237474"/>
              <a:gd name="connsiteX185" fmla="*/ 784978 w 12192000"/>
              <a:gd name="connsiteY185" fmla="*/ 2212360 h 2237474"/>
              <a:gd name="connsiteX186" fmla="*/ 681987 w 12192000"/>
              <a:gd name="connsiteY186" fmla="*/ 2216757 h 2237474"/>
              <a:gd name="connsiteX187" fmla="*/ 669923 w 12192000"/>
              <a:gd name="connsiteY187" fmla="*/ 2211682 h 2237474"/>
              <a:gd name="connsiteX188" fmla="*/ 648680 w 12192000"/>
              <a:gd name="connsiteY188" fmla="*/ 2206229 h 2237474"/>
              <a:gd name="connsiteX189" fmla="*/ 597225 w 12192000"/>
              <a:gd name="connsiteY189" fmla="*/ 2180999 h 2237474"/>
              <a:gd name="connsiteX190" fmla="*/ 558449 w 12192000"/>
              <a:gd name="connsiteY190" fmla="*/ 2182346 h 2237474"/>
              <a:gd name="connsiteX191" fmla="*/ 550517 w 12192000"/>
              <a:gd name="connsiteY191" fmla="*/ 2182060 h 2237474"/>
              <a:gd name="connsiteX192" fmla="*/ 550309 w 12192000"/>
              <a:gd name="connsiteY192" fmla="*/ 2181825 h 2237474"/>
              <a:gd name="connsiteX193" fmla="*/ 541836 w 12192000"/>
              <a:gd name="connsiteY193" fmla="*/ 2181063 h 2237474"/>
              <a:gd name="connsiteX194" fmla="*/ 536057 w 12192000"/>
              <a:gd name="connsiteY194" fmla="*/ 2181537 h 2237474"/>
              <a:gd name="connsiteX195" fmla="*/ 520671 w 12192000"/>
              <a:gd name="connsiteY195" fmla="*/ 2180980 h 2237474"/>
              <a:gd name="connsiteX196" fmla="*/ 515024 w 12192000"/>
              <a:gd name="connsiteY196" fmla="*/ 2179258 h 2237474"/>
              <a:gd name="connsiteX197" fmla="*/ 512278 w 12192000"/>
              <a:gd name="connsiteY197" fmla="*/ 2176369 h 2237474"/>
              <a:gd name="connsiteX198" fmla="*/ 480419 w 12192000"/>
              <a:gd name="connsiteY198" fmla="*/ 2167807 h 2237474"/>
              <a:gd name="connsiteX199" fmla="*/ 413835 w 12192000"/>
              <a:gd name="connsiteY199" fmla="*/ 2156783 h 2237474"/>
              <a:gd name="connsiteX200" fmla="*/ 376513 w 12192000"/>
              <a:gd name="connsiteY200" fmla="*/ 2154014 h 2237474"/>
              <a:gd name="connsiteX201" fmla="*/ 273386 w 12192000"/>
              <a:gd name="connsiteY201" fmla="*/ 2142551 h 2237474"/>
              <a:gd name="connsiteX202" fmla="*/ 169207 w 12192000"/>
              <a:gd name="connsiteY202" fmla="*/ 2128100 h 2237474"/>
              <a:gd name="connsiteX203" fmla="*/ 93149 w 12192000"/>
              <a:gd name="connsiteY203" fmla="*/ 2105324 h 2237474"/>
              <a:gd name="connsiteX204" fmla="*/ 88109 w 12192000"/>
              <a:gd name="connsiteY204" fmla="*/ 2106704 h 2237474"/>
              <a:gd name="connsiteX205" fmla="*/ 80022 w 12192000"/>
              <a:gd name="connsiteY205" fmla="*/ 2107254 h 2237474"/>
              <a:gd name="connsiteX206" fmla="*/ 79717 w 12192000"/>
              <a:gd name="connsiteY206" fmla="*/ 2107046 h 2237474"/>
              <a:gd name="connsiteX207" fmla="*/ 72352 w 12192000"/>
              <a:gd name="connsiteY207" fmla="*/ 2107991 h 2237474"/>
              <a:gd name="connsiteX208" fmla="*/ 37645 w 12192000"/>
              <a:gd name="connsiteY208" fmla="*/ 2115401 h 2237474"/>
              <a:gd name="connsiteX209" fmla="*/ 4572 w 12192000"/>
              <a:gd name="connsiteY209" fmla="*/ 2111091 h 2237474"/>
              <a:gd name="connsiteX210" fmla="*/ 0 w 12192000"/>
              <a:gd name="connsiteY210" fmla="*/ 2110468 h 2237474"/>
              <a:gd name="connsiteX211" fmla="*/ 0 w 12192000"/>
              <a:gd name="connsiteY21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364035 w 12192000"/>
              <a:gd name="connsiteY83" fmla="*/ 1667683 h 2237474"/>
              <a:gd name="connsiteX84" fmla="*/ 6280959 w 12192000"/>
              <a:gd name="connsiteY84" fmla="*/ 1689329 h 2237474"/>
              <a:gd name="connsiteX85" fmla="*/ 6243319 w 12192000"/>
              <a:gd name="connsiteY85" fmla="*/ 1695560 h 2237474"/>
              <a:gd name="connsiteX86" fmla="*/ 6098321 w 12192000"/>
              <a:gd name="connsiteY86" fmla="*/ 1721646 h 2237474"/>
              <a:gd name="connsiteX87" fmla="*/ 5880652 w 12192000"/>
              <a:gd name="connsiteY87" fmla="*/ 1779643 h 2237474"/>
              <a:gd name="connsiteX88" fmla="*/ 5785959 w 12192000"/>
              <a:gd name="connsiteY88" fmla="*/ 1775307 h 2237474"/>
              <a:gd name="connsiteX89" fmla="*/ 5643534 w 12192000"/>
              <a:gd name="connsiteY89" fmla="*/ 1802919 h 2237474"/>
              <a:gd name="connsiteX90" fmla="*/ 5518799 w 12192000"/>
              <a:gd name="connsiteY90" fmla="*/ 1818312 h 2237474"/>
              <a:gd name="connsiteX91" fmla="*/ 5505014 w 12192000"/>
              <a:gd name="connsiteY91" fmla="*/ 1819259 h 2237474"/>
              <a:gd name="connsiteX92" fmla="*/ 5453307 w 12192000"/>
              <a:gd name="connsiteY92" fmla="*/ 1815450 h 2237474"/>
              <a:gd name="connsiteX93" fmla="*/ 5364192 w 12192000"/>
              <a:gd name="connsiteY93" fmla="*/ 1826074 h 2237474"/>
              <a:gd name="connsiteX94" fmla="*/ 5350380 w 12192000"/>
              <a:gd name="connsiteY94" fmla="*/ 1830891 h 2237474"/>
              <a:gd name="connsiteX95" fmla="*/ 5259633 w 12192000"/>
              <a:gd name="connsiteY95" fmla="*/ 1837160 h 2237474"/>
              <a:gd name="connsiteX96" fmla="*/ 5197513 w 12192000"/>
              <a:gd name="connsiteY96" fmla="*/ 1844718 h 2237474"/>
              <a:gd name="connsiteX97" fmla="*/ 5168852 w 12192000"/>
              <a:gd name="connsiteY97" fmla="*/ 1844846 h 2237474"/>
              <a:gd name="connsiteX98" fmla="*/ 5114927 w 12192000"/>
              <a:gd name="connsiteY98" fmla="*/ 1847827 h 2237474"/>
              <a:gd name="connsiteX99" fmla="*/ 5108970 w 12192000"/>
              <a:gd name="connsiteY99" fmla="*/ 1847935 h 2237474"/>
              <a:gd name="connsiteX100" fmla="*/ 5067961 w 12192000"/>
              <a:gd name="connsiteY100" fmla="*/ 1845917 h 2237474"/>
              <a:gd name="connsiteX101" fmla="*/ 5007075 w 12192000"/>
              <a:gd name="connsiteY101" fmla="*/ 1838626 h 2237474"/>
              <a:gd name="connsiteX102" fmla="*/ 4944087 w 12192000"/>
              <a:gd name="connsiteY102" fmla="*/ 1823332 h 2237474"/>
              <a:gd name="connsiteX103" fmla="*/ 4907662 w 12192000"/>
              <a:gd name="connsiteY103" fmla="*/ 1816900 h 2237474"/>
              <a:gd name="connsiteX104" fmla="*/ 4882386 w 12192000"/>
              <a:gd name="connsiteY104" fmla="*/ 1809844 h 2237474"/>
              <a:gd name="connsiteX105" fmla="*/ 4811440 w 12192000"/>
              <a:gd name="connsiteY105" fmla="*/ 1804655 h 2237474"/>
              <a:gd name="connsiteX106" fmla="*/ 4691075 w 12192000"/>
              <a:gd name="connsiteY106" fmla="*/ 1801389 h 2237474"/>
              <a:gd name="connsiteX107" fmla="*/ 4611738 w 12192000"/>
              <a:gd name="connsiteY107" fmla="*/ 1776964 h 2237474"/>
              <a:gd name="connsiteX108" fmla="*/ 4560070 w 12192000"/>
              <a:gd name="connsiteY108" fmla="*/ 1785640 h 2237474"/>
              <a:gd name="connsiteX109" fmla="*/ 4536503 w 12192000"/>
              <a:gd name="connsiteY109" fmla="*/ 1785334 h 2237474"/>
              <a:gd name="connsiteX110" fmla="*/ 4513724 w 12192000"/>
              <a:gd name="connsiteY110" fmla="*/ 1791996 h 2237474"/>
              <a:gd name="connsiteX111" fmla="*/ 4459810 w 12192000"/>
              <a:gd name="connsiteY111" fmla="*/ 1797886 h 2237474"/>
              <a:gd name="connsiteX112" fmla="*/ 4379064 w 12192000"/>
              <a:gd name="connsiteY112" fmla="*/ 1817177 h 2237474"/>
              <a:gd name="connsiteX113" fmla="*/ 4319209 w 12192000"/>
              <a:gd name="connsiteY113" fmla="*/ 1834833 h 2237474"/>
              <a:gd name="connsiteX114" fmla="*/ 4290981 w 12192000"/>
              <a:gd name="connsiteY114" fmla="*/ 1839677 h 2237474"/>
              <a:gd name="connsiteX115" fmla="*/ 4285792 w 12192000"/>
              <a:gd name="connsiteY115" fmla="*/ 1836231 h 2237474"/>
              <a:gd name="connsiteX116" fmla="*/ 4238372 w 12192000"/>
              <a:gd name="connsiteY116" fmla="*/ 1851480 h 2237474"/>
              <a:gd name="connsiteX117" fmla="*/ 4232517 w 12192000"/>
              <a:gd name="connsiteY117" fmla="*/ 1852567 h 2237474"/>
              <a:gd name="connsiteX118" fmla="*/ 4191732 w 12192000"/>
              <a:gd name="connsiteY118" fmla="*/ 1857328 h 2237474"/>
              <a:gd name="connsiteX119" fmla="*/ 4065532 w 12192000"/>
              <a:gd name="connsiteY119" fmla="*/ 1855477 h 2237474"/>
              <a:gd name="connsiteX120" fmla="*/ 4028460 w 12192000"/>
              <a:gd name="connsiteY120" fmla="*/ 1855137 h 2237474"/>
              <a:gd name="connsiteX121" fmla="*/ 4002267 w 12192000"/>
              <a:gd name="connsiteY121" fmla="*/ 1852352 h 2237474"/>
              <a:gd name="connsiteX122" fmla="*/ 3931396 w 12192000"/>
              <a:gd name="connsiteY122" fmla="*/ 1858915 h 2237474"/>
              <a:gd name="connsiteX123" fmla="*/ 3812162 w 12192000"/>
              <a:gd name="connsiteY123" fmla="*/ 1875501 h 2237474"/>
              <a:gd name="connsiteX124" fmla="*/ 3729530 w 12192000"/>
              <a:gd name="connsiteY124" fmla="*/ 1864513 h 2237474"/>
              <a:gd name="connsiteX125" fmla="*/ 3680177 w 12192000"/>
              <a:gd name="connsiteY125" fmla="*/ 1881552 h 2237474"/>
              <a:gd name="connsiteX126" fmla="*/ 3567259 w 12192000"/>
              <a:gd name="connsiteY126" fmla="*/ 1893482 h 2237474"/>
              <a:gd name="connsiteX127" fmla="*/ 3405770 w 12192000"/>
              <a:gd name="connsiteY127" fmla="*/ 1904591 h 2237474"/>
              <a:gd name="connsiteX128" fmla="*/ 3280097 w 12192000"/>
              <a:gd name="connsiteY128" fmla="*/ 1919610 h 2237474"/>
              <a:gd name="connsiteX129" fmla="*/ 3123424 w 12192000"/>
              <a:gd name="connsiteY129" fmla="*/ 1952930 h 2237474"/>
              <a:gd name="connsiteX130" fmla="*/ 3009910 w 12192000"/>
              <a:gd name="connsiteY130" fmla="*/ 1957866 h 2237474"/>
              <a:gd name="connsiteX131" fmla="*/ 2995934 w 12192000"/>
              <a:gd name="connsiteY131" fmla="*/ 1967085 h 2237474"/>
              <a:gd name="connsiteX132" fmla="*/ 2980071 w 12192000"/>
              <a:gd name="connsiteY132" fmla="*/ 1972988 h 2237474"/>
              <a:gd name="connsiteX133" fmla="*/ 2978094 w 12192000"/>
              <a:gd name="connsiteY133" fmla="*/ 1972369 h 2237474"/>
              <a:gd name="connsiteX134" fmla="*/ 2942858 w 12192000"/>
              <a:gd name="connsiteY134" fmla="*/ 1981367 h 2237474"/>
              <a:gd name="connsiteX135" fmla="*/ 2875436 w 12192000"/>
              <a:gd name="connsiteY135" fmla="*/ 1996977 h 2237474"/>
              <a:gd name="connsiteX136" fmla="*/ 2874892 w 12192000"/>
              <a:gd name="connsiteY136" fmla="*/ 1996085 h 2237474"/>
              <a:gd name="connsiteX137" fmla="*/ 2864145 w 12192000"/>
              <a:gd name="connsiteY137" fmla="*/ 1994061 h 2237474"/>
              <a:gd name="connsiteX138" fmla="*/ 2843662 w 12192000"/>
              <a:gd name="connsiteY138" fmla="*/ 1992498 h 2237474"/>
              <a:gd name="connsiteX139" fmla="*/ 2796128 w 12192000"/>
              <a:gd name="connsiteY139" fmla="*/ 1976403 h 2237474"/>
              <a:gd name="connsiteX140" fmla="*/ 2756784 w 12192000"/>
              <a:gd name="connsiteY140" fmla="*/ 1985116 h 2237474"/>
              <a:gd name="connsiteX141" fmla="*/ 2748833 w 12192000"/>
              <a:gd name="connsiteY141" fmla="*/ 1986323 h 2237474"/>
              <a:gd name="connsiteX142" fmla="*/ 2748661 w 12192000"/>
              <a:gd name="connsiteY142" fmla="*/ 1986122 h 2237474"/>
              <a:gd name="connsiteX143" fmla="*/ 2740251 w 12192000"/>
              <a:gd name="connsiteY143" fmla="*/ 1986946 h 2237474"/>
              <a:gd name="connsiteX144" fmla="*/ 2718916 w 12192000"/>
              <a:gd name="connsiteY144" fmla="*/ 1990867 h 2237474"/>
              <a:gd name="connsiteX145" fmla="*/ 2713522 w 12192000"/>
              <a:gd name="connsiteY145" fmla="*/ 1990173 h 2237474"/>
              <a:gd name="connsiteX146" fmla="*/ 2680597 w 12192000"/>
              <a:gd name="connsiteY146" fmla="*/ 1984996 h 2237474"/>
              <a:gd name="connsiteX147" fmla="*/ 2578178 w 12192000"/>
              <a:gd name="connsiteY147" fmla="*/ 1990531 h 2237474"/>
              <a:gd name="connsiteX148" fmla="*/ 2476147 w 12192000"/>
              <a:gd name="connsiteY148" fmla="*/ 1998305 h 2237474"/>
              <a:gd name="connsiteX149" fmla="*/ 2373568 w 12192000"/>
              <a:gd name="connsiteY149" fmla="*/ 2003219 h 2237474"/>
              <a:gd name="connsiteX150" fmla="*/ 2321399 w 12192000"/>
              <a:gd name="connsiteY150" fmla="*/ 1989467 h 2237474"/>
              <a:gd name="connsiteX151" fmla="*/ 2315525 w 12192000"/>
              <a:gd name="connsiteY151" fmla="*/ 1989708 h 2237474"/>
              <a:gd name="connsiteX152" fmla="*/ 2300792 w 12192000"/>
              <a:gd name="connsiteY152" fmla="*/ 1994290 h 2237474"/>
              <a:gd name="connsiteX153" fmla="*/ 2295469 w 12192000"/>
              <a:gd name="connsiteY153" fmla="*/ 1996659 h 2237474"/>
              <a:gd name="connsiteX154" fmla="*/ 2287219 w 12192000"/>
              <a:gd name="connsiteY154" fmla="*/ 1998750 h 2237474"/>
              <a:gd name="connsiteX155" fmla="*/ 2286948 w 12192000"/>
              <a:gd name="connsiteY155" fmla="*/ 1998596 h 2237474"/>
              <a:gd name="connsiteX156" fmla="*/ 2243069 w 12192000"/>
              <a:gd name="connsiteY156" fmla="*/ 2015111 h 2237474"/>
              <a:gd name="connsiteX157" fmla="*/ 2186609 w 12192000"/>
              <a:gd name="connsiteY157" fmla="*/ 2008263 h 2237474"/>
              <a:gd name="connsiteX158" fmla="*/ 2164831 w 12192000"/>
              <a:gd name="connsiteY158" fmla="*/ 2010143 h 2237474"/>
              <a:gd name="connsiteX159" fmla="*/ 2152836 w 12192000"/>
              <a:gd name="connsiteY159" fmla="*/ 2010048 h 2237474"/>
              <a:gd name="connsiteX160" fmla="*/ 2117102 w 12192000"/>
              <a:gd name="connsiteY160" fmla="*/ 2023004 h 2237474"/>
              <a:gd name="connsiteX161" fmla="*/ 2111935 w 12192000"/>
              <a:gd name="connsiteY161" fmla="*/ 2023163 h 2237474"/>
              <a:gd name="connsiteX162" fmla="*/ 2089991 w 12192000"/>
              <a:gd name="connsiteY162" fmla="*/ 2034193 h 2237474"/>
              <a:gd name="connsiteX163" fmla="*/ 2058061 w 12192000"/>
              <a:gd name="connsiteY163" fmla="*/ 2047942 h 2237474"/>
              <a:gd name="connsiteX164" fmla="*/ 2055737 w 12192000"/>
              <a:gd name="connsiteY164" fmla="*/ 2047704 h 2237474"/>
              <a:gd name="connsiteX165" fmla="*/ 2042244 w 12192000"/>
              <a:gd name="connsiteY165" fmla="*/ 2055560 h 2237474"/>
              <a:gd name="connsiteX166" fmla="*/ 1976224 w 12192000"/>
              <a:gd name="connsiteY166" fmla="*/ 2074257 h 2237474"/>
              <a:gd name="connsiteX167" fmla="*/ 1877728 w 12192000"/>
              <a:gd name="connsiteY167" fmla="*/ 2101004 h 2237474"/>
              <a:gd name="connsiteX168" fmla="*/ 1759056 w 12192000"/>
              <a:gd name="connsiteY168" fmla="*/ 2125608 h 2237474"/>
              <a:gd name="connsiteX169" fmla="*/ 1637948 w 12192000"/>
              <a:gd name="connsiteY169" fmla="*/ 2172597 h 2237474"/>
              <a:gd name="connsiteX170" fmla="*/ 1434549 w 12192000"/>
              <a:gd name="connsiteY170" fmla="*/ 2234522 h 2237474"/>
              <a:gd name="connsiteX171" fmla="*/ 1398481 w 12192000"/>
              <a:gd name="connsiteY171" fmla="*/ 2237074 h 2237474"/>
              <a:gd name="connsiteX172" fmla="*/ 1398407 w 12192000"/>
              <a:gd name="connsiteY172" fmla="*/ 2237095 h 2237474"/>
              <a:gd name="connsiteX173" fmla="*/ 1370962 w 12192000"/>
              <a:gd name="connsiteY173" fmla="*/ 2237474 h 2237474"/>
              <a:gd name="connsiteX174" fmla="*/ 1356367 w 12192000"/>
              <a:gd name="connsiteY174" fmla="*/ 2235089 h 2237474"/>
              <a:gd name="connsiteX175" fmla="*/ 1324828 w 12192000"/>
              <a:gd name="connsiteY175" fmla="*/ 2231968 h 2237474"/>
              <a:gd name="connsiteX176" fmla="*/ 1297744 w 12192000"/>
              <a:gd name="connsiteY176" fmla="*/ 2235849 h 2237474"/>
              <a:gd name="connsiteX177" fmla="*/ 1286236 w 12192000"/>
              <a:gd name="connsiteY177" fmla="*/ 2233135 h 2237474"/>
              <a:gd name="connsiteX178" fmla="*/ 1283504 w 12192000"/>
              <a:gd name="connsiteY178" fmla="*/ 2233797 h 2237474"/>
              <a:gd name="connsiteX179" fmla="*/ 1279765 w 12192000"/>
              <a:gd name="connsiteY179" fmla="*/ 2229639 h 2237474"/>
              <a:gd name="connsiteX180" fmla="*/ 1195347 w 12192000"/>
              <a:gd name="connsiteY180" fmla="*/ 2212354 h 2237474"/>
              <a:gd name="connsiteX181" fmla="*/ 970251 w 12192000"/>
              <a:gd name="connsiteY181" fmla="*/ 2221029 h 2237474"/>
              <a:gd name="connsiteX182" fmla="*/ 812914 w 12192000"/>
              <a:gd name="connsiteY182" fmla="*/ 2202752 h 2237474"/>
              <a:gd name="connsiteX183" fmla="*/ 800195 w 12192000"/>
              <a:gd name="connsiteY183" fmla="*/ 2209407 h 2237474"/>
              <a:gd name="connsiteX184" fmla="*/ 784978 w 12192000"/>
              <a:gd name="connsiteY184" fmla="*/ 2212360 h 2237474"/>
              <a:gd name="connsiteX185" fmla="*/ 681987 w 12192000"/>
              <a:gd name="connsiteY185" fmla="*/ 2216757 h 2237474"/>
              <a:gd name="connsiteX186" fmla="*/ 669923 w 12192000"/>
              <a:gd name="connsiteY186" fmla="*/ 2211682 h 2237474"/>
              <a:gd name="connsiteX187" fmla="*/ 648680 w 12192000"/>
              <a:gd name="connsiteY187" fmla="*/ 2206229 h 2237474"/>
              <a:gd name="connsiteX188" fmla="*/ 597225 w 12192000"/>
              <a:gd name="connsiteY188" fmla="*/ 2180999 h 2237474"/>
              <a:gd name="connsiteX189" fmla="*/ 558449 w 12192000"/>
              <a:gd name="connsiteY189" fmla="*/ 2182346 h 2237474"/>
              <a:gd name="connsiteX190" fmla="*/ 550517 w 12192000"/>
              <a:gd name="connsiteY190" fmla="*/ 2182060 h 2237474"/>
              <a:gd name="connsiteX191" fmla="*/ 550309 w 12192000"/>
              <a:gd name="connsiteY191" fmla="*/ 2181825 h 2237474"/>
              <a:gd name="connsiteX192" fmla="*/ 541836 w 12192000"/>
              <a:gd name="connsiteY192" fmla="*/ 2181063 h 2237474"/>
              <a:gd name="connsiteX193" fmla="*/ 536057 w 12192000"/>
              <a:gd name="connsiteY193" fmla="*/ 2181537 h 2237474"/>
              <a:gd name="connsiteX194" fmla="*/ 520671 w 12192000"/>
              <a:gd name="connsiteY194" fmla="*/ 2180980 h 2237474"/>
              <a:gd name="connsiteX195" fmla="*/ 515024 w 12192000"/>
              <a:gd name="connsiteY195" fmla="*/ 2179258 h 2237474"/>
              <a:gd name="connsiteX196" fmla="*/ 512278 w 12192000"/>
              <a:gd name="connsiteY196" fmla="*/ 2176369 h 2237474"/>
              <a:gd name="connsiteX197" fmla="*/ 480419 w 12192000"/>
              <a:gd name="connsiteY197" fmla="*/ 2167807 h 2237474"/>
              <a:gd name="connsiteX198" fmla="*/ 413835 w 12192000"/>
              <a:gd name="connsiteY198" fmla="*/ 2156783 h 2237474"/>
              <a:gd name="connsiteX199" fmla="*/ 376513 w 12192000"/>
              <a:gd name="connsiteY199" fmla="*/ 2154014 h 2237474"/>
              <a:gd name="connsiteX200" fmla="*/ 273386 w 12192000"/>
              <a:gd name="connsiteY200" fmla="*/ 2142551 h 2237474"/>
              <a:gd name="connsiteX201" fmla="*/ 169207 w 12192000"/>
              <a:gd name="connsiteY201" fmla="*/ 2128100 h 2237474"/>
              <a:gd name="connsiteX202" fmla="*/ 93149 w 12192000"/>
              <a:gd name="connsiteY202" fmla="*/ 2105324 h 2237474"/>
              <a:gd name="connsiteX203" fmla="*/ 88109 w 12192000"/>
              <a:gd name="connsiteY203" fmla="*/ 2106704 h 2237474"/>
              <a:gd name="connsiteX204" fmla="*/ 80022 w 12192000"/>
              <a:gd name="connsiteY204" fmla="*/ 2107254 h 2237474"/>
              <a:gd name="connsiteX205" fmla="*/ 79717 w 12192000"/>
              <a:gd name="connsiteY205" fmla="*/ 2107046 h 2237474"/>
              <a:gd name="connsiteX206" fmla="*/ 72352 w 12192000"/>
              <a:gd name="connsiteY206" fmla="*/ 2107991 h 2237474"/>
              <a:gd name="connsiteX207" fmla="*/ 37645 w 12192000"/>
              <a:gd name="connsiteY207" fmla="*/ 2115401 h 2237474"/>
              <a:gd name="connsiteX208" fmla="*/ 4572 w 12192000"/>
              <a:gd name="connsiteY208" fmla="*/ 2111091 h 2237474"/>
              <a:gd name="connsiteX209" fmla="*/ 0 w 12192000"/>
              <a:gd name="connsiteY209" fmla="*/ 2110468 h 2237474"/>
              <a:gd name="connsiteX210" fmla="*/ 0 w 12192000"/>
              <a:gd name="connsiteY21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45122 w 12192000"/>
              <a:gd name="connsiteY58" fmla="*/ 1345477 h 2237474"/>
              <a:gd name="connsiteX59" fmla="*/ 7902328 w 12192000"/>
              <a:gd name="connsiteY59" fmla="*/ 1345865 h 2237474"/>
              <a:gd name="connsiteX60" fmla="*/ 7875879 w 12192000"/>
              <a:gd name="connsiteY60" fmla="*/ 1345646 h 2237474"/>
              <a:gd name="connsiteX61" fmla="*/ 7840612 w 12192000"/>
              <a:gd name="connsiteY61" fmla="*/ 1369373 h 2237474"/>
              <a:gd name="connsiteX62" fmla="*/ 7786819 w 12192000"/>
              <a:gd name="connsiteY62" fmla="*/ 1378970 h 2237474"/>
              <a:gd name="connsiteX63" fmla="*/ 7548172 w 12192000"/>
              <a:gd name="connsiteY63" fmla="*/ 1417460 h 2237474"/>
              <a:gd name="connsiteX64" fmla="*/ 7483437 w 12192000"/>
              <a:gd name="connsiteY64" fmla="*/ 1478152 h 2237474"/>
              <a:gd name="connsiteX65" fmla="*/ 7377870 w 12192000"/>
              <a:gd name="connsiteY65" fmla="*/ 1523319 h 2237474"/>
              <a:gd name="connsiteX66" fmla="*/ 7230737 w 12192000"/>
              <a:gd name="connsiteY66" fmla="*/ 1562633 h 2237474"/>
              <a:gd name="connsiteX67" fmla="*/ 7224458 w 12192000"/>
              <a:gd name="connsiteY67" fmla="*/ 1573008 h 2237474"/>
              <a:gd name="connsiteX68" fmla="*/ 7183121 w 12192000"/>
              <a:gd name="connsiteY68" fmla="*/ 1595162 h 2237474"/>
              <a:gd name="connsiteX69" fmla="*/ 7164601 w 12192000"/>
              <a:gd name="connsiteY69" fmla="*/ 1606490 h 2237474"/>
              <a:gd name="connsiteX70" fmla="*/ 7092727 w 12192000"/>
              <a:gd name="connsiteY70" fmla="*/ 1623628 h 2237474"/>
              <a:gd name="connsiteX71" fmla="*/ 7031309 w 12192000"/>
              <a:gd name="connsiteY71" fmla="*/ 1619451 h 2237474"/>
              <a:gd name="connsiteX72" fmla="*/ 6999084 w 12192000"/>
              <a:gd name="connsiteY72" fmla="*/ 1634317 h 2237474"/>
              <a:gd name="connsiteX73" fmla="*/ 6992107 w 12192000"/>
              <a:gd name="connsiteY73" fmla="*/ 1636860 h 2237474"/>
              <a:gd name="connsiteX74" fmla="*/ 6900177 w 12192000"/>
              <a:gd name="connsiteY74" fmla="*/ 1636016 h 2237474"/>
              <a:gd name="connsiteX75" fmla="*/ 6795372 w 12192000"/>
              <a:gd name="connsiteY75" fmla="*/ 1644845 h 2237474"/>
              <a:gd name="connsiteX76" fmla="*/ 6692251 w 12192000"/>
              <a:gd name="connsiteY76" fmla="*/ 1656357 h 2237474"/>
              <a:gd name="connsiteX77" fmla="*/ 6655235 w 12192000"/>
              <a:gd name="connsiteY77" fmla="*/ 1661869 h 2237474"/>
              <a:gd name="connsiteX78" fmla="*/ 6554894 w 12192000"/>
              <a:gd name="connsiteY78" fmla="*/ 1664428 h 2237474"/>
              <a:gd name="connsiteX79" fmla="*/ 6516595 w 12192000"/>
              <a:gd name="connsiteY79" fmla="*/ 1667475 h 2237474"/>
              <a:gd name="connsiteX80" fmla="*/ 6508541 w 12192000"/>
              <a:gd name="connsiteY80" fmla="*/ 1668757 h 2237474"/>
              <a:gd name="connsiteX81" fmla="*/ 6471012 w 12192000"/>
              <a:gd name="connsiteY81" fmla="*/ 1678604 h 2237474"/>
              <a:gd name="connsiteX82" fmla="*/ 6364035 w 12192000"/>
              <a:gd name="connsiteY82" fmla="*/ 1667683 h 2237474"/>
              <a:gd name="connsiteX83" fmla="*/ 6280959 w 12192000"/>
              <a:gd name="connsiteY83" fmla="*/ 1689329 h 2237474"/>
              <a:gd name="connsiteX84" fmla="*/ 6243319 w 12192000"/>
              <a:gd name="connsiteY84" fmla="*/ 1695560 h 2237474"/>
              <a:gd name="connsiteX85" fmla="*/ 6098321 w 12192000"/>
              <a:gd name="connsiteY85" fmla="*/ 1721646 h 2237474"/>
              <a:gd name="connsiteX86" fmla="*/ 5880652 w 12192000"/>
              <a:gd name="connsiteY86" fmla="*/ 1779643 h 2237474"/>
              <a:gd name="connsiteX87" fmla="*/ 5785959 w 12192000"/>
              <a:gd name="connsiteY87" fmla="*/ 1775307 h 2237474"/>
              <a:gd name="connsiteX88" fmla="*/ 5643534 w 12192000"/>
              <a:gd name="connsiteY88" fmla="*/ 1802919 h 2237474"/>
              <a:gd name="connsiteX89" fmla="*/ 5518799 w 12192000"/>
              <a:gd name="connsiteY89" fmla="*/ 1818312 h 2237474"/>
              <a:gd name="connsiteX90" fmla="*/ 5505014 w 12192000"/>
              <a:gd name="connsiteY90" fmla="*/ 1819259 h 2237474"/>
              <a:gd name="connsiteX91" fmla="*/ 5453307 w 12192000"/>
              <a:gd name="connsiteY91" fmla="*/ 1815450 h 2237474"/>
              <a:gd name="connsiteX92" fmla="*/ 5364192 w 12192000"/>
              <a:gd name="connsiteY92" fmla="*/ 1826074 h 2237474"/>
              <a:gd name="connsiteX93" fmla="*/ 5350380 w 12192000"/>
              <a:gd name="connsiteY93" fmla="*/ 1830891 h 2237474"/>
              <a:gd name="connsiteX94" fmla="*/ 5259633 w 12192000"/>
              <a:gd name="connsiteY94" fmla="*/ 1837160 h 2237474"/>
              <a:gd name="connsiteX95" fmla="*/ 5197513 w 12192000"/>
              <a:gd name="connsiteY95" fmla="*/ 1844718 h 2237474"/>
              <a:gd name="connsiteX96" fmla="*/ 5168852 w 12192000"/>
              <a:gd name="connsiteY96" fmla="*/ 1844846 h 2237474"/>
              <a:gd name="connsiteX97" fmla="*/ 5114927 w 12192000"/>
              <a:gd name="connsiteY97" fmla="*/ 1847827 h 2237474"/>
              <a:gd name="connsiteX98" fmla="*/ 5108970 w 12192000"/>
              <a:gd name="connsiteY98" fmla="*/ 1847935 h 2237474"/>
              <a:gd name="connsiteX99" fmla="*/ 5067961 w 12192000"/>
              <a:gd name="connsiteY99" fmla="*/ 1845917 h 2237474"/>
              <a:gd name="connsiteX100" fmla="*/ 5007075 w 12192000"/>
              <a:gd name="connsiteY100" fmla="*/ 1838626 h 2237474"/>
              <a:gd name="connsiteX101" fmla="*/ 4944087 w 12192000"/>
              <a:gd name="connsiteY101" fmla="*/ 1823332 h 2237474"/>
              <a:gd name="connsiteX102" fmla="*/ 4907662 w 12192000"/>
              <a:gd name="connsiteY102" fmla="*/ 1816900 h 2237474"/>
              <a:gd name="connsiteX103" fmla="*/ 4882386 w 12192000"/>
              <a:gd name="connsiteY103" fmla="*/ 1809844 h 2237474"/>
              <a:gd name="connsiteX104" fmla="*/ 4811440 w 12192000"/>
              <a:gd name="connsiteY104" fmla="*/ 1804655 h 2237474"/>
              <a:gd name="connsiteX105" fmla="*/ 4691075 w 12192000"/>
              <a:gd name="connsiteY105" fmla="*/ 1801389 h 2237474"/>
              <a:gd name="connsiteX106" fmla="*/ 4611738 w 12192000"/>
              <a:gd name="connsiteY106" fmla="*/ 1776964 h 2237474"/>
              <a:gd name="connsiteX107" fmla="*/ 4560070 w 12192000"/>
              <a:gd name="connsiteY107" fmla="*/ 1785640 h 2237474"/>
              <a:gd name="connsiteX108" fmla="*/ 4536503 w 12192000"/>
              <a:gd name="connsiteY108" fmla="*/ 1785334 h 2237474"/>
              <a:gd name="connsiteX109" fmla="*/ 4513724 w 12192000"/>
              <a:gd name="connsiteY109" fmla="*/ 1791996 h 2237474"/>
              <a:gd name="connsiteX110" fmla="*/ 4459810 w 12192000"/>
              <a:gd name="connsiteY110" fmla="*/ 1797886 h 2237474"/>
              <a:gd name="connsiteX111" fmla="*/ 4379064 w 12192000"/>
              <a:gd name="connsiteY111" fmla="*/ 1817177 h 2237474"/>
              <a:gd name="connsiteX112" fmla="*/ 4319209 w 12192000"/>
              <a:gd name="connsiteY112" fmla="*/ 1834833 h 2237474"/>
              <a:gd name="connsiteX113" fmla="*/ 4290981 w 12192000"/>
              <a:gd name="connsiteY113" fmla="*/ 1839677 h 2237474"/>
              <a:gd name="connsiteX114" fmla="*/ 4285792 w 12192000"/>
              <a:gd name="connsiteY114" fmla="*/ 1836231 h 2237474"/>
              <a:gd name="connsiteX115" fmla="*/ 4238372 w 12192000"/>
              <a:gd name="connsiteY115" fmla="*/ 1851480 h 2237474"/>
              <a:gd name="connsiteX116" fmla="*/ 4232517 w 12192000"/>
              <a:gd name="connsiteY116" fmla="*/ 1852567 h 2237474"/>
              <a:gd name="connsiteX117" fmla="*/ 4191732 w 12192000"/>
              <a:gd name="connsiteY117" fmla="*/ 1857328 h 2237474"/>
              <a:gd name="connsiteX118" fmla="*/ 4065532 w 12192000"/>
              <a:gd name="connsiteY118" fmla="*/ 1855477 h 2237474"/>
              <a:gd name="connsiteX119" fmla="*/ 4028460 w 12192000"/>
              <a:gd name="connsiteY119" fmla="*/ 1855137 h 2237474"/>
              <a:gd name="connsiteX120" fmla="*/ 4002267 w 12192000"/>
              <a:gd name="connsiteY120" fmla="*/ 1852352 h 2237474"/>
              <a:gd name="connsiteX121" fmla="*/ 3931396 w 12192000"/>
              <a:gd name="connsiteY121" fmla="*/ 1858915 h 2237474"/>
              <a:gd name="connsiteX122" fmla="*/ 3812162 w 12192000"/>
              <a:gd name="connsiteY122" fmla="*/ 1875501 h 2237474"/>
              <a:gd name="connsiteX123" fmla="*/ 3729530 w 12192000"/>
              <a:gd name="connsiteY123" fmla="*/ 1864513 h 2237474"/>
              <a:gd name="connsiteX124" fmla="*/ 3680177 w 12192000"/>
              <a:gd name="connsiteY124" fmla="*/ 1881552 h 2237474"/>
              <a:gd name="connsiteX125" fmla="*/ 3567259 w 12192000"/>
              <a:gd name="connsiteY125" fmla="*/ 1893482 h 2237474"/>
              <a:gd name="connsiteX126" fmla="*/ 3405770 w 12192000"/>
              <a:gd name="connsiteY126" fmla="*/ 1904591 h 2237474"/>
              <a:gd name="connsiteX127" fmla="*/ 3280097 w 12192000"/>
              <a:gd name="connsiteY127" fmla="*/ 1919610 h 2237474"/>
              <a:gd name="connsiteX128" fmla="*/ 3123424 w 12192000"/>
              <a:gd name="connsiteY128" fmla="*/ 1952930 h 2237474"/>
              <a:gd name="connsiteX129" fmla="*/ 3009910 w 12192000"/>
              <a:gd name="connsiteY129" fmla="*/ 1957866 h 2237474"/>
              <a:gd name="connsiteX130" fmla="*/ 2995934 w 12192000"/>
              <a:gd name="connsiteY130" fmla="*/ 1967085 h 2237474"/>
              <a:gd name="connsiteX131" fmla="*/ 2980071 w 12192000"/>
              <a:gd name="connsiteY131" fmla="*/ 1972988 h 2237474"/>
              <a:gd name="connsiteX132" fmla="*/ 2978094 w 12192000"/>
              <a:gd name="connsiteY132" fmla="*/ 1972369 h 2237474"/>
              <a:gd name="connsiteX133" fmla="*/ 2942858 w 12192000"/>
              <a:gd name="connsiteY133" fmla="*/ 1981367 h 2237474"/>
              <a:gd name="connsiteX134" fmla="*/ 2875436 w 12192000"/>
              <a:gd name="connsiteY134" fmla="*/ 1996977 h 2237474"/>
              <a:gd name="connsiteX135" fmla="*/ 2874892 w 12192000"/>
              <a:gd name="connsiteY135" fmla="*/ 1996085 h 2237474"/>
              <a:gd name="connsiteX136" fmla="*/ 2864145 w 12192000"/>
              <a:gd name="connsiteY136" fmla="*/ 1994061 h 2237474"/>
              <a:gd name="connsiteX137" fmla="*/ 2843662 w 12192000"/>
              <a:gd name="connsiteY137" fmla="*/ 1992498 h 2237474"/>
              <a:gd name="connsiteX138" fmla="*/ 2796128 w 12192000"/>
              <a:gd name="connsiteY138" fmla="*/ 1976403 h 2237474"/>
              <a:gd name="connsiteX139" fmla="*/ 2756784 w 12192000"/>
              <a:gd name="connsiteY139" fmla="*/ 1985116 h 2237474"/>
              <a:gd name="connsiteX140" fmla="*/ 2748833 w 12192000"/>
              <a:gd name="connsiteY140" fmla="*/ 1986323 h 2237474"/>
              <a:gd name="connsiteX141" fmla="*/ 2748661 w 12192000"/>
              <a:gd name="connsiteY141" fmla="*/ 1986122 h 2237474"/>
              <a:gd name="connsiteX142" fmla="*/ 2740251 w 12192000"/>
              <a:gd name="connsiteY142" fmla="*/ 1986946 h 2237474"/>
              <a:gd name="connsiteX143" fmla="*/ 2718916 w 12192000"/>
              <a:gd name="connsiteY143" fmla="*/ 1990867 h 2237474"/>
              <a:gd name="connsiteX144" fmla="*/ 2713522 w 12192000"/>
              <a:gd name="connsiteY144" fmla="*/ 1990173 h 2237474"/>
              <a:gd name="connsiteX145" fmla="*/ 2680597 w 12192000"/>
              <a:gd name="connsiteY145" fmla="*/ 1984996 h 2237474"/>
              <a:gd name="connsiteX146" fmla="*/ 2578178 w 12192000"/>
              <a:gd name="connsiteY146" fmla="*/ 1990531 h 2237474"/>
              <a:gd name="connsiteX147" fmla="*/ 2476147 w 12192000"/>
              <a:gd name="connsiteY147" fmla="*/ 1998305 h 2237474"/>
              <a:gd name="connsiteX148" fmla="*/ 2373568 w 12192000"/>
              <a:gd name="connsiteY148" fmla="*/ 2003219 h 2237474"/>
              <a:gd name="connsiteX149" fmla="*/ 2321399 w 12192000"/>
              <a:gd name="connsiteY149" fmla="*/ 1989467 h 2237474"/>
              <a:gd name="connsiteX150" fmla="*/ 2315525 w 12192000"/>
              <a:gd name="connsiteY150" fmla="*/ 1989708 h 2237474"/>
              <a:gd name="connsiteX151" fmla="*/ 2300792 w 12192000"/>
              <a:gd name="connsiteY151" fmla="*/ 1994290 h 2237474"/>
              <a:gd name="connsiteX152" fmla="*/ 2295469 w 12192000"/>
              <a:gd name="connsiteY152" fmla="*/ 1996659 h 2237474"/>
              <a:gd name="connsiteX153" fmla="*/ 2287219 w 12192000"/>
              <a:gd name="connsiteY153" fmla="*/ 1998750 h 2237474"/>
              <a:gd name="connsiteX154" fmla="*/ 2286948 w 12192000"/>
              <a:gd name="connsiteY154" fmla="*/ 1998596 h 2237474"/>
              <a:gd name="connsiteX155" fmla="*/ 2243069 w 12192000"/>
              <a:gd name="connsiteY155" fmla="*/ 2015111 h 2237474"/>
              <a:gd name="connsiteX156" fmla="*/ 2186609 w 12192000"/>
              <a:gd name="connsiteY156" fmla="*/ 2008263 h 2237474"/>
              <a:gd name="connsiteX157" fmla="*/ 2164831 w 12192000"/>
              <a:gd name="connsiteY157" fmla="*/ 2010143 h 2237474"/>
              <a:gd name="connsiteX158" fmla="*/ 2152836 w 12192000"/>
              <a:gd name="connsiteY158" fmla="*/ 2010048 h 2237474"/>
              <a:gd name="connsiteX159" fmla="*/ 2117102 w 12192000"/>
              <a:gd name="connsiteY159" fmla="*/ 2023004 h 2237474"/>
              <a:gd name="connsiteX160" fmla="*/ 2111935 w 12192000"/>
              <a:gd name="connsiteY160" fmla="*/ 2023163 h 2237474"/>
              <a:gd name="connsiteX161" fmla="*/ 2089991 w 12192000"/>
              <a:gd name="connsiteY161" fmla="*/ 2034193 h 2237474"/>
              <a:gd name="connsiteX162" fmla="*/ 2058061 w 12192000"/>
              <a:gd name="connsiteY162" fmla="*/ 2047942 h 2237474"/>
              <a:gd name="connsiteX163" fmla="*/ 2055737 w 12192000"/>
              <a:gd name="connsiteY163" fmla="*/ 2047704 h 2237474"/>
              <a:gd name="connsiteX164" fmla="*/ 2042244 w 12192000"/>
              <a:gd name="connsiteY164" fmla="*/ 2055560 h 2237474"/>
              <a:gd name="connsiteX165" fmla="*/ 1976224 w 12192000"/>
              <a:gd name="connsiteY165" fmla="*/ 2074257 h 2237474"/>
              <a:gd name="connsiteX166" fmla="*/ 1877728 w 12192000"/>
              <a:gd name="connsiteY166" fmla="*/ 2101004 h 2237474"/>
              <a:gd name="connsiteX167" fmla="*/ 1759056 w 12192000"/>
              <a:gd name="connsiteY167" fmla="*/ 2125608 h 2237474"/>
              <a:gd name="connsiteX168" fmla="*/ 1637948 w 12192000"/>
              <a:gd name="connsiteY168" fmla="*/ 2172597 h 2237474"/>
              <a:gd name="connsiteX169" fmla="*/ 1434549 w 12192000"/>
              <a:gd name="connsiteY169" fmla="*/ 2234522 h 2237474"/>
              <a:gd name="connsiteX170" fmla="*/ 1398481 w 12192000"/>
              <a:gd name="connsiteY170" fmla="*/ 2237074 h 2237474"/>
              <a:gd name="connsiteX171" fmla="*/ 1398407 w 12192000"/>
              <a:gd name="connsiteY171" fmla="*/ 2237095 h 2237474"/>
              <a:gd name="connsiteX172" fmla="*/ 1370962 w 12192000"/>
              <a:gd name="connsiteY172" fmla="*/ 2237474 h 2237474"/>
              <a:gd name="connsiteX173" fmla="*/ 1356367 w 12192000"/>
              <a:gd name="connsiteY173" fmla="*/ 2235089 h 2237474"/>
              <a:gd name="connsiteX174" fmla="*/ 1324828 w 12192000"/>
              <a:gd name="connsiteY174" fmla="*/ 2231968 h 2237474"/>
              <a:gd name="connsiteX175" fmla="*/ 1297744 w 12192000"/>
              <a:gd name="connsiteY175" fmla="*/ 2235849 h 2237474"/>
              <a:gd name="connsiteX176" fmla="*/ 1286236 w 12192000"/>
              <a:gd name="connsiteY176" fmla="*/ 2233135 h 2237474"/>
              <a:gd name="connsiteX177" fmla="*/ 1283504 w 12192000"/>
              <a:gd name="connsiteY177" fmla="*/ 2233797 h 2237474"/>
              <a:gd name="connsiteX178" fmla="*/ 1279765 w 12192000"/>
              <a:gd name="connsiteY178" fmla="*/ 2229639 h 2237474"/>
              <a:gd name="connsiteX179" fmla="*/ 1195347 w 12192000"/>
              <a:gd name="connsiteY179" fmla="*/ 2212354 h 2237474"/>
              <a:gd name="connsiteX180" fmla="*/ 970251 w 12192000"/>
              <a:gd name="connsiteY180" fmla="*/ 2221029 h 2237474"/>
              <a:gd name="connsiteX181" fmla="*/ 812914 w 12192000"/>
              <a:gd name="connsiteY181" fmla="*/ 2202752 h 2237474"/>
              <a:gd name="connsiteX182" fmla="*/ 800195 w 12192000"/>
              <a:gd name="connsiteY182" fmla="*/ 2209407 h 2237474"/>
              <a:gd name="connsiteX183" fmla="*/ 784978 w 12192000"/>
              <a:gd name="connsiteY183" fmla="*/ 2212360 h 2237474"/>
              <a:gd name="connsiteX184" fmla="*/ 681987 w 12192000"/>
              <a:gd name="connsiteY184" fmla="*/ 2216757 h 2237474"/>
              <a:gd name="connsiteX185" fmla="*/ 669923 w 12192000"/>
              <a:gd name="connsiteY185" fmla="*/ 2211682 h 2237474"/>
              <a:gd name="connsiteX186" fmla="*/ 648680 w 12192000"/>
              <a:gd name="connsiteY186" fmla="*/ 2206229 h 2237474"/>
              <a:gd name="connsiteX187" fmla="*/ 597225 w 12192000"/>
              <a:gd name="connsiteY187" fmla="*/ 2180999 h 2237474"/>
              <a:gd name="connsiteX188" fmla="*/ 558449 w 12192000"/>
              <a:gd name="connsiteY188" fmla="*/ 2182346 h 2237474"/>
              <a:gd name="connsiteX189" fmla="*/ 550517 w 12192000"/>
              <a:gd name="connsiteY189" fmla="*/ 2182060 h 2237474"/>
              <a:gd name="connsiteX190" fmla="*/ 550309 w 12192000"/>
              <a:gd name="connsiteY190" fmla="*/ 2181825 h 2237474"/>
              <a:gd name="connsiteX191" fmla="*/ 541836 w 12192000"/>
              <a:gd name="connsiteY191" fmla="*/ 2181063 h 2237474"/>
              <a:gd name="connsiteX192" fmla="*/ 536057 w 12192000"/>
              <a:gd name="connsiteY192" fmla="*/ 2181537 h 2237474"/>
              <a:gd name="connsiteX193" fmla="*/ 520671 w 12192000"/>
              <a:gd name="connsiteY193" fmla="*/ 2180980 h 2237474"/>
              <a:gd name="connsiteX194" fmla="*/ 515024 w 12192000"/>
              <a:gd name="connsiteY194" fmla="*/ 2179258 h 2237474"/>
              <a:gd name="connsiteX195" fmla="*/ 512278 w 12192000"/>
              <a:gd name="connsiteY195" fmla="*/ 2176369 h 2237474"/>
              <a:gd name="connsiteX196" fmla="*/ 480419 w 12192000"/>
              <a:gd name="connsiteY196" fmla="*/ 2167807 h 2237474"/>
              <a:gd name="connsiteX197" fmla="*/ 413835 w 12192000"/>
              <a:gd name="connsiteY197" fmla="*/ 2156783 h 2237474"/>
              <a:gd name="connsiteX198" fmla="*/ 376513 w 12192000"/>
              <a:gd name="connsiteY198" fmla="*/ 2154014 h 2237474"/>
              <a:gd name="connsiteX199" fmla="*/ 273386 w 12192000"/>
              <a:gd name="connsiteY199" fmla="*/ 2142551 h 2237474"/>
              <a:gd name="connsiteX200" fmla="*/ 169207 w 12192000"/>
              <a:gd name="connsiteY200" fmla="*/ 2128100 h 2237474"/>
              <a:gd name="connsiteX201" fmla="*/ 93149 w 12192000"/>
              <a:gd name="connsiteY201" fmla="*/ 2105324 h 2237474"/>
              <a:gd name="connsiteX202" fmla="*/ 88109 w 12192000"/>
              <a:gd name="connsiteY202" fmla="*/ 2106704 h 2237474"/>
              <a:gd name="connsiteX203" fmla="*/ 80022 w 12192000"/>
              <a:gd name="connsiteY203" fmla="*/ 2107254 h 2237474"/>
              <a:gd name="connsiteX204" fmla="*/ 79717 w 12192000"/>
              <a:gd name="connsiteY204" fmla="*/ 2107046 h 2237474"/>
              <a:gd name="connsiteX205" fmla="*/ 72352 w 12192000"/>
              <a:gd name="connsiteY205" fmla="*/ 2107991 h 2237474"/>
              <a:gd name="connsiteX206" fmla="*/ 37645 w 12192000"/>
              <a:gd name="connsiteY206" fmla="*/ 2115401 h 2237474"/>
              <a:gd name="connsiteX207" fmla="*/ 4572 w 12192000"/>
              <a:gd name="connsiteY207" fmla="*/ 2111091 h 2237474"/>
              <a:gd name="connsiteX208" fmla="*/ 0 w 12192000"/>
              <a:gd name="connsiteY208" fmla="*/ 2110468 h 2237474"/>
              <a:gd name="connsiteX209" fmla="*/ 0 w 12192000"/>
              <a:gd name="connsiteY20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02328 w 12192000"/>
              <a:gd name="connsiteY58" fmla="*/ 1345865 h 2237474"/>
              <a:gd name="connsiteX59" fmla="*/ 7875879 w 12192000"/>
              <a:gd name="connsiteY59" fmla="*/ 1345646 h 2237474"/>
              <a:gd name="connsiteX60" fmla="*/ 7840612 w 12192000"/>
              <a:gd name="connsiteY60" fmla="*/ 1369373 h 2237474"/>
              <a:gd name="connsiteX61" fmla="*/ 7786819 w 12192000"/>
              <a:gd name="connsiteY61" fmla="*/ 1378970 h 2237474"/>
              <a:gd name="connsiteX62" fmla="*/ 7548172 w 12192000"/>
              <a:gd name="connsiteY62" fmla="*/ 1417460 h 2237474"/>
              <a:gd name="connsiteX63" fmla="*/ 7483437 w 12192000"/>
              <a:gd name="connsiteY63" fmla="*/ 1478152 h 2237474"/>
              <a:gd name="connsiteX64" fmla="*/ 7377870 w 12192000"/>
              <a:gd name="connsiteY64" fmla="*/ 1523319 h 2237474"/>
              <a:gd name="connsiteX65" fmla="*/ 7230737 w 12192000"/>
              <a:gd name="connsiteY65" fmla="*/ 1562633 h 2237474"/>
              <a:gd name="connsiteX66" fmla="*/ 7224458 w 12192000"/>
              <a:gd name="connsiteY66" fmla="*/ 1573008 h 2237474"/>
              <a:gd name="connsiteX67" fmla="*/ 7183121 w 12192000"/>
              <a:gd name="connsiteY67" fmla="*/ 1595162 h 2237474"/>
              <a:gd name="connsiteX68" fmla="*/ 7164601 w 12192000"/>
              <a:gd name="connsiteY68" fmla="*/ 1606490 h 2237474"/>
              <a:gd name="connsiteX69" fmla="*/ 7092727 w 12192000"/>
              <a:gd name="connsiteY69" fmla="*/ 1623628 h 2237474"/>
              <a:gd name="connsiteX70" fmla="*/ 7031309 w 12192000"/>
              <a:gd name="connsiteY70" fmla="*/ 1619451 h 2237474"/>
              <a:gd name="connsiteX71" fmla="*/ 6999084 w 12192000"/>
              <a:gd name="connsiteY71" fmla="*/ 1634317 h 2237474"/>
              <a:gd name="connsiteX72" fmla="*/ 6992107 w 12192000"/>
              <a:gd name="connsiteY72" fmla="*/ 1636860 h 2237474"/>
              <a:gd name="connsiteX73" fmla="*/ 6900177 w 12192000"/>
              <a:gd name="connsiteY73" fmla="*/ 1636016 h 2237474"/>
              <a:gd name="connsiteX74" fmla="*/ 6795372 w 12192000"/>
              <a:gd name="connsiteY74" fmla="*/ 1644845 h 2237474"/>
              <a:gd name="connsiteX75" fmla="*/ 6692251 w 12192000"/>
              <a:gd name="connsiteY75" fmla="*/ 1656357 h 2237474"/>
              <a:gd name="connsiteX76" fmla="*/ 6655235 w 12192000"/>
              <a:gd name="connsiteY76" fmla="*/ 1661869 h 2237474"/>
              <a:gd name="connsiteX77" fmla="*/ 6554894 w 12192000"/>
              <a:gd name="connsiteY77" fmla="*/ 1664428 h 2237474"/>
              <a:gd name="connsiteX78" fmla="*/ 6516595 w 12192000"/>
              <a:gd name="connsiteY78" fmla="*/ 1667475 h 2237474"/>
              <a:gd name="connsiteX79" fmla="*/ 6508541 w 12192000"/>
              <a:gd name="connsiteY79" fmla="*/ 1668757 h 2237474"/>
              <a:gd name="connsiteX80" fmla="*/ 6471012 w 12192000"/>
              <a:gd name="connsiteY80" fmla="*/ 1678604 h 2237474"/>
              <a:gd name="connsiteX81" fmla="*/ 6364035 w 12192000"/>
              <a:gd name="connsiteY81" fmla="*/ 1667683 h 2237474"/>
              <a:gd name="connsiteX82" fmla="*/ 6280959 w 12192000"/>
              <a:gd name="connsiteY82" fmla="*/ 1689329 h 2237474"/>
              <a:gd name="connsiteX83" fmla="*/ 6243319 w 12192000"/>
              <a:gd name="connsiteY83" fmla="*/ 1695560 h 2237474"/>
              <a:gd name="connsiteX84" fmla="*/ 6098321 w 12192000"/>
              <a:gd name="connsiteY84" fmla="*/ 1721646 h 2237474"/>
              <a:gd name="connsiteX85" fmla="*/ 5880652 w 12192000"/>
              <a:gd name="connsiteY85" fmla="*/ 1779643 h 2237474"/>
              <a:gd name="connsiteX86" fmla="*/ 5785959 w 12192000"/>
              <a:gd name="connsiteY86" fmla="*/ 1775307 h 2237474"/>
              <a:gd name="connsiteX87" fmla="*/ 5643534 w 12192000"/>
              <a:gd name="connsiteY87" fmla="*/ 1802919 h 2237474"/>
              <a:gd name="connsiteX88" fmla="*/ 5518799 w 12192000"/>
              <a:gd name="connsiteY88" fmla="*/ 1818312 h 2237474"/>
              <a:gd name="connsiteX89" fmla="*/ 5505014 w 12192000"/>
              <a:gd name="connsiteY89" fmla="*/ 1819259 h 2237474"/>
              <a:gd name="connsiteX90" fmla="*/ 5453307 w 12192000"/>
              <a:gd name="connsiteY90" fmla="*/ 1815450 h 2237474"/>
              <a:gd name="connsiteX91" fmla="*/ 5364192 w 12192000"/>
              <a:gd name="connsiteY91" fmla="*/ 1826074 h 2237474"/>
              <a:gd name="connsiteX92" fmla="*/ 5350380 w 12192000"/>
              <a:gd name="connsiteY92" fmla="*/ 1830891 h 2237474"/>
              <a:gd name="connsiteX93" fmla="*/ 5259633 w 12192000"/>
              <a:gd name="connsiteY93" fmla="*/ 1837160 h 2237474"/>
              <a:gd name="connsiteX94" fmla="*/ 5197513 w 12192000"/>
              <a:gd name="connsiteY94" fmla="*/ 1844718 h 2237474"/>
              <a:gd name="connsiteX95" fmla="*/ 5168852 w 12192000"/>
              <a:gd name="connsiteY95" fmla="*/ 1844846 h 2237474"/>
              <a:gd name="connsiteX96" fmla="*/ 5114927 w 12192000"/>
              <a:gd name="connsiteY96" fmla="*/ 1847827 h 2237474"/>
              <a:gd name="connsiteX97" fmla="*/ 5108970 w 12192000"/>
              <a:gd name="connsiteY97" fmla="*/ 1847935 h 2237474"/>
              <a:gd name="connsiteX98" fmla="*/ 5067961 w 12192000"/>
              <a:gd name="connsiteY98" fmla="*/ 1845917 h 2237474"/>
              <a:gd name="connsiteX99" fmla="*/ 5007075 w 12192000"/>
              <a:gd name="connsiteY99" fmla="*/ 1838626 h 2237474"/>
              <a:gd name="connsiteX100" fmla="*/ 4944087 w 12192000"/>
              <a:gd name="connsiteY100" fmla="*/ 1823332 h 2237474"/>
              <a:gd name="connsiteX101" fmla="*/ 4907662 w 12192000"/>
              <a:gd name="connsiteY101" fmla="*/ 1816900 h 2237474"/>
              <a:gd name="connsiteX102" fmla="*/ 4882386 w 12192000"/>
              <a:gd name="connsiteY102" fmla="*/ 1809844 h 2237474"/>
              <a:gd name="connsiteX103" fmla="*/ 4811440 w 12192000"/>
              <a:gd name="connsiteY103" fmla="*/ 1804655 h 2237474"/>
              <a:gd name="connsiteX104" fmla="*/ 4691075 w 12192000"/>
              <a:gd name="connsiteY104" fmla="*/ 1801389 h 2237474"/>
              <a:gd name="connsiteX105" fmla="*/ 4611738 w 12192000"/>
              <a:gd name="connsiteY105" fmla="*/ 1776964 h 2237474"/>
              <a:gd name="connsiteX106" fmla="*/ 4560070 w 12192000"/>
              <a:gd name="connsiteY106" fmla="*/ 1785640 h 2237474"/>
              <a:gd name="connsiteX107" fmla="*/ 4536503 w 12192000"/>
              <a:gd name="connsiteY107" fmla="*/ 1785334 h 2237474"/>
              <a:gd name="connsiteX108" fmla="*/ 4513724 w 12192000"/>
              <a:gd name="connsiteY108" fmla="*/ 1791996 h 2237474"/>
              <a:gd name="connsiteX109" fmla="*/ 4459810 w 12192000"/>
              <a:gd name="connsiteY109" fmla="*/ 1797886 h 2237474"/>
              <a:gd name="connsiteX110" fmla="*/ 4379064 w 12192000"/>
              <a:gd name="connsiteY110" fmla="*/ 1817177 h 2237474"/>
              <a:gd name="connsiteX111" fmla="*/ 4319209 w 12192000"/>
              <a:gd name="connsiteY111" fmla="*/ 1834833 h 2237474"/>
              <a:gd name="connsiteX112" fmla="*/ 4290981 w 12192000"/>
              <a:gd name="connsiteY112" fmla="*/ 1839677 h 2237474"/>
              <a:gd name="connsiteX113" fmla="*/ 4285792 w 12192000"/>
              <a:gd name="connsiteY113" fmla="*/ 1836231 h 2237474"/>
              <a:gd name="connsiteX114" fmla="*/ 4238372 w 12192000"/>
              <a:gd name="connsiteY114" fmla="*/ 1851480 h 2237474"/>
              <a:gd name="connsiteX115" fmla="*/ 4232517 w 12192000"/>
              <a:gd name="connsiteY115" fmla="*/ 1852567 h 2237474"/>
              <a:gd name="connsiteX116" fmla="*/ 4191732 w 12192000"/>
              <a:gd name="connsiteY116" fmla="*/ 1857328 h 2237474"/>
              <a:gd name="connsiteX117" fmla="*/ 4065532 w 12192000"/>
              <a:gd name="connsiteY117" fmla="*/ 1855477 h 2237474"/>
              <a:gd name="connsiteX118" fmla="*/ 4028460 w 12192000"/>
              <a:gd name="connsiteY118" fmla="*/ 1855137 h 2237474"/>
              <a:gd name="connsiteX119" fmla="*/ 4002267 w 12192000"/>
              <a:gd name="connsiteY119" fmla="*/ 1852352 h 2237474"/>
              <a:gd name="connsiteX120" fmla="*/ 3931396 w 12192000"/>
              <a:gd name="connsiteY120" fmla="*/ 1858915 h 2237474"/>
              <a:gd name="connsiteX121" fmla="*/ 3812162 w 12192000"/>
              <a:gd name="connsiteY121" fmla="*/ 1875501 h 2237474"/>
              <a:gd name="connsiteX122" fmla="*/ 3729530 w 12192000"/>
              <a:gd name="connsiteY122" fmla="*/ 1864513 h 2237474"/>
              <a:gd name="connsiteX123" fmla="*/ 3680177 w 12192000"/>
              <a:gd name="connsiteY123" fmla="*/ 1881552 h 2237474"/>
              <a:gd name="connsiteX124" fmla="*/ 3567259 w 12192000"/>
              <a:gd name="connsiteY124" fmla="*/ 1893482 h 2237474"/>
              <a:gd name="connsiteX125" fmla="*/ 3405770 w 12192000"/>
              <a:gd name="connsiteY125" fmla="*/ 1904591 h 2237474"/>
              <a:gd name="connsiteX126" fmla="*/ 3280097 w 12192000"/>
              <a:gd name="connsiteY126" fmla="*/ 1919610 h 2237474"/>
              <a:gd name="connsiteX127" fmla="*/ 3123424 w 12192000"/>
              <a:gd name="connsiteY127" fmla="*/ 1952930 h 2237474"/>
              <a:gd name="connsiteX128" fmla="*/ 3009910 w 12192000"/>
              <a:gd name="connsiteY128" fmla="*/ 1957866 h 2237474"/>
              <a:gd name="connsiteX129" fmla="*/ 2995934 w 12192000"/>
              <a:gd name="connsiteY129" fmla="*/ 1967085 h 2237474"/>
              <a:gd name="connsiteX130" fmla="*/ 2980071 w 12192000"/>
              <a:gd name="connsiteY130" fmla="*/ 1972988 h 2237474"/>
              <a:gd name="connsiteX131" fmla="*/ 2978094 w 12192000"/>
              <a:gd name="connsiteY131" fmla="*/ 1972369 h 2237474"/>
              <a:gd name="connsiteX132" fmla="*/ 2942858 w 12192000"/>
              <a:gd name="connsiteY132" fmla="*/ 1981367 h 2237474"/>
              <a:gd name="connsiteX133" fmla="*/ 2875436 w 12192000"/>
              <a:gd name="connsiteY133" fmla="*/ 1996977 h 2237474"/>
              <a:gd name="connsiteX134" fmla="*/ 2874892 w 12192000"/>
              <a:gd name="connsiteY134" fmla="*/ 1996085 h 2237474"/>
              <a:gd name="connsiteX135" fmla="*/ 2864145 w 12192000"/>
              <a:gd name="connsiteY135" fmla="*/ 1994061 h 2237474"/>
              <a:gd name="connsiteX136" fmla="*/ 2843662 w 12192000"/>
              <a:gd name="connsiteY136" fmla="*/ 1992498 h 2237474"/>
              <a:gd name="connsiteX137" fmla="*/ 2796128 w 12192000"/>
              <a:gd name="connsiteY137" fmla="*/ 1976403 h 2237474"/>
              <a:gd name="connsiteX138" fmla="*/ 2756784 w 12192000"/>
              <a:gd name="connsiteY138" fmla="*/ 1985116 h 2237474"/>
              <a:gd name="connsiteX139" fmla="*/ 2748833 w 12192000"/>
              <a:gd name="connsiteY139" fmla="*/ 1986323 h 2237474"/>
              <a:gd name="connsiteX140" fmla="*/ 2748661 w 12192000"/>
              <a:gd name="connsiteY140" fmla="*/ 1986122 h 2237474"/>
              <a:gd name="connsiteX141" fmla="*/ 2740251 w 12192000"/>
              <a:gd name="connsiteY141" fmla="*/ 1986946 h 2237474"/>
              <a:gd name="connsiteX142" fmla="*/ 2718916 w 12192000"/>
              <a:gd name="connsiteY142" fmla="*/ 1990867 h 2237474"/>
              <a:gd name="connsiteX143" fmla="*/ 2713522 w 12192000"/>
              <a:gd name="connsiteY143" fmla="*/ 1990173 h 2237474"/>
              <a:gd name="connsiteX144" fmla="*/ 2680597 w 12192000"/>
              <a:gd name="connsiteY144" fmla="*/ 1984996 h 2237474"/>
              <a:gd name="connsiteX145" fmla="*/ 2578178 w 12192000"/>
              <a:gd name="connsiteY145" fmla="*/ 1990531 h 2237474"/>
              <a:gd name="connsiteX146" fmla="*/ 2476147 w 12192000"/>
              <a:gd name="connsiteY146" fmla="*/ 1998305 h 2237474"/>
              <a:gd name="connsiteX147" fmla="*/ 2373568 w 12192000"/>
              <a:gd name="connsiteY147" fmla="*/ 2003219 h 2237474"/>
              <a:gd name="connsiteX148" fmla="*/ 2321399 w 12192000"/>
              <a:gd name="connsiteY148" fmla="*/ 1989467 h 2237474"/>
              <a:gd name="connsiteX149" fmla="*/ 2315525 w 12192000"/>
              <a:gd name="connsiteY149" fmla="*/ 1989708 h 2237474"/>
              <a:gd name="connsiteX150" fmla="*/ 2300792 w 12192000"/>
              <a:gd name="connsiteY150" fmla="*/ 1994290 h 2237474"/>
              <a:gd name="connsiteX151" fmla="*/ 2295469 w 12192000"/>
              <a:gd name="connsiteY151" fmla="*/ 1996659 h 2237474"/>
              <a:gd name="connsiteX152" fmla="*/ 2287219 w 12192000"/>
              <a:gd name="connsiteY152" fmla="*/ 1998750 h 2237474"/>
              <a:gd name="connsiteX153" fmla="*/ 2286948 w 12192000"/>
              <a:gd name="connsiteY153" fmla="*/ 1998596 h 2237474"/>
              <a:gd name="connsiteX154" fmla="*/ 2243069 w 12192000"/>
              <a:gd name="connsiteY154" fmla="*/ 2015111 h 2237474"/>
              <a:gd name="connsiteX155" fmla="*/ 2186609 w 12192000"/>
              <a:gd name="connsiteY155" fmla="*/ 2008263 h 2237474"/>
              <a:gd name="connsiteX156" fmla="*/ 2164831 w 12192000"/>
              <a:gd name="connsiteY156" fmla="*/ 2010143 h 2237474"/>
              <a:gd name="connsiteX157" fmla="*/ 2152836 w 12192000"/>
              <a:gd name="connsiteY157" fmla="*/ 2010048 h 2237474"/>
              <a:gd name="connsiteX158" fmla="*/ 2117102 w 12192000"/>
              <a:gd name="connsiteY158" fmla="*/ 2023004 h 2237474"/>
              <a:gd name="connsiteX159" fmla="*/ 2111935 w 12192000"/>
              <a:gd name="connsiteY159" fmla="*/ 2023163 h 2237474"/>
              <a:gd name="connsiteX160" fmla="*/ 2089991 w 12192000"/>
              <a:gd name="connsiteY160" fmla="*/ 2034193 h 2237474"/>
              <a:gd name="connsiteX161" fmla="*/ 2058061 w 12192000"/>
              <a:gd name="connsiteY161" fmla="*/ 2047942 h 2237474"/>
              <a:gd name="connsiteX162" fmla="*/ 2055737 w 12192000"/>
              <a:gd name="connsiteY162" fmla="*/ 2047704 h 2237474"/>
              <a:gd name="connsiteX163" fmla="*/ 2042244 w 12192000"/>
              <a:gd name="connsiteY163" fmla="*/ 2055560 h 2237474"/>
              <a:gd name="connsiteX164" fmla="*/ 1976224 w 12192000"/>
              <a:gd name="connsiteY164" fmla="*/ 2074257 h 2237474"/>
              <a:gd name="connsiteX165" fmla="*/ 1877728 w 12192000"/>
              <a:gd name="connsiteY165" fmla="*/ 2101004 h 2237474"/>
              <a:gd name="connsiteX166" fmla="*/ 1759056 w 12192000"/>
              <a:gd name="connsiteY166" fmla="*/ 2125608 h 2237474"/>
              <a:gd name="connsiteX167" fmla="*/ 1637948 w 12192000"/>
              <a:gd name="connsiteY167" fmla="*/ 2172597 h 2237474"/>
              <a:gd name="connsiteX168" fmla="*/ 1434549 w 12192000"/>
              <a:gd name="connsiteY168" fmla="*/ 2234522 h 2237474"/>
              <a:gd name="connsiteX169" fmla="*/ 1398481 w 12192000"/>
              <a:gd name="connsiteY169" fmla="*/ 2237074 h 2237474"/>
              <a:gd name="connsiteX170" fmla="*/ 1398407 w 12192000"/>
              <a:gd name="connsiteY170" fmla="*/ 2237095 h 2237474"/>
              <a:gd name="connsiteX171" fmla="*/ 1370962 w 12192000"/>
              <a:gd name="connsiteY171" fmla="*/ 2237474 h 2237474"/>
              <a:gd name="connsiteX172" fmla="*/ 1356367 w 12192000"/>
              <a:gd name="connsiteY172" fmla="*/ 2235089 h 2237474"/>
              <a:gd name="connsiteX173" fmla="*/ 1324828 w 12192000"/>
              <a:gd name="connsiteY173" fmla="*/ 2231968 h 2237474"/>
              <a:gd name="connsiteX174" fmla="*/ 1297744 w 12192000"/>
              <a:gd name="connsiteY174" fmla="*/ 2235849 h 2237474"/>
              <a:gd name="connsiteX175" fmla="*/ 1286236 w 12192000"/>
              <a:gd name="connsiteY175" fmla="*/ 2233135 h 2237474"/>
              <a:gd name="connsiteX176" fmla="*/ 1283504 w 12192000"/>
              <a:gd name="connsiteY176" fmla="*/ 2233797 h 2237474"/>
              <a:gd name="connsiteX177" fmla="*/ 1279765 w 12192000"/>
              <a:gd name="connsiteY177" fmla="*/ 2229639 h 2237474"/>
              <a:gd name="connsiteX178" fmla="*/ 1195347 w 12192000"/>
              <a:gd name="connsiteY178" fmla="*/ 2212354 h 2237474"/>
              <a:gd name="connsiteX179" fmla="*/ 970251 w 12192000"/>
              <a:gd name="connsiteY179" fmla="*/ 2221029 h 2237474"/>
              <a:gd name="connsiteX180" fmla="*/ 812914 w 12192000"/>
              <a:gd name="connsiteY180" fmla="*/ 2202752 h 2237474"/>
              <a:gd name="connsiteX181" fmla="*/ 800195 w 12192000"/>
              <a:gd name="connsiteY181" fmla="*/ 2209407 h 2237474"/>
              <a:gd name="connsiteX182" fmla="*/ 784978 w 12192000"/>
              <a:gd name="connsiteY182" fmla="*/ 2212360 h 2237474"/>
              <a:gd name="connsiteX183" fmla="*/ 681987 w 12192000"/>
              <a:gd name="connsiteY183" fmla="*/ 2216757 h 2237474"/>
              <a:gd name="connsiteX184" fmla="*/ 669923 w 12192000"/>
              <a:gd name="connsiteY184" fmla="*/ 2211682 h 2237474"/>
              <a:gd name="connsiteX185" fmla="*/ 648680 w 12192000"/>
              <a:gd name="connsiteY185" fmla="*/ 2206229 h 2237474"/>
              <a:gd name="connsiteX186" fmla="*/ 597225 w 12192000"/>
              <a:gd name="connsiteY186" fmla="*/ 2180999 h 2237474"/>
              <a:gd name="connsiteX187" fmla="*/ 558449 w 12192000"/>
              <a:gd name="connsiteY187" fmla="*/ 2182346 h 2237474"/>
              <a:gd name="connsiteX188" fmla="*/ 550517 w 12192000"/>
              <a:gd name="connsiteY188" fmla="*/ 2182060 h 2237474"/>
              <a:gd name="connsiteX189" fmla="*/ 550309 w 12192000"/>
              <a:gd name="connsiteY189" fmla="*/ 2181825 h 2237474"/>
              <a:gd name="connsiteX190" fmla="*/ 541836 w 12192000"/>
              <a:gd name="connsiteY190" fmla="*/ 2181063 h 2237474"/>
              <a:gd name="connsiteX191" fmla="*/ 536057 w 12192000"/>
              <a:gd name="connsiteY191" fmla="*/ 2181537 h 2237474"/>
              <a:gd name="connsiteX192" fmla="*/ 520671 w 12192000"/>
              <a:gd name="connsiteY192" fmla="*/ 2180980 h 2237474"/>
              <a:gd name="connsiteX193" fmla="*/ 515024 w 12192000"/>
              <a:gd name="connsiteY193" fmla="*/ 2179258 h 2237474"/>
              <a:gd name="connsiteX194" fmla="*/ 512278 w 12192000"/>
              <a:gd name="connsiteY194" fmla="*/ 2176369 h 2237474"/>
              <a:gd name="connsiteX195" fmla="*/ 480419 w 12192000"/>
              <a:gd name="connsiteY195" fmla="*/ 2167807 h 2237474"/>
              <a:gd name="connsiteX196" fmla="*/ 413835 w 12192000"/>
              <a:gd name="connsiteY196" fmla="*/ 2156783 h 2237474"/>
              <a:gd name="connsiteX197" fmla="*/ 376513 w 12192000"/>
              <a:gd name="connsiteY197" fmla="*/ 2154014 h 2237474"/>
              <a:gd name="connsiteX198" fmla="*/ 273386 w 12192000"/>
              <a:gd name="connsiteY198" fmla="*/ 2142551 h 2237474"/>
              <a:gd name="connsiteX199" fmla="*/ 169207 w 12192000"/>
              <a:gd name="connsiteY199" fmla="*/ 2128100 h 2237474"/>
              <a:gd name="connsiteX200" fmla="*/ 93149 w 12192000"/>
              <a:gd name="connsiteY200" fmla="*/ 2105324 h 2237474"/>
              <a:gd name="connsiteX201" fmla="*/ 88109 w 12192000"/>
              <a:gd name="connsiteY201" fmla="*/ 2106704 h 2237474"/>
              <a:gd name="connsiteX202" fmla="*/ 80022 w 12192000"/>
              <a:gd name="connsiteY202" fmla="*/ 2107254 h 2237474"/>
              <a:gd name="connsiteX203" fmla="*/ 79717 w 12192000"/>
              <a:gd name="connsiteY203" fmla="*/ 2107046 h 2237474"/>
              <a:gd name="connsiteX204" fmla="*/ 72352 w 12192000"/>
              <a:gd name="connsiteY204" fmla="*/ 2107991 h 2237474"/>
              <a:gd name="connsiteX205" fmla="*/ 37645 w 12192000"/>
              <a:gd name="connsiteY205" fmla="*/ 2115401 h 2237474"/>
              <a:gd name="connsiteX206" fmla="*/ 4572 w 12192000"/>
              <a:gd name="connsiteY206" fmla="*/ 2111091 h 2237474"/>
              <a:gd name="connsiteX207" fmla="*/ 0 w 12192000"/>
              <a:gd name="connsiteY207" fmla="*/ 2110468 h 2237474"/>
              <a:gd name="connsiteX208" fmla="*/ 0 w 12192000"/>
              <a:gd name="connsiteY20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05768 w 12192000"/>
              <a:gd name="connsiteY24" fmla="*/ 894610 h 2237474"/>
              <a:gd name="connsiteX25" fmla="*/ 9683005 w 12192000"/>
              <a:gd name="connsiteY25" fmla="*/ 894128 h 2237474"/>
              <a:gd name="connsiteX26" fmla="*/ 9594438 w 12192000"/>
              <a:gd name="connsiteY26" fmla="*/ 919051 h 2237474"/>
              <a:gd name="connsiteX27" fmla="*/ 9577033 w 12192000"/>
              <a:gd name="connsiteY27" fmla="*/ 922857 h 2237474"/>
              <a:gd name="connsiteX28" fmla="*/ 9544189 w 12192000"/>
              <a:gd name="connsiteY28" fmla="*/ 938966 h 2237474"/>
              <a:gd name="connsiteX29" fmla="*/ 9500499 w 12192000"/>
              <a:gd name="connsiteY29" fmla="*/ 954680 h 2237474"/>
              <a:gd name="connsiteX30" fmla="*/ 9428195 w 12192000"/>
              <a:gd name="connsiteY30" fmla="*/ 986225 h 2237474"/>
              <a:gd name="connsiteX31" fmla="*/ 9410017 w 12192000"/>
              <a:gd name="connsiteY31" fmla="*/ 993931 h 2237474"/>
              <a:gd name="connsiteX32" fmla="*/ 9392919 w 12192000"/>
              <a:gd name="connsiteY32" fmla="*/ 994656 h 2237474"/>
              <a:gd name="connsiteX33" fmla="*/ 9278619 w 12192000"/>
              <a:gd name="connsiteY33" fmla="*/ 1011878 h 2237474"/>
              <a:gd name="connsiteX34" fmla="*/ 9268019 w 12192000"/>
              <a:gd name="connsiteY34" fmla="*/ 1007442 h 2237474"/>
              <a:gd name="connsiteX35" fmla="*/ 9234662 w 12192000"/>
              <a:gd name="connsiteY35" fmla="*/ 1023056 h 2237474"/>
              <a:gd name="connsiteX36" fmla="*/ 9181033 w 12192000"/>
              <a:gd name="connsiteY36" fmla="*/ 1037921 h 2237474"/>
              <a:gd name="connsiteX37" fmla="*/ 9155969 w 12192000"/>
              <a:gd name="connsiteY37" fmla="*/ 1046804 h 2237474"/>
              <a:gd name="connsiteX38" fmla="*/ 9133985 w 12192000"/>
              <a:gd name="connsiteY38" fmla="*/ 1046450 h 2237474"/>
              <a:gd name="connsiteX39" fmla="*/ 9012987 w 12192000"/>
              <a:gd name="connsiteY39" fmla="*/ 1061986 h 2237474"/>
              <a:gd name="connsiteX40" fmla="*/ 8968445 w 12192000"/>
              <a:gd name="connsiteY40" fmla="*/ 1052169 h 2237474"/>
              <a:gd name="connsiteX41" fmla="*/ 8958984 w 12192000"/>
              <a:gd name="connsiteY41" fmla="*/ 1057212 h 2237474"/>
              <a:gd name="connsiteX42" fmla="*/ 8886001 w 12192000"/>
              <a:gd name="connsiteY42" fmla="*/ 1067468 h 2237474"/>
              <a:gd name="connsiteX43" fmla="*/ 8838610 w 12192000"/>
              <a:gd name="connsiteY43" fmla="*/ 1075091 h 2237474"/>
              <a:gd name="connsiteX44" fmla="*/ 8750383 w 12192000"/>
              <a:gd name="connsiteY44" fmla="*/ 1097387 h 2237474"/>
              <a:gd name="connsiteX45" fmla="*/ 8665605 w 12192000"/>
              <a:gd name="connsiteY45" fmla="*/ 1110791 h 2237474"/>
              <a:gd name="connsiteX46" fmla="*/ 8584946 w 12192000"/>
              <a:gd name="connsiteY46" fmla="*/ 1135226 h 2237474"/>
              <a:gd name="connsiteX47" fmla="*/ 8460755 w 12192000"/>
              <a:gd name="connsiteY47" fmla="*/ 1203427 h 2237474"/>
              <a:gd name="connsiteX48" fmla="*/ 8419755 w 12192000"/>
              <a:gd name="connsiteY48" fmla="*/ 1216260 h 2237474"/>
              <a:gd name="connsiteX49" fmla="*/ 8411626 w 12192000"/>
              <a:gd name="connsiteY49" fmla="*/ 1214397 h 2237474"/>
              <a:gd name="connsiteX50" fmla="*/ 8363469 w 12192000"/>
              <a:gd name="connsiteY50" fmla="*/ 1246658 h 2237474"/>
              <a:gd name="connsiteX51" fmla="*/ 8275497 w 12192000"/>
              <a:gd name="connsiteY51" fmla="*/ 1264396 h 2237474"/>
              <a:gd name="connsiteX52" fmla="*/ 8206287 w 12192000"/>
              <a:gd name="connsiteY52" fmla="*/ 1273060 h 2237474"/>
              <a:gd name="connsiteX53" fmla="*/ 8168705 w 12192000"/>
              <a:gd name="connsiteY53" fmla="*/ 1279956 h 2237474"/>
              <a:gd name="connsiteX54" fmla="*/ 8139997 w 12192000"/>
              <a:gd name="connsiteY54" fmla="*/ 1282713 h 2237474"/>
              <a:gd name="connsiteX55" fmla="*/ 8074238 w 12192000"/>
              <a:gd name="connsiteY55" fmla="*/ 1301895 h 2237474"/>
              <a:gd name="connsiteX56" fmla="*/ 7968292 w 12192000"/>
              <a:gd name="connsiteY56" fmla="*/ 1338779 h 2237474"/>
              <a:gd name="connsiteX57" fmla="*/ 7902328 w 12192000"/>
              <a:gd name="connsiteY57" fmla="*/ 1345865 h 2237474"/>
              <a:gd name="connsiteX58" fmla="*/ 7875879 w 12192000"/>
              <a:gd name="connsiteY58" fmla="*/ 1345646 h 2237474"/>
              <a:gd name="connsiteX59" fmla="*/ 7840612 w 12192000"/>
              <a:gd name="connsiteY59" fmla="*/ 1369373 h 2237474"/>
              <a:gd name="connsiteX60" fmla="*/ 7786819 w 12192000"/>
              <a:gd name="connsiteY60" fmla="*/ 1378970 h 2237474"/>
              <a:gd name="connsiteX61" fmla="*/ 7548172 w 12192000"/>
              <a:gd name="connsiteY61" fmla="*/ 1417460 h 2237474"/>
              <a:gd name="connsiteX62" fmla="*/ 7483437 w 12192000"/>
              <a:gd name="connsiteY62" fmla="*/ 1478152 h 2237474"/>
              <a:gd name="connsiteX63" fmla="*/ 7377870 w 12192000"/>
              <a:gd name="connsiteY63" fmla="*/ 1523319 h 2237474"/>
              <a:gd name="connsiteX64" fmla="*/ 7230737 w 12192000"/>
              <a:gd name="connsiteY64" fmla="*/ 1562633 h 2237474"/>
              <a:gd name="connsiteX65" fmla="*/ 7224458 w 12192000"/>
              <a:gd name="connsiteY65" fmla="*/ 1573008 h 2237474"/>
              <a:gd name="connsiteX66" fmla="*/ 7183121 w 12192000"/>
              <a:gd name="connsiteY66" fmla="*/ 1595162 h 2237474"/>
              <a:gd name="connsiteX67" fmla="*/ 7164601 w 12192000"/>
              <a:gd name="connsiteY67" fmla="*/ 1606490 h 2237474"/>
              <a:gd name="connsiteX68" fmla="*/ 7092727 w 12192000"/>
              <a:gd name="connsiteY68" fmla="*/ 1623628 h 2237474"/>
              <a:gd name="connsiteX69" fmla="*/ 7031309 w 12192000"/>
              <a:gd name="connsiteY69" fmla="*/ 1619451 h 2237474"/>
              <a:gd name="connsiteX70" fmla="*/ 6999084 w 12192000"/>
              <a:gd name="connsiteY70" fmla="*/ 1634317 h 2237474"/>
              <a:gd name="connsiteX71" fmla="*/ 6992107 w 12192000"/>
              <a:gd name="connsiteY71" fmla="*/ 1636860 h 2237474"/>
              <a:gd name="connsiteX72" fmla="*/ 6900177 w 12192000"/>
              <a:gd name="connsiteY72" fmla="*/ 1636016 h 2237474"/>
              <a:gd name="connsiteX73" fmla="*/ 6795372 w 12192000"/>
              <a:gd name="connsiteY73" fmla="*/ 1644845 h 2237474"/>
              <a:gd name="connsiteX74" fmla="*/ 6692251 w 12192000"/>
              <a:gd name="connsiteY74" fmla="*/ 1656357 h 2237474"/>
              <a:gd name="connsiteX75" fmla="*/ 6655235 w 12192000"/>
              <a:gd name="connsiteY75" fmla="*/ 1661869 h 2237474"/>
              <a:gd name="connsiteX76" fmla="*/ 6554894 w 12192000"/>
              <a:gd name="connsiteY76" fmla="*/ 1664428 h 2237474"/>
              <a:gd name="connsiteX77" fmla="*/ 6516595 w 12192000"/>
              <a:gd name="connsiteY77" fmla="*/ 1667475 h 2237474"/>
              <a:gd name="connsiteX78" fmla="*/ 6508541 w 12192000"/>
              <a:gd name="connsiteY78" fmla="*/ 1668757 h 2237474"/>
              <a:gd name="connsiteX79" fmla="*/ 6471012 w 12192000"/>
              <a:gd name="connsiteY79" fmla="*/ 1678604 h 2237474"/>
              <a:gd name="connsiteX80" fmla="*/ 6364035 w 12192000"/>
              <a:gd name="connsiteY80" fmla="*/ 1667683 h 2237474"/>
              <a:gd name="connsiteX81" fmla="*/ 6280959 w 12192000"/>
              <a:gd name="connsiteY81" fmla="*/ 1689329 h 2237474"/>
              <a:gd name="connsiteX82" fmla="*/ 6243319 w 12192000"/>
              <a:gd name="connsiteY82" fmla="*/ 1695560 h 2237474"/>
              <a:gd name="connsiteX83" fmla="*/ 6098321 w 12192000"/>
              <a:gd name="connsiteY83" fmla="*/ 1721646 h 2237474"/>
              <a:gd name="connsiteX84" fmla="*/ 5880652 w 12192000"/>
              <a:gd name="connsiteY84" fmla="*/ 1779643 h 2237474"/>
              <a:gd name="connsiteX85" fmla="*/ 5785959 w 12192000"/>
              <a:gd name="connsiteY85" fmla="*/ 1775307 h 2237474"/>
              <a:gd name="connsiteX86" fmla="*/ 5643534 w 12192000"/>
              <a:gd name="connsiteY86" fmla="*/ 1802919 h 2237474"/>
              <a:gd name="connsiteX87" fmla="*/ 5518799 w 12192000"/>
              <a:gd name="connsiteY87" fmla="*/ 1818312 h 2237474"/>
              <a:gd name="connsiteX88" fmla="*/ 5505014 w 12192000"/>
              <a:gd name="connsiteY88" fmla="*/ 1819259 h 2237474"/>
              <a:gd name="connsiteX89" fmla="*/ 5453307 w 12192000"/>
              <a:gd name="connsiteY89" fmla="*/ 1815450 h 2237474"/>
              <a:gd name="connsiteX90" fmla="*/ 5364192 w 12192000"/>
              <a:gd name="connsiteY90" fmla="*/ 1826074 h 2237474"/>
              <a:gd name="connsiteX91" fmla="*/ 5350380 w 12192000"/>
              <a:gd name="connsiteY91" fmla="*/ 1830891 h 2237474"/>
              <a:gd name="connsiteX92" fmla="*/ 5259633 w 12192000"/>
              <a:gd name="connsiteY92" fmla="*/ 1837160 h 2237474"/>
              <a:gd name="connsiteX93" fmla="*/ 5197513 w 12192000"/>
              <a:gd name="connsiteY93" fmla="*/ 1844718 h 2237474"/>
              <a:gd name="connsiteX94" fmla="*/ 5168852 w 12192000"/>
              <a:gd name="connsiteY94" fmla="*/ 1844846 h 2237474"/>
              <a:gd name="connsiteX95" fmla="*/ 5114927 w 12192000"/>
              <a:gd name="connsiteY95" fmla="*/ 1847827 h 2237474"/>
              <a:gd name="connsiteX96" fmla="*/ 5108970 w 12192000"/>
              <a:gd name="connsiteY96" fmla="*/ 1847935 h 2237474"/>
              <a:gd name="connsiteX97" fmla="*/ 5067961 w 12192000"/>
              <a:gd name="connsiteY97" fmla="*/ 1845917 h 2237474"/>
              <a:gd name="connsiteX98" fmla="*/ 5007075 w 12192000"/>
              <a:gd name="connsiteY98" fmla="*/ 1838626 h 2237474"/>
              <a:gd name="connsiteX99" fmla="*/ 4944087 w 12192000"/>
              <a:gd name="connsiteY99" fmla="*/ 1823332 h 2237474"/>
              <a:gd name="connsiteX100" fmla="*/ 4907662 w 12192000"/>
              <a:gd name="connsiteY100" fmla="*/ 1816900 h 2237474"/>
              <a:gd name="connsiteX101" fmla="*/ 4882386 w 12192000"/>
              <a:gd name="connsiteY101" fmla="*/ 1809844 h 2237474"/>
              <a:gd name="connsiteX102" fmla="*/ 4811440 w 12192000"/>
              <a:gd name="connsiteY102" fmla="*/ 1804655 h 2237474"/>
              <a:gd name="connsiteX103" fmla="*/ 4691075 w 12192000"/>
              <a:gd name="connsiteY103" fmla="*/ 1801389 h 2237474"/>
              <a:gd name="connsiteX104" fmla="*/ 4611738 w 12192000"/>
              <a:gd name="connsiteY104" fmla="*/ 1776964 h 2237474"/>
              <a:gd name="connsiteX105" fmla="*/ 4560070 w 12192000"/>
              <a:gd name="connsiteY105" fmla="*/ 1785640 h 2237474"/>
              <a:gd name="connsiteX106" fmla="*/ 4536503 w 12192000"/>
              <a:gd name="connsiteY106" fmla="*/ 1785334 h 2237474"/>
              <a:gd name="connsiteX107" fmla="*/ 4513724 w 12192000"/>
              <a:gd name="connsiteY107" fmla="*/ 1791996 h 2237474"/>
              <a:gd name="connsiteX108" fmla="*/ 4459810 w 12192000"/>
              <a:gd name="connsiteY108" fmla="*/ 1797886 h 2237474"/>
              <a:gd name="connsiteX109" fmla="*/ 4379064 w 12192000"/>
              <a:gd name="connsiteY109" fmla="*/ 1817177 h 2237474"/>
              <a:gd name="connsiteX110" fmla="*/ 4319209 w 12192000"/>
              <a:gd name="connsiteY110" fmla="*/ 1834833 h 2237474"/>
              <a:gd name="connsiteX111" fmla="*/ 4290981 w 12192000"/>
              <a:gd name="connsiteY111" fmla="*/ 1839677 h 2237474"/>
              <a:gd name="connsiteX112" fmla="*/ 4285792 w 12192000"/>
              <a:gd name="connsiteY112" fmla="*/ 1836231 h 2237474"/>
              <a:gd name="connsiteX113" fmla="*/ 4238372 w 12192000"/>
              <a:gd name="connsiteY113" fmla="*/ 1851480 h 2237474"/>
              <a:gd name="connsiteX114" fmla="*/ 4232517 w 12192000"/>
              <a:gd name="connsiteY114" fmla="*/ 1852567 h 2237474"/>
              <a:gd name="connsiteX115" fmla="*/ 4191732 w 12192000"/>
              <a:gd name="connsiteY115" fmla="*/ 1857328 h 2237474"/>
              <a:gd name="connsiteX116" fmla="*/ 4065532 w 12192000"/>
              <a:gd name="connsiteY116" fmla="*/ 1855477 h 2237474"/>
              <a:gd name="connsiteX117" fmla="*/ 4028460 w 12192000"/>
              <a:gd name="connsiteY117" fmla="*/ 1855137 h 2237474"/>
              <a:gd name="connsiteX118" fmla="*/ 4002267 w 12192000"/>
              <a:gd name="connsiteY118" fmla="*/ 1852352 h 2237474"/>
              <a:gd name="connsiteX119" fmla="*/ 3931396 w 12192000"/>
              <a:gd name="connsiteY119" fmla="*/ 1858915 h 2237474"/>
              <a:gd name="connsiteX120" fmla="*/ 3812162 w 12192000"/>
              <a:gd name="connsiteY120" fmla="*/ 1875501 h 2237474"/>
              <a:gd name="connsiteX121" fmla="*/ 3729530 w 12192000"/>
              <a:gd name="connsiteY121" fmla="*/ 1864513 h 2237474"/>
              <a:gd name="connsiteX122" fmla="*/ 3680177 w 12192000"/>
              <a:gd name="connsiteY122" fmla="*/ 1881552 h 2237474"/>
              <a:gd name="connsiteX123" fmla="*/ 3567259 w 12192000"/>
              <a:gd name="connsiteY123" fmla="*/ 1893482 h 2237474"/>
              <a:gd name="connsiteX124" fmla="*/ 3405770 w 12192000"/>
              <a:gd name="connsiteY124" fmla="*/ 1904591 h 2237474"/>
              <a:gd name="connsiteX125" fmla="*/ 3280097 w 12192000"/>
              <a:gd name="connsiteY125" fmla="*/ 1919610 h 2237474"/>
              <a:gd name="connsiteX126" fmla="*/ 3123424 w 12192000"/>
              <a:gd name="connsiteY126" fmla="*/ 1952930 h 2237474"/>
              <a:gd name="connsiteX127" fmla="*/ 3009910 w 12192000"/>
              <a:gd name="connsiteY127" fmla="*/ 1957866 h 2237474"/>
              <a:gd name="connsiteX128" fmla="*/ 2995934 w 12192000"/>
              <a:gd name="connsiteY128" fmla="*/ 1967085 h 2237474"/>
              <a:gd name="connsiteX129" fmla="*/ 2980071 w 12192000"/>
              <a:gd name="connsiteY129" fmla="*/ 1972988 h 2237474"/>
              <a:gd name="connsiteX130" fmla="*/ 2978094 w 12192000"/>
              <a:gd name="connsiteY130" fmla="*/ 1972369 h 2237474"/>
              <a:gd name="connsiteX131" fmla="*/ 2942858 w 12192000"/>
              <a:gd name="connsiteY131" fmla="*/ 1981367 h 2237474"/>
              <a:gd name="connsiteX132" fmla="*/ 2875436 w 12192000"/>
              <a:gd name="connsiteY132" fmla="*/ 1996977 h 2237474"/>
              <a:gd name="connsiteX133" fmla="*/ 2874892 w 12192000"/>
              <a:gd name="connsiteY133" fmla="*/ 1996085 h 2237474"/>
              <a:gd name="connsiteX134" fmla="*/ 2864145 w 12192000"/>
              <a:gd name="connsiteY134" fmla="*/ 1994061 h 2237474"/>
              <a:gd name="connsiteX135" fmla="*/ 2843662 w 12192000"/>
              <a:gd name="connsiteY135" fmla="*/ 1992498 h 2237474"/>
              <a:gd name="connsiteX136" fmla="*/ 2796128 w 12192000"/>
              <a:gd name="connsiteY136" fmla="*/ 1976403 h 2237474"/>
              <a:gd name="connsiteX137" fmla="*/ 2756784 w 12192000"/>
              <a:gd name="connsiteY137" fmla="*/ 1985116 h 2237474"/>
              <a:gd name="connsiteX138" fmla="*/ 2748833 w 12192000"/>
              <a:gd name="connsiteY138" fmla="*/ 1986323 h 2237474"/>
              <a:gd name="connsiteX139" fmla="*/ 2748661 w 12192000"/>
              <a:gd name="connsiteY139" fmla="*/ 1986122 h 2237474"/>
              <a:gd name="connsiteX140" fmla="*/ 2740251 w 12192000"/>
              <a:gd name="connsiteY140" fmla="*/ 1986946 h 2237474"/>
              <a:gd name="connsiteX141" fmla="*/ 2718916 w 12192000"/>
              <a:gd name="connsiteY141" fmla="*/ 1990867 h 2237474"/>
              <a:gd name="connsiteX142" fmla="*/ 2713522 w 12192000"/>
              <a:gd name="connsiteY142" fmla="*/ 1990173 h 2237474"/>
              <a:gd name="connsiteX143" fmla="*/ 2680597 w 12192000"/>
              <a:gd name="connsiteY143" fmla="*/ 1984996 h 2237474"/>
              <a:gd name="connsiteX144" fmla="*/ 2578178 w 12192000"/>
              <a:gd name="connsiteY144" fmla="*/ 1990531 h 2237474"/>
              <a:gd name="connsiteX145" fmla="*/ 2476147 w 12192000"/>
              <a:gd name="connsiteY145" fmla="*/ 1998305 h 2237474"/>
              <a:gd name="connsiteX146" fmla="*/ 2373568 w 12192000"/>
              <a:gd name="connsiteY146" fmla="*/ 2003219 h 2237474"/>
              <a:gd name="connsiteX147" fmla="*/ 2321399 w 12192000"/>
              <a:gd name="connsiteY147" fmla="*/ 1989467 h 2237474"/>
              <a:gd name="connsiteX148" fmla="*/ 2315525 w 12192000"/>
              <a:gd name="connsiteY148" fmla="*/ 1989708 h 2237474"/>
              <a:gd name="connsiteX149" fmla="*/ 2300792 w 12192000"/>
              <a:gd name="connsiteY149" fmla="*/ 1994290 h 2237474"/>
              <a:gd name="connsiteX150" fmla="*/ 2295469 w 12192000"/>
              <a:gd name="connsiteY150" fmla="*/ 1996659 h 2237474"/>
              <a:gd name="connsiteX151" fmla="*/ 2287219 w 12192000"/>
              <a:gd name="connsiteY151" fmla="*/ 1998750 h 2237474"/>
              <a:gd name="connsiteX152" fmla="*/ 2286948 w 12192000"/>
              <a:gd name="connsiteY152" fmla="*/ 1998596 h 2237474"/>
              <a:gd name="connsiteX153" fmla="*/ 2243069 w 12192000"/>
              <a:gd name="connsiteY153" fmla="*/ 2015111 h 2237474"/>
              <a:gd name="connsiteX154" fmla="*/ 2186609 w 12192000"/>
              <a:gd name="connsiteY154" fmla="*/ 2008263 h 2237474"/>
              <a:gd name="connsiteX155" fmla="*/ 2164831 w 12192000"/>
              <a:gd name="connsiteY155" fmla="*/ 2010143 h 2237474"/>
              <a:gd name="connsiteX156" fmla="*/ 2152836 w 12192000"/>
              <a:gd name="connsiteY156" fmla="*/ 2010048 h 2237474"/>
              <a:gd name="connsiteX157" fmla="*/ 2117102 w 12192000"/>
              <a:gd name="connsiteY157" fmla="*/ 2023004 h 2237474"/>
              <a:gd name="connsiteX158" fmla="*/ 2111935 w 12192000"/>
              <a:gd name="connsiteY158" fmla="*/ 2023163 h 2237474"/>
              <a:gd name="connsiteX159" fmla="*/ 2089991 w 12192000"/>
              <a:gd name="connsiteY159" fmla="*/ 2034193 h 2237474"/>
              <a:gd name="connsiteX160" fmla="*/ 2058061 w 12192000"/>
              <a:gd name="connsiteY160" fmla="*/ 2047942 h 2237474"/>
              <a:gd name="connsiteX161" fmla="*/ 2055737 w 12192000"/>
              <a:gd name="connsiteY161" fmla="*/ 2047704 h 2237474"/>
              <a:gd name="connsiteX162" fmla="*/ 2042244 w 12192000"/>
              <a:gd name="connsiteY162" fmla="*/ 2055560 h 2237474"/>
              <a:gd name="connsiteX163" fmla="*/ 1976224 w 12192000"/>
              <a:gd name="connsiteY163" fmla="*/ 2074257 h 2237474"/>
              <a:gd name="connsiteX164" fmla="*/ 1877728 w 12192000"/>
              <a:gd name="connsiteY164" fmla="*/ 2101004 h 2237474"/>
              <a:gd name="connsiteX165" fmla="*/ 1759056 w 12192000"/>
              <a:gd name="connsiteY165" fmla="*/ 2125608 h 2237474"/>
              <a:gd name="connsiteX166" fmla="*/ 1637948 w 12192000"/>
              <a:gd name="connsiteY166" fmla="*/ 2172597 h 2237474"/>
              <a:gd name="connsiteX167" fmla="*/ 1434549 w 12192000"/>
              <a:gd name="connsiteY167" fmla="*/ 2234522 h 2237474"/>
              <a:gd name="connsiteX168" fmla="*/ 1398481 w 12192000"/>
              <a:gd name="connsiteY168" fmla="*/ 2237074 h 2237474"/>
              <a:gd name="connsiteX169" fmla="*/ 1398407 w 12192000"/>
              <a:gd name="connsiteY169" fmla="*/ 2237095 h 2237474"/>
              <a:gd name="connsiteX170" fmla="*/ 1370962 w 12192000"/>
              <a:gd name="connsiteY170" fmla="*/ 2237474 h 2237474"/>
              <a:gd name="connsiteX171" fmla="*/ 1356367 w 12192000"/>
              <a:gd name="connsiteY171" fmla="*/ 2235089 h 2237474"/>
              <a:gd name="connsiteX172" fmla="*/ 1324828 w 12192000"/>
              <a:gd name="connsiteY172" fmla="*/ 2231968 h 2237474"/>
              <a:gd name="connsiteX173" fmla="*/ 1297744 w 12192000"/>
              <a:gd name="connsiteY173" fmla="*/ 2235849 h 2237474"/>
              <a:gd name="connsiteX174" fmla="*/ 1286236 w 12192000"/>
              <a:gd name="connsiteY174" fmla="*/ 2233135 h 2237474"/>
              <a:gd name="connsiteX175" fmla="*/ 1283504 w 12192000"/>
              <a:gd name="connsiteY175" fmla="*/ 2233797 h 2237474"/>
              <a:gd name="connsiteX176" fmla="*/ 1279765 w 12192000"/>
              <a:gd name="connsiteY176" fmla="*/ 2229639 h 2237474"/>
              <a:gd name="connsiteX177" fmla="*/ 1195347 w 12192000"/>
              <a:gd name="connsiteY177" fmla="*/ 2212354 h 2237474"/>
              <a:gd name="connsiteX178" fmla="*/ 970251 w 12192000"/>
              <a:gd name="connsiteY178" fmla="*/ 2221029 h 2237474"/>
              <a:gd name="connsiteX179" fmla="*/ 812914 w 12192000"/>
              <a:gd name="connsiteY179" fmla="*/ 2202752 h 2237474"/>
              <a:gd name="connsiteX180" fmla="*/ 800195 w 12192000"/>
              <a:gd name="connsiteY180" fmla="*/ 2209407 h 2237474"/>
              <a:gd name="connsiteX181" fmla="*/ 784978 w 12192000"/>
              <a:gd name="connsiteY181" fmla="*/ 2212360 h 2237474"/>
              <a:gd name="connsiteX182" fmla="*/ 681987 w 12192000"/>
              <a:gd name="connsiteY182" fmla="*/ 2216757 h 2237474"/>
              <a:gd name="connsiteX183" fmla="*/ 669923 w 12192000"/>
              <a:gd name="connsiteY183" fmla="*/ 2211682 h 2237474"/>
              <a:gd name="connsiteX184" fmla="*/ 648680 w 12192000"/>
              <a:gd name="connsiteY184" fmla="*/ 2206229 h 2237474"/>
              <a:gd name="connsiteX185" fmla="*/ 597225 w 12192000"/>
              <a:gd name="connsiteY185" fmla="*/ 2180999 h 2237474"/>
              <a:gd name="connsiteX186" fmla="*/ 558449 w 12192000"/>
              <a:gd name="connsiteY186" fmla="*/ 2182346 h 2237474"/>
              <a:gd name="connsiteX187" fmla="*/ 550517 w 12192000"/>
              <a:gd name="connsiteY187" fmla="*/ 2182060 h 2237474"/>
              <a:gd name="connsiteX188" fmla="*/ 550309 w 12192000"/>
              <a:gd name="connsiteY188" fmla="*/ 2181825 h 2237474"/>
              <a:gd name="connsiteX189" fmla="*/ 541836 w 12192000"/>
              <a:gd name="connsiteY189" fmla="*/ 2181063 h 2237474"/>
              <a:gd name="connsiteX190" fmla="*/ 536057 w 12192000"/>
              <a:gd name="connsiteY190" fmla="*/ 2181537 h 2237474"/>
              <a:gd name="connsiteX191" fmla="*/ 520671 w 12192000"/>
              <a:gd name="connsiteY191" fmla="*/ 2180980 h 2237474"/>
              <a:gd name="connsiteX192" fmla="*/ 515024 w 12192000"/>
              <a:gd name="connsiteY192" fmla="*/ 2179258 h 2237474"/>
              <a:gd name="connsiteX193" fmla="*/ 512278 w 12192000"/>
              <a:gd name="connsiteY193" fmla="*/ 2176369 h 2237474"/>
              <a:gd name="connsiteX194" fmla="*/ 480419 w 12192000"/>
              <a:gd name="connsiteY194" fmla="*/ 2167807 h 2237474"/>
              <a:gd name="connsiteX195" fmla="*/ 413835 w 12192000"/>
              <a:gd name="connsiteY195" fmla="*/ 2156783 h 2237474"/>
              <a:gd name="connsiteX196" fmla="*/ 376513 w 12192000"/>
              <a:gd name="connsiteY196" fmla="*/ 2154014 h 2237474"/>
              <a:gd name="connsiteX197" fmla="*/ 273386 w 12192000"/>
              <a:gd name="connsiteY197" fmla="*/ 2142551 h 2237474"/>
              <a:gd name="connsiteX198" fmla="*/ 169207 w 12192000"/>
              <a:gd name="connsiteY198" fmla="*/ 2128100 h 2237474"/>
              <a:gd name="connsiteX199" fmla="*/ 93149 w 12192000"/>
              <a:gd name="connsiteY199" fmla="*/ 2105324 h 2237474"/>
              <a:gd name="connsiteX200" fmla="*/ 88109 w 12192000"/>
              <a:gd name="connsiteY200" fmla="*/ 2106704 h 2237474"/>
              <a:gd name="connsiteX201" fmla="*/ 80022 w 12192000"/>
              <a:gd name="connsiteY201" fmla="*/ 2107254 h 2237474"/>
              <a:gd name="connsiteX202" fmla="*/ 79717 w 12192000"/>
              <a:gd name="connsiteY202" fmla="*/ 2107046 h 2237474"/>
              <a:gd name="connsiteX203" fmla="*/ 72352 w 12192000"/>
              <a:gd name="connsiteY203" fmla="*/ 2107991 h 2237474"/>
              <a:gd name="connsiteX204" fmla="*/ 37645 w 12192000"/>
              <a:gd name="connsiteY204" fmla="*/ 2115401 h 2237474"/>
              <a:gd name="connsiteX205" fmla="*/ 4572 w 12192000"/>
              <a:gd name="connsiteY205" fmla="*/ 2111091 h 2237474"/>
              <a:gd name="connsiteX206" fmla="*/ 0 w 12192000"/>
              <a:gd name="connsiteY206" fmla="*/ 2110468 h 2237474"/>
              <a:gd name="connsiteX207" fmla="*/ 0 w 12192000"/>
              <a:gd name="connsiteY20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67091 w 12192000"/>
              <a:gd name="connsiteY23" fmla="*/ 870550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834800 w 12192000"/>
              <a:gd name="connsiteY7" fmla="*/ 747840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92107 w 12192000"/>
              <a:gd name="connsiteY68" fmla="*/ 1636860 h 2237474"/>
              <a:gd name="connsiteX69" fmla="*/ 6900177 w 12192000"/>
              <a:gd name="connsiteY69" fmla="*/ 1636016 h 2237474"/>
              <a:gd name="connsiteX70" fmla="*/ 6795372 w 12192000"/>
              <a:gd name="connsiteY70" fmla="*/ 1644845 h 2237474"/>
              <a:gd name="connsiteX71" fmla="*/ 6692251 w 12192000"/>
              <a:gd name="connsiteY71" fmla="*/ 1656357 h 2237474"/>
              <a:gd name="connsiteX72" fmla="*/ 6655235 w 12192000"/>
              <a:gd name="connsiteY72" fmla="*/ 1661869 h 2237474"/>
              <a:gd name="connsiteX73" fmla="*/ 6554894 w 12192000"/>
              <a:gd name="connsiteY73" fmla="*/ 1664428 h 2237474"/>
              <a:gd name="connsiteX74" fmla="*/ 6516595 w 12192000"/>
              <a:gd name="connsiteY74" fmla="*/ 1667475 h 2237474"/>
              <a:gd name="connsiteX75" fmla="*/ 6508541 w 12192000"/>
              <a:gd name="connsiteY75" fmla="*/ 1668757 h 2237474"/>
              <a:gd name="connsiteX76" fmla="*/ 6471012 w 12192000"/>
              <a:gd name="connsiteY76" fmla="*/ 1678604 h 2237474"/>
              <a:gd name="connsiteX77" fmla="*/ 6364035 w 12192000"/>
              <a:gd name="connsiteY77" fmla="*/ 1667683 h 2237474"/>
              <a:gd name="connsiteX78" fmla="*/ 6280959 w 12192000"/>
              <a:gd name="connsiteY78" fmla="*/ 1689329 h 2237474"/>
              <a:gd name="connsiteX79" fmla="*/ 6243319 w 12192000"/>
              <a:gd name="connsiteY79" fmla="*/ 1695560 h 2237474"/>
              <a:gd name="connsiteX80" fmla="*/ 6098321 w 12192000"/>
              <a:gd name="connsiteY80" fmla="*/ 1721646 h 2237474"/>
              <a:gd name="connsiteX81" fmla="*/ 5880652 w 12192000"/>
              <a:gd name="connsiteY81" fmla="*/ 1779643 h 2237474"/>
              <a:gd name="connsiteX82" fmla="*/ 5785959 w 12192000"/>
              <a:gd name="connsiteY82" fmla="*/ 1775307 h 2237474"/>
              <a:gd name="connsiteX83" fmla="*/ 5643534 w 12192000"/>
              <a:gd name="connsiteY83" fmla="*/ 1802919 h 2237474"/>
              <a:gd name="connsiteX84" fmla="*/ 5518799 w 12192000"/>
              <a:gd name="connsiteY84" fmla="*/ 1818312 h 2237474"/>
              <a:gd name="connsiteX85" fmla="*/ 5505014 w 12192000"/>
              <a:gd name="connsiteY85" fmla="*/ 1819259 h 2237474"/>
              <a:gd name="connsiteX86" fmla="*/ 5453307 w 12192000"/>
              <a:gd name="connsiteY86" fmla="*/ 1815450 h 2237474"/>
              <a:gd name="connsiteX87" fmla="*/ 5364192 w 12192000"/>
              <a:gd name="connsiteY87" fmla="*/ 1826074 h 2237474"/>
              <a:gd name="connsiteX88" fmla="*/ 5350380 w 12192000"/>
              <a:gd name="connsiteY88" fmla="*/ 1830891 h 2237474"/>
              <a:gd name="connsiteX89" fmla="*/ 5259633 w 12192000"/>
              <a:gd name="connsiteY89" fmla="*/ 1837160 h 2237474"/>
              <a:gd name="connsiteX90" fmla="*/ 5197513 w 12192000"/>
              <a:gd name="connsiteY90" fmla="*/ 1844718 h 2237474"/>
              <a:gd name="connsiteX91" fmla="*/ 5168852 w 12192000"/>
              <a:gd name="connsiteY91" fmla="*/ 1844846 h 2237474"/>
              <a:gd name="connsiteX92" fmla="*/ 5114927 w 12192000"/>
              <a:gd name="connsiteY92" fmla="*/ 1847827 h 2237474"/>
              <a:gd name="connsiteX93" fmla="*/ 5108970 w 12192000"/>
              <a:gd name="connsiteY93" fmla="*/ 1847935 h 2237474"/>
              <a:gd name="connsiteX94" fmla="*/ 5067961 w 12192000"/>
              <a:gd name="connsiteY94" fmla="*/ 1845917 h 2237474"/>
              <a:gd name="connsiteX95" fmla="*/ 5007075 w 12192000"/>
              <a:gd name="connsiteY95" fmla="*/ 1838626 h 2237474"/>
              <a:gd name="connsiteX96" fmla="*/ 4944087 w 12192000"/>
              <a:gd name="connsiteY96" fmla="*/ 1823332 h 2237474"/>
              <a:gd name="connsiteX97" fmla="*/ 4907662 w 12192000"/>
              <a:gd name="connsiteY97" fmla="*/ 1816900 h 2237474"/>
              <a:gd name="connsiteX98" fmla="*/ 4882386 w 12192000"/>
              <a:gd name="connsiteY98" fmla="*/ 1809844 h 2237474"/>
              <a:gd name="connsiteX99" fmla="*/ 4811440 w 12192000"/>
              <a:gd name="connsiteY99" fmla="*/ 1804655 h 2237474"/>
              <a:gd name="connsiteX100" fmla="*/ 4691075 w 12192000"/>
              <a:gd name="connsiteY100" fmla="*/ 1801389 h 2237474"/>
              <a:gd name="connsiteX101" fmla="*/ 4611738 w 12192000"/>
              <a:gd name="connsiteY101" fmla="*/ 1776964 h 2237474"/>
              <a:gd name="connsiteX102" fmla="*/ 4560070 w 12192000"/>
              <a:gd name="connsiteY102" fmla="*/ 1785640 h 2237474"/>
              <a:gd name="connsiteX103" fmla="*/ 4536503 w 12192000"/>
              <a:gd name="connsiteY103" fmla="*/ 1785334 h 2237474"/>
              <a:gd name="connsiteX104" fmla="*/ 4513724 w 12192000"/>
              <a:gd name="connsiteY104" fmla="*/ 1791996 h 2237474"/>
              <a:gd name="connsiteX105" fmla="*/ 4459810 w 12192000"/>
              <a:gd name="connsiteY105" fmla="*/ 1797886 h 2237474"/>
              <a:gd name="connsiteX106" fmla="*/ 4379064 w 12192000"/>
              <a:gd name="connsiteY106" fmla="*/ 1817177 h 2237474"/>
              <a:gd name="connsiteX107" fmla="*/ 4319209 w 12192000"/>
              <a:gd name="connsiteY107" fmla="*/ 1834833 h 2237474"/>
              <a:gd name="connsiteX108" fmla="*/ 4290981 w 12192000"/>
              <a:gd name="connsiteY108" fmla="*/ 1839677 h 2237474"/>
              <a:gd name="connsiteX109" fmla="*/ 4285792 w 12192000"/>
              <a:gd name="connsiteY109" fmla="*/ 1836231 h 2237474"/>
              <a:gd name="connsiteX110" fmla="*/ 4238372 w 12192000"/>
              <a:gd name="connsiteY110" fmla="*/ 1851480 h 2237474"/>
              <a:gd name="connsiteX111" fmla="*/ 4232517 w 12192000"/>
              <a:gd name="connsiteY111" fmla="*/ 1852567 h 2237474"/>
              <a:gd name="connsiteX112" fmla="*/ 4191732 w 12192000"/>
              <a:gd name="connsiteY112" fmla="*/ 1857328 h 2237474"/>
              <a:gd name="connsiteX113" fmla="*/ 4065532 w 12192000"/>
              <a:gd name="connsiteY113" fmla="*/ 1855477 h 2237474"/>
              <a:gd name="connsiteX114" fmla="*/ 4028460 w 12192000"/>
              <a:gd name="connsiteY114" fmla="*/ 1855137 h 2237474"/>
              <a:gd name="connsiteX115" fmla="*/ 4002267 w 12192000"/>
              <a:gd name="connsiteY115" fmla="*/ 1852352 h 2237474"/>
              <a:gd name="connsiteX116" fmla="*/ 3931396 w 12192000"/>
              <a:gd name="connsiteY116" fmla="*/ 1858915 h 2237474"/>
              <a:gd name="connsiteX117" fmla="*/ 3812162 w 12192000"/>
              <a:gd name="connsiteY117" fmla="*/ 1875501 h 2237474"/>
              <a:gd name="connsiteX118" fmla="*/ 3729530 w 12192000"/>
              <a:gd name="connsiteY118" fmla="*/ 1864513 h 2237474"/>
              <a:gd name="connsiteX119" fmla="*/ 3680177 w 12192000"/>
              <a:gd name="connsiteY119" fmla="*/ 1881552 h 2237474"/>
              <a:gd name="connsiteX120" fmla="*/ 3567259 w 12192000"/>
              <a:gd name="connsiteY120" fmla="*/ 1893482 h 2237474"/>
              <a:gd name="connsiteX121" fmla="*/ 3405770 w 12192000"/>
              <a:gd name="connsiteY121" fmla="*/ 1904591 h 2237474"/>
              <a:gd name="connsiteX122" fmla="*/ 3280097 w 12192000"/>
              <a:gd name="connsiteY122" fmla="*/ 1919610 h 2237474"/>
              <a:gd name="connsiteX123" fmla="*/ 3123424 w 12192000"/>
              <a:gd name="connsiteY123" fmla="*/ 1952930 h 2237474"/>
              <a:gd name="connsiteX124" fmla="*/ 3009910 w 12192000"/>
              <a:gd name="connsiteY124" fmla="*/ 1957866 h 2237474"/>
              <a:gd name="connsiteX125" fmla="*/ 2995934 w 12192000"/>
              <a:gd name="connsiteY125" fmla="*/ 1967085 h 2237474"/>
              <a:gd name="connsiteX126" fmla="*/ 2980071 w 12192000"/>
              <a:gd name="connsiteY126" fmla="*/ 1972988 h 2237474"/>
              <a:gd name="connsiteX127" fmla="*/ 2978094 w 12192000"/>
              <a:gd name="connsiteY127" fmla="*/ 1972369 h 2237474"/>
              <a:gd name="connsiteX128" fmla="*/ 2942858 w 12192000"/>
              <a:gd name="connsiteY128" fmla="*/ 1981367 h 2237474"/>
              <a:gd name="connsiteX129" fmla="*/ 2875436 w 12192000"/>
              <a:gd name="connsiteY129" fmla="*/ 1996977 h 2237474"/>
              <a:gd name="connsiteX130" fmla="*/ 2874892 w 12192000"/>
              <a:gd name="connsiteY130" fmla="*/ 1996085 h 2237474"/>
              <a:gd name="connsiteX131" fmla="*/ 2864145 w 12192000"/>
              <a:gd name="connsiteY131" fmla="*/ 1994061 h 2237474"/>
              <a:gd name="connsiteX132" fmla="*/ 2843662 w 12192000"/>
              <a:gd name="connsiteY132" fmla="*/ 1992498 h 2237474"/>
              <a:gd name="connsiteX133" fmla="*/ 2796128 w 12192000"/>
              <a:gd name="connsiteY133" fmla="*/ 1976403 h 2237474"/>
              <a:gd name="connsiteX134" fmla="*/ 2756784 w 12192000"/>
              <a:gd name="connsiteY134" fmla="*/ 1985116 h 2237474"/>
              <a:gd name="connsiteX135" fmla="*/ 2748833 w 12192000"/>
              <a:gd name="connsiteY135" fmla="*/ 1986323 h 2237474"/>
              <a:gd name="connsiteX136" fmla="*/ 2748661 w 12192000"/>
              <a:gd name="connsiteY136" fmla="*/ 1986122 h 2237474"/>
              <a:gd name="connsiteX137" fmla="*/ 2740251 w 12192000"/>
              <a:gd name="connsiteY137" fmla="*/ 1986946 h 2237474"/>
              <a:gd name="connsiteX138" fmla="*/ 2718916 w 12192000"/>
              <a:gd name="connsiteY138" fmla="*/ 1990867 h 2237474"/>
              <a:gd name="connsiteX139" fmla="*/ 2713522 w 12192000"/>
              <a:gd name="connsiteY139" fmla="*/ 1990173 h 2237474"/>
              <a:gd name="connsiteX140" fmla="*/ 2680597 w 12192000"/>
              <a:gd name="connsiteY140" fmla="*/ 1984996 h 2237474"/>
              <a:gd name="connsiteX141" fmla="*/ 2578178 w 12192000"/>
              <a:gd name="connsiteY141" fmla="*/ 1990531 h 2237474"/>
              <a:gd name="connsiteX142" fmla="*/ 2476147 w 12192000"/>
              <a:gd name="connsiteY142" fmla="*/ 1998305 h 2237474"/>
              <a:gd name="connsiteX143" fmla="*/ 2373568 w 12192000"/>
              <a:gd name="connsiteY143" fmla="*/ 2003219 h 2237474"/>
              <a:gd name="connsiteX144" fmla="*/ 2321399 w 12192000"/>
              <a:gd name="connsiteY144" fmla="*/ 1989467 h 2237474"/>
              <a:gd name="connsiteX145" fmla="*/ 2315525 w 12192000"/>
              <a:gd name="connsiteY145" fmla="*/ 1989708 h 2237474"/>
              <a:gd name="connsiteX146" fmla="*/ 2300792 w 12192000"/>
              <a:gd name="connsiteY146" fmla="*/ 1994290 h 2237474"/>
              <a:gd name="connsiteX147" fmla="*/ 2295469 w 12192000"/>
              <a:gd name="connsiteY147" fmla="*/ 1996659 h 2237474"/>
              <a:gd name="connsiteX148" fmla="*/ 2287219 w 12192000"/>
              <a:gd name="connsiteY148" fmla="*/ 1998750 h 2237474"/>
              <a:gd name="connsiteX149" fmla="*/ 2286948 w 12192000"/>
              <a:gd name="connsiteY149" fmla="*/ 1998596 h 2237474"/>
              <a:gd name="connsiteX150" fmla="*/ 2243069 w 12192000"/>
              <a:gd name="connsiteY150" fmla="*/ 2015111 h 2237474"/>
              <a:gd name="connsiteX151" fmla="*/ 2186609 w 12192000"/>
              <a:gd name="connsiteY151" fmla="*/ 2008263 h 2237474"/>
              <a:gd name="connsiteX152" fmla="*/ 2164831 w 12192000"/>
              <a:gd name="connsiteY152" fmla="*/ 2010143 h 2237474"/>
              <a:gd name="connsiteX153" fmla="*/ 2152836 w 12192000"/>
              <a:gd name="connsiteY153" fmla="*/ 2010048 h 2237474"/>
              <a:gd name="connsiteX154" fmla="*/ 2117102 w 12192000"/>
              <a:gd name="connsiteY154" fmla="*/ 2023004 h 2237474"/>
              <a:gd name="connsiteX155" fmla="*/ 2111935 w 12192000"/>
              <a:gd name="connsiteY155" fmla="*/ 2023163 h 2237474"/>
              <a:gd name="connsiteX156" fmla="*/ 2089991 w 12192000"/>
              <a:gd name="connsiteY156" fmla="*/ 2034193 h 2237474"/>
              <a:gd name="connsiteX157" fmla="*/ 2058061 w 12192000"/>
              <a:gd name="connsiteY157" fmla="*/ 2047942 h 2237474"/>
              <a:gd name="connsiteX158" fmla="*/ 2055737 w 12192000"/>
              <a:gd name="connsiteY158" fmla="*/ 2047704 h 2237474"/>
              <a:gd name="connsiteX159" fmla="*/ 2042244 w 12192000"/>
              <a:gd name="connsiteY159" fmla="*/ 2055560 h 2237474"/>
              <a:gd name="connsiteX160" fmla="*/ 1976224 w 12192000"/>
              <a:gd name="connsiteY160" fmla="*/ 2074257 h 2237474"/>
              <a:gd name="connsiteX161" fmla="*/ 1877728 w 12192000"/>
              <a:gd name="connsiteY161" fmla="*/ 2101004 h 2237474"/>
              <a:gd name="connsiteX162" fmla="*/ 1759056 w 12192000"/>
              <a:gd name="connsiteY162" fmla="*/ 2125608 h 2237474"/>
              <a:gd name="connsiteX163" fmla="*/ 1637948 w 12192000"/>
              <a:gd name="connsiteY163" fmla="*/ 2172597 h 2237474"/>
              <a:gd name="connsiteX164" fmla="*/ 1434549 w 12192000"/>
              <a:gd name="connsiteY164" fmla="*/ 2234522 h 2237474"/>
              <a:gd name="connsiteX165" fmla="*/ 1398481 w 12192000"/>
              <a:gd name="connsiteY165" fmla="*/ 2237074 h 2237474"/>
              <a:gd name="connsiteX166" fmla="*/ 1398407 w 12192000"/>
              <a:gd name="connsiteY166" fmla="*/ 2237095 h 2237474"/>
              <a:gd name="connsiteX167" fmla="*/ 1370962 w 12192000"/>
              <a:gd name="connsiteY167" fmla="*/ 2237474 h 2237474"/>
              <a:gd name="connsiteX168" fmla="*/ 1356367 w 12192000"/>
              <a:gd name="connsiteY168" fmla="*/ 2235089 h 2237474"/>
              <a:gd name="connsiteX169" fmla="*/ 1324828 w 12192000"/>
              <a:gd name="connsiteY169" fmla="*/ 2231968 h 2237474"/>
              <a:gd name="connsiteX170" fmla="*/ 1297744 w 12192000"/>
              <a:gd name="connsiteY170" fmla="*/ 2235849 h 2237474"/>
              <a:gd name="connsiteX171" fmla="*/ 1286236 w 12192000"/>
              <a:gd name="connsiteY171" fmla="*/ 2233135 h 2237474"/>
              <a:gd name="connsiteX172" fmla="*/ 1283504 w 12192000"/>
              <a:gd name="connsiteY172" fmla="*/ 2233797 h 2237474"/>
              <a:gd name="connsiteX173" fmla="*/ 1279765 w 12192000"/>
              <a:gd name="connsiteY173" fmla="*/ 2229639 h 2237474"/>
              <a:gd name="connsiteX174" fmla="*/ 1195347 w 12192000"/>
              <a:gd name="connsiteY174" fmla="*/ 2212354 h 2237474"/>
              <a:gd name="connsiteX175" fmla="*/ 970251 w 12192000"/>
              <a:gd name="connsiteY175" fmla="*/ 2221029 h 2237474"/>
              <a:gd name="connsiteX176" fmla="*/ 812914 w 12192000"/>
              <a:gd name="connsiteY176" fmla="*/ 2202752 h 2237474"/>
              <a:gd name="connsiteX177" fmla="*/ 800195 w 12192000"/>
              <a:gd name="connsiteY177" fmla="*/ 2209407 h 2237474"/>
              <a:gd name="connsiteX178" fmla="*/ 784978 w 12192000"/>
              <a:gd name="connsiteY178" fmla="*/ 2212360 h 2237474"/>
              <a:gd name="connsiteX179" fmla="*/ 681987 w 12192000"/>
              <a:gd name="connsiteY179" fmla="*/ 2216757 h 2237474"/>
              <a:gd name="connsiteX180" fmla="*/ 669923 w 12192000"/>
              <a:gd name="connsiteY180" fmla="*/ 2211682 h 2237474"/>
              <a:gd name="connsiteX181" fmla="*/ 648680 w 12192000"/>
              <a:gd name="connsiteY181" fmla="*/ 2206229 h 2237474"/>
              <a:gd name="connsiteX182" fmla="*/ 597225 w 12192000"/>
              <a:gd name="connsiteY182" fmla="*/ 2180999 h 2237474"/>
              <a:gd name="connsiteX183" fmla="*/ 558449 w 12192000"/>
              <a:gd name="connsiteY183" fmla="*/ 2182346 h 2237474"/>
              <a:gd name="connsiteX184" fmla="*/ 550517 w 12192000"/>
              <a:gd name="connsiteY184" fmla="*/ 2182060 h 2237474"/>
              <a:gd name="connsiteX185" fmla="*/ 550309 w 12192000"/>
              <a:gd name="connsiteY185" fmla="*/ 2181825 h 2237474"/>
              <a:gd name="connsiteX186" fmla="*/ 541836 w 12192000"/>
              <a:gd name="connsiteY186" fmla="*/ 2181063 h 2237474"/>
              <a:gd name="connsiteX187" fmla="*/ 536057 w 12192000"/>
              <a:gd name="connsiteY187" fmla="*/ 2181537 h 2237474"/>
              <a:gd name="connsiteX188" fmla="*/ 520671 w 12192000"/>
              <a:gd name="connsiteY188" fmla="*/ 2180980 h 2237474"/>
              <a:gd name="connsiteX189" fmla="*/ 515024 w 12192000"/>
              <a:gd name="connsiteY189" fmla="*/ 2179258 h 2237474"/>
              <a:gd name="connsiteX190" fmla="*/ 512278 w 12192000"/>
              <a:gd name="connsiteY190" fmla="*/ 2176369 h 2237474"/>
              <a:gd name="connsiteX191" fmla="*/ 480419 w 12192000"/>
              <a:gd name="connsiteY191" fmla="*/ 2167807 h 2237474"/>
              <a:gd name="connsiteX192" fmla="*/ 413835 w 12192000"/>
              <a:gd name="connsiteY192" fmla="*/ 2156783 h 2237474"/>
              <a:gd name="connsiteX193" fmla="*/ 376513 w 12192000"/>
              <a:gd name="connsiteY193" fmla="*/ 2154014 h 2237474"/>
              <a:gd name="connsiteX194" fmla="*/ 273386 w 12192000"/>
              <a:gd name="connsiteY194" fmla="*/ 2142551 h 2237474"/>
              <a:gd name="connsiteX195" fmla="*/ 169207 w 12192000"/>
              <a:gd name="connsiteY195" fmla="*/ 2128100 h 2237474"/>
              <a:gd name="connsiteX196" fmla="*/ 93149 w 12192000"/>
              <a:gd name="connsiteY196" fmla="*/ 2105324 h 2237474"/>
              <a:gd name="connsiteX197" fmla="*/ 88109 w 12192000"/>
              <a:gd name="connsiteY197" fmla="*/ 2106704 h 2237474"/>
              <a:gd name="connsiteX198" fmla="*/ 80022 w 12192000"/>
              <a:gd name="connsiteY198" fmla="*/ 2107254 h 2237474"/>
              <a:gd name="connsiteX199" fmla="*/ 79717 w 12192000"/>
              <a:gd name="connsiteY199" fmla="*/ 2107046 h 2237474"/>
              <a:gd name="connsiteX200" fmla="*/ 72352 w 12192000"/>
              <a:gd name="connsiteY200" fmla="*/ 2107991 h 2237474"/>
              <a:gd name="connsiteX201" fmla="*/ 37645 w 12192000"/>
              <a:gd name="connsiteY201" fmla="*/ 2115401 h 2237474"/>
              <a:gd name="connsiteX202" fmla="*/ 4572 w 12192000"/>
              <a:gd name="connsiteY202" fmla="*/ 2111091 h 2237474"/>
              <a:gd name="connsiteX203" fmla="*/ 0 w 12192000"/>
              <a:gd name="connsiteY203" fmla="*/ 2110468 h 2237474"/>
              <a:gd name="connsiteX204" fmla="*/ 0 w 12192000"/>
              <a:gd name="connsiteY20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00177 w 12192000"/>
              <a:gd name="connsiteY68" fmla="*/ 1636016 h 2237474"/>
              <a:gd name="connsiteX69" fmla="*/ 6795372 w 12192000"/>
              <a:gd name="connsiteY69" fmla="*/ 1644845 h 2237474"/>
              <a:gd name="connsiteX70" fmla="*/ 6692251 w 12192000"/>
              <a:gd name="connsiteY70" fmla="*/ 1656357 h 2237474"/>
              <a:gd name="connsiteX71" fmla="*/ 6655235 w 12192000"/>
              <a:gd name="connsiteY71" fmla="*/ 1661869 h 2237474"/>
              <a:gd name="connsiteX72" fmla="*/ 6554894 w 12192000"/>
              <a:gd name="connsiteY72" fmla="*/ 1664428 h 2237474"/>
              <a:gd name="connsiteX73" fmla="*/ 6516595 w 12192000"/>
              <a:gd name="connsiteY73" fmla="*/ 1667475 h 2237474"/>
              <a:gd name="connsiteX74" fmla="*/ 6508541 w 12192000"/>
              <a:gd name="connsiteY74" fmla="*/ 1668757 h 2237474"/>
              <a:gd name="connsiteX75" fmla="*/ 6471012 w 12192000"/>
              <a:gd name="connsiteY75" fmla="*/ 1678604 h 2237474"/>
              <a:gd name="connsiteX76" fmla="*/ 6364035 w 12192000"/>
              <a:gd name="connsiteY76" fmla="*/ 1667683 h 2237474"/>
              <a:gd name="connsiteX77" fmla="*/ 6280959 w 12192000"/>
              <a:gd name="connsiteY77" fmla="*/ 1689329 h 2237474"/>
              <a:gd name="connsiteX78" fmla="*/ 6243319 w 12192000"/>
              <a:gd name="connsiteY78" fmla="*/ 1695560 h 2237474"/>
              <a:gd name="connsiteX79" fmla="*/ 6098321 w 12192000"/>
              <a:gd name="connsiteY79" fmla="*/ 1721646 h 2237474"/>
              <a:gd name="connsiteX80" fmla="*/ 5880652 w 12192000"/>
              <a:gd name="connsiteY80" fmla="*/ 1779643 h 2237474"/>
              <a:gd name="connsiteX81" fmla="*/ 5785959 w 12192000"/>
              <a:gd name="connsiteY81" fmla="*/ 1775307 h 2237474"/>
              <a:gd name="connsiteX82" fmla="*/ 5643534 w 12192000"/>
              <a:gd name="connsiteY82" fmla="*/ 1802919 h 2237474"/>
              <a:gd name="connsiteX83" fmla="*/ 5518799 w 12192000"/>
              <a:gd name="connsiteY83" fmla="*/ 1818312 h 2237474"/>
              <a:gd name="connsiteX84" fmla="*/ 5505014 w 12192000"/>
              <a:gd name="connsiteY84" fmla="*/ 1819259 h 2237474"/>
              <a:gd name="connsiteX85" fmla="*/ 5453307 w 12192000"/>
              <a:gd name="connsiteY85" fmla="*/ 1815450 h 2237474"/>
              <a:gd name="connsiteX86" fmla="*/ 5364192 w 12192000"/>
              <a:gd name="connsiteY86" fmla="*/ 1826074 h 2237474"/>
              <a:gd name="connsiteX87" fmla="*/ 5350380 w 12192000"/>
              <a:gd name="connsiteY87" fmla="*/ 1830891 h 2237474"/>
              <a:gd name="connsiteX88" fmla="*/ 5259633 w 12192000"/>
              <a:gd name="connsiteY88" fmla="*/ 1837160 h 2237474"/>
              <a:gd name="connsiteX89" fmla="*/ 5197513 w 12192000"/>
              <a:gd name="connsiteY89" fmla="*/ 1844718 h 2237474"/>
              <a:gd name="connsiteX90" fmla="*/ 5168852 w 12192000"/>
              <a:gd name="connsiteY90" fmla="*/ 1844846 h 2237474"/>
              <a:gd name="connsiteX91" fmla="*/ 5114927 w 12192000"/>
              <a:gd name="connsiteY91" fmla="*/ 1847827 h 2237474"/>
              <a:gd name="connsiteX92" fmla="*/ 5108970 w 12192000"/>
              <a:gd name="connsiteY92" fmla="*/ 1847935 h 2237474"/>
              <a:gd name="connsiteX93" fmla="*/ 5067961 w 12192000"/>
              <a:gd name="connsiteY93" fmla="*/ 1845917 h 2237474"/>
              <a:gd name="connsiteX94" fmla="*/ 5007075 w 12192000"/>
              <a:gd name="connsiteY94" fmla="*/ 1838626 h 2237474"/>
              <a:gd name="connsiteX95" fmla="*/ 4944087 w 12192000"/>
              <a:gd name="connsiteY95" fmla="*/ 1823332 h 2237474"/>
              <a:gd name="connsiteX96" fmla="*/ 4907662 w 12192000"/>
              <a:gd name="connsiteY96" fmla="*/ 1816900 h 2237474"/>
              <a:gd name="connsiteX97" fmla="*/ 4882386 w 12192000"/>
              <a:gd name="connsiteY97" fmla="*/ 1809844 h 2237474"/>
              <a:gd name="connsiteX98" fmla="*/ 4811440 w 12192000"/>
              <a:gd name="connsiteY98" fmla="*/ 1804655 h 2237474"/>
              <a:gd name="connsiteX99" fmla="*/ 4691075 w 12192000"/>
              <a:gd name="connsiteY99" fmla="*/ 1801389 h 2237474"/>
              <a:gd name="connsiteX100" fmla="*/ 4611738 w 12192000"/>
              <a:gd name="connsiteY100" fmla="*/ 1776964 h 2237474"/>
              <a:gd name="connsiteX101" fmla="*/ 4560070 w 12192000"/>
              <a:gd name="connsiteY101" fmla="*/ 1785640 h 2237474"/>
              <a:gd name="connsiteX102" fmla="*/ 4536503 w 12192000"/>
              <a:gd name="connsiteY102" fmla="*/ 1785334 h 2237474"/>
              <a:gd name="connsiteX103" fmla="*/ 4513724 w 12192000"/>
              <a:gd name="connsiteY103" fmla="*/ 1791996 h 2237474"/>
              <a:gd name="connsiteX104" fmla="*/ 4459810 w 12192000"/>
              <a:gd name="connsiteY104" fmla="*/ 1797886 h 2237474"/>
              <a:gd name="connsiteX105" fmla="*/ 4379064 w 12192000"/>
              <a:gd name="connsiteY105" fmla="*/ 1817177 h 2237474"/>
              <a:gd name="connsiteX106" fmla="*/ 4319209 w 12192000"/>
              <a:gd name="connsiteY106" fmla="*/ 1834833 h 2237474"/>
              <a:gd name="connsiteX107" fmla="*/ 4290981 w 12192000"/>
              <a:gd name="connsiteY107" fmla="*/ 1839677 h 2237474"/>
              <a:gd name="connsiteX108" fmla="*/ 4285792 w 12192000"/>
              <a:gd name="connsiteY108" fmla="*/ 1836231 h 2237474"/>
              <a:gd name="connsiteX109" fmla="*/ 4238372 w 12192000"/>
              <a:gd name="connsiteY109" fmla="*/ 1851480 h 2237474"/>
              <a:gd name="connsiteX110" fmla="*/ 4232517 w 12192000"/>
              <a:gd name="connsiteY110" fmla="*/ 1852567 h 2237474"/>
              <a:gd name="connsiteX111" fmla="*/ 4191732 w 12192000"/>
              <a:gd name="connsiteY111" fmla="*/ 1857328 h 2237474"/>
              <a:gd name="connsiteX112" fmla="*/ 4065532 w 12192000"/>
              <a:gd name="connsiteY112" fmla="*/ 1855477 h 2237474"/>
              <a:gd name="connsiteX113" fmla="*/ 4028460 w 12192000"/>
              <a:gd name="connsiteY113" fmla="*/ 1855137 h 2237474"/>
              <a:gd name="connsiteX114" fmla="*/ 4002267 w 12192000"/>
              <a:gd name="connsiteY114" fmla="*/ 1852352 h 2237474"/>
              <a:gd name="connsiteX115" fmla="*/ 3931396 w 12192000"/>
              <a:gd name="connsiteY115" fmla="*/ 1858915 h 2237474"/>
              <a:gd name="connsiteX116" fmla="*/ 3812162 w 12192000"/>
              <a:gd name="connsiteY116" fmla="*/ 1875501 h 2237474"/>
              <a:gd name="connsiteX117" fmla="*/ 3729530 w 12192000"/>
              <a:gd name="connsiteY117" fmla="*/ 1864513 h 2237474"/>
              <a:gd name="connsiteX118" fmla="*/ 3680177 w 12192000"/>
              <a:gd name="connsiteY118" fmla="*/ 1881552 h 2237474"/>
              <a:gd name="connsiteX119" fmla="*/ 3567259 w 12192000"/>
              <a:gd name="connsiteY119" fmla="*/ 1893482 h 2237474"/>
              <a:gd name="connsiteX120" fmla="*/ 3405770 w 12192000"/>
              <a:gd name="connsiteY120" fmla="*/ 1904591 h 2237474"/>
              <a:gd name="connsiteX121" fmla="*/ 3280097 w 12192000"/>
              <a:gd name="connsiteY121" fmla="*/ 1919610 h 2237474"/>
              <a:gd name="connsiteX122" fmla="*/ 3123424 w 12192000"/>
              <a:gd name="connsiteY122" fmla="*/ 1952930 h 2237474"/>
              <a:gd name="connsiteX123" fmla="*/ 3009910 w 12192000"/>
              <a:gd name="connsiteY123" fmla="*/ 1957866 h 2237474"/>
              <a:gd name="connsiteX124" fmla="*/ 2995934 w 12192000"/>
              <a:gd name="connsiteY124" fmla="*/ 1967085 h 2237474"/>
              <a:gd name="connsiteX125" fmla="*/ 2980071 w 12192000"/>
              <a:gd name="connsiteY125" fmla="*/ 1972988 h 2237474"/>
              <a:gd name="connsiteX126" fmla="*/ 2978094 w 12192000"/>
              <a:gd name="connsiteY126" fmla="*/ 1972369 h 2237474"/>
              <a:gd name="connsiteX127" fmla="*/ 2942858 w 12192000"/>
              <a:gd name="connsiteY127" fmla="*/ 1981367 h 2237474"/>
              <a:gd name="connsiteX128" fmla="*/ 2875436 w 12192000"/>
              <a:gd name="connsiteY128" fmla="*/ 1996977 h 2237474"/>
              <a:gd name="connsiteX129" fmla="*/ 2874892 w 12192000"/>
              <a:gd name="connsiteY129" fmla="*/ 1996085 h 2237474"/>
              <a:gd name="connsiteX130" fmla="*/ 2864145 w 12192000"/>
              <a:gd name="connsiteY130" fmla="*/ 1994061 h 2237474"/>
              <a:gd name="connsiteX131" fmla="*/ 2843662 w 12192000"/>
              <a:gd name="connsiteY131" fmla="*/ 1992498 h 2237474"/>
              <a:gd name="connsiteX132" fmla="*/ 2796128 w 12192000"/>
              <a:gd name="connsiteY132" fmla="*/ 1976403 h 2237474"/>
              <a:gd name="connsiteX133" fmla="*/ 2756784 w 12192000"/>
              <a:gd name="connsiteY133" fmla="*/ 1985116 h 2237474"/>
              <a:gd name="connsiteX134" fmla="*/ 2748833 w 12192000"/>
              <a:gd name="connsiteY134" fmla="*/ 1986323 h 2237474"/>
              <a:gd name="connsiteX135" fmla="*/ 2748661 w 12192000"/>
              <a:gd name="connsiteY135" fmla="*/ 1986122 h 2237474"/>
              <a:gd name="connsiteX136" fmla="*/ 2740251 w 12192000"/>
              <a:gd name="connsiteY136" fmla="*/ 1986946 h 2237474"/>
              <a:gd name="connsiteX137" fmla="*/ 2718916 w 12192000"/>
              <a:gd name="connsiteY137" fmla="*/ 1990867 h 2237474"/>
              <a:gd name="connsiteX138" fmla="*/ 2713522 w 12192000"/>
              <a:gd name="connsiteY138" fmla="*/ 1990173 h 2237474"/>
              <a:gd name="connsiteX139" fmla="*/ 2680597 w 12192000"/>
              <a:gd name="connsiteY139" fmla="*/ 1984996 h 2237474"/>
              <a:gd name="connsiteX140" fmla="*/ 2578178 w 12192000"/>
              <a:gd name="connsiteY140" fmla="*/ 1990531 h 2237474"/>
              <a:gd name="connsiteX141" fmla="*/ 2476147 w 12192000"/>
              <a:gd name="connsiteY141" fmla="*/ 1998305 h 2237474"/>
              <a:gd name="connsiteX142" fmla="*/ 2373568 w 12192000"/>
              <a:gd name="connsiteY142" fmla="*/ 2003219 h 2237474"/>
              <a:gd name="connsiteX143" fmla="*/ 2321399 w 12192000"/>
              <a:gd name="connsiteY143" fmla="*/ 1989467 h 2237474"/>
              <a:gd name="connsiteX144" fmla="*/ 2315525 w 12192000"/>
              <a:gd name="connsiteY144" fmla="*/ 1989708 h 2237474"/>
              <a:gd name="connsiteX145" fmla="*/ 2300792 w 12192000"/>
              <a:gd name="connsiteY145" fmla="*/ 1994290 h 2237474"/>
              <a:gd name="connsiteX146" fmla="*/ 2295469 w 12192000"/>
              <a:gd name="connsiteY146" fmla="*/ 1996659 h 2237474"/>
              <a:gd name="connsiteX147" fmla="*/ 2287219 w 12192000"/>
              <a:gd name="connsiteY147" fmla="*/ 1998750 h 2237474"/>
              <a:gd name="connsiteX148" fmla="*/ 2286948 w 12192000"/>
              <a:gd name="connsiteY148" fmla="*/ 1998596 h 2237474"/>
              <a:gd name="connsiteX149" fmla="*/ 2243069 w 12192000"/>
              <a:gd name="connsiteY149" fmla="*/ 2015111 h 2237474"/>
              <a:gd name="connsiteX150" fmla="*/ 2186609 w 12192000"/>
              <a:gd name="connsiteY150" fmla="*/ 2008263 h 2237474"/>
              <a:gd name="connsiteX151" fmla="*/ 2164831 w 12192000"/>
              <a:gd name="connsiteY151" fmla="*/ 2010143 h 2237474"/>
              <a:gd name="connsiteX152" fmla="*/ 2152836 w 12192000"/>
              <a:gd name="connsiteY152" fmla="*/ 2010048 h 2237474"/>
              <a:gd name="connsiteX153" fmla="*/ 2117102 w 12192000"/>
              <a:gd name="connsiteY153" fmla="*/ 2023004 h 2237474"/>
              <a:gd name="connsiteX154" fmla="*/ 2111935 w 12192000"/>
              <a:gd name="connsiteY154" fmla="*/ 2023163 h 2237474"/>
              <a:gd name="connsiteX155" fmla="*/ 2089991 w 12192000"/>
              <a:gd name="connsiteY155" fmla="*/ 2034193 h 2237474"/>
              <a:gd name="connsiteX156" fmla="*/ 2058061 w 12192000"/>
              <a:gd name="connsiteY156" fmla="*/ 2047942 h 2237474"/>
              <a:gd name="connsiteX157" fmla="*/ 2055737 w 12192000"/>
              <a:gd name="connsiteY157" fmla="*/ 2047704 h 2237474"/>
              <a:gd name="connsiteX158" fmla="*/ 2042244 w 12192000"/>
              <a:gd name="connsiteY158" fmla="*/ 2055560 h 2237474"/>
              <a:gd name="connsiteX159" fmla="*/ 1976224 w 12192000"/>
              <a:gd name="connsiteY159" fmla="*/ 2074257 h 2237474"/>
              <a:gd name="connsiteX160" fmla="*/ 1877728 w 12192000"/>
              <a:gd name="connsiteY160" fmla="*/ 2101004 h 2237474"/>
              <a:gd name="connsiteX161" fmla="*/ 1759056 w 12192000"/>
              <a:gd name="connsiteY161" fmla="*/ 2125608 h 2237474"/>
              <a:gd name="connsiteX162" fmla="*/ 1637948 w 12192000"/>
              <a:gd name="connsiteY162" fmla="*/ 2172597 h 2237474"/>
              <a:gd name="connsiteX163" fmla="*/ 1434549 w 12192000"/>
              <a:gd name="connsiteY163" fmla="*/ 2234522 h 2237474"/>
              <a:gd name="connsiteX164" fmla="*/ 1398481 w 12192000"/>
              <a:gd name="connsiteY164" fmla="*/ 2237074 h 2237474"/>
              <a:gd name="connsiteX165" fmla="*/ 1398407 w 12192000"/>
              <a:gd name="connsiteY165" fmla="*/ 2237095 h 2237474"/>
              <a:gd name="connsiteX166" fmla="*/ 1370962 w 12192000"/>
              <a:gd name="connsiteY166" fmla="*/ 2237474 h 2237474"/>
              <a:gd name="connsiteX167" fmla="*/ 1356367 w 12192000"/>
              <a:gd name="connsiteY167" fmla="*/ 2235089 h 2237474"/>
              <a:gd name="connsiteX168" fmla="*/ 1324828 w 12192000"/>
              <a:gd name="connsiteY168" fmla="*/ 2231968 h 2237474"/>
              <a:gd name="connsiteX169" fmla="*/ 1297744 w 12192000"/>
              <a:gd name="connsiteY169" fmla="*/ 2235849 h 2237474"/>
              <a:gd name="connsiteX170" fmla="*/ 1286236 w 12192000"/>
              <a:gd name="connsiteY170" fmla="*/ 2233135 h 2237474"/>
              <a:gd name="connsiteX171" fmla="*/ 1283504 w 12192000"/>
              <a:gd name="connsiteY171" fmla="*/ 2233797 h 2237474"/>
              <a:gd name="connsiteX172" fmla="*/ 1279765 w 12192000"/>
              <a:gd name="connsiteY172" fmla="*/ 2229639 h 2237474"/>
              <a:gd name="connsiteX173" fmla="*/ 1195347 w 12192000"/>
              <a:gd name="connsiteY173" fmla="*/ 2212354 h 2237474"/>
              <a:gd name="connsiteX174" fmla="*/ 970251 w 12192000"/>
              <a:gd name="connsiteY174" fmla="*/ 2221029 h 2237474"/>
              <a:gd name="connsiteX175" fmla="*/ 812914 w 12192000"/>
              <a:gd name="connsiteY175" fmla="*/ 2202752 h 2237474"/>
              <a:gd name="connsiteX176" fmla="*/ 800195 w 12192000"/>
              <a:gd name="connsiteY176" fmla="*/ 2209407 h 2237474"/>
              <a:gd name="connsiteX177" fmla="*/ 784978 w 12192000"/>
              <a:gd name="connsiteY177" fmla="*/ 2212360 h 2237474"/>
              <a:gd name="connsiteX178" fmla="*/ 681987 w 12192000"/>
              <a:gd name="connsiteY178" fmla="*/ 2216757 h 2237474"/>
              <a:gd name="connsiteX179" fmla="*/ 669923 w 12192000"/>
              <a:gd name="connsiteY179" fmla="*/ 2211682 h 2237474"/>
              <a:gd name="connsiteX180" fmla="*/ 648680 w 12192000"/>
              <a:gd name="connsiteY180" fmla="*/ 2206229 h 2237474"/>
              <a:gd name="connsiteX181" fmla="*/ 597225 w 12192000"/>
              <a:gd name="connsiteY181" fmla="*/ 2180999 h 2237474"/>
              <a:gd name="connsiteX182" fmla="*/ 558449 w 12192000"/>
              <a:gd name="connsiteY182" fmla="*/ 2182346 h 2237474"/>
              <a:gd name="connsiteX183" fmla="*/ 550517 w 12192000"/>
              <a:gd name="connsiteY183" fmla="*/ 2182060 h 2237474"/>
              <a:gd name="connsiteX184" fmla="*/ 550309 w 12192000"/>
              <a:gd name="connsiteY184" fmla="*/ 2181825 h 2237474"/>
              <a:gd name="connsiteX185" fmla="*/ 541836 w 12192000"/>
              <a:gd name="connsiteY185" fmla="*/ 2181063 h 2237474"/>
              <a:gd name="connsiteX186" fmla="*/ 536057 w 12192000"/>
              <a:gd name="connsiteY186" fmla="*/ 2181537 h 2237474"/>
              <a:gd name="connsiteX187" fmla="*/ 520671 w 12192000"/>
              <a:gd name="connsiteY187" fmla="*/ 2180980 h 2237474"/>
              <a:gd name="connsiteX188" fmla="*/ 515024 w 12192000"/>
              <a:gd name="connsiteY188" fmla="*/ 2179258 h 2237474"/>
              <a:gd name="connsiteX189" fmla="*/ 512278 w 12192000"/>
              <a:gd name="connsiteY189" fmla="*/ 2176369 h 2237474"/>
              <a:gd name="connsiteX190" fmla="*/ 480419 w 12192000"/>
              <a:gd name="connsiteY190" fmla="*/ 2167807 h 2237474"/>
              <a:gd name="connsiteX191" fmla="*/ 413835 w 12192000"/>
              <a:gd name="connsiteY191" fmla="*/ 2156783 h 2237474"/>
              <a:gd name="connsiteX192" fmla="*/ 376513 w 12192000"/>
              <a:gd name="connsiteY192" fmla="*/ 2154014 h 2237474"/>
              <a:gd name="connsiteX193" fmla="*/ 273386 w 12192000"/>
              <a:gd name="connsiteY193" fmla="*/ 2142551 h 2237474"/>
              <a:gd name="connsiteX194" fmla="*/ 169207 w 12192000"/>
              <a:gd name="connsiteY194" fmla="*/ 2128100 h 2237474"/>
              <a:gd name="connsiteX195" fmla="*/ 93149 w 12192000"/>
              <a:gd name="connsiteY195" fmla="*/ 2105324 h 2237474"/>
              <a:gd name="connsiteX196" fmla="*/ 88109 w 12192000"/>
              <a:gd name="connsiteY196" fmla="*/ 2106704 h 2237474"/>
              <a:gd name="connsiteX197" fmla="*/ 80022 w 12192000"/>
              <a:gd name="connsiteY197" fmla="*/ 2107254 h 2237474"/>
              <a:gd name="connsiteX198" fmla="*/ 79717 w 12192000"/>
              <a:gd name="connsiteY198" fmla="*/ 2107046 h 2237474"/>
              <a:gd name="connsiteX199" fmla="*/ 72352 w 12192000"/>
              <a:gd name="connsiteY199" fmla="*/ 2107991 h 2237474"/>
              <a:gd name="connsiteX200" fmla="*/ 37645 w 12192000"/>
              <a:gd name="connsiteY200" fmla="*/ 2115401 h 2237474"/>
              <a:gd name="connsiteX201" fmla="*/ 4572 w 12192000"/>
              <a:gd name="connsiteY201" fmla="*/ 2111091 h 2237474"/>
              <a:gd name="connsiteX202" fmla="*/ 0 w 12192000"/>
              <a:gd name="connsiteY202" fmla="*/ 2110468 h 2237474"/>
              <a:gd name="connsiteX203" fmla="*/ 0 w 12192000"/>
              <a:gd name="connsiteY20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97513 w 12192000"/>
              <a:gd name="connsiteY87" fmla="*/ 1844718 h 2237474"/>
              <a:gd name="connsiteX88" fmla="*/ 5168852 w 12192000"/>
              <a:gd name="connsiteY88" fmla="*/ 1844846 h 2237474"/>
              <a:gd name="connsiteX89" fmla="*/ 5114927 w 12192000"/>
              <a:gd name="connsiteY89" fmla="*/ 1847827 h 2237474"/>
              <a:gd name="connsiteX90" fmla="*/ 5108970 w 12192000"/>
              <a:gd name="connsiteY90" fmla="*/ 1847935 h 2237474"/>
              <a:gd name="connsiteX91" fmla="*/ 5067961 w 12192000"/>
              <a:gd name="connsiteY91" fmla="*/ 1845917 h 2237474"/>
              <a:gd name="connsiteX92" fmla="*/ 5007075 w 12192000"/>
              <a:gd name="connsiteY92" fmla="*/ 1838626 h 2237474"/>
              <a:gd name="connsiteX93" fmla="*/ 4944087 w 12192000"/>
              <a:gd name="connsiteY93" fmla="*/ 1823332 h 2237474"/>
              <a:gd name="connsiteX94" fmla="*/ 4907662 w 12192000"/>
              <a:gd name="connsiteY94" fmla="*/ 1816900 h 2237474"/>
              <a:gd name="connsiteX95" fmla="*/ 4882386 w 12192000"/>
              <a:gd name="connsiteY95" fmla="*/ 1809844 h 2237474"/>
              <a:gd name="connsiteX96" fmla="*/ 4811440 w 12192000"/>
              <a:gd name="connsiteY96" fmla="*/ 1804655 h 2237474"/>
              <a:gd name="connsiteX97" fmla="*/ 4691075 w 12192000"/>
              <a:gd name="connsiteY97" fmla="*/ 1801389 h 2237474"/>
              <a:gd name="connsiteX98" fmla="*/ 4611738 w 12192000"/>
              <a:gd name="connsiteY98" fmla="*/ 1776964 h 2237474"/>
              <a:gd name="connsiteX99" fmla="*/ 4560070 w 12192000"/>
              <a:gd name="connsiteY99" fmla="*/ 1785640 h 2237474"/>
              <a:gd name="connsiteX100" fmla="*/ 4536503 w 12192000"/>
              <a:gd name="connsiteY100" fmla="*/ 1785334 h 2237474"/>
              <a:gd name="connsiteX101" fmla="*/ 4513724 w 12192000"/>
              <a:gd name="connsiteY101" fmla="*/ 1791996 h 2237474"/>
              <a:gd name="connsiteX102" fmla="*/ 4459810 w 12192000"/>
              <a:gd name="connsiteY102" fmla="*/ 1797886 h 2237474"/>
              <a:gd name="connsiteX103" fmla="*/ 4379064 w 12192000"/>
              <a:gd name="connsiteY103" fmla="*/ 1817177 h 2237474"/>
              <a:gd name="connsiteX104" fmla="*/ 4319209 w 12192000"/>
              <a:gd name="connsiteY104" fmla="*/ 1834833 h 2237474"/>
              <a:gd name="connsiteX105" fmla="*/ 4290981 w 12192000"/>
              <a:gd name="connsiteY105" fmla="*/ 1839677 h 2237474"/>
              <a:gd name="connsiteX106" fmla="*/ 4285792 w 12192000"/>
              <a:gd name="connsiteY106" fmla="*/ 1836231 h 2237474"/>
              <a:gd name="connsiteX107" fmla="*/ 4238372 w 12192000"/>
              <a:gd name="connsiteY107" fmla="*/ 1851480 h 2237474"/>
              <a:gd name="connsiteX108" fmla="*/ 4232517 w 12192000"/>
              <a:gd name="connsiteY108" fmla="*/ 1852567 h 2237474"/>
              <a:gd name="connsiteX109" fmla="*/ 4191732 w 12192000"/>
              <a:gd name="connsiteY109" fmla="*/ 1857328 h 2237474"/>
              <a:gd name="connsiteX110" fmla="*/ 4065532 w 12192000"/>
              <a:gd name="connsiteY110" fmla="*/ 1855477 h 2237474"/>
              <a:gd name="connsiteX111" fmla="*/ 4028460 w 12192000"/>
              <a:gd name="connsiteY111" fmla="*/ 1855137 h 2237474"/>
              <a:gd name="connsiteX112" fmla="*/ 4002267 w 12192000"/>
              <a:gd name="connsiteY112" fmla="*/ 1852352 h 2237474"/>
              <a:gd name="connsiteX113" fmla="*/ 3931396 w 12192000"/>
              <a:gd name="connsiteY113" fmla="*/ 1858915 h 2237474"/>
              <a:gd name="connsiteX114" fmla="*/ 3812162 w 12192000"/>
              <a:gd name="connsiteY114" fmla="*/ 1875501 h 2237474"/>
              <a:gd name="connsiteX115" fmla="*/ 3729530 w 12192000"/>
              <a:gd name="connsiteY115" fmla="*/ 1864513 h 2237474"/>
              <a:gd name="connsiteX116" fmla="*/ 3680177 w 12192000"/>
              <a:gd name="connsiteY116" fmla="*/ 1881552 h 2237474"/>
              <a:gd name="connsiteX117" fmla="*/ 3567259 w 12192000"/>
              <a:gd name="connsiteY117" fmla="*/ 1893482 h 2237474"/>
              <a:gd name="connsiteX118" fmla="*/ 3405770 w 12192000"/>
              <a:gd name="connsiteY118" fmla="*/ 1904591 h 2237474"/>
              <a:gd name="connsiteX119" fmla="*/ 3280097 w 12192000"/>
              <a:gd name="connsiteY119" fmla="*/ 1919610 h 2237474"/>
              <a:gd name="connsiteX120" fmla="*/ 3123424 w 12192000"/>
              <a:gd name="connsiteY120" fmla="*/ 1952930 h 2237474"/>
              <a:gd name="connsiteX121" fmla="*/ 3009910 w 12192000"/>
              <a:gd name="connsiteY121" fmla="*/ 1957866 h 2237474"/>
              <a:gd name="connsiteX122" fmla="*/ 2995934 w 12192000"/>
              <a:gd name="connsiteY122" fmla="*/ 1967085 h 2237474"/>
              <a:gd name="connsiteX123" fmla="*/ 2980071 w 12192000"/>
              <a:gd name="connsiteY123" fmla="*/ 1972988 h 2237474"/>
              <a:gd name="connsiteX124" fmla="*/ 2978094 w 12192000"/>
              <a:gd name="connsiteY124" fmla="*/ 1972369 h 2237474"/>
              <a:gd name="connsiteX125" fmla="*/ 2942858 w 12192000"/>
              <a:gd name="connsiteY125" fmla="*/ 1981367 h 2237474"/>
              <a:gd name="connsiteX126" fmla="*/ 2875436 w 12192000"/>
              <a:gd name="connsiteY126" fmla="*/ 1996977 h 2237474"/>
              <a:gd name="connsiteX127" fmla="*/ 2874892 w 12192000"/>
              <a:gd name="connsiteY127" fmla="*/ 1996085 h 2237474"/>
              <a:gd name="connsiteX128" fmla="*/ 2864145 w 12192000"/>
              <a:gd name="connsiteY128" fmla="*/ 1994061 h 2237474"/>
              <a:gd name="connsiteX129" fmla="*/ 2843662 w 12192000"/>
              <a:gd name="connsiteY129" fmla="*/ 1992498 h 2237474"/>
              <a:gd name="connsiteX130" fmla="*/ 2796128 w 12192000"/>
              <a:gd name="connsiteY130" fmla="*/ 1976403 h 2237474"/>
              <a:gd name="connsiteX131" fmla="*/ 2756784 w 12192000"/>
              <a:gd name="connsiteY131" fmla="*/ 1985116 h 2237474"/>
              <a:gd name="connsiteX132" fmla="*/ 2748833 w 12192000"/>
              <a:gd name="connsiteY132" fmla="*/ 1986323 h 2237474"/>
              <a:gd name="connsiteX133" fmla="*/ 2748661 w 12192000"/>
              <a:gd name="connsiteY133" fmla="*/ 1986122 h 2237474"/>
              <a:gd name="connsiteX134" fmla="*/ 2740251 w 12192000"/>
              <a:gd name="connsiteY134" fmla="*/ 1986946 h 2237474"/>
              <a:gd name="connsiteX135" fmla="*/ 2718916 w 12192000"/>
              <a:gd name="connsiteY135" fmla="*/ 1990867 h 2237474"/>
              <a:gd name="connsiteX136" fmla="*/ 2713522 w 12192000"/>
              <a:gd name="connsiteY136" fmla="*/ 1990173 h 2237474"/>
              <a:gd name="connsiteX137" fmla="*/ 2680597 w 12192000"/>
              <a:gd name="connsiteY137" fmla="*/ 1984996 h 2237474"/>
              <a:gd name="connsiteX138" fmla="*/ 2578178 w 12192000"/>
              <a:gd name="connsiteY138" fmla="*/ 1990531 h 2237474"/>
              <a:gd name="connsiteX139" fmla="*/ 2476147 w 12192000"/>
              <a:gd name="connsiteY139" fmla="*/ 1998305 h 2237474"/>
              <a:gd name="connsiteX140" fmla="*/ 2373568 w 12192000"/>
              <a:gd name="connsiteY140" fmla="*/ 2003219 h 2237474"/>
              <a:gd name="connsiteX141" fmla="*/ 2321399 w 12192000"/>
              <a:gd name="connsiteY141" fmla="*/ 1989467 h 2237474"/>
              <a:gd name="connsiteX142" fmla="*/ 2315525 w 12192000"/>
              <a:gd name="connsiteY142" fmla="*/ 1989708 h 2237474"/>
              <a:gd name="connsiteX143" fmla="*/ 2300792 w 12192000"/>
              <a:gd name="connsiteY143" fmla="*/ 1994290 h 2237474"/>
              <a:gd name="connsiteX144" fmla="*/ 2295469 w 12192000"/>
              <a:gd name="connsiteY144" fmla="*/ 1996659 h 2237474"/>
              <a:gd name="connsiteX145" fmla="*/ 2287219 w 12192000"/>
              <a:gd name="connsiteY145" fmla="*/ 1998750 h 2237474"/>
              <a:gd name="connsiteX146" fmla="*/ 2286948 w 12192000"/>
              <a:gd name="connsiteY146" fmla="*/ 1998596 h 2237474"/>
              <a:gd name="connsiteX147" fmla="*/ 2243069 w 12192000"/>
              <a:gd name="connsiteY147" fmla="*/ 2015111 h 2237474"/>
              <a:gd name="connsiteX148" fmla="*/ 2186609 w 12192000"/>
              <a:gd name="connsiteY148" fmla="*/ 2008263 h 2237474"/>
              <a:gd name="connsiteX149" fmla="*/ 2164831 w 12192000"/>
              <a:gd name="connsiteY149" fmla="*/ 2010143 h 2237474"/>
              <a:gd name="connsiteX150" fmla="*/ 2152836 w 12192000"/>
              <a:gd name="connsiteY150" fmla="*/ 2010048 h 2237474"/>
              <a:gd name="connsiteX151" fmla="*/ 2117102 w 12192000"/>
              <a:gd name="connsiteY151" fmla="*/ 2023004 h 2237474"/>
              <a:gd name="connsiteX152" fmla="*/ 2111935 w 12192000"/>
              <a:gd name="connsiteY152" fmla="*/ 2023163 h 2237474"/>
              <a:gd name="connsiteX153" fmla="*/ 2089991 w 12192000"/>
              <a:gd name="connsiteY153" fmla="*/ 2034193 h 2237474"/>
              <a:gd name="connsiteX154" fmla="*/ 2058061 w 12192000"/>
              <a:gd name="connsiteY154" fmla="*/ 2047942 h 2237474"/>
              <a:gd name="connsiteX155" fmla="*/ 2055737 w 12192000"/>
              <a:gd name="connsiteY155" fmla="*/ 2047704 h 2237474"/>
              <a:gd name="connsiteX156" fmla="*/ 2042244 w 12192000"/>
              <a:gd name="connsiteY156" fmla="*/ 2055560 h 2237474"/>
              <a:gd name="connsiteX157" fmla="*/ 1976224 w 12192000"/>
              <a:gd name="connsiteY157" fmla="*/ 2074257 h 2237474"/>
              <a:gd name="connsiteX158" fmla="*/ 1877728 w 12192000"/>
              <a:gd name="connsiteY158" fmla="*/ 2101004 h 2237474"/>
              <a:gd name="connsiteX159" fmla="*/ 1759056 w 12192000"/>
              <a:gd name="connsiteY159" fmla="*/ 2125608 h 2237474"/>
              <a:gd name="connsiteX160" fmla="*/ 1637948 w 12192000"/>
              <a:gd name="connsiteY160" fmla="*/ 2172597 h 2237474"/>
              <a:gd name="connsiteX161" fmla="*/ 1434549 w 12192000"/>
              <a:gd name="connsiteY161" fmla="*/ 2234522 h 2237474"/>
              <a:gd name="connsiteX162" fmla="*/ 1398481 w 12192000"/>
              <a:gd name="connsiteY162" fmla="*/ 2237074 h 2237474"/>
              <a:gd name="connsiteX163" fmla="*/ 1398407 w 12192000"/>
              <a:gd name="connsiteY163" fmla="*/ 2237095 h 2237474"/>
              <a:gd name="connsiteX164" fmla="*/ 1370962 w 12192000"/>
              <a:gd name="connsiteY164" fmla="*/ 2237474 h 2237474"/>
              <a:gd name="connsiteX165" fmla="*/ 1356367 w 12192000"/>
              <a:gd name="connsiteY165" fmla="*/ 2235089 h 2237474"/>
              <a:gd name="connsiteX166" fmla="*/ 1324828 w 12192000"/>
              <a:gd name="connsiteY166" fmla="*/ 2231968 h 2237474"/>
              <a:gd name="connsiteX167" fmla="*/ 1297744 w 12192000"/>
              <a:gd name="connsiteY167" fmla="*/ 2235849 h 2237474"/>
              <a:gd name="connsiteX168" fmla="*/ 1286236 w 12192000"/>
              <a:gd name="connsiteY168" fmla="*/ 2233135 h 2237474"/>
              <a:gd name="connsiteX169" fmla="*/ 1283504 w 12192000"/>
              <a:gd name="connsiteY169" fmla="*/ 2233797 h 2237474"/>
              <a:gd name="connsiteX170" fmla="*/ 1279765 w 12192000"/>
              <a:gd name="connsiteY170" fmla="*/ 2229639 h 2237474"/>
              <a:gd name="connsiteX171" fmla="*/ 1195347 w 12192000"/>
              <a:gd name="connsiteY171" fmla="*/ 2212354 h 2237474"/>
              <a:gd name="connsiteX172" fmla="*/ 970251 w 12192000"/>
              <a:gd name="connsiteY172" fmla="*/ 2221029 h 2237474"/>
              <a:gd name="connsiteX173" fmla="*/ 812914 w 12192000"/>
              <a:gd name="connsiteY173" fmla="*/ 2202752 h 2237474"/>
              <a:gd name="connsiteX174" fmla="*/ 800195 w 12192000"/>
              <a:gd name="connsiteY174" fmla="*/ 2209407 h 2237474"/>
              <a:gd name="connsiteX175" fmla="*/ 784978 w 12192000"/>
              <a:gd name="connsiteY175" fmla="*/ 2212360 h 2237474"/>
              <a:gd name="connsiteX176" fmla="*/ 681987 w 12192000"/>
              <a:gd name="connsiteY176" fmla="*/ 2216757 h 2237474"/>
              <a:gd name="connsiteX177" fmla="*/ 669923 w 12192000"/>
              <a:gd name="connsiteY177" fmla="*/ 2211682 h 2237474"/>
              <a:gd name="connsiteX178" fmla="*/ 648680 w 12192000"/>
              <a:gd name="connsiteY178" fmla="*/ 2206229 h 2237474"/>
              <a:gd name="connsiteX179" fmla="*/ 597225 w 12192000"/>
              <a:gd name="connsiteY179" fmla="*/ 2180999 h 2237474"/>
              <a:gd name="connsiteX180" fmla="*/ 558449 w 12192000"/>
              <a:gd name="connsiteY180" fmla="*/ 2182346 h 2237474"/>
              <a:gd name="connsiteX181" fmla="*/ 550517 w 12192000"/>
              <a:gd name="connsiteY181" fmla="*/ 2182060 h 2237474"/>
              <a:gd name="connsiteX182" fmla="*/ 550309 w 12192000"/>
              <a:gd name="connsiteY182" fmla="*/ 2181825 h 2237474"/>
              <a:gd name="connsiteX183" fmla="*/ 541836 w 12192000"/>
              <a:gd name="connsiteY183" fmla="*/ 2181063 h 2237474"/>
              <a:gd name="connsiteX184" fmla="*/ 536057 w 12192000"/>
              <a:gd name="connsiteY184" fmla="*/ 2181537 h 2237474"/>
              <a:gd name="connsiteX185" fmla="*/ 520671 w 12192000"/>
              <a:gd name="connsiteY185" fmla="*/ 2180980 h 2237474"/>
              <a:gd name="connsiteX186" fmla="*/ 515024 w 12192000"/>
              <a:gd name="connsiteY186" fmla="*/ 2179258 h 2237474"/>
              <a:gd name="connsiteX187" fmla="*/ 512278 w 12192000"/>
              <a:gd name="connsiteY187" fmla="*/ 2176369 h 2237474"/>
              <a:gd name="connsiteX188" fmla="*/ 480419 w 12192000"/>
              <a:gd name="connsiteY188" fmla="*/ 2167807 h 2237474"/>
              <a:gd name="connsiteX189" fmla="*/ 413835 w 12192000"/>
              <a:gd name="connsiteY189" fmla="*/ 2156783 h 2237474"/>
              <a:gd name="connsiteX190" fmla="*/ 376513 w 12192000"/>
              <a:gd name="connsiteY190" fmla="*/ 2154014 h 2237474"/>
              <a:gd name="connsiteX191" fmla="*/ 273386 w 12192000"/>
              <a:gd name="connsiteY191" fmla="*/ 2142551 h 2237474"/>
              <a:gd name="connsiteX192" fmla="*/ 169207 w 12192000"/>
              <a:gd name="connsiteY192" fmla="*/ 2128100 h 2237474"/>
              <a:gd name="connsiteX193" fmla="*/ 93149 w 12192000"/>
              <a:gd name="connsiteY193" fmla="*/ 2105324 h 2237474"/>
              <a:gd name="connsiteX194" fmla="*/ 88109 w 12192000"/>
              <a:gd name="connsiteY194" fmla="*/ 2106704 h 2237474"/>
              <a:gd name="connsiteX195" fmla="*/ 80022 w 12192000"/>
              <a:gd name="connsiteY195" fmla="*/ 2107254 h 2237474"/>
              <a:gd name="connsiteX196" fmla="*/ 79717 w 12192000"/>
              <a:gd name="connsiteY196" fmla="*/ 2107046 h 2237474"/>
              <a:gd name="connsiteX197" fmla="*/ 72352 w 12192000"/>
              <a:gd name="connsiteY197" fmla="*/ 2107991 h 2237474"/>
              <a:gd name="connsiteX198" fmla="*/ 37645 w 12192000"/>
              <a:gd name="connsiteY198" fmla="*/ 2115401 h 2237474"/>
              <a:gd name="connsiteX199" fmla="*/ 4572 w 12192000"/>
              <a:gd name="connsiteY199" fmla="*/ 2111091 h 2237474"/>
              <a:gd name="connsiteX200" fmla="*/ 0 w 12192000"/>
              <a:gd name="connsiteY200" fmla="*/ 2110468 h 2237474"/>
              <a:gd name="connsiteX201" fmla="*/ 0 w 12192000"/>
              <a:gd name="connsiteY20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6885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4980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38372 w 12192000"/>
              <a:gd name="connsiteY104" fmla="*/ 1851480 h 2237474"/>
              <a:gd name="connsiteX105" fmla="*/ 4232517 w 12192000"/>
              <a:gd name="connsiteY105" fmla="*/ 1852567 h 2237474"/>
              <a:gd name="connsiteX106" fmla="*/ 4191732 w 12192000"/>
              <a:gd name="connsiteY106" fmla="*/ 1857328 h 2237474"/>
              <a:gd name="connsiteX107" fmla="*/ 4065532 w 12192000"/>
              <a:gd name="connsiteY107" fmla="*/ 1855477 h 2237474"/>
              <a:gd name="connsiteX108" fmla="*/ 4028460 w 12192000"/>
              <a:gd name="connsiteY108" fmla="*/ 1855137 h 2237474"/>
              <a:gd name="connsiteX109" fmla="*/ 4002267 w 12192000"/>
              <a:gd name="connsiteY109" fmla="*/ 1852352 h 2237474"/>
              <a:gd name="connsiteX110" fmla="*/ 3931396 w 12192000"/>
              <a:gd name="connsiteY110" fmla="*/ 1858915 h 2237474"/>
              <a:gd name="connsiteX111" fmla="*/ 3812162 w 12192000"/>
              <a:gd name="connsiteY111" fmla="*/ 1875501 h 2237474"/>
              <a:gd name="connsiteX112" fmla="*/ 3729530 w 12192000"/>
              <a:gd name="connsiteY112" fmla="*/ 1864513 h 2237474"/>
              <a:gd name="connsiteX113" fmla="*/ 3680177 w 12192000"/>
              <a:gd name="connsiteY113" fmla="*/ 1881552 h 2237474"/>
              <a:gd name="connsiteX114" fmla="*/ 3567259 w 12192000"/>
              <a:gd name="connsiteY114" fmla="*/ 1893482 h 2237474"/>
              <a:gd name="connsiteX115" fmla="*/ 3405770 w 12192000"/>
              <a:gd name="connsiteY115" fmla="*/ 1904591 h 2237474"/>
              <a:gd name="connsiteX116" fmla="*/ 3280097 w 12192000"/>
              <a:gd name="connsiteY116" fmla="*/ 1919610 h 2237474"/>
              <a:gd name="connsiteX117" fmla="*/ 3123424 w 12192000"/>
              <a:gd name="connsiteY117" fmla="*/ 1952930 h 2237474"/>
              <a:gd name="connsiteX118" fmla="*/ 3009910 w 12192000"/>
              <a:gd name="connsiteY118" fmla="*/ 1957866 h 2237474"/>
              <a:gd name="connsiteX119" fmla="*/ 2995934 w 12192000"/>
              <a:gd name="connsiteY119" fmla="*/ 1967085 h 2237474"/>
              <a:gd name="connsiteX120" fmla="*/ 2980071 w 12192000"/>
              <a:gd name="connsiteY120" fmla="*/ 1972988 h 2237474"/>
              <a:gd name="connsiteX121" fmla="*/ 2978094 w 12192000"/>
              <a:gd name="connsiteY121" fmla="*/ 1972369 h 2237474"/>
              <a:gd name="connsiteX122" fmla="*/ 2942858 w 12192000"/>
              <a:gd name="connsiteY122" fmla="*/ 1981367 h 2237474"/>
              <a:gd name="connsiteX123" fmla="*/ 2875436 w 12192000"/>
              <a:gd name="connsiteY123" fmla="*/ 1996977 h 2237474"/>
              <a:gd name="connsiteX124" fmla="*/ 2874892 w 12192000"/>
              <a:gd name="connsiteY124" fmla="*/ 1996085 h 2237474"/>
              <a:gd name="connsiteX125" fmla="*/ 2864145 w 12192000"/>
              <a:gd name="connsiteY125" fmla="*/ 1994061 h 2237474"/>
              <a:gd name="connsiteX126" fmla="*/ 2843662 w 12192000"/>
              <a:gd name="connsiteY126" fmla="*/ 1992498 h 2237474"/>
              <a:gd name="connsiteX127" fmla="*/ 2796128 w 12192000"/>
              <a:gd name="connsiteY127" fmla="*/ 1976403 h 2237474"/>
              <a:gd name="connsiteX128" fmla="*/ 2756784 w 12192000"/>
              <a:gd name="connsiteY128" fmla="*/ 1985116 h 2237474"/>
              <a:gd name="connsiteX129" fmla="*/ 2748833 w 12192000"/>
              <a:gd name="connsiteY129" fmla="*/ 1986323 h 2237474"/>
              <a:gd name="connsiteX130" fmla="*/ 2748661 w 12192000"/>
              <a:gd name="connsiteY130" fmla="*/ 1986122 h 2237474"/>
              <a:gd name="connsiteX131" fmla="*/ 2740251 w 12192000"/>
              <a:gd name="connsiteY131" fmla="*/ 1986946 h 2237474"/>
              <a:gd name="connsiteX132" fmla="*/ 2718916 w 12192000"/>
              <a:gd name="connsiteY132" fmla="*/ 1990867 h 2237474"/>
              <a:gd name="connsiteX133" fmla="*/ 2713522 w 12192000"/>
              <a:gd name="connsiteY133" fmla="*/ 1990173 h 2237474"/>
              <a:gd name="connsiteX134" fmla="*/ 2680597 w 12192000"/>
              <a:gd name="connsiteY134" fmla="*/ 1984996 h 2237474"/>
              <a:gd name="connsiteX135" fmla="*/ 2578178 w 12192000"/>
              <a:gd name="connsiteY135" fmla="*/ 1990531 h 2237474"/>
              <a:gd name="connsiteX136" fmla="*/ 2476147 w 12192000"/>
              <a:gd name="connsiteY136" fmla="*/ 1998305 h 2237474"/>
              <a:gd name="connsiteX137" fmla="*/ 2373568 w 12192000"/>
              <a:gd name="connsiteY137" fmla="*/ 2003219 h 2237474"/>
              <a:gd name="connsiteX138" fmla="*/ 2321399 w 12192000"/>
              <a:gd name="connsiteY138" fmla="*/ 1989467 h 2237474"/>
              <a:gd name="connsiteX139" fmla="*/ 2315525 w 12192000"/>
              <a:gd name="connsiteY139" fmla="*/ 1989708 h 2237474"/>
              <a:gd name="connsiteX140" fmla="*/ 2300792 w 12192000"/>
              <a:gd name="connsiteY140" fmla="*/ 1994290 h 2237474"/>
              <a:gd name="connsiteX141" fmla="*/ 2295469 w 12192000"/>
              <a:gd name="connsiteY141" fmla="*/ 1996659 h 2237474"/>
              <a:gd name="connsiteX142" fmla="*/ 2287219 w 12192000"/>
              <a:gd name="connsiteY142" fmla="*/ 1998750 h 2237474"/>
              <a:gd name="connsiteX143" fmla="*/ 2286948 w 12192000"/>
              <a:gd name="connsiteY143" fmla="*/ 1998596 h 2237474"/>
              <a:gd name="connsiteX144" fmla="*/ 2243069 w 12192000"/>
              <a:gd name="connsiteY144" fmla="*/ 2015111 h 2237474"/>
              <a:gd name="connsiteX145" fmla="*/ 2186609 w 12192000"/>
              <a:gd name="connsiteY145" fmla="*/ 2008263 h 2237474"/>
              <a:gd name="connsiteX146" fmla="*/ 2164831 w 12192000"/>
              <a:gd name="connsiteY146" fmla="*/ 2010143 h 2237474"/>
              <a:gd name="connsiteX147" fmla="*/ 2152836 w 12192000"/>
              <a:gd name="connsiteY147" fmla="*/ 2010048 h 2237474"/>
              <a:gd name="connsiteX148" fmla="*/ 2117102 w 12192000"/>
              <a:gd name="connsiteY148" fmla="*/ 2023004 h 2237474"/>
              <a:gd name="connsiteX149" fmla="*/ 2111935 w 12192000"/>
              <a:gd name="connsiteY149" fmla="*/ 2023163 h 2237474"/>
              <a:gd name="connsiteX150" fmla="*/ 2089991 w 12192000"/>
              <a:gd name="connsiteY150" fmla="*/ 2034193 h 2237474"/>
              <a:gd name="connsiteX151" fmla="*/ 2058061 w 12192000"/>
              <a:gd name="connsiteY151" fmla="*/ 2047942 h 2237474"/>
              <a:gd name="connsiteX152" fmla="*/ 2055737 w 12192000"/>
              <a:gd name="connsiteY152" fmla="*/ 2047704 h 2237474"/>
              <a:gd name="connsiteX153" fmla="*/ 2042244 w 12192000"/>
              <a:gd name="connsiteY153" fmla="*/ 2055560 h 2237474"/>
              <a:gd name="connsiteX154" fmla="*/ 1976224 w 12192000"/>
              <a:gd name="connsiteY154" fmla="*/ 2074257 h 2237474"/>
              <a:gd name="connsiteX155" fmla="*/ 1877728 w 12192000"/>
              <a:gd name="connsiteY155" fmla="*/ 2101004 h 2237474"/>
              <a:gd name="connsiteX156" fmla="*/ 1759056 w 12192000"/>
              <a:gd name="connsiteY156" fmla="*/ 2125608 h 2237474"/>
              <a:gd name="connsiteX157" fmla="*/ 1637948 w 12192000"/>
              <a:gd name="connsiteY157" fmla="*/ 2172597 h 2237474"/>
              <a:gd name="connsiteX158" fmla="*/ 1434549 w 12192000"/>
              <a:gd name="connsiteY158" fmla="*/ 2234522 h 2237474"/>
              <a:gd name="connsiteX159" fmla="*/ 1398481 w 12192000"/>
              <a:gd name="connsiteY159" fmla="*/ 2237074 h 2237474"/>
              <a:gd name="connsiteX160" fmla="*/ 1398407 w 12192000"/>
              <a:gd name="connsiteY160" fmla="*/ 2237095 h 2237474"/>
              <a:gd name="connsiteX161" fmla="*/ 1370962 w 12192000"/>
              <a:gd name="connsiteY161" fmla="*/ 2237474 h 2237474"/>
              <a:gd name="connsiteX162" fmla="*/ 1356367 w 12192000"/>
              <a:gd name="connsiteY162" fmla="*/ 2235089 h 2237474"/>
              <a:gd name="connsiteX163" fmla="*/ 1324828 w 12192000"/>
              <a:gd name="connsiteY163" fmla="*/ 2231968 h 2237474"/>
              <a:gd name="connsiteX164" fmla="*/ 1297744 w 12192000"/>
              <a:gd name="connsiteY164" fmla="*/ 2235849 h 2237474"/>
              <a:gd name="connsiteX165" fmla="*/ 1286236 w 12192000"/>
              <a:gd name="connsiteY165" fmla="*/ 2233135 h 2237474"/>
              <a:gd name="connsiteX166" fmla="*/ 1283504 w 12192000"/>
              <a:gd name="connsiteY166" fmla="*/ 2233797 h 2237474"/>
              <a:gd name="connsiteX167" fmla="*/ 1279765 w 12192000"/>
              <a:gd name="connsiteY167" fmla="*/ 2229639 h 2237474"/>
              <a:gd name="connsiteX168" fmla="*/ 1195347 w 12192000"/>
              <a:gd name="connsiteY168" fmla="*/ 2212354 h 2237474"/>
              <a:gd name="connsiteX169" fmla="*/ 970251 w 12192000"/>
              <a:gd name="connsiteY169" fmla="*/ 2221029 h 2237474"/>
              <a:gd name="connsiteX170" fmla="*/ 812914 w 12192000"/>
              <a:gd name="connsiteY170" fmla="*/ 2202752 h 2237474"/>
              <a:gd name="connsiteX171" fmla="*/ 800195 w 12192000"/>
              <a:gd name="connsiteY171" fmla="*/ 2209407 h 2237474"/>
              <a:gd name="connsiteX172" fmla="*/ 784978 w 12192000"/>
              <a:gd name="connsiteY172" fmla="*/ 2212360 h 2237474"/>
              <a:gd name="connsiteX173" fmla="*/ 681987 w 12192000"/>
              <a:gd name="connsiteY173" fmla="*/ 2216757 h 2237474"/>
              <a:gd name="connsiteX174" fmla="*/ 669923 w 12192000"/>
              <a:gd name="connsiteY174" fmla="*/ 2211682 h 2237474"/>
              <a:gd name="connsiteX175" fmla="*/ 648680 w 12192000"/>
              <a:gd name="connsiteY175" fmla="*/ 2206229 h 2237474"/>
              <a:gd name="connsiteX176" fmla="*/ 597225 w 12192000"/>
              <a:gd name="connsiteY176" fmla="*/ 2180999 h 2237474"/>
              <a:gd name="connsiteX177" fmla="*/ 558449 w 12192000"/>
              <a:gd name="connsiteY177" fmla="*/ 2182346 h 2237474"/>
              <a:gd name="connsiteX178" fmla="*/ 550517 w 12192000"/>
              <a:gd name="connsiteY178" fmla="*/ 2182060 h 2237474"/>
              <a:gd name="connsiteX179" fmla="*/ 550309 w 12192000"/>
              <a:gd name="connsiteY179" fmla="*/ 2181825 h 2237474"/>
              <a:gd name="connsiteX180" fmla="*/ 541836 w 12192000"/>
              <a:gd name="connsiteY180" fmla="*/ 2181063 h 2237474"/>
              <a:gd name="connsiteX181" fmla="*/ 536057 w 12192000"/>
              <a:gd name="connsiteY181" fmla="*/ 2181537 h 2237474"/>
              <a:gd name="connsiteX182" fmla="*/ 520671 w 12192000"/>
              <a:gd name="connsiteY182" fmla="*/ 2180980 h 2237474"/>
              <a:gd name="connsiteX183" fmla="*/ 515024 w 12192000"/>
              <a:gd name="connsiteY183" fmla="*/ 2179258 h 2237474"/>
              <a:gd name="connsiteX184" fmla="*/ 512278 w 12192000"/>
              <a:gd name="connsiteY184" fmla="*/ 2176369 h 2237474"/>
              <a:gd name="connsiteX185" fmla="*/ 480419 w 12192000"/>
              <a:gd name="connsiteY185" fmla="*/ 2167807 h 2237474"/>
              <a:gd name="connsiteX186" fmla="*/ 413835 w 12192000"/>
              <a:gd name="connsiteY186" fmla="*/ 2156783 h 2237474"/>
              <a:gd name="connsiteX187" fmla="*/ 376513 w 12192000"/>
              <a:gd name="connsiteY187" fmla="*/ 2154014 h 2237474"/>
              <a:gd name="connsiteX188" fmla="*/ 273386 w 12192000"/>
              <a:gd name="connsiteY188" fmla="*/ 2142551 h 2237474"/>
              <a:gd name="connsiteX189" fmla="*/ 169207 w 12192000"/>
              <a:gd name="connsiteY189" fmla="*/ 2128100 h 2237474"/>
              <a:gd name="connsiteX190" fmla="*/ 93149 w 12192000"/>
              <a:gd name="connsiteY190" fmla="*/ 2105324 h 2237474"/>
              <a:gd name="connsiteX191" fmla="*/ 88109 w 12192000"/>
              <a:gd name="connsiteY191" fmla="*/ 2106704 h 2237474"/>
              <a:gd name="connsiteX192" fmla="*/ 80022 w 12192000"/>
              <a:gd name="connsiteY192" fmla="*/ 2107254 h 2237474"/>
              <a:gd name="connsiteX193" fmla="*/ 79717 w 12192000"/>
              <a:gd name="connsiteY193" fmla="*/ 2107046 h 2237474"/>
              <a:gd name="connsiteX194" fmla="*/ 72352 w 12192000"/>
              <a:gd name="connsiteY194" fmla="*/ 2107991 h 2237474"/>
              <a:gd name="connsiteX195" fmla="*/ 37645 w 12192000"/>
              <a:gd name="connsiteY195" fmla="*/ 2115401 h 2237474"/>
              <a:gd name="connsiteX196" fmla="*/ 4572 w 12192000"/>
              <a:gd name="connsiteY196" fmla="*/ 2111091 h 2237474"/>
              <a:gd name="connsiteX197" fmla="*/ 0 w 12192000"/>
              <a:gd name="connsiteY197" fmla="*/ 2110468 h 2237474"/>
              <a:gd name="connsiteX198" fmla="*/ 0 w 12192000"/>
              <a:gd name="connsiteY19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42099 w 12192000"/>
              <a:gd name="connsiteY53" fmla="*/ 1336332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39997 w 12192000"/>
              <a:gd name="connsiteY50" fmla="*/ 1282713 h 2237474"/>
              <a:gd name="connsiteX51" fmla="*/ 8074238 w 12192000"/>
              <a:gd name="connsiteY51" fmla="*/ 1301895 h 2237474"/>
              <a:gd name="connsiteX52" fmla="*/ 7942099 w 12192000"/>
              <a:gd name="connsiteY52" fmla="*/ 1336332 h 2237474"/>
              <a:gd name="connsiteX53" fmla="*/ 7902328 w 12192000"/>
              <a:gd name="connsiteY53" fmla="*/ 1345865 h 2237474"/>
              <a:gd name="connsiteX54" fmla="*/ 7840612 w 12192000"/>
              <a:gd name="connsiteY54" fmla="*/ 1369373 h 2237474"/>
              <a:gd name="connsiteX55" fmla="*/ 7786819 w 12192000"/>
              <a:gd name="connsiteY55" fmla="*/ 1378970 h 2237474"/>
              <a:gd name="connsiteX56" fmla="*/ 7548172 w 12192000"/>
              <a:gd name="connsiteY56" fmla="*/ 1417460 h 2237474"/>
              <a:gd name="connsiteX57" fmla="*/ 7483437 w 12192000"/>
              <a:gd name="connsiteY57" fmla="*/ 1478152 h 2237474"/>
              <a:gd name="connsiteX58" fmla="*/ 7377870 w 12192000"/>
              <a:gd name="connsiteY58" fmla="*/ 1523319 h 2237474"/>
              <a:gd name="connsiteX59" fmla="*/ 7230737 w 12192000"/>
              <a:gd name="connsiteY59" fmla="*/ 1562633 h 2237474"/>
              <a:gd name="connsiteX60" fmla="*/ 7224458 w 12192000"/>
              <a:gd name="connsiteY60" fmla="*/ 1573008 h 2237474"/>
              <a:gd name="connsiteX61" fmla="*/ 7183121 w 12192000"/>
              <a:gd name="connsiteY61" fmla="*/ 1595162 h 2237474"/>
              <a:gd name="connsiteX62" fmla="*/ 7164601 w 12192000"/>
              <a:gd name="connsiteY62" fmla="*/ 1606490 h 2237474"/>
              <a:gd name="connsiteX63" fmla="*/ 7031309 w 12192000"/>
              <a:gd name="connsiteY63" fmla="*/ 1619451 h 2237474"/>
              <a:gd name="connsiteX64" fmla="*/ 6900177 w 12192000"/>
              <a:gd name="connsiteY64" fmla="*/ 1636016 h 2237474"/>
              <a:gd name="connsiteX65" fmla="*/ 6795372 w 12192000"/>
              <a:gd name="connsiteY65" fmla="*/ 1644845 h 2237474"/>
              <a:gd name="connsiteX66" fmla="*/ 6692251 w 12192000"/>
              <a:gd name="connsiteY66" fmla="*/ 1656357 h 2237474"/>
              <a:gd name="connsiteX67" fmla="*/ 6655235 w 12192000"/>
              <a:gd name="connsiteY67" fmla="*/ 1661869 h 2237474"/>
              <a:gd name="connsiteX68" fmla="*/ 6554894 w 12192000"/>
              <a:gd name="connsiteY68" fmla="*/ 1664428 h 2237474"/>
              <a:gd name="connsiteX69" fmla="*/ 6516595 w 12192000"/>
              <a:gd name="connsiteY69" fmla="*/ 1667475 h 2237474"/>
              <a:gd name="connsiteX70" fmla="*/ 6508541 w 12192000"/>
              <a:gd name="connsiteY70" fmla="*/ 1668757 h 2237474"/>
              <a:gd name="connsiteX71" fmla="*/ 6471012 w 12192000"/>
              <a:gd name="connsiteY71" fmla="*/ 1678604 h 2237474"/>
              <a:gd name="connsiteX72" fmla="*/ 6364035 w 12192000"/>
              <a:gd name="connsiteY72" fmla="*/ 1667683 h 2237474"/>
              <a:gd name="connsiteX73" fmla="*/ 6280959 w 12192000"/>
              <a:gd name="connsiteY73" fmla="*/ 1689329 h 2237474"/>
              <a:gd name="connsiteX74" fmla="*/ 6243319 w 12192000"/>
              <a:gd name="connsiteY74" fmla="*/ 1695560 h 2237474"/>
              <a:gd name="connsiteX75" fmla="*/ 6098321 w 12192000"/>
              <a:gd name="connsiteY75" fmla="*/ 1721646 h 2237474"/>
              <a:gd name="connsiteX76" fmla="*/ 5880652 w 12192000"/>
              <a:gd name="connsiteY76" fmla="*/ 1779643 h 2237474"/>
              <a:gd name="connsiteX77" fmla="*/ 5785959 w 12192000"/>
              <a:gd name="connsiteY77" fmla="*/ 1775307 h 2237474"/>
              <a:gd name="connsiteX78" fmla="*/ 5643534 w 12192000"/>
              <a:gd name="connsiteY78" fmla="*/ 1802919 h 2237474"/>
              <a:gd name="connsiteX79" fmla="*/ 5518799 w 12192000"/>
              <a:gd name="connsiteY79" fmla="*/ 1818312 h 2237474"/>
              <a:gd name="connsiteX80" fmla="*/ 5505014 w 12192000"/>
              <a:gd name="connsiteY80" fmla="*/ 1819259 h 2237474"/>
              <a:gd name="connsiteX81" fmla="*/ 5453307 w 12192000"/>
              <a:gd name="connsiteY81" fmla="*/ 1815450 h 2237474"/>
              <a:gd name="connsiteX82" fmla="*/ 5221533 w 12192000"/>
              <a:gd name="connsiteY82" fmla="*/ 1846950 h 2237474"/>
              <a:gd name="connsiteX83" fmla="*/ 5149802 w 12192000"/>
              <a:gd name="connsiteY83" fmla="*/ 1844846 h 2237474"/>
              <a:gd name="connsiteX84" fmla="*/ 5114927 w 12192000"/>
              <a:gd name="connsiteY84" fmla="*/ 1847827 h 2237474"/>
              <a:gd name="connsiteX85" fmla="*/ 5108970 w 12192000"/>
              <a:gd name="connsiteY85" fmla="*/ 1847935 h 2237474"/>
              <a:gd name="connsiteX86" fmla="*/ 5067961 w 12192000"/>
              <a:gd name="connsiteY86" fmla="*/ 1845917 h 2237474"/>
              <a:gd name="connsiteX87" fmla="*/ 5007075 w 12192000"/>
              <a:gd name="connsiteY87" fmla="*/ 1838626 h 2237474"/>
              <a:gd name="connsiteX88" fmla="*/ 4944087 w 12192000"/>
              <a:gd name="connsiteY88" fmla="*/ 1823332 h 2237474"/>
              <a:gd name="connsiteX89" fmla="*/ 4907662 w 12192000"/>
              <a:gd name="connsiteY89" fmla="*/ 1816900 h 2237474"/>
              <a:gd name="connsiteX90" fmla="*/ 4882386 w 12192000"/>
              <a:gd name="connsiteY90" fmla="*/ 1809844 h 2237474"/>
              <a:gd name="connsiteX91" fmla="*/ 4811440 w 12192000"/>
              <a:gd name="connsiteY91" fmla="*/ 1804655 h 2237474"/>
              <a:gd name="connsiteX92" fmla="*/ 4691075 w 12192000"/>
              <a:gd name="connsiteY92" fmla="*/ 1801389 h 2237474"/>
              <a:gd name="connsiteX93" fmla="*/ 4611738 w 12192000"/>
              <a:gd name="connsiteY93" fmla="*/ 1776964 h 2237474"/>
              <a:gd name="connsiteX94" fmla="*/ 4560070 w 12192000"/>
              <a:gd name="connsiteY94" fmla="*/ 1785640 h 2237474"/>
              <a:gd name="connsiteX95" fmla="*/ 4536503 w 12192000"/>
              <a:gd name="connsiteY95" fmla="*/ 1785334 h 2237474"/>
              <a:gd name="connsiteX96" fmla="*/ 4513724 w 12192000"/>
              <a:gd name="connsiteY96" fmla="*/ 1791996 h 2237474"/>
              <a:gd name="connsiteX97" fmla="*/ 4459810 w 12192000"/>
              <a:gd name="connsiteY97" fmla="*/ 1797886 h 2237474"/>
              <a:gd name="connsiteX98" fmla="*/ 4379064 w 12192000"/>
              <a:gd name="connsiteY98" fmla="*/ 1817177 h 2237474"/>
              <a:gd name="connsiteX99" fmla="*/ 4290981 w 12192000"/>
              <a:gd name="connsiteY99" fmla="*/ 1839677 h 2237474"/>
              <a:gd name="connsiteX100" fmla="*/ 4238372 w 12192000"/>
              <a:gd name="connsiteY100" fmla="*/ 1851480 h 2237474"/>
              <a:gd name="connsiteX101" fmla="*/ 4232517 w 12192000"/>
              <a:gd name="connsiteY101" fmla="*/ 1852567 h 2237474"/>
              <a:gd name="connsiteX102" fmla="*/ 4191732 w 12192000"/>
              <a:gd name="connsiteY102" fmla="*/ 1857328 h 2237474"/>
              <a:gd name="connsiteX103" fmla="*/ 4065532 w 12192000"/>
              <a:gd name="connsiteY103" fmla="*/ 1855477 h 2237474"/>
              <a:gd name="connsiteX104" fmla="*/ 4028460 w 12192000"/>
              <a:gd name="connsiteY104" fmla="*/ 1855137 h 2237474"/>
              <a:gd name="connsiteX105" fmla="*/ 4002267 w 12192000"/>
              <a:gd name="connsiteY105" fmla="*/ 1852352 h 2237474"/>
              <a:gd name="connsiteX106" fmla="*/ 3931396 w 12192000"/>
              <a:gd name="connsiteY106" fmla="*/ 1858915 h 2237474"/>
              <a:gd name="connsiteX107" fmla="*/ 3812162 w 12192000"/>
              <a:gd name="connsiteY107" fmla="*/ 1875501 h 2237474"/>
              <a:gd name="connsiteX108" fmla="*/ 3729530 w 12192000"/>
              <a:gd name="connsiteY108" fmla="*/ 1864513 h 2237474"/>
              <a:gd name="connsiteX109" fmla="*/ 3680177 w 12192000"/>
              <a:gd name="connsiteY109" fmla="*/ 1881552 h 2237474"/>
              <a:gd name="connsiteX110" fmla="*/ 3567259 w 12192000"/>
              <a:gd name="connsiteY110" fmla="*/ 1893482 h 2237474"/>
              <a:gd name="connsiteX111" fmla="*/ 3405770 w 12192000"/>
              <a:gd name="connsiteY111" fmla="*/ 1904591 h 2237474"/>
              <a:gd name="connsiteX112" fmla="*/ 3280097 w 12192000"/>
              <a:gd name="connsiteY112" fmla="*/ 1919610 h 2237474"/>
              <a:gd name="connsiteX113" fmla="*/ 3123424 w 12192000"/>
              <a:gd name="connsiteY113" fmla="*/ 1952930 h 2237474"/>
              <a:gd name="connsiteX114" fmla="*/ 3009910 w 12192000"/>
              <a:gd name="connsiteY114" fmla="*/ 1957866 h 2237474"/>
              <a:gd name="connsiteX115" fmla="*/ 2995934 w 12192000"/>
              <a:gd name="connsiteY115" fmla="*/ 1967085 h 2237474"/>
              <a:gd name="connsiteX116" fmla="*/ 2980071 w 12192000"/>
              <a:gd name="connsiteY116" fmla="*/ 1972988 h 2237474"/>
              <a:gd name="connsiteX117" fmla="*/ 2978094 w 12192000"/>
              <a:gd name="connsiteY117" fmla="*/ 1972369 h 2237474"/>
              <a:gd name="connsiteX118" fmla="*/ 2942858 w 12192000"/>
              <a:gd name="connsiteY118" fmla="*/ 1981367 h 2237474"/>
              <a:gd name="connsiteX119" fmla="*/ 2875436 w 12192000"/>
              <a:gd name="connsiteY119" fmla="*/ 1996977 h 2237474"/>
              <a:gd name="connsiteX120" fmla="*/ 2874892 w 12192000"/>
              <a:gd name="connsiteY120" fmla="*/ 1996085 h 2237474"/>
              <a:gd name="connsiteX121" fmla="*/ 2864145 w 12192000"/>
              <a:gd name="connsiteY121" fmla="*/ 1994061 h 2237474"/>
              <a:gd name="connsiteX122" fmla="*/ 2843662 w 12192000"/>
              <a:gd name="connsiteY122" fmla="*/ 1992498 h 2237474"/>
              <a:gd name="connsiteX123" fmla="*/ 2796128 w 12192000"/>
              <a:gd name="connsiteY123" fmla="*/ 1976403 h 2237474"/>
              <a:gd name="connsiteX124" fmla="*/ 2756784 w 12192000"/>
              <a:gd name="connsiteY124" fmla="*/ 1985116 h 2237474"/>
              <a:gd name="connsiteX125" fmla="*/ 2748833 w 12192000"/>
              <a:gd name="connsiteY125" fmla="*/ 1986323 h 2237474"/>
              <a:gd name="connsiteX126" fmla="*/ 2748661 w 12192000"/>
              <a:gd name="connsiteY126" fmla="*/ 1986122 h 2237474"/>
              <a:gd name="connsiteX127" fmla="*/ 2740251 w 12192000"/>
              <a:gd name="connsiteY127" fmla="*/ 1986946 h 2237474"/>
              <a:gd name="connsiteX128" fmla="*/ 2718916 w 12192000"/>
              <a:gd name="connsiteY128" fmla="*/ 1990867 h 2237474"/>
              <a:gd name="connsiteX129" fmla="*/ 2713522 w 12192000"/>
              <a:gd name="connsiteY129" fmla="*/ 1990173 h 2237474"/>
              <a:gd name="connsiteX130" fmla="*/ 2680597 w 12192000"/>
              <a:gd name="connsiteY130" fmla="*/ 1984996 h 2237474"/>
              <a:gd name="connsiteX131" fmla="*/ 2578178 w 12192000"/>
              <a:gd name="connsiteY131" fmla="*/ 1990531 h 2237474"/>
              <a:gd name="connsiteX132" fmla="*/ 2476147 w 12192000"/>
              <a:gd name="connsiteY132" fmla="*/ 1998305 h 2237474"/>
              <a:gd name="connsiteX133" fmla="*/ 2373568 w 12192000"/>
              <a:gd name="connsiteY133" fmla="*/ 2003219 h 2237474"/>
              <a:gd name="connsiteX134" fmla="*/ 2321399 w 12192000"/>
              <a:gd name="connsiteY134" fmla="*/ 1989467 h 2237474"/>
              <a:gd name="connsiteX135" fmla="*/ 2315525 w 12192000"/>
              <a:gd name="connsiteY135" fmla="*/ 1989708 h 2237474"/>
              <a:gd name="connsiteX136" fmla="*/ 2300792 w 12192000"/>
              <a:gd name="connsiteY136" fmla="*/ 1994290 h 2237474"/>
              <a:gd name="connsiteX137" fmla="*/ 2295469 w 12192000"/>
              <a:gd name="connsiteY137" fmla="*/ 1996659 h 2237474"/>
              <a:gd name="connsiteX138" fmla="*/ 2287219 w 12192000"/>
              <a:gd name="connsiteY138" fmla="*/ 1998750 h 2237474"/>
              <a:gd name="connsiteX139" fmla="*/ 2286948 w 12192000"/>
              <a:gd name="connsiteY139" fmla="*/ 1998596 h 2237474"/>
              <a:gd name="connsiteX140" fmla="*/ 2243069 w 12192000"/>
              <a:gd name="connsiteY140" fmla="*/ 2015111 h 2237474"/>
              <a:gd name="connsiteX141" fmla="*/ 2186609 w 12192000"/>
              <a:gd name="connsiteY141" fmla="*/ 2008263 h 2237474"/>
              <a:gd name="connsiteX142" fmla="*/ 2164831 w 12192000"/>
              <a:gd name="connsiteY142" fmla="*/ 2010143 h 2237474"/>
              <a:gd name="connsiteX143" fmla="*/ 2152836 w 12192000"/>
              <a:gd name="connsiteY143" fmla="*/ 2010048 h 2237474"/>
              <a:gd name="connsiteX144" fmla="*/ 2117102 w 12192000"/>
              <a:gd name="connsiteY144" fmla="*/ 2023004 h 2237474"/>
              <a:gd name="connsiteX145" fmla="*/ 2111935 w 12192000"/>
              <a:gd name="connsiteY145" fmla="*/ 2023163 h 2237474"/>
              <a:gd name="connsiteX146" fmla="*/ 2089991 w 12192000"/>
              <a:gd name="connsiteY146" fmla="*/ 2034193 h 2237474"/>
              <a:gd name="connsiteX147" fmla="*/ 2058061 w 12192000"/>
              <a:gd name="connsiteY147" fmla="*/ 2047942 h 2237474"/>
              <a:gd name="connsiteX148" fmla="*/ 2055737 w 12192000"/>
              <a:gd name="connsiteY148" fmla="*/ 2047704 h 2237474"/>
              <a:gd name="connsiteX149" fmla="*/ 2042244 w 12192000"/>
              <a:gd name="connsiteY149" fmla="*/ 2055560 h 2237474"/>
              <a:gd name="connsiteX150" fmla="*/ 1976224 w 12192000"/>
              <a:gd name="connsiteY150" fmla="*/ 2074257 h 2237474"/>
              <a:gd name="connsiteX151" fmla="*/ 1877728 w 12192000"/>
              <a:gd name="connsiteY151" fmla="*/ 2101004 h 2237474"/>
              <a:gd name="connsiteX152" fmla="*/ 1759056 w 12192000"/>
              <a:gd name="connsiteY152" fmla="*/ 2125608 h 2237474"/>
              <a:gd name="connsiteX153" fmla="*/ 1637948 w 12192000"/>
              <a:gd name="connsiteY153" fmla="*/ 2172597 h 2237474"/>
              <a:gd name="connsiteX154" fmla="*/ 1434549 w 12192000"/>
              <a:gd name="connsiteY154" fmla="*/ 2234522 h 2237474"/>
              <a:gd name="connsiteX155" fmla="*/ 1398481 w 12192000"/>
              <a:gd name="connsiteY155" fmla="*/ 2237074 h 2237474"/>
              <a:gd name="connsiteX156" fmla="*/ 1398407 w 12192000"/>
              <a:gd name="connsiteY156" fmla="*/ 2237095 h 2237474"/>
              <a:gd name="connsiteX157" fmla="*/ 1370962 w 12192000"/>
              <a:gd name="connsiteY157" fmla="*/ 2237474 h 2237474"/>
              <a:gd name="connsiteX158" fmla="*/ 1356367 w 12192000"/>
              <a:gd name="connsiteY158" fmla="*/ 2235089 h 2237474"/>
              <a:gd name="connsiteX159" fmla="*/ 1324828 w 12192000"/>
              <a:gd name="connsiteY159" fmla="*/ 2231968 h 2237474"/>
              <a:gd name="connsiteX160" fmla="*/ 1297744 w 12192000"/>
              <a:gd name="connsiteY160" fmla="*/ 2235849 h 2237474"/>
              <a:gd name="connsiteX161" fmla="*/ 1286236 w 12192000"/>
              <a:gd name="connsiteY161" fmla="*/ 2233135 h 2237474"/>
              <a:gd name="connsiteX162" fmla="*/ 1283504 w 12192000"/>
              <a:gd name="connsiteY162" fmla="*/ 2233797 h 2237474"/>
              <a:gd name="connsiteX163" fmla="*/ 1279765 w 12192000"/>
              <a:gd name="connsiteY163" fmla="*/ 2229639 h 2237474"/>
              <a:gd name="connsiteX164" fmla="*/ 1195347 w 12192000"/>
              <a:gd name="connsiteY164" fmla="*/ 2212354 h 2237474"/>
              <a:gd name="connsiteX165" fmla="*/ 970251 w 12192000"/>
              <a:gd name="connsiteY165" fmla="*/ 2221029 h 2237474"/>
              <a:gd name="connsiteX166" fmla="*/ 812914 w 12192000"/>
              <a:gd name="connsiteY166" fmla="*/ 2202752 h 2237474"/>
              <a:gd name="connsiteX167" fmla="*/ 800195 w 12192000"/>
              <a:gd name="connsiteY167" fmla="*/ 2209407 h 2237474"/>
              <a:gd name="connsiteX168" fmla="*/ 784978 w 12192000"/>
              <a:gd name="connsiteY168" fmla="*/ 2212360 h 2237474"/>
              <a:gd name="connsiteX169" fmla="*/ 681987 w 12192000"/>
              <a:gd name="connsiteY169" fmla="*/ 2216757 h 2237474"/>
              <a:gd name="connsiteX170" fmla="*/ 669923 w 12192000"/>
              <a:gd name="connsiteY170" fmla="*/ 2211682 h 2237474"/>
              <a:gd name="connsiteX171" fmla="*/ 648680 w 12192000"/>
              <a:gd name="connsiteY171" fmla="*/ 2206229 h 2237474"/>
              <a:gd name="connsiteX172" fmla="*/ 597225 w 12192000"/>
              <a:gd name="connsiteY172" fmla="*/ 2180999 h 2237474"/>
              <a:gd name="connsiteX173" fmla="*/ 558449 w 12192000"/>
              <a:gd name="connsiteY173" fmla="*/ 2182346 h 2237474"/>
              <a:gd name="connsiteX174" fmla="*/ 550517 w 12192000"/>
              <a:gd name="connsiteY174" fmla="*/ 2182060 h 2237474"/>
              <a:gd name="connsiteX175" fmla="*/ 550309 w 12192000"/>
              <a:gd name="connsiteY175" fmla="*/ 2181825 h 2237474"/>
              <a:gd name="connsiteX176" fmla="*/ 541836 w 12192000"/>
              <a:gd name="connsiteY176" fmla="*/ 2181063 h 2237474"/>
              <a:gd name="connsiteX177" fmla="*/ 536057 w 12192000"/>
              <a:gd name="connsiteY177" fmla="*/ 2181537 h 2237474"/>
              <a:gd name="connsiteX178" fmla="*/ 520671 w 12192000"/>
              <a:gd name="connsiteY178" fmla="*/ 2180980 h 2237474"/>
              <a:gd name="connsiteX179" fmla="*/ 515024 w 12192000"/>
              <a:gd name="connsiteY179" fmla="*/ 2179258 h 2237474"/>
              <a:gd name="connsiteX180" fmla="*/ 512278 w 12192000"/>
              <a:gd name="connsiteY180" fmla="*/ 2176369 h 2237474"/>
              <a:gd name="connsiteX181" fmla="*/ 480419 w 12192000"/>
              <a:gd name="connsiteY181" fmla="*/ 2167807 h 2237474"/>
              <a:gd name="connsiteX182" fmla="*/ 413835 w 12192000"/>
              <a:gd name="connsiteY182" fmla="*/ 2156783 h 2237474"/>
              <a:gd name="connsiteX183" fmla="*/ 376513 w 12192000"/>
              <a:gd name="connsiteY183" fmla="*/ 2154014 h 2237474"/>
              <a:gd name="connsiteX184" fmla="*/ 273386 w 12192000"/>
              <a:gd name="connsiteY184" fmla="*/ 2142551 h 2237474"/>
              <a:gd name="connsiteX185" fmla="*/ 169207 w 12192000"/>
              <a:gd name="connsiteY185" fmla="*/ 2128100 h 2237474"/>
              <a:gd name="connsiteX186" fmla="*/ 93149 w 12192000"/>
              <a:gd name="connsiteY186" fmla="*/ 2105324 h 2237474"/>
              <a:gd name="connsiteX187" fmla="*/ 88109 w 12192000"/>
              <a:gd name="connsiteY187" fmla="*/ 2106704 h 2237474"/>
              <a:gd name="connsiteX188" fmla="*/ 80022 w 12192000"/>
              <a:gd name="connsiteY188" fmla="*/ 2107254 h 2237474"/>
              <a:gd name="connsiteX189" fmla="*/ 79717 w 12192000"/>
              <a:gd name="connsiteY189" fmla="*/ 2107046 h 2237474"/>
              <a:gd name="connsiteX190" fmla="*/ 72352 w 12192000"/>
              <a:gd name="connsiteY190" fmla="*/ 2107991 h 2237474"/>
              <a:gd name="connsiteX191" fmla="*/ 37645 w 12192000"/>
              <a:gd name="connsiteY191" fmla="*/ 2115401 h 2237474"/>
              <a:gd name="connsiteX192" fmla="*/ 4572 w 12192000"/>
              <a:gd name="connsiteY192" fmla="*/ 2111091 h 2237474"/>
              <a:gd name="connsiteX193" fmla="*/ 0 w 12192000"/>
              <a:gd name="connsiteY193" fmla="*/ 2110468 h 2237474"/>
              <a:gd name="connsiteX194" fmla="*/ 0 w 12192000"/>
              <a:gd name="connsiteY19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8975 w 12192000"/>
              <a:gd name="connsiteY12" fmla="*/ 75527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715896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78619 w 12192000"/>
              <a:gd name="connsiteY28" fmla="*/ 1011878 h 2237474"/>
              <a:gd name="connsiteX29" fmla="*/ 9268019 w 12192000"/>
              <a:gd name="connsiteY29" fmla="*/ 1007442 h 2237474"/>
              <a:gd name="connsiteX30" fmla="*/ 9234662 w 12192000"/>
              <a:gd name="connsiteY30" fmla="*/ 1023056 h 2237474"/>
              <a:gd name="connsiteX31" fmla="*/ 9181033 w 12192000"/>
              <a:gd name="connsiteY31" fmla="*/ 1037921 h 2237474"/>
              <a:gd name="connsiteX32" fmla="*/ 9155969 w 12192000"/>
              <a:gd name="connsiteY32" fmla="*/ 1046804 h 2237474"/>
              <a:gd name="connsiteX33" fmla="*/ 9133985 w 12192000"/>
              <a:gd name="connsiteY33" fmla="*/ 1046450 h 2237474"/>
              <a:gd name="connsiteX34" fmla="*/ 9003462 w 12192000"/>
              <a:gd name="connsiteY34" fmla="*/ 1042406 h 2237474"/>
              <a:gd name="connsiteX35" fmla="*/ 8968445 w 12192000"/>
              <a:gd name="connsiteY35" fmla="*/ 1052169 h 2237474"/>
              <a:gd name="connsiteX36" fmla="*/ 8886001 w 12192000"/>
              <a:gd name="connsiteY36" fmla="*/ 1067468 h 2237474"/>
              <a:gd name="connsiteX37" fmla="*/ 8838610 w 12192000"/>
              <a:gd name="connsiteY37" fmla="*/ 1075091 h 2237474"/>
              <a:gd name="connsiteX38" fmla="*/ 8750383 w 12192000"/>
              <a:gd name="connsiteY38" fmla="*/ 1097387 h 2237474"/>
              <a:gd name="connsiteX39" fmla="*/ 8665605 w 12192000"/>
              <a:gd name="connsiteY39" fmla="*/ 1110791 h 2237474"/>
              <a:gd name="connsiteX40" fmla="*/ 8584946 w 12192000"/>
              <a:gd name="connsiteY40" fmla="*/ 1135226 h 2237474"/>
              <a:gd name="connsiteX41" fmla="*/ 8460755 w 12192000"/>
              <a:gd name="connsiteY41" fmla="*/ 1203427 h 2237474"/>
              <a:gd name="connsiteX42" fmla="*/ 8419755 w 12192000"/>
              <a:gd name="connsiteY42" fmla="*/ 1216260 h 2237474"/>
              <a:gd name="connsiteX43" fmla="*/ 8411626 w 12192000"/>
              <a:gd name="connsiteY43" fmla="*/ 1214397 h 2237474"/>
              <a:gd name="connsiteX44" fmla="*/ 8363469 w 12192000"/>
              <a:gd name="connsiteY44" fmla="*/ 1246658 h 2237474"/>
              <a:gd name="connsiteX45" fmla="*/ 8275497 w 12192000"/>
              <a:gd name="connsiteY45" fmla="*/ 1264396 h 2237474"/>
              <a:gd name="connsiteX46" fmla="*/ 8206287 w 12192000"/>
              <a:gd name="connsiteY46" fmla="*/ 1273060 h 2237474"/>
              <a:gd name="connsiteX47" fmla="*/ 8139997 w 12192000"/>
              <a:gd name="connsiteY47" fmla="*/ 1282713 h 2237474"/>
              <a:gd name="connsiteX48" fmla="*/ 8074238 w 12192000"/>
              <a:gd name="connsiteY48" fmla="*/ 1301895 h 2237474"/>
              <a:gd name="connsiteX49" fmla="*/ 7942099 w 12192000"/>
              <a:gd name="connsiteY49" fmla="*/ 1336332 h 2237474"/>
              <a:gd name="connsiteX50" fmla="*/ 7902328 w 12192000"/>
              <a:gd name="connsiteY50" fmla="*/ 1345865 h 2237474"/>
              <a:gd name="connsiteX51" fmla="*/ 7840612 w 12192000"/>
              <a:gd name="connsiteY51" fmla="*/ 1369373 h 2237474"/>
              <a:gd name="connsiteX52" fmla="*/ 7786819 w 12192000"/>
              <a:gd name="connsiteY52" fmla="*/ 1378970 h 2237474"/>
              <a:gd name="connsiteX53" fmla="*/ 7548172 w 12192000"/>
              <a:gd name="connsiteY53" fmla="*/ 1417460 h 2237474"/>
              <a:gd name="connsiteX54" fmla="*/ 7483437 w 12192000"/>
              <a:gd name="connsiteY54" fmla="*/ 1478152 h 2237474"/>
              <a:gd name="connsiteX55" fmla="*/ 7377870 w 12192000"/>
              <a:gd name="connsiteY55" fmla="*/ 1523319 h 2237474"/>
              <a:gd name="connsiteX56" fmla="*/ 7230737 w 12192000"/>
              <a:gd name="connsiteY56" fmla="*/ 1562633 h 2237474"/>
              <a:gd name="connsiteX57" fmla="*/ 7224458 w 12192000"/>
              <a:gd name="connsiteY57" fmla="*/ 1573008 h 2237474"/>
              <a:gd name="connsiteX58" fmla="*/ 7183121 w 12192000"/>
              <a:gd name="connsiteY58" fmla="*/ 1595162 h 2237474"/>
              <a:gd name="connsiteX59" fmla="*/ 7164601 w 12192000"/>
              <a:gd name="connsiteY59" fmla="*/ 1606490 h 2237474"/>
              <a:gd name="connsiteX60" fmla="*/ 7031309 w 12192000"/>
              <a:gd name="connsiteY60" fmla="*/ 1619451 h 2237474"/>
              <a:gd name="connsiteX61" fmla="*/ 6900177 w 12192000"/>
              <a:gd name="connsiteY61" fmla="*/ 1636016 h 2237474"/>
              <a:gd name="connsiteX62" fmla="*/ 6795372 w 12192000"/>
              <a:gd name="connsiteY62" fmla="*/ 1644845 h 2237474"/>
              <a:gd name="connsiteX63" fmla="*/ 6692251 w 12192000"/>
              <a:gd name="connsiteY63" fmla="*/ 1656357 h 2237474"/>
              <a:gd name="connsiteX64" fmla="*/ 6655235 w 12192000"/>
              <a:gd name="connsiteY64" fmla="*/ 1661869 h 2237474"/>
              <a:gd name="connsiteX65" fmla="*/ 6554894 w 12192000"/>
              <a:gd name="connsiteY65" fmla="*/ 1664428 h 2237474"/>
              <a:gd name="connsiteX66" fmla="*/ 6516595 w 12192000"/>
              <a:gd name="connsiteY66" fmla="*/ 1667475 h 2237474"/>
              <a:gd name="connsiteX67" fmla="*/ 6508541 w 12192000"/>
              <a:gd name="connsiteY67" fmla="*/ 1668757 h 2237474"/>
              <a:gd name="connsiteX68" fmla="*/ 6471012 w 12192000"/>
              <a:gd name="connsiteY68" fmla="*/ 1678604 h 2237474"/>
              <a:gd name="connsiteX69" fmla="*/ 6364035 w 12192000"/>
              <a:gd name="connsiteY69" fmla="*/ 1667683 h 2237474"/>
              <a:gd name="connsiteX70" fmla="*/ 6280959 w 12192000"/>
              <a:gd name="connsiteY70" fmla="*/ 1689329 h 2237474"/>
              <a:gd name="connsiteX71" fmla="*/ 6243319 w 12192000"/>
              <a:gd name="connsiteY71" fmla="*/ 1695560 h 2237474"/>
              <a:gd name="connsiteX72" fmla="*/ 6098321 w 12192000"/>
              <a:gd name="connsiteY72" fmla="*/ 1721646 h 2237474"/>
              <a:gd name="connsiteX73" fmla="*/ 5880652 w 12192000"/>
              <a:gd name="connsiteY73" fmla="*/ 1779643 h 2237474"/>
              <a:gd name="connsiteX74" fmla="*/ 5785959 w 12192000"/>
              <a:gd name="connsiteY74" fmla="*/ 1775307 h 2237474"/>
              <a:gd name="connsiteX75" fmla="*/ 5643534 w 12192000"/>
              <a:gd name="connsiteY75" fmla="*/ 1802919 h 2237474"/>
              <a:gd name="connsiteX76" fmla="*/ 5518799 w 12192000"/>
              <a:gd name="connsiteY76" fmla="*/ 1818312 h 2237474"/>
              <a:gd name="connsiteX77" fmla="*/ 5505014 w 12192000"/>
              <a:gd name="connsiteY77" fmla="*/ 1819259 h 2237474"/>
              <a:gd name="connsiteX78" fmla="*/ 5453307 w 12192000"/>
              <a:gd name="connsiteY78" fmla="*/ 1815450 h 2237474"/>
              <a:gd name="connsiteX79" fmla="*/ 5221533 w 12192000"/>
              <a:gd name="connsiteY79" fmla="*/ 1846950 h 2237474"/>
              <a:gd name="connsiteX80" fmla="*/ 5149802 w 12192000"/>
              <a:gd name="connsiteY80" fmla="*/ 1844846 h 2237474"/>
              <a:gd name="connsiteX81" fmla="*/ 5114927 w 12192000"/>
              <a:gd name="connsiteY81" fmla="*/ 1847827 h 2237474"/>
              <a:gd name="connsiteX82" fmla="*/ 5108970 w 12192000"/>
              <a:gd name="connsiteY82" fmla="*/ 1847935 h 2237474"/>
              <a:gd name="connsiteX83" fmla="*/ 5067961 w 12192000"/>
              <a:gd name="connsiteY83" fmla="*/ 1845917 h 2237474"/>
              <a:gd name="connsiteX84" fmla="*/ 5007075 w 12192000"/>
              <a:gd name="connsiteY84" fmla="*/ 1838626 h 2237474"/>
              <a:gd name="connsiteX85" fmla="*/ 4944087 w 12192000"/>
              <a:gd name="connsiteY85" fmla="*/ 1823332 h 2237474"/>
              <a:gd name="connsiteX86" fmla="*/ 4907662 w 12192000"/>
              <a:gd name="connsiteY86" fmla="*/ 1816900 h 2237474"/>
              <a:gd name="connsiteX87" fmla="*/ 4882386 w 12192000"/>
              <a:gd name="connsiteY87" fmla="*/ 1809844 h 2237474"/>
              <a:gd name="connsiteX88" fmla="*/ 4811440 w 12192000"/>
              <a:gd name="connsiteY88" fmla="*/ 1804655 h 2237474"/>
              <a:gd name="connsiteX89" fmla="*/ 4691075 w 12192000"/>
              <a:gd name="connsiteY89" fmla="*/ 1801389 h 2237474"/>
              <a:gd name="connsiteX90" fmla="*/ 4640313 w 12192000"/>
              <a:gd name="connsiteY90" fmla="*/ 1784307 h 2237474"/>
              <a:gd name="connsiteX91" fmla="*/ 4536503 w 12192000"/>
              <a:gd name="connsiteY91" fmla="*/ 1785334 h 2237474"/>
              <a:gd name="connsiteX92" fmla="*/ 4513724 w 12192000"/>
              <a:gd name="connsiteY92" fmla="*/ 1791996 h 2237474"/>
              <a:gd name="connsiteX93" fmla="*/ 4459810 w 12192000"/>
              <a:gd name="connsiteY93" fmla="*/ 1797886 h 2237474"/>
              <a:gd name="connsiteX94" fmla="*/ 4379064 w 12192000"/>
              <a:gd name="connsiteY94" fmla="*/ 1817177 h 2237474"/>
              <a:gd name="connsiteX95" fmla="*/ 4290981 w 12192000"/>
              <a:gd name="connsiteY95" fmla="*/ 1839677 h 2237474"/>
              <a:gd name="connsiteX96" fmla="*/ 4238372 w 12192000"/>
              <a:gd name="connsiteY96" fmla="*/ 1851480 h 2237474"/>
              <a:gd name="connsiteX97" fmla="*/ 4232517 w 12192000"/>
              <a:gd name="connsiteY97" fmla="*/ 1852567 h 2237474"/>
              <a:gd name="connsiteX98" fmla="*/ 4191732 w 12192000"/>
              <a:gd name="connsiteY98" fmla="*/ 1857328 h 2237474"/>
              <a:gd name="connsiteX99" fmla="*/ 4065532 w 12192000"/>
              <a:gd name="connsiteY99" fmla="*/ 1855477 h 2237474"/>
              <a:gd name="connsiteX100" fmla="*/ 4028460 w 12192000"/>
              <a:gd name="connsiteY100" fmla="*/ 1855137 h 2237474"/>
              <a:gd name="connsiteX101" fmla="*/ 4002267 w 12192000"/>
              <a:gd name="connsiteY101" fmla="*/ 1852352 h 2237474"/>
              <a:gd name="connsiteX102" fmla="*/ 3931396 w 12192000"/>
              <a:gd name="connsiteY102" fmla="*/ 1858915 h 2237474"/>
              <a:gd name="connsiteX103" fmla="*/ 3812162 w 12192000"/>
              <a:gd name="connsiteY103" fmla="*/ 1875501 h 2237474"/>
              <a:gd name="connsiteX104" fmla="*/ 3758105 w 12192000"/>
              <a:gd name="connsiteY104" fmla="*/ 1871856 h 2237474"/>
              <a:gd name="connsiteX105" fmla="*/ 3715896 w 12192000"/>
              <a:gd name="connsiteY105" fmla="*/ 1881552 h 2237474"/>
              <a:gd name="connsiteX106" fmla="*/ 3567259 w 12192000"/>
              <a:gd name="connsiteY106" fmla="*/ 1893482 h 2237474"/>
              <a:gd name="connsiteX107" fmla="*/ 3405770 w 12192000"/>
              <a:gd name="connsiteY107" fmla="*/ 1904591 h 2237474"/>
              <a:gd name="connsiteX108" fmla="*/ 3280097 w 12192000"/>
              <a:gd name="connsiteY108" fmla="*/ 1919610 h 2237474"/>
              <a:gd name="connsiteX109" fmla="*/ 3123424 w 12192000"/>
              <a:gd name="connsiteY109" fmla="*/ 1952930 h 2237474"/>
              <a:gd name="connsiteX110" fmla="*/ 3009910 w 12192000"/>
              <a:gd name="connsiteY110" fmla="*/ 1957866 h 2237474"/>
              <a:gd name="connsiteX111" fmla="*/ 2995934 w 12192000"/>
              <a:gd name="connsiteY111" fmla="*/ 1967085 h 2237474"/>
              <a:gd name="connsiteX112" fmla="*/ 2980071 w 12192000"/>
              <a:gd name="connsiteY112" fmla="*/ 1972988 h 2237474"/>
              <a:gd name="connsiteX113" fmla="*/ 2942858 w 12192000"/>
              <a:gd name="connsiteY113" fmla="*/ 1981367 h 2237474"/>
              <a:gd name="connsiteX114" fmla="*/ 2875436 w 12192000"/>
              <a:gd name="connsiteY114" fmla="*/ 1996977 h 2237474"/>
              <a:gd name="connsiteX115" fmla="*/ 2874892 w 12192000"/>
              <a:gd name="connsiteY115" fmla="*/ 1996085 h 2237474"/>
              <a:gd name="connsiteX116" fmla="*/ 2864145 w 12192000"/>
              <a:gd name="connsiteY116" fmla="*/ 1994061 h 2237474"/>
              <a:gd name="connsiteX117" fmla="*/ 2843662 w 12192000"/>
              <a:gd name="connsiteY117" fmla="*/ 1992498 h 2237474"/>
              <a:gd name="connsiteX118" fmla="*/ 2796128 w 12192000"/>
              <a:gd name="connsiteY118" fmla="*/ 1976403 h 2237474"/>
              <a:gd name="connsiteX119" fmla="*/ 2756784 w 12192000"/>
              <a:gd name="connsiteY119" fmla="*/ 1985116 h 2237474"/>
              <a:gd name="connsiteX120" fmla="*/ 2748833 w 12192000"/>
              <a:gd name="connsiteY120" fmla="*/ 1986323 h 2237474"/>
              <a:gd name="connsiteX121" fmla="*/ 2748661 w 12192000"/>
              <a:gd name="connsiteY121" fmla="*/ 1986122 h 2237474"/>
              <a:gd name="connsiteX122" fmla="*/ 2740251 w 12192000"/>
              <a:gd name="connsiteY122" fmla="*/ 1986946 h 2237474"/>
              <a:gd name="connsiteX123" fmla="*/ 2718916 w 12192000"/>
              <a:gd name="connsiteY123" fmla="*/ 1990867 h 2237474"/>
              <a:gd name="connsiteX124" fmla="*/ 2713522 w 12192000"/>
              <a:gd name="connsiteY124" fmla="*/ 1990173 h 2237474"/>
              <a:gd name="connsiteX125" fmla="*/ 2680597 w 12192000"/>
              <a:gd name="connsiteY125" fmla="*/ 1984996 h 2237474"/>
              <a:gd name="connsiteX126" fmla="*/ 2578178 w 12192000"/>
              <a:gd name="connsiteY126" fmla="*/ 1990531 h 2237474"/>
              <a:gd name="connsiteX127" fmla="*/ 2476147 w 12192000"/>
              <a:gd name="connsiteY127" fmla="*/ 1998305 h 2237474"/>
              <a:gd name="connsiteX128" fmla="*/ 2373568 w 12192000"/>
              <a:gd name="connsiteY128" fmla="*/ 2003219 h 2237474"/>
              <a:gd name="connsiteX129" fmla="*/ 2321399 w 12192000"/>
              <a:gd name="connsiteY129" fmla="*/ 1989467 h 2237474"/>
              <a:gd name="connsiteX130" fmla="*/ 2315525 w 12192000"/>
              <a:gd name="connsiteY130" fmla="*/ 1989708 h 2237474"/>
              <a:gd name="connsiteX131" fmla="*/ 2300792 w 12192000"/>
              <a:gd name="connsiteY131" fmla="*/ 1994290 h 2237474"/>
              <a:gd name="connsiteX132" fmla="*/ 2295469 w 12192000"/>
              <a:gd name="connsiteY132" fmla="*/ 1996659 h 2237474"/>
              <a:gd name="connsiteX133" fmla="*/ 2287219 w 12192000"/>
              <a:gd name="connsiteY133" fmla="*/ 1998750 h 2237474"/>
              <a:gd name="connsiteX134" fmla="*/ 2286948 w 12192000"/>
              <a:gd name="connsiteY134" fmla="*/ 1998596 h 2237474"/>
              <a:gd name="connsiteX135" fmla="*/ 2243069 w 12192000"/>
              <a:gd name="connsiteY135" fmla="*/ 2015111 h 2237474"/>
              <a:gd name="connsiteX136" fmla="*/ 2186609 w 12192000"/>
              <a:gd name="connsiteY136" fmla="*/ 2008263 h 2237474"/>
              <a:gd name="connsiteX137" fmla="*/ 2164831 w 12192000"/>
              <a:gd name="connsiteY137" fmla="*/ 2010143 h 2237474"/>
              <a:gd name="connsiteX138" fmla="*/ 2152836 w 12192000"/>
              <a:gd name="connsiteY138" fmla="*/ 2010048 h 2237474"/>
              <a:gd name="connsiteX139" fmla="*/ 2117102 w 12192000"/>
              <a:gd name="connsiteY139" fmla="*/ 2023004 h 2237474"/>
              <a:gd name="connsiteX140" fmla="*/ 2111935 w 12192000"/>
              <a:gd name="connsiteY140" fmla="*/ 2023163 h 2237474"/>
              <a:gd name="connsiteX141" fmla="*/ 2089991 w 12192000"/>
              <a:gd name="connsiteY141" fmla="*/ 2034193 h 2237474"/>
              <a:gd name="connsiteX142" fmla="*/ 2058061 w 12192000"/>
              <a:gd name="connsiteY142" fmla="*/ 2047942 h 2237474"/>
              <a:gd name="connsiteX143" fmla="*/ 2055737 w 12192000"/>
              <a:gd name="connsiteY143" fmla="*/ 2047704 h 2237474"/>
              <a:gd name="connsiteX144" fmla="*/ 2042244 w 12192000"/>
              <a:gd name="connsiteY144" fmla="*/ 2055560 h 2237474"/>
              <a:gd name="connsiteX145" fmla="*/ 1976224 w 12192000"/>
              <a:gd name="connsiteY145" fmla="*/ 2074257 h 2237474"/>
              <a:gd name="connsiteX146" fmla="*/ 1877728 w 12192000"/>
              <a:gd name="connsiteY146" fmla="*/ 2101004 h 2237474"/>
              <a:gd name="connsiteX147" fmla="*/ 1759056 w 12192000"/>
              <a:gd name="connsiteY147" fmla="*/ 2125608 h 2237474"/>
              <a:gd name="connsiteX148" fmla="*/ 1637948 w 12192000"/>
              <a:gd name="connsiteY148" fmla="*/ 2172597 h 2237474"/>
              <a:gd name="connsiteX149" fmla="*/ 1434549 w 12192000"/>
              <a:gd name="connsiteY149" fmla="*/ 2234522 h 2237474"/>
              <a:gd name="connsiteX150" fmla="*/ 1398481 w 12192000"/>
              <a:gd name="connsiteY150" fmla="*/ 2237074 h 2237474"/>
              <a:gd name="connsiteX151" fmla="*/ 1398407 w 12192000"/>
              <a:gd name="connsiteY151" fmla="*/ 2237095 h 2237474"/>
              <a:gd name="connsiteX152" fmla="*/ 1370962 w 12192000"/>
              <a:gd name="connsiteY152" fmla="*/ 2237474 h 2237474"/>
              <a:gd name="connsiteX153" fmla="*/ 1356367 w 12192000"/>
              <a:gd name="connsiteY153" fmla="*/ 2235089 h 2237474"/>
              <a:gd name="connsiteX154" fmla="*/ 1324828 w 12192000"/>
              <a:gd name="connsiteY154" fmla="*/ 2231968 h 2237474"/>
              <a:gd name="connsiteX155" fmla="*/ 1297744 w 12192000"/>
              <a:gd name="connsiteY155" fmla="*/ 2235849 h 2237474"/>
              <a:gd name="connsiteX156" fmla="*/ 1286236 w 12192000"/>
              <a:gd name="connsiteY156" fmla="*/ 2233135 h 2237474"/>
              <a:gd name="connsiteX157" fmla="*/ 1283504 w 12192000"/>
              <a:gd name="connsiteY157" fmla="*/ 2233797 h 2237474"/>
              <a:gd name="connsiteX158" fmla="*/ 1279765 w 12192000"/>
              <a:gd name="connsiteY158" fmla="*/ 2229639 h 2237474"/>
              <a:gd name="connsiteX159" fmla="*/ 1195347 w 12192000"/>
              <a:gd name="connsiteY159" fmla="*/ 2212354 h 2237474"/>
              <a:gd name="connsiteX160" fmla="*/ 970251 w 12192000"/>
              <a:gd name="connsiteY160" fmla="*/ 2221029 h 2237474"/>
              <a:gd name="connsiteX161" fmla="*/ 812914 w 12192000"/>
              <a:gd name="connsiteY161" fmla="*/ 2202752 h 2237474"/>
              <a:gd name="connsiteX162" fmla="*/ 800195 w 12192000"/>
              <a:gd name="connsiteY162" fmla="*/ 2209407 h 2237474"/>
              <a:gd name="connsiteX163" fmla="*/ 784978 w 12192000"/>
              <a:gd name="connsiteY163" fmla="*/ 2212360 h 2237474"/>
              <a:gd name="connsiteX164" fmla="*/ 681987 w 12192000"/>
              <a:gd name="connsiteY164" fmla="*/ 2216757 h 2237474"/>
              <a:gd name="connsiteX165" fmla="*/ 669923 w 12192000"/>
              <a:gd name="connsiteY165" fmla="*/ 2211682 h 2237474"/>
              <a:gd name="connsiteX166" fmla="*/ 648680 w 12192000"/>
              <a:gd name="connsiteY166" fmla="*/ 2206229 h 2237474"/>
              <a:gd name="connsiteX167" fmla="*/ 597225 w 12192000"/>
              <a:gd name="connsiteY167" fmla="*/ 2180999 h 2237474"/>
              <a:gd name="connsiteX168" fmla="*/ 558449 w 12192000"/>
              <a:gd name="connsiteY168" fmla="*/ 2182346 h 2237474"/>
              <a:gd name="connsiteX169" fmla="*/ 550517 w 12192000"/>
              <a:gd name="connsiteY169" fmla="*/ 2182060 h 2237474"/>
              <a:gd name="connsiteX170" fmla="*/ 550309 w 12192000"/>
              <a:gd name="connsiteY170" fmla="*/ 2181825 h 2237474"/>
              <a:gd name="connsiteX171" fmla="*/ 541836 w 12192000"/>
              <a:gd name="connsiteY171" fmla="*/ 2181063 h 2237474"/>
              <a:gd name="connsiteX172" fmla="*/ 536057 w 12192000"/>
              <a:gd name="connsiteY172" fmla="*/ 2181537 h 2237474"/>
              <a:gd name="connsiteX173" fmla="*/ 520671 w 12192000"/>
              <a:gd name="connsiteY173" fmla="*/ 2180980 h 2237474"/>
              <a:gd name="connsiteX174" fmla="*/ 515024 w 12192000"/>
              <a:gd name="connsiteY174" fmla="*/ 2179258 h 2237474"/>
              <a:gd name="connsiteX175" fmla="*/ 512278 w 12192000"/>
              <a:gd name="connsiteY175" fmla="*/ 2176369 h 2237474"/>
              <a:gd name="connsiteX176" fmla="*/ 480419 w 12192000"/>
              <a:gd name="connsiteY176" fmla="*/ 2167807 h 2237474"/>
              <a:gd name="connsiteX177" fmla="*/ 413835 w 12192000"/>
              <a:gd name="connsiteY177" fmla="*/ 2156783 h 2237474"/>
              <a:gd name="connsiteX178" fmla="*/ 376513 w 12192000"/>
              <a:gd name="connsiteY178" fmla="*/ 2154014 h 2237474"/>
              <a:gd name="connsiteX179" fmla="*/ 273386 w 12192000"/>
              <a:gd name="connsiteY179" fmla="*/ 2142551 h 2237474"/>
              <a:gd name="connsiteX180" fmla="*/ 169207 w 12192000"/>
              <a:gd name="connsiteY180" fmla="*/ 2128100 h 2237474"/>
              <a:gd name="connsiteX181" fmla="*/ 93149 w 12192000"/>
              <a:gd name="connsiteY181" fmla="*/ 2105324 h 2237474"/>
              <a:gd name="connsiteX182" fmla="*/ 88109 w 12192000"/>
              <a:gd name="connsiteY182" fmla="*/ 2106704 h 2237474"/>
              <a:gd name="connsiteX183" fmla="*/ 80022 w 12192000"/>
              <a:gd name="connsiteY183" fmla="*/ 2107254 h 2237474"/>
              <a:gd name="connsiteX184" fmla="*/ 79717 w 12192000"/>
              <a:gd name="connsiteY184" fmla="*/ 2107046 h 2237474"/>
              <a:gd name="connsiteX185" fmla="*/ 72352 w 12192000"/>
              <a:gd name="connsiteY185" fmla="*/ 2107991 h 2237474"/>
              <a:gd name="connsiteX186" fmla="*/ 37645 w 12192000"/>
              <a:gd name="connsiteY186" fmla="*/ 2115401 h 2237474"/>
              <a:gd name="connsiteX187" fmla="*/ 4572 w 12192000"/>
              <a:gd name="connsiteY187" fmla="*/ 2111091 h 2237474"/>
              <a:gd name="connsiteX188" fmla="*/ 0 w 12192000"/>
              <a:gd name="connsiteY188" fmla="*/ 2110468 h 2237474"/>
              <a:gd name="connsiteX189" fmla="*/ 0 w 12192000"/>
              <a:gd name="connsiteY18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60755 w 12192000"/>
              <a:gd name="connsiteY40" fmla="*/ 1203427 h 2237474"/>
              <a:gd name="connsiteX41" fmla="*/ 8419755 w 12192000"/>
              <a:gd name="connsiteY41" fmla="*/ 1216260 h 2237474"/>
              <a:gd name="connsiteX42" fmla="*/ 8411626 w 12192000"/>
              <a:gd name="connsiteY42" fmla="*/ 1214397 h 2237474"/>
              <a:gd name="connsiteX43" fmla="*/ 8363469 w 12192000"/>
              <a:gd name="connsiteY43" fmla="*/ 1246658 h 2237474"/>
              <a:gd name="connsiteX44" fmla="*/ 8275497 w 12192000"/>
              <a:gd name="connsiteY44" fmla="*/ 1264396 h 2237474"/>
              <a:gd name="connsiteX45" fmla="*/ 8206287 w 12192000"/>
              <a:gd name="connsiteY45" fmla="*/ 1273060 h 2237474"/>
              <a:gd name="connsiteX46" fmla="*/ 8139997 w 12192000"/>
              <a:gd name="connsiteY46" fmla="*/ 1282713 h 2237474"/>
              <a:gd name="connsiteX47" fmla="*/ 8074238 w 12192000"/>
              <a:gd name="connsiteY47" fmla="*/ 1301895 h 2237474"/>
              <a:gd name="connsiteX48" fmla="*/ 7942099 w 12192000"/>
              <a:gd name="connsiteY48" fmla="*/ 1336332 h 2237474"/>
              <a:gd name="connsiteX49" fmla="*/ 7902328 w 12192000"/>
              <a:gd name="connsiteY49" fmla="*/ 1345865 h 2237474"/>
              <a:gd name="connsiteX50" fmla="*/ 7840612 w 12192000"/>
              <a:gd name="connsiteY50" fmla="*/ 1369373 h 2237474"/>
              <a:gd name="connsiteX51" fmla="*/ 7786819 w 12192000"/>
              <a:gd name="connsiteY51" fmla="*/ 1378970 h 2237474"/>
              <a:gd name="connsiteX52" fmla="*/ 7548172 w 12192000"/>
              <a:gd name="connsiteY52" fmla="*/ 1417460 h 2237474"/>
              <a:gd name="connsiteX53" fmla="*/ 7483437 w 12192000"/>
              <a:gd name="connsiteY53" fmla="*/ 1478152 h 2237474"/>
              <a:gd name="connsiteX54" fmla="*/ 7377870 w 12192000"/>
              <a:gd name="connsiteY54" fmla="*/ 1523319 h 2237474"/>
              <a:gd name="connsiteX55" fmla="*/ 7230737 w 12192000"/>
              <a:gd name="connsiteY55" fmla="*/ 1562633 h 2237474"/>
              <a:gd name="connsiteX56" fmla="*/ 7224458 w 12192000"/>
              <a:gd name="connsiteY56" fmla="*/ 1573008 h 2237474"/>
              <a:gd name="connsiteX57" fmla="*/ 7183121 w 12192000"/>
              <a:gd name="connsiteY57" fmla="*/ 1595162 h 2237474"/>
              <a:gd name="connsiteX58" fmla="*/ 7164601 w 12192000"/>
              <a:gd name="connsiteY58" fmla="*/ 1606490 h 2237474"/>
              <a:gd name="connsiteX59" fmla="*/ 7031309 w 12192000"/>
              <a:gd name="connsiteY59" fmla="*/ 1619451 h 2237474"/>
              <a:gd name="connsiteX60" fmla="*/ 6900177 w 12192000"/>
              <a:gd name="connsiteY60" fmla="*/ 1636016 h 2237474"/>
              <a:gd name="connsiteX61" fmla="*/ 6795372 w 12192000"/>
              <a:gd name="connsiteY61" fmla="*/ 1644845 h 2237474"/>
              <a:gd name="connsiteX62" fmla="*/ 6692251 w 12192000"/>
              <a:gd name="connsiteY62" fmla="*/ 1656357 h 2237474"/>
              <a:gd name="connsiteX63" fmla="*/ 6655235 w 12192000"/>
              <a:gd name="connsiteY63" fmla="*/ 1661869 h 2237474"/>
              <a:gd name="connsiteX64" fmla="*/ 6554894 w 12192000"/>
              <a:gd name="connsiteY64" fmla="*/ 1664428 h 2237474"/>
              <a:gd name="connsiteX65" fmla="*/ 6516595 w 12192000"/>
              <a:gd name="connsiteY65" fmla="*/ 1667475 h 2237474"/>
              <a:gd name="connsiteX66" fmla="*/ 6508541 w 12192000"/>
              <a:gd name="connsiteY66" fmla="*/ 1668757 h 2237474"/>
              <a:gd name="connsiteX67" fmla="*/ 6471012 w 12192000"/>
              <a:gd name="connsiteY67" fmla="*/ 1678604 h 2237474"/>
              <a:gd name="connsiteX68" fmla="*/ 6364035 w 12192000"/>
              <a:gd name="connsiteY68" fmla="*/ 1667683 h 2237474"/>
              <a:gd name="connsiteX69" fmla="*/ 6280959 w 12192000"/>
              <a:gd name="connsiteY69" fmla="*/ 1689329 h 2237474"/>
              <a:gd name="connsiteX70" fmla="*/ 6243319 w 12192000"/>
              <a:gd name="connsiteY70" fmla="*/ 1695560 h 2237474"/>
              <a:gd name="connsiteX71" fmla="*/ 6098321 w 12192000"/>
              <a:gd name="connsiteY71" fmla="*/ 1721646 h 2237474"/>
              <a:gd name="connsiteX72" fmla="*/ 5880652 w 12192000"/>
              <a:gd name="connsiteY72" fmla="*/ 1779643 h 2237474"/>
              <a:gd name="connsiteX73" fmla="*/ 5785959 w 12192000"/>
              <a:gd name="connsiteY73" fmla="*/ 1775307 h 2237474"/>
              <a:gd name="connsiteX74" fmla="*/ 5643534 w 12192000"/>
              <a:gd name="connsiteY74" fmla="*/ 1802919 h 2237474"/>
              <a:gd name="connsiteX75" fmla="*/ 5518799 w 12192000"/>
              <a:gd name="connsiteY75" fmla="*/ 1818312 h 2237474"/>
              <a:gd name="connsiteX76" fmla="*/ 5505014 w 12192000"/>
              <a:gd name="connsiteY76" fmla="*/ 1819259 h 2237474"/>
              <a:gd name="connsiteX77" fmla="*/ 5453307 w 12192000"/>
              <a:gd name="connsiteY77" fmla="*/ 1815450 h 2237474"/>
              <a:gd name="connsiteX78" fmla="*/ 5221533 w 12192000"/>
              <a:gd name="connsiteY78" fmla="*/ 1846950 h 2237474"/>
              <a:gd name="connsiteX79" fmla="*/ 5149802 w 12192000"/>
              <a:gd name="connsiteY79" fmla="*/ 1844846 h 2237474"/>
              <a:gd name="connsiteX80" fmla="*/ 5114927 w 12192000"/>
              <a:gd name="connsiteY80" fmla="*/ 1847827 h 2237474"/>
              <a:gd name="connsiteX81" fmla="*/ 5108970 w 12192000"/>
              <a:gd name="connsiteY81" fmla="*/ 1847935 h 2237474"/>
              <a:gd name="connsiteX82" fmla="*/ 5067961 w 12192000"/>
              <a:gd name="connsiteY82" fmla="*/ 1845917 h 2237474"/>
              <a:gd name="connsiteX83" fmla="*/ 5007075 w 12192000"/>
              <a:gd name="connsiteY83" fmla="*/ 1838626 h 2237474"/>
              <a:gd name="connsiteX84" fmla="*/ 4944087 w 12192000"/>
              <a:gd name="connsiteY84" fmla="*/ 1823332 h 2237474"/>
              <a:gd name="connsiteX85" fmla="*/ 4907662 w 12192000"/>
              <a:gd name="connsiteY85" fmla="*/ 1816900 h 2237474"/>
              <a:gd name="connsiteX86" fmla="*/ 4882386 w 12192000"/>
              <a:gd name="connsiteY86" fmla="*/ 1809844 h 2237474"/>
              <a:gd name="connsiteX87" fmla="*/ 4811440 w 12192000"/>
              <a:gd name="connsiteY87" fmla="*/ 1804655 h 2237474"/>
              <a:gd name="connsiteX88" fmla="*/ 4691075 w 12192000"/>
              <a:gd name="connsiteY88" fmla="*/ 1801389 h 2237474"/>
              <a:gd name="connsiteX89" fmla="*/ 4640313 w 12192000"/>
              <a:gd name="connsiteY89" fmla="*/ 1784307 h 2237474"/>
              <a:gd name="connsiteX90" fmla="*/ 4536503 w 12192000"/>
              <a:gd name="connsiteY90" fmla="*/ 1785334 h 2237474"/>
              <a:gd name="connsiteX91" fmla="*/ 4513724 w 12192000"/>
              <a:gd name="connsiteY91" fmla="*/ 1791996 h 2237474"/>
              <a:gd name="connsiteX92" fmla="*/ 4459810 w 12192000"/>
              <a:gd name="connsiteY92" fmla="*/ 1797886 h 2237474"/>
              <a:gd name="connsiteX93" fmla="*/ 4379064 w 12192000"/>
              <a:gd name="connsiteY93" fmla="*/ 1817177 h 2237474"/>
              <a:gd name="connsiteX94" fmla="*/ 4290981 w 12192000"/>
              <a:gd name="connsiteY94" fmla="*/ 1839677 h 2237474"/>
              <a:gd name="connsiteX95" fmla="*/ 4238372 w 12192000"/>
              <a:gd name="connsiteY95" fmla="*/ 1851480 h 2237474"/>
              <a:gd name="connsiteX96" fmla="*/ 4232517 w 12192000"/>
              <a:gd name="connsiteY96" fmla="*/ 1852567 h 2237474"/>
              <a:gd name="connsiteX97" fmla="*/ 4191732 w 12192000"/>
              <a:gd name="connsiteY97" fmla="*/ 1857328 h 2237474"/>
              <a:gd name="connsiteX98" fmla="*/ 4065532 w 12192000"/>
              <a:gd name="connsiteY98" fmla="*/ 1855477 h 2237474"/>
              <a:gd name="connsiteX99" fmla="*/ 4028460 w 12192000"/>
              <a:gd name="connsiteY99" fmla="*/ 1855137 h 2237474"/>
              <a:gd name="connsiteX100" fmla="*/ 4002267 w 12192000"/>
              <a:gd name="connsiteY100" fmla="*/ 1852352 h 2237474"/>
              <a:gd name="connsiteX101" fmla="*/ 3931396 w 12192000"/>
              <a:gd name="connsiteY101" fmla="*/ 1858915 h 2237474"/>
              <a:gd name="connsiteX102" fmla="*/ 3812162 w 12192000"/>
              <a:gd name="connsiteY102" fmla="*/ 1875501 h 2237474"/>
              <a:gd name="connsiteX103" fmla="*/ 3758105 w 12192000"/>
              <a:gd name="connsiteY103" fmla="*/ 1871856 h 2237474"/>
              <a:gd name="connsiteX104" fmla="*/ 3715896 w 12192000"/>
              <a:gd name="connsiteY104" fmla="*/ 1881552 h 2237474"/>
              <a:gd name="connsiteX105" fmla="*/ 3567259 w 12192000"/>
              <a:gd name="connsiteY105" fmla="*/ 1893482 h 2237474"/>
              <a:gd name="connsiteX106" fmla="*/ 3405770 w 12192000"/>
              <a:gd name="connsiteY106" fmla="*/ 1904591 h 2237474"/>
              <a:gd name="connsiteX107" fmla="*/ 3280097 w 12192000"/>
              <a:gd name="connsiteY107" fmla="*/ 1919610 h 2237474"/>
              <a:gd name="connsiteX108" fmla="*/ 3123424 w 12192000"/>
              <a:gd name="connsiteY108" fmla="*/ 1952930 h 2237474"/>
              <a:gd name="connsiteX109" fmla="*/ 3009910 w 12192000"/>
              <a:gd name="connsiteY109" fmla="*/ 1957866 h 2237474"/>
              <a:gd name="connsiteX110" fmla="*/ 2995934 w 12192000"/>
              <a:gd name="connsiteY110" fmla="*/ 1967085 h 2237474"/>
              <a:gd name="connsiteX111" fmla="*/ 2980071 w 12192000"/>
              <a:gd name="connsiteY111" fmla="*/ 1972988 h 2237474"/>
              <a:gd name="connsiteX112" fmla="*/ 2942858 w 12192000"/>
              <a:gd name="connsiteY112" fmla="*/ 1981367 h 2237474"/>
              <a:gd name="connsiteX113" fmla="*/ 2875436 w 12192000"/>
              <a:gd name="connsiteY113" fmla="*/ 1996977 h 2237474"/>
              <a:gd name="connsiteX114" fmla="*/ 2874892 w 12192000"/>
              <a:gd name="connsiteY114" fmla="*/ 1996085 h 2237474"/>
              <a:gd name="connsiteX115" fmla="*/ 2864145 w 12192000"/>
              <a:gd name="connsiteY115" fmla="*/ 1994061 h 2237474"/>
              <a:gd name="connsiteX116" fmla="*/ 2843662 w 12192000"/>
              <a:gd name="connsiteY116" fmla="*/ 1992498 h 2237474"/>
              <a:gd name="connsiteX117" fmla="*/ 2796128 w 12192000"/>
              <a:gd name="connsiteY117" fmla="*/ 1976403 h 2237474"/>
              <a:gd name="connsiteX118" fmla="*/ 2756784 w 12192000"/>
              <a:gd name="connsiteY118" fmla="*/ 1985116 h 2237474"/>
              <a:gd name="connsiteX119" fmla="*/ 2748833 w 12192000"/>
              <a:gd name="connsiteY119" fmla="*/ 1986323 h 2237474"/>
              <a:gd name="connsiteX120" fmla="*/ 2748661 w 12192000"/>
              <a:gd name="connsiteY120" fmla="*/ 1986122 h 2237474"/>
              <a:gd name="connsiteX121" fmla="*/ 2740251 w 12192000"/>
              <a:gd name="connsiteY121" fmla="*/ 1986946 h 2237474"/>
              <a:gd name="connsiteX122" fmla="*/ 2718916 w 12192000"/>
              <a:gd name="connsiteY122" fmla="*/ 1990867 h 2237474"/>
              <a:gd name="connsiteX123" fmla="*/ 2713522 w 12192000"/>
              <a:gd name="connsiteY123" fmla="*/ 1990173 h 2237474"/>
              <a:gd name="connsiteX124" fmla="*/ 2680597 w 12192000"/>
              <a:gd name="connsiteY124" fmla="*/ 1984996 h 2237474"/>
              <a:gd name="connsiteX125" fmla="*/ 2578178 w 12192000"/>
              <a:gd name="connsiteY125" fmla="*/ 1990531 h 2237474"/>
              <a:gd name="connsiteX126" fmla="*/ 2476147 w 12192000"/>
              <a:gd name="connsiteY126" fmla="*/ 1998305 h 2237474"/>
              <a:gd name="connsiteX127" fmla="*/ 2373568 w 12192000"/>
              <a:gd name="connsiteY127" fmla="*/ 2003219 h 2237474"/>
              <a:gd name="connsiteX128" fmla="*/ 2321399 w 12192000"/>
              <a:gd name="connsiteY128" fmla="*/ 1989467 h 2237474"/>
              <a:gd name="connsiteX129" fmla="*/ 2315525 w 12192000"/>
              <a:gd name="connsiteY129" fmla="*/ 1989708 h 2237474"/>
              <a:gd name="connsiteX130" fmla="*/ 2300792 w 12192000"/>
              <a:gd name="connsiteY130" fmla="*/ 1994290 h 2237474"/>
              <a:gd name="connsiteX131" fmla="*/ 2295469 w 12192000"/>
              <a:gd name="connsiteY131" fmla="*/ 1996659 h 2237474"/>
              <a:gd name="connsiteX132" fmla="*/ 2287219 w 12192000"/>
              <a:gd name="connsiteY132" fmla="*/ 1998750 h 2237474"/>
              <a:gd name="connsiteX133" fmla="*/ 2286948 w 12192000"/>
              <a:gd name="connsiteY133" fmla="*/ 1998596 h 2237474"/>
              <a:gd name="connsiteX134" fmla="*/ 2243069 w 12192000"/>
              <a:gd name="connsiteY134" fmla="*/ 2015111 h 2237474"/>
              <a:gd name="connsiteX135" fmla="*/ 2186609 w 12192000"/>
              <a:gd name="connsiteY135" fmla="*/ 2008263 h 2237474"/>
              <a:gd name="connsiteX136" fmla="*/ 2164831 w 12192000"/>
              <a:gd name="connsiteY136" fmla="*/ 2010143 h 2237474"/>
              <a:gd name="connsiteX137" fmla="*/ 2152836 w 12192000"/>
              <a:gd name="connsiteY137" fmla="*/ 2010048 h 2237474"/>
              <a:gd name="connsiteX138" fmla="*/ 2117102 w 12192000"/>
              <a:gd name="connsiteY138" fmla="*/ 2023004 h 2237474"/>
              <a:gd name="connsiteX139" fmla="*/ 2111935 w 12192000"/>
              <a:gd name="connsiteY139" fmla="*/ 2023163 h 2237474"/>
              <a:gd name="connsiteX140" fmla="*/ 2089991 w 12192000"/>
              <a:gd name="connsiteY140" fmla="*/ 2034193 h 2237474"/>
              <a:gd name="connsiteX141" fmla="*/ 2058061 w 12192000"/>
              <a:gd name="connsiteY141" fmla="*/ 2047942 h 2237474"/>
              <a:gd name="connsiteX142" fmla="*/ 2055737 w 12192000"/>
              <a:gd name="connsiteY142" fmla="*/ 2047704 h 2237474"/>
              <a:gd name="connsiteX143" fmla="*/ 2042244 w 12192000"/>
              <a:gd name="connsiteY143" fmla="*/ 2055560 h 2237474"/>
              <a:gd name="connsiteX144" fmla="*/ 1976224 w 12192000"/>
              <a:gd name="connsiteY144" fmla="*/ 2074257 h 2237474"/>
              <a:gd name="connsiteX145" fmla="*/ 1877728 w 12192000"/>
              <a:gd name="connsiteY145" fmla="*/ 2101004 h 2237474"/>
              <a:gd name="connsiteX146" fmla="*/ 1759056 w 12192000"/>
              <a:gd name="connsiteY146" fmla="*/ 2125608 h 2237474"/>
              <a:gd name="connsiteX147" fmla="*/ 1637948 w 12192000"/>
              <a:gd name="connsiteY147" fmla="*/ 2172597 h 2237474"/>
              <a:gd name="connsiteX148" fmla="*/ 1434549 w 12192000"/>
              <a:gd name="connsiteY148" fmla="*/ 2234522 h 2237474"/>
              <a:gd name="connsiteX149" fmla="*/ 1398481 w 12192000"/>
              <a:gd name="connsiteY149" fmla="*/ 2237074 h 2237474"/>
              <a:gd name="connsiteX150" fmla="*/ 1398407 w 12192000"/>
              <a:gd name="connsiteY150" fmla="*/ 2237095 h 2237474"/>
              <a:gd name="connsiteX151" fmla="*/ 1370962 w 12192000"/>
              <a:gd name="connsiteY151" fmla="*/ 2237474 h 2237474"/>
              <a:gd name="connsiteX152" fmla="*/ 1356367 w 12192000"/>
              <a:gd name="connsiteY152" fmla="*/ 2235089 h 2237474"/>
              <a:gd name="connsiteX153" fmla="*/ 1324828 w 12192000"/>
              <a:gd name="connsiteY153" fmla="*/ 2231968 h 2237474"/>
              <a:gd name="connsiteX154" fmla="*/ 1297744 w 12192000"/>
              <a:gd name="connsiteY154" fmla="*/ 2235849 h 2237474"/>
              <a:gd name="connsiteX155" fmla="*/ 1286236 w 12192000"/>
              <a:gd name="connsiteY155" fmla="*/ 2233135 h 2237474"/>
              <a:gd name="connsiteX156" fmla="*/ 1283504 w 12192000"/>
              <a:gd name="connsiteY156" fmla="*/ 2233797 h 2237474"/>
              <a:gd name="connsiteX157" fmla="*/ 1279765 w 12192000"/>
              <a:gd name="connsiteY157" fmla="*/ 2229639 h 2237474"/>
              <a:gd name="connsiteX158" fmla="*/ 1195347 w 12192000"/>
              <a:gd name="connsiteY158" fmla="*/ 2212354 h 2237474"/>
              <a:gd name="connsiteX159" fmla="*/ 970251 w 12192000"/>
              <a:gd name="connsiteY159" fmla="*/ 2221029 h 2237474"/>
              <a:gd name="connsiteX160" fmla="*/ 812914 w 12192000"/>
              <a:gd name="connsiteY160" fmla="*/ 2202752 h 2237474"/>
              <a:gd name="connsiteX161" fmla="*/ 800195 w 12192000"/>
              <a:gd name="connsiteY161" fmla="*/ 2209407 h 2237474"/>
              <a:gd name="connsiteX162" fmla="*/ 784978 w 12192000"/>
              <a:gd name="connsiteY162" fmla="*/ 2212360 h 2237474"/>
              <a:gd name="connsiteX163" fmla="*/ 681987 w 12192000"/>
              <a:gd name="connsiteY163" fmla="*/ 2216757 h 2237474"/>
              <a:gd name="connsiteX164" fmla="*/ 669923 w 12192000"/>
              <a:gd name="connsiteY164" fmla="*/ 2211682 h 2237474"/>
              <a:gd name="connsiteX165" fmla="*/ 648680 w 12192000"/>
              <a:gd name="connsiteY165" fmla="*/ 2206229 h 2237474"/>
              <a:gd name="connsiteX166" fmla="*/ 597225 w 12192000"/>
              <a:gd name="connsiteY166" fmla="*/ 2180999 h 2237474"/>
              <a:gd name="connsiteX167" fmla="*/ 558449 w 12192000"/>
              <a:gd name="connsiteY167" fmla="*/ 2182346 h 2237474"/>
              <a:gd name="connsiteX168" fmla="*/ 550517 w 12192000"/>
              <a:gd name="connsiteY168" fmla="*/ 2182060 h 2237474"/>
              <a:gd name="connsiteX169" fmla="*/ 550309 w 12192000"/>
              <a:gd name="connsiteY169" fmla="*/ 2181825 h 2237474"/>
              <a:gd name="connsiteX170" fmla="*/ 541836 w 12192000"/>
              <a:gd name="connsiteY170" fmla="*/ 2181063 h 2237474"/>
              <a:gd name="connsiteX171" fmla="*/ 536057 w 12192000"/>
              <a:gd name="connsiteY171" fmla="*/ 2181537 h 2237474"/>
              <a:gd name="connsiteX172" fmla="*/ 520671 w 12192000"/>
              <a:gd name="connsiteY172" fmla="*/ 2180980 h 2237474"/>
              <a:gd name="connsiteX173" fmla="*/ 515024 w 12192000"/>
              <a:gd name="connsiteY173" fmla="*/ 2179258 h 2237474"/>
              <a:gd name="connsiteX174" fmla="*/ 512278 w 12192000"/>
              <a:gd name="connsiteY174" fmla="*/ 2176369 h 2237474"/>
              <a:gd name="connsiteX175" fmla="*/ 480419 w 12192000"/>
              <a:gd name="connsiteY175" fmla="*/ 2167807 h 2237474"/>
              <a:gd name="connsiteX176" fmla="*/ 413835 w 12192000"/>
              <a:gd name="connsiteY176" fmla="*/ 2156783 h 2237474"/>
              <a:gd name="connsiteX177" fmla="*/ 376513 w 12192000"/>
              <a:gd name="connsiteY177" fmla="*/ 2154014 h 2237474"/>
              <a:gd name="connsiteX178" fmla="*/ 273386 w 12192000"/>
              <a:gd name="connsiteY178" fmla="*/ 2142551 h 2237474"/>
              <a:gd name="connsiteX179" fmla="*/ 169207 w 12192000"/>
              <a:gd name="connsiteY179" fmla="*/ 2128100 h 2237474"/>
              <a:gd name="connsiteX180" fmla="*/ 93149 w 12192000"/>
              <a:gd name="connsiteY180" fmla="*/ 2105324 h 2237474"/>
              <a:gd name="connsiteX181" fmla="*/ 88109 w 12192000"/>
              <a:gd name="connsiteY181" fmla="*/ 2106704 h 2237474"/>
              <a:gd name="connsiteX182" fmla="*/ 80022 w 12192000"/>
              <a:gd name="connsiteY182" fmla="*/ 2107254 h 2237474"/>
              <a:gd name="connsiteX183" fmla="*/ 79717 w 12192000"/>
              <a:gd name="connsiteY183" fmla="*/ 2107046 h 2237474"/>
              <a:gd name="connsiteX184" fmla="*/ 72352 w 12192000"/>
              <a:gd name="connsiteY184" fmla="*/ 2107991 h 2237474"/>
              <a:gd name="connsiteX185" fmla="*/ 37645 w 12192000"/>
              <a:gd name="connsiteY185" fmla="*/ 2115401 h 2237474"/>
              <a:gd name="connsiteX186" fmla="*/ 4572 w 12192000"/>
              <a:gd name="connsiteY186" fmla="*/ 2111091 h 2237474"/>
              <a:gd name="connsiteX187" fmla="*/ 0 w 12192000"/>
              <a:gd name="connsiteY187" fmla="*/ 2110468 h 2237474"/>
              <a:gd name="connsiteX188" fmla="*/ 0 w 12192000"/>
              <a:gd name="connsiteY18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80071 w 12192000"/>
              <a:gd name="connsiteY110" fmla="*/ 1972988 h 2237474"/>
              <a:gd name="connsiteX111" fmla="*/ 2942858 w 12192000"/>
              <a:gd name="connsiteY111" fmla="*/ 1981367 h 2237474"/>
              <a:gd name="connsiteX112" fmla="*/ 2875436 w 12192000"/>
              <a:gd name="connsiteY112" fmla="*/ 1996977 h 2237474"/>
              <a:gd name="connsiteX113" fmla="*/ 2874892 w 12192000"/>
              <a:gd name="connsiteY113" fmla="*/ 1996085 h 2237474"/>
              <a:gd name="connsiteX114" fmla="*/ 2864145 w 12192000"/>
              <a:gd name="connsiteY114" fmla="*/ 1994061 h 2237474"/>
              <a:gd name="connsiteX115" fmla="*/ 2843662 w 12192000"/>
              <a:gd name="connsiteY115" fmla="*/ 1992498 h 2237474"/>
              <a:gd name="connsiteX116" fmla="*/ 2796128 w 12192000"/>
              <a:gd name="connsiteY116" fmla="*/ 1976403 h 2237474"/>
              <a:gd name="connsiteX117" fmla="*/ 2756784 w 12192000"/>
              <a:gd name="connsiteY117" fmla="*/ 1985116 h 2237474"/>
              <a:gd name="connsiteX118" fmla="*/ 2748833 w 12192000"/>
              <a:gd name="connsiteY118" fmla="*/ 1986323 h 2237474"/>
              <a:gd name="connsiteX119" fmla="*/ 2748661 w 12192000"/>
              <a:gd name="connsiteY119" fmla="*/ 1986122 h 2237474"/>
              <a:gd name="connsiteX120" fmla="*/ 2740251 w 12192000"/>
              <a:gd name="connsiteY120" fmla="*/ 1986946 h 2237474"/>
              <a:gd name="connsiteX121" fmla="*/ 2718916 w 12192000"/>
              <a:gd name="connsiteY121" fmla="*/ 1990867 h 2237474"/>
              <a:gd name="connsiteX122" fmla="*/ 2713522 w 12192000"/>
              <a:gd name="connsiteY122" fmla="*/ 1990173 h 2237474"/>
              <a:gd name="connsiteX123" fmla="*/ 2680597 w 12192000"/>
              <a:gd name="connsiteY123" fmla="*/ 1984996 h 2237474"/>
              <a:gd name="connsiteX124" fmla="*/ 2578178 w 12192000"/>
              <a:gd name="connsiteY124" fmla="*/ 1990531 h 2237474"/>
              <a:gd name="connsiteX125" fmla="*/ 2476147 w 12192000"/>
              <a:gd name="connsiteY125" fmla="*/ 1998305 h 2237474"/>
              <a:gd name="connsiteX126" fmla="*/ 2373568 w 12192000"/>
              <a:gd name="connsiteY126" fmla="*/ 2003219 h 2237474"/>
              <a:gd name="connsiteX127" fmla="*/ 2321399 w 12192000"/>
              <a:gd name="connsiteY127" fmla="*/ 1989467 h 2237474"/>
              <a:gd name="connsiteX128" fmla="*/ 2315525 w 12192000"/>
              <a:gd name="connsiteY128" fmla="*/ 1989708 h 2237474"/>
              <a:gd name="connsiteX129" fmla="*/ 2300792 w 12192000"/>
              <a:gd name="connsiteY129" fmla="*/ 1994290 h 2237474"/>
              <a:gd name="connsiteX130" fmla="*/ 2295469 w 12192000"/>
              <a:gd name="connsiteY130" fmla="*/ 1996659 h 2237474"/>
              <a:gd name="connsiteX131" fmla="*/ 2287219 w 12192000"/>
              <a:gd name="connsiteY131" fmla="*/ 1998750 h 2237474"/>
              <a:gd name="connsiteX132" fmla="*/ 2286948 w 12192000"/>
              <a:gd name="connsiteY132" fmla="*/ 1998596 h 2237474"/>
              <a:gd name="connsiteX133" fmla="*/ 2243069 w 12192000"/>
              <a:gd name="connsiteY133" fmla="*/ 2015111 h 2237474"/>
              <a:gd name="connsiteX134" fmla="*/ 2186609 w 12192000"/>
              <a:gd name="connsiteY134" fmla="*/ 2008263 h 2237474"/>
              <a:gd name="connsiteX135" fmla="*/ 2164831 w 12192000"/>
              <a:gd name="connsiteY135" fmla="*/ 2010143 h 2237474"/>
              <a:gd name="connsiteX136" fmla="*/ 2152836 w 12192000"/>
              <a:gd name="connsiteY136" fmla="*/ 2010048 h 2237474"/>
              <a:gd name="connsiteX137" fmla="*/ 2117102 w 12192000"/>
              <a:gd name="connsiteY137" fmla="*/ 2023004 h 2237474"/>
              <a:gd name="connsiteX138" fmla="*/ 2111935 w 12192000"/>
              <a:gd name="connsiteY138" fmla="*/ 2023163 h 2237474"/>
              <a:gd name="connsiteX139" fmla="*/ 2089991 w 12192000"/>
              <a:gd name="connsiteY139" fmla="*/ 2034193 h 2237474"/>
              <a:gd name="connsiteX140" fmla="*/ 2058061 w 12192000"/>
              <a:gd name="connsiteY140" fmla="*/ 2047942 h 2237474"/>
              <a:gd name="connsiteX141" fmla="*/ 2055737 w 12192000"/>
              <a:gd name="connsiteY141" fmla="*/ 2047704 h 2237474"/>
              <a:gd name="connsiteX142" fmla="*/ 2042244 w 12192000"/>
              <a:gd name="connsiteY142" fmla="*/ 2055560 h 2237474"/>
              <a:gd name="connsiteX143" fmla="*/ 1976224 w 12192000"/>
              <a:gd name="connsiteY143" fmla="*/ 2074257 h 2237474"/>
              <a:gd name="connsiteX144" fmla="*/ 1877728 w 12192000"/>
              <a:gd name="connsiteY144" fmla="*/ 2101004 h 2237474"/>
              <a:gd name="connsiteX145" fmla="*/ 1759056 w 12192000"/>
              <a:gd name="connsiteY145" fmla="*/ 2125608 h 2237474"/>
              <a:gd name="connsiteX146" fmla="*/ 1637948 w 12192000"/>
              <a:gd name="connsiteY146" fmla="*/ 2172597 h 2237474"/>
              <a:gd name="connsiteX147" fmla="*/ 1434549 w 12192000"/>
              <a:gd name="connsiteY147" fmla="*/ 2234522 h 2237474"/>
              <a:gd name="connsiteX148" fmla="*/ 1398481 w 12192000"/>
              <a:gd name="connsiteY148" fmla="*/ 2237074 h 2237474"/>
              <a:gd name="connsiteX149" fmla="*/ 1398407 w 12192000"/>
              <a:gd name="connsiteY149" fmla="*/ 2237095 h 2237474"/>
              <a:gd name="connsiteX150" fmla="*/ 1370962 w 12192000"/>
              <a:gd name="connsiteY150" fmla="*/ 2237474 h 2237474"/>
              <a:gd name="connsiteX151" fmla="*/ 1356367 w 12192000"/>
              <a:gd name="connsiteY151" fmla="*/ 2235089 h 2237474"/>
              <a:gd name="connsiteX152" fmla="*/ 1324828 w 12192000"/>
              <a:gd name="connsiteY152" fmla="*/ 2231968 h 2237474"/>
              <a:gd name="connsiteX153" fmla="*/ 1297744 w 12192000"/>
              <a:gd name="connsiteY153" fmla="*/ 2235849 h 2237474"/>
              <a:gd name="connsiteX154" fmla="*/ 1286236 w 12192000"/>
              <a:gd name="connsiteY154" fmla="*/ 2233135 h 2237474"/>
              <a:gd name="connsiteX155" fmla="*/ 1283504 w 12192000"/>
              <a:gd name="connsiteY155" fmla="*/ 2233797 h 2237474"/>
              <a:gd name="connsiteX156" fmla="*/ 1279765 w 12192000"/>
              <a:gd name="connsiteY156" fmla="*/ 2229639 h 2237474"/>
              <a:gd name="connsiteX157" fmla="*/ 1195347 w 12192000"/>
              <a:gd name="connsiteY157" fmla="*/ 2212354 h 2237474"/>
              <a:gd name="connsiteX158" fmla="*/ 970251 w 12192000"/>
              <a:gd name="connsiteY158" fmla="*/ 2221029 h 2237474"/>
              <a:gd name="connsiteX159" fmla="*/ 812914 w 12192000"/>
              <a:gd name="connsiteY159" fmla="*/ 2202752 h 2237474"/>
              <a:gd name="connsiteX160" fmla="*/ 800195 w 12192000"/>
              <a:gd name="connsiteY160" fmla="*/ 2209407 h 2237474"/>
              <a:gd name="connsiteX161" fmla="*/ 784978 w 12192000"/>
              <a:gd name="connsiteY161" fmla="*/ 2212360 h 2237474"/>
              <a:gd name="connsiteX162" fmla="*/ 681987 w 12192000"/>
              <a:gd name="connsiteY162" fmla="*/ 2216757 h 2237474"/>
              <a:gd name="connsiteX163" fmla="*/ 669923 w 12192000"/>
              <a:gd name="connsiteY163" fmla="*/ 2211682 h 2237474"/>
              <a:gd name="connsiteX164" fmla="*/ 648680 w 12192000"/>
              <a:gd name="connsiteY164" fmla="*/ 2206229 h 2237474"/>
              <a:gd name="connsiteX165" fmla="*/ 597225 w 12192000"/>
              <a:gd name="connsiteY165" fmla="*/ 2180999 h 2237474"/>
              <a:gd name="connsiteX166" fmla="*/ 558449 w 12192000"/>
              <a:gd name="connsiteY166" fmla="*/ 2182346 h 2237474"/>
              <a:gd name="connsiteX167" fmla="*/ 550517 w 12192000"/>
              <a:gd name="connsiteY167" fmla="*/ 2182060 h 2237474"/>
              <a:gd name="connsiteX168" fmla="*/ 550309 w 12192000"/>
              <a:gd name="connsiteY168" fmla="*/ 2181825 h 2237474"/>
              <a:gd name="connsiteX169" fmla="*/ 541836 w 12192000"/>
              <a:gd name="connsiteY169" fmla="*/ 2181063 h 2237474"/>
              <a:gd name="connsiteX170" fmla="*/ 536057 w 12192000"/>
              <a:gd name="connsiteY170" fmla="*/ 2181537 h 2237474"/>
              <a:gd name="connsiteX171" fmla="*/ 520671 w 12192000"/>
              <a:gd name="connsiteY171" fmla="*/ 2180980 h 2237474"/>
              <a:gd name="connsiteX172" fmla="*/ 515024 w 12192000"/>
              <a:gd name="connsiteY172" fmla="*/ 2179258 h 2237474"/>
              <a:gd name="connsiteX173" fmla="*/ 512278 w 12192000"/>
              <a:gd name="connsiteY173" fmla="*/ 2176369 h 2237474"/>
              <a:gd name="connsiteX174" fmla="*/ 480419 w 12192000"/>
              <a:gd name="connsiteY174" fmla="*/ 2167807 h 2237474"/>
              <a:gd name="connsiteX175" fmla="*/ 413835 w 12192000"/>
              <a:gd name="connsiteY175" fmla="*/ 2156783 h 2237474"/>
              <a:gd name="connsiteX176" fmla="*/ 376513 w 12192000"/>
              <a:gd name="connsiteY176" fmla="*/ 2154014 h 2237474"/>
              <a:gd name="connsiteX177" fmla="*/ 273386 w 12192000"/>
              <a:gd name="connsiteY177" fmla="*/ 2142551 h 2237474"/>
              <a:gd name="connsiteX178" fmla="*/ 169207 w 12192000"/>
              <a:gd name="connsiteY178" fmla="*/ 2128100 h 2237474"/>
              <a:gd name="connsiteX179" fmla="*/ 93149 w 12192000"/>
              <a:gd name="connsiteY179" fmla="*/ 2105324 h 2237474"/>
              <a:gd name="connsiteX180" fmla="*/ 88109 w 12192000"/>
              <a:gd name="connsiteY180" fmla="*/ 2106704 h 2237474"/>
              <a:gd name="connsiteX181" fmla="*/ 80022 w 12192000"/>
              <a:gd name="connsiteY181" fmla="*/ 2107254 h 2237474"/>
              <a:gd name="connsiteX182" fmla="*/ 79717 w 12192000"/>
              <a:gd name="connsiteY182" fmla="*/ 2107046 h 2237474"/>
              <a:gd name="connsiteX183" fmla="*/ 72352 w 12192000"/>
              <a:gd name="connsiteY183" fmla="*/ 2107991 h 2237474"/>
              <a:gd name="connsiteX184" fmla="*/ 37645 w 12192000"/>
              <a:gd name="connsiteY184" fmla="*/ 2115401 h 2237474"/>
              <a:gd name="connsiteX185" fmla="*/ 4572 w 12192000"/>
              <a:gd name="connsiteY185" fmla="*/ 2111091 h 2237474"/>
              <a:gd name="connsiteX186" fmla="*/ 0 w 12192000"/>
              <a:gd name="connsiteY186" fmla="*/ 2110468 h 2237474"/>
              <a:gd name="connsiteX187" fmla="*/ 0 w 12192000"/>
              <a:gd name="connsiteY18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40251 w 12192000"/>
              <a:gd name="connsiteY119" fmla="*/ 1986946 h 2237474"/>
              <a:gd name="connsiteX120" fmla="*/ 2718916 w 12192000"/>
              <a:gd name="connsiteY120" fmla="*/ 1990867 h 2237474"/>
              <a:gd name="connsiteX121" fmla="*/ 2713522 w 12192000"/>
              <a:gd name="connsiteY121" fmla="*/ 1990173 h 2237474"/>
              <a:gd name="connsiteX122" fmla="*/ 2680597 w 12192000"/>
              <a:gd name="connsiteY122" fmla="*/ 1984996 h 2237474"/>
              <a:gd name="connsiteX123" fmla="*/ 2578178 w 12192000"/>
              <a:gd name="connsiteY123" fmla="*/ 1990531 h 2237474"/>
              <a:gd name="connsiteX124" fmla="*/ 2476147 w 12192000"/>
              <a:gd name="connsiteY124" fmla="*/ 1998305 h 2237474"/>
              <a:gd name="connsiteX125" fmla="*/ 2373568 w 12192000"/>
              <a:gd name="connsiteY125" fmla="*/ 2003219 h 2237474"/>
              <a:gd name="connsiteX126" fmla="*/ 2321399 w 12192000"/>
              <a:gd name="connsiteY126" fmla="*/ 1989467 h 2237474"/>
              <a:gd name="connsiteX127" fmla="*/ 2315525 w 12192000"/>
              <a:gd name="connsiteY127" fmla="*/ 1989708 h 2237474"/>
              <a:gd name="connsiteX128" fmla="*/ 2300792 w 12192000"/>
              <a:gd name="connsiteY128" fmla="*/ 1994290 h 2237474"/>
              <a:gd name="connsiteX129" fmla="*/ 2295469 w 12192000"/>
              <a:gd name="connsiteY129" fmla="*/ 1996659 h 2237474"/>
              <a:gd name="connsiteX130" fmla="*/ 2287219 w 12192000"/>
              <a:gd name="connsiteY130" fmla="*/ 1998750 h 2237474"/>
              <a:gd name="connsiteX131" fmla="*/ 2286948 w 12192000"/>
              <a:gd name="connsiteY131" fmla="*/ 1998596 h 2237474"/>
              <a:gd name="connsiteX132" fmla="*/ 2243069 w 12192000"/>
              <a:gd name="connsiteY132" fmla="*/ 2015111 h 2237474"/>
              <a:gd name="connsiteX133" fmla="*/ 2186609 w 12192000"/>
              <a:gd name="connsiteY133" fmla="*/ 2008263 h 2237474"/>
              <a:gd name="connsiteX134" fmla="*/ 2164831 w 12192000"/>
              <a:gd name="connsiteY134" fmla="*/ 2010143 h 2237474"/>
              <a:gd name="connsiteX135" fmla="*/ 2152836 w 12192000"/>
              <a:gd name="connsiteY135" fmla="*/ 2010048 h 2237474"/>
              <a:gd name="connsiteX136" fmla="*/ 2117102 w 12192000"/>
              <a:gd name="connsiteY136" fmla="*/ 2023004 h 2237474"/>
              <a:gd name="connsiteX137" fmla="*/ 2111935 w 12192000"/>
              <a:gd name="connsiteY137" fmla="*/ 2023163 h 2237474"/>
              <a:gd name="connsiteX138" fmla="*/ 2089991 w 12192000"/>
              <a:gd name="connsiteY138" fmla="*/ 2034193 h 2237474"/>
              <a:gd name="connsiteX139" fmla="*/ 2058061 w 12192000"/>
              <a:gd name="connsiteY139" fmla="*/ 2047942 h 2237474"/>
              <a:gd name="connsiteX140" fmla="*/ 2055737 w 12192000"/>
              <a:gd name="connsiteY140" fmla="*/ 2047704 h 2237474"/>
              <a:gd name="connsiteX141" fmla="*/ 2042244 w 12192000"/>
              <a:gd name="connsiteY141" fmla="*/ 2055560 h 2237474"/>
              <a:gd name="connsiteX142" fmla="*/ 1976224 w 12192000"/>
              <a:gd name="connsiteY142" fmla="*/ 2074257 h 2237474"/>
              <a:gd name="connsiteX143" fmla="*/ 1877728 w 12192000"/>
              <a:gd name="connsiteY143" fmla="*/ 2101004 h 2237474"/>
              <a:gd name="connsiteX144" fmla="*/ 1759056 w 12192000"/>
              <a:gd name="connsiteY144" fmla="*/ 2125608 h 2237474"/>
              <a:gd name="connsiteX145" fmla="*/ 1637948 w 12192000"/>
              <a:gd name="connsiteY145" fmla="*/ 2172597 h 2237474"/>
              <a:gd name="connsiteX146" fmla="*/ 1434549 w 12192000"/>
              <a:gd name="connsiteY146" fmla="*/ 2234522 h 2237474"/>
              <a:gd name="connsiteX147" fmla="*/ 1398481 w 12192000"/>
              <a:gd name="connsiteY147" fmla="*/ 2237074 h 2237474"/>
              <a:gd name="connsiteX148" fmla="*/ 1398407 w 12192000"/>
              <a:gd name="connsiteY148" fmla="*/ 2237095 h 2237474"/>
              <a:gd name="connsiteX149" fmla="*/ 1370962 w 12192000"/>
              <a:gd name="connsiteY149" fmla="*/ 2237474 h 2237474"/>
              <a:gd name="connsiteX150" fmla="*/ 1356367 w 12192000"/>
              <a:gd name="connsiteY150" fmla="*/ 2235089 h 2237474"/>
              <a:gd name="connsiteX151" fmla="*/ 1324828 w 12192000"/>
              <a:gd name="connsiteY151" fmla="*/ 2231968 h 2237474"/>
              <a:gd name="connsiteX152" fmla="*/ 1297744 w 12192000"/>
              <a:gd name="connsiteY152" fmla="*/ 2235849 h 2237474"/>
              <a:gd name="connsiteX153" fmla="*/ 1286236 w 12192000"/>
              <a:gd name="connsiteY153" fmla="*/ 2233135 h 2237474"/>
              <a:gd name="connsiteX154" fmla="*/ 1283504 w 12192000"/>
              <a:gd name="connsiteY154" fmla="*/ 2233797 h 2237474"/>
              <a:gd name="connsiteX155" fmla="*/ 1279765 w 12192000"/>
              <a:gd name="connsiteY155" fmla="*/ 2229639 h 2237474"/>
              <a:gd name="connsiteX156" fmla="*/ 1195347 w 12192000"/>
              <a:gd name="connsiteY156" fmla="*/ 2212354 h 2237474"/>
              <a:gd name="connsiteX157" fmla="*/ 970251 w 12192000"/>
              <a:gd name="connsiteY157" fmla="*/ 2221029 h 2237474"/>
              <a:gd name="connsiteX158" fmla="*/ 812914 w 12192000"/>
              <a:gd name="connsiteY158" fmla="*/ 2202752 h 2237474"/>
              <a:gd name="connsiteX159" fmla="*/ 800195 w 12192000"/>
              <a:gd name="connsiteY159" fmla="*/ 2209407 h 2237474"/>
              <a:gd name="connsiteX160" fmla="*/ 784978 w 12192000"/>
              <a:gd name="connsiteY160" fmla="*/ 2212360 h 2237474"/>
              <a:gd name="connsiteX161" fmla="*/ 681987 w 12192000"/>
              <a:gd name="connsiteY161" fmla="*/ 2216757 h 2237474"/>
              <a:gd name="connsiteX162" fmla="*/ 669923 w 12192000"/>
              <a:gd name="connsiteY162" fmla="*/ 2211682 h 2237474"/>
              <a:gd name="connsiteX163" fmla="*/ 648680 w 12192000"/>
              <a:gd name="connsiteY163" fmla="*/ 2206229 h 2237474"/>
              <a:gd name="connsiteX164" fmla="*/ 597225 w 12192000"/>
              <a:gd name="connsiteY164" fmla="*/ 2180999 h 2237474"/>
              <a:gd name="connsiteX165" fmla="*/ 558449 w 12192000"/>
              <a:gd name="connsiteY165" fmla="*/ 2182346 h 2237474"/>
              <a:gd name="connsiteX166" fmla="*/ 550517 w 12192000"/>
              <a:gd name="connsiteY166" fmla="*/ 2182060 h 2237474"/>
              <a:gd name="connsiteX167" fmla="*/ 550309 w 12192000"/>
              <a:gd name="connsiteY167" fmla="*/ 2181825 h 2237474"/>
              <a:gd name="connsiteX168" fmla="*/ 541836 w 12192000"/>
              <a:gd name="connsiteY168" fmla="*/ 2181063 h 2237474"/>
              <a:gd name="connsiteX169" fmla="*/ 536057 w 12192000"/>
              <a:gd name="connsiteY169" fmla="*/ 2181537 h 2237474"/>
              <a:gd name="connsiteX170" fmla="*/ 520671 w 12192000"/>
              <a:gd name="connsiteY170" fmla="*/ 2180980 h 2237474"/>
              <a:gd name="connsiteX171" fmla="*/ 515024 w 12192000"/>
              <a:gd name="connsiteY171" fmla="*/ 2179258 h 2237474"/>
              <a:gd name="connsiteX172" fmla="*/ 512278 w 12192000"/>
              <a:gd name="connsiteY172" fmla="*/ 2176369 h 2237474"/>
              <a:gd name="connsiteX173" fmla="*/ 480419 w 12192000"/>
              <a:gd name="connsiteY173" fmla="*/ 2167807 h 2237474"/>
              <a:gd name="connsiteX174" fmla="*/ 413835 w 12192000"/>
              <a:gd name="connsiteY174" fmla="*/ 2156783 h 2237474"/>
              <a:gd name="connsiteX175" fmla="*/ 376513 w 12192000"/>
              <a:gd name="connsiteY175" fmla="*/ 2154014 h 2237474"/>
              <a:gd name="connsiteX176" fmla="*/ 273386 w 12192000"/>
              <a:gd name="connsiteY176" fmla="*/ 2142551 h 2237474"/>
              <a:gd name="connsiteX177" fmla="*/ 169207 w 12192000"/>
              <a:gd name="connsiteY177" fmla="*/ 2128100 h 2237474"/>
              <a:gd name="connsiteX178" fmla="*/ 93149 w 12192000"/>
              <a:gd name="connsiteY178" fmla="*/ 2105324 h 2237474"/>
              <a:gd name="connsiteX179" fmla="*/ 88109 w 12192000"/>
              <a:gd name="connsiteY179" fmla="*/ 2106704 h 2237474"/>
              <a:gd name="connsiteX180" fmla="*/ 80022 w 12192000"/>
              <a:gd name="connsiteY180" fmla="*/ 2107254 h 2237474"/>
              <a:gd name="connsiteX181" fmla="*/ 79717 w 12192000"/>
              <a:gd name="connsiteY181" fmla="*/ 2107046 h 2237474"/>
              <a:gd name="connsiteX182" fmla="*/ 72352 w 12192000"/>
              <a:gd name="connsiteY182" fmla="*/ 2107991 h 2237474"/>
              <a:gd name="connsiteX183" fmla="*/ 37645 w 12192000"/>
              <a:gd name="connsiteY183" fmla="*/ 2115401 h 2237474"/>
              <a:gd name="connsiteX184" fmla="*/ 4572 w 12192000"/>
              <a:gd name="connsiteY184" fmla="*/ 2111091 h 2237474"/>
              <a:gd name="connsiteX185" fmla="*/ 0 w 12192000"/>
              <a:gd name="connsiteY185" fmla="*/ 2110468 h 2237474"/>
              <a:gd name="connsiteX186" fmla="*/ 0 w 12192000"/>
              <a:gd name="connsiteY18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18916 w 12192000"/>
              <a:gd name="connsiteY119" fmla="*/ 1990867 h 2237474"/>
              <a:gd name="connsiteX120" fmla="*/ 2713522 w 12192000"/>
              <a:gd name="connsiteY120" fmla="*/ 1990173 h 2237474"/>
              <a:gd name="connsiteX121" fmla="*/ 2680597 w 12192000"/>
              <a:gd name="connsiteY121" fmla="*/ 1984996 h 2237474"/>
              <a:gd name="connsiteX122" fmla="*/ 2578178 w 12192000"/>
              <a:gd name="connsiteY122" fmla="*/ 1990531 h 2237474"/>
              <a:gd name="connsiteX123" fmla="*/ 2476147 w 12192000"/>
              <a:gd name="connsiteY123" fmla="*/ 1998305 h 2237474"/>
              <a:gd name="connsiteX124" fmla="*/ 2373568 w 12192000"/>
              <a:gd name="connsiteY124" fmla="*/ 2003219 h 2237474"/>
              <a:gd name="connsiteX125" fmla="*/ 2321399 w 12192000"/>
              <a:gd name="connsiteY125" fmla="*/ 1989467 h 2237474"/>
              <a:gd name="connsiteX126" fmla="*/ 2315525 w 12192000"/>
              <a:gd name="connsiteY126" fmla="*/ 1989708 h 2237474"/>
              <a:gd name="connsiteX127" fmla="*/ 2300792 w 12192000"/>
              <a:gd name="connsiteY127" fmla="*/ 1994290 h 2237474"/>
              <a:gd name="connsiteX128" fmla="*/ 2295469 w 12192000"/>
              <a:gd name="connsiteY128" fmla="*/ 1996659 h 2237474"/>
              <a:gd name="connsiteX129" fmla="*/ 2287219 w 12192000"/>
              <a:gd name="connsiteY129" fmla="*/ 1998750 h 2237474"/>
              <a:gd name="connsiteX130" fmla="*/ 2286948 w 12192000"/>
              <a:gd name="connsiteY130" fmla="*/ 1998596 h 2237474"/>
              <a:gd name="connsiteX131" fmla="*/ 2243069 w 12192000"/>
              <a:gd name="connsiteY131" fmla="*/ 2015111 h 2237474"/>
              <a:gd name="connsiteX132" fmla="*/ 2186609 w 12192000"/>
              <a:gd name="connsiteY132" fmla="*/ 2008263 h 2237474"/>
              <a:gd name="connsiteX133" fmla="*/ 2164831 w 12192000"/>
              <a:gd name="connsiteY133" fmla="*/ 2010143 h 2237474"/>
              <a:gd name="connsiteX134" fmla="*/ 2152836 w 12192000"/>
              <a:gd name="connsiteY134" fmla="*/ 2010048 h 2237474"/>
              <a:gd name="connsiteX135" fmla="*/ 2117102 w 12192000"/>
              <a:gd name="connsiteY135" fmla="*/ 2023004 h 2237474"/>
              <a:gd name="connsiteX136" fmla="*/ 2111935 w 12192000"/>
              <a:gd name="connsiteY136" fmla="*/ 2023163 h 2237474"/>
              <a:gd name="connsiteX137" fmla="*/ 2089991 w 12192000"/>
              <a:gd name="connsiteY137" fmla="*/ 2034193 h 2237474"/>
              <a:gd name="connsiteX138" fmla="*/ 2058061 w 12192000"/>
              <a:gd name="connsiteY138" fmla="*/ 2047942 h 2237474"/>
              <a:gd name="connsiteX139" fmla="*/ 2055737 w 12192000"/>
              <a:gd name="connsiteY139" fmla="*/ 2047704 h 2237474"/>
              <a:gd name="connsiteX140" fmla="*/ 2042244 w 12192000"/>
              <a:gd name="connsiteY140" fmla="*/ 2055560 h 2237474"/>
              <a:gd name="connsiteX141" fmla="*/ 1976224 w 12192000"/>
              <a:gd name="connsiteY141" fmla="*/ 2074257 h 2237474"/>
              <a:gd name="connsiteX142" fmla="*/ 1877728 w 12192000"/>
              <a:gd name="connsiteY142" fmla="*/ 2101004 h 2237474"/>
              <a:gd name="connsiteX143" fmla="*/ 1759056 w 12192000"/>
              <a:gd name="connsiteY143" fmla="*/ 2125608 h 2237474"/>
              <a:gd name="connsiteX144" fmla="*/ 1637948 w 12192000"/>
              <a:gd name="connsiteY144" fmla="*/ 2172597 h 2237474"/>
              <a:gd name="connsiteX145" fmla="*/ 1434549 w 12192000"/>
              <a:gd name="connsiteY145" fmla="*/ 2234522 h 2237474"/>
              <a:gd name="connsiteX146" fmla="*/ 1398481 w 12192000"/>
              <a:gd name="connsiteY146" fmla="*/ 2237074 h 2237474"/>
              <a:gd name="connsiteX147" fmla="*/ 1398407 w 12192000"/>
              <a:gd name="connsiteY147" fmla="*/ 2237095 h 2237474"/>
              <a:gd name="connsiteX148" fmla="*/ 1370962 w 12192000"/>
              <a:gd name="connsiteY148" fmla="*/ 2237474 h 2237474"/>
              <a:gd name="connsiteX149" fmla="*/ 1356367 w 12192000"/>
              <a:gd name="connsiteY149" fmla="*/ 2235089 h 2237474"/>
              <a:gd name="connsiteX150" fmla="*/ 1324828 w 12192000"/>
              <a:gd name="connsiteY150" fmla="*/ 2231968 h 2237474"/>
              <a:gd name="connsiteX151" fmla="*/ 1297744 w 12192000"/>
              <a:gd name="connsiteY151" fmla="*/ 2235849 h 2237474"/>
              <a:gd name="connsiteX152" fmla="*/ 1286236 w 12192000"/>
              <a:gd name="connsiteY152" fmla="*/ 2233135 h 2237474"/>
              <a:gd name="connsiteX153" fmla="*/ 1283504 w 12192000"/>
              <a:gd name="connsiteY153" fmla="*/ 2233797 h 2237474"/>
              <a:gd name="connsiteX154" fmla="*/ 1279765 w 12192000"/>
              <a:gd name="connsiteY154" fmla="*/ 2229639 h 2237474"/>
              <a:gd name="connsiteX155" fmla="*/ 1195347 w 12192000"/>
              <a:gd name="connsiteY155" fmla="*/ 2212354 h 2237474"/>
              <a:gd name="connsiteX156" fmla="*/ 970251 w 12192000"/>
              <a:gd name="connsiteY156" fmla="*/ 2221029 h 2237474"/>
              <a:gd name="connsiteX157" fmla="*/ 812914 w 12192000"/>
              <a:gd name="connsiteY157" fmla="*/ 2202752 h 2237474"/>
              <a:gd name="connsiteX158" fmla="*/ 800195 w 12192000"/>
              <a:gd name="connsiteY158" fmla="*/ 2209407 h 2237474"/>
              <a:gd name="connsiteX159" fmla="*/ 784978 w 12192000"/>
              <a:gd name="connsiteY159" fmla="*/ 2212360 h 2237474"/>
              <a:gd name="connsiteX160" fmla="*/ 681987 w 12192000"/>
              <a:gd name="connsiteY160" fmla="*/ 2216757 h 2237474"/>
              <a:gd name="connsiteX161" fmla="*/ 669923 w 12192000"/>
              <a:gd name="connsiteY161" fmla="*/ 2211682 h 2237474"/>
              <a:gd name="connsiteX162" fmla="*/ 648680 w 12192000"/>
              <a:gd name="connsiteY162" fmla="*/ 2206229 h 2237474"/>
              <a:gd name="connsiteX163" fmla="*/ 597225 w 12192000"/>
              <a:gd name="connsiteY163" fmla="*/ 2180999 h 2237474"/>
              <a:gd name="connsiteX164" fmla="*/ 558449 w 12192000"/>
              <a:gd name="connsiteY164" fmla="*/ 2182346 h 2237474"/>
              <a:gd name="connsiteX165" fmla="*/ 550517 w 12192000"/>
              <a:gd name="connsiteY165" fmla="*/ 2182060 h 2237474"/>
              <a:gd name="connsiteX166" fmla="*/ 550309 w 12192000"/>
              <a:gd name="connsiteY166" fmla="*/ 2181825 h 2237474"/>
              <a:gd name="connsiteX167" fmla="*/ 541836 w 12192000"/>
              <a:gd name="connsiteY167" fmla="*/ 2181063 h 2237474"/>
              <a:gd name="connsiteX168" fmla="*/ 536057 w 12192000"/>
              <a:gd name="connsiteY168" fmla="*/ 2181537 h 2237474"/>
              <a:gd name="connsiteX169" fmla="*/ 520671 w 12192000"/>
              <a:gd name="connsiteY169" fmla="*/ 2180980 h 2237474"/>
              <a:gd name="connsiteX170" fmla="*/ 515024 w 12192000"/>
              <a:gd name="connsiteY170" fmla="*/ 2179258 h 2237474"/>
              <a:gd name="connsiteX171" fmla="*/ 512278 w 12192000"/>
              <a:gd name="connsiteY171" fmla="*/ 2176369 h 2237474"/>
              <a:gd name="connsiteX172" fmla="*/ 480419 w 12192000"/>
              <a:gd name="connsiteY172" fmla="*/ 2167807 h 2237474"/>
              <a:gd name="connsiteX173" fmla="*/ 413835 w 12192000"/>
              <a:gd name="connsiteY173" fmla="*/ 2156783 h 2237474"/>
              <a:gd name="connsiteX174" fmla="*/ 376513 w 12192000"/>
              <a:gd name="connsiteY174" fmla="*/ 2154014 h 2237474"/>
              <a:gd name="connsiteX175" fmla="*/ 273386 w 12192000"/>
              <a:gd name="connsiteY175" fmla="*/ 2142551 h 2237474"/>
              <a:gd name="connsiteX176" fmla="*/ 169207 w 12192000"/>
              <a:gd name="connsiteY176" fmla="*/ 2128100 h 2237474"/>
              <a:gd name="connsiteX177" fmla="*/ 93149 w 12192000"/>
              <a:gd name="connsiteY177" fmla="*/ 2105324 h 2237474"/>
              <a:gd name="connsiteX178" fmla="*/ 88109 w 12192000"/>
              <a:gd name="connsiteY178" fmla="*/ 2106704 h 2237474"/>
              <a:gd name="connsiteX179" fmla="*/ 80022 w 12192000"/>
              <a:gd name="connsiteY179" fmla="*/ 2107254 h 2237474"/>
              <a:gd name="connsiteX180" fmla="*/ 79717 w 12192000"/>
              <a:gd name="connsiteY180" fmla="*/ 2107046 h 2237474"/>
              <a:gd name="connsiteX181" fmla="*/ 72352 w 12192000"/>
              <a:gd name="connsiteY181" fmla="*/ 2107991 h 2237474"/>
              <a:gd name="connsiteX182" fmla="*/ 37645 w 12192000"/>
              <a:gd name="connsiteY182" fmla="*/ 2115401 h 2237474"/>
              <a:gd name="connsiteX183" fmla="*/ 4572 w 12192000"/>
              <a:gd name="connsiteY183" fmla="*/ 2111091 h 2237474"/>
              <a:gd name="connsiteX184" fmla="*/ 0 w 12192000"/>
              <a:gd name="connsiteY184" fmla="*/ 2110468 h 2237474"/>
              <a:gd name="connsiteX185" fmla="*/ 0 w 12192000"/>
              <a:gd name="connsiteY18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86948 w 12192000"/>
              <a:gd name="connsiteY129" fmla="*/ 1998596 h 2237474"/>
              <a:gd name="connsiteX130" fmla="*/ 2243069 w 12192000"/>
              <a:gd name="connsiteY130" fmla="*/ 2015111 h 2237474"/>
              <a:gd name="connsiteX131" fmla="*/ 2186609 w 12192000"/>
              <a:gd name="connsiteY131" fmla="*/ 2008263 h 2237474"/>
              <a:gd name="connsiteX132" fmla="*/ 2164831 w 12192000"/>
              <a:gd name="connsiteY132" fmla="*/ 2010143 h 2237474"/>
              <a:gd name="connsiteX133" fmla="*/ 2152836 w 12192000"/>
              <a:gd name="connsiteY133" fmla="*/ 2010048 h 2237474"/>
              <a:gd name="connsiteX134" fmla="*/ 2117102 w 12192000"/>
              <a:gd name="connsiteY134" fmla="*/ 2023004 h 2237474"/>
              <a:gd name="connsiteX135" fmla="*/ 2111935 w 12192000"/>
              <a:gd name="connsiteY135" fmla="*/ 2023163 h 2237474"/>
              <a:gd name="connsiteX136" fmla="*/ 2089991 w 12192000"/>
              <a:gd name="connsiteY136" fmla="*/ 2034193 h 2237474"/>
              <a:gd name="connsiteX137" fmla="*/ 2058061 w 12192000"/>
              <a:gd name="connsiteY137" fmla="*/ 2047942 h 2237474"/>
              <a:gd name="connsiteX138" fmla="*/ 2055737 w 12192000"/>
              <a:gd name="connsiteY138" fmla="*/ 2047704 h 2237474"/>
              <a:gd name="connsiteX139" fmla="*/ 2042244 w 12192000"/>
              <a:gd name="connsiteY139" fmla="*/ 2055560 h 2237474"/>
              <a:gd name="connsiteX140" fmla="*/ 1976224 w 12192000"/>
              <a:gd name="connsiteY140" fmla="*/ 2074257 h 2237474"/>
              <a:gd name="connsiteX141" fmla="*/ 1877728 w 12192000"/>
              <a:gd name="connsiteY141" fmla="*/ 2101004 h 2237474"/>
              <a:gd name="connsiteX142" fmla="*/ 1759056 w 12192000"/>
              <a:gd name="connsiteY142" fmla="*/ 2125608 h 2237474"/>
              <a:gd name="connsiteX143" fmla="*/ 1637948 w 12192000"/>
              <a:gd name="connsiteY143" fmla="*/ 2172597 h 2237474"/>
              <a:gd name="connsiteX144" fmla="*/ 1434549 w 12192000"/>
              <a:gd name="connsiteY144" fmla="*/ 2234522 h 2237474"/>
              <a:gd name="connsiteX145" fmla="*/ 1398481 w 12192000"/>
              <a:gd name="connsiteY145" fmla="*/ 2237074 h 2237474"/>
              <a:gd name="connsiteX146" fmla="*/ 1398407 w 12192000"/>
              <a:gd name="connsiteY146" fmla="*/ 2237095 h 2237474"/>
              <a:gd name="connsiteX147" fmla="*/ 1370962 w 12192000"/>
              <a:gd name="connsiteY147" fmla="*/ 2237474 h 2237474"/>
              <a:gd name="connsiteX148" fmla="*/ 1356367 w 12192000"/>
              <a:gd name="connsiteY148" fmla="*/ 2235089 h 2237474"/>
              <a:gd name="connsiteX149" fmla="*/ 1324828 w 12192000"/>
              <a:gd name="connsiteY149" fmla="*/ 2231968 h 2237474"/>
              <a:gd name="connsiteX150" fmla="*/ 1297744 w 12192000"/>
              <a:gd name="connsiteY150" fmla="*/ 2235849 h 2237474"/>
              <a:gd name="connsiteX151" fmla="*/ 1286236 w 12192000"/>
              <a:gd name="connsiteY151" fmla="*/ 2233135 h 2237474"/>
              <a:gd name="connsiteX152" fmla="*/ 1283504 w 12192000"/>
              <a:gd name="connsiteY152" fmla="*/ 2233797 h 2237474"/>
              <a:gd name="connsiteX153" fmla="*/ 1279765 w 12192000"/>
              <a:gd name="connsiteY153" fmla="*/ 2229639 h 2237474"/>
              <a:gd name="connsiteX154" fmla="*/ 1195347 w 12192000"/>
              <a:gd name="connsiteY154" fmla="*/ 2212354 h 2237474"/>
              <a:gd name="connsiteX155" fmla="*/ 970251 w 12192000"/>
              <a:gd name="connsiteY155" fmla="*/ 2221029 h 2237474"/>
              <a:gd name="connsiteX156" fmla="*/ 812914 w 12192000"/>
              <a:gd name="connsiteY156" fmla="*/ 2202752 h 2237474"/>
              <a:gd name="connsiteX157" fmla="*/ 800195 w 12192000"/>
              <a:gd name="connsiteY157" fmla="*/ 2209407 h 2237474"/>
              <a:gd name="connsiteX158" fmla="*/ 784978 w 12192000"/>
              <a:gd name="connsiteY158" fmla="*/ 2212360 h 2237474"/>
              <a:gd name="connsiteX159" fmla="*/ 681987 w 12192000"/>
              <a:gd name="connsiteY159" fmla="*/ 2216757 h 2237474"/>
              <a:gd name="connsiteX160" fmla="*/ 669923 w 12192000"/>
              <a:gd name="connsiteY160" fmla="*/ 2211682 h 2237474"/>
              <a:gd name="connsiteX161" fmla="*/ 648680 w 12192000"/>
              <a:gd name="connsiteY161" fmla="*/ 2206229 h 2237474"/>
              <a:gd name="connsiteX162" fmla="*/ 597225 w 12192000"/>
              <a:gd name="connsiteY162" fmla="*/ 2180999 h 2237474"/>
              <a:gd name="connsiteX163" fmla="*/ 558449 w 12192000"/>
              <a:gd name="connsiteY163" fmla="*/ 2182346 h 2237474"/>
              <a:gd name="connsiteX164" fmla="*/ 550517 w 12192000"/>
              <a:gd name="connsiteY164" fmla="*/ 2182060 h 2237474"/>
              <a:gd name="connsiteX165" fmla="*/ 550309 w 12192000"/>
              <a:gd name="connsiteY165" fmla="*/ 2181825 h 2237474"/>
              <a:gd name="connsiteX166" fmla="*/ 541836 w 12192000"/>
              <a:gd name="connsiteY166" fmla="*/ 2181063 h 2237474"/>
              <a:gd name="connsiteX167" fmla="*/ 536057 w 12192000"/>
              <a:gd name="connsiteY167" fmla="*/ 2181537 h 2237474"/>
              <a:gd name="connsiteX168" fmla="*/ 520671 w 12192000"/>
              <a:gd name="connsiteY168" fmla="*/ 2180980 h 2237474"/>
              <a:gd name="connsiteX169" fmla="*/ 515024 w 12192000"/>
              <a:gd name="connsiteY169" fmla="*/ 2179258 h 2237474"/>
              <a:gd name="connsiteX170" fmla="*/ 512278 w 12192000"/>
              <a:gd name="connsiteY170" fmla="*/ 2176369 h 2237474"/>
              <a:gd name="connsiteX171" fmla="*/ 480419 w 12192000"/>
              <a:gd name="connsiteY171" fmla="*/ 2167807 h 2237474"/>
              <a:gd name="connsiteX172" fmla="*/ 413835 w 12192000"/>
              <a:gd name="connsiteY172" fmla="*/ 2156783 h 2237474"/>
              <a:gd name="connsiteX173" fmla="*/ 376513 w 12192000"/>
              <a:gd name="connsiteY173" fmla="*/ 2154014 h 2237474"/>
              <a:gd name="connsiteX174" fmla="*/ 273386 w 12192000"/>
              <a:gd name="connsiteY174" fmla="*/ 2142551 h 2237474"/>
              <a:gd name="connsiteX175" fmla="*/ 169207 w 12192000"/>
              <a:gd name="connsiteY175" fmla="*/ 2128100 h 2237474"/>
              <a:gd name="connsiteX176" fmla="*/ 93149 w 12192000"/>
              <a:gd name="connsiteY176" fmla="*/ 2105324 h 2237474"/>
              <a:gd name="connsiteX177" fmla="*/ 88109 w 12192000"/>
              <a:gd name="connsiteY177" fmla="*/ 2106704 h 2237474"/>
              <a:gd name="connsiteX178" fmla="*/ 80022 w 12192000"/>
              <a:gd name="connsiteY178" fmla="*/ 2107254 h 2237474"/>
              <a:gd name="connsiteX179" fmla="*/ 79717 w 12192000"/>
              <a:gd name="connsiteY179" fmla="*/ 2107046 h 2237474"/>
              <a:gd name="connsiteX180" fmla="*/ 72352 w 12192000"/>
              <a:gd name="connsiteY180" fmla="*/ 2107991 h 2237474"/>
              <a:gd name="connsiteX181" fmla="*/ 37645 w 12192000"/>
              <a:gd name="connsiteY181" fmla="*/ 2115401 h 2237474"/>
              <a:gd name="connsiteX182" fmla="*/ 4572 w 12192000"/>
              <a:gd name="connsiteY182" fmla="*/ 2111091 h 2237474"/>
              <a:gd name="connsiteX183" fmla="*/ 0 w 12192000"/>
              <a:gd name="connsiteY183" fmla="*/ 2110468 h 2237474"/>
              <a:gd name="connsiteX184" fmla="*/ 0 w 12192000"/>
              <a:gd name="connsiteY18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43069 w 12192000"/>
              <a:gd name="connsiteY129" fmla="*/ 2015111 h 2237474"/>
              <a:gd name="connsiteX130" fmla="*/ 2186609 w 12192000"/>
              <a:gd name="connsiteY130" fmla="*/ 2008263 h 2237474"/>
              <a:gd name="connsiteX131" fmla="*/ 2164831 w 12192000"/>
              <a:gd name="connsiteY131" fmla="*/ 2010143 h 2237474"/>
              <a:gd name="connsiteX132" fmla="*/ 2152836 w 12192000"/>
              <a:gd name="connsiteY132" fmla="*/ 2010048 h 2237474"/>
              <a:gd name="connsiteX133" fmla="*/ 2117102 w 12192000"/>
              <a:gd name="connsiteY133" fmla="*/ 2023004 h 2237474"/>
              <a:gd name="connsiteX134" fmla="*/ 2111935 w 12192000"/>
              <a:gd name="connsiteY134" fmla="*/ 2023163 h 2237474"/>
              <a:gd name="connsiteX135" fmla="*/ 2089991 w 12192000"/>
              <a:gd name="connsiteY135" fmla="*/ 2034193 h 2237474"/>
              <a:gd name="connsiteX136" fmla="*/ 2058061 w 12192000"/>
              <a:gd name="connsiteY136" fmla="*/ 2047942 h 2237474"/>
              <a:gd name="connsiteX137" fmla="*/ 2055737 w 12192000"/>
              <a:gd name="connsiteY137" fmla="*/ 2047704 h 2237474"/>
              <a:gd name="connsiteX138" fmla="*/ 2042244 w 12192000"/>
              <a:gd name="connsiteY138" fmla="*/ 2055560 h 2237474"/>
              <a:gd name="connsiteX139" fmla="*/ 1976224 w 12192000"/>
              <a:gd name="connsiteY139" fmla="*/ 2074257 h 2237474"/>
              <a:gd name="connsiteX140" fmla="*/ 1877728 w 12192000"/>
              <a:gd name="connsiteY140" fmla="*/ 2101004 h 2237474"/>
              <a:gd name="connsiteX141" fmla="*/ 1759056 w 12192000"/>
              <a:gd name="connsiteY141" fmla="*/ 2125608 h 2237474"/>
              <a:gd name="connsiteX142" fmla="*/ 1637948 w 12192000"/>
              <a:gd name="connsiteY142" fmla="*/ 2172597 h 2237474"/>
              <a:gd name="connsiteX143" fmla="*/ 1434549 w 12192000"/>
              <a:gd name="connsiteY143" fmla="*/ 2234522 h 2237474"/>
              <a:gd name="connsiteX144" fmla="*/ 1398481 w 12192000"/>
              <a:gd name="connsiteY144" fmla="*/ 2237074 h 2237474"/>
              <a:gd name="connsiteX145" fmla="*/ 1398407 w 12192000"/>
              <a:gd name="connsiteY145" fmla="*/ 2237095 h 2237474"/>
              <a:gd name="connsiteX146" fmla="*/ 1370962 w 12192000"/>
              <a:gd name="connsiteY146" fmla="*/ 2237474 h 2237474"/>
              <a:gd name="connsiteX147" fmla="*/ 1356367 w 12192000"/>
              <a:gd name="connsiteY147" fmla="*/ 2235089 h 2237474"/>
              <a:gd name="connsiteX148" fmla="*/ 1324828 w 12192000"/>
              <a:gd name="connsiteY148" fmla="*/ 2231968 h 2237474"/>
              <a:gd name="connsiteX149" fmla="*/ 1297744 w 12192000"/>
              <a:gd name="connsiteY149" fmla="*/ 2235849 h 2237474"/>
              <a:gd name="connsiteX150" fmla="*/ 1286236 w 12192000"/>
              <a:gd name="connsiteY150" fmla="*/ 2233135 h 2237474"/>
              <a:gd name="connsiteX151" fmla="*/ 1283504 w 12192000"/>
              <a:gd name="connsiteY151" fmla="*/ 2233797 h 2237474"/>
              <a:gd name="connsiteX152" fmla="*/ 1279765 w 12192000"/>
              <a:gd name="connsiteY152" fmla="*/ 2229639 h 2237474"/>
              <a:gd name="connsiteX153" fmla="*/ 1195347 w 12192000"/>
              <a:gd name="connsiteY153" fmla="*/ 2212354 h 2237474"/>
              <a:gd name="connsiteX154" fmla="*/ 970251 w 12192000"/>
              <a:gd name="connsiteY154" fmla="*/ 2221029 h 2237474"/>
              <a:gd name="connsiteX155" fmla="*/ 812914 w 12192000"/>
              <a:gd name="connsiteY155" fmla="*/ 2202752 h 2237474"/>
              <a:gd name="connsiteX156" fmla="*/ 800195 w 12192000"/>
              <a:gd name="connsiteY156" fmla="*/ 2209407 h 2237474"/>
              <a:gd name="connsiteX157" fmla="*/ 784978 w 12192000"/>
              <a:gd name="connsiteY157" fmla="*/ 2212360 h 2237474"/>
              <a:gd name="connsiteX158" fmla="*/ 681987 w 12192000"/>
              <a:gd name="connsiteY158" fmla="*/ 2216757 h 2237474"/>
              <a:gd name="connsiteX159" fmla="*/ 669923 w 12192000"/>
              <a:gd name="connsiteY159" fmla="*/ 2211682 h 2237474"/>
              <a:gd name="connsiteX160" fmla="*/ 648680 w 12192000"/>
              <a:gd name="connsiteY160" fmla="*/ 2206229 h 2237474"/>
              <a:gd name="connsiteX161" fmla="*/ 597225 w 12192000"/>
              <a:gd name="connsiteY161" fmla="*/ 2180999 h 2237474"/>
              <a:gd name="connsiteX162" fmla="*/ 558449 w 12192000"/>
              <a:gd name="connsiteY162" fmla="*/ 2182346 h 2237474"/>
              <a:gd name="connsiteX163" fmla="*/ 550517 w 12192000"/>
              <a:gd name="connsiteY163" fmla="*/ 2182060 h 2237474"/>
              <a:gd name="connsiteX164" fmla="*/ 550309 w 12192000"/>
              <a:gd name="connsiteY164" fmla="*/ 2181825 h 2237474"/>
              <a:gd name="connsiteX165" fmla="*/ 541836 w 12192000"/>
              <a:gd name="connsiteY165" fmla="*/ 2181063 h 2237474"/>
              <a:gd name="connsiteX166" fmla="*/ 536057 w 12192000"/>
              <a:gd name="connsiteY166" fmla="*/ 2181537 h 2237474"/>
              <a:gd name="connsiteX167" fmla="*/ 520671 w 12192000"/>
              <a:gd name="connsiteY167" fmla="*/ 2180980 h 2237474"/>
              <a:gd name="connsiteX168" fmla="*/ 515024 w 12192000"/>
              <a:gd name="connsiteY168" fmla="*/ 2179258 h 2237474"/>
              <a:gd name="connsiteX169" fmla="*/ 512278 w 12192000"/>
              <a:gd name="connsiteY169" fmla="*/ 2176369 h 2237474"/>
              <a:gd name="connsiteX170" fmla="*/ 480419 w 12192000"/>
              <a:gd name="connsiteY170" fmla="*/ 2167807 h 2237474"/>
              <a:gd name="connsiteX171" fmla="*/ 413835 w 12192000"/>
              <a:gd name="connsiteY171" fmla="*/ 2156783 h 2237474"/>
              <a:gd name="connsiteX172" fmla="*/ 376513 w 12192000"/>
              <a:gd name="connsiteY172" fmla="*/ 2154014 h 2237474"/>
              <a:gd name="connsiteX173" fmla="*/ 273386 w 12192000"/>
              <a:gd name="connsiteY173" fmla="*/ 2142551 h 2237474"/>
              <a:gd name="connsiteX174" fmla="*/ 169207 w 12192000"/>
              <a:gd name="connsiteY174" fmla="*/ 2128100 h 2237474"/>
              <a:gd name="connsiteX175" fmla="*/ 93149 w 12192000"/>
              <a:gd name="connsiteY175" fmla="*/ 2105324 h 2237474"/>
              <a:gd name="connsiteX176" fmla="*/ 88109 w 12192000"/>
              <a:gd name="connsiteY176" fmla="*/ 2106704 h 2237474"/>
              <a:gd name="connsiteX177" fmla="*/ 80022 w 12192000"/>
              <a:gd name="connsiteY177" fmla="*/ 2107254 h 2237474"/>
              <a:gd name="connsiteX178" fmla="*/ 79717 w 12192000"/>
              <a:gd name="connsiteY178" fmla="*/ 2107046 h 2237474"/>
              <a:gd name="connsiteX179" fmla="*/ 72352 w 12192000"/>
              <a:gd name="connsiteY179" fmla="*/ 2107991 h 2237474"/>
              <a:gd name="connsiteX180" fmla="*/ 37645 w 12192000"/>
              <a:gd name="connsiteY180" fmla="*/ 2115401 h 2237474"/>
              <a:gd name="connsiteX181" fmla="*/ 4572 w 12192000"/>
              <a:gd name="connsiteY181" fmla="*/ 2111091 h 2237474"/>
              <a:gd name="connsiteX182" fmla="*/ 0 w 12192000"/>
              <a:gd name="connsiteY182" fmla="*/ 2110468 h 2237474"/>
              <a:gd name="connsiteX183" fmla="*/ 0 w 12192000"/>
              <a:gd name="connsiteY18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87219 w 12192000"/>
              <a:gd name="connsiteY127" fmla="*/ 1998750 h 2237474"/>
              <a:gd name="connsiteX128" fmla="*/ 2243069 w 12192000"/>
              <a:gd name="connsiteY128" fmla="*/ 2015111 h 2237474"/>
              <a:gd name="connsiteX129" fmla="*/ 2186609 w 12192000"/>
              <a:gd name="connsiteY129" fmla="*/ 2008263 h 2237474"/>
              <a:gd name="connsiteX130" fmla="*/ 2164831 w 12192000"/>
              <a:gd name="connsiteY130" fmla="*/ 2010143 h 2237474"/>
              <a:gd name="connsiteX131" fmla="*/ 2152836 w 12192000"/>
              <a:gd name="connsiteY131" fmla="*/ 2010048 h 2237474"/>
              <a:gd name="connsiteX132" fmla="*/ 2117102 w 12192000"/>
              <a:gd name="connsiteY132" fmla="*/ 2023004 h 2237474"/>
              <a:gd name="connsiteX133" fmla="*/ 2111935 w 12192000"/>
              <a:gd name="connsiteY133" fmla="*/ 2023163 h 2237474"/>
              <a:gd name="connsiteX134" fmla="*/ 2089991 w 12192000"/>
              <a:gd name="connsiteY134" fmla="*/ 2034193 h 2237474"/>
              <a:gd name="connsiteX135" fmla="*/ 2058061 w 12192000"/>
              <a:gd name="connsiteY135" fmla="*/ 2047942 h 2237474"/>
              <a:gd name="connsiteX136" fmla="*/ 2055737 w 12192000"/>
              <a:gd name="connsiteY136" fmla="*/ 2047704 h 2237474"/>
              <a:gd name="connsiteX137" fmla="*/ 2042244 w 12192000"/>
              <a:gd name="connsiteY137" fmla="*/ 2055560 h 2237474"/>
              <a:gd name="connsiteX138" fmla="*/ 1976224 w 12192000"/>
              <a:gd name="connsiteY138" fmla="*/ 2074257 h 2237474"/>
              <a:gd name="connsiteX139" fmla="*/ 1877728 w 12192000"/>
              <a:gd name="connsiteY139" fmla="*/ 2101004 h 2237474"/>
              <a:gd name="connsiteX140" fmla="*/ 1759056 w 12192000"/>
              <a:gd name="connsiteY140" fmla="*/ 2125608 h 2237474"/>
              <a:gd name="connsiteX141" fmla="*/ 1637948 w 12192000"/>
              <a:gd name="connsiteY141" fmla="*/ 2172597 h 2237474"/>
              <a:gd name="connsiteX142" fmla="*/ 1434549 w 12192000"/>
              <a:gd name="connsiteY142" fmla="*/ 2234522 h 2237474"/>
              <a:gd name="connsiteX143" fmla="*/ 1398481 w 12192000"/>
              <a:gd name="connsiteY143" fmla="*/ 2237074 h 2237474"/>
              <a:gd name="connsiteX144" fmla="*/ 1398407 w 12192000"/>
              <a:gd name="connsiteY144" fmla="*/ 2237095 h 2237474"/>
              <a:gd name="connsiteX145" fmla="*/ 1370962 w 12192000"/>
              <a:gd name="connsiteY145" fmla="*/ 2237474 h 2237474"/>
              <a:gd name="connsiteX146" fmla="*/ 1356367 w 12192000"/>
              <a:gd name="connsiteY146" fmla="*/ 2235089 h 2237474"/>
              <a:gd name="connsiteX147" fmla="*/ 1324828 w 12192000"/>
              <a:gd name="connsiteY147" fmla="*/ 2231968 h 2237474"/>
              <a:gd name="connsiteX148" fmla="*/ 1297744 w 12192000"/>
              <a:gd name="connsiteY148" fmla="*/ 2235849 h 2237474"/>
              <a:gd name="connsiteX149" fmla="*/ 1286236 w 12192000"/>
              <a:gd name="connsiteY149" fmla="*/ 2233135 h 2237474"/>
              <a:gd name="connsiteX150" fmla="*/ 1283504 w 12192000"/>
              <a:gd name="connsiteY150" fmla="*/ 2233797 h 2237474"/>
              <a:gd name="connsiteX151" fmla="*/ 1279765 w 12192000"/>
              <a:gd name="connsiteY151" fmla="*/ 2229639 h 2237474"/>
              <a:gd name="connsiteX152" fmla="*/ 1195347 w 12192000"/>
              <a:gd name="connsiteY152" fmla="*/ 2212354 h 2237474"/>
              <a:gd name="connsiteX153" fmla="*/ 970251 w 12192000"/>
              <a:gd name="connsiteY153" fmla="*/ 2221029 h 2237474"/>
              <a:gd name="connsiteX154" fmla="*/ 812914 w 12192000"/>
              <a:gd name="connsiteY154" fmla="*/ 2202752 h 2237474"/>
              <a:gd name="connsiteX155" fmla="*/ 800195 w 12192000"/>
              <a:gd name="connsiteY155" fmla="*/ 2209407 h 2237474"/>
              <a:gd name="connsiteX156" fmla="*/ 784978 w 12192000"/>
              <a:gd name="connsiteY156" fmla="*/ 2212360 h 2237474"/>
              <a:gd name="connsiteX157" fmla="*/ 681987 w 12192000"/>
              <a:gd name="connsiteY157" fmla="*/ 2216757 h 2237474"/>
              <a:gd name="connsiteX158" fmla="*/ 669923 w 12192000"/>
              <a:gd name="connsiteY158" fmla="*/ 2211682 h 2237474"/>
              <a:gd name="connsiteX159" fmla="*/ 648680 w 12192000"/>
              <a:gd name="connsiteY159" fmla="*/ 2206229 h 2237474"/>
              <a:gd name="connsiteX160" fmla="*/ 597225 w 12192000"/>
              <a:gd name="connsiteY160" fmla="*/ 2180999 h 2237474"/>
              <a:gd name="connsiteX161" fmla="*/ 558449 w 12192000"/>
              <a:gd name="connsiteY161" fmla="*/ 2182346 h 2237474"/>
              <a:gd name="connsiteX162" fmla="*/ 550517 w 12192000"/>
              <a:gd name="connsiteY162" fmla="*/ 2182060 h 2237474"/>
              <a:gd name="connsiteX163" fmla="*/ 550309 w 12192000"/>
              <a:gd name="connsiteY163" fmla="*/ 2181825 h 2237474"/>
              <a:gd name="connsiteX164" fmla="*/ 541836 w 12192000"/>
              <a:gd name="connsiteY164" fmla="*/ 2181063 h 2237474"/>
              <a:gd name="connsiteX165" fmla="*/ 536057 w 12192000"/>
              <a:gd name="connsiteY165" fmla="*/ 2181537 h 2237474"/>
              <a:gd name="connsiteX166" fmla="*/ 520671 w 12192000"/>
              <a:gd name="connsiteY166" fmla="*/ 2180980 h 2237474"/>
              <a:gd name="connsiteX167" fmla="*/ 515024 w 12192000"/>
              <a:gd name="connsiteY167" fmla="*/ 2179258 h 2237474"/>
              <a:gd name="connsiteX168" fmla="*/ 512278 w 12192000"/>
              <a:gd name="connsiteY168" fmla="*/ 2176369 h 2237474"/>
              <a:gd name="connsiteX169" fmla="*/ 480419 w 12192000"/>
              <a:gd name="connsiteY169" fmla="*/ 2167807 h 2237474"/>
              <a:gd name="connsiteX170" fmla="*/ 413835 w 12192000"/>
              <a:gd name="connsiteY170" fmla="*/ 2156783 h 2237474"/>
              <a:gd name="connsiteX171" fmla="*/ 376513 w 12192000"/>
              <a:gd name="connsiteY171" fmla="*/ 2154014 h 2237474"/>
              <a:gd name="connsiteX172" fmla="*/ 273386 w 12192000"/>
              <a:gd name="connsiteY172" fmla="*/ 2142551 h 2237474"/>
              <a:gd name="connsiteX173" fmla="*/ 169207 w 12192000"/>
              <a:gd name="connsiteY173" fmla="*/ 2128100 h 2237474"/>
              <a:gd name="connsiteX174" fmla="*/ 93149 w 12192000"/>
              <a:gd name="connsiteY174" fmla="*/ 2105324 h 2237474"/>
              <a:gd name="connsiteX175" fmla="*/ 88109 w 12192000"/>
              <a:gd name="connsiteY175" fmla="*/ 2106704 h 2237474"/>
              <a:gd name="connsiteX176" fmla="*/ 80022 w 12192000"/>
              <a:gd name="connsiteY176" fmla="*/ 2107254 h 2237474"/>
              <a:gd name="connsiteX177" fmla="*/ 79717 w 12192000"/>
              <a:gd name="connsiteY177" fmla="*/ 2107046 h 2237474"/>
              <a:gd name="connsiteX178" fmla="*/ 72352 w 12192000"/>
              <a:gd name="connsiteY178" fmla="*/ 2107991 h 2237474"/>
              <a:gd name="connsiteX179" fmla="*/ 37645 w 12192000"/>
              <a:gd name="connsiteY179" fmla="*/ 2115401 h 2237474"/>
              <a:gd name="connsiteX180" fmla="*/ 4572 w 12192000"/>
              <a:gd name="connsiteY180" fmla="*/ 2111091 h 2237474"/>
              <a:gd name="connsiteX181" fmla="*/ 0 w 12192000"/>
              <a:gd name="connsiteY181" fmla="*/ 2110468 h 2237474"/>
              <a:gd name="connsiteX182" fmla="*/ 0 w 12192000"/>
              <a:gd name="connsiteY18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15525 w 12192000"/>
              <a:gd name="connsiteY124" fmla="*/ 1989708 h 2237474"/>
              <a:gd name="connsiteX125" fmla="*/ 2300792 w 12192000"/>
              <a:gd name="connsiteY125" fmla="*/ 1994290 h 2237474"/>
              <a:gd name="connsiteX126" fmla="*/ 2287219 w 12192000"/>
              <a:gd name="connsiteY126" fmla="*/ 1998750 h 2237474"/>
              <a:gd name="connsiteX127" fmla="*/ 2243069 w 12192000"/>
              <a:gd name="connsiteY127" fmla="*/ 2015111 h 2237474"/>
              <a:gd name="connsiteX128" fmla="*/ 2186609 w 12192000"/>
              <a:gd name="connsiteY128" fmla="*/ 2008263 h 2237474"/>
              <a:gd name="connsiteX129" fmla="*/ 2164831 w 12192000"/>
              <a:gd name="connsiteY129" fmla="*/ 2010143 h 2237474"/>
              <a:gd name="connsiteX130" fmla="*/ 2152836 w 12192000"/>
              <a:gd name="connsiteY130" fmla="*/ 2010048 h 2237474"/>
              <a:gd name="connsiteX131" fmla="*/ 2117102 w 12192000"/>
              <a:gd name="connsiteY131" fmla="*/ 2023004 h 2237474"/>
              <a:gd name="connsiteX132" fmla="*/ 2111935 w 12192000"/>
              <a:gd name="connsiteY132" fmla="*/ 2023163 h 2237474"/>
              <a:gd name="connsiteX133" fmla="*/ 2089991 w 12192000"/>
              <a:gd name="connsiteY133" fmla="*/ 2034193 h 2237474"/>
              <a:gd name="connsiteX134" fmla="*/ 2058061 w 12192000"/>
              <a:gd name="connsiteY134" fmla="*/ 2047942 h 2237474"/>
              <a:gd name="connsiteX135" fmla="*/ 2055737 w 12192000"/>
              <a:gd name="connsiteY135" fmla="*/ 2047704 h 2237474"/>
              <a:gd name="connsiteX136" fmla="*/ 2042244 w 12192000"/>
              <a:gd name="connsiteY136" fmla="*/ 2055560 h 2237474"/>
              <a:gd name="connsiteX137" fmla="*/ 1976224 w 12192000"/>
              <a:gd name="connsiteY137" fmla="*/ 2074257 h 2237474"/>
              <a:gd name="connsiteX138" fmla="*/ 1877728 w 12192000"/>
              <a:gd name="connsiteY138" fmla="*/ 2101004 h 2237474"/>
              <a:gd name="connsiteX139" fmla="*/ 1759056 w 12192000"/>
              <a:gd name="connsiteY139" fmla="*/ 2125608 h 2237474"/>
              <a:gd name="connsiteX140" fmla="*/ 1637948 w 12192000"/>
              <a:gd name="connsiteY140" fmla="*/ 2172597 h 2237474"/>
              <a:gd name="connsiteX141" fmla="*/ 1434549 w 12192000"/>
              <a:gd name="connsiteY141" fmla="*/ 2234522 h 2237474"/>
              <a:gd name="connsiteX142" fmla="*/ 1398481 w 12192000"/>
              <a:gd name="connsiteY142" fmla="*/ 2237074 h 2237474"/>
              <a:gd name="connsiteX143" fmla="*/ 1398407 w 12192000"/>
              <a:gd name="connsiteY143" fmla="*/ 2237095 h 2237474"/>
              <a:gd name="connsiteX144" fmla="*/ 1370962 w 12192000"/>
              <a:gd name="connsiteY144" fmla="*/ 2237474 h 2237474"/>
              <a:gd name="connsiteX145" fmla="*/ 1356367 w 12192000"/>
              <a:gd name="connsiteY145" fmla="*/ 2235089 h 2237474"/>
              <a:gd name="connsiteX146" fmla="*/ 1324828 w 12192000"/>
              <a:gd name="connsiteY146" fmla="*/ 2231968 h 2237474"/>
              <a:gd name="connsiteX147" fmla="*/ 1297744 w 12192000"/>
              <a:gd name="connsiteY147" fmla="*/ 2235849 h 2237474"/>
              <a:gd name="connsiteX148" fmla="*/ 1286236 w 12192000"/>
              <a:gd name="connsiteY148" fmla="*/ 2233135 h 2237474"/>
              <a:gd name="connsiteX149" fmla="*/ 1283504 w 12192000"/>
              <a:gd name="connsiteY149" fmla="*/ 2233797 h 2237474"/>
              <a:gd name="connsiteX150" fmla="*/ 1279765 w 12192000"/>
              <a:gd name="connsiteY150" fmla="*/ 2229639 h 2237474"/>
              <a:gd name="connsiteX151" fmla="*/ 1195347 w 12192000"/>
              <a:gd name="connsiteY151" fmla="*/ 2212354 h 2237474"/>
              <a:gd name="connsiteX152" fmla="*/ 970251 w 12192000"/>
              <a:gd name="connsiteY152" fmla="*/ 2221029 h 2237474"/>
              <a:gd name="connsiteX153" fmla="*/ 812914 w 12192000"/>
              <a:gd name="connsiteY153" fmla="*/ 2202752 h 2237474"/>
              <a:gd name="connsiteX154" fmla="*/ 800195 w 12192000"/>
              <a:gd name="connsiteY154" fmla="*/ 2209407 h 2237474"/>
              <a:gd name="connsiteX155" fmla="*/ 784978 w 12192000"/>
              <a:gd name="connsiteY155" fmla="*/ 2212360 h 2237474"/>
              <a:gd name="connsiteX156" fmla="*/ 681987 w 12192000"/>
              <a:gd name="connsiteY156" fmla="*/ 2216757 h 2237474"/>
              <a:gd name="connsiteX157" fmla="*/ 669923 w 12192000"/>
              <a:gd name="connsiteY157" fmla="*/ 2211682 h 2237474"/>
              <a:gd name="connsiteX158" fmla="*/ 648680 w 12192000"/>
              <a:gd name="connsiteY158" fmla="*/ 2206229 h 2237474"/>
              <a:gd name="connsiteX159" fmla="*/ 597225 w 12192000"/>
              <a:gd name="connsiteY159" fmla="*/ 2180999 h 2237474"/>
              <a:gd name="connsiteX160" fmla="*/ 558449 w 12192000"/>
              <a:gd name="connsiteY160" fmla="*/ 2182346 h 2237474"/>
              <a:gd name="connsiteX161" fmla="*/ 550517 w 12192000"/>
              <a:gd name="connsiteY161" fmla="*/ 2182060 h 2237474"/>
              <a:gd name="connsiteX162" fmla="*/ 550309 w 12192000"/>
              <a:gd name="connsiteY162" fmla="*/ 2181825 h 2237474"/>
              <a:gd name="connsiteX163" fmla="*/ 541836 w 12192000"/>
              <a:gd name="connsiteY163" fmla="*/ 2181063 h 2237474"/>
              <a:gd name="connsiteX164" fmla="*/ 536057 w 12192000"/>
              <a:gd name="connsiteY164" fmla="*/ 2181537 h 2237474"/>
              <a:gd name="connsiteX165" fmla="*/ 520671 w 12192000"/>
              <a:gd name="connsiteY165" fmla="*/ 2180980 h 2237474"/>
              <a:gd name="connsiteX166" fmla="*/ 515024 w 12192000"/>
              <a:gd name="connsiteY166" fmla="*/ 2179258 h 2237474"/>
              <a:gd name="connsiteX167" fmla="*/ 512278 w 12192000"/>
              <a:gd name="connsiteY167" fmla="*/ 2176369 h 2237474"/>
              <a:gd name="connsiteX168" fmla="*/ 480419 w 12192000"/>
              <a:gd name="connsiteY168" fmla="*/ 2167807 h 2237474"/>
              <a:gd name="connsiteX169" fmla="*/ 413835 w 12192000"/>
              <a:gd name="connsiteY169" fmla="*/ 2156783 h 2237474"/>
              <a:gd name="connsiteX170" fmla="*/ 376513 w 12192000"/>
              <a:gd name="connsiteY170" fmla="*/ 2154014 h 2237474"/>
              <a:gd name="connsiteX171" fmla="*/ 273386 w 12192000"/>
              <a:gd name="connsiteY171" fmla="*/ 2142551 h 2237474"/>
              <a:gd name="connsiteX172" fmla="*/ 169207 w 12192000"/>
              <a:gd name="connsiteY172" fmla="*/ 2128100 h 2237474"/>
              <a:gd name="connsiteX173" fmla="*/ 93149 w 12192000"/>
              <a:gd name="connsiteY173" fmla="*/ 2105324 h 2237474"/>
              <a:gd name="connsiteX174" fmla="*/ 88109 w 12192000"/>
              <a:gd name="connsiteY174" fmla="*/ 2106704 h 2237474"/>
              <a:gd name="connsiteX175" fmla="*/ 80022 w 12192000"/>
              <a:gd name="connsiteY175" fmla="*/ 2107254 h 2237474"/>
              <a:gd name="connsiteX176" fmla="*/ 79717 w 12192000"/>
              <a:gd name="connsiteY176" fmla="*/ 2107046 h 2237474"/>
              <a:gd name="connsiteX177" fmla="*/ 72352 w 12192000"/>
              <a:gd name="connsiteY177" fmla="*/ 2107991 h 2237474"/>
              <a:gd name="connsiteX178" fmla="*/ 37645 w 12192000"/>
              <a:gd name="connsiteY178" fmla="*/ 2115401 h 2237474"/>
              <a:gd name="connsiteX179" fmla="*/ 4572 w 12192000"/>
              <a:gd name="connsiteY179" fmla="*/ 2111091 h 2237474"/>
              <a:gd name="connsiteX180" fmla="*/ 0 w 12192000"/>
              <a:gd name="connsiteY180" fmla="*/ 2110468 h 2237474"/>
              <a:gd name="connsiteX181" fmla="*/ 0 w 12192000"/>
              <a:gd name="connsiteY18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00792 w 12192000"/>
              <a:gd name="connsiteY124" fmla="*/ 1994290 h 2237474"/>
              <a:gd name="connsiteX125" fmla="*/ 2287219 w 12192000"/>
              <a:gd name="connsiteY125" fmla="*/ 1998750 h 2237474"/>
              <a:gd name="connsiteX126" fmla="*/ 2243069 w 12192000"/>
              <a:gd name="connsiteY126" fmla="*/ 2015111 h 2237474"/>
              <a:gd name="connsiteX127" fmla="*/ 2186609 w 12192000"/>
              <a:gd name="connsiteY127" fmla="*/ 2008263 h 2237474"/>
              <a:gd name="connsiteX128" fmla="*/ 2164831 w 12192000"/>
              <a:gd name="connsiteY128" fmla="*/ 2010143 h 2237474"/>
              <a:gd name="connsiteX129" fmla="*/ 2152836 w 12192000"/>
              <a:gd name="connsiteY129" fmla="*/ 2010048 h 2237474"/>
              <a:gd name="connsiteX130" fmla="*/ 2117102 w 12192000"/>
              <a:gd name="connsiteY130" fmla="*/ 2023004 h 2237474"/>
              <a:gd name="connsiteX131" fmla="*/ 2111935 w 12192000"/>
              <a:gd name="connsiteY131" fmla="*/ 2023163 h 2237474"/>
              <a:gd name="connsiteX132" fmla="*/ 2089991 w 12192000"/>
              <a:gd name="connsiteY132" fmla="*/ 2034193 h 2237474"/>
              <a:gd name="connsiteX133" fmla="*/ 2058061 w 12192000"/>
              <a:gd name="connsiteY133" fmla="*/ 2047942 h 2237474"/>
              <a:gd name="connsiteX134" fmla="*/ 2055737 w 12192000"/>
              <a:gd name="connsiteY134" fmla="*/ 2047704 h 2237474"/>
              <a:gd name="connsiteX135" fmla="*/ 2042244 w 12192000"/>
              <a:gd name="connsiteY135" fmla="*/ 2055560 h 2237474"/>
              <a:gd name="connsiteX136" fmla="*/ 1976224 w 12192000"/>
              <a:gd name="connsiteY136" fmla="*/ 2074257 h 2237474"/>
              <a:gd name="connsiteX137" fmla="*/ 1877728 w 12192000"/>
              <a:gd name="connsiteY137" fmla="*/ 2101004 h 2237474"/>
              <a:gd name="connsiteX138" fmla="*/ 1759056 w 12192000"/>
              <a:gd name="connsiteY138" fmla="*/ 2125608 h 2237474"/>
              <a:gd name="connsiteX139" fmla="*/ 1637948 w 12192000"/>
              <a:gd name="connsiteY139" fmla="*/ 2172597 h 2237474"/>
              <a:gd name="connsiteX140" fmla="*/ 1434549 w 12192000"/>
              <a:gd name="connsiteY140" fmla="*/ 2234522 h 2237474"/>
              <a:gd name="connsiteX141" fmla="*/ 1398481 w 12192000"/>
              <a:gd name="connsiteY141" fmla="*/ 2237074 h 2237474"/>
              <a:gd name="connsiteX142" fmla="*/ 1398407 w 12192000"/>
              <a:gd name="connsiteY142" fmla="*/ 2237095 h 2237474"/>
              <a:gd name="connsiteX143" fmla="*/ 1370962 w 12192000"/>
              <a:gd name="connsiteY143" fmla="*/ 2237474 h 2237474"/>
              <a:gd name="connsiteX144" fmla="*/ 1356367 w 12192000"/>
              <a:gd name="connsiteY144" fmla="*/ 2235089 h 2237474"/>
              <a:gd name="connsiteX145" fmla="*/ 1324828 w 12192000"/>
              <a:gd name="connsiteY145" fmla="*/ 2231968 h 2237474"/>
              <a:gd name="connsiteX146" fmla="*/ 1297744 w 12192000"/>
              <a:gd name="connsiteY146" fmla="*/ 2235849 h 2237474"/>
              <a:gd name="connsiteX147" fmla="*/ 1286236 w 12192000"/>
              <a:gd name="connsiteY147" fmla="*/ 2233135 h 2237474"/>
              <a:gd name="connsiteX148" fmla="*/ 1283504 w 12192000"/>
              <a:gd name="connsiteY148" fmla="*/ 2233797 h 2237474"/>
              <a:gd name="connsiteX149" fmla="*/ 1279765 w 12192000"/>
              <a:gd name="connsiteY149" fmla="*/ 2229639 h 2237474"/>
              <a:gd name="connsiteX150" fmla="*/ 1195347 w 12192000"/>
              <a:gd name="connsiteY150" fmla="*/ 2212354 h 2237474"/>
              <a:gd name="connsiteX151" fmla="*/ 970251 w 12192000"/>
              <a:gd name="connsiteY151" fmla="*/ 2221029 h 2237474"/>
              <a:gd name="connsiteX152" fmla="*/ 812914 w 12192000"/>
              <a:gd name="connsiteY152" fmla="*/ 2202752 h 2237474"/>
              <a:gd name="connsiteX153" fmla="*/ 800195 w 12192000"/>
              <a:gd name="connsiteY153" fmla="*/ 2209407 h 2237474"/>
              <a:gd name="connsiteX154" fmla="*/ 784978 w 12192000"/>
              <a:gd name="connsiteY154" fmla="*/ 2212360 h 2237474"/>
              <a:gd name="connsiteX155" fmla="*/ 681987 w 12192000"/>
              <a:gd name="connsiteY155" fmla="*/ 2216757 h 2237474"/>
              <a:gd name="connsiteX156" fmla="*/ 669923 w 12192000"/>
              <a:gd name="connsiteY156" fmla="*/ 2211682 h 2237474"/>
              <a:gd name="connsiteX157" fmla="*/ 648680 w 12192000"/>
              <a:gd name="connsiteY157" fmla="*/ 2206229 h 2237474"/>
              <a:gd name="connsiteX158" fmla="*/ 597225 w 12192000"/>
              <a:gd name="connsiteY158" fmla="*/ 2180999 h 2237474"/>
              <a:gd name="connsiteX159" fmla="*/ 558449 w 12192000"/>
              <a:gd name="connsiteY159" fmla="*/ 2182346 h 2237474"/>
              <a:gd name="connsiteX160" fmla="*/ 550517 w 12192000"/>
              <a:gd name="connsiteY160" fmla="*/ 2182060 h 2237474"/>
              <a:gd name="connsiteX161" fmla="*/ 550309 w 12192000"/>
              <a:gd name="connsiteY161" fmla="*/ 2181825 h 2237474"/>
              <a:gd name="connsiteX162" fmla="*/ 541836 w 12192000"/>
              <a:gd name="connsiteY162" fmla="*/ 2181063 h 2237474"/>
              <a:gd name="connsiteX163" fmla="*/ 536057 w 12192000"/>
              <a:gd name="connsiteY163" fmla="*/ 2181537 h 2237474"/>
              <a:gd name="connsiteX164" fmla="*/ 520671 w 12192000"/>
              <a:gd name="connsiteY164" fmla="*/ 2180980 h 2237474"/>
              <a:gd name="connsiteX165" fmla="*/ 515024 w 12192000"/>
              <a:gd name="connsiteY165" fmla="*/ 2179258 h 2237474"/>
              <a:gd name="connsiteX166" fmla="*/ 512278 w 12192000"/>
              <a:gd name="connsiteY166" fmla="*/ 2176369 h 2237474"/>
              <a:gd name="connsiteX167" fmla="*/ 480419 w 12192000"/>
              <a:gd name="connsiteY167" fmla="*/ 2167807 h 2237474"/>
              <a:gd name="connsiteX168" fmla="*/ 413835 w 12192000"/>
              <a:gd name="connsiteY168" fmla="*/ 2156783 h 2237474"/>
              <a:gd name="connsiteX169" fmla="*/ 376513 w 12192000"/>
              <a:gd name="connsiteY169" fmla="*/ 2154014 h 2237474"/>
              <a:gd name="connsiteX170" fmla="*/ 273386 w 12192000"/>
              <a:gd name="connsiteY170" fmla="*/ 2142551 h 2237474"/>
              <a:gd name="connsiteX171" fmla="*/ 169207 w 12192000"/>
              <a:gd name="connsiteY171" fmla="*/ 2128100 h 2237474"/>
              <a:gd name="connsiteX172" fmla="*/ 93149 w 12192000"/>
              <a:gd name="connsiteY172" fmla="*/ 2105324 h 2237474"/>
              <a:gd name="connsiteX173" fmla="*/ 88109 w 12192000"/>
              <a:gd name="connsiteY173" fmla="*/ 2106704 h 2237474"/>
              <a:gd name="connsiteX174" fmla="*/ 80022 w 12192000"/>
              <a:gd name="connsiteY174" fmla="*/ 2107254 h 2237474"/>
              <a:gd name="connsiteX175" fmla="*/ 79717 w 12192000"/>
              <a:gd name="connsiteY175" fmla="*/ 2107046 h 2237474"/>
              <a:gd name="connsiteX176" fmla="*/ 72352 w 12192000"/>
              <a:gd name="connsiteY176" fmla="*/ 2107991 h 2237474"/>
              <a:gd name="connsiteX177" fmla="*/ 37645 w 12192000"/>
              <a:gd name="connsiteY177" fmla="*/ 2115401 h 2237474"/>
              <a:gd name="connsiteX178" fmla="*/ 4572 w 12192000"/>
              <a:gd name="connsiteY178" fmla="*/ 2111091 h 2237474"/>
              <a:gd name="connsiteX179" fmla="*/ 0 w 12192000"/>
              <a:gd name="connsiteY179" fmla="*/ 2110468 h 2237474"/>
              <a:gd name="connsiteX180" fmla="*/ 0 w 12192000"/>
              <a:gd name="connsiteY18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287219 w 12192000"/>
              <a:gd name="connsiteY124" fmla="*/ 1998750 h 2237474"/>
              <a:gd name="connsiteX125" fmla="*/ 2243069 w 12192000"/>
              <a:gd name="connsiteY125" fmla="*/ 2015111 h 2237474"/>
              <a:gd name="connsiteX126" fmla="*/ 2186609 w 12192000"/>
              <a:gd name="connsiteY126" fmla="*/ 2008263 h 2237474"/>
              <a:gd name="connsiteX127" fmla="*/ 2164831 w 12192000"/>
              <a:gd name="connsiteY127" fmla="*/ 2010143 h 2237474"/>
              <a:gd name="connsiteX128" fmla="*/ 2152836 w 12192000"/>
              <a:gd name="connsiteY128" fmla="*/ 2010048 h 2237474"/>
              <a:gd name="connsiteX129" fmla="*/ 2117102 w 12192000"/>
              <a:gd name="connsiteY129" fmla="*/ 2023004 h 2237474"/>
              <a:gd name="connsiteX130" fmla="*/ 2111935 w 12192000"/>
              <a:gd name="connsiteY130" fmla="*/ 2023163 h 2237474"/>
              <a:gd name="connsiteX131" fmla="*/ 2089991 w 12192000"/>
              <a:gd name="connsiteY131" fmla="*/ 2034193 h 2237474"/>
              <a:gd name="connsiteX132" fmla="*/ 2058061 w 12192000"/>
              <a:gd name="connsiteY132" fmla="*/ 2047942 h 2237474"/>
              <a:gd name="connsiteX133" fmla="*/ 2055737 w 12192000"/>
              <a:gd name="connsiteY133" fmla="*/ 2047704 h 2237474"/>
              <a:gd name="connsiteX134" fmla="*/ 2042244 w 12192000"/>
              <a:gd name="connsiteY134" fmla="*/ 2055560 h 2237474"/>
              <a:gd name="connsiteX135" fmla="*/ 1976224 w 12192000"/>
              <a:gd name="connsiteY135" fmla="*/ 2074257 h 2237474"/>
              <a:gd name="connsiteX136" fmla="*/ 1877728 w 12192000"/>
              <a:gd name="connsiteY136" fmla="*/ 2101004 h 2237474"/>
              <a:gd name="connsiteX137" fmla="*/ 1759056 w 12192000"/>
              <a:gd name="connsiteY137" fmla="*/ 2125608 h 2237474"/>
              <a:gd name="connsiteX138" fmla="*/ 1637948 w 12192000"/>
              <a:gd name="connsiteY138" fmla="*/ 2172597 h 2237474"/>
              <a:gd name="connsiteX139" fmla="*/ 1434549 w 12192000"/>
              <a:gd name="connsiteY139" fmla="*/ 2234522 h 2237474"/>
              <a:gd name="connsiteX140" fmla="*/ 1398481 w 12192000"/>
              <a:gd name="connsiteY140" fmla="*/ 2237074 h 2237474"/>
              <a:gd name="connsiteX141" fmla="*/ 1398407 w 12192000"/>
              <a:gd name="connsiteY141" fmla="*/ 2237095 h 2237474"/>
              <a:gd name="connsiteX142" fmla="*/ 1370962 w 12192000"/>
              <a:gd name="connsiteY142" fmla="*/ 2237474 h 2237474"/>
              <a:gd name="connsiteX143" fmla="*/ 1356367 w 12192000"/>
              <a:gd name="connsiteY143" fmla="*/ 2235089 h 2237474"/>
              <a:gd name="connsiteX144" fmla="*/ 1324828 w 12192000"/>
              <a:gd name="connsiteY144" fmla="*/ 2231968 h 2237474"/>
              <a:gd name="connsiteX145" fmla="*/ 1297744 w 12192000"/>
              <a:gd name="connsiteY145" fmla="*/ 2235849 h 2237474"/>
              <a:gd name="connsiteX146" fmla="*/ 1286236 w 12192000"/>
              <a:gd name="connsiteY146" fmla="*/ 2233135 h 2237474"/>
              <a:gd name="connsiteX147" fmla="*/ 1283504 w 12192000"/>
              <a:gd name="connsiteY147" fmla="*/ 2233797 h 2237474"/>
              <a:gd name="connsiteX148" fmla="*/ 1279765 w 12192000"/>
              <a:gd name="connsiteY148" fmla="*/ 2229639 h 2237474"/>
              <a:gd name="connsiteX149" fmla="*/ 1195347 w 12192000"/>
              <a:gd name="connsiteY149" fmla="*/ 2212354 h 2237474"/>
              <a:gd name="connsiteX150" fmla="*/ 970251 w 12192000"/>
              <a:gd name="connsiteY150" fmla="*/ 2221029 h 2237474"/>
              <a:gd name="connsiteX151" fmla="*/ 812914 w 12192000"/>
              <a:gd name="connsiteY151" fmla="*/ 2202752 h 2237474"/>
              <a:gd name="connsiteX152" fmla="*/ 800195 w 12192000"/>
              <a:gd name="connsiteY152" fmla="*/ 2209407 h 2237474"/>
              <a:gd name="connsiteX153" fmla="*/ 784978 w 12192000"/>
              <a:gd name="connsiteY153" fmla="*/ 2212360 h 2237474"/>
              <a:gd name="connsiteX154" fmla="*/ 681987 w 12192000"/>
              <a:gd name="connsiteY154" fmla="*/ 2216757 h 2237474"/>
              <a:gd name="connsiteX155" fmla="*/ 669923 w 12192000"/>
              <a:gd name="connsiteY155" fmla="*/ 2211682 h 2237474"/>
              <a:gd name="connsiteX156" fmla="*/ 648680 w 12192000"/>
              <a:gd name="connsiteY156" fmla="*/ 2206229 h 2237474"/>
              <a:gd name="connsiteX157" fmla="*/ 597225 w 12192000"/>
              <a:gd name="connsiteY157" fmla="*/ 2180999 h 2237474"/>
              <a:gd name="connsiteX158" fmla="*/ 558449 w 12192000"/>
              <a:gd name="connsiteY158" fmla="*/ 2182346 h 2237474"/>
              <a:gd name="connsiteX159" fmla="*/ 550517 w 12192000"/>
              <a:gd name="connsiteY159" fmla="*/ 2182060 h 2237474"/>
              <a:gd name="connsiteX160" fmla="*/ 550309 w 12192000"/>
              <a:gd name="connsiteY160" fmla="*/ 2181825 h 2237474"/>
              <a:gd name="connsiteX161" fmla="*/ 541836 w 12192000"/>
              <a:gd name="connsiteY161" fmla="*/ 2181063 h 2237474"/>
              <a:gd name="connsiteX162" fmla="*/ 536057 w 12192000"/>
              <a:gd name="connsiteY162" fmla="*/ 2181537 h 2237474"/>
              <a:gd name="connsiteX163" fmla="*/ 520671 w 12192000"/>
              <a:gd name="connsiteY163" fmla="*/ 2180980 h 2237474"/>
              <a:gd name="connsiteX164" fmla="*/ 515024 w 12192000"/>
              <a:gd name="connsiteY164" fmla="*/ 2179258 h 2237474"/>
              <a:gd name="connsiteX165" fmla="*/ 512278 w 12192000"/>
              <a:gd name="connsiteY165" fmla="*/ 2176369 h 2237474"/>
              <a:gd name="connsiteX166" fmla="*/ 480419 w 12192000"/>
              <a:gd name="connsiteY166" fmla="*/ 2167807 h 2237474"/>
              <a:gd name="connsiteX167" fmla="*/ 413835 w 12192000"/>
              <a:gd name="connsiteY167" fmla="*/ 2156783 h 2237474"/>
              <a:gd name="connsiteX168" fmla="*/ 376513 w 12192000"/>
              <a:gd name="connsiteY168" fmla="*/ 2154014 h 2237474"/>
              <a:gd name="connsiteX169" fmla="*/ 273386 w 12192000"/>
              <a:gd name="connsiteY169" fmla="*/ 2142551 h 2237474"/>
              <a:gd name="connsiteX170" fmla="*/ 169207 w 12192000"/>
              <a:gd name="connsiteY170" fmla="*/ 2128100 h 2237474"/>
              <a:gd name="connsiteX171" fmla="*/ 93149 w 12192000"/>
              <a:gd name="connsiteY171" fmla="*/ 2105324 h 2237474"/>
              <a:gd name="connsiteX172" fmla="*/ 88109 w 12192000"/>
              <a:gd name="connsiteY172" fmla="*/ 2106704 h 2237474"/>
              <a:gd name="connsiteX173" fmla="*/ 80022 w 12192000"/>
              <a:gd name="connsiteY173" fmla="*/ 2107254 h 2237474"/>
              <a:gd name="connsiteX174" fmla="*/ 79717 w 12192000"/>
              <a:gd name="connsiteY174" fmla="*/ 2107046 h 2237474"/>
              <a:gd name="connsiteX175" fmla="*/ 72352 w 12192000"/>
              <a:gd name="connsiteY175" fmla="*/ 2107991 h 2237474"/>
              <a:gd name="connsiteX176" fmla="*/ 37645 w 12192000"/>
              <a:gd name="connsiteY176" fmla="*/ 2115401 h 2237474"/>
              <a:gd name="connsiteX177" fmla="*/ 4572 w 12192000"/>
              <a:gd name="connsiteY177" fmla="*/ 2111091 h 2237474"/>
              <a:gd name="connsiteX178" fmla="*/ 0 w 12192000"/>
              <a:gd name="connsiteY178" fmla="*/ 2110468 h 2237474"/>
              <a:gd name="connsiteX179" fmla="*/ 0 w 12192000"/>
              <a:gd name="connsiteY17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578178 w 12192000"/>
              <a:gd name="connsiteY120" fmla="*/ 1990531 h 2237474"/>
              <a:gd name="connsiteX121" fmla="*/ 2476147 w 12192000"/>
              <a:gd name="connsiteY121" fmla="*/ 1998305 h 2237474"/>
              <a:gd name="connsiteX122" fmla="*/ 2373568 w 12192000"/>
              <a:gd name="connsiteY122" fmla="*/ 2003219 h 2237474"/>
              <a:gd name="connsiteX123" fmla="*/ 2287219 w 12192000"/>
              <a:gd name="connsiteY123" fmla="*/ 1998750 h 2237474"/>
              <a:gd name="connsiteX124" fmla="*/ 2243069 w 12192000"/>
              <a:gd name="connsiteY124" fmla="*/ 2015111 h 2237474"/>
              <a:gd name="connsiteX125" fmla="*/ 2186609 w 12192000"/>
              <a:gd name="connsiteY125" fmla="*/ 2008263 h 2237474"/>
              <a:gd name="connsiteX126" fmla="*/ 2164831 w 12192000"/>
              <a:gd name="connsiteY126" fmla="*/ 2010143 h 2237474"/>
              <a:gd name="connsiteX127" fmla="*/ 2152836 w 12192000"/>
              <a:gd name="connsiteY127" fmla="*/ 2010048 h 2237474"/>
              <a:gd name="connsiteX128" fmla="*/ 2117102 w 12192000"/>
              <a:gd name="connsiteY128" fmla="*/ 2023004 h 2237474"/>
              <a:gd name="connsiteX129" fmla="*/ 2111935 w 12192000"/>
              <a:gd name="connsiteY129" fmla="*/ 2023163 h 2237474"/>
              <a:gd name="connsiteX130" fmla="*/ 2089991 w 12192000"/>
              <a:gd name="connsiteY130" fmla="*/ 2034193 h 2237474"/>
              <a:gd name="connsiteX131" fmla="*/ 2058061 w 12192000"/>
              <a:gd name="connsiteY131" fmla="*/ 2047942 h 2237474"/>
              <a:gd name="connsiteX132" fmla="*/ 2055737 w 12192000"/>
              <a:gd name="connsiteY132" fmla="*/ 2047704 h 2237474"/>
              <a:gd name="connsiteX133" fmla="*/ 2042244 w 12192000"/>
              <a:gd name="connsiteY133" fmla="*/ 2055560 h 2237474"/>
              <a:gd name="connsiteX134" fmla="*/ 1976224 w 12192000"/>
              <a:gd name="connsiteY134" fmla="*/ 2074257 h 2237474"/>
              <a:gd name="connsiteX135" fmla="*/ 1877728 w 12192000"/>
              <a:gd name="connsiteY135" fmla="*/ 2101004 h 2237474"/>
              <a:gd name="connsiteX136" fmla="*/ 1759056 w 12192000"/>
              <a:gd name="connsiteY136" fmla="*/ 2125608 h 2237474"/>
              <a:gd name="connsiteX137" fmla="*/ 1637948 w 12192000"/>
              <a:gd name="connsiteY137" fmla="*/ 2172597 h 2237474"/>
              <a:gd name="connsiteX138" fmla="*/ 1434549 w 12192000"/>
              <a:gd name="connsiteY138" fmla="*/ 2234522 h 2237474"/>
              <a:gd name="connsiteX139" fmla="*/ 1398481 w 12192000"/>
              <a:gd name="connsiteY139" fmla="*/ 2237074 h 2237474"/>
              <a:gd name="connsiteX140" fmla="*/ 1398407 w 12192000"/>
              <a:gd name="connsiteY140" fmla="*/ 2237095 h 2237474"/>
              <a:gd name="connsiteX141" fmla="*/ 1370962 w 12192000"/>
              <a:gd name="connsiteY141" fmla="*/ 2237474 h 2237474"/>
              <a:gd name="connsiteX142" fmla="*/ 1356367 w 12192000"/>
              <a:gd name="connsiteY142" fmla="*/ 2235089 h 2237474"/>
              <a:gd name="connsiteX143" fmla="*/ 1324828 w 12192000"/>
              <a:gd name="connsiteY143" fmla="*/ 2231968 h 2237474"/>
              <a:gd name="connsiteX144" fmla="*/ 1297744 w 12192000"/>
              <a:gd name="connsiteY144" fmla="*/ 2235849 h 2237474"/>
              <a:gd name="connsiteX145" fmla="*/ 1286236 w 12192000"/>
              <a:gd name="connsiteY145" fmla="*/ 2233135 h 2237474"/>
              <a:gd name="connsiteX146" fmla="*/ 1283504 w 12192000"/>
              <a:gd name="connsiteY146" fmla="*/ 2233797 h 2237474"/>
              <a:gd name="connsiteX147" fmla="*/ 1279765 w 12192000"/>
              <a:gd name="connsiteY147" fmla="*/ 2229639 h 2237474"/>
              <a:gd name="connsiteX148" fmla="*/ 1195347 w 12192000"/>
              <a:gd name="connsiteY148" fmla="*/ 2212354 h 2237474"/>
              <a:gd name="connsiteX149" fmla="*/ 970251 w 12192000"/>
              <a:gd name="connsiteY149" fmla="*/ 2221029 h 2237474"/>
              <a:gd name="connsiteX150" fmla="*/ 812914 w 12192000"/>
              <a:gd name="connsiteY150" fmla="*/ 2202752 h 2237474"/>
              <a:gd name="connsiteX151" fmla="*/ 800195 w 12192000"/>
              <a:gd name="connsiteY151" fmla="*/ 2209407 h 2237474"/>
              <a:gd name="connsiteX152" fmla="*/ 784978 w 12192000"/>
              <a:gd name="connsiteY152" fmla="*/ 2212360 h 2237474"/>
              <a:gd name="connsiteX153" fmla="*/ 681987 w 12192000"/>
              <a:gd name="connsiteY153" fmla="*/ 2216757 h 2237474"/>
              <a:gd name="connsiteX154" fmla="*/ 669923 w 12192000"/>
              <a:gd name="connsiteY154" fmla="*/ 2211682 h 2237474"/>
              <a:gd name="connsiteX155" fmla="*/ 648680 w 12192000"/>
              <a:gd name="connsiteY155" fmla="*/ 2206229 h 2237474"/>
              <a:gd name="connsiteX156" fmla="*/ 597225 w 12192000"/>
              <a:gd name="connsiteY156" fmla="*/ 2180999 h 2237474"/>
              <a:gd name="connsiteX157" fmla="*/ 558449 w 12192000"/>
              <a:gd name="connsiteY157" fmla="*/ 2182346 h 2237474"/>
              <a:gd name="connsiteX158" fmla="*/ 550517 w 12192000"/>
              <a:gd name="connsiteY158" fmla="*/ 2182060 h 2237474"/>
              <a:gd name="connsiteX159" fmla="*/ 550309 w 12192000"/>
              <a:gd name="connsiteY159" fmla="*/ 2181825 h 2237474"/>
              <a:gd name="connsiteX160" fmla="*/ 541836 w 12192000"/>
              <a:gd name="connsiteY160" fmla="*/ 2181063 h 2237474"/>
              <a:gd name="connsiteX161" fmla="*/ 536057 w 12192000"/>
              <a:gd name="connsiteY161" fmla="*/ 2181537 h 2237474"/>
              <a:gd name="connsiteX162" fmla="*/ 520671 w 12192000"/>
              <a:gd name="connsiteY162" fmla="*/ 2180980 h 2237474"/>
              <a:gd name="connsiteX163" fmla="*/ 515024 w 12192000"/>
              <a:gd name="connsiteY163" fmla="*/ 2179258 h 2237474"/>
              <a:gd name="connsiteX164" fmla="*/ 512278 w 12192000"/>
              <a:gd name="connsiteY164" fmla="*/ 2176369 h 2237474"/>
              <a:gd name="connsiteX165" fmla="*/ 480419 w 12192000"/>
              <a:gd name="connsiteY165" fmla="*/ 2167807 h 2237474"/>
              <a:gd name="connsiteX166" fmla="*/ 413835 w 12192000"/>
              <a:gd name="connsiteY166" fmla="*/ 2156783 h 2237474"/>
              <a:gd name="connsiteX167" fmla="*/ 376513 w 12192000"/>
              <a:gd name="connsiteY167" fmla="*/ 2154014 h 2237474"/>
              <a:gd name="connsiteX168" fmla="*/ 273386 w 12192000"/>
              <a:gd name="connsiteY168" fmla="*/ 2142551 h 2237474"/>
              <a:gd name="connsiteX169" fmla="*/ 169207 w 12192000"/>
              <a:gd name="connsiteY169" fmla="*/ 2128100 h 2237474"/>
              <a:gd name="connsiteX170" fmla="*/ 93149 w 12192000"/>
              <a:gd name="connsiteY170" fmla="*/ 2105324 h 2237474"/>
              <a:gd name="connsiteX171" fmla="*/ 88109 w 12192000"/>
              <a:gd name="connsiteY171" fmla="*/ 2106704 h 2237474"/>
              <a:gd name="connsiteX172" fmla="*/ 80022 w 12192000"/>
              <a:gd name="connsiteY172" fmla="*/ 2107254 h 2237474"/>
              <a:gd name="connsiteX173" fmla="*/ 79717 w 12192000"/>
              <a:gd name="connsiteY173" fmla="*/ 2107046 h 2237474"/>
              <a:gd name="connsiteX174" fmla="*/ 72352 w 12192000"/>
              <a:gd name="connsiteY174" fmla="*/ 2107991 h 2237474"/>
              <a:gd name="connsiteX175" fmla="*/ 37645 w 12192000"/>
              <a:gd name="connsiteY175" fmla="*/ 2115401 h 2237474"/>
              <a:gd name="connsiteX176" fmla="*/ 4572 w 12192000"/>
              <a:gd name="connsiteY176" fmla="*/ 2111091 h 2237474"/>
              <a:gd name="connsiteX177" fmla="*/ 0 w 12192000"/>
              <a:gd name="connsiteY177" fmla="*/ 2110468 h 2237474"/>
              <a:gd name="connsiteX178" fmla="*/ 0 w 12192000"/>
              <a:gd name="connsiteY17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48661 w 12192000"/>
              <a:gd name="connsiteY116" fmla="*/ 1986122 h 2237474"/>
              <a:gd name="connsiteX117" fmla="*/ 2718916 w 12192000"/>
              <a:gd name="connsiteY117" fmla="*/ 1990867 h 2237474"/>
              <a:gd name="connsiteX118" fmla="*/ 2713522 w 12192000"/>
              <a:gd name="connsiteY118" fmla="*/ 1990173 h 2237474"/>
              <a:gd name="connsiteX119" fmla="*/ 2578178 w 12192000"/>
              <a:gd name="connsiteY119" fmla="*/ 1990531 h 2237474"/>
              <a:gd name="connsiteX120" fmla="*/ 2476147 w 12192000"/>
              <a:gd name="connsiteY120" fmla="*/ 1998305 h 2237474"/>
              <a:gd name="connsiteX121" fmla="*/ 2373568 w 12192000"/>
              <a:gd name="connsiteY121" fmla="*/ 2003219 h 2237474"/>
              <a:gd name="connsiteX122" fmla="*/ 2287219 w 12192000"/>
              <a:gd name="connsiteY122" fmla="*/ 1998750 h 2237474"/>
              <a:gd name="connsiteX123" fmla="*/ 2243069 w 12192000"/>
              <a:gd name="connsiteY123" fmla="*/ 2015111 h 2237474"/>
              <a:gd name="connsiteX124" fmla="*/ 2186609 w 12192000"/>
              <a:gd name="connsiteY124" fmla="*/ 2008263 h 2237474"/>
              <a:gd name="connsiteX125" fmla="*/ 2164831 w 12192000"/>
              <a:gd name="connsiteY125" fmla="*/ 2010143 h 2237474"/>
              <a:gd name="connsiteX126" fmla="*/ 2152836 w 12192000"/>
              <a:gd name="connsiteY126" fmla="*/ 2010048 h 2237474"/>
              <a:gd name="connsiteX127" fmla="*/ 2117102 w 12192000"/>
              <a:gd name="connsiteY127" fmla="*/ 2023004 h 2237474"/>
              <a:gd name="connsiteX128" fmla="*/ 2111935 w 12192000"/>
              <a:gd name="connsiteY128" fmla="*/ 2023163 h 2237474"/>
              <a:gd name="connsiteX129" fmla="*/ 2089991 w 12192000"/>
              <a:gd name="connsiteY129" fmla="*/ 2034193 h 2237474"/>
              <a:gd name="connsiteX130" fmla="*/ 2058061 w 12192000"/>
              <a:gd name="connsiteY130" fmla="*/ 2047942 h 2237474"/>
              <a:gd name="connsiteX131" fmla="*/ 2055737 w 12192000"/>
              <a:gd name="connsiteY131" fmla="*/ 2047704 h 2237474"/>
              <a:gd name="connsiteX132" fmla="*/ 2042244 w 12192000"/>
              <a:gd name="connsiteY132" fmla="*/ 2055560 h 2237474"/>
              <a:gd name="connsiteX133" fmla="*/ 1976224 w 12192000"/>
              <a:gd name="connsiteY133" fmla="*/ 2074257 h 2237474"/>
              <a:gd name="connsiteX134" fmla="*/ 1877728 w 12192000"/>
              <a:gd name="connsiteY134" fmla="*/ 2101004 h 2237474"/>
              <a:gd name="connsiteX135" fmla="*/ 1759056 w 12192000"/>
              <a:gd name="connsiteY135" fmla="*/ 2125608 h 2237474"/>
              <a:gd name="connsiteX136" fmla="*/ 1637948 w 12192000"/>
              <a:gd name="connsiteY136" fmla="*/ 2172597 h 2237474"/>
              <a:gd name="connsiteX137" fmla="*/ 1434549 w 12192000"/>
              <a:gd name="connsiteY137" fmla="*/ 2234522 h 2237474"/>
              <a:gd name="connsiteX138" fmla="*/ 1398481 w 12192000"/>
              <a:gd name="connsiteY138" fmla="*/ 2237074 h 2237474"/>
              <a:gd name="connsiteX139" fmla="*/ 1398407 w 12192000"/>
              <a:gd name="connsiteY139" fmla="*/ 2237095 h 2237474"/>
              <a:gd name="connsiteX140" fmla="*/ 1370962 w 12192000"/>
              <a:gd name="connsiteY140" fmla="*/ 2237474 h 2237474"/>
              <a:gd name="connsiteX141" fmla="*/ 1356367 w 12192000"/>
              <a:gd name="connsiteY141" fmla="*/ 2235089 h 2237474"/>
              <a:gd name="connsiteX142" fmla="*/ 1324828 w 12192000"/>
              <a:gd name="connsiteY142" fmla="*/ 2231968 h 2237474"/>
              <a:gd name="connsiteX143" fmla="*/ 1297744 w 12192000"/>
              <a:gd name="connsiteY143" fmla="*/ 2235849 h 2237474"/>
              <a:gd name="connsiteX144" fmla="*/ 1286236 w 12192000"/>
              <a:gd name="connsiteY144" fmla="*/ 2233135 h 2237474"/>
              <a:gd name="connsiteX145" fmla="*/ 1283504 w 12192000"/>
              <a:gd name="connsiteY145" fmla="*/ 2233797 h 2237474"/>
              <a:gd name="connsiteX146" fmla="*/ 1279765 w 12192000"/>
              <a:gd name="connsiteY146" fmla="*/ 2229639 h 2237474"/>
              <a:gd name="connsiteX147" fmla="*/ 1195347 w 12192000"/>
              <a:gd name="connsiteY147" fmla="*/ 2212354 h 2237474"/>
              <a:gd name="connsiteX148" fmla="*/ 970251 w 12192000"/>
              <a:gd name="connsiteY148" fmla="*/ 2221029 h 2237474"/>
              <a:gd name="connsiteX149" fmla="*/ 812914 w 12192000"/>
              <a:gd name="connsiteY149" fmla="*/ 2202752 h 2237474"/>
              <a:gd name="connsiteX150" fmla="*/ 800195 w 12192000"/>
              <a:gd name="connsiteY150" fmla="*/ 2209407 h 2237474"/>
              <a:gd name="connsiteX151" fmla="*/ 784978 w 12192000"/>
              <a:gd name="connsiteY151" fmla="*/ 2212360 h 2237474"/>
              <a:gd name="connsiteX152" fmla="*/ 681987 w 12192000"/>
              <a:gd name="connsiteY152" fmla="*/ 2216757 h 2237474"/>
              <a:gd name="connsiteX153" fmla="*/ 669923 w 12192000"/>
              <a:gd name="connsiteY153" fmla="*/ 2211682 h 2237474"/>
              <a:gd name="connsiteX154" fmla="*/ 648680 w 12192000"/>
              <a:gd name="connsiteY154" fmla="*/ 2206229 h 2237474"/>
              <a:gd name="connsiteX155" fmla="*/ 597225 w 12192000"/>
              <a:gd name="connsiteY155" fmla="*/ 2180999 h 2237474"/>
              <a:gd name="connsiteX156" fmla="*/ 558449 w 12192000"/>
              <a:gd name="connsiteY156" fmla="*/ 2182346 h 2237474"/>
              <a:gd name="connsiteX157" fmla="*/ 550517 w 12192000"/>
              <a:gd name="connsiteY157" fmla="*/ 2182060 h 2237474"/>
              <a:gd name="connsiteX158" fmla="*/ 550309 w 12192000"/>
              <a:gd name="connsiteY158" fmla="*/ 2181825 h 2237474"/>
              <a:gd name="connsiteX159" fmla="*/ 541836 w 12192000"/>
              <a:gd name="connsiteY159" fmla="*/ 2181063 h 2237474"/>
              <a:gd name="connsiteX160" fmla="*/ 536057 w 12192000"/>
              <a:gd name="connsiteY160" fmla="*/ 2181537 h 2237474"/>
              <a:gd name="connsiteX161" fmla="*/ 520671 w 12192000"/>
              <a:gd name="connsiteY161" fmla="*/ 2180980 h 2237474"/>
              <a:gd name="connsiteX162" fmla="*/ 515024 w 12192000"/>
              <a:gd name="connsiteY162" fmla="*/ 2179258 h 2237474"/>
              <a:gd name="connsiteX163" fmla="*/ 512278 w 12192000"/>
              <a:gd name="connsiteY163" fmla="*/ 2176369 h 2237474"/>
              <a:gd name="connsiteX164" fmla="*/ 480419 w 12192000"/>
              <a:gd name="connsiteY164" fmla="*/ 2167807 h 2237474"/>
              <a:gd name="connsiteX165" fmla="*/ 413835 w 12192000"/>
              <a:gd name="connsiteY165" fmla="*/ 2156783 h 2237474"/>
              <a:gd name="connsiteX166" fmla="*/ 376513 w 12192000"/>
              <a:gd name="connsiteY166" fmla="*/ 2154014 h 2237474"/>
              <a:gd name="connsiteX167" fmla="*/ 273386 w 12192000"/>
              <a:gd name="connsiteY167" fmla="*/ 2142551 h 2237474"/>
              <a:gd name="connsiteX168" fmla="*/ 169207 w 12192000"/>
              <a:gd name="connsiteY168" fmla="*/ 2128100 h 2237474"/>
              <a:gd name="connsiteX169" fmla="*/ 93149 w 12192000"/>
              <a:gd name="connsiteY169" fmla="*/ 2105324 h 2237474"/>
              <a:gd name="connsiteX170" fmla="*/ 88109 w 12192000"/>
              <a:gd name="connsiteY170" fmla="*/ 2106704 h 2237474"/>
              <a:gd name="connsiteX171" fmla="*/ 80022 w 12192000"/>
              <a:gd name="connsiteY171" fmla="*/ 2107254 h 2237474"/>
              <a:gd name="connsiteX172" fmla="*/ 79717 w 12192000"/>
              <a:gd name="connsiteY172" fmla="*/ 2107046 h 2237474"/>
              <a:gd name="connsiteX173" fmla="*/ 72352 w 12192000"/>
              <a:gd name="connsiteY173" fmla="*/ 2107991 h 2237474"/>
              <a:gd name="connsiteX174" fmla="*/ 37645 w 12192000"/>
              <a:gd name="connsiteY174" fmla="*/ 2115401 h 2237474"/>
              <a:gd name="connsiteX175" fmla="*/ 4572 w 12192000"/>
              <a:gd name="connsiteY175" fmla="*/ 2111091 h 2237474"/>
              <a:gd name="connsiteX176" fmla="*/ 0 w 12192000"/>
              <a:gd name="connsiteY176" fmla="*/ 2110468 h 2237474"/>
              <a:gd name="connsiteX177" fmla="*/ 0 w 12192000"/>
              <a:gd name="connsiteY17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18916 w 12192000"/>
              <a:gd name="connsiteY116" fmla="*/ 1990867 h 2237474"/>
              <a:gd name="connsiteX117" fmla="*/ 2713522 w 12192000"/>
              <a:gd name="connsiteY117" fmla="*/ 1990173 h 2237474"/>
              <a:gd name="connsiteX118" fmla="*/ 2578178 w 12192000"/>
              <a:gd name="connsiteY118" fmla="*/ 1990531 h 2237474"/>
              <a:gd name="connsiteX119" fmla="*/ 2476147 w 12192000"/>
              <a:gd name="connsiteY119" fmla="*/ 1998305 h 2237474"/>
              <a:gd name="connsiteX120" fmla="*/ 2373568 w 12192000"/>
              <a:gd name="connsiteY120" fmla="*/ 2003219 h 2237474"/>
              <a:gd name="connsiteX121" fmla="*/ 2287219 w 12192000"/>
              <a:gd name="connsiteY121" fmla="*/ 1998750 h 2237474"/>
              <a:gd name="connsiteX122" fmla="*/ 2243069 w 12192000"/>
              <a:gd name="connsiteY122" fmla="*/ 2015111 h 2237474"/>
              <a:gd name="connsiteX123" fmla="*/ 2186609 w 12192000"/>
              <a:gd name="connsiteY123" fmla="*/ 2008263 h 2237474"/>
              <a:gd name="connsiteX124" fmla="*/ 2164831 w 12192000"/>
              <a:gd name="connsiteY124" fmla="*/ 2010143 h 2237474"/>
              <a:gd name="connsiteX125" fmla="*/ 2152836 w 12192000"/>
              <a:gd name="connsiteY125" fmla="*/ 2010048 h 2237474"/>
              <a:gd name="connsiteX126" fmla="*/ 2117102 w 12192000"/>
              <a:gd name="connsiteY126" fmla="*/ 2023004 h 2237474"/>
              <a:gd name="connsiteX127" fmla="*/ 2111935 w 12192000"/>
              <a:gd name="connsiteY127" fmla="*/ 2023163 h 2237474"/>
              <a:gd name="connsiteX128" fmla="*/ 2089991 w 12192000"/>
              <a:gd name="connsiteY128" fmla="*/ 2034193 h 2237474"/>
              <a:gd name="connsiteX129" fmla="*/ 2058061 w 12192000"/>
              <a:gd name="connsiteY129" fmla="*/ 2047942 h 2237474"/>
              <a:gd name="connsiteX130" fmla="*/ 2055737 w 12192000"/>
              <a:gd name="connsiteY130" fmla="*/ 2047704 h 2237474"/>
              <a:gd name="connsiteX131" fmla="*/ 2042244 w 12192000"/>
              <a:gd name="connsiteY131" fmla="*/ 2055560 h 2237474"/>
              <a:gd name="connsiteX132" fmla="*/ 1976224 w 12192000"/>
              <a:gd name="connsiteY132" fmla="*/ 2074257 h 2237474"/>
              <a:gd name="connsiteX133" fmla="*/ 1877728 w 12192000"/>
              <a:gd name="connsiteY133" fmla="*/ 2101004 h 2237474"/>
              <a:gd name="connsiteX134" fmla="*/ 1759056 w 12192000"/>
              <a:gd name="connsiteY134" fmla="*/ 2125608 h 2237474"/>
              <a:gd name="connsiteX135" fmla="*/ 1637948 w 12192000"/>
              <a:gd name="connsiteY135" fmla="*/ 2172597 h 2237474"/>
              <a:gd name="connsiteX136" fmla="*/ 1434549 w 12192000"/>
              <a:gd name="connsiteY136" fmla="*/ 2234522 h 2237474"/>
              <a:gd name="connsiteX137" fmla="*/ 1398481 w 12192000"/>
              <a:gd name="connsiteY137" fmla="*/ 2237074 h 2237474"/>
              <a:gd name="connsiteX138" fmla="*/ 1398407 w 12192000"/>
              <a:gd name="connsiteY138" fmla="*/ 2237095 h 2237474"/>
              <a:gd name="connsiteX139" fmla="*/ 1370962 w 12192000"/>
              <a:gd name="connsiteY139" fmla="*/ 2237474 h 2237474"/>
              <a:gd name="connsiteX140" fmla="*/ 1356367 w 12192000"/>
              <a:gd name="connsiteY140" fmla="*/ 2235089 h 2237474"/>
              <a:gd name="connsiteX141" fmla="*/ 1324828 w 12192000"/>
              <a:gd name="connsiteY141" fmla="*/ 2231968 h 2237474"/>
              <a:gd name="connsiteX142" fmla="*/ 1297744 w 12192000"/>
              <a:gd name="connsiteY142" fmla="*/ 2235849 h 2237474"/>
              <a:gd name="connsiteX143" fmla="*/ 1286236 w 12192000"/>
              <a:gd name="connsiteY143" fmla="*/ 2233135 h 2237474"/>
              <a:gd name="connsiteX144" fmla="*/ 1283504 w 12192000"/>
              <a:gd name="connsiteY144" fmla="*/ 2233797 h 2237474"/>
              <a:gd name="connsiteX145" fmla="*/ 1279765 w 12192000"/>
              <a:gd name="connsiteY145" fmla="*/ 2229639 h 2237474"/>
              <a:gd name="connsiteX146" fmla="*/ 1195347 w 12192000"/>
              <a:gd name="connsiteY146" fmla="*/ 2212354 h 2237474"/>
              <a:gd name="connsiteX147" fmla="*/ 970251 w 12192000"/>
              <a:gd name="connsiteY147" fmla="*/ 2221029 h 2237474"/>
              <a:gd name="connsiteX148" fmla="*/ 812914 w 12192000"/>
              <a:gd name="connsiteY148" fmla="*/ 2202752 h 2237474"/>
              <a:gd name="connsiteX149" fmla="*/ 800195 w 12192000"/>
              <a:gd name="connsiteY149" fmla="*/ 2209407 h 2237474"/>
              <a:gd name="connsiteX150" fmla="*/ 784978 w 12192000"/>
              <a:gd name="connsiteY150" fmla="*/ 2212360 h 2237474"/>
              <a:gd name="connsiteX151" fmla="*/ 681987 w 12192000"/>
              <a:gd name="connsiteY151" fmla="*/ 2216757 h 2237474"/>
              <a:gd name="connsiteX152" fmla="*/ 669923 w 12192000"/>
              <a:gd name="connsiteY152" fmla="*/ 2211682 h 2237474"/>
              <a:gd name="connsiteX153" fmla="*/ 648680 w 12192000"/>
              <a:gd name="connsiteY153" fmla="*/ 2206229 h 2237474"/>
              <a:gd name="connsiteX154" fmla="*/ 597225 w 12192000"/>
              <a:gd name="connsiteY154" fmla="*/ 2180999 h 2237474"/>
              <a:gd name="connsiteX155" fmla="*/ 558449 w 12192000"/>
              <a:gd name="connsiteY155" fmla="*/ 2182346 h 2237474"/>
              <a:gd name="connsiteX156" fmla="*/ 550517 w 12192000"/>
              <a:gd name="connsiteY156" fmla="*/ 2182060 h 2237474"/>
              <a:gd name="connsiteX157" fmla="*/ 550309 w 12192000"/>
              <a:gd name="connsiteY157" fmla="*/ 2181825 h 2237474"/>
              <a:gd name="connsiteX158" fmla="*/ 541836 w 12192000"/>
              <a:gd name="connsiteY158" fmla="*/ 2181063 h 2237474"/>
              <a:gd name="connsiteX159" fmla="*/ 536057 w 12192000"/>
              <a:gd name="connsiteY159" fmla="*/ 2181537 h 2237474"/>
              <a:gd name="connsiteX160" fmla="*/ 520671 w 12192000"/>
              <a:gd name="connsiteY160" fmla="*/ 2180980 h 2237474"/>
              <a:gd name="connsiteX161" fmla="*/ 515024 w 12192000"/>
              <a:gd name="connsiteY161" fmla="*/ 2179258 h 2237474"/>
              <a:gd name="connsiteX162" fmla="*/ 512278 w 12192000"/>
              <a:gd name="connsiteY162" fmla="*/ 2176369 h 2237474"/>
              <a:gd name="connsiteX163" fmla="*/ 480419 w 12192000"/>
              <a:gd name="connsiteY163" fmla="*/ 2167807 h 2237474"/>
              <a:gd name="connsiteX164" fmla="*/ 413835 w 12192000"/>
              <a:gd name="connsiteY164" fmla="*/ 2156783 h 2237474"/>
              <a:gd name="connsiteX165" fmla="*/ 376513 w 12192000"/>
              <a:gd name="connsiteY165" fmla="*/ 2154014 h 2237474"/>
              <a:gd name="connsiteX166" fmla="*/ 273386 w 12192000"/>
              <a:gd name="connsiteY166" fmla="*/ 2142551 h 2237474"/>
              <a:gd name="connsiteX167" fmla="*/ 169207 w 12192000"/>
              <a:gd name="connsiteY167" fmla="*/ 2128100 h 2237474"/>
              <a:gd name="connsiteX168" fmla="*/ 93149 w 12192000"/>
              <a:gd name="connsiteY168" fmla="*/ 2105324 h 2237474"/>
              <a:gd name="connsiteX169" fmla="*/ 88109 w 12192000"/>
              <a:gd name="connsiteY169" fmla="*/ 2106704 h 2237474"/>
              <a:gd name="connsiteX170" fmla="*/ 80022 w 12192000"/>
              <a:gd name="connsiteY170" fmla="*/ 2107254 h 2237474"/>
              <a:gd name="connsiteX171" fmla="*/ 79717 w 12192000"/>
              <a:gd name="connsiteY171" fmla="*/ 2107046 h 2237474"/>
              <a:gd name="connsiteX172" fmla="*/ 72352 w 12192000"/>
              <a:gd name="connsiteY172" fmla="*/ 2107991 h 2237474"/>
              <a:gd name="connsiteX173" fmla="*/ 37645 w 12192000"/>
              <a:gd name="connsiteY173" fmla="*/ 2115401 h 2237474"/>
              <a:gd name="connsiteX174" fmla="*/ 4572 w 12192000"/>
              <a:gd name="connsiteY174" fmla="*/ 2111091 h 2237474"/>
              <a:gd name="connsiteX175" fmla="*/ 0 w 12192000"/>
              <a:gd name="connsiteY175" fmla="*/ 2110468 h 2237474"/>
              <a:gd name="connsiteX176" fmla="*/ 0 w 12192000"/>
              <a:gd name="connsiteY17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18916 w 12192000"/>
              <a:gd name="connsiteY115" fmla="*/ 1990867 h 2237474"/>
              <a:gd name="connsiteX116" fmla="*/ 2713522 w 12192000"/>
              <a:gd name="connsiteY116" fmla="*/ 1990173 h 2237474"/>
              <a:gd name="connsiteX117" fmla="*/ 2578178 w 12192000"/>
              <a:gd name="connsiteY117" fmla="*/ 1990531 h 2237474"/>
              <a:gd name="connsiteX118" fmla="*/ 2476147 w 12192000"/>
              <a:gd name="connsiteY118" fmla="*/ 1998305 h 2237474"/>
              <a:gd name="connsiteX119" fmla="*/ 2373568 w 12192000"/>
              <a:gd name="connsiteY119" fmla="*/ 2003219 h 2237474"/>
              <a:gd name="connsiteX120" fmla="*/ 2287219 w 12192000"/>
              <a:gd name="connsiteY120" fmla="*/ 1998750 h 2237474"/>
              <a:gd name="connsiteX121" fmla="*/ 2243069 w 12192000"/>
              <a:gd name="connsiteY121" fmla="*/ 2015111 h 2237474"/>
              <a:gd name="connsiteX122" fmla="*/ 2186609 w 12192000"/>
              <a:gd name="connsiteY122" fmla="*/ 2008263 h 2237474"/>
              <a:gd name="connsiteX123" fmla="*/ 2164831 w 12192000"/>
              <a:gd name="connsiteY123" fmla="*/ 2010143 h 2237474"/>
              <a:gd name="connsiteX124" fmla="*/ 2152836 w 12192000"/>
              <a:gd name="connsiteY124" fmla="*/ 2010048 h 2237474"/>
              <a:gd name="connsiteX125" fmla="*/ 2117102 w 12192000"/>
              <a:gd name="connsiteY125" fmla="*/ 2023004 h 2237474"/>
              <a:gd name="connsiteX126" fmla="*/ 2111935 w 12192000"/>
              <a:gd name="connsiteY126" fmla="*/ 2023163 h 2237474"/>
              <a:gd name="connsiteX127" fmla="*/ 2089991 w 12192000"/>
              <a:gd name="connsiteY127" fmla="*/ 2034193 h 2237474"/>
              <a:gd name="connsiteX128" fmla="*/ 2058061 w 12192000"/>
              <a:gd name="connsiteY128" fmla="*/ 2047942 h 2237474"/>
              <a:gd name="connsiteX129" fmla="*/ 2055737 w 12192000"/>
              <a:gd name="connsiteY129" fmla="*/ 2047704 h 2237474"/>
              <a:gd name="connsiteX130" fmla="*/ 2042244 w 12192000"/>
              <a:gd name="connsiteY130" fmla="*/ 2055560 h 2237474"/>
              <a:gd name="connsiteX131" fmla="*/ 1976224 w 12192000"/>
              <a:gd name="connsiteY131" fmla="*/ 2074257 h 2237474"/>
              <a:gd name="connsiteX132" fmla="*/ 1877728 w 12192000"/>
              <a:gd name="connsiteY132" fmla="*/ 2101004 h 2237474"/>
              <a:gd name="connsiteX133" fmla="*/ 1759056 w 12192000"/>
              <a:gd name="connsiteY133" fmla="*/ 2125608 h 2237474"/>
              <a:gd name="connsiteX134" fmla="*/ 1637948 w 12192000"/>
              <a:gd name="connsiteY134" fmla="*/ 2172597 h 2237474"/>
              <a:gd name="connsiteX135" fmla="*/ 1434549 w 12192000"/>
              <a:gd name="connsiteY135" fmla="*/ 2234522 h 2237474"/>
              <a:gd name="connsiteX136" fmla="*/ 1398481 w 12192000"/>
              <a:gd name="connsiteY136" fmla="*/ 2237074 h 2237474"/>
              <a:gd name="connsiteX137" fmla="*/ 1398407 w 12192000"/>
              <a:gd name="connsiteY137" fmla="*/ 2237095 h 2237474"/>
              <a:gd name="connsiteX138" fmla="*/ 1370962 w 12192000"/>
              <a:gd name="connsiteY138" fmla="*/ 2237474 h 2237474"/>
              <a:gd name="connsiteX139" fmla="*/ 1356367 w 12192000"/>
              <a:gd name="connsiteY139" fmla="*/ 2235089 h 2237474"/>
              <a:gd name="connsiteX140" fmla="*/ 1324828 w 12192000"/>
              <a:gd name="connsiteY140" fmla="*/ 2231968 h 2237474"/>
              <a:gd name="connsiteX141" fmla="*/ 1297744 w 12192000"/>
              <a:gd name="connsiteY141" fmla="*/ 2235849 h 2237474"/>
              <a:gd name="connsiteX142" fmla="*/ 1286236 w 12192000"/>
              <a:gd name="connsiteY142" fmla="*/ 2233135 h 2237474"/>
              <a:gd name="connsiteX143" fmla="*/ 1283504 w 12192000"/>
              <a:gd name="connsiteY143" fmla="*/ 2233797 h 2237474"/>
              <a:gd name="connsiteX144" fmla="*/ 1279765 w 12192000"/>
              <a:gd name="connsiteY144" fmla="*/ 2229639 h 2237474"/>
              <a:gd name="connsiteX145" fmla="*/ 1195347 w 12192000"/>
              <a:gd name="connsiteY145" fmla="*/ 2212354 h 2237474"/>
              <a:gd name="connsiteX146" fmla="*/ 970251 w 12192000"/>
              <a:gd name="connsiteY146" fmla="*/ 2221029 h 2237474"/>
              <a:gd name="connsiteX147" fmla="*/ 812914 w 12192000"/>
              <a:gd name="connsiteY147" fmla="*/ 2202752 h 2237474"/>
              <a:gd name="connsiteX148" fmla="*/ 800195 w 12192000"/>
              <a:gd name="connsiteY148" fmla="*/ 2209407 h 2237474"/>
              <a:gd name="connsiteX149" fmla="*/ 784978 w 12192000"/>
              <a:gd name="connsiteY149" fmla="*/ 2212360 h 2237474"/>
              <a:gd name="connsiteX150" fmla="*/ 681987 w 12192000"/>
              <a:gd name="connsiteY150" fmla="*/ 2216757 h 2237474"/>
              <a:gd name="connsiteX151" fmla="*/ 669923 w 12192000"/>
              <a:gd name="connsiteY151" fmla="*/ 2211682 h 2237474"/>
              <a:gd name="connsiteX152" fmla="*/ 648680 w 12192000"/>
              <a:gd name="connsiteY152" fmla="*/ 2206229 h 2237474"/>
              <a:gd name="connsiteX153" fmla="*/ 597225 w 12192000"/>
              <a:gd name="connsiteY153" fmla="*/ 2180999 h 2237474"/>
              <a:gd name="connsiteX154" fmla="*/ 558449 w 12192000"/>
              <a:gd name="connsiteY154" fmla="*/ 2182346 h 2237474"/>
              <a:gd name="connsiteX155" fmla="*/ 550517 w 12192000"/>
              <a:gd name="connsiteY155" fmla="*/ 2182060 h 2237474"/>
              <a:gd name="connsiteX156" fmla="*/ 550309 w 12192000"/>
              <a:gd name="connsiteY156" fmla="*/ 2181825 h 2237474"/>
              <a:gd name="connsiteX157" fmla="*/ 541836 w 12192000"/>
              <a:gd name="connsiteY157" fmla="*/ 2181063 h 2237474"/>
              <a:gd name="connsiteX158" fmla="*/ 536057 w 12192000"/>
              <a:gd name="connsiteY158" fmla="*/ 2181537 h 2237474"/>
              <a:gd name="connsiteX159" fmla="*/ 520671 w 12192000"/>
              <a:gd name="connsiteY159" fmla="*/ 2180980 h 2237474"/>
              <a:gd name="connsiteX160" fmla="*/ 515024 w 12192000"/>
              <a:gd name="connsiteY160" fmla="*/ 2179258 h 2237474"/>
              <a:gd name="connsiteX161" fmla="*/ 512278 w 12192000"/>
              <a:gd name="connsiteY161" fmla="*/ 2176369 h 2237474"/>
              <a:gd name="connsiteX162" fmla="*/ 480419 w 12192000"/>
              <a:gd name="connsiteY162" fmla="*/ 2167807 h 2237474"/>
              <a:gd name="connsiteX163" fmla="*/ 413835 w 12192000"/>
              <a:gd name="connsiteY163" fmla="*/ 2156783 h 2237474"/>
              <a:gd name="connsiteX164" fmla="*/ 376513 w 12192000"/>
              <a:gd name="connsiteY164" fmla="*/ 2154014 h 2237474"/>
              <a:gd name="connsiteX165" fmla="*/ 273386 w 12192000"/>
              <a:gd name="connsiteY165" fmla="*/ 2142551 h 2237474"/>
              <a:gd name="connsiteX166" fmla="*/ 169207 w 12192000"/>
              <a:gd name="connsiteY166" fmla="*/ 2128100 h 2237474"/>
              <a:gd name="connsiteX167" fmla="*/ 93149 w 12192000"/>
              <a:gd name="connsiteY167" fmla="*/ 2105324 h 2237474"/>
              <a:gd name="connsiteX168" fmla="*/ 88109 w 12192000"/>
              <a:gd name="connsiteY168" fmla="*/ 2106704 h 2237474"/>
              <a:gd name="connsiteX169" fmla="*/ 80022 w 12192000"/>
              <a:gd name="connsiteY169" fmla="*/ 2107254 h 2237474"/>
              <a:gd name="connsiteX170" fmla="*/ 79717 w 12192000"/>
              <a:gd name="connsiteY170" fmla="*/ 2107046 h 2237474"/>
              <a:gd name="connsiteX171" fmla="*/ 72352 w 12192000"/>
              <a:gd name="connsiteY171" fmla="*/ 2107991 h 2237474"/>
              <a:gd name="connsiteX172" fmla="*/ 37645 w 12192000"/>
              <a:gd name="connsiteY172" fmla="*/ 2115401 h 2237474"/>
              <a:gd name="connsiteX173" fmla="*/ 4572 w 12192000"/>
              <a:gd name="connsiteY173" fmla="*/ 2111091 h 2237474"/>
              <a:gd name="connsiteX174" fmla="*/ 0 w 12192000"/>
              <a:gd name="connsiteY174" fmla="*/ 2110468 h 2237474"/>
              <a:gd name="connsiteX175" fmla="*/ 0 w 12192000"/>
              <a:gd name="connsiteY17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83504 w 12192000"/>
              <a:gd name="connsiteY142" fmla="*/ 2233797 h 2237474"/>
              <a:gd name="connsiteX143" fmla="*/ 1279765 w 12192000"/>
              <a:gd name="connsiteY143" fmla="*/ 2229639 h 2237474"/>
              <a:gd name="connsiteX144" fmla="*/ 1195347 w 12192000"/>
              <a:gd name="connsiteY144" fmla="*/ 2212354 h 2237474"/>
              <a:gd name="connsiteX145" fmla="*/ 970251 w 12192000"/>
              <a:gd name="connsiteY145" fmla="*/ 2221029 h 2237474"/>
              <a:gd name="connsiteX146" fmla="*/ 812914 w 12192000"/>
              <a:gd name="connsiteY146" fmla="*/ 2202752 h 2237474"/>
              <a:gd name="connsiteX147" fmla="*/ 800195 w 12192000"/>
              <a:gd name="connsiteY147" fmla="*/ 2209407 h 2237474"/>
              <a:gd name="connsiteX148" fmla="*/ 784978 w 12192000"/>
              <a:gd name="connsiteY148" fmla="*/ 2212360 h 2237474"/>
              <a:gd name="connsiteX149" fmla="*/ 681987 w 12192000"/>
              <a:gd name="connsiteY149" fmla="*/ 2216757 h 2237474"/>
              <a:gd name="connsiteX150" fmla="*/ 669923 w 12192000"/>
              <a:gd name="connsiteY150" fmla="*/ 2211682 h 2237474"/>
              <a:gd name="connsiteX151" fmla="*/ 648680 w 12192000"/>
              <a:gd name="connsiteY151" fmla="*/ 2206229 h 2237474"/>
              <a:gd name="connsiteX152" fmla="*/ 597225 w 12192000"/>
              <a:gd name="connsiteY152" fmla="*/ 2180999 h 2237474"/>
              <a:gd name="connsiteX153" fmla="*/ 558449 w 12192000"/>
              <a:gd name="connsiteY153" fmla="*/ 2182346 h 2237474"/>
              <a:gd name="connsiteX154" fmla="*/ 550517 w 12192000"/>
              <a:gd name="connsiteY154" fmla="*/ 2182060 h 2237474"/>
              <a:gd name="connsiteX155" fmla="*/ 550309 w 12192000"/>
              <a:gd name="connsiteY155" fmla="*/ 2181825 h 2237474"/>
              <a:gd name="connsiteX156" fmla="*/ 541836 w 12192000"/>
              <a:gd name="connsiteY156" fmla="*/ 2181063 h 2237474"/>
              <a:gd name="connsiteX157" fmla="*/ 536057 w 12192000"/>
              <a:gd name="connsiteY157" fmla="*/ 2181537 h 2237474"/>
              <a:gd name="connsiteX158" fmla="*/ 520671 w 12192000"/>
              <a:gd name="connsiteY158" fmla="*/ 2180980 h 2237474"/>
              <a:gd name="connsiteX159" fmla="*/ 515024 w 12192000"/>
              <a:gd name="connsiteY159" fmla="*/ 2179258 h 2237474"/>
              <a:gd name="connsiteX160" fmla="*/ 512278 w 12192000"/>
              <a:gd name="connsiteY160" fmla="*/ 2176369 h 2237474"/>
              <a:gd name="connsiteX161" fmla="*/ 480419 w 12192000"/>
              <a:gd name="connsiteY161" fmla="*/ 2167807 h 2237474"/>
              <a:gd name="connsiteX162" fmla="*/ 413835 w 12192000"/>
              <a:gd name="connsiteY162" fmla="*/ 2156783 h 2237474"/>
              <a:gd name="connsiteX163" fmla="*/ 376513 w 12192000"/>
              <a:gd name="connsiteY163" fmla="*/ 2154014 h 2237474"/>
              <a:gd name="connsiteX164" fmla="*/ 273386 w 12192000"/>
              <a:gd name="connsiteY164" fmla="*/ 2142551 h 2237474"/>
              <a:gd name="connsiteX165" fmla="*/ 169207 w 12192000"/>
              <a:gd name="connsiteY165" fmla="*/ 2128100 h 2237474"/>
              <a:gd name="connsiteX166" fmla="*/ 93149 w 12192000"/>
              <a:gd name="connsiteY166" fmla="*/ 2105324 h 2237474"/>
              <a:gd name="connsiteX167" fmla="*/ 88109 w 12192000"/>
              <a:gd name="connsiteY167" fmla="*/ 2106704 h 2237474"/>
              <a:gd name="connsiteX168" fmla="*/ 80022 w 12192000"/>
              <a:gd name="connsiteY168" fmla="*/ 2107254 h 2237474"/>
              <a:gd name="connsiteX169" fmla="*/ 79717 w 12192000"/>
              <a:gd name="connsiteY169" fmla="*/ 2107046 h 2237474"/>
              <a:gd name="connsiteX170" fmla="*/ 72352 w 12192000"/>
              <a:gd name="connsiteY170" fmla="*/ 2107991 h 2237474"/>
              <a:gd name="connsiteX171" fmla="*/ 37645 w 12192000"/>
              <a:gd name="connsiteY171" fmla="*/ 2115401 h 2237474"/>
              <a:gd name="connsiteX172" fmla="*/ 4572 w 12192000"/>
              <a:gd name="connsiteY172" fmla="*/ 2111091 h 2237474"/>
              <a:gd name="connsiteX173" fmla="*/ 0 w 12192000"/>
              <a:gd name="connsiteY173" fmla="*/ 2110468 h 2237474"/>
              <a:gd name="connsiteX174" fmla="*/ 0 w 12192000"/>
              <a:gd name="connsiteY17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79765 w 12192000"/>
              <a:gd name="connsiteY142" fmla="*/ 2229639 h 2237474"/>
              <a:gd name="connsiteX143" fmla="*/ 1195347 w 12192000"/>
              <a:gd name="connsiteY143" fmla="*/ 2212354 h 2237474"/>
              <a:gd name="connsiteX144" fmla="*/ 970251 w 12192000"/>
              <a:gd name="connsiteY144" fmla="*/ 2221029 h 2237474"/>
              <a:gd name="connsiteX145" fmla="*/ 812914 w 12192000"/>
              <a:gd name="connsiteY145" fmla="*/ 2202752 h 2237474"/>
              <a:gd name="connsiteX146" fmla="*/ 800195 w 12192000"/>
              <a:gd name="connsiteY146" fmla="*/ 2209407 h 2237474"/>
              <a:gd name="connsiteX147" fmla="*/ 784978 w 12192000"/>
              <a:gd name="connsiteY147" fmla="*/ 2212360 h 2237474"/>
              <a:gd name="connsiteX148" fmla="*/ 681987 w 12192000"/>
              <a:gd name="connsiteY148" fmla="*/ 2216757 h 2237474"/>
              <a:gd name="connsiteX149" fmla="*/ 669923 w 12192000"/>
              <a:gd name="connsiteY149" fmla="*/ 2211682 h 2237474"/>
              <a:gd name="connsiteX150" fmla="*/ 648680 w 12192000"/>
              <a:gd name="connsiteY150" fmla="*/ 2206229 h 2237474"/>
              <a:gd name="connsiteX151" fmla="*/ 597225 w 12192000"/>
              <a:gd name="connsiteY151" fmla="*/ 2180999 h 2237474"/>
              <a:gd name="connsiteX152" fmla="*/ 558449 w 12192000"/>
              <a:gd name="connsiteY152" fmla="*/ 2182346 h 2237474"/>
              <a:gd name="connsiteX153" fmla="*/ 550517 w 12192000"/>
              <a:gd name="connsiteY153" fmla="*/ 2182060 h 2237474"/>
              <a:gd name="connsiteX154" fmla="*/ 550309 w 12192000"/>
              <a:gd name="connsiteY154" fmla="*/ 2181825 h 2237474"/>
              <a:gd name="connsiteX155" fmla="*/ 541836 w 12192000"/>
              <a:gd name="connsiteY155" fmla="*/ 2181063 h 2237474"/>
              <a:gd name="connsiteX156" fmla="*/ 536057 w 12192000"/>
              <a:gd name="connsiteY156" fmla="*/ 2181537 h 2237474"/>
              <a:gd name="connsiteX157" fmla="*/ 520671 w 12192000"/>
              <a:gd name="connsiteY157" fmla="*/ 2180980 h 2237474"/>
              <a:gd name="connsiteX158" fmla="*/ 515024 w 12192000"/>
              <a:gd name="connsiteY158" fmla="*/ 2179258 h 2237474"/>
              <a:gd name="connsiteX159" fmla="*/ 512278 w 12192000"/>
              <a:gd name="connsiteY159" fmla="*/ 2176369 h 2237474"/>
              <a:gd name="connsiteX160" fmla="*/ 480419 w 12192000"/>
              <a:gd name="connsiteY160" fmla="*/ 2167807 h 2237474"/>
              <a:gd name="connsiteX161" fmla="*/ 413835 w 12192000"/>
              <a:gd name="connsiteY161" fmla="*/ 2156783 h 2237474"/>
              <a:gd name="connsiteX162" fmla="*/ 376513 w 12192000"/>
              <a:gd name="connsiteY162" fmla="*/ 2154014 h 2237474"/>
              <a:gd name="connsiteX163" fmla="*/ 273386 w 12192000"/>
              <a:gd name="connsiteY163" fmla="*/ 2142551 h 2237474"/>
              <a:gd name="connsiteX164" fmla="*/ 169207 w 12192000"/>
              <a:gd name="connsiteY164" fmla="*/ 2128100 h 2237474"/>
              <a:gd name="connsiteX165" fmla="*/ 93149 w 12192000"/>
              <a:gd name="connsiteY165" fmla="*/ 2105324 h 2237474"/>
              <a:gd name="connsiteX166" fmla="*/ 88109 w 12192000"/>
              <a:gd name="connsiteY166" fmla="*/ 2106704 h 2237474"/>
              <a:gd name="connsiteX167" fmla="*/ 80022 w 12192000"/>
              <a:gd name="connsiteY167" fmla="*/ 2107254 h 2237474"/>
              <a:gd name="connsiteX168" fmla="*/ 79717 w 12192000"/>
              <a:gd name="connsiteY168" fmla="*/ 2107046 h 2237474"/>
              <a:gd name="connsiteX169" fmla="*/ 72352 w 12192000"/>
              <a:gd name="connsiteY169" fmla="*/ 2107991 h 2237474"/>
              <a:gd name="connsiteX170" fmla="*/ 37645 w 12192000"/>
              <a:gd name="connsiteY170" fmla="*/ 2115401 h 2237474"/>
              <a:gd name="connsiteX171" fmla="*/ 4572 w 12192000"/>
              <a:gd name="connsiteY171" fmla="*/ 2111091 h 2237474"/>
              <a:gd name="connsiteX172" fmla="*/ 0 w 12192000"/>
              <a:gd name="connsiteY172" fmla="*/ 2110468 h 2237474"/>
              <a:gd name="connsiteX173" fmla="*/ 0 w 12192000"/>
              <a:gd name="connsiteY17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79765 w 12192000"/>
              <a:gd name="connsiteY141" fmla="*/ 2229639 h 2237474"/>
              <a:gd name="connsiteX142" fmla="*/ 1195347 w 12192000"/>
              <a:gd name="connsiteY142" fmla="*/ 2212354 h 2237474"/>
              <a:gd name="connsiteX143" fmla="*/ 970251 w 12192000"/>
              <a:gd name="connsiteY143" fmla="*/ 2221029 h 2237474"/>
              <a:gd name="connsiteX144" fmla="*/ 812914 w 12192000"/>
              <a:gd name="connsiteY144" fmla="*/ 2202752 h 2237474"/>
              <a:gd name="connsiteX145" fmla="*/ 800195 w 12192000"/>
              <a:gd name="connsiteY145" fmla="*/ 2209407 h 2237474"/>
              <a:gd name="connsiteX146" fmla="*/ 784978 w 12192000"/>
              <a:gd name="connsiteY146" fmla="*/ 2212360 h 2237474"/>
              <a:gd name="connsiteX147" fmla="*/ 681987 w 12192000"/>
              <a:gd name="connsiteY147" fmla="*/ 2216757 h 2237474"/>
              <a:gd name="connsiteX148" fmla="*/ 669923 w 12192000"/>
              <a:gd name="connsiteY148" fmla="*/ 2211682 h 2237474"/>
              <a:gd name="connsiteX149" fmla="*/ 648680 w 12192000"/>
              <a:gd name="connsiteY149" fmla="*/ 2206229 h 2237474"/>
              <a:gd name="connsiteX150" fmla="*/ 597225 w 12192000"/>
              <a:gd name="connsiteY150" fmla="*/ 2180999 h 2237474"/>
              <a:gd name="connsiteX151" fmla="*/ 558449 w 12192000"/>
              <a:gd name="connsiteY151" fmla="*/ 2182346 h 2237474"/>
              <a:gd name="connsiteX152" fmla="*/ 550517 w 12192000"/>
              <a:gd name="connsiteY152" fmla="*/ 2182060 h 2237474"/>
              <a:gd name="connsiteX153" fmla="*/ 550309 w 12192000"/>
              <a:gd name="connsiteY153" fmla="*/ 2181825 h 2237474"/>
              <a:gd name="connsiteX154" fmla="*/ 541836 w 12192000"/>
              <a:gd name="connsiteY154" fmla="*/ 2181063 h 2237474"/>
              <a:gd name="connsiteX155" fmla="*/ 536057 w 12192000"/>
              <a:gd name="connsiteY155" fmla="*/ 2181537 h 2237474"/>
              <a:gd name="connsiteX156" fmla="*/ 520671 w 12192000"/>
              <a:gd name="connsiteY156" fmla="*/ 2180980 h 2237474"/>
              <a:gd name="connsiteX157" fmla="*/ 515024 w 12192000"/>
              <a:gd name="connsiteY157" fmla="*/ 2179258 h 2237474"/>
              <a:gd name="connsiteX158" fmla="*/ 512278 w 12192000"/>
              <a:gd name="connsiteY158" fmla="*/ 2176369 h 2237474"/>
              <a:gd name="connsiteX159" fmla="*/ 480419 w 12192000"/>
              <a:gd name="connsiteY159" fmla="*/ 2167807 h 2237474"/>
              <a:gd name="connsiteX160" fmla="*/ 413835 w 12192000"/>
              <a:gd name="connsiteY160" fmla="*/ 2156783 h 2237474"/>
              <a:gd name="connsiteX161" fmla="*/ 376513 w 12192000"/>
              <a:gd name="connsiteY161" fmla="*/ 2154014 h 2237474"/>
              <a:gd name="connsiteX162" fmla="*/ 273386 w 12192000"/>
              <a:gd name="connsiteY162" fmla="*/ 2142551 h 2237474"/>
              <a:gd name="connsiteX163" fmla="*/ 169207 w 12192000"/>
              <a:gd name="connsiteY163" fmla="*/ 2128100 h 2237474"/>
              <a:gd name="connsiteX164" fmla="*/ 93149 w 12192000"/>
              <a:gd name="connsiteY164" fmla="*/ 2105324 h 2237474"/>
              <a:gd name="connsiteX165" fmla="*/ 88109 w 12192000"/>
              <a:gd name="connsiteY165" fmla="*/ 2106704 h 2237474"/>
              <a:gd name="connsiteX166" fmla="*/ 80022 w 12192000"/>
              <a:gd name="connsiteY166" fmla="*/ 2107254 h 2237474"/>
              <a:gd name="connsiteX167" fmla="*/ 79717 w 12192000"/>
              <a:gd name="connsiteY167" fmla="*/ 2107046 h 2237474"/>
              <a:gd name="connsiteX168" fmla="*/ 72352 w 12192000"/>
              <a:gd name="connsiteY168" fmla="*/ 2107991 h 2237474"/>
              <a:gd name="connsiteX169" fmla="*/ 37645 w 12192000"/>
              <a:gd name="connsiteY169" fmla="*/ 2115401 h 2237474"/>
              <a:gd name="connsiteX170" fmla="*/ 4572 w 12192000"/>
              <a:gd name="connsiteY170" fmla="*/ 2111091 h 2237474"/>
              <a:gd name="connsiteX171" fmla="*/ 0 w 12192000"/>
              <a:gd name="connsiteY171" fmla="*/ 2110468 h 2237474"/>
              <a:gd name="connsiteX172" fmla="*/ 0 w 12192000"/>
              <a:gd name="connsiteY17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79765 w 12192000"/>
              <a:gd name="connsiteY140" fmla="*/ 2229639 h 2237474"/>
              <a:gd name="connsiteX141" fmla="*/ 1195347 w 12192000"/>
              <a:gd name="connsiteY141" fmla="*/ 2212354 h 2237474"/>
              <a:gd name="connsiteX142" fmla="*/ 970251 w 12192000"/>
              <a:gd name="connsiteY142" fmla="*/ 2221029 h 2237474"/>
              <a:gd name="connsiteX143" fmla="*/ 812914 w 12192000"/>
              <a:gd name="connsiteY143" fmla="*/ 2202752 h 2237474"/>
              <a:gd name="connsiteX144" fmla="*/ 800195 w 12192000"/>
              <a:gd name="connsiteY144" fmla="*/ 2209407 h 2237474"/>
              <a:gd name="connsiteX145" fmla="*/ 784978 w 12192000"/>
              <a:gd name="connsiteY145" fmla="*/ 2212360 h 2237474"/>
              <a:gd name="connsiteX146" fmla="*/ 681987 w 12192000"/>
              <a:gd name="connsiteY146" fmla="*/ 2216757 h 2237474"/>
              <a:gd name="connsiteX147" fmla="*/ 669923 w 12192000"/>
              <a:gd name="connsiteY147" fmla="*/ 2211682 h 2237474"/>
              <a:gd name="connsiteX148" fmla="*/ 648680 w 12192000"/>
              <a:gd name="connsiteY148" fmla="*/ 2206229 h 2237474"/>
              <a:gd name="connsiteX149" fmla="*/ 597225 w 12192000"/>
              <a:gd name="connsiteY149" fmla="*/ 2180999 h 2237474"/>
              <a:gd name="connsiteX150" fmla="*/ 558449 w 12192000"/>
              <a:gd name="connsiteY150" fmla="*/ 2182346 h 2237474"/>
              <a:gd name="connsiteX151" fmla="*/ 550517 w 12192000"/>
              <a:gd name="connsiteY151" fmla="*/ 2182060 h 2237474"/>
              <a:gd name="connsiteX152" fmla="*/ 550309 w 12192000"/>
              <a:gd name="connsiteY152" fmla="*/ 2181825 h 2237474"/>
              <a:gd name="connsiteX153" fmla="*/ 541836 w 12192000"/>
              <a:gd name="connsiteY153" fmla="*/ 2181063 h 2237474"/>
              <a:gd name="connsiteX154" fmla="*/ 536057 w 12192000"/>
              <a:gd name="connsiteY154" fmla="*/ 2181537 h 2237474"/>
              <a:gd name="connsiteX155" fmla="*/ 520671 w 12192000"/>
              <a:gd name="connsiteY155" fmla="*/ 2180980 h 2237474"/>
              <a:gd name="connsiteX156" fmla="*/ 515024 w 12192000"/>
              <a:gd name="connsiteY156" fmla="*/ 2179258 h 2237474"/>
              <a:gd name="connsiteX157" fmla="*/ 512278 w 12192000"/>
              <a:gd name="connsiteY157" fmla="*/ 2176369 h 2237474"/>
              <a:gd name="connsiteX158" fmla="*/ 480419 w 12192000"/>
              <a:gd name="connsiteY158" fmla="*/ 2167807 h 2237474"/>
              <a:gd name="connsiteX159" fmla="*/ 413835 w 12192000"/>
              <a:gd name="connsiteY159" fmla="*/ 2156783 h 2237474"/>
              <a:gd name="connsiteX160" fmla="*/ 376513 w 12192000"/>
              <a:gd name="connsiteY160" fmla="*/ 2154014 h 2237474"/>
              <a:gd name="connsiteX161" fmla="*/ 273386 w 12192000"/>
              <a:gd name="connsiteY161" fmla="*/ 2142551 h 2237474"/>
              <a:gd name="connsiteX162" fmla="*/ 169207 w 12192000"/>
              <a:gd name="connsiteY162" fmla="*/ 2128100 h 2237474"/>
              <a:gd name="connsiteX163" fmla="*/ 93149 w 12192000"/>
              <a:gd name="connsiteY163" fmla="*/ 2105324 h 2237474"/>
              <a:gd name="connsiteX164" fmla="*/ 88109 w 12192000"/>
              <a:gd name="connsiteY164" fmla="*/ 2106704 h 2237474"/>
              <a:gd name="connsiteX165" fmla="*/ 80022 w 12192000"/>
              <a:gd name="connsiteY165" fmla="*/ 2107254 h 2237474"/>
              <a:gd name="connsiteX166" fmla="*/ 79717 w 12192000"/>
              <a:gd name="connsiteY166" fmla="*/ 2107046 h 2237474"/>
              <a:gd name="connsiteX167" fmla="*/ 72352 w 12192000"/>
              <a:gd name="connsiteY167" fmla="*/ 2107991 h 2237474"/>
              <a:gd name="connsiteX168" fmla="*/ 37645 w 12192000"/>
              <a:gd name="connsiteY168" fmla="*/ 2115401 h 2237474"/>
              <a:gd name="connsiteX169" fmla="*/ 4572 w 12192000"/>
              <a:gd name="connsiteY169" fmla="*/ 2111091 h 2237474"/>
              <a:gd name="connsiteX170" fmla="*/ 0 w 12192000"/>
              <a:gd name="connsiteY170" fmla="*/ 2110468 h 2237474"/>
              <a:gd name="connsiteX171" fmla="*/ 0 w 12192000"/>
              <a:gd name="connsiteY17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42244 w 12192000"/>
              <a:gd name="connsiteY128" fmla="*/ 2055560 h 2237474"/>
              <a:gd name="connsiteX129" fmla="*/ 1877728 w 12192000"/>
              <a:gd name="connsiteY129" fmla="*/ 2101004 h 2237474"/>
              <a:gd name="connsiteX130" fmla="*/ 1759056 w 12192000"/>
              <a:gd name="connsiteY130" fmla="*/ 2125608 h 2237474"/>
              <a:gd name="connsiteX131" fmla="*/ 1637948 w 12192000"/>
              <a:gd name="connsiteY131" fmla="*/ 2172597 h 2237474"/>
              <a:gd name="connsiteX132" fmla="*/ 1434549 w 12192000"/>
              <a:gd name="connsiteY132" fmla="*/ 2234522 h 2237474"/>
              <a:gd name="connsiteX133" fmla="*/ 1398481 w 12192000"/>
              <a:gd name="connsiteY133" fmla="*/ 2237074 h 2237474"/>
              <a:gd name="connsiteX134" fmla="*/ 1398407 w 12192000"/>
              <a:gd name="connsiteY134" fmla="*/ 2237095 h 2237474"/>
              <a:gd name="connsiteX135" fmla="*/ 1370962 w 12192000"/>
              <a:gd name="connsiteY135" fmla="*/ 2237474 h 2237474"/>
              <a:gd name="connsiteX136" fmla="*/ 1356367 w 12192000"/>
              <a:gd name="connsiteY136" fmla="*/ 2235089 h 2237474"/>
              <a:gd name="connsiteX137" fmla="*/ 1324828 w 12192000"/>
              <a:gd name="connsiteY137" fmla="*/ 2231968 h 2237474"/>
              <a:gd name="connsiteX138" fmla="*/ 1279765 w 12192000"/>
              <a:gd name="connsiteY138" fmla="*/ 2229639 h 2237474"/>
              <a:gd name="connsiteX139" fmla="*/ 1195347 w 12192000"/>
              <a:gd name="connsiteY139" fmla="*/ 2212354 h 2237474"/>
              <a:gd name="connsiteX140" fmla="*/ 970251 w 12192000"/>
              <a:gd name="connsiteY140" fmla="*/ 2221029 h 2237474"/>
              <a:gd name="connsiteX141" fmla="*/ 812914 w 12192000"/>
              <a:gd name="connsiteY141" fmla="*/ 2202752 h 2237474"/>
              <a:gd name="connsiteX142" fmla="*/ 800195 w 12192000"/>
              <a:gd name="connsiteY142" fmla="*/ 2209407 h 2237474"/>
              <a:gd name="connsiteX143" fmla="*/ 784978 w 12192000"/>
              <a:gd name="connsiteY143" fmla="*/ 2212360 h 2237474"/>
              <a:gd name="connsiteX144" fmla="*/ 681987 w 12192000"/>
              <a:gd name="connsiteY144" fmla="*/ 2216757 h 2237474"/>
              <a:gd name="connsiteX145" fmla="*/ 669923 w 12192000"/>
              <a:gd name="connsiteY145" fmla="*/ 2211682 h 2237474"/>
              <a:gd name="connsiteX146" fmla="*/ 648680 w 12192000"/>
              <a:gd name="connsiteY146" fmla="*/ 2206229 h 2237474"/>
              <a:gd name="connsiteX147" fmla="*/ 597225 w 12192000"/>
              <a:gd name="connsiteY147" fmla="*/ 2180999 h 2237474"/>
              <a:gd name="connsiteX148" fmla="*/ 558449 w 12192000"/>
              <a:gd name="connsiteY148" fmla="*/ 2182346 h 2237474"/>
              <a:gd name="connsiteX149" fmla="*/ 550517 w 12192000"/>
              <a:gd name="connsiteY149" fmla="*/ 2182060 h 2237474"/>
              <a:gd name="connsiteX150" fmla="*/ 550309 w 12192000"/>
              <a:gd name="connsiteY150" fmla="*/ 2181825 h 2237474"/>
              <a:gd name="connsiteX151" fmla="*/ 541836 w 12192000"/>
              <a:gd name="connsiteY151" fmla="*/ 2181063 h 2237474"/>
              <a:gd name="connsiteX152" fmla="*/ 536057 w 12192000"/>
              <a:gd name="connsiteY152" fmla="*/ 2181537 h 2237474"/>
              <a:gd name="connsiteX153" fmla="*/ 520671 w 12192000"/>
              <a:gd name="connsiteY153" fmla="*/ 2180980 h 2237474"/>
              <a:gd name="connsiteX154" fmla="*/ 515024 w 12192000"/>
              <a:gd name="connsiteY154" fmla="*/ 2179258 h 2237474"/>
              <a:gd name="connsiteX155" fmla="*/ 512278 w 12192000"/>
              <a:gd name="connsiteY155" fmla="*/ 2176369 h 2237474"/>
              <a:gd name="connsiteX156" fmla="*/ 480419 w 12192000"/>
              <a:gd name="connsiteY156" fmla="*/ 2167807 h 2237474"/>
              <a:gd name="connsiteX157" fmla="*/ 413835 w 12192000"/>
              <a:gd name="connsiteY157" fmla="*/ 2156783 h 2237474"/>
              <a:gd name="connsiteX158" fmla="*/ 376513 w 12192000"/>
              <a:gd name="connsiteY158" fmla="*/ 2154014 h 2237474"/>
              <a:gd name="connsiteX159" fmla="*/ 273386 w 12192000"/>
              <a:gd name="connsiteY159" fmla="*/ 2142551 h 2237474"/>
              <a:gd name="connsiteX160" fmla="*/ 169207 w 12192000"/>
              <a:gd name="connsiteY160" fmla="*/ 2128100 h 2237474"/>
              <a:gd name="connsiteX161" fmla="*/ 93149 w 12192000"/>
              <a:gd name="connsiteY161" fmla="*/ 2105324 h 2237474"/>
              <a:gd name="connsiteX162" fmla="*/ 88109 w 12192000"/>
              <a:gd name="connsiteY162" fmla="*/ 2106704 h 2237474"/>
              <a:gd name="connsiteX163" fmla="*/ 80022 w 12192000"/>
              <a:gd name="connsiteY163" fmla="*/ 2107254 h 2237474"/>
              <a:gd name="connsiteX164" fmla="*/ 79717 w 12192000"/>
              <a:gd name="connsiteY164" fmla="*/ 2107046 h 2237474"/>
              <a:gd name="connsiteX165" fmla="*/ 72352 w 12192000"/>
              <a:gd name="connsiteY165" fmla="*/ 2107991 h 2237474"/>
              <a:gd name="connsiteX166" fmla="*/ 37645 w 12192000"/>
              <a:gd name="connsiteY166" fmla="*/ 2115401 h 2237474"/>
              <a:gd name="connsiteX167" fmla="*/ 4572 w 12192000"/>
              <a:gd name="connsiteY167" fmla="*/ 2111091 h 2237474"/>
              <a:gd name="connsiteX168" fmla="*/ 0 w 12192000"/>
              <a:gd name="connsiteY168" fmla="*/ 2110468 h 2237474"/>
              <a:gd name="connsiteX169" fmla="*/ 0 w 12192000"/>
              <a:gd name="connsiteY16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111935 w 12192000"/>
              <a:gd name="connsiteY124" fmla="*/ 2023163 h 2237474"/>
              <a:gd name="connsiteX125" fmla="*/ 2089991 w 12192000"/>
              <a:gd name="connsiteY125" fmla="*/ 2034193 h 2237474"/>
              <a:gd name="connsiteX126" fmla="*/ 2058061 w 12192000"/>
              <a:gd name="connsiteY126" fmla="*/ 2047942 h 2237474"/>
              <a:gd name="connsiteX127" fmla="*/ 2042244 w 12192000"/>
              <a:gd name="connsiteY127" fmla="*/ 2055560 h 2237474"/>
              <a:gd name="connsiteX128" fmla="*/ 1877728 w 12192000"/>
              <a:gd name="connsiteY128" fmla="*/ 2101004 h 2237474"/>
              <a:gd name="connsiteX129" fmla="*/ 1759056 w 12192000"/>
              <a:gd name="connsiteY129" fmla="*/ 2125608 h 2237474"/>
              <a:gd name="connsiteX130" fmla="*/ 1637948 w 12192000"/>
              <a:gd name="connsiteY130" fmla="*/ 2172597 h 2237474"/>
              <a:gd name="connsiteX131" fmla="*/ 1434549 w 12192000"/>
              <a:gd name="connsiteY131" fmla="*/ 2234522 h 2237474"/>
              <a:gd name="connsiteX132" fmla="*/ 1398481 w 12192000"/>
              <a:gd name="connsiteY132" fmla="*/ 2237074 h 2237474"/>
              <a:gd name="connsiteX133" fmla="*/ 1398407 w 12192000"/>
              <a:gd name="connsiteY133" fmla="*/ 2237095 h 2237474"/>
              <a:gd name="connsiteX134" fmla="*/ 1370962 w 12192000"/>
              <a:gd name="connsiteY134" fmla="*/ 2237474 h 2237474"/>
              <a:gd name="connsiteX135" fmla="*/ 1356367 w 12192000"/>
              <a:gd name="connsiteY135" fmla="*/ 2235089 h 2237474"/>
              <a:gd name="connsiteX136" fmla="*/ 1324828 w 12192000"/>
              <a:gd name="connsiteY136" fmla="*/ 2231968 h 2237474"/>
              <a:gd name="connsiteX137" fmla="*/ 1279765 w 12192000"/>
              <a:gd name="connsiteY137" fmla="*/ 2229639 h 2237474"/>
              <a:gd name="connsiteX138" fmla="*/ 1195347 w 12192000"/>
              <a:gd name="connsiteY138" fmla="*/ 2212354 h 2237474"/>
              <a:gd name="connsiteX139" fmla="*/ 970251 w 12192000"/>
              <a:gd name="connsiteY139" fmla="*/ 2221029 h 2237474"/>
              <a:gd name="connsiteX140" fmla="*/ 812914 w 12192000"/>
              <a:gd name="connsiteY140" fmla="*/ 2202752 h 2237474"/>
              <a:gd name="connsiteX141" fmla="*/ 800195 w 12192000"/>
              <a:gd name="connsiteY141" fmla="*/ 2209407 h 2237474"/>
              <a:gd name="connsiteX142" fmla="*/ 784978 w 12192000"/>
              <a:gd name="connsiteY142" fmla="*/ 2212360 h 2237474"/>
              <a:gd name="connsiteX143" fmla="*/ 681987 w 12192000"/>
              <a:gd name="connsiteY143" fmla="*/ 2216757 h 2237474"/>
              <a:gd name="connsiteX144" fmla="*/ 669923 w 12192000"/>
              <a:gd name="connsiteY144" fmla="*/ 2211682 h 2237474"/>
              <a:gd name="connsiteX145" fmla="*/ 648680 w 12192000"/>
              <a:gd name="connsiteY145" fmla="*/ 2206229 h 2237474"/>
              <a:gd name="connsiteX146" fmla="*/ 597225 w 12192000"/>
              <a:gd name="connsiteY146" fmla="*/ 2180999 h 2237474"/>
              <a:gd name="connsiteX147" fmla="*/ 558449 w 12192000"/>
              <a:gd name="connsiteY147" fmla="*/ 2182346 h 2237474"/>
              <a:gd name="connsiteX148" fmla="*/ 550517 w 12192000"/>
              <a:gd name="connsiteY148" fmla="*/ 2182060 h 2237474"/>
              <a:gd name="connsiteX149" fmla="*/ 550309 w 12192000"/>
              <a:gd name="connsiteY149" fmla="*/ 2181825 h 2237474"/>
              <a:gd name="connsiteX150" fmla="*/ 541836 w 12192000"/>
              <a:gd name="connsiteY150" fmla="*/ 2181063 h 2237474"/>
              <a:gd name="connsiteX151" fmla="*/ 536057 w 12192000"/>
              <a:gd name="connsiteY151" fmla="*/ 2181537 h 2237474"/>
              <a:gd name="connsiteX152" fmla="*/ 520671 w 12192000"/>
              <a:gd name="connsiteY152" fmla="*/ 2180980 h 2237474"/>
              <a:gd name="connsiteX153" fmla="*/ 515024 w 12192000"/>
              <a:gd name="connsiteY153" fmla="*/ 2179258 h 2237474"/>
              <a:gd name="connsiteX154" fmla="*/ 512278 w 12192000"/>
              <a:gd name="connsiteY154" fmla="*/ 2176369 h 2237474"/>
              <a:gd name="connsiteX155" fmla="*/ 480419 w 12192000"/>
              <a:gd name="connsiteY155" fmla="*/ 2167807 h 2237474"/>
              <a:gd name="connsiteX156" fmla="*/ 413835 w 12192000"/>
              <a:gd name="connsiteY156" fmla="*/ 2156783 h 2237474"/>
              <a:gd name="connsiteX157" fmla="*/ 376513 w 12192000"/>
              <a:gd name="connsiteY157" fmla="*/ 2154014 h 2237474"/>
              <a:gd name="connsiteX158" fmla="*/ 273386 w 12192000"/>
              <a:gd name="connsiteY158" fmla="*/ 2142551 h 2237474"/>
              <a:gd name="connsiteX159" fmla="*/ 169207 w 12192000"/>
              <a:gd name="connsiteY159" fmla="*/ 2128100 h 2237474"/>
              <a:gd name="connsiteX160" fmla="*/ 93149 w 12192000"/>
              <a:gd name="connsiteY160" fmla="*/ 2105324 h 2237474"/>
              <a:gd name="connsiteX161" fmla="*/ 88109 w 12192000"/>
              <a:gd name="connsiteY161" fmla="*/ 2106704 h 2237474"/>
              <a:gd name="connsiteX162" fmla="*/ 80022 w 12192000"/>
              <a:gd name="connsiteY162" fmla="*/ 2107254 h 2237474"/>
              <a:gd name="connsiteX163" fmla="*/ 79717 w 12192000"/>
              <a:gd name="connsiteY163" fmla="*/ 2107046 h 2237474"/>
              <a:gd name="connsiteX164" fmla="*/ 72352 w 12192000"/>
              <a:gd name="connsiteY164" fmla="*/ 2107991 h 2237474"/>
              <a:gd name="connsiteX165" fmla="*/ 37645 w 12192000"/>
              <a:gd name="connsiteY165" fmla="*/ 2115401 h 2237474"/>
              <a:gd name="connsiteX166" fmla="*/ 4572 w 12192000"/>
              <a:gd name="connsiteY166" fmla="*/ 2111091 h 2237474"/>
              <a:gd name="connsiteX167" fmla="*/ 0 w 12192000"/>
              <a:gd name="connsiteY167" fmla="*/ 2110468 h 2237474"/>
              <a:gd name="connsiteX168" fmla="*/ 0 w 12192000"/>
              <a:gd name="connsiteY16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089991 w 12192000"/>
              <a:gd name="connsiteY124" fmla="*/ 2034193 h 2237474"/>
              <a:gd name="connsiteX125" fmla="*/ 2058061 w 12192000"/>
              <a:gd name="connsiteY125" fmla="*/ 2047942 h 2237474"/>
              <a:gd name="connsiteX126" fmla="*/ 2042244 w 12192000"/>
              <a:gd name="connsiteY126" fmla="*/ 2055560 h 2237474"/>
              <a:gd name="connsiteX127" fmla="*/ 1877728 w 12192000"/>
              <a:gd name="connsiteY127" fmla="*/ 2101004 h 2237474"/>
              <a:gd name="connsiteX128" fmla="*/ 1759056 w 12192000"/>
              <a:gd name="connsiteY128" fmla="*/ 2125608 h 2237474"/>
              <a:gd name="connsiteX129" fmla="*/ 1637948 w 12192000"/>
              <a:gd name="connsiteY129" fmla="*/ 2172597 h 2237474"/>
              <a:gd name="connsiteX130" fmla="*/ 1434549 w 12192000"/>
              <a:gd name="connsiteY130" fmla="*/ 2234522 h 2237474"/>
              <a:gd name="connsiteX131" fmla="*/ 1398481 w 12192000"/>
              <a:gd name="connsiteY131" fmla="*/ 2237074 h 2237474"/>
              <a:gd name="connsiteX132" fmla="*/ 1398407 w 12192000"/>
              <a:gd name="connsiteY132" fmla="*/ 2237095 h 2237474"/>
              <a:gd name="connsiteX133" fmla="*/ 1370962 w 12192000"/>
              <a:gd name="connsiteY133" fmla="*/ 2237474 h 2237474"/>
              <a:gd name="connsiteX134" fmla="*/ 1356367 w 12192000"/>
              <a:gd name="connsiteY134" fmla="*/ 2235089 h 2237474"/>
              <a:gd name="connsiteX135" fmla="*/ 1324828 w 12192000"/>
              <a:gd name="connsiteY135" fmla="*/ 2231968 h 2237474"/>
              <a:gd name="connsiteX136" fmla="*/ 1279765 w 12192000"/>
              <a:gd name="connsiteY136" fmla="*/ 2229639 h 2237474"/>
              <a:gd name="connsiteX137" fmla="*/ 1195347 w 12192000"/>
              <a:gd name="connsiteY137" fmla="*/ 2212354 h 2237474"/>
              <a:gd name="connsiteX138" fmla="*/ 970251 w 12192000"/>
              <a:gd name="connsiteY138" fmla="*/ 2221029 h 2237474"/>
              <a:gd name="connsiteX139" fmla="*/ 812914 w 12192000"/>
              <a:gd name="connsiteY139" fmla="*/ 2202752 h 2237474"/>
              <a:gd name="connsiteX140" fmla="*/ 800195 w 12192000"/>
              <a:gd name="connsiteY140" fmla="*/ 2209407 h 2237474"/>
              <a:gd name="connsiteX141" fmla="*/ 784978 w 12192000"/>
              <a:gd name="connsiteY141" fmla="*/ 2212360 h 2237474"/>
              <a:gd name="connsiteX142" fmla="*/ 681987 w 12192000"/>
              <a:gd name="connsiteY142" fmla="*/ 2216757 h 2237474"/>
              <a:gd name="connsiteX143" fmla="*/ 669923 w 12192000"/>
              <a:gd name="connsiteY143" fmla="*/ 2211682 h 2237474"/>
              <a:gd name="connsiteX144" fmla="*/ 648680 w 12192000"/>
              <a:gd name="connsiteY144" fmla="*/ 2206229 h 2237474"/>
              <a:gd name="connsiteX145" fmla="*/ 597225 w 12192000"/>
              <a:gd name="connsiteY145" fmla="*/ 2180999 h 2237474"/>
              <a:gd name="connsiteX146" fmla="*/ 558449 w 12192000"/>
              <a:gd name="connsiteY146" fmla="*/ 2182346 h 2237474"/>
              <a:gd name="connsiteX147" fmla="*/ 550517 w 12192000"/>
              <a:gd name="connsiteY147" fmla="*/ 2182060 h 2237474"/>
              <a:gd name="connsiteX148" fmla="*/ 550309 w 12192000"/>
              <a:gd name="connsiteY148" fmla="*/ 2181825 h 2237474"/>
              <a:gd name="connsiteX149" fmla="*/ 541836 w 12192000"/>
              <a:gd name="connsiteY149" fmla="*/ 2181063 h 2237474"/>
              <a:gd name="connsiteX150" fmla="*/ 536057 w 12192000"/>
              <a:gd name="connsiteY150" fmla="*/ 2181537 h 2237474"/>
              <a:gd name="connsiteX151" fmla="*/ 520671 w 12192000"/>
              <a:gd name="connsiteY151" fmla="*/ 2180980 h 2237474"/>
              <a:gd name="connsiteX152" fmla="*/ 515024 w 12192000"/>
              <a:gd name="connsiteY152" fmla="*/ 2179258 h 2237474"/>
              <a:gd name="connsiteX153" fmla="*/ 512278 w 12192000"/>
              <a:gd name="connsiteY153" fmla="*/ 2176369 h 2237474"/>
              <a:gd name="connsiteX154" fmla="*/ 480419 w 12192000"/>
              <a:gd name="connsiteY154" fmla="*/ 2167807 h 2237474"/>
              <a:gd name="connsiteX155" fmla="*/ 413835 w 12192000"/>
              <a:gd name="connsiteY155" fmla="*/ 2156783 h 2237474"/>
              <a:gd name="connsiteX156" fmla="*/ 376513 w 12192000"/>
              <a:gd name="connsiteY156" fmla="*/ 2154014 h 2237474"/>
              <a:gd name="connsiteX157" fmla="*/ 273386 w 12192000"/>
              <a:gd name="connsiteY157" fmla="*/ 2142551 h 2237474"/>
              <a:gd name="connsiteX158" fmla="*/ 169207 w 12192000"/>
              <a:gd name="connsiteY158" fmla="*/ 2128100 h 2237474"/>
              <a:gd name="connsiteX159" fmla="*/ 93149 w 12192000"/>
              <a:gd name="connsiteY159" fmla="*/ 2105324 h 2237474"/>
              <a:gd name="connsiteX160" fmla="*/ 88109 w 12192000"/>
              <a:gd name="connsiteY160" fmla="*/ 2106704 h 2237474"/>
              <a:gd name="connsiteX161" fmla="*/ 80022 w 12192000"/>
              <a:gd name="connsiteY161" fmla="*/ 2107254 h 2237474"/>
              <a:gd name="connsiteX162" fmla="*/ 79717 w 12192000"/>
              <a:gd name="connsiteY162" fmla="*/ 2107046 h 2237474"/>
              <a:gd name="connsiteX163" fmla="*/ 72352 w 12192000"/>
              <a:gd name="connsiteY163" fmla="*/ 2107991 h 2237474"/>
              <a:gd name="connsiteX164" fmla="*/ 37645 w 12192000"/>
              <a:gd name="connsiteY164" fmla="*/ 2115401 h 2237474"/>
              <a:gd name="connsiteX165" fmla="*/ 4572 w 12192000"/>
              <a:gd name="connsiteY165" fmla="*/ 2111091 h 2237474"/>
              <a:gd name="connsiteX166" fmla="*/ 0 w 12192000"/>
              <a:gd name="connsiteY166" fmla="*/ 2110468 h 2237474"/>
              <a:gd name="connsiteX167" fmla="*/ 0 w 12192000"/>
              <a:gd name="connsiteY16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9991 w 12192000"/>
              <a:gd name="connsiteY123" fmla="*/ 2034193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5228 w 12192000"/>
              <a:gd name="connsiteY123" fmla="*/ 2046431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36057 w 12192000"/>
              <a:gd name="connsiteY147" fmla="*/ 2181537 h 2237474"/>
              <a:gd name="connsiteX148" fmla="*/ 520671 w 12192000"/>
              <a:gd name="connsiteY148" fmla="*/ 2180980 h 2237474"/>
              <a:gd name="connsiteX149" fmla="*/ 515024 w 12192000"/>
              <a:gd name="connsiteY149" fmla="*/ 2179258 h 2237474"/>
              <a:gd name="connsiteX150" fmla="*/ 512278 w 12192000"/>
              <a:gd name="connsiteY150" fmla="*/ 2176369 h 2237474"/>
              <a:gd name="connsiteX151" fmla="*/ 480419 w 12192000"/>
              <a:gd name="connsiteY151" fmla="*/ 2167807 h 2237474"/>
              <a:gd name="connsiteX152" fmla="*/ 413835 w 12192000"/>
              <a:gd name="connsiteY152" fmla="*/ 2156783 h 2237474"/>
              <a:gd name="connsiteX153" fmla="*/ 376513 w 12192000"/>
              <a:gd name="connsiteY153" fmla="*/ 2154014 h 2237474"/>
              <a:gd name="connsiteX154" fmla="*/ 273386 w 12192000"/>
              <a:gd name="connsiteY154" fmla="*/ 2142551 h 2237474"/>
              <a:gd name="connsiteX155" fmla="*/ 169207 w 12192000"/>
              <a:gd name="connsiteY155" fmla="*/ 2128100 h 2237474"/>
              <a:gd name="connsiteX156" fmla="*/ 93149 w 12192000"/>
              <a:gd name="connsiteY156" fmla="*/ 2105324 h 2237474"/>
              <a:gd name="connsiteX157" fmla="*/ 88109 w 12192000"/>
              <a:gd name="connsiteY157" fmla="*/ 2106704 h 2237474"/>
              <a:gd name="connsiteX158" fmla="*/ 80022 w 12192000"/>
              <a:gd name="connsiteY158" fmla="*/ 2107254 h 2237474"/>
              <a:gd name="connsiteX159" fmla="*/ 79717 w 12192000"/>
              <a:gd name="connsiteY159" fmla="*/ 2107046 h 2237474"/>
              <a:gd name="connsiteX160" fmla="*/ 72352 w 12192000"/>
              <a:gd name="connsiteY160" fmla="*/ 2107991 h 2237474"/>
              <a:gd name="connsiteX161" fmla="*/ 37645 w 12192000"/>
              <a:gd name="connsiteY161" fmla="*/ 2115401 h 2237474"/>
              <a:gd name="connsiteX162" fmla="*/ 4572 w 12192000"/>
              <a:gd name="connsiteY162" fmla="*/ 2111091 h 2237474"/>
              <a:gd name="connsiteX163" fmla="*/ 0 w 12192000"/>
              <a:gd name="connsiteY163" fmla="*/ 2110468 h 2237474"/>
              <a:gd name="connsiteX164" fmla="*/ 0 w 12192000"/>
              <a:gd name="connsiteY16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20671 w 12192000"/>
              <a:gd name="connsiteY147" fmla="*/ 2180980 h 2237474"/>
              <a:gd name="connsiteX148" fmla="*/ 515024 w 12192000"/>
              <a:gd name="connsiteY148" fmla="*/ 2179258 h 2237474"/>
              <a:gd name="connsiteX149" fmla="*/ 512278 w 12192000"/>
              <a:gd name="connsiteY149" fmla="*/ 2176369 h 2237474"/>
              <a:gd name="connsiteX150" fmla="*/ 480419 w 12192000"/>
              <a:gd name="connsiteY150" fmla="*/ 2167807 h 2237474"/>
              <a:gd name="connsiteX151" fmla="*/ 413835 w 12192000"/>
              <a:gd name="connsiteY151" fmla="*/ 2156783 h 2237474"/>
              <a:gd name="connsiteX152" fmla="*/ 376513 w 12192000"/>
              <a:gd name="connsiteY152" fmla="*/ 2154014 h 2237474"/>
              <a:gd name="connsiteX153" fmla="*/ 273386 w 12192000"/>
              <a:gd name="connsiteY153" fmla="*/ 2142551 h 2237474"/>
              <a:gd name="connsiteX154" fmla="*/ 169207 w 12192000"/>
              <a:gd name="connsiteY154" fmla="*/ 2128100 h 2237474"/>
              <a:gd name="connsiteX155" fmla="*/ 93149 w 12192000"/>
              <a:gd name="connsiteY155" fmla="*/ 2105324 h 2237474"/>
              <a:gd name="connsiteX156" fmla="*/ 88109 w 12192000"/>
              <a:gd name="connsiteY156" fmla="*/ 2106704 h 2237474"/>
              <a:gd name="connsiteX157" fmla="*/ 80022 w 12192000"/>
              <a:gd name="connsiteY157" fmla="*/ 2107254 h 2237474"/>
              <a:gd name="connsiteX158" fmla="*/ 79717 w 12192000"/>
              <a:gd name="connsiteY158" fmla="*/ 2107046 h 2237474"/>
              <a:gd name="connsiteX159" fmla="*/ 72352 w 12192000"/>
              <a:gd name="connsiteY159" fmla="*/ 2107991 h 2237474"/>
              <a:gd name="connsiteX160" fmla="*/ 37645 w 12192000"/>
              <a:gd name="connsiteY160" fmla="*/ 2115401 h 2237474"/>
              <a:gd name="connsiteX161" fmla="*/ 4572 w 12192000"/>
              <a:gd name="connsiteY161" fmla="*/ 2111091 h 2237474"/>
              <a:gd name="connsiteX162" fmla="*/ 0 w 12192000"/>
              <a:gd name="connsiteY162" fmla="*/ 2110468 h 2237474"/>
              <a:gd name="connsiteX163" fmla="*/ 0 w 12192000"/>
              <a:gd name="connsiteY16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512278 w 12192000"/>
              <a:gd name="connsiteY148" fmla="*/ 2176369 h 2237474"/>
              <a:gd name="connsiteX149" fmla="*/ 480419 w 12192000"/>
              <a:gd name="connsiteY149" fmla="*/ 2167807 h 2237474"/>
              <a:gd name="connsiteX150" fmla="*/ 413835 w 12192000"/>
              <a:gd name="connsiteY150" fmla="*/ 2156783 h 2237474"/>
              <a:gd name="connsiteX151" fmla="*/ 376513 w 12192000"/>
              <a:gd name="connsiteY151" fmla="*/ 2154014 h 2237474"/>
              <a:gd name="connsiteX152" fmla="*/ 273386 w 12192000"/>
              <a:gd name="connsiteY152" fmla="*/ 2142551 h 2237474"/>
              <a:gd name="connsiteX153" fmla="*/ 169207 w 12192000"/>
              <a:gd name="connsiteY153" fmla="*/ 2128100 h 2237474"/>
              <a:gd name="connsiteX154" fmla="*/ 93149 w 12192000"/>
              <a:gd name="connsiteY154" fmla="*/ 2105324 h 2237474"/>
              <a:gd name="connsiteX155" fmla="*/ 88109 w 12192000"/>
              <a:gd name="connsiteY155" fmla="*/ 2106704 h 2237474"/>
              <a:gd name="connsiteX156" fmla="*/ 80022 w 12192000"/>
              <a:gd name="connsiteY156" fmla="*/ 2107254 h 2237474"/>
              <a:gd name="connsiteX157" fmla="*/ 79717 w 12192000"/>
              <a:gd name="connsiteY157" fmla="*/ 2107046 h 2237474"/>
              <a:gd name="connsiteX158" fmla="*/ 72352 w 12192000"/>
              <a:gd name="connsiteY158" fmla="*/ 2107991 h 2237474"/>
              <a:gd name="connsiteX159" fmla="*/ 37645 w 12192000"/>
              <a:gd name="connsiteY159" fmla="*/ 2115401 h 2237474"/>
              <a:gd name="connsiteX160" fmla="*/ 4572 w 12192000"/>
              <a:gd name="connsiteY160" fmla="*/ 2111091 h 2237474"/>
              <a:gd name="connsiteX161" fmla="*/ 0 w 12192000"/>
              <a:gd name="connsiteY161" fmla="*/ 2110468 h 2237474"/>
              <a:gd name="connsiteX162" fmla="*/ 0 w 12192000"/>
              <a:gd name="connsiteY16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80419 w 12192000"/>
              <a:gd name="connsiteY148" fmla="*/ 2167807 h 2237474"/>
              <a:gd name="connsiteX149" fmla="*/ 413835 w 12192000"/>
              <a:gd name="connsiteY149" fmla="*/ 2156783 h 2237474"/>
              <a:gd name="connsiteX150" fmla="*/ 376513 w 12192000"/>
              <a:gd name="connsiteY150" fmla="*/ 2154014 h 2237474"/>
              <a:gd name="connsiteX151" fmla="*/ 273386 w 12192000"/>
              <a:gd name="connsiteY151" fmla="*/ 2142551 h 2237474"/>
              <a:gd name="connsiteX152" fmla="*/ 169207 w 12192000"/>
              <a:gd name="connsiteY152" fmla="*/ 2128100 h 2237474"/>
              <a:gd name="connsiteX153" fmla="*/ 93149 w 12192000"/>
              <a:gd name="connsiteY153" fmla="*/ 2105324 h 2237474"/>
              <a:gd name="connsiteX154" fmla="*/ 88109 w 12192000"/>
              <a:gd name="connsiteY154" fmla="*/ 2106704 h 2237474"/>
              <a:gd name="connsiteX155" fmla="*/ 80022 w 12192000"/>
              <a:gd name="connsiteY155" fmla="*/ 2107254 h 2237474"/>
              <a:gd name="connsiteX156" fmla="*/ 79717 w 12192000"/>
              <a:gd name="connsiteY156" fmla="*/ 2107046 h 2237474"/>
              <a:gd name="connsiteX157" fmla="*/ 72352 w 12192000"/>
              <a:gd name="connsiteY157" fmla="*/ 2107991 h 2237474"/>
              <a:gd name="connsiteX158" fmla="*/ 37645 w 12192000"/>
              <a:gd name="connsiteY158" fmla="*/ 2115401 h 2237474"/>
              <a:gd name="connsiteX159" fmla="*/ 4572 w 12192000"/>
              <a:gd name="connsiteY159" fmla="*/ 2111091 h 2237474"/>
              <a:gd name="connsiteX160" fmla="*/ 0 w 12192000"/>
              <a:gd name="connsiteY160" fmla="*/ 2110468 h 2237474"/>
              <a:gd name="connsiteX161" fmla="*/ 0 w 12192000"/>
              <a:gd name="connsiteY16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9717 w 12192000"/>
              <a:gd name="connsiteY155" fmla="*/ 2107046 h 2237474"/>
              <a:gd name="connsiteX156" fmla="*/ 72352 w 12192000"/>
              <a:gd name="connsiteY156" fmla="*/ 2107991 h 2237474"/>
              <a:gd name="connsiteX157" fmla="*/ 37645 w 12192000"/>
              <a:gd name="connsiteY157" fmla="*/ 2115401 h 2237474"/>
              <a:gd name="connsiteX158" fmla="*/ 4572 w 12192000"/>
              <a:gd name="connsiteY158" fmla="*/ 2111091 h 2237474"/>
              <a:gd name="connsiteX159" fmla="*/ 0 w 12192000"/>
              <a:gd name="connsiteY159" fmla="*/ 2110468 h 2237474"/>
              <a:gd name="connsiteX160" fmla="*/ 0 w 12192000"/>
              <a:gd name="connsiteY16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2352 w 12192000"/>
              <a:gd name="connsiteY155" fmla="*/ 2107991 h 2237474"/>
              <a:gd name="connsiteX156" fmla="*/ 37645 w 12192000"/>
              <a:gd name="connsiteY156" fmla="*/ 2115401 h 2237474"/>
              <a:gd name="connsiteX157" fmla="*/ 4572 w 12192000"/>
              <a:gd name="connsiteY157" fmla="*/ 2111091 h 2237474"/>
              <a:gd name="connsiteX158" fmla="*/ 0 w 12192000"/>
              <a:gd name="connsiteY158" fmla="*/ 2110468 h 2237474"/>
              <a:gd name="connsiteX159" fmla="*/ 0 w 12192000"/>
              <a:gd name="connsiteY15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0022 w 12192000"/>
              <a:gd name="connsiteY153" fmla="*/ 2107254 h 2237474"/>
              <a:gd name="connsiteX154" fmla="*/ 72352 w 12192000"/>
              <a:gd name="connsiteY154" fmla="*/ 2107991 h 2237474"/>
              <a:gd name="connsiteX155" fmla="*/ 37645 w 12192000"/>
              <a:gd name="connsiteY155" fmla="*/ 2115401 h 2237474"/>
              <a:gd name="connsiteX156" fmla="*/ 4572 w 12192000"/>
              <a:gd name="connsiteY156" fmla="*/ 2111091 h 2237474"/>
              <a:gd name="connsiteX157" fmla="*/ 0 w 12192000"/>
              <a:gd name="connsiteY157" fmla="*/ 2110468 h 2237474"/>
              <a:gd name="connsiteX158" fmla="*/ 0 w 12192000"/>
              <a:gd name="connsiteY15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80022 w 12192000"/>
              <a:gd name="connsiteY152" fmla="*/ 2107254 h 2237474"/>
              <a:gd name="connsiteX153" fmla="*/ 72352 w 12192000"/>
              <a:gd name="connsiteY153" fmla="*/ 2107991 h 2237474"/>
              <a:gd name="connsiteX154" fmla="*/ 37645 w 12192000"/>
              <a:gd name="connsiteY154" fmla="*/ 2115401 h 2237474"/>
              <a:gd name="connsiteX155" fmla="*/ 4572 w 12192000"/>
              <a:gd name="connsiteY155" fmla="*/ 2111091 h 2237474"/>
              <a:gd name="connsiteX156" fmla="*/ 0 w 12192000"/>
              <a:gd name="connsiteY156" fmla="*/ 2110468 h 2237474"/>
              <a:gd name="connsiteX157" fmla="*/ 0 w 12192000"/>
              <a:gd name="connsiteY15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20671 w 12192000"/>
              <a:gd name="connsiteY145" fmla="*/ 2180980 h 2237474"/>
              <a:gd name="connsiteX146" fmla="*/ 515024 w 12192000"/>
              <a:gd name="connsiteY146" fmla="*/ 2179258 h 2237474"/>
              <a:gd name="connsiteX147" fmla="*/ 413835 w 12192000"/>
              <a:gd name="connsiteY147" fmla="*/ 2156783 h 2237474"/>
              <a:gd name="connsiteX148" fmla="*/ 376513 w 12192000"/>
              <a:gd name="connsiteY148" fmla="*/ 2154014 h 2237474"/>
              <a:gd name="connsiteX149" fmla="*/ 273386 w 12192000"/>
              <a:gd name="connsiteY149" fmla="*/ 2142551 h 2237474"/>
              <a:gd name="connsiteX150" fmla="*/ 169207 w 12192000"/>
              <a:gd name="connsiteY150" fmla="*/ 2128100 h 2237474"/>
              <a:gd name="connsiteX151" fmla="*/ 80022 w 12192000"/>
              <a:gd name="connsiteY151" fmla="*/ 2107254 h 2237474"/>
              <a:gd name="connsiteX152" fmla="*/ 72352 w 12192000"/>
              <a:gd name="connsiteY152" fmla="*/ 2107991 h 2237474"/>
              <a:gd name="connsiteX153" fmla="*/ 37645 w 12192000"/>
              <a:gd name="connsiteY153" fmla="*/ 2115401 h 2237474"/>
              <a:gd name="connsiteX154" fmla="*/ 4572 w 12192000"/>
              <a:gd name="connsiteY154" fmla="*/ 2111091 h 2237474"/>
              <a:gd name="connsiteX155" fmla="*/ 0 w 12192000"/>
              <a:gd name="connsiteY155" fmla="*/ 2110468 h 2237474"/>
              <a:gd name="connsiteX156" fmla="*/ 0 w 12192000"/>
              <a:gd name="connsiteY15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20671 w 12192000"/>
              <a:gd name="connsiteY144" fmla="*/ 2180980 h 2237474"/>
              <a:gd name="connsiteX145" fmla="*/ 515024 w 12192000"/>
              <a:gd name="connsiteY145" fmla="*/ 2179258 h 2237474"/>
              <a:gd name="connsiteX146" fmla="*/ 413835 w 12192000"/>
              <a:gd name="connsiteY146" fmla="*/ 2156783 h 2237474"/>
              <a:gd name="connsiteX147" fmla="*/ 376513 w 12192000"/>
              <a:gd name="connsiteY147" fmla="*/ 2154014 h 2237474"/>
              <a:gd name="connsiteX148" fmla="*/ 273386 w 12192000"/>
              <a:gd name="connsiteY148" fmla="*/ 2142551 h 2237474"/>
              <a:gd name="connsiteX149" fmla="*/ 169207 w 12192000"/>
              <a:gd name="connsiteY149" fmla="*/ 2128100 h 2237474"/>
              <a:gd name="connsiteX150" fmla="*/ 80022 w 12192000"/>
              <a:gd name="connsiteY150" fmla="*/ 2107254 h 2237474"/>
              <a:gd name="connsiteX151" fmla="*/ 72352 w 12192000"/>
              <a:gd name="connsiteY151" fmla="*/ 2107991 h 2237474"/>
              <a:gd name="connsiteX152" fmla="*/ 37645 w 12192000"/>
              <a:gd name="connsiteY152" fmla="*/ 2115401 h 2237474"/>
              <a:gd name="connsiteX153" fmla="*/ 4572 w 12192000"/>
              <a:gd name="connsiteY153" fmla="*/ 2111091 h 2237474"/>
              <a:gd name="connsiteX154" fmla="*/ 0 w 12192000"/>
              <a:gd name="connsiteY154" fmla="*/ 2110468 h 2237474"/>
              <a:gd name="connsiteX155" fmla="*/ 0 w 12192000"/>
              <a:gd name="connsiteY15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20671 w 12192000"/>
              <a:gd name="connsiteY143" fmla="*/ 2180980 h 2237474"/>
              <a:gd name="connsiteX144" fmla="*/ 515024 w 12192000"/>
              <a:gd name="connsiteY144" fmla="*/ 2179258 h 2237474"/>
              <a:gd name="connsiteX145" fmla="*/ 413835 w 12192000"/>
              <a:gd name="connsiteY145" fmla="*/ 2156783 h 2237474"/>
              <a:gd name="connsiteX146" fmla="*/ 376513 w 12192000"/>
              <a:gd name="connsiteY146" fmla="*/ 2154014 h 2237474"/>
              <a:gd name="connsiteX147" fmla="*/ 273386 w 12192000"/>
              <a:gd name="connsiteY147" fmla="*/ 2142551 h 2237474"/>
              <a:gd name="connsiteX148" fmla="*/ 169207 w 12192000"/>
              <a:gd name="connsiteY148" fmla="*/ 2128100 h 2237474"/>
              <a:gd name="connsiteX149" fmla="*/ 80022 w 12192000"/>
              <a:gd name="connsiteY149" fmla="*/ 2107254 h 2237474"/>
              <a:gd name="connsiteX150" fmla="*/ 72352 w 12192000"/>
              <a:gd name="connsiteY150" fmla="*/ 2107991 h 2237474"/>
              <a:gd name="connsiteX151" fmla="*/ 37645 w 12192000"/>
              <a:gd name="connsiteY151" fmla="*/ 2115401 h 2237474"/>
              <a:gd name="connsiteX152" fmla="*/ 4572 w 12192000"/>
              <a:gd name="connsiteY152" fmla="*/ 2111091 h 2237474"/>
              <a:gd name="connsiteX153" fmla="*/ 0 w 12192000"/>
              <a:gd name="connsiteY153" fmla="*/ 2110468 h 2237474"/>
              <a:gd name="connsiteX154" fmla="*/ 0 w 12192000"/>
              <a:gd name="connsiteY15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48680 w 12192000"/>
              <a:gd name="connsiteY140" fmla="*/ 2206229 h 2237474"/>
              <a:gd name="connsiteX141" fmla="*/ 597225 w 12192000"/>
              <a:gd name="connsiteY141" fmla="*/ 2180999 h 2237474"/>
              <a:gd name="connsiteX142" fmla="*/ 520671 w 12192000"/>
              <a:gd name="connsiteY142" fmla="*/ 2180980 h 2237474"/>
              <a:gd name="connsiteX143" fmla="*/ 515024 w 12192000"/>
              <a:gd name="connsiteY143" fmla="*/ 2179258 h 2237474"/>
              <a:gd name="connsiteX144" fmla="*/ 413835 w 12192000"/>
              <a:gd name="connsiteY144" fmla="*/ 2156783 h 2237474"/>
              <a:gd name="connsiteX145" fmla="*/ 376513 w 12192000"/>
              <a:gd name="connsiteY145" fmla="*/ 2154014 h 2237474"/>
              <a:gd name="connsiteX146" fmla="*/ 273386 w 12192000"/>
              <a:gd name="connsiteY146" fmla="*/ 2142551 h 2237474"/>
              <a:gd name="connsiteX147" fmla="*/ 169207 w 12192000"/>
              <a:gd name="connsiteY147" fmla="*/ 2128100 h 2237474"/>
              <a:gd name="connsiteX148" fmla="*/ 80022 w 12192000"/>
              <a:gd name="connsiteY148" fmla="*/ 2107254 h 2237474"/>
              <a:gd name="connsiteX149" fmla="*/ 72352 w 12192000"/>
              <a:gd name="connsiteY149" fmla="*/ 2107991 h 2237474"/>
              <a:gd name="connsiteX150" fmla="*/ 37645 w 12192000"/>
              <a:gd name="connsiteY150" fmla="*/ 2115401 h 2237474"/>
              <a:gd name="connsiteX151" fmla="*/ 4572 w 12192000"/>
              <a:gd name="connsiteY151" fmla="*/ 2111091 h 2237474"/>
              <a:gd name="connsiteX152" fmla="*/ 0 w 12192000"/>
              <a:gd name="connsiteY152" fmla="*/ 2110468 h 2237474"/>
              <a:gd name="connsiteX153" fmla="*/ 0 w 12192000"/>
              <a:gd name="connsiteY15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72352 w 12192000"/>
              <a:gd name="connsiteY148" fmla="*/ 2107991 h 2237474"/>
              <a:gd name="connsiteX149" fmla="*/ 37645 w 12192000"/>
              <a:gd name="connsiteY149" fmla="*/ 2115401 h 2237474"/>
              <a:gd name="connsiteX150" fmla="*/ 4572 w 12192000"/>
              <a:gd name="connsiteY150" fmla="*/ 2111091 h 2237474"/>
              <a:gd name="connsiteX151" fmla="*/ 0 w 12192000"/>
              <a:gd name="connsiteY151" fmla="*/ 2110468 h 2237474"/>
              <a:gd name="connsiteX152" fmla="*/ 0 w 12192000"/>
              <a:gd name="connsiteY15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77641 w 12192000"/>
              <a:gd name="connsiteY147" fmla="*/ 2126835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279765 w 12192000"/>
              <a:gd name="connsiteY133" fmla="*/ 2229639 h 2237474"/>
              <a:gd name="connsiteX134" fmla="*/ 1195347 w 12192000"/>
              <a:gd name="connsiteY134" fmla="*/ 2212354 h 2237474"/>
              <a:gd name="connsiteX135" fmla="*/ 970251 w 12192000"/>
              <a:gd name="connsiteY135" fmla="*/ 2221029 h 2237474"/>
              <a:gd name="connsiteX136" fmla="*/ 812914 w 12192000"/>
              <a:gd name="connsiteY136" fmla="*/ 2210095 h 2237474"/>
              <a:gd name="connsiteX137" fmla="*/ 776382 w 12192000"/>
              <a:gd name="connsiteY137" fmla="*/ 2204512 h 2237474"/>
              <a:gd name="connsiteX138" fmla="*/ 597225 w 12192000"/>
              <a:gd name="connsiteY138" fmla="*/ 2180999 h 2237474"/>
              <a:gd name="connsiteX139" fmla="*/ 520671 w 12192000"/>
              <a:gd name="connsiteY139" fmla="*/ 2180980 h 2237474"/>
              <a:gd name="connsiteX140" fmla="*/ 515024 w 12192000"/>
              <a:gd name="connsiteY140" fmla="*/ 2179258 h 2237474"/>
              <a:gd name="connsiteX141" fmla="*/ 413835 w 12192000"/>
              <a:gd name="connsiteY141" fmla="*/ 2156783 h 2237474"/>
              <a:gd name="connsiteX142" fmla="*/ 376513 w 12192000"/>
              <a:gd name="connsiteY142" fmla="*/ 2154014 h 2237474"/>
              <a:gd name="connsiteX143" fmla="*/ 273386 w 12192000"/>
              <a:gd name="connsiteY143" fmla="*/ 2142551 h 2237474"/>
              <a:gd name="connsiteX144" fmla="*/ 169207 w 12192000"/>
              <a:gd name="connsiteY144" fmla="*/ 2128100 h 2237474"/>
              <a:gd name="connsiteX145" fmla="*/ 77641 w 12192000"/>
              <a:gd name="connsiteY145" fmla="*/ 2126835 h 2237474"/>
              <a:gd name="connsiteX146" fmla="*/ 37645 w 12192000"/>
              <a:gd name="connsiteY146" fmla="*/ 2115401 h 2237474"/>
              <a:gd name="connsiteX147" fmla="*/ 4572 w 12192000"/>
              <a:gd name="connsiteY147" fmla="*/ 2111091 h 2237474"/>
              <a:gd name="connsiteX148" fmla="*/ 0 w 12192000"/>
              <a:gd name="connsiteY148" fmla="*/ 2110468 h 2237474"/>
              <a:gd name="connsiteX149" fmla="*/ 0 w 12192000"/>
              <a:gd name="connsiteY14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476147 w 12192000"/>
              <a:gd name="connsiteY115" fmla="*/ 1998305 h 2237474"/>
              <a:gd name="connsiteX116" fmla="*/ 2373568 w 12192000"/>
              <a:gd name="connsiteY116" fmla="*/ 2003219 h 2237474"/>
              <a:gd name="connsiteX117" fmla="*/ 2287219 w 12192000"/>
              <a:gd name="connsiteY117" fmla="*/ 1998750 h 2237474"/>
              <a:gd name="connsiteX118" fmla="*/ 2243069 w 12192000"/>
              <a:gd name="connsiteY118" fmla="*/ 2005321 h 2237474"/>
              <a:gd name="connsiteX119" fmla="*/ 2164831 w 12192000"/>
              <a:gd name="connsiteY119" fmla="*/ 2010143 h 2237474"/>
              <a:gd name="connsiteX120" fmla="*/ 2085228 w 12192000"/>
              <a:gd name="connsiteY120" fmla="*/ 2046431 h 2237474"/>
              <a:gd name="connsiteX121" fmla="*/ 2058061 w 12192000"/>
              <a:gd name="connsiteY121" fmla="*/ 2047942 h 2237474"/>
              <a:gd name="connsiteX122" fmla="*/ 2042244 w 12192000"/>
              <a:gd name="connsiteY122" fmla="*/ 2055560 h 2237474"/>
              <a:gd name="connsiteX123" fmla="*/ 1877728 w 12192000"/>
              <a:gd name="connsiteY123" fmla="*/ 2101004 h 2237474"/>
              <a:gd name="connsiteX124" fmla="*/ 1759056 w 12192000"/>
              <a:gd name="connsiteY124" fmla="*/ 2125608 h 2237474"/>
              <a:gd name="connsiteX125" fmla="*/ 1637948 w 12192000"/>
              <a:gd name="connsiteY125" fmla="*/ 2172597 h 2237474"/>
              <a:gd name="connsiteX126" fmla="*/ 1434549 w 12192000"/>
              <a:gd name="connsiteY126" fmla="*/ 2234522 h 2237474"/>
              <a:gd name="connsiteX127" fmla="*/ 1398481 w 12192000"/>
              <a:gd name="connsiteY127" fmla="*/ 2237074 h 2237474"/>
              <a:gd name="connsiteX128" fmla="*/ 1398407 w 12192000"/>
              <a:gd name="connsiteY128" fmla="*/ 2237095 h 2237474"/>
              <a:gd name="connsiteX129" fmla="*/ 1370962 w 12192000"/>
              <a:gd name="connsiteY129" fmla="*/ 2237474 h 2237474"/>
              <a:gd name="connsiteX130" fmla="*/ 1356367 w 12192000"/>
              <a:gd name="connsiteY130" fmla="*/ 2235089 h 2237474"/>
              <a:gd name="connsiteX131" fmla="*/ 1279765 w 12192000"/>
              <a:gd name="connsiteY131" fmla="*/ 2229639 h 2237474"/>
              <a:gd name="connsiteX132" fmla="*/ 1195347 w 12192000"/>
              <a:gd name="connsiteY132" fmla="*/ 2212354 h 2237474"/>
              <a:gd name="connsiteX133" fmla="*/ 970251 w 12192000"/>
              <a:gd name="connsiteY133" fmla="*/ 2221029 h 2237474"/>
              <a:gd name="connsiteX134" fmla="*/ 812914 w 12192000"/>
              <a:gd name="connsiteY134" fmla="*/ 2210095 h 2237474"/>
              <a:gd name="connsiteX135" fmla="*/ 776382 w 12192000"/>
              <a:gd name="connsiteY135" fmla="*/ 2204512 h 2237474"/>
              <a:gd name="connsiteX136" fmla="*/ 597225 w 12192000"/>
              <a:gd name="connsiteY136" fmla="*/ 2180999 h 2237474"/>
              <a:gd name="connsiteX137" fmla="*/ 520671 w 12192000"/>
              <a:gd name="connsiteY137" fmla="*/ 2180980 h 2237474"/>
              <a:gd name="connsiteX138" fmla="*/ 515024 w 12192000"/>
              <a:gd name="connsiteY138" fmla="*/ 2179258 h 2237474"/>
              <a:gd name="connsiteX139" fmla="*/ 413835 w 12192000"/>
              <a:gd name="connsiteY139" fmla="*/ 2156783 h 2237474"/>
              <a:gd name="connsiteX140" fmla="*/ 376513 w 12192000"/>
              <a:gd name="connsiteY140" fmla="*/ 2154014 h 2237474"/>
              <a:gd name="connsiteX141" fmla="*/ 273386 w 12192000"/>
              <a:gd name="connsiteY141" fmla="*/ 2142551 h 2237474"/>
              <a:gd name="connsiteX142" fmla="*/ 169207 w 12192000"/>
              <a:gd name="connsiteY142" fmla="*/ 2128100 h 2237474"/>
              <a:gd name="connsiteX143" fmla="*/ 77641 w 12192000"/>
              <a:gd name="connsiteY143" fmla="*/ 2126835 h 2237474"/>
              <a:gd name="connsiteX144" fmla="*/ 37645 w 12192000"/>
              <a:gd name="connsiteY144" fmla="*/ 2115401 h 2237474"/>
              <a:gd name="connsiteX145" fmla="*/ 4572 w 12192000"/>
              <a:gd name="connsiteY145" fmla="*/ 2111091 h 2237474"/>
              <a:gd name="connsiteX146" fmla="*/ 0 w 12192000"/>
              <a:gd name="connsiteY146" fmla="*/ 2110468 h 2237474"/>
              <a:gd name="connsiteX147" fmla="*/ 0 w 12192000"/>
              <a:gd name="connsiteY1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6900177 w 12192000"/>
              <a:gd name="connsiteY58" fmla="*/ 1636016 h 2237474"/>
              <a:gd name="connsiteX59" fmla="*/ 6795372 w 12192000"/>
              <a:gd name="connsiteY59" fmla="*/ 1644845 h 2237474"/>
              <a:gd name="connsiteX60" fmla="*/ 6692251 w 12192000"/>
              <a:gd name="connsiteY60" fmla="*/ 1656357 h 2237474"/>
              <a:gd name="connsiteX61" fmla="*/ 6655235 w 12192000"/>
              <a:gd name="connsiteY61" fmla="*/ 1661869 h 2237474"/>
              <a:gd name="connsiteX62" fmla="*/ 6554894 w 12192000"/>
              <a:gd name="connsiteY62" fmla="*/ 1664428 h 2237474"/>
              <a:gd name="connsiteX63" fmla="*/ 6516595 w 12192000"/>
              <a:gd name="connsiteY63" fmla="*/ 1667475 h 2237474"/>
              <a:gd name="connsiteX64" fmla="*/ 6508541 w 12192000"/>
              <a:gd name="connsiteY64" fmla="*/ 1668757 h 2237474"/>
              <a:gd name="connsiteX65" fmla="*/ 6471012 w 12192000"/>
              <a:gd name="connsiteY65" fmla="*/ 1678604 h 2237474"/>
              <a:gd name="connsiteX66" fmla="*/ 6364035 w 12192000"/>
              <a:gd name="connsiteY66" fmla="*/ 1667683 h 2237474"/>
              <a:gd name="connsiteX67" fmla="*/ 6280959 w 12192000"/>
              <a:gd name="connsiteY67" fmla="*/ 1689329 h 2237474"/>
              <a:gd name="connsiteX68" fmla="*/ 6243319 w 12192000"/>
              <a:gd name="connsiteY68" fmla="*/ 1695560 h 2237474"/>
              <a:gd name="connsiteX69" fmla="*/ 6098321 w 12192000"/>
              <a:gd name="connsiteY69" fmla="*/ 1721646 h 2237474"/>
              <a:gd name="connsiteX70" fmla="*/ 5880652 w 12192000"/>
              <a:gd name="connsiteY70" fmla="*/ 1779643 h 2237474"/>
              <a:gd name="connsiteX71" fmla="*/ 5785959 w 12192000"/>
              <a:gd name="connsiteY71" fmla="*/ 1775307 h 2237474"/>
              <a:gd name="connsiteX72" fmla="*/ 5643534 w 12192000"/>
              <a:gd name="connsiteY72" fmla="*/ 1802919 h 2237474"/>
              <a:gd name="connsiteX73" fmla="*/ 5518799 w 12192000"/>
              <a:gd name="connsiteY73" fmla="*/ 1818312 h 2237474"/>
              <a:gd name="connsiteX74" fmla="*/ 5505014 w 12192000"/>
              <a:gd name="connsiteY74" fmla="*/ 1819259 h 2237474"/>
              <a:gd name="connsiteX75" fmla="*/ 5453307 w 12192000"/>
              <a:gd name="connsiteY75" fmla="*/ 1815450 h 2237474"/>
              <a:gd name="connsiteX76" fmla="*/ 5221533 w 12192000"/>
              <a:gd name="connsiteY76" fmla="*/ 1846950 h 2237474"/>
              <a:gd name="connsiteX77" fmla="*/ 5149802 w 12192000"/>
              <a:gd name="connsiteY77" fmla="*/ 1844846 h 2237474"/>
              <a:gd name="connsiteX78" fmla="*/ 5114927 w 12192000"/>
              <a:gd name="connsiteY78" fmla="*/ 1847827 h 2237474"/>
              <a:gd name="connsiteX79" fmla="*/ 5108970 w 12192000"/>
              <a:gd name="connsiteY79" fmla="*/ 1847935 h 2237474"/>
              <a:gd name="connsiteX80" fmla="*/ 5067961 w 12192000"/>
              <a:gd name="connsiteY80" fmla="*/ 1845917 h 2237474"/>
              <a:gd name="connsiteX81" fmla="*/ 5007075 w 12192000"/>
              <a:gd name="connsiteY81" fmla="*/ 1838626 h 2237474"/>
              <a:gd name="connsiteX82" fmla="*/ 4944087 w 12192000"/>
              <a:gd name="connsiteY82" fmla="*/ 1823332 h 2237474"/>
              <a:gd name="connsiteX83" fmla="*/ 4907662 w 12192000"/>
              <a:gd name="connsiteY83" fmla="*/ 1816900 h 2237474"/>
              <a:gd name="connsiteX84" fmla="*/ 4882386 w 12192000"/>
              <a:gd name="connsiteY84" fmla="*/ 1809844 h 2237474"/>
              <a:gd name="connsiteX85" fmla="*/ 4811440 w 12192000"/>
              <a:gd name="connsiteY85" fmla="*/ 1804655 h 2237474"/>
              <a:gd name="connsiteX86" fmla="*/ 4691075 w 12192000"/>
              <a:gd name="connsiteY86" fmla="*/ 1801389 h 2237474"/>
              <a:gd name="connsiteX87" fmla="*/ 4640313 w 12192000"/>
              <a:gd name="connsiteY87" fmla="*/ 1784307 h 2237474"/>
              <a:gd name="connsiteX88" fmla="*/ 4536503 w 12192000"/>
              <a:gd name="connsiteY88" fmla="*/ 1785334 h 2237474"/>
              <a:gd name="connsiteX89" fmla="*/ 4513724 w 12192000"/>
              <a:gd name="connsiteY89" fmla="*/ 1791996 h 2237474"/>
              <a:gd name="connsiteX90" fmla="*/ 4459810 w 12192000"/>
              <a:gd name="connsiteY90" fmla="*/ 1797886 h 2237474"/>
              <a:gd name="connsiteX91" fmla="*/ 4379064 w 12192000"/>
              <a:gd name="connsiteY91" fmla="*/ 1817177 h 2237474"/>
              <a:gd name="connsiteX92" fmla="*/ 4290981 w 12192000"/>
              <a:gd name="connsiteY92" fmla="*/ 1839677 h 2237474"/>
              <a:gd name="connsiteX93" fmla="*/ 4238372 w 12192000"/>
              <a:gd name="connsiteY93" fmla="*/ 1851480 h 2237474"/>
              <a:gd name="connsiteX94" fmla="*/ 4232517 w 12192000"/>
              <a:gd name="connsiteY94" fmla="*/ 1852567 h 2237474"/>
              <a:gd name="connsiteX95" fmla="*/ 4191732 w 12192000"/>
              <a:gd name="connsiteY95" fmla="*/ 1857328 h 2237474"/>
              <a:gd name="connsiteX96" fmla="*/ 4065532 w 12192000"/>
              <a:gd name="connsiteY96" fmla="*/ 1855477 h 2237474"/>
              <a:gd name="connsiteX97" fmla="*/ 4028460 w 12192000"/>
              <a:gd name="connsiteY97" fmla="*/ 1855137 h 2237474"/>
              <a:gd name="connsiteX98" fmla="*/ 4002267 w 12192000"/>
              <a:gd name="connsiteY98" fmla="*/ 1852352 h 2237474"/>
              <a:gd name="connsiteX99" fmla="*/ 3931396 w 12192000"/>
              <a:gd name="connsiteY99" fmla="*/ 1858915 h 2237474"/>
              <a:gd name="connsiteX100" fmla="*/ 3812162 w 12192000"/>
              <a:gd name="connsiteY100" fmla="*/ 1875501 h 2237474"/>
              <a:gd name="connsiteX101" fmla="*/ 3758105 w 12192000"/>
              <a:gd name="connsiteY101" fmla="*/ 1871856 h 2237474"/>
              <a:gd name="connsiteX102" fmla="*/ 3715896 w 12192000"/>
              <a:gd name="connsiteY102" fmla="*/ 1881552 h 2237474"/>
              <a:gd name="connsiteX103" fmla="*/ 3567259 w 12192000"/>
              <a:gd name="connsiteY103" fmla="*/ 1893482 h 2237474"/>
              <a:gd name="connsiteX104" fmla="*/ 3405770 w 12192000"/>
              <a:gd name="connsiteY104" fmla="*/ 1904591 h 2237474"/>
              <a:gd name="connsiteX105" fmla="*/ 3280097 w 12192000"/>
              <a:gd name="connsiteY105" fmla="*/ 1919610 h 2237474"/>
              <a:gd name="connsiteX106" fmla="*/ 3009910 w 12192000"/>
              <a:gd name="connsiteY106" fmla="*/ 1957866 h 2237474"/>
              <a:gd name="connsiteX107" fmla="*/ 2995934 w 12192000"/>
              <a:gd name="connsiteY107" fmla="*/ 1967085 h 2237474"/>
              <a:gd name="connsiteX108" fmla="*/ 2942858 w 12192000"/>
              <a:gd name="connsiteY108" fmla="*/ 1981367 h 2237474"/>
              <a:gd name="connsiteX109" fmla="*/ 2875436 w 12192000"/>
              <a:gd name="connsiteY109" fmla="*/ 1996977 h 2237474"/>
              <a:gd name="connsiteX110" fmla="*/ 2874892 w 12192000"/>
              <a:gd name="connsiteY110" fmla="*/ 1996085 h 2237474"/>
              <a:gd name="connsiteX111" fmla="*/ 2843662 w 12192000"/>
              <a:gd name="connsiteY111" fmla="*/ 1992498 h 2237474"/>
              <a:gd name="connsiteX112" fmla="*/ 2718916 w 12192000"/>
              <a:gd name="connsiteY112" fmla="*/ 1990867 h 2237474"/>
              <a:gd name="connsiteX113" fmla="*/ 2713522 w 12192000"/>
              <a:gd name="connsiteY113" fmla="*/ 1990173 h 2237474"/>
              <a:gd name="connsiteX114" fmla="*/ 2476147 w 12192000"/>
              <a:gd name="connsiteY114" fmla="*/ 1998305 h 2237474"/>
              <a:gd name="connsiteX115" fmla="*/ 2373568 w 12192000"/>
              <a:gd name="connsiteY115" fmla="*/ 2003219 h 2237474"/>
              <a:gd name="connsiteX116" fmla="*/ 2287219 w 12192000"/>
              <a:gd name="connsiteY116" fmla="*/ 1998750 h 2237474"/>
              <a:gd name="connsiteX117" fmla="*/ 2243069 w 12192000"/>
              <a:gd name="connsiteY117" fmla="*/ 2005321 h 2237474"/>
              <a:gd name="connsiteX118" fmla="*/ 2164831 w 12192000"/>
              <a:gd name="connsiteY118" fmla="*/ 2010143 h 2237474"/>
              <a:gd name="connsiteX119" fmla="*/ 2085228 w 12192000"/>
              <a:gd name="connsiteY119" fmla="*/ 2046431 h 2237474"/>
              <a:gd name="connsiteX120" fmla="*/ 2058061 w 12192000"/>
              <a:gd name="connsiteY120" fmla="*/ 2047942 h 2237474"/>
              <a:gd name="connsiteX121" fmla="*/ 2042244 w 12192000"/>
              <a:gd name="connsiteY121" fmla="*/ 2055560 h 2237474"/>
              <a:gd name="connsiteX122" fmla="*/ 1877728 w 12192000"/>
              <a:gd name="connsiteY122" fmla="*/ 2101004 h 2237474"/>
              <a:gd name="connsiteX123" fmla="*/ 1759056 w 12192000"/>
              <a:gd name="connsiteY123" fmla="*/ 2125608 h 2237474"/>
              <a:gd name="connsiteX124" fmla="*/ 1637948 w 12192000"/>
              <a:gd name="connsiteY124" fmla="*/ 2172597 h 2237474"/>
              <a:gd name="connsiteX125" fmla="*/ 1434549 w 12192000"/>
              <a:gd name="connsiteY125" fmla="*/ 2234522 h 2237474"/>
              <a:gd name="connsiteX126" fmla="*/ 1398481 w 12192000"/>
              <a:gd name="connsiteY126" fmla="*/ 2237074 h 2237474"/>
              <a:gd name="connsiteX127" fmla="*/ 1398407 w 12192000"/>
              <a:gd name="connsiteY127" fmla="*/ 2237095 h 2237474"/>
              <a:gd name="connsiteX128" fmla="*/ 1370962 w 12192000"/>
              <a:gd name="connsiteY128" fmla="*/ 2237474 h 2237474"/>
              <a:gd name="connsiteX129" fmla="*/ 1356367 w 12192000"/>
              <a:gd name="connsiteY129" fmla="*/ 2235089 h 2237474"/>
              <a:gd name="connsiteX130" fmla="*/ 1279765 w 12192000"/>
              <a:gd name="connsiteY130" fmla="*/ 2229639 h 2237474"/>
              <a:gd name="connsiteX131" fmla="*/ 1195347 w 12192000"/>
              <a:gd name="connsiteY131" fmla="*/ 2212354 h 2237474"/>
              <a:gd name="connsiteX132" fmla="*/ 970251 w 12192000"/>
              <a:gd name="connsiteY132" fmla="*/ 2221029 h 2237474"/>
              <a:gd name="connsiteX133" fmla="*/ 812914 w 12192000"/>
              <a:gd name="connsiteY133" fmla="*/ 2210095 h 2237474"/>
              <a:gd name="connsiteX134" fmla="*/ 776382 w 12192000"/>
              <a:gd name="connsiteY134" fmla="*/ 2204512 h 2237474"/>
              <a:gd name="connsiteX135" fmla="*/ 597225 w 12192000"/>
              <a:gd name="connsiteY135" fmla="*/ 2180999 h 2237474"/>
              <a:gd name="connsiteX136" fmla="*/ 520671 w 12192000"/>
              <a:gd name="connsiteY136" fmla="*/ 2180980 h 2237474"/>
              <a:gd name="connsiteX137" fmla="*/ 515024 w 12192000"/>
              <a:gd name="connsiteY137" fmla="*/ 2179258 h 2237474"/>
              <a:gd name="connsiteX138" fmla="*/ 413835 w 12192000"/>
              <a:gd name="connsiteY138" fmla="*/ 2156783 h 2237474"/>
              <a:gd name="connsiteX139" fmla="*/ 376513 w 12192000"/>
              <a:gd name="connsiteY139" fmla="*/ 2154014 h 2237474"/>
              <a:gd name="connsiteX140" fmla="*/ 273386 w 12192000"/>
              <a:gd name="connsiteY140" fmla="*/ 2142551 h 2237474"/>
              <a:gd name="connsiteX141" fmla="*/ 169207 w 12192000"/>
              <a:gd name="connsiteY141" fmla="*/ 2128100 h 2237474"/>
              <a:gd name="connsiteX142" fmla="*/ 77641 w 12192000"/>
              <a:gd name="connsiteY142" fmla="*/ 2126835 h 2237474"/>
              <a:gd name="connsiteX143" fmla="*/ 37645 w 12192000"/>
              <a:gd name="connsiteY143" fmla="*/ 2115401 h 2237474"/>
              <a:gd name="connsiteX144" fmla="*/ 4572 w 12192000"/>
              <a:gd name="connsiteY144" fmla="*/ 2111091 h 2237474"/>
              <a:gd name="connsiteX145" fmla="*/ 0 w 12192000"/>
              <a:gd name="connsiteY145" fmla="*/ 2110468 h 2237474"/>
              <a:gd name="connsiteX146" fmla="*/ 0 w 12192000"/>
              <a:gd name="connsiteY1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074238 w 12192000"/>
              <a:gd name="connsiteY45" fmla="*/ 1301895 h 2237474"/>
              <a:gd name="connsiteX46" fmla="*/ 7942099 w 12192000"/>
              <a:gd name="connsiteY46" fmla="*/ 1336332 h 2237474"/>
              <a:gd name="connsiteX47" fmla="*/ 7902328 w 12192000"/>
              <a:gd name="connsiteY47" fmla="*/ 1345865 h 2237474"/>
              <a:gd name="connsiteX48" fmla="*/ 7840612 w 12192000"/>
              <a:gd name="connsiteY48" fmla="*/ 1369373 h 2237474"/>
              <a:gd name="connsiteX49" fmla="*/ 7786819 w 12192000"/>
              <a:gd name="connsiteY49" fmla="*/ 1378970 h 2237474"/>
              <a:gd name="connsiteX50" fmla="*/ 7548172 w 12192000"/>
              <a:gd name="connsiteY50" fmla="*/ 1417460 h 2237474"/>
              <a:gd name="connsiteX51" fmla="*/ 7483437 w 12192000"/>
              <a:gd name="connsiteY51" fmla="*/ 1478152 h 2237474"/>
              <a:gd name="connsiteX52" fmla="*/ 7377870 w 12192000"/>
              <a:gd name="connsiteY52" fmla="*/ 1523319 h 2237474"/>
              <a:gd name="connsiteX53" fmla="*/ 7230737 w 12192000"/>
              <a:gd name="connsiteY53" fmla="*/ 1562633 h 2237474"/>
              <a:gd name="connsiteX54" fmla="*/ 7224458 w 12192000"/>
              <a:gd name="connsiteY54" fmla="*/ 1573008 h 2237474"/>
              <a:gd name="connsiteX55" fmla="*/ 7183121 w 12192000"/>
              <a:gd name="connsiteY55" fmla="*/ 1595162 h 2237474"/>
              <a:gd name="connsiteX56" fmla="*/ 7164601 w 12192000"/>
              <a:gd name="connsiteY56" fmla="*/ 1606490 h 2237474"/>
              <a:gd name="connsiteX57" fmla="*/ 6900177 w 12192000"/>
              <a:gd name="connsiteY57" fmla="*/ 1636016 h 2237474"/>
              <a:gd name="connsiteX58" fmla="*/ 6795372 w 12192000"/>
              <a:gd name="connsiteY58" fmla="*/ 1644845 h 2237474"/>
              <a:gd name="connsiteX59" fmla="*/ 6692251 w 12192000"/>
              <a:gd name="connsiteY59" fmla="*/ 1656357 h 2237474"/>
              <a:gd name="connsiteX60" fmla="*/ 6655235 w 12192000"/>
              <a:gd name="connsiteY60" fmla="*/ 1661869 h 2237474"/>
              <a:gd name="connsiteX61" fmla="*/ 6554894 w 12192000"/>
              <a:gd name="connsiteY61" fmla="*/ 1664428 h 2237474"/>
              <a:gd name="connsiteX62" fmla="*/ 6516595 w 12192000"/>
              <a:gd name="connsiteY62" fmla="*/ 1667475 h 2237474"/>
              <a:gd name="connsiteX63" fmla="*/ 6508541 w 12192000"/>
              <a:gd name="connsiteY63" fmla="*/ 1668757 h 2237474"/>
              <a:gd name="connsiteX64" fmla="*/ 6471012 w 12192000"/>
              <a:gd name="connsiteY64" fmla="*/ 1678604 h 2237474"/>
              <a:gd name="connsiteX65" fmla="*/ 6364035 w 12192000"/>
              <a:gd name="connsiteY65" fmla="*/ 1667683 h 2237474"/>
              <a:gd name="connsiteX66" fmla="*/ 6280959 w 12192000"/>
              <a:gd name="connsiteY66" fmla="*/ 1689329 h 2237474"/>
              <a:gd name="connsiteX67" fmla="*/ 6243319 w 12192000"/>
              <a:gd name="connsiteY67" fmla="*/ 1695560 h 2237474"/>
              <a:gd name="connsiteX68" fmla="*/ 6098321 w 12192000"/>
              <a:gd name="connsiteY68" fmla="*/ 1721646 h 2237474"/>
              <a:gd name="connsiteX69" fmla="*/ 5880652 w 12192000"/>
              <a:gd name="connsiteY69" fmla="*/ 1779643 h 2237474"/>
              <a:gd name="connsiteX70" fmla="*/ 5785959 w 12192000"/>
              <a:gd name="connsiteY70" fmla="*/ 1775307 h 2237474"/>
              <a:gd name="connsiteX71" fmla="*/ 5643534 w 12192000"/>
              <a:gd name="connsiteY71" fmla="*/ 1802919 h 2237474"/>
              <a:gd name="connsiteX72" fmla="*/ 5518799 w 12192000"/>
              <a:gd name="connsiteY72" fmla="*/ 1818312 h 2237474"/>
              <a:gd name="connsiteX73" fmla="*/ 5505014 w 12192000"/>
              <a:gd name="connsiteY73" fmla="*/ 1819259 h 2237474"/>
              <a:gd name="connsiteX74" fmla="*/ 5453307 w 12192000"/>
              <a:gd name="connsiteY74" fmla="*/ 1815450 h 2237474"/>
              <a:gd name="connsiteX75" fmla="*/ 5221533 w 12192000"/>
              <a:gd name="connsiteY75" fmla="*/ 1846950 h 2237474"/>
              <a:gd name="connsiteX76" fmla="*/ 5149802 w 12192000"/>
              <a:gd name="connsiteY76" fmla="*/ 1844846 h 2237474"/>
              <a:gd name="connsiteX77" fmla="*/ 5114927 w 12192000"/>
              <a:gd name="connsiteY77" fmla="*/ 1847827 h 2237474"/>
              <a:gd name="connsiteX78" fmla="*/ 5108970 w 12192000"/>
              <a:gd name="connsiteY78" fmla="*/ 1847935 h 2237474"/>
              <a:gd name="connsiteX79" fmla="*/ 5067961 w 12192000"/>
              <a:gd name="connsiteY79" fmla="*/ 1845917 h 2237474"/>
              <a:gd name="connsiteX80" fmla="*/ 5007075 w 12192000"/>
              <a:gd name="connsiteY80" fmla="*/ 1838626 h 2237474"/>
              <a:gd name="connsiteX81" fmla="*/ 4944087 w 12192000"/>
              <a:gd name="connsiteY81" fmla="*/ 1823332 h 2237474"/>
              <a:gd name="connsiteX82" fmla="*/ 4907662 w 12192000"/>
              <a:gd name="connsiteY82" fmla="*/ 1816900 h 2237474"/>
              <a:gd name="connsiteX83" fmla="*/ 4882386 w 12192000"/>
              <a:gd name="connsiteY83" fmla="*/ 1809844 h 2237474"/>
              <a:gd name="connsiteX84" fmla="*/ 4811440 w 12192000"/>
              <a:gd name="connsiteY84" fmla="*/ 1804655 h 2237474"/>
              <a:gd name="connsiteX85" fmla="*/ 4691075 w 12192000"/>
              <a:gd name="connsiteY85" fmla="*/ 1801389 h 2237474"/>
              <a:gd name="connsiteX86" fmla="*/ 4640313 w 12192000"/>
              <a:gd name="connsiteY86" fmla="*/ 1784307 h 2237474"/>
              <a:gd name="connsiteX87" fmla="*/ 4536503 w 12192000"/>
              <a:gd name="connsiteY87" fmla="*/ 1785334 h 2237474"/>
              <a:gd name="connsiteX88" fmla="*/ 4513724 w 12192000"/>
              <a:gd name="connsiteY88" fmla="*/ 1791996 h 2237474"/>
              <a:gd name="connsiteX89" fmla="*/ 4459810 w 12192000"/>
              <a:gd name="connsiteY89" fmla="*/ 1797886 h 2237474"/>
              <a:gd name="connsiteX90" fmla="*/ 4379064 w 12192000"/>
              <a:gd name="connsiteY90" fmla="*/ 1817177 h 2237474"/>
              <a:gd name="connsiteX91" fmla="*/ 4290981 w 12192000"/>
              <a:gd name="connsiteY91" fmla="*/ 1839677 h 2237474"/>
              <a:gd name="connsiteX92" fmla="*/ 4238372 w 12192000"/>
              <a:gd name="connsiteY92" fmla="*/ 1851480 h 2237474"/>
              <a:gd name="connsiteX93" fmla="*/ 4232517 w 12192000"/>
              <a:gd name="connsiteY93" fmla="*/ 1852567 h 2237474"/>
              <a:gd name="connsiteX94" fmla="*/ 4191732 w 12192000"/>
              <a:gd name="connsiteY94" fmla="*/ 1857328 h 2237474"/>
              <a:gd name="connsiteX95" fmla="*/ 4065532 w 12192000"/>
              <a:gd name="connsiteY95" fmla="*/ 1855477 h 2237474"/>
              <a:gd name="connsiteX96" fmla="*/ 4028460 w 12192000"/>
              <a:gd name="connsiteY96" fmla="*/ 1855137 h 2237474"/>
              <a:gd name="connsiteX97" fmla="*/ 4002267 w 12192000"/>
              <a:gd name="connsiteY97" fmla="*/ 1852352 h 2237474"/>
              <a:gd name="connsiteX98" fmla="*/ 3931396 w 12192000"/>
              <a:gd name="connsiteY98" fmla="*/ 1858915 h 2237474"/>
              <a:gd name="connsiteX99" fmla="*/ 3812162 w 12192000"/>
              <a:gd name="connsiteY99" fmla="*/ 1875501 h 2237474"/>
              <a:gd name="connsiteX100" fmla="*/ 3758105 w 12192000"/>
              <a:gd name="connsiteY100" fmla="*/ 1871856 h 2237474"/>
              <a:gd name="connsiteX101" fmla="*/ 3715896 w 12192000"/>
              <a:gd name="connsiteY101" fmla="*/ 1881552 h 2237474"/>
              <a:gd name="connsiteX102" fmla="*/ 3567259 w 12192000"/>
              <a:gd name="connsiteY102" fmla="*/ 1893482 h 2237474"/>
              <a:gd name="connsiteX103" fmla="*/ 3405770 w 12192000"/>
              <a:gd name="connsiteY103" fmla="*/ 1904591 h 2237474"/>
              <a:gd name="connsiteX104" fmla="*/ 3280097 w 12192000"/>
              <a:gd name="connsiteY104" fmla="*/ 1919610 h 2237474"/>
              <a:gd name="connsiteX105" fmla="*/ 3009910 w 12192000"/>
              <a:gd name="connsiteY105" fmla="*/ 1957866 h 2237474"/>
              <a:gd name="connsiteX106" fmla="*/ 2995934 w 12192000"/>
              <a:gd name="connsiteY106" fmla="*/ 1967085 h 2237474"/>
              <a:gd name="connsiteX107" fmla="*/ 2942858 w 12192000"/>
              <a:gd name="connsiteY107" fmla="*/ 1981367 h 2237474"/>
              <a:gd name="connsiteX108" fmla="*/ 2875436 w 12192000"/>
              <a:gd name="connsiteY108" fmla="*/ 1996977 h 2237474"/>
              <a:gd name="connsiteX109" fmla="*/ 2874892 w 12192000"/>
              <a:gd name="connsiteY109" fmla="*/ 1996085 h 2237474"/>
              <a:gd name="connsiteX110" fmla="*/ 2843662 w 12192000"/>
              <a:gd name="connsiteY110" fmla="*/ 1992498 h 2237474"/>
              <a:gd name="connsiteX111" fmla="*/ 2718916 w 12192000"/>
              <a:gd name="connsiteY111" fmla="*/ 1990867 h 2237474"/>
              <a:gd name="connsiteX112" fmla="*/ 2713522 w 12192000"/>
              <a:gd name="connsiteY112" fmla="*/ 1990173 h 2237474"/>
              <a:gd name="connsiteX113" fmla="*/ 2476147 w 12192000"/>
              <a:gd name="connsiteY113" fmla="*/ 1998305 h 2237474"/>
              <a:gd name="connsiteX114" fmla="*/ 2373568 w 12192000"/>
              <a:gd name="connsiteY114" fmla="*/ 2003219 h 2237474"/>
              <a:gd name="connsiteX115" fmla="*/ 2287219 w 12192000"/>
              <a:gd name="connsiteY115" fmla="*/ 1998750 h 2237474"/>
              <a:gd name="connsiteX116" fmla="*/ 2243069 w 12192000"/>
              <a:gd name="connsiteY116" fmla="*/ 2005321 h 2237474"/>
              <a:gd name="connsiteX117" fmla="*/ 2164831 w 12192000"/>
              <a:gd name="connsiteY117" fmla="*/ 2010143 h 2237474"/>
              <a:gd name="connsiteX118" fmla="*/ 2085228 w 12192000"/>
              <a:gd name="connsiteY118" fmla="*/ 2046431 h 2237474"/>
              <a:gd name="connsiteX119" fmla="*/ 2058061 w 12192000"/>
              <a:gd name="connsiteY119" fmla="*/ 2047942 h 2237474"/>
              <a:gd name="connsiteX120" fmla="*/ 2042244 w 12192000"/>
              <a:gd name="connsiteY120" fmla="*/ 2055560 h 2237474"/>
              <a:gd name="connsiteX121" fmla="*/ 1877728 w 12192000"/>
              <a:gd name="connsiteY121" fmla="*/ 2101004 h 2237474"/>
              <a:gd name="connsiteX122" fmla="*/ 1759056 w 12192000"/>
              <a:gd name="connsiteY122" fmla="*/ 2125608 h 2237474"/>
              <a:gd name="connsiteX123" fmla="*/ 1637948 w 12192000"/>
              <a:gd name="connsiteY123" fmla="*/ 2172597 h 2237474"/>
              <a:gd name="connsiteX124" fmla="*/ 1434549 w 12192000"/>
              <a:gd name="connsiteY124" fmla="*/ 2234522 h 2237474"/>
              <a:gd name="connsiteX125" fmla="*/ 1398481 w 12192000"/>
              <a:gd name="connsiteY125" fmla="*/ 2237074 h 2237474"/>
              <a:gd name="connsiteX126" fmla="*/ 1398407 w 12192000"/>
              <a:gd name="connsiteY126" fmla="*/ 2237095 h 2237474"/>
              <a:gd name="connsiteX127" fmla="*/ 1370962 w 12192000"/>
              <a:gd name="connsiteY127" fmla="*/ 2237474 h 2237474"/>
              <a:gd name="connsiteX128" fmla="*/ 1356367 w 12192000"/>
              <a:gd name="connsiteY128" fmla="*/ 2235089 h 2237474"/>
              <a:gd name="connsiteX129" fmla="*/ 1279765 w 12192000"/>
              <a:gd name="connsiteY129" fmla="*/ 2229639 h 2237474"/>
              <a:gd name="connsiteX130" fmla="*/ 1195347 w 12192000"/>
              <a:gd name="connsiteY130" fmla="*/ 2212354 h 2237474"/>
              <a:gd name="connsiteX131" fmla="*/ 970251 w 12192000"/>
              <a:gd name="connsiteY131" fmla="*/ 2221029 h 2237474"/>
              <a:gd name="connsiteX132" fmla="*/ 812914 w 12192000"/>
              <a:gd name="connsiteY132" fmla="*/ 2210095 h 2237474"/>
              <a:gd name="connsiteX133" fmla="*/ 776382 w 12192000"/>
              <a:gd name="connsiteY133" fmla="*/ 2204512 h 2237474"/>
              <a:gd name="connsiteX134" fmla="*/ 597225 w 12192000"/>
              <a:gd name="connsiteY134" fmla="*/ 2180999 h 2237474"/>
              <a:gd name="connsiteX135" fmla="*/ 520671 w 12192000"/>
              <a:gd name="connsiteY135" fmla="*/ 2180980 h 2237474"/>
              <a:gd name="connsiteX136" fmla="*/ 515024 w 12192000"/>
              <a:gd name="connsiteY136" fmla="*/ 2179258 h 2237474"/>
              <a:gd name="connsiteX137" fmla="*/ 413835 w 12192000"/>
              <a:gd name="connsiteY137" fmla="*/ 2156783 h 2237474"/>
              <a:gd name="connsiteX138" fmla="*/ 376513 w 12192000"/>
              <a:gd name="connsiteY138" fmla="*/ 2154014 h 2237474"/>
              <a:gd name="connsiteX139" fmla="*/ 273386 w 12192000"/>
              <a:gd name="connsiteY139" fmla="*/ 2142551 h 2237474"/>
              <a:gd name="connsiteX140" fmla="*/ 169207 w 12192000"/>
              <a:gd name="connsiteY140" fmla="*/ 2128100 h 2237474"/>
              <a:gd name="connsiteX141" fmla="*/ 77641 w 12192000"/>
              <a:gd name="connsiteY141" fmla="*/ 2126835 h 2237474"/>
              <a:gd name="connsiteX142" fmla="*/ 37645 w 12192000"/>
              <a:gd name="connsiteY142" fmla="*/ 2115401 h 2237474"/>
              <a:gd name="connsiteX143" fmla="*/ 4572 w 12192000"/>
              <a:gd name="connsiteY143" fmla="*/ 2111091 h 2237474"/>
              <a:gd name="connsiteX144" fmla="*/ 0 w 12192000"/>
              <a:gd name="connsiteY144" fmla="*/ 2110468 h 2237474"/>
              <a:gd name="connsiteX145" fmla="*/ 0 w 12192000"/>
              <a:gd name="connsiteY1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1033 w 12192000"/>
              <a:gd name="connsiteY28" fmla="*/ 1037921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8177 w 12192000"/>
              <a:gd name="connsiteY28" fmla="*/ 1035474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38659 w 12192000"/>
              <a:gd name="connsiteY3" fmla="*/ 756742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169207 w 12192000"/>
              <a:gd name="connsiteY134" fmla="*/ 2128100 h 2237474"/>
              <a:gd name="connsiteX135" fmla="*/ 77641 w 12192000"/>
              <a:gd name="connsiteY135" fmla="*/ 2126835 h 2237474"/>
              <a:gd name="connsiteX136" fmla="*/ 37645 w 12192000"/>
              <a:gd name="connsiteY136" fmla="*/ 2115401 h 2237474"/>
              <a:gd name="connsiteX137" fmla="*/ 4572 w 12192000"/>
              <a:gd name="connsiteY137" fmla="*/ 2111091 h 2237474"/>
              <a:gd name="connsiteX138" fmla="*/ 0 w 12192000"/>
              <a:gd name="connsiteY138" fmla="*/ 2110468 h 2237474"/>
              <a:gd name="connsiteX139" fmla="*/ 0 w 12192000"/>
              <a:gd name="connsiteY1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77641 w 12192000"/>
              <a:gd name="connsiteY134" fmla="*/ 2126835 h 2237474"/>
              <a:gd name="connsiteX135" fmla="*/ 37645 w 12192000"/>
              <a:gd name="connsiteY135" fmla="*/ 2115401 h 2237474"/>
              <a:gd name="connsiteX136" fmla="*/ 4572 w 12192000"/>
              <a:gd name="connsiteY136" fmla="*/ 2111091 h 2237474"/>
              <a:gd name="connsiteX137" fmla="*/ 0 w 12192000"/>
              <a:gd name="connsiteY137" fmla="*/ 2110468 h 2237474"/>
              <a:gd name="connsiteX138" fmla="*/ 0 w 12192000"/>
              <a:gd name="connsiteY138" fmla="*/ 0 h 2237474"/>
              <a:gd name="connsiteX0" fmla="*/ 0 w 12192000"/>
              <a:gd name="connsiteY0" fmla="*/ 0 h 2237627"/>
              <a:gd name="connsiteX1" fmla="*/ 12192000 w 12192000"/>
              <a:gd name="connsiteY1" fmla="*/ 0 h 2237627"/>
              <a:gd name="connsiteX2" fmla="*/ 12192000 w 12192000"/>
              <a:gd name="connsiteY2" fmla="*/ 751299 h 2237627"/>
              <a:gd name="connsiteX3" fmla="*/ 11890686 w 12192000"/>
              <a:gd name="connsiteY3" fmla="*/ 732766 h 2237627"/>
              <a:gd name="connsiteX4" fmla="*/ 11820512 w 12192000"/>
              <a:gd name="connsiteY4" fmla="*/ 745392 h 2237627"/>
              <a:gd name="connsiteX5" fmla="*/ 11649954 w 12192000"/>
              <a:gd name="connsiteY5" fmla="*/ 749628 h 2237627"/>
              <a:gd name="connsiteX6" fmla="*/ 11560424 w 12192000"/>
              <a:gd name="connsiteY6" fmla="*/ 748017 h 2237627"/>
              <a:gd name="connsiteX7" fmla="*/ 11358455 w 12192000"/>
              <a:gd name="connsiteY7" fmla="*/ 747593 h 2237627"/>
              <a:gd name="connsiteX8" fmla="*/ 11165209 w 12192000"/>
              <a:gd name="connsiteY8" fmla="*/ 748852 h 2237627"/>
              <a:gd name="connsiteX9" fmla="*/ 11058755 w 12192000"/>
              <a:gd name="connsiteY9" fmla="*/ 749617 h 2237627"/>
              <a:gd name="connsiteX10" fmla="*/ 10846594 w 12192000"/>
              <a:gd name="connsiteY10" fmla="*/ 765069 h 2237627"/>
              <a:gd name="connsiteX11" fmla="*/ 10739478 w 12192000"/>
              <a:gd name="connsiteY11" fmla="*/ 776841 h 2237627"/>
              <a:gd name="connsiteX12" fmla="*/ 10458762 w 12192000"/>
              <a:gd name="connsiteY12" fmla="*/ 755400 h 2237627"/>
              <a:gd name="connsiteX13" fmla="*/ 10211200 w 12192000"/>
              <a:gd name="connsiteY13" fmla="*/ 767513 h 2237627"/>
              <a:gd name="connsiteX14" fmla="*/ 10167995 w 12192000"/>
              <a:gd name="connsiteY14" fmla="*/ 760843 h 2237627"/>
              <a:gd name="connsiteX15" fmla="*/ 9997044 w 12192000"/>
              <a:gd name="connsiteY15" fmla="*/ 780129 h 2237627"/>
              <a:gd name="connsiteX16" fmla="*/ 9943887 w 12192000"/>
              <a:gd name="connsiteY16" fmla="*/ 804141 h 2237627"/>
              <a:gd name="connsiteX17" fmla="*/ 9918248 w 12192000"/>
              <a:gd name="connsiteY17" fmla="*/ 816628 h 2237627"/>
              <a:gd name="connsiteX18" fmla="*/ 9767091 w 12192000"/>
              <a:gd name="connsiteY18" fmla="*/ 870550 h 2237627"/>
              <a:gd name="connsiteX19" fmla="*/ 9683005 w 12192000"/>
              <a:gd name="connsiteY19" fmla="*/ 894128 h 2237627"/>
              <a:gd name="connsiteX20" fmla="*/ 9594438 w 12192000"/>
              <a:gd name="connsiteY20" fmla="*/ 919051 h 2237627"/>
              <a:gd name="connsiteX21" fmla="*/ 9544189 w 12192000"/>
              <a:gd name="connsiteY21" fmla="*/ 938966 h 2237627"/>
              <a:gd name="connsiteX22" fmla="*/ 9500499 w 12192000"/>
              <a:gd name="connsiteY22" fmla="*/ 954680 h 2237627"/>
              <a:gd name="connsiteX23" fmla="*/ 9410017 w 12192000"/>
              <a:gd name="connsiteY23" fmla="*/ 993931 h 2237627"/>
              <a:gd name="connsiteX24" fmla="*/ 9392919 w 12192000"/>
              <a:gd name="connsiteY24" fmla="*/ 994656 h 2237627"/>
              <a:gd name="connsiteX25" fmla="*/ 9268019 w 12192000"/>
              <a:gd name="connsiteY25" fmla="*/ 1007442 h 2237627"/>
              <a:gd name="connsiteX26" fmla="*/ 9188177 w 12192000"/>
              <a:gd name="connsiteY26" fmla="*/ 1035474 h 2237627"/>
              <a:gd name="connsiteX27" fmla="*/ 9155969 w 12192000"/>
              <a:gd name="connsiteY27" fmla="*/ 1046804 h 2237627"/>
              <a:gd name="connsiteX28" fmla="*/ 9133985 w 12192000"/>
              <a:gd name="connsiteY28" fmla="*/ 1046450 h 2237627"/>
              <a:gd name="connsiteX29" fmla="*/ 9003462 w 12192000"/>
              <a:gd name="connsiteY29" fmla="*/ 1042406 h 2237627"/>
              <a:gd name="connsiteX30" fmla="*/ 8968445 w 12192000"/>
              <a:gd name="connsiteY30" fmla="*/ 1052169 h 2237627"/>
              <a:gd name="connsiteX31" fmla="*/ 8886001 w 12192000"/>
              <a:gd name="connsiteY31" fmla="*/ 1067468 h 2237627"/>
              <a:gd name="connsiteX32" fmla="*/ 8838610 w 12192000"/>
              <a:gd name="connsiteY32" fmla="*/ 1075091 h 2237627"/>
              <a:gd name="connsiteX33" fmla="*/ 8750383 w 12192000"/>
              <a:gd name="connsiteY33" fmla="*/ 1097387 h 2237627"/>
              <a:gd name="connsiteX34" fmla="*/ 8665605 w 12192000"/>
              <a:gd name="connsiteY34" fmla="*/ 1110791 h 2237627"/>
              <a:gd name="connsiteX35" fmla="*/ 8584946 w 12192000"/>
              <a:gd name="connsiteY35" fmla="*/ 1135226 h 2237627"/>
              <a:gd name="connsiteX36" fmla="*/ 8419755 w 12192000"/>
              <a:gd name="connsiteY36" fmla="*/ 1216260 h 2237627"/>
              <a:gd name="connsiteX37" fmla="*/ 8411626 w 12192000"/>
              <a:gd name="connsiteY37" fmla="*/ 1214397 h 2237627"/>
              <a:gd name="connsiteX38" fmla="*/ 8363469 w 12192000"/>
              <a:gd name="connsiteY38" fmla="*/ 1246658 h 2237627"/>
              <a:gd name="connsiteX39" fmla="*/ 8275497 w 12192000"/>
              <a:gd name="connsiteY39" fmla="*/ 1264396 h 2237627"/>
              <a:gd name="connsiteX40" fmla="*/ 8074238 w 12192000"/>
              <a:gd name="connsiteY40" fmla="*/ 1301895 h 2237627"/>
              <a:gd name="connsiteX41" fmla="*/ 7942099 w 12192000"/>
              <a:gd name="connsiteY41" fmla="*/ 1336332 h 2237627"/>
              <a:gd name="connsiteX42" fmla="*/ 7902328 w 12192000"/>
              <a:gd name="connsiteY42" fmla="*/ 1345865 h 2237627"/>
              <a:gd name="connsiteX43" fmla="*/ 7840612 w 12192000"/>
              <a:gd name="connsiteY43" fmla="*/ 1369373 h 2237627"/>
              <a:gd name="connsiteX44" fmla="*/ 7786819 w 12192000"/>
              <a:gd name="connsiteY44" fmla="*/ 1378970 h 2237627"/>
              <a:gd name="connsiteX45" fmla="*/ 7548172 w 12192000"/>
              <a:gd name="connsiteY45" fmla="*/ 1417460 h 2237627"/>
              <a:gd name="connsiteX46" fmla="*/ 7483437 w 12192000"/>
              <a:gd name="connsiteY46" fmla="*/ 1478152 h 2237627"/>
              <a:gd name="connsiteX47" fmla="*/ 7377870 w 12192000"/>
              <a:gd name="connsiteY47" fmla="*/ 1523319 h 2237627"/>
              <a:gd name="connsiteX48" fmla="*/ 7230737 w 12192000"/>
              <a:gd name="connsiteY48" fmla="*/ 1562633 h 2237627"/>
              <a:gd name="connsiteX49" fmla="*/ 7224458 w 12192000"/>
              <a:gd name="connsiteY49" fmla="*/ 1573008 h 2237627"/>
              <a:gd name="connsiteX50" fmla="*/ 7183121 w 12192000"/>
              <a:gd name="connsiteY50" fmla="*/ 1595162 h 2237627"/>
              <a:gd name="connsiteX51" fmla="*/ 7164601 w 12192000"/>
              <a:gd name="connsiteY51" fmla="*/ 1606490 h 2237627"/>
              <a:gd name="connsiteX52" fmla="*/ 6900177 w 12192000"/>
              <a:gd name="connsiteY52" fmla="*/ 1636016 h 2237627"/>
              <a:gd name="connsiteX53" fmla="*/ 6795372 w 12192000"/>
              <a:gd name="connsiteY53" fmla="*/ 1644845 h 2237627"/>
              <a:gd name="connsiteX54" fmla="*/ 6692251 w 12192000"/>
              <a:gd name="connsiteY54" fmla="*/ 1656357 h 2237627"/>
              <a:gd name="connsiteX55" fmla="*/ 6655235 w 12192000"/>
              <a:gd name="connsiteY55" fmla="*/ 1661869 h 2237627"/>
              <a:gd name="connsiteX56" fmla="*/ 6554894 w 12192000"/>
              <a:gd name="connsiteY56" fmla="*/ 1664428 h 2237627"/>
              <a:gd name="connsiteX57" fmla="*/ 6516595 w 12192000"/>
              <a:gd name="connsiteY57" fmla="*/ 1667475 h 2237627"/>
              <a:gd name="connsiteX58" fmla="*/ 6508541 w 12192000"/>
              <a:gd name="connsiteY58" fmla="*/ 1668757 h 2237627"/>
              <a:gd name="connsiteX59" fmla="*/ 6471012 w 12192000"/>
              <a:gd name="connsiteY59" fmla="*/ 1678604 h 2237627"/>
              <a:gd name="connsiteX60" fmla="*/ 6364035 w 12192000"/>
              <a:gd name="connsiteY60" fmla="*/ 1667683 h 2237627"/>
              <a:gd name="connsiteX61" fmla="*/ 6280959 w 12192000"/>
              <a:gd name="connsiteY61" fmla="*/ 1689329 h 2237627"/>
              <a:gd name="connsiteX62" fmla="*/ 6243319 w 12192000"/>
              <a:gd name="connsiteY62" fmla="*/ 1695560 h 2237627"/>
              <a:gd name="connsiteX63" fmla="*/ 6098321 w 12192000"/>
              <a:gd name="connsiteY63" fmla="*/ 1721646 h 2237627"/>
              <a:gd name="connsiteX64" fmla="*/ 5880652 w 12192000"/>
              <a:gd name="connsiteY64" fmla="*/ 1779643 h 2237627"/>
              <a:gd name="connsiteX65" fmla="*/ 5785959 w 12192000"/>
              <a:gd name="connsiteY65" fmla="*/ 1775307 h 2237627"/>
              <a:gd name="connsiteX66" fmla="*/ 5643534 w 12192000"/>
              <a:gd name="connsiteY66" fmla="*/ 1802919 h 2237627"/>
              <a:gd name="connsiteX67" fmla="*/ 5518799 w 12192000"/>
              <a:gd name="connsiteY67" fmla="*/ 1818312 h 2237627"/>
              <a:gd name="connsiteX68" fmla="*/ 5505014 w 12192000"/>
              <a:gd name="connsiteY68" fmla="*/ 1819259 h 2237627"/>
              <a:gd name="connsiteX69" fmla="*/ 5453307 w 12192000"/>
              <a:gd name="connsiteY69" fmla="*/ 1815450 h 2237627"/>
              <a:gd name="connsiteX70" fmla="*/ 5221533 w 12192000"/>
              <a:gd name="connsiteY70" fmla="*/ 1846950 h 2237627"/>
              <a:gd name="connsiteX71" fmla="*/ 5149802 w 12192000"/>
              <a:gd name="connsiteY71" fmla="*/ 1844846 h 2237627"/>
              <a:gd name="connsiteX72" fmla="*/ 5114927 w 12192000"/>
              <a:gd name="connsiteY72" fmla="*/ 1847827 h 2237627"/>
              <a:gd name="connsiteX73" fmla="*/ 5108970 w 12192000"/>
              <a:gd name="connsiteY73" fmla="*/ 1847935 h 2237627"/>
              <a:gd name="connsiteX74" fmla="*/ 5067961 w 12192000"/>
              <a:gd name="connsiteY74" fmla="*/ 1845917 h 2237627"/>
              <a:gd name="connsiteX75" fmla="*/ 5007075 w 12192000"/>
              <a:gd name="connsiteY75" fmla="*/ 1838626 h 2237627"/>
              <a:gd name="connsiteX76" fmla="*/ 4944087 w 12192000"/>
              <a:gd name="connsiteY76" fmla="*/ 1823332 h 2237627"/>
              <a:gd name="connsiteX77" fmla="*/ 4907662 w 12192000"/>
              <a:gd name="connsiteY77" fmla="*/ 1816900 h 2237627"/>
              <a:gd name="connsiteX78" fmla="*/ 4882386 w 12192000"/>
              <a:gd name="connsiteY78" fmla="*/ 1809844 h 2237627"/>
              <a:gd name="connsiteX79" fmla="*/ 4811440 w 12192000"/>
              <a:gd name="connsiteY79" fmla="*/ 1804655 h 2237627"/>
              <a:gd name="connsiteX80" fmla="*/ 4691075 w 12192000"/>
              <a:gd name="connsiteY80" fmla="*/ 1801389 h 2237627"/>
              <a:gd name="connsiteX81" fmla="*/ 4640313 w 12192000"/>
              <a:gd name="connsiteY81" fmla="*/ 1784307 h 2237627"/>
              <a:gd name="connsiteX82" fmla="*/ 4536503 w 12192000"/>
              <a:gd name="connsiteY82" fmla="*/ 1785334 h 2237627"/>
              <a:gd name="connsiteX83" fmla="*/ 4513724 w 12192000"/>
              <a:gd name="connsiteY83" fmla="*/ 1791996 h 2237627"/>
              <a:gd name="connsiteX84" fmla="*/ 4459810 w 12192000"/>
              <a:gd name="connsiteY84" fmla="*/ 1797886 h 2237627"/>
              <a:gd name="connsiteX85" fmla="*/ 4379064 w 12192000"/>
              <a:gd name="connsiteY85" fmla="*/ 1817177 h 2237627"/>
              <a:gd name="connsiteX86" fmla="*/ 4290981 w 12192000"/>
              <a:gd name="connsiteY86" fmla="*/ 1839677 h 2237627"/>
              <a:gd name="connsiteX87" fmla="*/ 4238372 w 12192000"/>
              <a:gd name="connsiteY87" fmla="*/ 1851480 h 2237627"/>
              <a:gd name="connsiteX88" fmla="*/ 4232517 w 12192000"/>
              <a:gd name="connsiteY88" fmla="*/ 1852567 h 2237627"/>
              <a:gd name="connsiteX89" fmla="*/ 4191732 w 12192000"/>
              <a:gd name="connsiteY89" fmla="*/ 1857328 h 2237627"/>
              <a:gd name="connsiteX90" fmla="*/ 4065532 w 12192000"/>
              <a:gd name="connsiteY90" fmla="*/ 1855477 h 2237627"/>
              <a:gd name="connsiteX91" fmla="*/ 4028460 w 12192000"/>
              <a:gd name="connsiteY91" fmla="*/ 1855137 h 2237627"/>
              <a:gd name="connsiteX92" fmla="*/ 4002267 w 12192000"/>
              <a:gd name="connsiteY92" fmla="*/ 1852352 h 2237627"/>
              <a:gd name="connsiteX93" fmla="*/ 3931396 w 12192000"/>
              <a:gd name="connsiteY93" fmla="*/ 1858915 h 2237627"/>
              <a:gd name="connsiteX94" fmla="*/ 3812162 w 12192000"/>
              <a:gd name="connsiteY94" fmla="*/ 1875501 h 2237627"/>
              <a:gd name="connsiteX95" fmla="*/ 3758105 w 12192000"/>
              <a:gd name="connsiteY95" fmla="*/ 1871856 h 2237627"/>
              <a:gd name="connsiteX96" fmla="*/ 3567259 w 12192000"/>
              <a:gd name="connsiteY96" fmla="*/ 1893482 h 2237627"/>
              <a:gd name="connsiteX97" fmla="*/ 3405770 w 12192000"/>
              <a:gd name="connsiteY97" fmla="*/ 1904591 h 2237627"/>
              <a:gd name="connsiteX98" fmla="*/ 3280097 w 12192000"/>
              <a:gd name="connsiteY98" fmla="*/ 1919610 h 2237627"/>
              <a:gd name="connsiteX99" fmla="*/ 3009910 w 12192000"/>
              <a:gd name="connsiteY99" fmla="*/ 1957866 h 2237627"/>
              <a:gd name="connsiteX100" fmla="*/ 2995934 w 12192000"/>
              <a:gd name="connsiteY100" fmla="*/ 1967085 h 2237627"/>
              <a:gd name="connsiteX101" fmla="*/ 2942858 w 12192000"/>
              <a:gd name="connsiteY101" fmla="*/ 1981367 h 2237627"/>
              <a:gd name="connsiteX102" fmla="*/ 2875436 w 12192000"/>
              <a:gd name="connsiteY102" fmla="*/ 1996977 h 2237627"/>
              <a:gd name="connsiteX103" fmla="*/ 2874892 w 12192000"/>
              <a:gd name="connsiteY103" fmla="*/ 1996085 h 2237627"/>
              <a:gd name="connsiteX104" fmla="*/ 2843662 w 12192000"/>
              <a:gd name="connsiteY104" fmla="*/ 1992498 h 2237627"/>
              <a:gd name="connsiteX105" fmla="*/ 2718916 w 12192000"/>
              <a:gd name="connsiteY105" fmla="*/ 1990867 h 2237627"/>
              <a:gd name="connsiteX106" fmla="*/ 2713522 w 12192000"/>
              <a:gd name="connsiteY106" fmla="*/ 1990173 h 2237627"/>
              <a:gd name="connsiteX107" fmla="*/ 2476147 w 12192000"/>
              <a:gd name="connsiteY107" fmla="*/ 1998305 h 2237627"/>
              <a:gd name="connsiteX108" fmla="*/ 2373568 w 12192000"/>
              <a:gd name="connsiteY108" fmla="*/ 2003219 h 2237627"/>
              <a:gd name="connsiteX109" fmla="*/ 2287219 w 12192000"/>
              <a:gd name="connsiteY109" fmla="*/ 1998750 h 2237627"/>
              <a:gd name="connsiteX110" fmla="*/ 2243069 w 12192000"/>
              <a:gd name="connsiteY110" fmla="*/ 2005321 h 2237627"/>
              <a:gd name="connsiteX111" fmla="*/ 2164831 w 12192000"/>
              <a:gd name="connsiteY111" fmla="*/ 2010143 h 2237627"/>
              <a:gd name="connsiteX112" fmla="*/ 2085228 w 12192000"/>
              <a:gd name="connsiteY112" fmla="*/ 2046431 h 2237627"/>
              <a:gd name="connsiteX113" fmla="*/ 2058061 w 12192000"/>
              <a:gd name="connsiteY113" fmla="*/ 2047942 h 2237627"/>
              <a:gd name="connsiteX114" fmla="*/ 2042244 w 12192000"/>
              <a:gd name="connsiteY114" fmla="*/ 2055560 h 2237627"/>
              <a:gd name="connsiteX115" fmla="*/ 1877728 w 12192000"/>
              <a:gd name="connsiteY115" fmla="*/ 2101004 h 2237627"/>
              <a:gd name="connsiteX116" fmla="*/ 1759056 w 12192000"/>
              <a:gd name="connsiteY116" fmla="*/ 2125608 h 2237627"/>
              <a:gd name="connsiteX117" fmla="*/ 1637948 w 12192000"/>
              <a:gd name="connsiteY117" fmla="*/ 2172597 h 2237627"/>
              <a:gd name="connsiteX118" fmla="*/ 1434549 w 12192000"/>
              <a:gd name="connsiteY118" fmla="*/ 2234522 h 2237627"/>
              <a:gd name="connsiteX119" fmla="*/ 1398481 w 12192000"/>
              <a:gd name="connsiteY119" fmla="*/ 2237074 h 2237627"/>
              <a:gd name="connsiteX120" fmla="*/ 1370962 w 12192000"/>
              <a:gd name="connsiteY120" fmla="*/ 2237474 h 2237627"/>
              <a:gd name="connsiteX121" fmla="*/ 1356367 w 12192000"/>
              <a:gd name="connsiteY121" fmla="*/ 2235089 h 2237627"/>
              <a:gd name="connsiteX122" fmla="*/ 1279765 w 12192000"/>
              <a:gd name="connsiteY122" fmla="*/ 2229639 h 2237627"/>
              <a:gd name="connsiteX123" fmla="*/ 1195347 w 12192000"/>
              <a:gd name="connsiteY123" fmla="*/ 2212354 h 2237627"/>
              <a:gd name="connsiteX124" fmla="*/ 970251 w 12192000"/>
              <a:gd name="connsiteY124" fmla="*/ 2221029 h 2237627"/>
              <a:gd name="connsiteX125" fmla="*/ 812914 w 12192000"/>
              <a:gd name="connsiteY125" fmla="*/ 2210095 h 2237627"/>
              <a:gd name="connsiteX126" fmla="*/ 776382 w 12192000"/>
              <a:gd name="connsiteY126" fmla="*/ 2204512 h 2237627"/>
              <a:gd name="connsiteX127" fmla="*/ 597225 w 12192000"/>
              <a:gd name="connsiteY127" fmla="*/ 2180999 h 2237627"/>
              <a:gd name="connsiteX128" fmla="*/ 520671 w 12192000"/>
              <a:gd name="connsiteY128" fmla="*/ 2180980 h 2237627"/>
              <a:gd name="connsiteX129" fmla="*/ 515024 w 12192000"/>
              <a:gd name="connsiteY129" fmla="*/ 2179258 h 2237627"/>
              <a:gd name="connsiteX130" fmla="*/ 413835 w 12192000"/>
              <a:gd name="connsiteY130" fmla="*/ 2156783 h 2237627"/>
              <a:gd name="connsiteX131" fmla="*/ 376513 w 12192000"/>
              <a:gd name="connsiteY131" fmla="*/ 2154014 h 2237627"/>
              <a:gd name="connsiteX132" fmla="*/ 273386 w 12192000"/>
              <a:gd name="connsiteY132" fmla="*/ 2142551 h 2237627"/>
              <a:gd name="connsiteX133" fmla="*/ 77641 w 12192000"/>
              <a:gd name="connsiteY133" fmla="*/ 2126835 h 2237627"/>
              <a:gd name="connsiteX134" fmla="*/ 37645 w 12192000"/>
              <a:gd name="connsiteY134" fmla="*/ 2115401 h 2237627"/>
              <a:gd name="connsiteX135" fmla="*/ 4572 w 12192000"/>
              <a:gd name="connsiteY135" fmla="*/ 2111091 h 2237627"/>
              <a:gd name="connsiteX136" fmla="*/ 0 w 12192000"/>
              <a:gd name="connsiteY136" fmla="*/ 2110468 h 2237627"/>
              <a:gd name="connsiteX137" fmla="*/ 0 w 12192000"/>
              <a:gd name="connsiteY137" fmla="*/ 0 h 2237627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80959 w 12192000"/>
              <a:gd name="connsiteY61" fmla="*/ 1689329 h 2240205"/>
              <a:gd name="connsiteX62" fmla="*/ 6243319 w 12192000"/>
              <a:gd name="connsiteY62" fmla="*/ 1695560 h 2240205"/>
              <a:gd name="connsiteX63" fmla="*/ 6098321 w 12192000"/>
              <a:gd name="connsiteY63" fmla="*/ 1721646 h 2240205"/>
              <a:gd name="connsiteX64" fmla="*/ 5880652 w 12192000"/>
              <a:gd name="connsiteY64" fmla="*/ 1779643 h 2240205"/>
              <a:gd name="connsiteX65" fmla="*/ 5785959 w 12192000"/>
              <a:gd name="connsiteY65" fmla="*/ 1775307 h 2240205"/>
              <a:gd name="connsiteX66" fmla="*/ 5643534 w 12192000"/>
              <a:gd name="connsiteY66" fmla="*/ 1802919 h 2240205"/>
              <a:gd name="connsiteX67" fmla="*/ 5518799 w 12192000"/>
              <a:gd name="connsiteY67" fmla="*/ 1818312 h 2240205"/>
              <a:gd name="connsiteX68" fmla="*/ 5505014 w 12192000"/>
              <a:gd name="connsiteY68" fmla="*/ 1819259 h 2240205"/>
              <a:gd name="connsiteX69" fmla="*/ 5453307 w 12192000"/>
              <a:gd name="connsiteY69" fmla="*/ 1815450 h 2240205"/>
              <a:gd name="connsiteX70" fmla="*/ 5221533 w 12192000"/>
              <a:gd name="connsiteY70" fmla="*/ 1846950 h 2240205"/>
              <a:gd name="connsiteX71" fmla="*/ 5149802 w 12192000"/>
              <a:gd name="connsiteY71" fmla="*/ 1844846 h 2240205"/>
              <a:gd name="connsiteX72" fmla="*/ 5114927 w 12192000"/>
              <a:gd name="connsiteY72" fmla="*/ 1847827 h 2240205"/>
              <a:gd name="connsiteX73" fmla="*/ 5108970 w 12192000"/>
              <a:gd name="connsiteY73" fmla="*/ 1847935 h 2240205"/>
              <a:gd name="connsiteX74" fmla="*/ 5067961 w 12192000"/>
              <a:gd name="connsiteY74" fmla="*/ 1845917 h 2240205"/>
              <a:gd name="connsiteX75" fmla="*/ 5007075 w 12192000"/>
              <a:gd name="connsiteY75" fmla="*/ 1838626 h 2240205"/>
              <a:gd name="connsiteX76" fmla="*/ 4944087 w 12192000"/>
              <a:gd name="connsiteY76" fmla="*/ 1823332 h 2240205"/>
              <a:gd name="connsiteX77" fmla="*/ 4907662 w 12192000"/>
              <a:gd name="connsiteY77" fmla="*/ 1816900 h 2240205"/>
              <a:gd name="connsiteX78" fmla="*/ 4882386 w 12192000"/>
              <a:gd name="connsiteY78" fmla="*/ 1809844 h 2240205"/>
              <a:gd name="connsiteX79" fmla="*/ 4811440 w 12192000"/>
              <a:gd name="connsiteY79" fmla="*/ 1804655 h 2240205"/>
              <a:gd name="connsiteX80" fmla="*/ 4691075 w 12192000"/>
              <a:gd name="connsiteY80" fmla="*/ 1801389 h 2240205"/>
              <a:gd name="connsiteX81" fmla="*/ 4640313 w 12192000"/>
              <a:gd name="connsiteY81" fmla="*/ 1784307 h 2240205"/>
              <a:gd name="connsiteX82" fmla="*/ 4536503 w 12192000"/>
              <a:gd name="connsiteY82" fmla="*/ 1785334 h 2240205"/>
              <a:gd name="connsiteX83" fmla="*/ 4513724 w 12192000"/>
              <a:gd name="connsiteY83" fmla="*/ 1791996 h 2240205"/>
              <a:gd name="connsiteX84" fmla="*/ 4459810 w 12192000"/>
              <a:gd name="connsiteY84" fmla="*/ 1797886 h 2240205"/>
              <a:gd name="connsiteX85" fmla="*/ 4379064 w 12192000"/>
              <a:gd name="connsiteY85" fmla="*/ 1817177 h 2240205"/>
              <a:gd name="connsiteX86" fmla="*/ 4290981 w 12192000"/>
              <a:gd name="connsiteY86" fmla="*/ 1839677 h 2240205"/>
              <a:gd name="connsiteX87" fmla="*/ 4238372 w 12192000"/>
              <a:gd name="connsiteY87" fmla="*/ 1851480 h 2240205"/>
              <a:gd name="connsiteX88" fmla="*/ 4232517 w 12192000"/>
              <a:gd name="connsiteY88" fmla="*/ 1852567 h 2240205"/>
              <a:gd name="connsiteX89" fmla="*/ 4191732 w 12192000"/>
              <a:gd name="connsiteY89" fmla="*/ 1857328 h 2240205"/>
              <a:gd name="connsiteX90" fmla="*/ 4065532 w 12192000"/>
              <a:gd name="connsiteY90" fmla="*/ 1855477 h 2240205"/>
              <a:gd name="connsiteX91" fmla="*/ 4028460 w 12192000"/>
              <a:gd name="connsiteY91" fmla="*/ 1855137 h 2240205"/>
              <a:gd name="connsiteX92" fmla="*/ 4002267 w 12192000"/>
              <a:gd name="connsiteY92" fmla="*/ 1852352 h 2240205"/>
              <a:gd name="connsiteX93" fmla="*/ 3931396 w 12192000"/>
              <a:gd name="connsiteY93" fmla="*/ 1858915 h 2240205"/>
              <a:gd name="connsiteX94" fmla="*/ 3812162 w 12192000"/>
              <a:gd name="connsiteY94" fmla="*/ 1875501 h 2240205"/>
              <a:gd name="connsiteX95" fmla="*/ 3758105 w 12192000"/>
              <a:gd name="connsiteY95" fmla="*/ 1871856 h 2240205"/>
              <a:gd name="connsiteX96" fmla="*/ 3567259 w 12192000"/>
              <a:gd name="connsiteY96" fmla="*/ 1893482 h 2240205"/>
              <a:gd name="connsiteX97" fmla="*/ 3405770 w 12192000"/>
              <a:gd name="connsiteY97" fmla="*/ 1904591 h 2240205"/>
              <a:gd name="connsiteX98" fmla="*/ 3280097 w 12192000"/>
              <a:gd name="connsiteY98" fmla="*/ 1919610 h 2240205"/>
              <a:gd name="connsiteX99" fmla="*/ 3009910 w 12192000"/>
              <a:gd name="connsiteY99" fmla="*/ 1957866 h 2240205"/>
              <a:gd name="connsiteX100" fmla="*/ 2995934 w 12192000"/>
              <a:gd name="connsiteY100" fmla="*/ 1967085 h 2240205"/>
              <a:gd name="connsiteX101" fmla="*/ 2942858 w 12192000"/>
              <a:gd name="connsiteY101" fmla="*/ 1981367 h 2240205"/>
              <a:gd name="connsiteX102" fmla="*/ 2875436 w 12192000"/>
              <a:gd name="connsiteY102" fmla="*/ 1996977 h 2240205"/>
              <a:gd name="connsiteX103" fmla="*/ 2874892 w 12192000"/>
              <a:gd name="connsiteY103" fmla="*/ 1996085 h 2240205"/>
              <a:gd name="connsiteX104" fmla="*/ 2843662 w 12192000"/>
              <a:gd name="connsiteY104" fmla="*/ 1992498 h 2240205"/>
              <a:gd name="connsiteX105" fmla="*/ 2718916 w 12192000"/>
              <a:gd name="connsiteY105" fmla="*/ 1990867 h 2240205"/>
              <a:gd name="connsiteX106" fmla="*/ 2713522 w 12192000"/>
              <a:gd name="connsiteY106" fmla="*/ 1990173 h 2240205"/>
              <a:gd name="connsiteX107" fmla="*/ 2476147 w 12192000"/>
              <a:gd name="connsiteY107" fmla="*/ 1998305 h 2240205"/>
              <a:gd name="connsiteX108" fmla="*/ 2373568 w 12192000"/>
              <a:gd name="connsiteY108" fmla="*/ 2003219 h 2240205"/>
              <a:gd name="connsiteX109" fmla="*/ 2287219 w 12192000"/>
              <a:gd name="connsiteY109" fmla="*/ 1998750 h 2240205"/>
              <a:gd name="connsiteX110" fmla="*/ 2243069 w 12192000"/>
              <a:gd name="connsiteY110" fmla="*/ 2005321 h 2240205"/>
              <a:gd name="connsiteX111" fmla="*/ 2164831 w 12192000"/>
              <a:gd name="connsiteY111" fmla="*/ 2010143 h 2240205"/>
              <a:gd name="connsiteX112" fmla="*/ 2085228 w 12192000"/>
              <a:gd name="connsiteY112" fmla="*/ 2046431 h 2240205"/>
              <a:gd name="connsiteX113" fmla="*/ 2058061 w 12192000"/>
              <a:gd name="connsiteY113" fmla="*/ 2047942 h 2240205"/>
              <a:gd name="connsiteX114" fmla="*/ 2042244 w 12192000"/>
              <a:gd name="connsiteY114" fmla="*/ 2055560 h 2240205"/>
              <a:gd name="connsiteX115" fmla="*/ 1877728 w 12192000"/>
              <a:gd name="connsiteY115" fmla="*/ 2101004 h 2240205"/>
              <a:gd name="connsiteX116" fmla="*/ 1759056 w 12192000"/>
              <a:gd name="connsiteY116" fmla="*/ 2125608 h 2240205"/>
              <a:gd name="connsiteX117" fmla="*/ 1637948 w 12192000"/>
              <a:gd name="connsiteY117" fmla="*/ 2172597 h 2240205"/>
              <a:gd name="connsiteX118" fmla="*/ 1434549 w 12192000"/>
              <a:gd name="connsiteY118" fmla="*/ 2234522 h 2240205"/>
              <a:gd name="connsiteX119" fmla="*/ 1370962 w 12192000"/>
              <a:gd name="connsiteY119" fmla="*/ 2237474 h 2240205"/>
              <a:gd name="connsiteX120" fmla="*/ 1356367 w 12192000"/>
              <a:gd name="connsiteY120" fmla="*/ 2235089 h 2240205"/>
              <a:gd name="connsiteX121" fmla="*/ 1279765 w 12192000"/>
              <a:gd name="connsiteY121" fmla="*/ 2229639 h 2240205"/>
              <a:gd name="connsiteX122" fmla="*/ 1195347 w 12192000"/>
              <a:gd name="connsiteY122" fmla="*/ 2212354 h 2240205"/>
              <a:gd name="connsiteX123" fmla="*/ 970251 w 12192000"/>
              <a:gd name="connsiteY123" fmla="*/ 2221029 h 2240205"/>
              <a:gd name="connsiteX124" fmla="*/ 812914 w 12192000"/>
              <a:gd name="connsiteY124" fmla="*/ 2210095 h 2240205"/>
              <a:gd name="connsiteX125" fmla="*/ 776382 w 12192000"/>
              <a:gd name="connsiteY125" fmla="*/ 2204512 h 2240205"/>
              <a:gd name="connsiteX126" fmla="*/ 597225 w 12192000"/>
              <a:gd name="connsiteY126" fmla="*/ 2180999 h 2240205"/>
              <a:gd name="connsiteX127" fmla="*/ 520671 w 12192000"/>
              <a:gd name="connsiteY127" fmla="*/ 2180980 h 2240205"/>
              <a:gd name="connsiteX128" fmla="*/ 515024 w 12192000"/>
              <a:gd name="connsiteY128" fmla="*/ 2179258 h 2240205"/>
              <a:gd name="connsiteX129" fmla="*/ 413835 w 12192000"/>
              <a:gd name="connsiteY129" fmla="*/ 2156783 h 2240205"/>
              <a:gd name="connsiteX130" fmla="*/ 376513 w 12192000"/>
              <a:gd name="connsiteY130" fmla="*/ 2154014 h 2240205"/>
              <a:gd name="connsiteX131" fmla="*/ 273386 w 12192000"/>
              <a:gd name="connsiteY131" fmla="*/ 2142551 h 2240205"/>
              <a:gd name="connsiteX132" fmla="*/ 77641 w 12192000"/>
              <a:gd name="connsiteY132" fmla="*/ 2126835 h 2240205"/>
              <a:gd name="connsiteX133" fmla="*/ 37645 w 12192000"/>
              <a:gd name="connsiteY133" fmla="*/ 2115401 h 2240205"/>
              <a:gd name="connsiteX134" fmla="*/ 4572 w 12192000"/>
              <a:gd name="connsiteY134" fmla="*/ 2111091 h 2240205"/>
              <a:gd name="connsiteX135" fmla="*/ 0 w 12192000"/>
              <a:gd name="connsiteY135" fmla="*/ 2110468 h 2240205"/>
              <a:gd name="connsiteX136" fmla="*/ 0 w 12192000"/>
              <a:gd name="connsiteY13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43319 w 12192000"/>
              <a:gd name="connsiteY61" fmla="*/ 1695560 h 2240205"/>
              <a:gd name="connsiteX62" fmla="*/ 6098321 w 12192000"/>
              <a:gd name="connsiteY62" fmla="*/ 1721646 h 2240205"/>
              <a:gd name="connsiteX63" fmla="*/ 5880652 w 12192000"/>
              <a:gd name="connsiteY63" fmla="*/ 1779643 h 2240205"/>
              <a:gd name="connsiteX64" fmla="*/ 5785959 w 12192000"/>
              <a:gd name="connsiteY64" fmla="*/ 1775307 h 2240205"/>
              <a:gd name="connsiteX65" fmla="*/ 5643534 w 12192000"/>
              <a:gd name="connsiteY65" fmla="*/ 1802919 h 2240205"/>
              <a:gd name="connsiteX66" fmla="*/ 5518799 w 12192000"/>
              <a:gd name="connsiteY66" fmla="*/ 1818312 h 2240205"/>
              <a:gd name="connsiteX67" fmla="*/ 5505014 w 12192000"/>
              <a:gd name="connsiteY67" fmla="*/ 1819259 h 2240205"/>
              <a:gd name="connsiteX68" fmla="*/ 5453307 w 12192000"/>
              <a:gd name="connsiteY68" fmla="*/ 1815450 h 2240205"/>
              <a:gd name="connsiteX69" fmla="*/ 5221533 w 12192000"/>
              <a:gd name="connsiteY69" fmla="*/ 1846950 h 2240205"/>
              <a:gd name="connsiteX70" fmla="*/ 5149802 w 12192000"/>
              <a:gd name="connsiteY70" fmla="*/ 1844846 h 2240205"/>
              <a:gd name="connsiteX71" fmla="*/ 5114927 w 12192000"/>
              <a:gd name="connsiteY71" fmla="*/ 1847827 h 2240205"/>
              <a:gd name="connsiteX72" fmla="*/ 5108970 w 12192000"/>
              <a:gd name="connsiteY72" fmla="*/ 1847935 h 2240205"/>
              <a:gd name="connsiteX73" fmla="*/ 5067961 w 12192000"/>
              <a:gd name="connsiteY73" fmla="*/ 1845917 h 2240205"/>
              <a:gd name="connsiteX74" fmla="*/ 5007075 w 12192000"/>
              <a:gd name="connsiteY74" fmla="*/ 1838626 h 2240205"/>
              <a:gd name="connsiteX75" fmla="*/ 4944087 w 12192000"/>
              <a:gd name="connsiteY75" fmla="*/ 1823332 h 2240205"/>
              <a:gd name="connsiteX76" fmla="*/ 4907662 w 12192000"/>
              <a:gd name="connsiteY76" fmla="*/ 1816900 h 2240205"/>
              <a:gd name="connsiteX77" fmla="*/ 4882386 w 12192000"/>
              <a:gd name="connsiteY77" fmla="*/ 1809844 h 2240205"/>
              <a:gd name="connsiteX78" fmla="*/ 4811440 w 12192000"/>
              <a:gd name="connsiteY78" fmla="*/ 1804655 h 2240205"/>
              <a:gd name="connsiteX79" fmla="*/ 4691075 w 12192000"/>
              <a:gd name="connsiteY79" fmla="*/ 1801389 h 2240205"/>
              <a:gd name="connsiteX80" fmla="*/ 4640313 w 12192000"/>
              <a:gd name="connsiteY80" fmla="*/ 1784307 h 2240205"/>
              <a:gd name="connsiteX81" fmla="*/ 4536503 w 12192000"/>
              <a:gd name="connsiteY81" fmla="*/ 1785334 h 2240205"/>
              <a:gd name="connsiteX82" fmla="*/ 4513724 w 12192000"/>
              <a:gd name="connsiteY82" fmla="*/ 1791996 h 2240205"/>
              <a:gd name="connsiteX83" fmla="*/ 4459810 w 12192000"/>
              <a:gd name="connsiteY83" fmla="*/ 1797886 h 2240205"/>
              <a:gd name="connsiteX84" fmla="*/ 4379064 w 12192000"/>
              <a:gd name="connsiteY84" fmla="*/ 1817177 h 2240205"/>
              <a:gd name="connsiteX85" fmla="*/ 4290981 w 12192000"/>
              <a:gd name="connsiteY85" fmla="*/ 1839677 h 2240205"/>
              <a:gd name="connsiteX86" fmla="*/ 4238372 w 12192000"/>
              <a:gd name="connsiteY86" fmla="*/ 1851480 h 2240205"/>
              <a:gd name="connsiteX87" fmla="*/ 4232517 w 12192000"/>
              <a:gd name="connsiteY87" fmla="*/ 1852567 h 2240205"/>
              <a:gd name="connsiteX88" fmla="*/ 4191732 w 12192000"/>
              <a:gd name="connsiteY88" fmla="*/ 1857328 h 2240205"/>
              <a:gd name="connsiteX89" fmla="*/ 4065532 w 12192000"/>
              <a:gd name="connsiteY89" fmla="*/ 1855477 h 2240205"/>
              <a:gd name="connsiteX90" fmla="*/ 4028460 w 12192000"/>
              <a:gd name="connsiteY90" fmla="*/ 1855137 h 2240205"/>
              <a:gd name="connsiteX91" fmla="*/ 4002267 w 12192000"/>
              <a:gd name="connsiteY91" fmla="*/ 1852352 h 2240205"/>
              <a:gd name="connsiteX92" fmla="*/ 3931396 w 12192000"/>
              <a:gd name="connsiteY92" fmla="*/ 1858915 h 2240205"/>
              <a:gd name="connsiteX93" fmla="*/ 3812162 w 12192000"/>
              <a:gd name="connsiteY93" fmla="*/ 1875501 h 2240205"/>
              <a:gd name="connsiteX94" fmla="*/ 3758105 w 12192000"/>
              <a:gd name="connsiteY94" fmla="*/ 1871856 h 2240205"/>
              <a:gd name="connsiteX95" fmla="*/ 3567259 w 12192000"/>
              <a:gd name="connsiteY95" fmla="*/ 1893482 h 2240205"/>
              <a:gd name="connsiteX96" fmla="*/ 3405770 w 12192000"/>
              <a:gd name="connsiteY96" fmla="*/ 1904591 h 2240205"/>
              <a:gd name="connsiteX97" fmla="*/ 3280097 w 12192000"/>
              <a:gd name="connsiteY97" fmla="*/ 1919610 h 2240205"/>
              <a:gd name="connsiteX98" fmla="*/ 3009910 w 12192000"/>
              <a:gd name="connsiteY98" fmla="*/ 1957866 h 2240205"/>
              <a:gd name="connsiteX99" fmla="*/ 2995934 w 12192000"/>
              <a:gd name="connsiteY99" fmla="*/ 1967085 h 2240205"/>
              <a:gd name="connsiteX100" fmla="*/ 2942858 w 12192000"/>
              <a:gd name="connsiteY100" fmla="*/ 1981367 h 2240205"/>
              <a:gd name="connsiteX101" fmla="*/ 2875436 w 12192000"/>
              <a:gd name="connsiteY101" fmla="*/ 1996977 h 2240205"/>
              <a:gd name="connsiteX102" fmla="*/ 2874892 w 12192000"/>
              <a:gd name="connsiteY102" fmla="*/ 1996085 h 2240205"/>
              <a:gd name="connsiteX103" fmla="*/ 2843662 w 12192000"/>
              <a:gd name="connsiteY103" fmla="*/ 1992498 h 2240205"/>
              <a:gd name="connsiteX104" fmla="*/ 2718916 w 12192000"/>
              <a:gd name="connsiteY104" fmla="*/ 1990867 h 2240205"/>
              <a:gd name="connsiteX105" fmla="*/ 2713522 w 12192000"/>
              <a:gd name="connsiteY105" fmla="*/ 1990173 h 2240205"/>
              <a:gd name="connsiteX106" fmla="*/ 2476147 w 12192000"/>
              <a:gd name="connsiteY106" fmla="*/ 1998305 h 2240205"/>
              <a:gd name="connsiteX107" fmla="*/ 2373568 w 12192000"/>
              <a:gd name="connsiteY107" fmla="*/ 2003219 h 2240205"/>
              <a:gd name="connsiteX108" fmla="*/ 2287219 w 12192000"/>
              <a:gd name="connsiteY108" fmla="*/ 1998750 h 2240205"/>
              <a:gd name="connsiteX109" fmla="*/ 2243069 w 12192000"/>
              <a:gd name="connsiteY109" fmla="*/ 2005321 h 2240205"/>
              <a:gd name="connsiteX110" fmla="*/ 2164831 w 12192000"/>
              <a:gd name="connsiteY110" fmla="*/ 2010143 h 2240205"/>
              <a:gd name="connsiteX111" fmla="*/ 2085228 w 12192000"/>
              <a:gd name="connsiteY111" fmla="*/ 2046431 h 2240205"/>
              <a:gd name="connsiteX112" fmla="*/ 2058061 w 12192000"/>
              <a:gd name="connsiteY112" fmla="*/ 2047942 h 2240205"/>
              <a:gd name="connsiteX113" fmla="*/ 2042244 w 12192000"/>
              <a:gd name="connsiteY113" fmla="*/ 2055560 h 2240205"/>
              <a:gd name="connsiteX114" fmla="*/ 1877728 w 12192000"/>
              <a:gd name="connsiteY114" fmla="*/ 2101004 h 2240205"/>
              <a:gd name="connsiteX115" fmla="*/ 1759056 w 12192000"/>
              <a:gd name="connsiteY115" fmla="*/ 2125608 h 2240205"/>
              <a:gd name="connsiteX116" fmla="*/ 1637948 w 12192000"/>
              <a:gd name="connsiteY116" fmla="*/ 2172597 h 2240205"/>
              <a:gd name="connsiteX117" fmla="*/ 1434549 w 12192000"/>
              <a:gd name="connsiteY117" fmla="*/ 2234522 h 2240205"/>
              <a:gd name="connsiteX118" fmla="*/ 1370962 w 12192000"/>
              <a:gd name="connsiteY118" fmla="*/ 2237474 h 2240205"/>
              <a:gd name="connsiteX119" fmla="*/ 1356367 w 12192000"/>
              <a:gd name="connsiteY119" fmla="*/ 2235089 h 2240205"/>
              <a:gd name="connsiteX120" fmla="*/ 1279765 w 12192000"/>
              <a:gd name="connsiteY120" fmla="*/ 2229639 h 2240205"/>
              <a:gd name="connsiteX121" fmla="*/ 1195347 w 12192000"/>
              <a:gd name="connsiteY121" fmla="*/ 2212354 h 2240205"/>
              <a:gd name="connsiteX122" fmla="*/ 970251 w 12192000"/>
              <a:gd name="connsiteY122" fmla="*/ 2221029 h 2240205"/>
              <a:gd name="connsiteX123" fmla="*/ 812914 w 12192000"/>
              <a:gd name="connsiteY123" fmla="*/ 2210095 h 2240205"/>
              <a:gd name="connsiteX124" fmla="*/ 776382 w 12192000"/>
              <a:gd name="connsiteY124" fmla="*/ 2204512 h 2240205"/>
              <a:gd name="connsiteX125" fmla="*/ 597225 w 12192000"/>
              <a:gd name="connsiteY125" fmla="*/ 2180999 h 2240205"/>
              <a:gd name="connsiteX126" fmla="*/ 520671 w 12192000"/>
              <a:gd name="connsiteY126" fmla="*/ 2180980 h 2240205"/>
              <a:gd name="connsiteX127" fmla="*/ 515024 w 12192000"/>
              <a:gd name="connsiteY127" fmla="*/ 2179258 h 2240205"/>
              <a:gd name="connsiteX128" fmla="*/ 413835 w 12192000"/>
              <a:gd name="connsiteY128" fmla="*/ 2156783 h 2240205"/>
              <a:gd name="connsiteX129" fmla="*/ 376513 w 12192000"/>
              <a:gd name="connsiteY129" fmla="*/ 2154014 h 2240205"/>
              <a:gd name="connsiteX130" fmla="*/ 273386 w 12192000"/>
              <a:gd name="connsiteY130" fmla="*/ 2142551 h 2240205"/>
              <a:gd name="connsiteX131" fmla="*/ 77641 w 12192000"/>
              <a:gd name="connsiteY131" fmla="*/ 2126835 h 2240205"/>
              <a:gd name="connsiteX132" fmla="*/ 37645 w 12192000"/>
              <a:gd name="connsiteY132" fmla="*/ 2115401 h 2240205"/>
              <a:gd name="connsiteX133" fmla="*/ 4572 w 12192000"/>
              <a:gd name="connsiteY133" fmla="*/ 2111091 h 2240205"/>
              <a:gd name="connsiteX134" fmla="*/ 0 w 12192000"/>
              <a:gd name="connsiteY134" fmla="*/ 2110468 h 2240205"/>
              <a:gd name="connsiteX135" fmla="*/ 0 w 12192000"/>
              <a:gd name="connsiteY13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44189 w 12192000"/>
              <a:gd name="connsiteY20" fmla="*/ 938966 h 2240205"/>
              <a:gd name="connsiteX21" fmla="*/ 9500499 w 12192000"/>
              <a:gd name="connsiteY21" fmla="*/ 954680 h 2240205"/>
              <a:gd name="connsiteX22" fmla="*/ 9410017 w 12192000"/>
              <a:gd name="connsiteY22" fmla="*/ 993931 h 2240205"/>
              <a:gd name="connsiteX23" fmla="*/ 9392919 w 12192000"/>
              <a:gd name="connsiteY23" fmla="*/ 994656 h 2240205"/>
              <a:gd name="connsiteX24" fmla="*/ 9268019 w 12192000"/>
              <a:gd name="connsiteY24" fmla="*/ 1007442 h 2240205"/>
              <a:gd name="connsiteX25" fmla="*/ 9188177 w 12192000"/>
              <a:gd name="connsiteY25" fmla="*/ 1035474 h 2240205"/>
              <a:gd name="connsiteX26" fmla="*/ 9155969 w 12192000"/>
              <a:gd name="connsiteY26" fmla="*/ 1046804 h 2240205"/>
              <a:gd name="connsiteX27" fmla="*/ 9133985 w 12192000"/>
              <a:gd name="connsiteY27" fmla="*/ 1046450 h 2240205"/>
              <a:gd name="connsiteX28" fmla="*/ 9003462 w 12192000"/>
              <a:gd name="connsiteY28" fmla="*/ 1042406 h 2240205"/>
              <a:gd name="connsiteX29" fmla="*/ 8968445 w 12192000"/>
              <a:gd name="connsiteY29" fmla="*/ 1052169 h 2240205"/>
              <a:gd name="connsiteX30" fmla="*/ 8886001 w 12192000"/>
              <a:gd name="connsiteY30" fmla="*/ 1067468 h 2240205"/>
              <a:gd name="connsiteX31" fmla="*/ 8838610 w 12192000"/>
              <a:gd name="connsiteY31" fmla="*/ 1075091 h 2240205"/>
              <a:gd name="connsiteX32" fmla="*/ 8665605 w 12192000"/>
              <a:gd name="connsiteY32" fmla="*/ 1110791 h 2240205"/>
              <a:gd name="connsiteX33" fmla="*/ 8584946 w 12192000"/>
              <a:gd name="connsiteY33" fmla="*/ 1135226 h 2240205"/>
              <a:gd name="connsiteX34" fmla="*/ 8419755 w 12192000"/>
              <a:gd name="connsiteY34" fmla="*/ 1216260 h 2240205"/>
              <a:gd name="connsiteX35" fmla="*/ 8411626 w 12192000"/>
              <a:gd name="connsiteY35" fmla="*/ 1214397 h 2240205"/>
              <a:gd name="connsiteX36" fmla="*/ 8363469 w 12192000"/>
              <a:gd name="connsiteY36" fmla="*/ 1246658 h 2240205"/>
              <a:gd name="connsiteX37" fmla="*/ 8275497 w 12192000"/>
              <a:gd name="connsiteY37" fmla="*/ 1264396 h 2240205"/>
              <a:gd name="connsiteX38" fmla="*/ 8074238 w 12192000"/>
              <a:gd name="connsiteY38" fmla="*/ 1301895 h 2240205"/>
              <a:gd name="connsiteX39" fmla="*/ 7902328 w 12192000"/>
              <a:gd name="connsiteY39" fmla="*/ 1345865 h 2240205"/>
              <a:gd name="connsiteX40" fmla="*/ 7840612 w 12192000"/>
              <a:gd name="connsiteY40" fmla="*/ 1369373 h 2240205"/>
              <a:gd name="connsiteX41" fmla="*/ 7786819 w 12192000"/>
              <a:gd name="connsiteY41" fmla="*/ 1378970 h 2240205"/>
              <a:gd name="connsiteX42" fmla="*/ 7548172 w 12192000"/>
              <a:gd name="connsiteY42" fmla="*/ 1417460 h 2240205"/>
              <a:gd name="connsiteX43" fmla="*/ 7483437 w 12192000"/>
              <a:gd name="connsiteY43" fmla="*/ 1478152 h 2240205"/>
              <a:gd name="connsiteX44" fmla="*/ 7377870 w 12192000"/>
              <a:gd name="connsiteY44" fmla="*/ 1523319 h 2240205"/>
              <a:gd name="connsiteX45" fmla="*/ 7230737 w 12192000"/>
              <a:gd name="connsiteY45" fmla="*/ 1562633 h 2240205"/>
              <a:gd name="connsiteX46" fmla="*/ 7224458 w 12192000"/>
              <a:gd name="connsiteY46" fmla="*/ 1573008 h 2240205"/>
              <a:gd name="connsiteX47" fmla="*/ 7183121 w 12192000"/>
              <a:gd name="connsiteY47" fmla="*/ 1595162 h 2240205"/>
              <a:gd name="connsiteX48" fmla="*/ 7164601 w 12192000"/>
              <a:gd name="connsiteY48" fmla="*/ 1606490 h 2240205"/>
              <a:gd name="connsiteX49" fmla="*/ 6900177 w 12192000"/>
              <a:gd name="connsiteY49" fmla="*/ 1636016 h 2240205"/>
              <a:gd name="connsiteX50" fmla="*/ 6795372 w 12192000"/>
              <a:gd name="connsiteY50" fmla="*/ 1644845 h 2240205"/>
              <a:gd name="connsiteX51" fmla="*/ 6692251 w 12192000"/>
              <a:gd name="connsiteY51" fmla="*/ 1656357 h 2240205"/>
              <a:gd name="connsiteX52" fmla="*/ 6655235 w 12192000"/>
              <a:gd name="connsiteY52" fmla="*/ 1661869 h 2240205"/>
              <a:gd name="connsiteX53" fmla="*/ 6554894 w 12192000"/>
              <a:gd name="connsiteY53" fmla="*/ 1664428 h 2240205"/>
              <a:gd name="connsiteX54" fmla="*/ 6516595 w 12192000"/>
              <a:gd name="connsiteY54" fmla="*/ 1667475 h 2240205"/>
              <a:gd name="connsiteX55" fmla="*/ 6508541 w 12192000"/>
              <a:gd name="connsiteY55" fmla="*/ 1668757 h 2240205"/>
              <a:gd name="connsiteX56" fmla="*/ 6471012 w 12192000"/>
              <a:gd name="connsiteY56" fmla="*/ 1678604 h 2240205"/>
              <a:gd name="connsiteX57" fmla="*/ 6364035 w 12192000"/>
              <a:gd name="connsiteY57" fmla="*/ 1667683 h 2240205"/>
              <a:gd name="connsiteX58" fmla="*/ 6243319 w 12192000"/>
              <a:gd name="connsiteY58" fmla="*/ 1695560 h 2240205"/>
              <a:gd name="connsiteX59" fmla="*/ 6098321 w 12192000"/>
              <a:gd name="connsiteY59" fmla="*/ 1721646 h 2240205"/>
              <a:gd name="connsiteX60" fmla="*/ 5880652 w 12192000"/>
              <a:gd name="connsiteY60" fmla="*/ 1779643 h 2240205"/>
              <a:gd name="connsiteX61" fmla="*/ 5785959 w 12192000"/>
              <a:gd name="connsiteY61" fmla="*/ 1775307 h 2240205"/>
              <a:gd name="connsiteX62" fmla="*/ 5643534 w 12192000"/>
              <a:gd name="connsiteY62" fmla="*/ 1802919 h 2240205"/>
              <a:gd name="connsiteX63" fmla="*/ 5518799 w 12192000"/>
              <a:gd name="connsiteY63" fmla="*/ 1818312 h 2240205"/>
              <a:gd name="connsiteX64" fmla="*/ 5505014 w 12192000"/>
              <a:gd name="connsiteY64" fmla="*/ 1819259 h 2240205"/>
              <a:gd name="connsiteX65" fmla="*/ 5453307 w 12192000"/>
              <a:gd name="connsiteY65" fmla="*/ 1815450 h 2240205"/>
              <a:gd name="connsiteX66" fmla="*/ 5221533 w 12192000"/>
              <a:gd name="connsiteY66" fmla="*/ 1846950 h 2240205"/>
              <a:gd name="connsiteX67" fmla="*/ 5149802 w 12192000"/>
              <a:gd name="connsiteY67" fmla="*/ 1844846 h 2240205"/>
              <a:gd name="connsiteX68" fmla="*/ 5114927 w 12192000"/>
              <a:gd name="connsiteY68" fmla="*/ 1847827 h 2240205"/>
              <a:gd name="connsiteX69" fmla="*/ 5108970 w 12192000"/>
              <a:gd name="connsiteY69" fmla="*/ 1847935 h 2240205"/>
              <a:gd name="connsiteX70" fmla="*/ 5067961 w 12192000"/>
              <a:gd name="connsiteY70" fmla="*/ 1845917 h 2240205"/>
              <a:gd name="connsiteX71" fmla="*/ 5007075 w 12192000"/>
              <a:gd name="connsiteY71" fmla="*/ 1838626 h 2240205"/>
              <a:gd name="connsiteX72" fmla="*/ 4944087 w 12192000"/>
              <a:gd name="connsiteY72" fmla="*/ 1823332 h 2240205"/>
              <a:gd name="connsiteX73" fmla="*/ 4907662 w 12192000"/>
              <a:gd name="connsiteY73" fmla="*/ 1816900 h 2240205"/>
              <a:gd name="connsiteX74" fmla="*/ 4882386 w 12192000"/>
              <a:gd name="connsiteY74" fmla="*/ 1809844 h 2240205"/>
              <a:gd name="connsiteX75" fmla="*/ 4811440 w 12192000"/>
              <a:gd name="connsiteY75" fmla="*/ 1804655 h 2240205"/>
              <a:gd name="connsiteX76" fmla="*/ 4691075 w 12192000"/>
              <a:gd name="connsiteY76" fmla="*/ 1801389 h 2240205"/>
              <a:gd name="connsiteX77" fmla="*/ 4640313 w 12192000"/>
              <a:gd name="connsiteY77" fmla="*/ 1784307 h 2240205"/>
              <a:gd name="connsiteX78" fmla="*/ 4536503 w 12192000"/>
              <a:gd name="connsiteY78" fmla="*/ 1785334 h 2240205"/>
              <a:gd name="connsiteX79" fmla="*/ 4513724 w 12192000"/>
              <a:gd name="connsiteY79" fmla="*/ 1791996 h 2240205"/>
              <a:gd name="connsiteX80" fmla="*/ 4459810 w 12192000"/>
              <a:gd name="connsiteY80" fmla="*/ 1797886 h 2240205"/>
              <a:gd name="connsiteX81" fmla="*/ 4379064 w 12192000"/>
              <a:gd name="connsiteY81" fmla="*/ 1817177 h 2240205"/>
              <a:gd name="connsiteX82" fmla="*/ 4290981 w 12192000"/>
              <a:gd name="connsiteY82" fmla="*/ 1839677 h 2240205"/>
              <a:gd name="connsiteX83" fmla="*/ 4238372 w 12192000"/>
              <a:gd name="connsiteY83" fmla="*/ 1851480 h 2240205"/>
              <a:gd name="connsiteX84" fmla="*/ 4232517 w 12192000"/>
              <a:gd name="connsiteY84" fmla="*/ 1852567 h 2240205"/>
              <a:gd name="connsiteX85" fmla="*/ 4191732 w 12192000"/>
              <a:gd name="connsiteY85" fmla="*/ 1857328 h 2240205"/>
              <a:gd name="connsiteX86" fmla="*/ 4065532 w 12192000"/>
              <a:gd name="connsiteY86" fmla="*/ 1855477 h 2240205"/>
              <a:gd name="connsiteX87" fmla="*/ 4028460 w 12192000"/>
              <a:gd name="connsiteY87" fmla="*/ 1855137 h 2240205"/>
              <a:gd name="connsiteX88" fmla="*/ 4002267 w 12192000"/>
              <a:gd name="connsiteY88" fmla="*/ 1852352 h 2240205"/>
              <a:gd name="connsiteX89" fmla="*/ 3931396 w 12192000"/>
              <a:gd name="connsiteY89" fmla="*/ 1858915 h 2240205"/>
              <a:gd name="connsiteX90" fmla="*/ 3812162 w 12192000"/>
              <a:gd name="connsiteY90" fmla="*/ 1875501 h 2240205"/>
              <a:gd name="connsiteX91" fmla="*/ 3758105 w 12192000"/>
              <a:gd name="connsiteY91" fmla="*/ 1871856 h 2240205"/>
              <a:gd name="connsiteX92" fmla="*/ 3567259 w 12192000"/>
              <a:gd name="connsiteY92" fmla="*/ 1893482 h 2240205"/>
              <a:gd name="connsiteX93" fmla="*/ 3405770 w 12192000"/>
              <a:gd name="connsiteY93" fmla="*/ 1904591 h 2240205"/>
              <a:gd name="connsiteX94" fmla="*/ 3280097 w 12192000"/>
              <a:gd name="connsiteY94" fmla="*/ 1919610 h 2240205"/>
              <a:gd name="connsiteX95" fmla="*/ 3009910 w 12192000"/>
              <a:gd name="connsiteY95" fmla="*/ 1957866 h 2240205"/>
              <a:gd name="connsiteX96" fmla="*/ 2995934 w 12192000"/>
              <a:gd name="connsiteY96" fmla="*/ 1967085 h 2240205"/>
              <a:gd name="connsiteX97" fmla="*/ 2942858 w 12192000"/>
              <a:gd name="connsiteY97" fmla="*/ 1981367 h 2240205"/>
              <a:gd name="connsiteX98" fmla="*/ 2875436 w 12192000"/>
              <a:gd name="connsiteY98" fmla="*/ 1996977 h 2240205"/>
              <a:gd name="connsiteX99" fmla="*/ 2874892 w 12192000"/>
              <a:gd name="connsiteY99" fmla="*/ 1996085 h 2240205"/>
              <a:gd name="connsiteX100" fmla="*/ 2843662 w 12192000"/>
              <a:gd name="connsiteY100" fmla="*/ 1992498 h 2240205"/>
              <a:gd name="connsiteX101" fmla="*/ 2718916 w 12192000"/>
              <a:gd name="connsiteY101" fmla="*/ 1990867 h 2240205"/>
              <a:gd name="connsiteX102" fmla="*/ 2713522 w 12192000"/>
              <a:gd name="connsiteY102" fmla="*/ 1990173 h 2240205"/>
              <a:gd name="connsiteX103" fmla="*/ 2476147 w 12192000"/>
              <a:gd name="connsiteY103" fmla="*/ 1998305 h 2240205"/>
              <a:gd name="connsiteX104" fmla="*/ 2373568 w 12192000"/>
              <a:gd name="connsiteY104" fmla="*/ 2003219 h 2240205"/>
              <a:gd name="connsiteX105" fmla="*/ 2287219 w 12192000"/>
              <a:gd name="connsiteY105" fmla="*/ 1998750 h 2240205"/>
              <a:gd name="connsiteX106" fmla="*/ 2243069 w 12192000"/>
              <a:gd name="connsiteY106" fmla="*/ 2005321 h 2240205"/>
              <a:gd name="connsiteX107" fmla="*/ 2164831 w 12192000"/>
              <a:gd name="connsiteY107" fmla="*/ 2010143 h 2240205"/>
              <a:gd name="connsiteX108" fmla="*/ 2085228 w 12192000"/>
              <a:gd name="connsiteY108" fmla="*/ 2046431 h 2240205"/>
              <a:gd name="connsiteX109" fmla="*/ 2058061 w 12192000"/>
              <a:gd name="connsiteY109" fmla="*/ 2047942 h 2240205"/>
              <a:gd name="connsiteX110" fmla="*/ 2042244 w 12192000"/>
              <a:gd name="connsiteY110" fmla="*/ 2055560 h 2240205"/>
              <a:gd name="connsiteX111" fmla="*/ 1877728 w 12192000"/>
              <a:gd name="connsiteY111" fmla="*/ 2101004 h 2240205"/>
              <a:gd name="connsiteX112" fmla="*/ 1759056 w 12192000"/>
              <a:gd name="connsiteY112" fmla="*/ 2125608 h 2240205"/>
              <a:gd name="connsiteX113" fmla="*/ 1637948 w 12192000"/>
              <a:gd name="connsiteY113" fmla="*/ 2172597 h 2240205"/>
              <a:gd name="connsiteX114" fmla="*/ 1434549 w 12192000"/>
              <a:gd name="connsiteY114" fmla="*/ 2234522 h 2240205"/>
              <a:gd name="connsiteX115" fmla="*/ 1370962 w 12192000"/>
              <a:gd name="connsiteY115" fmla="*/ 2237474 h 2240205"/>
              <a:gd name="connsiteX116" fmla="*/ 1356367 w 12192000"/>
              <a:gd name="connsiteY116" fmla="*/ 2235089 h 2240205"/>
              <a:gd name="connsiteX117" fmla="*/ 1279765 w 12192000"/>
              <a:gd name="connsiteY117" fmla="*/ 2229639 h 2240205"/>
              <a:gd name="connsiteX118" fmla="*/ 1195347 w 12192000"/>
              <a:gd name="connsiteY118" fmla="*/ 2212354 h 2240205"/>
              <a:gd name="connsiteX119" fmla="*/ 970251 w 12192000"/>
              <a:gd name="connsiteY119" fmla="*/ 2221029 h 2240205"/>
              <a:gd name="connsiteX120" fmla="*/ 812914 w 12192000"/>
              <a:gd name="connsiteY120" fmla="*/ 2210095 h 2240205"/>
              <a:gd name="connsiteX121" fmla="*/ 776382 w 12192000"/>
              <a:gd name="connsiteY121" fmla="*/ 2204512 h 2240205"/>
              <a:gd name="connsiteX122" fmla="*/ 597225 w 12192000"/>
              <a:gd name="connsiteY122" fmla="*/ 2180999 h 2240205"/>
              <a:gd name="connsiteX123" fmla="*/ 520671 w 12192000"/>
              <a:gd name="connsiteY123" fmla="*/ 2180980 h 2240205"/>
              <a:gd name="connsiteX124" fmla="*/ 515024 w 12192000"/>
              <a:gd name="connsiteY124" fmla="*/ 2179258 h 2240205"/>
              <a:gd name="connsiteX125" fmla="*/ 413835 w 12192000"/>
              <a:gd name="connsiteY125" fmla="*/ 2156783 h 2240205"/>
              <a:gd name="connsiteX126" fmla="*/ 376513 w 12192000"/>
              <a:gd name="connsiteY126" fmla="*/ 2154014 h 2240205"/>
              <a:gd name="connsiteX127" fmla="*/ 273386 w 12192000"/>
              <a:gd name="connsiteY127" fmla="*/ 2142551 h 2240205"/>
              <a:gd name="connsiteX128" fmla="*/ 77641 w 12192000"/>
              <a:gd name="connsiteY128" fmla="*/ 2126835 h 2240205"/>
              <a:gd name="connsiteX129" fmla="*/ 37645 w 12192000"/>
              <a:gd name="connsiteY129" fmla="*/ 2115401 h 2240205"/>
              <a:gd name="connsiteX130" fmla="*/ 4572 w 12192000"/>
              <a:gd name="connsiteY130" fmla="*/ 2111091 h 2240205"/>
              <a:gd name="connsiteX131" fmla="*/ 0 w 12192000"/>
              <a:gd name="connsiteY131" fmla="*/ 2110468 h 2240205"/>
              <a:gd name="connsiteX132" fmla="*/ 0 w 12192000"/>
              <a:gd name="connsiteY132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46594 w 12192000"/>
              <a:gd name="connsiteY9" fmla="*/ 765069 h 2240205"/>
              <a:gd name="connsiteX10" fmla="*/ 10739478 w 12192000"/>
              <a:gd name="connsiteY10" fmla="*/ 776841 h 2240205"/>
              <a:gd name="connsiteX11" fmla="*/ 10458762 w 12192000"/>
              <a:gd name="connsiteY11" fmla="*/ 755400 h 2240205"/>
              <a:gd name="connsiteX12" fmla="*/ 10211200 w 12192000"/>
              <a:gd name="connsiteY12" fmla="*/ 767513 h 2240205"/>
              <a:gd name="connsiteX13" fmla="*/ 10167995 w 12192000"/>
              <a:gd name="connsiteY13" fmla="*/ 760843 h 2240205"/>
              <a:gd name="connsiteX14" fmla="*/ 9997044 w 12192000"/>
              <a:gd name="connsiteY14" fmla="*/ 780129 h 2240205"/>
              <a:gd name="connsiteX15" fmla="*/ 9943887 w 12192000"/>
              <a:gd name="connsiteY15" fmla="*/ 804141 h 2240205"/>
              <a:gd name="connsiteX16" fmla="*/ 9918248 w 12192000"/>
              <a:gd name="connsiteY16" fmla="*/ 816628 h 2240205"/>
              <a:gd name="connsiteX17" fmla="*/ 9767091 w 12192000"/>
              <a:gd name="connsiteY17" fmla="*/ 870550 h 2240205"/>
              <a:gd name="connsiteX18" fmla="*/ 9683005 w 12192000"/>
              <a:gd name="connsiteY18" fmla="*/ 894128 h 2240205"/>
              <a:gd name="connsiteX19" fmla="*/ 9500499 w 12192000"/>
              <a:gd name="connsiteY19" fmla="*/ 954680 h 2240205"/>
              <a:gd name="connsiteX20" fmla="*/ 9410017 w 12192000"/>
              <a:gd name="connsiteY20" fmla="*/ 993931 h 2240205"/>
              <a:gd name="connsiteX21" fmla="*/ 9392919 w 12192000"/>
              <a:gd name="connsiteY21" fmla="*/ 994656 h 2240205"/>
              <a:gd name="connsiteX22" fmla="*/ 9268019 w 12192000"/>
              <a:gd name="connsiteY22" fmla="*/ 1007442 h 2240205"/>
              <a:gd name="connsiteX23" fmla="*/ 9188177 w 12192000"/>
              <a:gd name="connsiteY23" fmla="*/ 1035474 h 2240205"/>
              <a:gd name="connsiteX24" fmla="*/ 9155969 w 12192000"/>
              <a:gd name="connsiteY24" fmla="*/ 1046804 h 2240205"/>
              <a:gd name="connsiteX25" fmla="*/ 9133985 w 12192000"/>
              <a:gd name="connsiteY25" fmla="*/ 1046450 h 2240205"/>
              <a:gd name="connsiteX26" fmla="*/ 9003462 w 12192000"/>
              <a:gd name="connsiteY26" fmla="*/ 1042406 h 2240205"/>
              <a:gd name="connsiteX27" fmla="*/ 8968445 w 12192000"/>
              <a:gd name="connsiteY27" fmla="*/ 1052169 h 2240205"/>
              <a:gd name="connsiteX28" fmla="*/ 8886001 w 12192000"/>
              <a:gd name="connsiteY28" fmla="*/ 1067468 h 2240205"/>
              <a:gd name="connsiteX29" fmla="*/ 8838610 w 12192000"/>
              <a:gd name="connsiteY29" fmla="*/ 1075091 h 2240205"/>
              <a:gd name="connsiteX30" fmla="*/ 8665605 w 12192000"/>
              <a:gd name="connsiteY30" fmla="*/ 1110791 h 2240205"/>
              <a:gd name="connsiteX31" fmla="*/ 8584946 w 12192000"/>
              <a:gd name="connsiteY31" fmla="*/ 1135226 h 2240205"/>
              <a:gd name="connsiteX32" fmla="*/ 8419755 w 12192000"/>
              <a:gd name="connsiteY32" fmla="*/ 1216260 h 2240205"/>
              <a:gd name="connsiteX33" fmla="*/ 8411626 w 12192000"/>
              <a:gd name="connsiteY33" fmla="*/ 1214397 h 2240205"/>
              <a:gd name="connsiteX34" fmla="*/ 8363469 w 12192000"/>
              <a:gd name="connsiteY34" fmla="*/ 1246658 h 2240205"/>
              <a:gd name="connsiteX35" fmla="*/ 8275497 w 12192000"/>
              <a:gd name="connsiteY35" fmla="*/ 1264396 h 2240205"/>
              <a:gd name="connsiteX36" fmla="*/ 8074238 w 12192000"/>
              <a:gd name="connsiteY36" fmla="*/ 1301895 h 2240205"/>
              <a:gd name="connsiteX37" fmla="*/ 7902328 w 12192000"/>
              <a:gd name="connsiteY37" fmla="*/ 1345865 h 2240205"/>
              <a:gd name="connsiteX38" fmla="*/ 7840612 w 12192000"/>
              <a:gd name="connsiteY38" fmla="*/ 1369373 h 2240205"/>
              <a:gd name="connsiteX39" fmla="*/ 7786819 w 12192000"/>
              <a:gd name="connsiteY39" fmla="*/ 1378970 h 2240205"/>
              <a:gd name="connsiteX40" fmla="*/ 7548172 w 12192000"/>
              <a:gd name="connsiteY40" fmla="*/ 1417460 h 2240205"/>
              <a:gd name="connsiteX41" fmla="*/ 7483437 w 12192000"/>
              <a:gd name="connsiteY41" fmla="*/ 1478152 h 2240205"/>
              <a:gd name="connsiteX42" fmla="*/ 7377870 w 12192000"/>
              <a:gd name="connsiteY42" fmla="*/ 1523319 h 2240205"/>
              <a:gd name="connsiteX43" fmla="*/ 7230737 w 12192000"/>
              <a:gd name="connsiteY43" fmla="*/ 1562633 h 2240205"/>
              <a:gd name="connsiteX44" fmla="*/ 7224458 w 12192000"/>
              <a:gd name="connsiteY44" fmla="*/ 1573008 h 2240205"/>
              <a:gd name="connsiteX45" fmla="*/ 7183121 w 12192000"/>
              <a:gd name="connsiteY45" fmla="*/ 1595162 h 2240205"/>
              <a:gd name="connsiteX46" fmla="*/ 7164601 w 12192000"/>
              <a:gd name="connsiteY46" fmla="*/ 1606490 h 2240205"/>
              <a:gd name="connsiteX47" fmla="*/ 6900177 w 12192000"/>
              <a:gd name="connsiteY47" fmla="*/ 1636016 h 2240205"/>
              <a:gd name="connsiteX48" fmla="*/ 6795372 w 12192000"/>
              <a:gd name="connsiteY48" fmla="*/ 1644845 h 2240205"/>
              <a:gd name="connsiteX49" fmla="*/ 6692251 w 12192000"/>
              <a:gd name="connsiteY49" fmla="*/ 1656357 h 2240205"/>
              <a:gd name="connsiteX50" fmla="*/ 6655235 w 12192000"/>
              <a:gd name="connsiteY50" fmla="*/ 1661869 h 2240205"/>
              <a:gd name="connsiteX51" fmla="*/ 6554894 w 12192000"/>
              <a:gd name="connsiteY51" fmla="*/ 1664428 h 2240205"/>
              <a:gd name="connsiteX52" fmla="*/ 6516595 w 12192000"/>
              <a:gd name="connsiteY52" fmla="*/ 1667475 h 2240205"/>
              <a:gd name="connsiteX53" fmla="*/ 6508541 w 12192000"/>
              <a:gd name="connsiteY53" fmla="*/ 1668757 h 2240205"/>
              <a:gd name="connsiteX54" fmla="*/ 6471012 w 12192000"/>
              <a:gd name="connsiteY54" fmla="*/ 1678604 h 2240205"/>
              <a:gd name="connsiteX55" fmla="*/ 6364035 w 12192000"/>
              <a:gd name="connsiteY55" fmla="*/ 1667683 h 2240205"/>
              <a:gd name="connsiteX56" fmla="*/ 6243319 w 12192000"/>
              <a:gd name="connsiteY56" fmla="*/ 1695560 h 2240205"/>
              <a:gd name="connsiteX57" fmla="*/ 6098321 w 12192000"/>
              <a:gd name="connsiteY57" fmla="*/ 1721646 h 2240205"/>
              <a:gd name="connsiteX58" fmla="*/ 5880652 w 12192000"/>
              <a:gd name="connsiteY58" fmla="*/ 1779643 h 2240205"/>
              <a:gd name="connsiteX59" fmla="*/ 5785959 w 12192000"/>
              <a:gd name="connsiteY59" fmla="*/ 1775307 h 2240205"/>
              <a:gd name="connsiteX60" fmla="*/ 5643534 w 12192000"/>
              <a:gd name="connsiteY60" fmla="*/ 1802919 h 2240205"/>
              <a:gd name="connsiteX61" fmla="*/ 5518799 w 12192000"/>
              <a:gd name="connsiteY61" fmla="*/ 1818312 h 2240205"/>
              <a:gd name="connsiteX62" fmla="*/ 5505014 w 12192000"/>
              <a:gd name="connsiteY62" fmla="*/ 1819259 h 2240205"/>
              <a:gd name="connsiteX63" fmla="*/ 5453307 w 12192000"/>
              <a:gd name="connsiteY63" fmla="*/ 1815450 h 2240205"/>
              <a:gd name="connsiteX64" fmla="*/ 5221533 w 12192000"/>
              <a:gd name="connsiteY64" fmla="*/ 1846950 h 2240205"/>
              <a:gd name="connsiteX65" fmla="*/ 5149802 w 12192000"/>
              <a:gd name="connsiteY65" fmla="*/ 1844846 h 2240205"/>
              <a:gd name="connsiteX66" fmla="*/ 5114927 w 12192000"/>
              <a:gd name="connsiteY66" fmla="*/ 1847827 h 2240205"/>
              <a:gd name="connsiteX67" fmla="*/ 5108970 w 12192000"/>
              <a:gd name="connsiteY67" fmla="*/ 1847935 h 2240205"/>
              <a:gd name="connsiteX68" fmla="*/ 5067961 w 12192000"/>
              <a:gd name="connsiteY68" fmla="*/ 1845917 h 2240205"/>
              <a:gd name="connsiteX69" fmla="*/ 5007075 w 12192000"/>
              <a:gd name="connsiteY69" fmla="*/ 1838626 h 2240205"/>
              <a:gd name="connsiteX70" fmla="*/ 4944087 w 12192000"/>
              <a:gd name="connsiteY70" fmla="*/ 1823332 h 2240205"/>
              <a:gd name="connsiteX71" fmla="*/ 4907662 w 12192000"/>
              <a:gd name="connsiteY71" fmla="*/ 1816900 h 2240205"/>
              <a:gd name="connsiteX72" fmla="*/ 4882386 w 12192000"/>
              <a:gd name="connsiteY72" fmla="*/ 1809844 h 2240205"/>
              <a:gd name="connsiteX73" fmla="*/ 4811440 w 12192000"/>
              <a:gd name="connsiteY73" fmla="*/ 1804655 h 2240205"/>
              <a:gd name="connsiteX74" fmla="*/ 4691075 w 12192000"/>
              <a:gd name="connsiteY74" fmla="*/ 1801389 h 2240205"/>
              <a:gd name="connsiteX75" fmla="*/ 4640313 w 12192000"/>
              <a:gd name="connsiteY75" fmla="*/ 1784307 h 2240205"/>
              <a:gd name="connsiteX76" fmla="*/ 4536503 w 12192000"/>
              <a:gd name="connsiteY76" fmla="*/ 1785334 h 2240205"/>
              <a:gd name="connsiteX77" fmla="*/ 4513724 w 12192000"/>
              <a:gd name="connsiteY77" fmla="*/ 1791996 h 2240205"/>
              <a:gd name="connsiteX78" fmla="*/ 4459810 w 12192000"/>
              <a:gd name="connsiteY78" fmla="*/ 1797886 h 2240205"/>
              <a:gd name="connsiteX79" fmla="*/ 4379064 w 12192000"/>
              <a:gd name="connsiteY79" fmla="*/ 1817177 h 2240205"/>
              <a:gd name="connsiteX80" fmla="*/ 4290981 w 12192000"/>
              <a:gd name="connsiteY80" fmla="*/ 1839677 h 2240205"/>
              <a:gd name="connsiteX81" fmla="*/ 4238372 w 12192000"/>
              <a:gd name="connsiteY81" fmla="*/ 1851480 h 2240205"/>
              <a:gd name="connsiteX82" fmla="*/ 4232517 w 12192000"/>
              <a:gd name="connsiteY82" fmla="*/ 1852567 h 2240205"/>
              <a:gd name="connsiteX83" fmla="*/ 4191732 w 12192000"/>
              <a:gd name="connsiteY83" fmla="*/ 1857328 h 2240205"/>
              <a:gd name="connsiteX84" fmla="*/ 4065532 w 12192000"/>
              <a:gd name="connsiteY84" fmla="*/ 1855477 h 2240205"/>
              <a:gd name="connsiteX85" fmla="*/ 4028460 w 12192000"/>
              <a:gd name="connsiteY85" fmla="*/ 1855137 h 2240205"/>
              <a:gd name="connsiteX86" fmla="*/ 4002267 w 12192000"/>
              <a:gd name="connsiteY86" fmla="*/ 1852352 h 2240205"/>
              <a:gd name="connsiteX87" fmla="*/ 3931396 w 12192000"/>
              <a:gd name="connsiteY87" fmla="*/ 1858915 h 2240205"/>
              <a:gd name="connsiteX88" fmla="*/ 3812162 w 12192000"/>
              <a:gd name="connsiteY88" fmla="*/ 1875501 h 2240205"/>
              <a:gd name="connsiteX89" fmla="*/ 3758105 w 12192000"/>
              <a:gd name="connsiteY89" fmla="*/ 1871856 h 2240205"/>
              <a:gd name="connsiteX90" fmla="*/ 3567259 w 12192000"/>
              <a:gd name="connsiteY90" fmla="*/ 1893482 h 2240205"/>
              <a:gd name="connsiteX91" fmla="*/ 3405770 w 12192000"/>
              <a:gd name="connsiteY91" fmla="*/ 1904591 h 2240205"/>
              <a:gd name="connsiteX92" fmla="*/ 3280097 w 12192000"/>
              <a:gd name="connsiteY92" fmla="*/ 1919610 h 2240205"/>
              <a:gd name="connsiteX93" fmla="*/ 3009910 w 12192000"/>
              <a:gd name="connsiteY93" fmla="*/ 1957866 h 2240205"/>
              <a:gd name="connsiteX94" fmla="*/ 2995934 w 12192000"/>
              <a:gd name="connsiteY94" fmla="*/ 1967085 h 2240205"/>
              <a:gd name="connsiteX95" fmla="*/ 2942858 w 12192000"/>
              <a:gd name="connsiteY95" fmla="*/ 1981367 h 2240205"/>
              <a:gd name="connsiteX96" fmla="*/ 2875436 w 12192000"/>
              <a:gd name="connsiteY96" fmla="*/ 1996977 h 2240205"/>
              <a:gd name="connsiteX97" fmla="*/ 2874892 w 12192000"/>
              <a:gd name="connsiteY97" fmla="*/ 1996085 h 2240205"/>
              <a:gd name="connsiteX98" fmla="*/ 2843662 w 12192000"/>
              <a:gd name="connsiteY98" fmla="*/ 1992498 h 2240205"/>
              <a:gd name="connsiteX99" fmla="*/ 2718916 w 12192000"/>
              <a:gd name="connsiteY99" fmla="*/ 1990867 h 2240205"/>
              <a:gd name="connsiteX100" fmla="*/ 2713522 w 12192000"/>
              <a:gd name="connsiteY100" fmla="*/ 1990173 h 2240205"/>
              <a:gd name="connsiteX101" fmla="*/ 2476147 w 12192000"/>
              <a:gd name="connsiteY101" fmla="*/ 1998305 h 2240205"/>
              <a:gd name="connsiteX102" fmla="*/ 2373568 w 12192000"/>
              <a:gd name="connsiteY102" fmla="*/ 2003219 h 2240205"/>
              <a:gd name="connsiteX103" fmla="*/ 2287219 w 12192000"/>
              <a:gd name="connsiteY103" fmla="*/ 1998750 h 2240205"/>
              <a:gd name="connsiteX104" fmla="*/ 2243069 w 12192000"/>
              <a:gd name="connsiteY104" fmla="*/ 2005321 h 2240205"/>
              <a:gd name="connsiteX105" fmla="*/ 2164831 w 12192000"/>
              <a:gd name="connsiteY105" fmla="*/ 2010143 h 2240205"/>
              <a:gd name="connsiteX106" fmla="*/ 2085228 w 12192000"/>
              <a:gd name="connsiteY106" fmla="*/ 2046431 h 2240205"/>
              <a:gd name="connsiteX107" fmla="*/ 2058061 w 12192000"/>
              <a:gd name="connsiteY107" fmla="*/ 2047942 h 2240205"/>
              <a:gd name="connsiteX108" fmla="*/ 2042244 w 12192000"/>
              <a:gd name="connsiteY108" fmla="*/ 2055560 h 2240205"/>
              <a:gd name="connsiteX109" fmla="*/ 1877728 w 12192000"/>
              <a:gd name="connsiteY109" fmla="*/ 2101004 h 2240205"/>
              <a:gd name="connsiteX110" fmla="*/ 1759056 w 12192000"/>
              <a:gd name="connsiteY110" fmla="*/ 2125608 h 2240205"/>
              <a:gd name="connsiteX111" fmla="*/ 1637948 w 12192000"/>
              <a:gd name="connsiteY111" fmla="*/ 2172597 h 2240205"/>
              <a:gd name="connsiteX112" fmla="*/ 1434549 w 12192000"/>
              <a:gd name="connsiteY112" fmla="*/ 2234522 h 2240205"/>
              <a:gd name="connsiteX113" fmla="*/ 1370962 w 12192000"/>
              <a:gd name="connsiteY113" fmla="*/ 2237474 h 2240205"/>
              <a:gd name="connsiteX114" fmla="*/ 1356367 w 12192000"/>
              <a:gd name="connsiteY114" fmla="*/ 2235089 h 2240205"/>
              <a:gd name="connsiteX115" fmla="*/ 1279765 w 12192000"/>
              <a:gd name="connsiteY115" fmla="*/ 2229639 h 2240205"/>
              <a:gd name="connsiteX116" fmla="*/ 1195347 w 12192000"/>
              <a:gd name="connsiteY116" fmla="*/ 2212354 h 2240205"/>
              <a:gd name="connsiteX117" fmla="*/ 970251 w 12192000"/>
              <a:gd name="connsiteY117" fmla="*/ 2221029 h 2240205"/>
              <a:gd name="connsiteX118" fmla="*/ 812914 w 12192000"/>
              <a:gd name="connsiteY118" fmla="*/ 2210095 h 2240205"/>
              <a:gd name="connsiteX119" fmla="*/ 776382 w 12192000"/>
              <a:gd name="connsiteY119" fmla="*/ 2204512 h 2240205"/>
              <a:gd name="connsiteX120" fmla="*/ 597225 w 12192000"/>
              <a:gd name="connsiteY120" fmla="*/ 2180999 h 2240205"/>
              <a:gd name="connsiteX121" fmla="*/ 520671 w 12192000"/>
              <a:gd name="connsiteY121" fmla="*/ 2180980 h 2240205"/>
              <a:gd name="connsiteX122" fmla="*/ 515024 w 12192000"/>
              <a:gd name="connsiteY122" fmla="*/ 2179258 h 2240205"/>
              <a:gd name="connsiteX123" fmla="*/ 413835 w 12192000"/>
              <a:gd name="connsiteY123" fmla="*/ 2156783 h 2240205"/>
              <a:gd name="connsiteX124" fmla="*/ 376513 w 12192000"/>
              <a:gd name="connsiteY124" fmla="*/ 2154014 h 2240205"/>
              <a:gd name="connsiteX125" fmla="*/ 273386 w 12192000"/>
              <a:gd name="connsiteY125" fmla="*/ 2142551 h 2240205"/>
              <a:gd name="connsiteX126" fmla="*/ 77641 w 12192000"/>
              <a:gd name="connsiteY126" fmla="*/ 2126835 h 2240205"/>
              <a:gd name="connsiteX127" fmla="*/ 37645 w 12192000"/>
              <a:gd name="connsiteY127" fmla="*/ 2115401 h 2240205"/>
              <a:gd name="connsiteX128" fmla="*/ 4572 w 12192000"/>
              <a:gd name="connsiteY128" fmla="*/ 2111091 h 2240205"/>
              <a:gd name="connsiteX129" fmla="*/ 0 w 12192000"/>
              <a:gd name="connsiteY129" fmla="*/ 2110468 h 2240205"/>
              <a:gd name="connsiteX130" fmla="*/ 0 w 12192000"/>
              <a:gd name="connsiteY130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739478 w 12192000"/>
              <a:gd name="connsiteY9" fmla="*/ 776841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58061 w 12192000"/>
              <a:gd name="connsiteY104" fmla="*/ 2047942 h 2240205"/>
              <a:gd name="connsiteX105" fmla="*/ 2042244 w 12192000"/>
              <a:gd name="connsiteY105" fmla="*/ 2055560 h 2240205"/>
              <a:gd name="connsiteX106" fmla="*/ 1877728 w 12192000"/>
              <a:gd name="connsiteY106" fmla="*/ 2101004 h 2240205"/>
              <a:gd name="connsiteX107" fmla="*/ 1759056 w 12192000"/>
              <a:gd name="connsiteY107" fmla="*/ 2125608 h 2240205"/>
              <a:gd name="connsiteX108" fmla="*/ 1637948 w 12192000"/>
              <a:gd name="connsiteY108" fmla="*/ 2172597 h 2240205"/>
              <a:gd name="connsiteX109" fmla="*/ 1434549 w 12192000"/>
              <a:gd name="connsiteY109" fmla="*/ 2234522 h 2240205"/>
              <a:gd name="connsiteX110" fmla="*/ 1370962 w 12192000"/>
              <a:gd name="connsiteY110" fmla="*/ 2237474 h 2240205"/>
              <a:gd name="connsiteX111" fmla="*/ 1356367 w 12192000"/>
              <a:gd name="connsiteY111" fmla="*/ 2235089 h 2240205"/>
              <a:gd name="connsiteX112" fmla="*/ 1279765 w 12192000"/>
              <a:gd name="connsiteY112" fmla="*/ 2229639 h 2240205"/>
              <a:gd name="connsiteX113" fmla="*/ 1195347 w 12192000"/>
              <a:gd name="connsiteY113" fmla="*/ 2212354 h 2240205"/>
              <a:gd name="connsiteX114" fmla="*/ 970251 w 12192000"/>
              <a:gd name="connsiteY114" fmla="*/ 2221029 h 2240205"/>
              <a:gd name="connsiteX115" fmla="*/ 812914 w 12192000"/>
              <a:gd name="connsiteY115" fmla="*/ 2210095 h 2240205"/>
              <a:gd name="connsiteX116" fmla="*/ 776382 w 12192000"/>
              <a:gd name="connsiteY116" fmla="*/ 2204512 h 2240205"/>
              <a:gd name="connsiteX117" fmla="*/ 597225 w 12192000"/>
              <a:gd name="connsiteY117" fmla="*/ 2180999 h 2240205"/>
              <a:gd name="connsiteX118" fmla="*/ 520671 w 12192000"/>
              <a:gd name="connsiteY118" fmla="*/ 2180980 h 2240205"/>
              <a:gd name="connsiteX119" fmla="*/ 515024 w 12192000"/>
              <a:gd name="connsiteY119" fmla="*/ 2179258 h 2240205"/>
              <a:gd name="connsiteX120" fmla="*/ 413835 w 12192000"/>
              <a:gd name="connsiteY120" fmla="*/ 2156783 h 2240205"/>
              <a:gd name="connsiteX121" fmla="*/ 376513 w 12192000"/>
              <a:gd name="connsiteY121" fmla="*/ 2154014 h 2240205"/>
              <a:gd name="connsiteX122" fmla="*/ 273386 w 12192000"/>
              <a:gd name="connsiteY122" fmla="*/ 2142551 h 2240205"/>
              <a:gd name="connsiteX123" fmla="*/ 77641 w 12192000"/>
              <a:gd name="connsiteY123" fmla="*/ 2126835 h 2240205"/>
              <a:gd name="connsiteX124" fmla="*/ 37645 w 12192000"/>
              <a:gd name="connsiteY124" fmla="*/ 2115401 h 2240205"/>
              <a:gd name="connsiteX125" fmla="*/ 4572 w 12192000"/>
              <a:gd name="connsiteY125" fmla="*/ 2111091 h 2240205"/>
              <a:gd name="connsiteX126" fmla="*/ 0 w 12192000"/>
              <a:gd name="connsiteY126" fmla="*/ 2110468 h 2240205"/>
              <a:gd name="connsiteX127" fmla="*/ 0 w 12192000"/>
              <a:gd name="connsiteY127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192000" h="2240205">
                <a:moveTo>
                  <a:pt x="0" y="0"/>
                </a:moveTo>
                <a:lnTo>
                  <a:pt x="12192000" y="0"/>
                </a:lnTo>
                <a:lnTo>
                  <a:pt x="12192000" y="751299"/>
                </a:lnTo>
                <a:cubicBezTo>
                  <a:pt x="12034412" y="757358"/>
                  <a:pt x="11991124" y="738944"/>
                  <a:pt x="11890686" y="732766"/>
                </a:cubicBezTo>
                <a:cubicBezTo>
                  <a:pt x="11800345" y="732488"/>
                  <a:pt x="11704998" y="747086"/>
                  <a:pt x="11649954" y="749628"/>
                </a:cubicBezTo>
                <a:cubicBezTo>
                  <a:pt x="11613048" y="740951"/>
                  <a:pt x="11593031" y="740811"/>
                  <a:pt x="11560424" y="748017"/>
                </a:cubicBezTo>
                <a:cubicBezTo>
                  <a:pt x="11488916" y="747650"/>
                  <a:pt x="11449669" y="773362"/>
                  <a:pt x="11358455" y="747593"/>
                </a:cubicBezTo>
                <a:cubicBezTo>
                  <a:pt x="11316233" y="754756"/>
                  <a:pt x="11184875" y="735040"/>
                  <a:pt x="11165209" y="748852"/>
                </a:cubicBezTo>
                <a:cubicBezTo>
                  <a:pt x="11113345" y="753539"/>
                  <a:pt x="11140250" y="736122"/>
                  <a:pt x="11058755" y="749617"/>
                </a:cubicBezTo>
                <a:cubicBezTo>
                  <a:pt x="10973519" y="757854"/>
                  <a:pt x="10849163" y="781170"/>
                  <a:pt x="10803046" y="774328"/>
                </a:cubicBezTo>
                <a:cubicBezTo>
                  <a:pt x="10741852" y="776895"/>
                  <a:pt x="10540854" y="756546"/>
                  <a:pt x="10458762" y="755400"/>
                </a:cubicBezTo>
                <a:cubicBezTo>
                  <a:pt x="10426976" y="747433"/>
                  <a:pt x="10327242" y="773719"/>
                  <a:pt x="10211200" y="767513"/>
                </a:cubicBezTo>
                <a:cubicBezTo>
                  <a:pt x="10195912" y="761163"/>
                  <a:pt x="10172943" y="749095"/>
                  <a:pt x="10167995" y="760843"/>
                </a:cubicBezTo>
                <a:cubicBezTo>
                  <a:pt x="10131971" y="759999"/>
                  <a:pt x="10031208" y="777398"/>
                  <a:pt x="9997044" y="780129"/>
                </a:cubicBezTo>
                <a:cubicBezTo>
                  <a:pt x="9972443" y="801329"/>
                  <a:pt x="9951331" y="779975"/>
                  <a:pt x="9943887" y="804141"/>
                </a:cubicBezTo>
                <a:lnTo>
                  <a:pt x="9918248" y="816628"/>
                </a:lnTo>
                <a:cubicBezTo>
                  <a:pt x="9873419" y="812573"/>
                  <a:pt x="9807158" y="855024"/>
                  <a:pt x="9767091" y="870550"/>
                </a:cubicBezTo>
                <a:cubicBezTo>
                  <a:pt x="9728743" y="880857"/>
                  <a:pt x="9714210" y="859344"/>
                  <a:pt x="9683005" y="894128"/>
                </a:cubicBezTo>
                <a:cubicBezTo>
                  <a:pt x="9638573" y="908150"/>
                  <a:pt x="9553332" y="950611"/>
                  <a:pt x="9500499" y="954680"/>
                </a:cubicBezTo>
                <a:cubicBezTo>
                  <a:pt x="9451943" y="966288"/>
                  <a:pt x="9427947" y="987268"/>
                  <a:pt x="9410017" y="993931"/>
                </a:cubicBezTo>
                <a:cubicBezTo>
                  <a:pt x="9408360" y="990327"/>
                  <a:pt x="9395782" y="990863"/>
                  <a:pt x="9392919" y="994656"/>
                </a:cubicBezTo>
                <a:cubicBezTo>
                  <a:pt x="9369253" y="996908"/>
                  <a:pt x="9294395" y="1002709"/>
                  <a:pt x="9268019" y="1007442"/>
                </a:cubicBezTo>
                <a:lnTo>
                  <a:pt x="9188177" y="1035474"/>
                </a:lnTo>
                <a:cubicBezTo>
                  <a:pt x="9182118" y="1028476"/>
                  <a:pt x="9162516" y="1043719"/>
                  <a:pt x="9155969" y="1046804"/>
                </a:cubicBezTo>
                <a:cubicBezTo>
                  <a:pt x="9154734" y="1041866"/>
                  <a:pt x="9138567" y="1041606"/>
                  <a:pt x="9133985" y="1046450"/>
                </a:cubicBezTo>
                <a:cubicBezTo>
                  <a:pt x="9112169" y="1062778"/>
                  <a:pt x="9019227" y="1027247"/>
                  <a:pt x="9003462" y="1042406"/>
                </a:cubicBezTo>
                <a:lnTo>
                  <a:pt x="8968445" y="1052169"/>
                </a:lnTo>
                <a:lnTo>
                  <a:pt x="8886001" y="1067468"/>
                </a:lnTo>
                <a:cubicBezTo>
                  <a:pt x="8847384" y="1050046"/>
                  <a:pt x="8863283" y="1068286"/>
                  <a:pt x="8838610" y="1075091"/>
                </a:cubicBezTo>
                <a:cubicBezTo>
                  <a:pt x="8780942" y="1086991"/>
                  <a:pt x="8730608" y="1108943"/>
                  <a:pt x="8665605" y="1110791"/>
                </a:cubicBezTo>
                <a:cubicBezTo>
                  <a:pt x="8590906" y="1106676"/>
                  <a:pt x="8491424" y="1191452"/>
                  <a:pt x="8419755" y="1216260"/>
                </a:cubicBezTo>
                <a:cubicBezTo>
                  <a:pt x="8376553" y="1231214"/>
                  <a:pt x="8414124" y="1215234"/>
                  <a:pt x="8411626" y="1214397"/>
                </a:cubicBezTo>
                <a:cubicBezTo>
                  <a:pt x="8391326" y="1238641"/>
                  <a:pt x="8371389" y="1231045"/>
                  <a:pt x="8363469" y="1246658"/>
                </a:cubicBezTo>
                <a:cubicBezTo>
                  <a:pt x="8322316" y="1258746"/>
                  <a:pt x="8283162" y="1250600"/>
                  <a:pt x="8275497" y="1264396"/>
                </a:cubicBezTo>
                <a:cubicBezTo>
                  <a:pt x="8194123" y="1257316"/>
                  <a:pt x="8141324" y="1289395"/>
                  <a:pt x="8074238" y="1301895"/>
                </a:cubicBezTo>
                <a:cubicBezTo>
                  <a:pt x="8012043" y="1315473"/>
                  <a:pt x="7936376" y="1347185"/>
                  <a:pt x="7902328" y="1345865"/>
                </a:cubicBezTo>
                <a:cubicBezTo>
                  <a:pt x="7876994" y="1370833"/>
                  <a:pt x="7861184" y="1361537"/>
                  <a:pt x="7840612" y="1369373"/>
                </a:cubicBezTo>
                <a:cubicBezTo>
                  <a:pt x="7803208" y="1375918"/>
                  <a:pt x="7836041" y="1389289"/>
                  <a:pt x="7786819" y="1378970"/>
                </a:cubicBezTo>
                <a:cubicBezTo>
                  <a:pt x="7732613" y="1405648"/>
                  <a:pt x="7556449" y="1409729"/>
                  <a:pt x="7548172" y="1417460"/>
                </a:cubicBezTo>
                <a:cubicBezTo>
                  <a:pt x="7520370" y="1413173"/>
                  <a:pt x="7499280" y="1470447"/>
                  <a:pt x="7483437" y="1478152"/>
                </a:cubicBezTo>
                <a:cubicBezTo>
                  <a:pt x="7446517" y="1491067"/>
                  <a:pt x="7432754" y="1502351"/>
                  <a:pt x="7377870" y="1523319"/>
                </a:cubicBezTo>
                <a:cubicBezTo>
                  <a:pt x="7324166" y="1536168"/>
                  <a:pt x="7290459" y="1563749"/>
                  <a:pt x="7230737" y="1562633"/>
                </a:cubicBezTo>
                <a:cubicBezTo>
                  <a:pt x="7229794" y="1566487"/>
                  <a:pt x="7227568" y="1569908"/>
                  <a:pt x="7224458" y="1573008"/>
                </a:cubicBezTo>
                <a:lnTo>
                  <a:pt x="7183121" y="1595162"/>
                </a:lnTo>
                <a:lnTo>
                  <a:pt x="7164601" y="1606490"/>
                </a:lnTo>
                <a:cubicBezTo>
                  <a:pt x="7117444" y="1613299"/>
                  <a:pt x="6961715" y="1629624"/>
                  <a:pt x="6900177" y="1636016"/>
                </a:cubicBezTo>
                <a:cubicBezTo>
                  <a:pt x="6859708" y="1641136"/>
                  <a:pt x="6829973" y="1628753"/>
                  <a:pt x="6795372" y="1644845"/>
                </a:cubicBezTo>
                <a:cubicBezTo>
                  <a:pt x="6757466" y="1649571"/>
                  <a:pt x="6723150" y="1647290"/>
                  <a:pt x="6692251" y="1656357"/>
                </a:cubicBezTo>
                <a:cubicBezTo>
                  <a:pt x="6678032" y="1652894"/>
                  <a:pt x="6665282" y="1652445"/>
                  <a:pt x="6655235" y="1661869"/>
                </a:cubicBezTo>
                <a:cubicBezTo>
                  <a:pt x="6632342" y="1663214"/>
                  <a:pt x="6578001" y="1663494"/>
                  <a:pt x="6554894" y="1664428"/>
                </a:cubicBezTo>
                <a:lnTo>
                  <a:pt x="6516595" y="1667475"/>
                </a:lnTo>
                <a:lnTo>
                  <a:pt x="6508541" y="1668757"/>
                </a:lnTo>
                <a:cubicBezTo>
                  <a:pt x="6495493" y="1671715"/>
                  <a:pt x="6482908" y="1675051"/>
                  <a:pt x="6471012" y="1678604"/>
                </a:cubicBezTo>
                <a:cubicBezTo>
                  <a:pt x="6446928" y="1678425"/>
                  <a:pt x="6395710" y="1665896"/>
                  <a:pt x="6364035" y="1667683"/>
                </a:cubicBezTo>
                <a:lnTo>
                  <a:pt x="6243319" y="1695560"/>
                </a:lnTo>
                <a:cubicBezTo>
                  <a:pt x="6212879" y="1700946"/>
                  <a:pt x="6162673" y="1707632"/>
                  <a:pt x="6098321" y="1721646"/>
                </a:cubicBezTo>
                <a:cubicBezTo>
                  <a:pt x="6036511" y="1734126"/>
                  <a:pt x="5902526" y="1770074"/>
                  <a:pt x="5880652" y="1779643"/>
                </a:cubicBezTo>
                <a:cubicBezTo>
                  <a:pt x="5862008" y="1784877"/>
                  <a:pt x="5777344" y="1786304"/>
                  <a:pt x="5785959" y="1775307"/>
                </a:cubicBezTo>
                <a:cubicBezTo>
                  <a:pt x="5732223" y="1803618"/>
                  <a:pt x="5707481" y="1784706"/>
                  <a:pt x="5643534" y="1802919"/>
                </a:cubicBezTo>
                <a:lnTo>
                  <a:pt x="5518799" y="1818312"/>
                </a:lnTo>
                <a:lnTo>
                  <a:pt x="5505014" y="1819259"/>
                </a:lnTo>
                <a:lnTo>
                  <a:pt x="5453307" y="1815450"/>
                </a:lnTo>
                <a:cubicBezTo>
                  <a:pt x="5364785" y="1835567"/>
                  <a:pt x="5272117" y="1842051"/>
                  <a:pt x="5221533" y="1846950"/>
                </a:cubicBezTo>
                <a:lnTo>
                  <a:pt x="5149802" y="1844846"/>
                </a:lnTo>
                <a:cubicBezTo>
                  <a:pt x="5138262" y="1844584"/>
                  <a:pt x="5124907" y="1847312"/>
                  <a:pt x="5114927" y="1847827"/>
                </a:cubicBezTo>
                <a:lnTo>
                  <a:pt x="5108970" y="1847935"/>
                </a:lnTo>
                <a:lnTo>
                  <a:pt x="5067961" y="1845917"/>
                </a:lnTo>
                <a:lnTo>
                  <a:pt x="5007075" y="1838626"/>
                </a:lnTo>
                <a:cubicBezTo>
                  <a:pt x="4987003" y="1833546"/>
                  <a:pt x="4969259" y="1814096"/>
                  <a:pt x="4944087" y="1823332"/>
                </a:cubicBezTo>
                <a:cubicBezTo>
                  <a:pt x="4949882" y="1812650"/>
                  <a:pt x="4914396" y="1826154"/>
                  <a:pt x="4907662" y="1816900"/>
                </a:cubicBezTo>
                <a:cubicBezTo>
                  <a:pt x="4903760" y="1809237"/>
                  <a:pt x="4892087" y="1811549"/>
                  <a:pt x="4882386" y="1809844"/>
                </a:cubicBezTo>
                <a:cubicBezTo>
                  <a:pt x="4874062" y="1802609"/>
                  <a:pt x="4826962" y="1801349"/>
                  <a:pt x="4811440" y="1804655"/>
                </a:cubicBezTo>
                <a:cubicBezTo>
                  <a:pt x="4768806" y="1818748"/>
                  <a:pt x="4725356" y="1790961"/>
                  <a:pt x="4691075" y="1801389"/>
                </a:cubicBezTo>
                <a:cubicBezTo>
                  <a:pt x="4657791" y="1796774"/>
                  <a:pt x="4662147" y="1786932"/>
                  <a:pt x="4640313" y="1784307"/>
                </a:cubicBezTo>
                <a:cubicBezTo>
                  <a:pt x="4614551" y="1781631"/>
                  <a:pt x="4552839" y="1782829"/>
                  <a:pt x="4536503" y="1785334"/>
                </a:cubicBezTo>
                <a:lnTo>
                  <a:pt x="4513724" y="1791996"/>
                </a:lnTo>
                <a:lnTo>
                  <a:pt x="4459810" y="1797886"/>
                </a:lnTo>
                <a:lnTo>
                  <a:pt x="4379064" y="1817177"/>
                </a:lnTo>
                <a:cubicBezTo>
                  <a:pt x="4349703" y="1824677"/>
                  <a:pt x="4313198" y="1824834"/>
                  <a:pt x="4290981" y="1839677"/>
                </a:cubicBezTo>
                <a:cubicBezTo>
                  <a:pt x="4277508" y="1842452"/>
                  <a:pt x="4248116" y="1849332"/>
                  <a:pt x="4238372" y="1851480"/>
                </a:cubicBezTo>
                <a:lnTo>
                  <a:pt x="4232517" y="1852567"/>
                </a:lnTo>
                <a:lnTo>
                  <a:pt x="4191732" y="1857328"/>
                </a:lnTo>
                <a:lnTo>
                  <a:pt x="4065532" y="1855477"/>
                </a:lnTo>
                <a:cubicBezTo>
                  <a:pt x="4069305" y="1844009"/>
                  <a:pt x="4036780" y="1863138"/>
                  <a:pt x="4028460" y="1855137"/>
                </a:cubicBezTo>
                <a:cubicBezTo>
                  <a:pt x="4023224" y="1848238"/>
                  <a:pt x="4012138" y="1852433"/>
                  <a:pt x="4002267" y="1852352"/>
                </a:cubicBezTo>
                <a:cubicBezTo>
                  <a:pt x="3992749" y="1846600"/>
                  <a:pt x="3946095" y="1853107"/>
                  <a:pt x="3931396" y="1858915"/>
                </a:cubicBezTo>
                <a:cubicBezTo>
                  <a:pt x="3891932" y="1879798"/>
                  <a:pt x="3844059" y="1859600"/>
                  <a:pt x="3812162" y="1875501"/>
                </a:cubicBezTo>
                <a:cubicBezTo>
                  <a:pt x="3778518" y="1876434"/>
                  <a:pt x="3780102" y="1870848"/>
                  <a:pt x="3758105" y="1871856"/>
                </a:cubicBezTo>
                <a:cubicBezTo>
                  <a:pt x="3717288" y="1874853"/>
                  <a:pt x="3625982" y="1888026"/>
                  <a:pt x="3567259" y="1893482"/>
                </a:cubicBezTo>
                <a:cubicBezTo>
                  <a:pt x="3512865" y="1897927"/>
                  <a:pt x="3463644" y="1898121"/>
                  <a:pt x="3405770" y="1904591"/>
                </a:cubicBezTo>
                <a:cubicBezTo>
                  <a:pt x="3361027" y="1917619"/>
                  <a:pt x="3312439" y="1902759"/>
                  <a:pt x="3280097" y="1919610"/>
                </a:cubicBezTo>
                <a:cubicBezTo>
                  <a:pt x="3120979" y="1944600"/>
                  <a:pt x="3052347" y="1932877"/>
                  <a:pt x="3009910" y="1957866"/>
                </a:cubicBezTo>
                <a:cubicBezTo>
                  <a:pt x="3005875" y="1961558"/>
                  <a:pt x="3001138" y="1964570"/>
                  <a:pt x="2995934" y="1967085"/>
                </a:cubicBezTo>
                <a:lnTo>
                  <a:pt x="2942858" y="1981367"/>
                </a:lnTo>
                <a:lnTo>
                  <a:pt x="2875436" y="1996977"/>
                </a:lnTo>
                <a:lnTo>
                  <a:pt x="2874892" y="1996085"/>
                </a:lnTo>
                <a:cubicBezTo>
                  <a:pt x="2869596" y="1995339"/>
                  <a:pt x="2856789" y="1995778"/>
                  <a:pt x="2843662" y="1992498"/>
                </a:cubicBezTo>
                <a:lnTo>
                  <a:pt x="2718916" y="1990867"/>
                </a:lnTo>
                <a:lnTo>
                  <a:pt x="2713522" y="1990173"/>
                </a:lnTo>
                <a:lnTo>
                  <a:pt x="2476147" y="1998305"/>
                </a:lnTo>
                <a:cubicBezTo>
                  <a:pt x="2437134" y="2013637"/>
                  <a:pt x="2413847" y="1999542"/>
                  <a:pt x="2373568" y="2003219"/>
                </a:cubicBezTo>
                <a:cubicBezTo>
                  <a:pt x="2342080" y="2003293"/>
                  <a:pt x="2308969" y="1996768"/>
                  <a:pt x="2287219" y="1998750"/>
                </a:cubicBezTo>
                <a:cubicBezTo>
                  <a:pt x="2221974" y="2012601"/>
                  <a:pt x="2205627" y="2006345"/>
                  <a:pt x="2164831" y="2010143"/>
                </a:cubicBezTo>
                <a:cubicBezTo>
                  <a:pt x="2133996" y="2017246"/>
                  <a:pt x="2078492" y="2040373"/>
                  <a:pt x="2058061" y="2047942"/>
                </a:cubicBezTo>
                <a:lnTo>
                  <a:pt x="2042244" y="2055560"/>
                </a:lnTo>
                <a:cubicBezTo>
                  <a:pt x="2012576" y="2064443"/>
                  <a:pt x="1896351" y="2111357"/>
                  <a:pt x="1877728" y="2101004"/>
                </a:cubicBezTo>
                <a:cubicBezTo>
                  <a:pt x="1839146" y="2101989"/>
                  <a:pt x="1818769" y="2108983"/>
                  <a:pt x="1759056" y="2125608"/>
                </a:cubicBezTo>
                <a:cubicBezTo>
                  <a:pt x="1719091" y="2137539"/>
                  <a:pt x="1691494" y="2161097"/>
                  <a:pt x="1637948" y="2172597"/>
                </a:cubicBezTo>
                <a:cubicBezTo>
                  <a:pt x="1587306" y="2207053"/>
                  <a:pt x="1496241" y="2208973"/>
                  <a:pt x="1434549" y="2234522"/>
                </a:cubicBezTo>
                <a:cubicBezTo>
                  <a:pt x="1390051" y="2245335"/>
                  <a:pt x="1383992" y="2237380"/>
                  <a:pt x="1370962" y="2237474"/>
                </a:cubicBezTo>
                <a:lnTo>
                  <a:pt x="1356367" y="2235089"/>
                </a:lnTo>
                <a:cubicBezTo>
                  <a:pt x="1341168" y="2233783"/>
                  <a:pt x="1306602" y="2233428"/>
                  <a:pt x="1279765" y="2229639"/>
                </a:cubicBezTo>
                <a:cubicBezTo>
                  <a:pt x="1260110" y="2221111"/>
                  <a:pt x="1209850" y="2211602"/>
                  <a:pt x="1195347" y="2212354"/>
                </a:cubicBezTo>
                <a:cubicBezTo>
                  <a:pt x="1171903" y="2216875"/>
                  <a:pt x="1033292" y="2222456"/>
                  <a:pt x="970251" y="2221029"/>
                </a:cubicBezTo>
                <a:cubicBezTo>
                  <a:pt x="913858" y="2213074"/>
                  <a:pt x="857841" y="2217424"/>
                  <a:pt x="812914" y="2210095"/>
                </a:cubicBezTo>
                <a:cubicBezTo>
                  <a:pt x="762967" y="2180805"/>
                  <a:pt x="645932" y="2185851"/>
                  <a:pt x="597225" y="2180999"/>
                </a:cubicBezTo>
                <a:cubicBezTo>
                  <a:pt x="575890" y="2176791"/>
                  <a:pt x="534371" y="2181270"/>
                  <a:pt x="520671" y="2180980"/>
                </a:cubicBezTo>
                <a:cubicBezTo>
                  <a:pt x="455720" y="2175427"/>
                  <a:pt x="449447" y="2164849"/>
                  <a:pt x="413835" y="2156783"/>
                </a:cubicBezTo>
                <a:cubicBezTo>
                  <a:pt x="401959" y="2163765"/>
                  <a:pt x="389622" y="2160522"/>
                  <a:pt x="376513" y="2154014"/>
                </a:cubicBezTo>
                <a:cubicBezTo>
                  <a:pt x="344376" y="2156059"/>
                  <a:pt x="311403" y="2146283"/>
                  <a:pt x="273386" y="2142551"/>
                </a:cubicBezTo>
                <a:cubicBezTo>
                  <a:pt x="223574" y="2138021"/>
                  <a:pt x="116931" y="2131360"/>
                  <a:pt x="77641" y="2126835"/>
                </a:cubicBezTo>
                <a:lnTo>
                  <a:pt x="37645" y="2115401"/>
                </a:lnTo>
                <a:cubicBezTo>
                  <a:pt x="29688" y="2109582"/>
                  <a:pt x="16534" y="2111084"/>
                  <a:pt x="4572" y="2111091"/>
                </a:cubicBezTo>
                <a:lnTo>
                  <a:pt x="0" y="2110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3E71965-2254-FC9D-737B-8657EAB14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418" y="384774"/>
            <a:ext cx="9753600" cy="1149844"/>
          </a:xfrm>
        </p:spPr>
        <p:txBody>
          <a:bodyPr anchor="ctr">
            <a:normAutofit/>
          </a:bodyPr>
          <a:lstStyle/>
          <a:p>
            <a:r>
              <a:rPr lang="hu-HU" b="1" dirty="0">
                <a:latin typeface="Arial" panose="020B0604020202020204" pitchFamily="34" charset="0"/>
                <a:cs typeface="Arial" panose="020B0604020202020204" pitchFamily="34" charset="0"/>
              </a:rPr>
              <a:t>Miért válassz minket? </a:t>
            </a:r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974DFAF0-2AF7-5123-2AB2-CF4987D0E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8889026"/>
              </p:ext>
            </p:extLst>
          </p:nvPr>
        </p:nvGraphicFramePr>
        <p:xfrm>
          <a:off x="1219200" y="2317750"/>
          <a:ext cx="9753600" cy="400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8469492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3E2EEE-5E2B-473D-B932-CC1CB665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6166AB-7C94-4F8D-A863-A23201F5F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0" y="0"/>
            <a:ext cx="10000343" cy="2590800"/>
          </a:xfrm>
          <a:custGeom>
            <a:avLst/>
            <a:gdLst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97828 w 9288370"/>
              <a:gd name="connsiteY30" fmla="*/ 1205578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993158 w 9288370"/>
              <a:gd name="connsiteY32" fmla="*/ 1167699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993158 w 9288370"/>
              <a:gd name="connsiteY32" fmla="*/ 1167699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15314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212660 w 9288370"/>
              <a:gd name="connsiteY28" fmla="*/ 1279712 h 1858154"/>
              <a:gd name="connsiteX29" fmla="*/ 4364108 w 9288370"/>
              <a:gd name="connsiteY29" fmla="*/ 1215314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4067546 w 9288370"/>
              <a:gd name="connsiteY26" fmla="*/ 1294697 h 1858154"/>
              <a:gd name="connsiteX27" fmla="*/ 4212660 w 9288370"/>
              <a:gd name="connsiteY27" fmla="*/ 1279712 h 1858154"/>
              <a:gd name="connsiteX28" fmla="*/ 4364108 w 9288370"/>
              <a:gd name="connsiteY28" fmla="*/ 1215314 h 1858154"/>
              <a:gd name="connsiteX29" fmla="*/ 4638803 w 9288370"/>
              <a:gd name="connsiteY29" fmla="*/ 1189536 h 1858154"/>
              <a:gd name="connsiteX30" fmla="*/ 4940576 w 9288370"/>
              <a:gd name="connsiteY30" fmla="*/ 1157514 h 1858154"/>
              <a:gd name="connsiteX31" fmla="*/ 5049033 w 9288370"/>
              <a:gd name="connsiteY31" fmla="*/ 1159678 h 1858154"/>
              <a:gd name="connsiteX32" fmla="*/ 5181352 w 9288370"/>
              <a:gd name="connsiteY32" fmla="*/ 1144460 h 1858154"/>
              <a:gd name="connsiteX33" fmla="*/ 5309678 w 9288370"/>
              <a:gd name="connsiteY33" fmla="*/ 1128278 h 1858154"/>
              <a:gd name="connsiteX34" fmla="*/ 5474724 w 9288370"/>
              <a:gd name="connsiteY34" fmla="*/ 1091167 h 1858154"/>
              <a:gd name="connsiteX35" fmla="*/ 5612132 w 9288370"/>
              <a:gd name="connsiteY35" fmla="*/ 1051509 h 1858154"/>
              <a:gd name="connsiteX36" fmla="*/ 5776618 w 9288370"/>
              <a:gd name="connsiteY36" fmla="*/ 1053037 h 1858154"/>
              <a:gd name="connsiteX37" fmla="*/ 5785786 w 9288370"/>
              <a:gd name="connsiteY37" fmla="*/ 1047202 h 1858154"/>
              <a:gd name="connsiteX38" fmla="*/ 5877806 w 9288370"/>
              <a:gd name="connsiteY38" fmla="*/ 1026825 h 1858154"/>
              <a:gd name="connsiteX39" fmla="*/ 5943596 w 9288370"/>
              <a:gd name="connsiteY39" fmla="*/ 1043237 h 1858154"/>
              <a:gd name="connsiteX40" fmla="*/ 5985730 w 9288370"/>
              <a:gd name="connsiteY40" fmla="*/ 1035396 h 1858154"/>
              <a:gd name="connsiteX41" fmla="*/ 6103109 w 9288370"/>
              <a:gd name="connsiteY41" fmla="*/ 1019019 h 1858154"/>
              <a:gd name="connsiteX42" fmla="*/ 6222406 w 9288370"/>
              <a:gd name="connsiteY42" fmla="*/ 985341 h 1858154"/>
              <a:gd name="connsiteX43" fmla="*/ 6598672 w 9288370"/>
              <a:gd name="connsiteY43" fmla="*/ 902062 h 1858154"/>
              <a:gd name="connsiteX44" fmla="*/ 6766149 w 9288370"/>
              <a:gd name="connsiteY44" fmla="*/ 846132 h 1858154"/>
              <a:gd name="connsiteX45" fmla="*/ 6886312 w 9288370"/>
              <a:gd name="connsiteY45" fmla="*/ 781877 h 1858154"/>
              <a:gd name="connsiteX46" fmla="*/ 7006457 w 9288370"/>
              <a:gd name="connsiteY46" fmla="*/ 699758 h 1858154"/>
              <a:gd name="connsiteX47" fmla="*/ 7231643 w 9288370"/>
              <a:gd name="connsiteY47" fmla="*/ 640778 h 1858154"/>
              <a:gd name="connsiteX48" fmla="*/ 7370574 w 9288370"/>
              <a:gd name="connsiteY48" fmla="*/ 573629 h 1858154"/>
              <a:gd name="connsiteX49" fmla="*/ 7579137 w 9288370"/>
              <a:gd name="connsiteY49" fmla="*/ 471495 h 1858154"/>
              <a:gd name="connsiteX50" fmla="*/ 7881321 w 9288370"/>
              <a:gd name="connsiteY50" fmla="*/ 369197 h 1858154"/>
              <a:gd name="connsiteX51" fmla="*/ 8317613 w 9288370"/>
              <a:gd name="connsiteY51" fmla="*/ 231185 h 1858154"/>
              <a:gd name="connsiteX52" fmla="*/ 8428864 w 9288370"/>
              <a:gd name="connsiteY52" fmla="*/ 208471 h 1858154"/>
              <a:gd name="connsiteX53" fmla="*/ 8616510 w 9288370"/>
              <a:gd name="connsiteY53" fmla="*/ 161973 h 1858154"/>
              <a:gd name="connsiteX54" fmla="*/ 8826766 w 9288370"/>
              <a:gd name="connsiteY54" fmla="*/ 152111 h 1858154"/>
              <a:gd name="connsiteX55" fmla="*/ 8917647 w 9288370"/>
              <a:gd name="connsiteY55" fmla="*/ 112232 h 1858154"/>
              <a:gd name="connsiteX56" fmla="*/ 9182272 w 9288370"/>
              <a:gd name="connsiteY56" fmla="*/ 37171 h 1858154"/>
              <a:gd name="connsiteX57" fmla="*/ 9232990 w 9288370"/>
              <a:gd name="connsiteY57" fmla="*/ 24074 h 1858154"/>
              <a:gd name="connsiteX58" fmla="*/ 9288370 w 9288370"/>
              <a:gd name="connsiteY58" fmla="*/ 0 h 1858154"/>
              <a:gd name="connsiteX59" fmla="*/ 0 w 9288370"/>
              <a:gd name="connsiteY59" fmla="*/ 0 h 1858154"/>
              <a:gd name="connsiteX60" fmla="*/ 0 w 9288370"/>
              <a:gd name="connsiteY60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67546 w 9288370"/>
              <a:gd name="connsiteY25" fmla="*/ 1294697 h 1858154"/>
              <a:gd name="connsiteX26" fmla="*/ 4212660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212660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05785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64108 w 9288370"/>
              <a:gd name="connsiteY26" fmla="*/ 1215314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52647 w 9288370"/>
              <a:gd name="connsiteY25" fmla="*/ 1222508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9288370" h="1858154">
                <a:moveTo>
                  <a:pt x="0" y="1858154"/>
                </a:moveTo>
                <a:lnTo>
                  <a:pt x="1049" y="1857909"/>
                </a:lnTo>
                <a:cubicBezTo>
                  <a:pt x="74675" y="1831386"/>
                  <a:pt x="158934" y="1799813"/>
                  <a:pt x="292201" y="1735050"/>
                </a:cubicBezTo>
                <a:cubicBezTo>
                  <a:pt x="430744" y="1681850"/>
                  <a:pt x="287957" y="1691652"/>
                  <a:pt x="549207" y="1634955"/>
                </a:cubicBezTo>
                <a:cubicBezTo>
                  <a:pt x="595644" y="1629551"/>
                  <a:pt x="591902" y="1606366"/>
                  <a:pt x="785368" y="1562599"/>
                </a:cubicBezTo>
                <a:cubicBezTo>
                  <a:pt x="844429" y="1559792"/>
                  <a:pt x="1097347" y="1540789"/>
                  <a:pt x="1186668" y="1521861"/>
                </a:cubicBezTo>
                <a:lnTo>
                  <a:pt x="1456865" y="1510292"/>
                </a:lnTo>
                <a:lnTo>
                  <a:pt x="1463005" y="1511279"/>
                </a:lnTo>
                <a:lnTo>
                  <a:pt x="1604999" y="1513599"/>
                </a:lnTo>
                <a:lnTo>
                  <a:pt x="1717911" y="1497764"/>
                </a:lnTo>
                <a:cubicBezTo>
                  <a:pt x="1743422" y="1488490"/>
                  <a:pt x="1730257" y="1478974"/>
                  <a:pt x="1794234" y="1464331"/>
                </a:cubicBezTo>
                <a:cubicBezTo>
                  <a:pt x="1842539" y="1428781"/>
                  <a:pt x="1808911" y="1469522"/>
                  <a:pt x="1990030" y="1433971"/>
                </a:cubicBezTo>
                <a:cubicBezTo>
                  <a:pt x="2026844" y="1409998"/>
                  <a:pt x="2193900" y="1407074"/>
                  <a:pt x="2244830" y="1388540"/>
                </a:cubicBezTo>
                <a:cubicBezTo>
                  <a:pt x="2310706" y="1379336"/>
                  <a:pt x="2366733" y="1379060"/>
                  <a:pt x="2428648" y="1372736"/>
                </a:cubicBezTo>
                <a:cubicBezTo>
                  <a:pt x="2495490" y="1364975"/>
                  <a:pt x="2599421" y="1346234"/>
                  <a:pt x="2645882" y="1341971"/>
                </a:cubicBezTo>
                <a:cubicBezTo>
                  <a:pt x="2670920" y="1340537"/>
                  <a:pt x="2669117" y="1348484"/>
                  <a:pt x="2707413" y="1347156"/>
                </a:cubicBezTo>
                <a:cubicBezTo>
                  <a:pt x="2743721" y="1324535"/>
                  <a:pt x="2798213" y="1353269"/>
                  <a:pt x="2843134" y="1323561"/>
                </a:cubicBezTo>
                <a:cubicBezTo>
                  <a:pt x="2859865" y="1315298"/>
                  <a:pt x="2912970" y="1306041"/>
                  <a:pt x="2923804" y="1314224"/>
                </a:cubicBezTo>
                <a:cubicBezTo>
                  <a:pt x="2935040" y="1314339"/>
                  <a:pt x="2947659" y="1308371"/>
                  <a:pt x="2953618" y="1318186"/>
                </a:cubicBezTo>
                <a:cubicBezTo>
                  <a:pt x="2963089" y="1329568"/>
                  <a:pt x="3000111" y="1302355"/>
                  <a:pt x="2995816" y="1318670"/>
                </a:cubicBezTo>
                <a:cubicBezTo>
                  <a:pt x="3062330" y="1309669"/>
                  <a:pt x="3244113" y="1294731"/>
                  <a:pt x="3352700" y="1264183"/>
                </a:cubicBezTo>
                <a:lnTo>
                  <a:pt x="3444611" y="1236739"/>
                </a:lnTo>
                <a:cubicBezTo>
                  <a:pt x="3513098" y="1213406"/>
                  <a:pt x="3581585" y="1223860"/>
                  <a:pt x="3650072" y="1217421"/>
                </a:cubicBezTo>
                <a:cubicBezTo>
                  <a:pt x="3683717" y="1219648"/>
                  <a:pt x="3669967" y="1235157"/>
                  <a:pt x="3707853" y="1241722"/>
                </a:cubicBezTo>
                <a:cubicBezTo>
                  <a:pt x="3753776" y="1247777"/>
                  <a:pt x="3884527" y="1250073"/>
                  <a:pt x="3925616" y="1253751"/>
                </a:cubicBezTo>
                <a:cubicBezTo>
                  <a:pt x="3985565" y="1262580"/>
                  <a:pt x="4004806" y="1218181"/>
                  <a:pt x="4052647" y="1222508"/>
                </a:cubicBezTo>
                <a:cubicBezTo>
                  <a:pt x="4244626" y="1220110"/>
                  <a:pt x="4328579" y="1197658"/>
                  <a:pt x="4382733" y="1167187"/>
                </a:cubicBezTo>
                <a:cubicBezTo>
                  <a:pt x="4480717" y="1134169"/>
                  <a:pt x="4571415" y="1195602"/>
                  <a:pt x="4638803" y="1189536"/>
                </a:cubicBezTo>
                <a:lnTo>
                  <a:pt x="4940576" y="1157514"/>
                </a:lnTo>
                <a:lnTo>
                  <a:pt x="5049033" y="1159678"/>
                </a:lnTo>
                <a:cubicBezTo>
                  <a:pt x="5121822" y="1133768"/>
                  <a:pt x="5120186" y="1184736"/>
                  <a:pt x="5181352" y="1144460"/>
                </a:cubicBezTo>
                <a:cubicBezTo>
                  <a:pt x="5299869" y="1119014"/>
                  <a:pt x="5260783" y="1137160"/>
                  <a:pt x="5309678" y="1128278"/>
                </a:cubicBezTo>
                <a:cubicBezTo>
                  <a:pt x="5358573" y="1119396"/>
                  <a:pt x="5419708" y="1103537"/>
                  <a:pt x="5474724" y="1091167"/>
                </a:cubicBezTo>
                <a:lnTo>
                  <a:pt x="5612132" y="1051509"/>
                </a:lnTo>
                <a:cubicBezTo>
                  <a:pt x="5662448" y="1045154"/>
                  <a:pt x="5747676" y="1053086"/>
                  <a:pt x="5776618" y="1053037"/>
                </a:cubicBezTo>
                <a:lnTo>
                  <a:pt x="5785786" y="1047202"/>
                </a:lnTo>
                <a:lnTo>
                  <a:pt x="5877806" y="1026825"/>
                </a:lnTo>
                <a:cubicBezTo>
                  <a:pt x="5904108" y="1025496"/>
                  <a:pt x="5917537" y="1045151"/>
                  <a:pt x="5943596" y="1043237"/>
                </a:cubicBezTo>
                <a:cubicBezTo>
                  <a:pt x="5955032" y="1029831"/>
                  <a:pt x="5969545" y="1030469"/>
                  <a:pt x="5985730" y="1035396"/>
                </a:cubicBezTo>
                <a:cubicBezTo>
                  <a:pt x="6020901" y="1022497"/>
                  <a:pt x="6059962" y="1025742"/>
                  <a:pt x="6103109" y="1019019"/>
                </a:cubicBezTo>
                <a:cubicBezTo>
                  <a:pt x="6142495" y="996126"/>
                  <a:pt x="6176341" y="992625"/>
                  <a:pt x="6222406" y="985341"/>
                </a:cubicBezTo>
                <a:cubicBezTo>
                  <a:pt x="6226776" y="961837"/>
                  <a:pt x="6531340" y="924134"/>
                  <a:pt x="6598672" y="902062"/>
                </a:cubicBezTo>
                <a:cubicBezTo>
                  <a:pt x="6752092" y="866276"/>
                  <a:pt x="6727370" y="816285"/>
                  <a:pt x="6766149" y="846132"/>
                </a:cubicBezTo>
                <a:cubicBezTo>
                  <a:pt x="6769021" y="824324"/>
                  <a:pt x="6844288" y="800250"/>
                  <a:pt x="6886312" y="781877"/>
                </a:cubicBezTo>
                <a:cubicBezTo>
                  <a:pt x="6904346" y="770915"/>
                  <a:pt x="6974811" y="693660"/>
                  <a:pt x="7006457" y="699758"/>
                </a:cubicBezTo>
                <a:cubicBezTo>
                  <a:pt x="7015878" y="688760"/>
                  <a:pt x="7169942" y="678731"/>
                  <a:pt x="7231643" y="640778"/>
                </a:cubicBezTo>
                <a:cubicBezTo>
                  <a:pt x="7291087" y="623099"/>
                  <a:pt x="7316048" y="591904"/>
                  <a:pt x="7370574" y="573629"/>
                </a:cubicBezTo>
                <a:cubicBezTo>
                  <a:pt x="7566915" y="505583"/>
                  <a:pt x="7523244" y="462737"/>
                  <a:pt x="7579137" y="471495"/>
                </a:cubicBezTo>
                <a:cubicBezTo>
                  <a:pt x="7660405" y="461882"/>
                  <a:pt x="7616693" y="449354"/>
                  <a:pt x="7881321" y="369197"/>
                </a:cubicBezTo>
                <a:cubicBezTo>
                  <a:pt x="8145949" y="289040"/>
                  <a:pt x="8232585" y="225331"/>
                  <a:pt x="8317613" y="231185"/>
                </a:cubicBezTo>
                <a:cubicBezTo>
                  <a:pt x="8391604" y="228556"/>
                  <a:pt x="8379048" y="220006"/>
                  <a:pt x="8428864" y="208471"/>
                </a:cubicBezTo>
                <a:cubicBezTo>
                  <a:pt x="8478680" y="196936"/>
                  <a:pt x="8456819" y="173248"/>
                  <a:pt x="8616510" y="161973"/>
                </a:cubicBezTo>
                <a:cubicBezTo>
                  <a:pt x="8658196" y="158015"/>
                  <a:pt x="8776576" y="160401"/>
                  <a:pt x="8826766" y="152111"/>
                </a:cubicBezTo>
                <a:lnTo>
                  <a:pt x="8917647" y="112232"/>
                </a:lnTo>
                <a:cubicBezTo>
                  <a:pt x="8976899" y="93075"/>
                  <a:pt x="9069756" y="89380"/>
                  <a:pt x="9182272" y="37171"/>
                </a:cubicBezTo>
                <a:cubicBezTo>
                  <a:pt x="9197307" y="35724"/>
                  <a:pt x="9214647" y="30863"/>
                  <a:pt x="9232990" y="24074"/>
                </a:cubicBezTo>
                <a:lnTo>
                  <a:pt x="9288370" y="0"/>
                </a:lnTo>
                <a:lnTo>
                  <a:pt x="0" y="0"/>
                </a:lnTo>
                <a:lnTo>
                  <a:pt x="0" y="1858154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>
            <a:innerShdw blurRad="63500" dist="12700" dir="5400000">
              <a:prstClr val="black">
                <a:alpha val="5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D7892AD7-0999-7787-4E77-6507A05AF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947057"/>
            <a:ext cx="8781143" cy="1322519"/>
          </a:xfrm>
        </p:spPr>
        <p:txBody>
          <a:bodyPr anchor="ctr">
            <a:normAutofit/>
          </a:bodyPr>
          <a:lstStyle/>
          <a:p>
            <a:r>
              <a:rPr lang="hu-HU" b="1" dirty="0">
                <a:latin typeface="Arial" panose="020B0604020202020204" pitchFamily="34" charset="0"/>
                <a:cs typeface="Arial" panose="020B0604020202020204" pitchFamily="34" charset="0"/>
              </a:rPr>
              <a:t>Hogy csináltuk a weboldalt?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4AC0186-A524-9FB0-ABAE-CBCFD51B7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9995" y="2430188"/>
            <a:ext cx="6371905" cy="389441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HTML – Weboldal Alap</a:t>
            </a:r>
          </a:p>
          <a:p>
            <a:pPr marL="0" indent="0">
              <a:buNone/>
            </a:pP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CSS – Weboldal Stílus</a:t>
            </a:r>
          </a:p>
          <a:p>
            <a:pPr marL="0" indent="0">
              <a:buNone/>
            </a:pPr>
            <a:r>
              <a:rPr lang="hu-HU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 – Óra, Háttér átállítás</a:t>
            </a:r>
          </a:p>
          <a:p>
            <a:pPr marL="0" indent="0">
              <a:buNone/>
            </a:pP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Three.js – Weboldal Animációk, Egér Animáció, Áttünések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>
                <a:extLst>
                  <a:ext uri="{FF2B5EF4-FFF2-40B4-BE49-F238E27FC236}">
                    <a16:creationId xmlns:a16="http://schemas.microsoft.com/office/drawing/2014/main" id="{799194AB-536F-B0A4-D44B-48266D1C56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85564416"/>
                  </p:ext>
                </p:extLst>
              </p:nvPr>
            </p:nvGraphicFramePr>
            <p:xfrm>
              <a:off x="729546" y="2180516"/>
              <a:ext cx="3348693" cy="423787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348693" cy="4237872"/>
                    </a:xfrm>
                    <a:prstGeom prst="rect">
                      <a:avLst/>
                    </a:prstGeom>
                  </am3d:spPr>
                  <am3d:camera>
                    <am3d:pos x="0" y="0" z="629866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0072" d="1000000"/>
                    <am3d:preTrans dx="-1680179" dy="-18036239" dz="190134"/>
                    <am3d:scale>
                      <am3d:sx n="1000000" d="1000000"/>
                      <am3d:sy n="1000000" d="1000000"/>
                      <am3d:sz n="1000000" d="1000000"/>
                    </am3d:scale>
                    <am3d:rot ax="426783" ay="-3118412" az="-33683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235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>
                <a:extLst>
                  <a:ext uri="{FF2B5EF4-FFF2-40B4-BE49-F238E27FC236}">
                    <a16:creationId xmlns:a16="http://schemas.microsoft.com/office/drawing/2014/main" id="{799194AB-536F-B0A4-D44B-48266D1C56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9546" y="2180516"/>
                <a:ext cx="3348693" cy="42378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Térhatású modell 6">
                <a:extLst>
                  <a:ext uri="{FF2B5EF4-FFF2-40B4-BE49-F238E27FC236}">
                    <a16:creationId xmlns:a16="http://schemas.microsoft.com/office/drawing/2014/main" id="{CAD21AFB-566A-F145-DF2B-BB2F1967233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76813313"/>
                  </p:ext>
                </p:extLst>
              </p:nvPr>
            </p:nvGraphicFramePr>
            <p:xfrm>
              <a:off x="8206940" y="426076"/>
              <a:ext cx="3749755" cy="387716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749755" cy="3877168"/>
                    </a:xfrm>
                    <a:prstGeom prst="rect">
                      <a:avLst/>
                    </a:prstGeom>
                  </am3d:spPr>
                  <am3d:camera>
                    <am3d:pos x="0" y="0" z="635032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0" d="1000000"/>
                    <am3d:preTrans dx="2065001" dy="-38401259" dz="-5524395"/>
                    <am3d:scale>
                      <am3d:sx n="1000000" d="1000000"/>
                      <am3d:sy n="1000000" d="1000000"/>
                      <am3d:sz n="1000000" d="1000000"/>
                    </am3d:scale>
                    <am3d:rot ax="1253302" ay="-1754890" az="-633739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3513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Térhatású modell 6">
                <a:extLst>
                  <a:ext uri="{FF2B5EF4-FFF2-40B4-BE49-F238E27FC236}">
                    <a16:creationId xmlns:a16="http://schemas.microsoft.com/office/drawing/2014/main" id="{CAD21AFB-566A-F145-DF2B-BB2F1967233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06940" y="426076"/>
                <a:ext cx="3749755" cy="387716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99147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3E2EEE-5E2B-473D-B932-CC1CB665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6166AB-7C94-4F8D-A863-A23201F5F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0" y="0"/>
            <a:ext cx="10000343" cy="2590800"/>
          </a:xfrm>
          <a:custGeom>
            <a:avLst/>
            <a:gdLst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97828 w 9288370"/>
              <a:gd name="connsiteY30" fmla="*/ 1205578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993158 w 9288370"/>
              <a:gd name="connsiteY32" fmla="*/ 1167699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993158 w 9288370"/>
              <a:gd name="connsiteY32" fmla="*/ 1167699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15314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212660 w 9288370"/>
              <a:gd name="connsiteY28" fmla="*/ 1279712 h 1858154"/>
              <a:gd name="connsiteX29" fmla="*/ 4364108 w 9288370"/>
              <a:gd name="connsiteY29" fmla="*/ 1215314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4067546 w 9288370"/>
              <a:gd name="connsiteY26" fmla="*/ 1294697 h 1858154"/>
              <a:gd name="connsiteX27" fmla="*/ 4212660 w 9288370"/>
              <a:gd name="connsiteY27" fmla="*/ 1279712 h 1858154"/>
              <a:gd name="connsiteX28" fmla="*/ 4364108 w 9288370"/>
              <a:gd name="connsiteY28" fmla="*/ 1215314 h 1858154"/>
              <a:gd name="connsiteX29" fmla="*/ 4638803 w 9288370"/>
              <a:gd name="connsiteY29" fmla="*/ 1189536 h 1858154"/>
              <a:gd name="connsiteX30" fmla="*/ 4940576 w 9288370"/>
              <a:gd name="connsiteY30" fmla="*/ 1157514 h 1858154"/>
              <a:gd name="connsiteX31" fmla="*/ 5049033 w 9288370"/>
              <a:gd name="connsiteY31" fmla="*/ 1159678 h 1858154"/>
              <a:gd name="connsiteX32" fmla="*/ 5181352 w 9288370"/>
              <a:gd name="connsiteY32" fmla="*/ 1144460 h 1858154"/>
              <a:gd name="connsiteX33" fmla="*/ 5309678 w 9288370"/>
              <a:gd name="connsiteY33" fmla="*/ 1128278 h 1858154"/>
              <a:gd name="connsiteX34" fmla="*/ 5474724 w 9288370"/>
              <a:gd name="connsiteY34" fmla="*/ 1091167 h 1858154"/>
              <a:gd name="connsiteX35" fmla="*/ 5612132 w 9288370"/>
              <a:gd name="connsiteY35" fmla="*/ 1051509 h 1858154"/>
              <a:gd name="connsiteX36" fmla="*/ 5776618 w 9288370"/>
              <a:gd name="connsiteY36" fmla="*/ 1053037 h 1858154"/>
              <a:gd name="connsiteX37" fmla="*/ 5785786 w 9288370"/>
              <a:gd name="connsiteY37" fmla="*/ 1047202 h 1858154"/>
              <a:gd name="connsiteX38" fmla="*/ 5877806 w 9288370"/>
              <a:gd name="connsiteY38" fmla="*/ 1026825 h 1858154"/>
              <a:gd name="connsiteX39" fmla="*/ 5943596 w 9288370"/>
              <a:gd name="connsiteY39" fmla="*/ 1043237 h 1858154"/>
              <a:gd name="connsiteX40" fmla="*/ 5985730 w 9288370"/>
              <a:gd name="connsiteY40" fmla="*/ 1035396 h 1858154"/>
              <a:gd name="connsiteX41" fmla="*/ 6103109 w 9288370"/>
              <a:gd name="connsiteY41" fmla="*/ 1019019 h 1858154"/>
              <a:gd name="connsiteX42" fmla="*/ 6222406 w 9288370"/>
              <a:gd name="connsiteY42" fmla="*/ 985341 h 1858154"/>
              <a:gd name="connsiteX43" fmla="*/ 6598672 w 9288370"/>
              <a:gd name="connsiteY43" fmla="*/ 902062 h 1858154"/>
              <a:gd name="connsiteX44" fmla="*/ 6766149 w 9288370"/>
              <a:gd name="connsiteY44" fmla="*/ 846132 h 1858154"/>
              <a:gd name="connsiteX45" fmla="*/ 6886312 w 9288370"/>
              <a:gd name="connsiteY45" fmla="*/ 781877 h 1858154"/>
              <a:gd name="connsiteX46" fmla="*/ 7006457 w 9288370"/>
              <a:gd name="connsiteY46" fmla="*/ 699758 h 1858154"/>
              <a:gd name="connsiteX47" fmla="*/ 7231643 w 9288370"/>
              <a:gd name="connsiteY47" fmla="*/ 640778 h 1858154"/>
              <a:gd name="connsiteX48" fmla="*/ 7370574 w 9288370"/>
              <a:gd name="connsiteY48" fmla="*/ 573629 h 1858154"/>
              <a:gd name="connsiteX49" fmla="*/ 7579137 w 9288370"/>
              <a:gd name="connsiteY49" fmla="*/ 471495 h 1858154"/>
              <a:gd name="connsiteX50" fmla="*/ 7881321 w 9288370"/>
              <a:gd name="connsiteY50" fmla="*/ 369197 h 1858154"/>
              <a:gd name="connsiteX51" fmla="*/ 8317613 w 9288370"/>
              <a:gd name="connsiteY51" fmla="*/ 231185 h 1858154"/>
              <a:gd name="connsiteX52" fmla="*/ 8428864 w 9288370"/>
              <a:gd name="connsiteY52" fmla="*/ 208471 h 1858154"/>
              <a:gd name="connsiteX53" fmla="*/ 8616510 w 9288370"/>
              <a:gd name="connsiteY53" fmla="*/ 161973 h 1858154"/>
              <a:gd name="connsiteX54" fmla="*/ 8826766 w 9288370"/>
              <a:gd name="connsiteY54" fmla="*/ 152111 h 1858154"/>
              <a:gd name="connsiteX55" fmla="*/ 8917647 w 9288370"/>
              <a:gd name="connsiteY55" fmla="*/ 112232 h 1858154"/>
              <a:gd name="connsiteX56" fmla="*/ 9182272 w 9288370"/>
              <a:gd name="connsiteY56" fmla="*/ 37171 h 1858154"/>
              <a:gd name="connsiteX57" fmla="*/ 9232990 w 9288370"/>
              <a:gd name="connsiteY57" fmla="*/ 24074 h 1858154"/>
              <a:gd name="connsiteX58" fmla="*/ 9288370 w 9288370"/>
              <a:gd name="connsiteY58" fmla="*/ 0 h 1858154"/>
              <a:gd name="connsiteX59" fmla="*/ 0 w 9288370"/>
              <a:gd name="connsiteY59" fmla="*/ 0 h 1858154"/>
              <a:gd name="connsiteX60" fmla="*/ 0 w 9288370"/>
              <a:gd name="connsiteY60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67546 w 9288370"/>
              <a:gd name="connsiteY25" fmla="*/ 1294697 h 1858154"/>
              <a:gd name="connsiteX26" fmla="*/ 4212660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212660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05785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64108 w 9288370"/>
              <a:gd name="connsiteY26" fmla="*/ 1215314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52647 w 9288370"/>
              <a:gd name="connsiteY25" fmla="*/ 1222508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9288370" h="1858154">
                <a:moveTo>
                  <a:pt x="0" y="1858154"/>
                </a:moveTo>
                <a:lnTo>
                  <a:pt x="1049" y="1857909"/>
                </a:lnTo>
                <a:cubicBezTo>
                  <a:pt x="74675" y="1831386"/>
                  <a:pt x="158934" y="1799813"/>
                  <a:pt x="292201" y="1735050"/>
                </a:cubicBezTo>
                <a:cubicBezTo>
                  <a:pt x="430744" y="1681850"/>
                  <a:pt x="287957" y="1691652"/>
                  <a:pt x="549207" y="1634955"/>
                </a:cubicBezTo>
                <a:cubicBezTo>
                  <a:pt x="595644" y="1629551"/>
                  <a:pt x="591902" y="1606366"/>
                  <a:pt x="785368" y="1562599"/>
                </a:cubicBezTo>
                <a:cubicBezTo>
                  <a:pt x="844429" y="1559792"/>
                  <a:pt x="1097347" y="1540789"/>
                  <a:pt x="1186668" y="1521861"/>
                </a:cubicBezTo>
                <a:lnTo>
                  <a:pt x="1456865" y="1510292"/>
                </a:lnTo>
                <a:lnTo>
                  <a:pt x="1463005" y="1511279"/>
                </a:lnTo>
                <a:lnTo>
                  <a:pt x="1604999" y="1513599"/>
                </a:lnTo>
                <a:lnTo>
                  <a:pt x="1717911" y="1497764"/>
                </a:lnTo>
                <a:cubicBezTo>
                  <a:pt x="1743422" y="1488490"/>
                  <a:pt x="1730257" y="1478974"/>
                  <a:pt x="1794234" y="1464331"/>
                </a:cubicBezTo>
                <a:cubicBezTo>
                  <a:pt x="1842539" y="1428781"/>
                  <a:pt x="1808911" y="1469522"/>
                  <a:pt x="1990030" y="1433971"/>
                </a:cubicBezTo>
                <a:cubicBezTo>
                  <a:pt x="2026844" y="1409998"/>
                  <a:pt x="2193900" y="1407074"/>
                  <a:pt x="2244830" y="1388540"/>
                </a:cubicBezTo>
                <a:cubicBezTo>
                  <a:pt x="2310706" y="1379336"/>
                  <a:pt x="2366733" y="1379060"/>
                  <a:pt x="2428648" y="1372736"/>
                </a:cubicBezTo>
                <a:cubicBezTo>
                  <a:pt x="2495490" y="1364975"/>
                  <a:pt x="2599421" y="1346234"/>
                  <a:pt x="2645882" y="1341971"/>
                </a:cubicBezTo>
                <a:cubicBezTo>
                  <a:pt x="2670920" y="1340537"/>
                  <a:pt x="2669117" y="1348484"/>
                  <a:pt x="2707413" y="1347156"/>
                </a:cubicBezTo>
                <a:cubicBezTo>
                  <a:pt x="2743721" y="1324535"/>
                  <a:pt x="2798213" y="1353269"/>
                  <a:pt x="2843134" y="1323561"/>
                </a:cubicBezTo>
                <a:cubicBezTo>
                  <a:pt x="2859865" y="1315298"/>
                  <a:pt x="2912970" y="1306041"/>
                  <a:pt x="2923804" y="1314224"/>
                </a:cubicBezTo>
                <a:cubicBezTo>
                  <a:pt x="2935040" y="1314339"/>
                  <a:pt x="2947659" y="1308371"/>
                  <a:pt x="2953618" y="1318186"/>
                </a:cubicBezTo>
                <a:cubicBezTo>
                  <a:pt x="2963089" y="1329568"/>
                  <a:pt x="3000111" y="1302355"/>
                  <a:pt x="2995816" y="1318670"/>
                </a:cubicBezTo>
                <a:cubicBezTo>
                  <a:pt x="3062330" y="1309669"/>
                  <a:pt x="3244113" y="1294731"/>
                  <a:pt x="3352700" y="1264183"/>
                </a:cubicBezTo>
                <a:lnTo>
                  <a:pt x="3444611" y="1236739"/>
                </a:lnTo>
                <a:cubicBezTo>
                  <a:pt x="3513098" y="1213406"/>
                  <a:pt x="3581585" y="1223860"/>
                  <a:pt x="3650072" y="1217421"/>
                </a:cubicBezTo>
                <a:cubicBezTo>
                  <a:pt x="3683717" y="1219648"/>
                  <a:pt x="3669967" y="1235157"/>
                  <a:pt x="3707853" y="1241722"/>
                </a:cubicBezTo>
                <a:cubicBezTo>
                  <a:pt x="3753776" y="1247777"/>
                  <a:pt x="3884527" y="1250073"/>
                  <a:pt x="3925616" y="1253751"/>
                </a:cubicBezTo>
                <a:cubicBezTo>
                  <a:pt x="3985565" y="1262580"/>
                  <a:pt x="4004806" y="1218181"/>
                  <a:pt x="4052647" y="1222508"/>
                </a:cubicBezTo>
                <a:cubicBezTo>
                  <a:pt x="4244626" y="1220110"/>
                  <a:pt x="4328579" y="1197658"/>
                  <a:pt x="4382733" y="1167187"/>
                </a:cubicBezTo>
                <a:cubicBezTo>
                  <a:pt x="4480717" y="1134169"/>
                  <a:pt x="4571415" y="1195602"/>
                  <a:pt x="4638803" y="1189536"/>
                </a:cubicBezTo>
                <a:lnTo>
                  <a:pt x="4940576" y="1157514"/>
                </a:lnTo>
                <a:lnTo>
                  <a:pt x="5049033" y="1159678"/>
                </a:lnTo>
                <a:cubicBezTo>
                  <a:pt x="5121822" y="1133768"/>
                  <a:pt x="5120186" y="1184736"/>
                  <a:pt x="5181352" y="1144460"/>
                </a:cubicBezTo>
                <a:cubicBezTo>
                  <a:pt x="5299869" y="1119014"/>
                  <a:pt x="5260783" y="1137160"/>
                  <a:pt x="5309678" y="1128278"/>
                </a:cubicBezTo>
                <a:cubicBezTo>
                  <a:pt x="5358573" y="1119396"/>
                  <a:pt x="5419708" y="1103537"/>
                  <a:pt x="5474724" y="1091167"/>
                </a:cubicBezTo>
                <a:lnTo>
                  <a:pt x="5612132" y="1051509"/>
                </a:lnTo>
                <a:cubicBezTo>
                  <a:pt x="5662448" y="1045154"/>
                  <a:pt x="5747676" y="1053086"/>
                  <a:pt x="5776618" y="1053037"/>
                </a:cubicBezTo>
                <a:lnTo>
                  <a:pt x="5785786" y="1047202"/>
                </a:lnTo>
                <a:lnTo>
                  <a:pt x="5877806" y="1026825"/>
                </a:lnTo>
                <a:cubicBezTo>
                  <a:pt x="5904108" y="1025496"/>
                  <a:pt x="5917537" y="1045151"/>
                  <a:pt x="5943596" y="1043237"/>
                </a:cubicBezTo>
                <a:cubicBezTo>
                  <a:pt x="5955032" y="1029831"/>
                  <a:pt x="5969545" y="1030469"/>
                  <a:pt x="5985730" y="1035396"/>
                </a:cubicBezTo>
                <a:cubicBezTo>
                  <a:pt x="6020901" y="1022497"/>
                  <a:pt x="6059962" y="1025742"/>
                  <a:pt x="6103109" y="1019019"/>
                </a:cubicBezTo>
                <a:cubicBezTo>
                  <a:pt x="6142495" y="996126"/>
                  <a:pt x="6176341" y="992625"/>
                  <a:pt x="6222406" y="985341"/>
                </a:cubicBezTo>
                <a:cubicBezTo>
                  <a:pt x="6226776" y="961837"/>
                  <a:pt x="6531340" y="924134"/>
                  <a:pt x="6598672" y="902062"/>
                </a:cubicBezTo>
                <a:cubicBezTo>
                  <a:pt x="6752092" y="866276"/>
                  <a:pt x="6727370" y="816285"/>
                  <a:pt x="6766149" y="846132"/>
                </a:cubicBezTo>
                <a:cubicBezTo>
                  <a:pt x="6769021" y="824324"/>
                  <a:pt x="6844288" y="800250"/>
                  <a:pt x="6886312" y="781877"/>
                </a:cubicBezTo>
                <a:cubicBezTo>
                  <a:pt x="6904346" y="770915"/>
                  <a:pt x="6974811" y="693660"/>
                  <a:pt x="7006457" y="699758"/>
                </a:cubicBezTo>
                <a:cubicBezTo>
                  <a:pt x="7015878" y="688760"/>
                  <a:pt x="7169942" y="678731"/>
                  <a:pt x="7231643" y="640778"/>
                </a:cubicBezTo>
                <a:cubicBezTo>
                  <a:pt x="7291087" y="623099"/>
                  <a:pt x="7316048" y="591904"/>
                  <a:pt x="7370574" y="573629"/>
                </a:cubicBezTo>
                <a:cubicBezTo>
                  <a:pt x="7566915" y="505583"/>
                  <a:pt x="7523244" y="462737"/>
                  <a:pt x="7579137" y="471495"/>
                </a:cubicBezTo>
                <a:cubicBezTo>
                  <a:pt x="7660405" y="461882"/>
                  <a:pt x="7616693" y="449354"/>
                  <a:pt x="7881321" y="369197"/>
                </a:cubicBezTo>
                <a:cubicBezTo>
                  <a:pt x="8145949" y="289040"/>
                  <a:pt x="8232585" y="225331"/>
                  <a:pt x="8317613" y="231185"/>
                </a:cubicBezTo>
                <a:cubicBezTo>
                  <a:pt x="8391604" y="228556"/>
                  <a:pt x="8379048" y="220006"/>
                  <a:pt x="8428864" y="208471"/>
                </a:cubicBezTo>
                <a:cubicBezTo>
                  <a:pt x="8478680" y="196936"/>
                  <a:pt x="8456819" y="173248"/>
                  <a:pt x="8616510" y="161973"/>
                </a:cubicBezTo>
                <a:cubicBezTo>
                  <a:pt x="8658196" y="158015"/>
                  <a:pt x="8776576" y="160401"/>
                  <a:pt x="8826766" y="152111"/>
                </a:cubicBezTo>
                <a:lnTo>
                  <a:pt x="8917647" y="112232"/>
                </a:lnTo>
                <a:cubicBezTo>
                  <a:pt x="8976899" y="93075"/>
                  <a:pt x="9069756" y="89380"/>
                  <a:pt x="9182272" y="37171"/>
                </a:cubicBezTo>
                <a:cubicBezTo>
                  <a:pt x="9197307" y="35724"/>
                  <a:pt x="9214647" y="30863"/>
                  <a:pt x="9232990" y="24074"/>
                </a:cubicBezTo>
                <a:lnTo>
                  <a:pt x="9288370" y="0"/>
                </a:lnTo>
                <a:lnTo>
                  <a:pt x="0" y="0"/>
                </a:lnTo>
                <a:lnTo>
                  <a:pt x="0" y="1858154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>
            <a:innerShdw blurRad="63500" dist="12700" dir="5400000">
              <a:prstClr val="black">
                <a:alpha val="5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DE847A9-6123-8764-977F-52757E7A1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947057"/>
            <a:ext cx="8781143" cy="1322519"/>
          </a:xfrm>
        </p:spPr>
        <p:txBody>
          <a:bodyPr anchor="ctr">
            <a:normAutofit/>
          </a:bodyPr>
          <a:lstStyle/>
          <a:p>
            <a:r>
              <a:rPr lang="hu-HU" b="1" dirty="0">
                <a:latin typeface="Arial" panose="020B0604020202020204" pitchFamily="34" charset="0"/>
                <a:cs typeface="Arial" panose="020B0604020202020204" pitchFamily="34" charset="0"/>
              </a:rPr>
              <a:t>Felhasznált források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2425D07-A912-B33D-01F2-47B8DC4EB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0171" y="2154554"/>
            <a:ext cx="6371905" cy="3894412"/>
          </a:xfrm>
        </p:spPr>
        <p:txBody>
          <a:bodyPr anchor="ctr">
            <a:normAutofit/>
          </a:bodyPr>
          <a:lstStyle/>
          <a:p>
            <a:r>
              <a:rPr lang="hu-HU" dirty="0" err="1"/>
              <a:t>ChatGPT</a:t>
            </a:r>
            <a:r>
              <a:rPr lang="hu-HU" dirty="0"/>
              <a:t> – Szöveg generálás</a:t>
            </a:r>
          </a:p>
          <a:p>
            <a:r>
              <a:rPr lang="hu-HU" dirty="0"/>
              <a:t>Animációk – Internetes segítséggel</a:t>
            </a:r>
          </a:p>
          <a:p>
            <a:r>
              <a:rPr lang="hu-HU" dirty="0"/>
              <a:t>Képek – Internet és AI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Térhatású modell 4">
                <a:extLst>
                  <a:ext uri="{FF2B5EF4-FFF2-40B4-BE49-F238E27FC236}">
                    <a16:creationId xmlns:a16="http://schemas.microsoft.com/office/drawing/2014/main" id="{C5C4AECC-02F4-5275-977C-1B76A2CB3D1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95918560"/>
                  </p:ext>
                </p:extLst>
              </p:nvPr>
            </p:nvGraphicFramePr>
            <p:xfrm>
              <a:off x="8424828" y="466678"/>
              <a:ext cx="3632090" cy="390636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632090" cy="3906365"/>
                    </a:xfrm>
                    <a:prstGeom prst="rect">
                      <a:avLst/>
                    </a:prstGeom>
                  </am3d:spPr>
                  <am3d:camera>
                    <am3d:pos x="0" y="0" z="629866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0072" d="1000000"/>
                    <am3d:preTrans dx="-1680179" dy="-18036239" dz="190134"/>
                    <am3d:scale>
                      <am3d:sx n="1000000" d="1000000"/>
                      <am3d:sy n="1000000" d="1000000"/>
                      <am3d:sz n="1000000" d="1000000"/>
                    </am3d:scale>
                    <am3d:rot ax="9106311" ay="-3545343" az="-93162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235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Térhatású modell 4">
                <a:extLst>
                  <a:ext uri="{FF2B5EF4-FFF2-40B4-BE49-F238E27FC236}">
                    <a16:creationId xmlns:a16="http://schemas.microsoft.com/office/drawing/2014/main" id="{C5C4AECC-02F4-5275-977C-1B76A2CB3D1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24828" y="466678"/>
                <a:ext cx="3632090" cy="39063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>
                <a:extLst>
                  <a:ext uri="{FF2B5EF4-FFF2-40B4-BE49-F238E27FC236}">
                    <a16:creationId xmlns:a16="http://schemas.microsoft.com/office/drawing/2014/main" id="{BF77A13F-C5FF-9007-C9B2-BC5AEC8C44F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93948560"/>
                  </p:ext>
                </p:extLst>
              </p:nvPr>
            </p:nvGraphicFramePr>
            <p:xfrm>
              <a:off x="1058162" y="2315889"/>
              <a:ext cx="3123235" cy="4456324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23235" cy="4456324"/>
                    </a:xfrm>
                    <a:prstGeom prst="rect">
                      <a:avLst/>
                    </a:prstGeom>
                  </am3d:spPr>
                  <am3d:camera>
                    <am3d:pos x="0" y="0" z="635032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0" d="1000000"/>
                    <am3d:preTrans dx="2065001" dy="-38401259" dz="-5524395"/>
                    <am3d:scale>
                      <am3d:sx n="1000000" d="1000000"/>
                      <am3d:sy n="1000000" d="1000000"/>
                      <am3d:sz n="1000000" d="1000000"/>
                    </am3d:scale>
                    <am3d:rot ax="-84246" ay="2886999" az="-62747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3513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>
                <a:extLst>
                  <a:ext uri="{FF2B5EF4-FFF2-40B4-BE49-F238E27FC236}">
                    <a16:creationId xmlns:a16="http://schemas.microsoft.com/office/drawing/2014/main" id="{BF77A13F-C5FF-9007-C9B2-BC5AEC8C44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58162" y="2315889"/>
                <a:ext cx="3123235" cy="445632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6009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3E2EEE-5E2B-473D-B932-CC1CB665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6166AB-7C94-4F8D-A863-A23201F5F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0" y="0"/>
            <a:ext cx="10000343" cy="2590800"/>
          </a:xfrm>
          <a:custGeom>
            <a:avLst/>
            <a:gdLst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97828 w 9288370"/>
              <a:gd name="connsiteY30" fmla="*/ 1205578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993158 w 9288370"/>
              <a:gd name="connsiteY32" fmla="*/ 1167699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993158 w 9288370"/>
              <a:gd name="connsiteY32" fmla="*/ 1167699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15314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212660 w 9288370"/>
              <a:gd name="connsiteY28" fmla="*/ 1279712 h 1858154"/>
              <a:gd name="connsiteX29" fmla="*/ 4364108 w 9288370"/>
              <a:gd name="connsiteY29" fmla="*/ 1215314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4067546 w 9288370"/>
              <a:gd name="connsiteY26" fmla="*/ 1294697 h 1858154"/>
              <a:gd name="connsiteX27" fmla="*/ 4212660 w 9288370"/>
              <a:gd name="connsiteY27" fmla="*/ 1279712 h 1858154"/>
              <a:gd name="connsiteX28" fmla="*/ 4364108 w 9288370"/>
              <a:gd name="connsiteY28" fmla="*/ 1215314 h 1858154"/>
              <a:gd name="connsiteX29" fmla="*/ 4638803 w 9288370"/>
              <a:gd name="connsiteY29" fmla="*/ 1189536 h 1858154"/>
              <a:gd name="connsiteX30" fmla="*/ 4940576 w 9288370"/>
              <a:gd name="connsiteY30" fmla="*/ 1157514 h 1858154"/>
              <a:gd name="connsiteX31" fmla="*/ 5049033 w 9288370"/>
              <a:gd name="connsiteY31" fmla="*/ 1159678 h 1858154"/>
              <a:gd name="connsiteX32" fmla="*/ 5181352 w 9288370"/>
              <a:gd name="connsiteY32" fmla="*/ 1144460 h 1858154"/>
              <a:gd name="connsiteX33" fmla="*/ 5309678 w 9288370"/>
              <a:gd name="connsiteY33" fmla="*/ 1128278 h 1858154"/>
              <a:gd name="connsiteX34" fmla="*/ 5474724 w 9288370"/>
              <a:gd name="connsiteY34" fmla="*/ 1091167 h 1858154"/>
              <a:gd name="connsiteX35" fmla="*/ 5612132 w 9288370"/>
              <a:gd name="connsiteY35" fmla="*/ 1051509 h 1858154"/>
              <a:gd name="connsiteX36" fmla="*/ 5776618 w 9288370"/>
              <a:gd name="connsiteY36" fmla="*/ 1053037 h 1858154"/>
              <a:gd name="connsiteX37" fmla="*/ 5785786 w 9288370"/>
              <a:gd name="connsiteY37" fmla="*/ 1047202 h 1858154"/>
              <a:gd name="connsiteX38" fmla="*/ 5877806 w 9288370"/>
              <a:gd name="connsiteY38" fmla="*/ 1026825 h 1858154"/>
              <a:gd name="connsiteX39" fmla="*/ 5943596 w 9288370"/>
              <a:gd name="connsiteY39" fmla="*/ 1043237 h 1858154"/>
              <a:gd name="connsiteX40" fmla="*/ 5985730 w 9288370"/>
              <a:gd name="connsiteY40" fmla="*/ 1035396 h 1858154"/>
              <a:gd name="connsiteX41" fmla="*/ 6103109 w 9288370"/>
              <a:gd name="connsiteY41" fmla="*/ 1019019 h 1858154"/>
              <a:gd name="connsiteX42" fmla="*/ 6222406 w 9288370"/>
              <a:gd name="connsiteY42" fmla="*/ 985341 h 1858154"/>
              <a:gd name="connsiteX43" fmla="*/ 6598672 w 9288370"/>
              <a:gd name="connsiteY43" fmla="*/ 902062 h 1858154"/>
              <a:gd name="connsiteX44" fmla="*/ 6766149 w 9288370"/>
              <a:gd name="connsiteY44" fmla="*/ 846132 h 1858154"/>
              <a:gd name="connsiteX45" fmla="*/ 6886312 w 9288370"/>
              <a:gd name="connsiteY45" fmla="*/ 781877 h 1858154"/>
              <a:gd name="connsiteX46" fmla="*/ 7006457 w 9288370"/>
              <a:gd name="connsiteY46" fmla="*/ 699758 h 1858154"/>
              <a:gd name="connsiteX47" fmla="*/ 7231643 w 9288370"/>
              <a:gd name="connsiteY47" fmla="*/ 640778 h 1858154"/>
              <a:gd name="connsiteX48" fmla="*/ 7370574 w 9288370"/>
              <a:gd name="connsiteY48" fmla="*/ 573629 h 1858154"/>
              <a:gd name="connsiteX49" fmla="*/ 7579137 w 9288370"/>
              <a:gd name="connsiteY49" fmla="*/ 471495 h 1858154"/>
              <a:gd name="connsiteX50" fmla="*/ 7881321 w 9288370"/>
              <a:gd name="connsiteY50" fmla="*/ 369197 h 1858154"/>
              <a:gd name="connsiteX51" fmla="*/ 8317613 w 9288370"/>
              <a:gd name="connsiteY51" fmla="*/ 231185 h 1858154"/>
              <a:gd name="connsiteX52" fmla="*/ 8428864 w 9288370"/>
              <a:gd name="connsiteY52" fmla="*/ 208471 h 1858154"/>
              <a:gd name="connsiteX53" fmla="*/ 8616510 w 9288370"/>
              <a:gd name="connsiteY53" fmla="*/ 161973 h 1858154"/>
              <a:gd name="connsiteX54" fmla="*/ 8826766 w 9288370"/>
              <a:gd name="connsiteY54" fmla="*/ 152111 h 1858154"/>
              <a:gd name="connsiteX55" fmla="*/ 8917647 w 9288370"/>
              <a:gd name="connsiteY55" fmla="*/ 112232 h 1858154"/>
              <a:gd name="connsiteX56" fmla="*/ 9182272 w 9288370"/>
              <a:gd name="connsiteY56" fmla="*/ 37171 h 1858154"/>
              <a:gd name="connsiteX57" fmla="*/ 9232990 w 9288370"/>
              <a:gd name="connsiteY57" fmla="*/ 24074 h 1858154"/>
              <a:gd name="connsiteX58" fmla="*/ 9288370 w 9288370"/>
              <a:gd name="connsiteY58" fmla="*/ 0 h 1858154"/>
              <a:gd name="connsiteX59" fmla="*/ 0 w 9288370"/>
              <a:gd name="connsiteY59" fmla="*/ 0 h 1858154"/>
              <a:gd name="connsiteX60" fmla="*/ 0 w 9288370"/>
              <a:gd name="connsiteY60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67546 w 9288370"/>
              <a:gd name="connsiteY25" fmla="*/ 1294697 h 1858154"/>
              <a:gd name="connsiteX26" fmla="*/ 4212660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212660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05785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64108 w 9288370"/>
              <a:gd name="connsiteY26" fmla="*/ 1215314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52647 w 9288370"/>
              <a:gd name="connsiteY25" fmla="*/ 1222508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9288370" h="1858154">
                <a:moveTo>
                  <a:pt x="0" y="1858154"/>
                </a:moveTo>
                <a:lnTo>
                  <a:pt x="1049" y="1857909"/>
                </a:lnTo>
                <a:cubicBezTo>
                  <a:pt x="74675" y="1831386"/>
                  <a:pt x="158934" y="1799813"/>
                  <a:pt x="292201" y="1735050"/>
                </a:cubicBezTo>
                <a:cubicBezTo>
                  <a:pt x="430744" y="1681850"/>
                  <a:pt x="287957" y="1691652"/>
                  <a:pt x="549207" y="1634955"/>
                </a:cubicBezTo>
                <a:cubicBezTo>
                  <a:pt x="595644" y="1629551"/>
                  <a:pt x="591902" y="1606366"/>
                  <a:pt x="785368" y="1562599"/>
                </a:cubicBezTo>
                <a:cubicBezTo>
                  <a:pt x="844429" y="1559792"/>
                  <a:pt x="1097347" y="1540789"/>
                  <a:pt x="1186668" y="1521861"/>
                </a:cubicBezTo>
                <a:lnTo>
                  <a:pt x="1456865" y="1510292"/>
                </a:lnTo>
                <a:lnTo>
                  <a:pt x="1463005" y="1511279"/>
                </a:lnTo>
                <a:lnTo>
                  <a:pt x="1604999" y="1513599"/>
                </a:lnTo>
                <a:lnTo>
                  <a:pt x="1717911" y="1497764"/>
                </a:lnTo>
                <a:cubicBezTo>
                  <a:pt x="1743422" y="1488490"/>
                  <a:pt x="1730257" y="1478974"/>
                  <a:pt x="1794234" y="1464331"/>
                </a:cubicBezTo>
                <a:cubicBezTo>
                  <a:pt x="1842539" y="1428781"/>
                  <a:pt x="1808911" y="1469522"/>
                  <a:pt x="1990030" y="1433971"/>
                </a:cubicBezTo>
                <a:cubicBezTo>
                  <a:pt x="2026844" y="1409998"/>
                  <a:pt x="2193900" y="1407074"/>
                  <a:pt x="2244830" y="1388540"/>
                </a:cubicBezTo>
                <a:cubicBezTo>
                  <a:pt x="2310706" y="1379336"/>
                  <a:pt x="2366733" y="1379060"/>
                  <a:pt x="2428648" y="1372736"/>
                </a:cubicBezTo>
                <a:cubicBezTo>
                  <a:pt x="2495490" y="1364975"/>
                  <a:pt x="2599421" y="1346234"/>
                  <a:pt x="2645882" y="1341971"/>
                </a:cubicBezTo>
                <a:cubicBezTo>
                  <a:pt x="2670920" y="1340537"/>
                  <a:pt x="2669117" y="1348484"/>
                  <a:pt x="2707413" y="1347156"/>
                </a:cubicBezTo>
                <a:cubicBezTo>
                  <a:pt x="2743721" y="1324535"/>
                  <a:pt x="2798213" y="1353269"/>
                  <a:pt x="2843134" y="1323561"/>
                </a:cubicBezTo>
                <a:cubicBezTo>
                  <a:pt x="2859865" y="1315298"/>
                  <a:pt x="2912970" y="1306041"/>
                  <a:pt x="2923804" y="1314224"/>
                </a:cubicBezTo>
                <a:cubicBezTo>
                  <a:pt x="2935040" y="1314339"/>
                  <a:pt x="2947659" y="1308371"/>
                  <a:pt x="2953618" y="1318186"/>
                </a:cubicBezTo>
                <a:cubicBezTo>
                  <a:pt x="2963089" y="1329568"/>
                  <a:pt x="3000111" y="1302355"/>
                  <a:pt x="2995816" y="1318670"/>
                </a:cubicBezTo>
                <a:cubicBezTo>
                  <a:pt x="3062330" y="1309669"/>
                  <a:pt x="3244113" y="1294731"/>
                  <a:pt x="3352700" y="1264183"/>
                </a:cubicBezTo>
                <a:lnTo>
                  <a:pt x="3444611" y="1236739"/>
                </a:lnTo>
                <a:cubicBezTo>
                  <a:pt x="3513098" y="1213406"/>
                  <a:pt x="3581585" y="1223860"/>
                  <a:pt x="3650072" y="1217421"/>
                </a:cubicBezTo>
                <a:cubicBezTo>
                  <a:pt x="3683717" y="1219648"/>
                  <a:pt x="3669967" y="1235157"/>
                  <a:pt x="3707853" y="1241722"/>
                </a:cubicBezTo>
                <a:cubicBezTo>
                  <a:pt x="3753776" y="1247777"/>
                  <a:pt x="3884527" y="1250073"/>
                  <a:pt x="3925616" y="1253751"/>
                </a:cubicBezTo>
                <a:cubicBezTo>
                  <a:pt x="3985565" y="1262580"/>
                  <a:pt x="4004806" y="1218181"/>
                  <a:pt x="4052647" y="1222508"/>
                </a:cubicBezTo>
                <a:cubicBezTo>
                  <a:pt x="4244626" y="1220110"/>
                  <a:pt x="4328579" y="1197658"/>
                  <a:pt x="4382733" y="1167187"/>
                </a:cubicBezTo>
                <a:cubicBezTo>
                  <a:pt x="4480717" y="1134169"/>
                  <a:pt x="4571415" y="1195602"/>
                  <a:pt x="4638803" y="1189536"/>
                </a:cubicBezTo>
                <a:lnTo>
                  <a:pt x="4940576" y="1157514"/>
                </a:lnTo>
                <a:lnTo>
                  <a:pt x="5049033" y="1159678"/>
                </a:lnTo>
                <a:cubicBezTo>
                  <a:pt x="5121822" y="1133768"/>
                  <a:pt x="5120186" y="1184736"/>
                  <a:pt x="5181352" y="1144460"/>
                </a:cubicBezTo>
                <a:cubicBezTo>
                  <a:pt x="5299869" y="1119014"/>
                  <a:pt x="5260783" y="1137160"/>
                  <a:pt x="5309678" y="1128278"/>
                </a:cubicBezTo>
                <a:cubicBezTo>
                  <a:pt x="5358573" y="1119396"/>
                  <a:pt x="5419708" y="1103537"/>
                  <a:pt x="5474724" y="1091167"/>
                </a:cubicBezTo>
                <a:lnTo>
                  <a:pt x="5612132" y="1051509"/>
                </a:lnTo>
                <a:cubicBezTo>
                  <a:pt x="5662448" y="1045154"/>
                  <a:pt x="5747676" y="1053086"/>
                  <a:pt x="5776618" y="1053037"/>
                </a:cubicBezTo>
                <a:lnTo>
                  <a:pt x="5785786" y="1047202"/>
                </a:lnTo>
                <a:lnTo>
                  <a:pt x="5877806" y="1026825"/>
                </a:lnTo>
                <a:cubicBezTo>
                  <a:pt x="5904108" y="1025496"/>
                  <a:pt x="5917537" y="1045151"/>
                  <a:pt x="5943596" y="1043237"/>
                </a:cubicBezTo>
                <a:cubicBezTo>
                  <a:pt x="5955032" y="1029831"/>
                  <a:pt x="5969545" y="1030469"/>
                  <a:pt x="5985730" y="1035396"/>
                </a:cubicBezTo>
                <a:cubicBezTo>
                  <a:pt x="6020901" y="1022497"/>
                  <a:pt x="6059962" y="1025742"/>
                  <a:pt x="6103109" y="1019019"/>
                </a:cubicBezTo>
                <a:cubicBezTo>
                  <a:pt x="6142495" y="996126"/>
                  <a:pt x="6176341" y="992625"/>
                  <a:pt x="6222406" y="985341"/>
                </a:cubicBezTo>
                <a:cubicBezTo>
                  <a:pt x="6226776" y="961837"/>
                  <a:pt x="6531340" y="924134"/>
                  <a:pt x="6598672" y="902062"/>
                </a:cubicBezTo>
                <a:cubicBezTo>
                  <a:pt x="6752092" y="866276"/>
                  <a:pt x="6727370" y="816285"/>
                  <a:pt x="6766149" y="846132"/>
                </a:cubicBezTo>
                <a:cubicBezTo>
                  <a:pt x="6769021" y="824324"/>
                  <a:pt x="6844288" y="800250"/>
                  <a:pt x="6886312" y="781877"/>
                </a:cubicBezTo>
                <a:cubicBezTo>
                  <a:pt x="6904346" y="770915"/>
                  <a:pt x="6974811" y="693660"/>
                  <a:pt x="7006457" y="699758"/>
                </a:cubicBezTo>
                <a:cubicBezTo>
                  <a:pt x="7015878" y="688760"/>
                  <a:pt x="7169942" y="678731"/>
                  <a:pt x="7231643" y="640778"/>
                </a:cubicBezTo>
                <a:cubicBezTo>
                  <a:pt x="7291087" y="623099"/>
                  <a:pt x="7316048" y="591904"/>
                  <a:pt x="7370574" y="573629"/>
                </a:cubicBezTo>
                <a:cubicBezTo>
                  <a:pt x="7566915" y="505583"/>
                  <a:pt x="7523244" y="462737"/>
                  <a:pt x="7579137" y="471495"/>
                </a:cubicBezTo>
                <a:cubicBezTo>
                  <a:pt x="7660405" y="461882"/>
                  <a:pt x="7616693" y="449354"/>
                  <a:pt x="7881321" y="369197"/>
                </a:cubicBezTo>
                <a:cubicBezTo>
                  <a:pt x="8145949" y="289040"/>
                  <a:pt x="8232585" y="225331"/>
                  <a:pt x="8317613" y="231185"/>
                </a:cubicBezTo>
                <a:cubicBezTo>
                  <a:pt x="8391604" y="228556"/>
                  <a:pt x="8379048" y="220006"/>
                  <a:pt x="8428864" y="208471"/>
                </a:cubicBezTo>
                <a:cubicBezTo>
                  <a:pt x="8478680" y="196936"/>
                  <a:pt x="8456819" y="173248"/>
                  <a:pt x="8616510" y="161973"/>
                </a:cubicBezTo>
                <a:cubicBezTo>
                  <a:pt x="8658196" y="158015"/>
                  <a:pt x="8776576" y="160401"/>
                  <a:pt x="8826766" y="152111"/>
                </a:cubicBezTo>
                <a:lnTo>
                  <a:pt x="8917647" y="112232"/>
                </a:lnTo>
                <a:cubicBezTo>
                  <a:pt x="8976899" y="93075"/>
                  <a:pt x="9069756" y="89380"/>
                  <a:pt x="9182272" y="37171"/>
                </a:cubicBezTo>
                <a:cubicBezTo>
                  <a:pt x="9197307" y="35724"/>
                  <a:pt x="9214647" y="30863"/>
                  <a:pt x="9232990" y="24074"/>
                </a:cubicBezTo>
                <a:lnTo>
                  <a:pt x="9288370" y="0"/>
                </a:lnTo>
                <a:lnTo>
                  <a:pt x="0" y="0"/>
                </a:lnTo>
                <a:lnTo>
                  <a:pt x="0" y="1858154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>
            <a:innerShdw blurRad="63500" dist="12700" dir="5400000">
              <a:prstClr val="black">
                <a:alpha val="5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9A11768-F9F0-C1CD-1495-C3E67E114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5830" y="457855"/>
            <a:ext cx="5880340" cy="1322519"/>
          </a:xfrm>
        </p:spPr>
        <p:txBody>
          <a:bodyPr anchor="ctr">
            <a:normAutofit/>
          </a:bodyPr>
          <a:lstStyle/>
          <a:p>
            <a:r>
              <a:rPr lang="hu-HU" b="1" dirty="0">
                <a:latin typeface="Arial" panose="020B0604020202020204" pitchFamily="34" charset="0"/>
                <a:cs typeface="Arial" panose="020B0604020202020204" pitchFamily="34" charset="0"/>
              </a:rPr>
              <a:t>Köszönjük a figyelmet!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5BF13C-D1D5-A47D-01E5-89EBA5B5E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9995" y="2430188"/>
            <a:ext cx="6371905" cy="3894412"/>
          </a:xfrm>
        </p:spPr>
        <p:txBody>
          <a:bodyPr anchor="ctr">
            <a:normAutofit/>
          </a:bodyPr>
          <a:lstStyle/>
          <a:p>
            <a:endParaRPr lang="hu-HU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Térhatású modell 3">
                <a:extLst>
                  <a:ext uri="{FF2B5EF4-FFF2-40B4-BE49-F238E27FC236}">
                    <a16:creationId xmlns:a16="http://schemas.microsoft.com/office/drawing/2014/main" id="{DEC05D0A-532E-1AEE-EA2E-33E485D3483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17082354"/>
                  </p:ext>
                </p:extLst>
              </p:nvPr>
            </p:nvGraphicFramePr>
            <p:xfrm>
              <a:off x="2739717" y="2688243"/>
              <a:ext cx="3209353" cy="371190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09353" cy="3711902"/>
                    </a:xfrm>
                    <a:prstGeom prst="rect">
                      <a:avLst/>
                    </a:prstGeom>
                  </am3d:spPr>
                  <am3d:camera>
                    <am3d:pos x="0" y="0" z="629866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0072" d="1000000"/>
                    <am3d:preTrans dx="-1680179" dy="-18036239" dz="190134"/>
                    <am3d:scale>
                      <am3d:sx n="1000000" d="1000000"/>
                      <am3d:sy n="1000000" d="1000000"/>
                      <am3d:sz n="1000000" d="1000000"/>
                    </am3d:scale>
                    <am3d:rot ax="-2966894" ay="-5227222" az="296477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235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Térhatású modell 3">
                <a:extLst>
                  <a:ext uri="{FF2B5EF4-FFF2-40B4-BE49-F238E27FC236}">
                    <a16:creationId xmlns:a16="http://schemas.microsoft.com/office/drawing/2014/main" id="{DEC05D0A-532E-1AEE-EA2E-33E485D348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39717" y="2688243"/>
                <a:ext cx="3209353" cy="37119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Térhatású modell 4">
                <a:extLst>
                  <a:ext uri="{FF2B5EF4-FFF2-40B4-BE49-F238E27FC236}">
                    <a16:creationId xmlns:a16="http://schemas.microsoft.com/office/drawing/2014/main" id="{5E78E1CD-D7E2-3F63-70FB-213DF2196CF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38361688"/>
                  </p:ext>
                </p:extLst>
              </p:nvPr>
            </p:nvGraphicFramePr>
            <p:xfrm>
              <a:off x="5980783" y="2768132"/>
              <a:ext cx="3369168" cy="375734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369168" cy="3757345"/>
                    </a:xfrm>
                    <a:prstGeom prst="rect">
                      <a:avLst/>
                    </a:prstGeom>
                  </am3d:spPr>
                  <am3d:camera>
                    <am3d:pos x="0" y="0" z="635032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0" d="1000000"/>
                    <am3d:preTrans dx="2065001" dy="-38401259" dz="-5524395"/>
                    <am3d:scale>
                      <am3d:sx n="1000000" d="1000000"/>
                      <am3d:sy n="1000000" d="1000000"/>
                      <am3d:sz n="1000000" d="1000000"/>
                    </am3d:scale>
                    <am3d:rot ax="412510" ay="-13" az="-4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3513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Térhatású modell 4">
                <a:extLst>
                  <a:ext uri="{FF2B5EF4-FFF2-40B4-BE49-F238E27FC236}">
                    <a16:creationId xmlns:a16="http://schemas.microsoft.com/office/drawing/2014/main" id="{5E78E1CD-D7E2-3F63-70FB-213DF2196C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80783" y="2768132"/>
                <a:ext cx="3369168" cy="375734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22494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368F9D89-54B8-41F8-8839-49992D645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F2EB764E-4EF9-4AB3-9ACB-6FFF21C3E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14403">
            <a:off x="7195185" y="461639"/>
            <a:ext cx="4481220" cy="5592370"/>
          </a:xfrm>
          <a:custGeom>
            <a:avLst/>
            <a:gdLst>
              <a:gd name="connsiteX0" fmla="*/ 4431251 w 5224396"/>
              <a:gd name="connsiteY0" fmla="*/ 0 h 6519822"/>
              <a:gd name="connsiteX1" fmla="*/ 4540700 w 5224396"/>
              <a:gd name="connsiteY1" fmla="*/ 1003920 h 6519822"/>
              <a:gd name="connsiteX2" fmla="*/ 5224396 w 5224396"/>
              <a:gd name="connsiteY2" fmla="*/ 1003920 h 6519822"/>
              <a:gd name="connsiteX3" fmla="*/ 5224396 w 5224396"/>
              <a:gd name="connsiteY3" fmla="*/ 6519822 h 6519822"/>
              <a:gd name="connsiteX4" fmla="*/ 766889 w 5224396"/>
              <a:gd name="connsiteY4" fmla="*/ 6519822 h 6519822"/>
              <a:gd name="connsiteX5" fmla="*/ 766889 w 5224396"/>
              <a:gd name="connsiteY5" fmla="*/ 5948076 h 6519822"/>
              <a:gd name="connsiteX6" fmla="*/ 597805 w 5224396"/>
              <a:gd name="connsiteY6" fmla="*/ 5966510 h 6519822"/>
              <a:gd name="connsiteX7" fmla="*/ 0 w 5224396"/>
              <a:gd name="connsiteY7" fmla="*/ 483098 h 6519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24396" h="6519822">
                <a:moveTo>
                  <a:pt x="4431251" y="0"/>
                </a:moveTo>
                <a:lnTo>
                  <a:pt x="4540700" y="1003920"/>
                </a:lnTo>
                <a:lnTo>
                  <a:pt x="5224396" y="1003920"/>
                </a:lnTo>
                <a:lnTo>
                  <a:pt x="5224396" y="6519822"/>
                </a:lnTo>
                <a:lnTo>
                  <a:pt x="766889" y="6519822"/>
                </a:lnTo>
                <a:lnTo>
                  <a:pt x="766889" y="5948076"/>
                </a:lnTo>
                <a:lnTo>
                  <a:pt x="597805" y="5966510"/>
                </a:lnTo>
                <a:lnTo>
                  <a:pt x="0" y="483098"/>
                </a:lnTo>
                <a:close/>
              </a:path>
            </a:pathLst>
          </a:custGeom>
          <a:solidFill>
            <a:srgbClr val="EFEEE9"/>
          </a:solidFill>
          <a:ln>
            <a:noFill/>
          </a:ln>
          <a:effectLst>
            <a:outerShdw blurRad="762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1F2A46C-8DD4-A770-560E-65BF39A59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1" y="705366"/>
            <a:ext cx="6001454" cy="1725632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hu-HU" sz="3100" b="1" dirty="0">
                <a:latin typeface="Arial" panose="020B0604020202020204" pitchFamily="34" charset="0"/>
                <a:cs typeface="Arial" panose="020B0604020202020204" pitchFamily="34" charset="0"/>
              </a:rPr>
              <a:t>Amit a cégünkről tudni lehet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7E003FE-F009-974E-723D-317030CA3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2810013"/>
            <a:ext cx="5432880" cy="35145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hu-HU" b="0" i="0" dirty="0">
                <a:effectLst/>
                <a:latin typeface="gg sans"/>
              </a:rPr>
              <a:t>- Sportautó cégünk a gyorsaság, a precizitás és a luxus szilárd híve.</a:t>
            </a:r>
          </a:p>
          <a:p>
            <a:pPr marL="0" indent="0">
              <a:buNone/>
            </a:pPr>
            <a:r>
              <a:rPr lang="hu-HU" dirty="0">
                <a:latin typeface="gg sans"/>
              </a:rPr>
              <a:t>- </a:t>
            </a:r>
            <a:r>
              <a:rPr lang="hu-HU" b="0" i="0" dirty="0">
                <a:effectLst/>
                <a:latin typeface="gg sans"/>
              </a:rPr>
              <a:t>Szakértői csapatunk magasan képzett mérnökökből és dizájnerekből áll, akik szenvedélyesen olyan sportautókat készítenek, amelyek tökéletesen ötvözik az innovációt és a vezetési élményt.</a:t>
            </a:r>
            <a:endParaRPr lang="hu-HU" dirty="0"/>
          </a:p>
        </p:txBody>
      </p:sp>
      <p:pic>
        <p:nvPicPr>
          <p:cNvPr id="5" name="Kép 4" descr="A képen Autótervezés, jármű, kerék, szuperautó látható&#10;&#10;Automatikusan generált leírás">
            <a:extLst>
              <a:ext uri="{FF2B5EF4-FFF2-40B4-BE49-F238E27FC236}">
                <a16:creationId xmlns:a16="http://schemas.microsoft.com/office/drawing/2014/main" id="{80C50873-2A18-5A6B-B4B7-C7F225D8FC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52" r="26629"/>
          <a:stretch/>
        </p:blipFill>
        <p:spPr>
          <a:xfrm rot="221627">
            <a:off x="7433578" y="670034"/>
            <a:ext cx="4252179" cy="5421389"/>
          </a:xfrm>
          <a:custGeom>
            <a:avLst/>
            <a:gdLst/>
            <a:ahLst/>
            <a:cxnLst/>
            <a:rect l="l" t="t" r="r" b="b"/>
            <a:pathLst>
              <a:path w="4957370" h="6320484">
                <a:moveTo>
                  <a:pt x="4188629" y="0"/>
                </a:moveTo>
                <a:lnTo>
                  <a:pt x="4218585" y="18617"/>
                </a:lnTo>
                <a:cubicBezTo>
                  <a:pt x="4219145" y="29178"/>
                  <a:pt x="4219703" y="39738"/>
                  <a:pt x="4220262" y="50299"/>
                </a:cubicBezTo>
                <a:lnTo>
                  <a:pt x="4223340" y="51687"/>
                </a:lnTo>
                <a:cubicBezTo>
                  <a:pt x="4233026" y="52344"/>
                  <a:pt x="4240723" y="38431"/>
                  <a:pt x="4243015" y="81229"/>
                </a:cubicBezTo>
                <a:cubicBezTo>
                  <a:pt x="4234697" y="102698"/>
                  <a:pt x="4229805" y="122275"/>
                  <a:pt x="4227211" y="140805"/>
                </a:cubicBezTo>
                <a:lnTo>
                  <a:pt x="4226312" y="164608"/>
                </a:lnTo>
                <a:lnTo>
                  <a:pt x="4231135" y="255748"/>
                </a:lnTo>
                <a:cubicBezTo>
                  <a:pt x="4232593" y="271116"/>
                  <a:pt x="4234052" y="286485"/>
                  <a:pt x="4235510" y="301854"/>
                </a:cubicBezTo>
                <a:cubicBezTo>
                  <a:pt x="4235774" y="306768"/>
                  <a:pt x="4235830" y="317328"/>
                  <a:pt x="4235520" y="330419"/>
                </a:cubicBezTo>
                <a:lnTo>
                  <a:pt x="4235310" y="334637"/>
                </a:lnTo>
                <a:lnTo>
                  <a:pt x="4247536" y="565646"/>
                </a:lnTo>
                <a:lnTo>
                  <a:pt x="4249754" y="570256"/>
                </a:lnTo>
                <a:cubicBezTo>
                  <a:pt x="4251067" y="577685"/>
                  <a:pt x="4250868" y="585797"/>
                  <a:pt x="4250202" y="594123"/>
                </a:cubicBezTo>
                <a:lnTo>
                  <a:pt x="4249459" y="602017"/>
                </a:lnTo>
                <a:lnTo>
                  <a:pt x="4255354" y="713404"/>
                </a:lnTo>
                <a:lnTo>
                  <a:pt x="4257508" y="714073"/>
                </a:lnTo>
                <a:cubicBezTo>
                  <a:pt x="4259622" y="720223"/>
                  <a:pt x="4263181" y="727234"/>
                  <a:pt x="4265497" y="749513"/>
                </a:cubicBezTo>
                <a:cubicBezTo>
                  <a:pt x="4257720" y="777760"/>
                  <a:pt x="4282009" y="812594"/>
                  <a:pt x="4271401" y="847749"/>
                </a:cubicBezTo>
                <a:cubicBezTo>
                  <a:pt x="4269058" y="860507"/>
                  <a:pt x="4271354" y="898948"/>
                  <a:pt x="4277600" y="905577"/>
                </a:cubicBezTo>
                <a:cubicBezTo>
                  <a:pt x="4279276" y="913460"/>
                  <a:pt x="4277660" y="923050"/>
                  <a:pt x="4284143" y="926055"/>
                </a:cubicBezTo>
                <a:cubicBezTo>
                  <a:pt x="4292030" y="931337"/>
                  <a:pt x="4281721" y="960641"/>
                  <a:pt x="4290465" y="955655"/>
                </a:cubicBezTo>
                <a:cubicBezTo>
                  <a:pt x="4286952" y="966045"/>
                  <a:pt x="4289362" y="974748"/>
                  <a:pt x="4293246" y="982888"/>
                </a:cubicBezTo>
                <a:lnTo>
                  <a:pt x="4298563" y="993803"/>
                </a:lnTo>
                <a:lnTo>
                  <a:pt x="4540105" y="1009893"/>
                </a:lnTo>
                <a:lnTo>
                  <a:pt x="4911733" y="1030269"/>
                </a:lnTo>
                <a:lnTo>
                  <a:pt x="4939495" y="1052023"/>
                </a:lnTo>
                <a:cubicBezTo>
                  <a:pt x="4938906" y="1062583"/>
                  <a:pt x="4938317" y="1073141"/>
                  <a:pt x="4937728" y="1083700"/>
                </a:cubicBezTo>
                <a:lnTo>
                  <a:pt x="4940638" y="1085413"/>
                </a:lnTo>
                <a:cubicBezTo>
                  <a:pt x="4950195" y="1087116"/>
                  <a:pt x="4959355" y="1074120"/>
                  <a:pt x="4956995" y="1116915"/>
                </a:cubicBezTo>
                <a:cubicBezTo>
                  <a:pt x="4946399" y="1137355"/>
                  <a:pt x="4939414" y="1156286"/>
                  <a:pt x="4934827" y="1174426"/>
                </a:cubicBezTo>
                <a:lnTo>
                  <a:pt x="4931354" y="1197992"/>
                </a:lnTo>
                <a:lnTo>
                  <a:pt x="4926270" y="1289117"/>
                </a:lnTo>
                <a:cubicBezTo>
                  <a:pt x="4926054" y="1304553"/>
                  <a:pt x="4925839" y="1319990"/>
                  <a:pt x="4925623" y="1335426"/>
                </a:cubicBezTo>
                <a:cubicBezTo>
                  <a:pt x="4925353" y="1340339"/>
                  <a:pt x="4924264" y="1350844"/>
                  <a:pt x="4922537" y="1363823"/>
                </a:cubicBezTo>
                <a:lnTo>
                  <a:pt x="4921871" y="1367995"/>
                </a:lnTo>
                <a:lnTo>
                  <a:pt x="4908988" y="1598968"/>
                </a:lnTo>
                <a:lnTo>
                  <a:pt x="4910694" y="1603791"/>
                </a:lnTo>
                <a:cubicBezTo>
                  <a:pt x="4911194" y="1611318"/>
                  <a:pt x="4910117" y="1619361"/>
                  <a:pt x="4908552" y="1627566"/>
                </a:cubicBezTo>
                <a:lnTo>
                  <a:pt x="4906959" y="1635333"/>
                </a:lnTo>
                <a:lnTo>
                  <a:pt x="4900747" y="1746703"/>
                </a:lnTo>
                <a:lnTo>
                  <a:pt x="4902815" y="1747601"/>
                </a:lnTo>
                <a:cubicBezTo>
                  <a:pt x="4904250" y="1753944"/>
                  <a:pt x="4907029" y="1761300"/>
                  <a:pt x="4906917" y="1783698"/>
                </a:cubicBezTo>
                <a:cubicBezTo>
                  <a:pt x="4896124" y="1810936"/>
                  <a:pt x="4916495" y="1848198"/>
                  <a:pt x="4902139" y="1881995"/>
                </a:cubicBezTo>
                <a:cubicBezTo>
                  <a:pt x="4898428" y="1894424"/>
                  <a:pt x="4896544" y="1932888"/>
                  <a:pt x="4902035" y="1940154"/>
                </a:cubicBezTo>
                <a:cubicBezTo>
                  <a:pt x="4902846" y="1948172"/>
                  <a:pt x="4900200" y="1957532"/>
                  <a:pt x="4906319" y="1961221"/>
                </a:cubicBezTo>
                <a:cubicBezTo>
                  <a:pt x="4913588" y="1967327"/>
                  <a:pt x="4900163" y="1995341"/>
                  <a:pt x="4909396" y="1991332"/>
                </a:cubicBezTo>
                <a:cubicBezTo>
                  <a:pt x="4900159" y="2011227"/>
                  <a:pt x="4915207" y="2026986"/>
                  <a:pt x="4918176" y="2043680"/>
                </a:cubicBezTo>
                <a:lnTo>
                  <a:pt x="4920444" y="2093780"/>
                </a:lnTo>
                <a:cubicBezTo>
                  <a:pt x="4920152" y="2104963"/>
                  <a:pt x="4919859" y="2116147"/>
                  <a:pt x="4919568" y="2127331"/>
                </a:cubicBezTo>
                <a:cubicBezTo>
                  <a:pt x="4919414" y="2128947"/>
                  <a:pt x="4919260" y="2130563"/>
                  <a:pt x="4919107" y="2132180"/>
                </a:cubicBezTo>
                <a:lnTo>
                  <a:pt x="4910026" y="2171984"/>
                </a:lnTo>
                <a:cubicBezTo>
                  <a:pt x="4911227" y="2172990"/>
                  <a:pt x="4912324" y="2174315"/>
                  <a:pt x="4913276" y="2175920"/>
                </a:cubicBezTo>
                <a:lnTo>
                  <a:pt x="4916106" y="2188707"/>
                </a:lnTo>
                <a:lnTo>
                  <a:pt x="4911385" y="2199268"/>
                </a:lnTo>
                <a:lnTo>
                  <a:pt x="4901244" y="2249378"/>
                </a:lnTo>
                <a:lnTo>
                  <a:pt x="4890393" y="2322907"/>
                </a:lnTo>
                <a:lnTo>
                  <a:pt x="4885532" y="2333841"/>
                </a:lnTo>
                <a:cubicBezTo>
                  <a:pt x="4879467" y="2359072"/>
                  <a:pt x="4882601" y="2390080"/>
                  <a:pt x="4871165" y="2405746"/>
                </a:cubicBezTo>
                <a:lnTo>
                  <a:pt x="4867465" y="2443689"/>
                </a:lnTo>
                <a:lnTo>
                  <a:pt x="4871110" y="2448134"/>
                </a:lnTo>
                <a:lnTo>
                  <a:pt x="4869467" y="2459306"/>
                </a:lnTo>
                <a:cubicBezTo>
                  <a:pt x="4869603" y="2460323"/>
                  <a:pt x="4869741" y="2461340"/>
                  <a:pt x="4869877" y="2462358"/>
                </a:cubicBezTo>
                <a:cubicBezTo>
                  <a:pt x="4870681" y="2468183"/>
                  <a:pt x="4871335" y="2473955"/>
                  <a:pt x="4871382" y="2479770"/>
                </a:cubicBezTo>
                <a:cubicBezTo>
                  <a:pt x="4856871" y="2476510"/>
                  <a:pt x="4862556" y="2505567"/>
                  <a:pt x="4859960" y="2514583"/>
                </a:cubicBezTo>
                <a:lnTo>
                  <a:pt x="4857909" y="2514709"/>
                </a:lnTo>
                <a:lnTo>
                  <a:pt x="4849446" y="2666439"/>
                </a:lnTo>
                <a:lnTo>
                  <a:pt x="4858101" y="2690544"/>
                </a:lnTo>
                <a:cubicBezTo>
                  <a:pt x="4858857" y="2707245"/>
                  <a:pt x="4859613" y="2723945"/>
                  <a:pt x="4860369" y="2740646"/>
                </a:cubicBezTo>
                <a:cubicBezTo>
                  <a:pt x="4860076" y="2751830"/>
                  <a:pt x="4859785" y="2763013"/>
                  <a:pt x="4859492" y="2774197"/>
                </a:cubicBezTo>
                <a:lnTo>
                  <a:pt x="4859032" y="2779045"/>
                </a:lnTo>
                <a:lnTo>
                  <a:pt x="4849950" y="2818850"/>
                </a:lnTo>
                <a:cubicBezTo>
                  <a:pt x="4851152" y="2819856"/>
                  <a:pt x="4852248" y="2821182"/>
                  <a:pt x="4853201" y="2822786"/>
                </a:cubicBezTo>
                <a:lnTo>
                  <a:pt x="4856030" y="2835573"/>
                </a:lnTo>
                <a:lnTo>
                  <a:pt x="4851309" y="2846133"/>
                </a:lnTo>
                <a:lnTo>
                  <a:pt x="4841168" y="2896246"/>
                </a:lnTo>
                <a:lnTo>
                  <a:pt x="4833868" y="2945711"/>
                </a:lnTo>
                <a:cubicBezTo>
                  <a:pt x="4815252" y="3297000"/>
                  <a:pt x="4781620" y="3653361"/>
                  <a:pt x="4778020" y="3999577"/>
                </a:cubicBezTo>
                <a:cubicBezTo>
                  <a:pt x="4775081" y="4078096"/>
                  <a:pt x="4768227" y="4174113"/>
                  <a:pt x="4765288" y="4252632"/>
                </a:cubicBezTo>
                <a:cubicBezTo>
                  <a:pt x="4771867" y="4246730"/>
                  <a:pt x="4761520" y="4396558"/>
                  <a:pt x="4754250" y="4414955"/>
                </a:cubicBezTo>
                <a:lnTo>
                  <a:pt x="4663870" y="6050064"/>
                </a:lnTo>
                <a:lnTo>
                  <a:pt x="4669145" y="6086684"/>
                </a:lnTo>
                <a:cubicBezTo>
                  <a:pt x="4674909" y="6094577"/>
                  <a:pt x="4671608" y="6098657"/>
                  <a:pt x="4672665" y="6121067"/>
                </a:cubicBezTo>
                <a:cubicBezTo>
                  <a:pt x="4673721" y="6143476"/>
                  <a:pt x="4657066" y="6177068"/>
                  <a:pt x="4675485" y="6221142"/>
                </a:cubicBezTo>
                <a:cubicBezTo>
                  <a:pt x="4675068" y="6228689"/>
                  <a:pt x="4665430" y="6246990"/>
                  <a:pt x="4657006" y="6255466"/>
                </a:cubicBezTo>
                <a:lnTo>
                  <a:pt x="4652373" y="6258160"/>
                </a:lnTo>
                <a:cubicBezTo>
                  <a:pt x="4651226" y="6278927"/>
                  <a:pt x="4653178" y="6296913"/>
                  <a:pt x="4648931" y="6320461"/>
                </a:cubicBezTo>
                <a:cubicBezTo>
                  <a:pt x="4542790" y="6322747"/>
                  <a:pt x="2133595" y="6155193"/>
                  <a:pt x="732080" y="6068362"/>
                </a:cubicBezTo>
                <a:lnTo>
                  <a:pt x="423039" y="6051307"/>
                </a:lnTo>
                <a:lnTo>
                  <a:pt x="427345" y="6011137"/>
                </a:lnTo>
                <a:lnTo>
                  <a:pt x="431547" y="6004548"/>
                </a:lnTo>
                <a:cubicBezTo>
                  <a:pt x="432075" y="6003448"/>
                  <a:pt x="431724" y="6002721"/>
                  <a:pt x="431815" y="6001808"/>
                </a:cubicBezTo>
                <a:lnTo>
                  <a:pt x="432084" y="5999067"/>
                </a:lnTo>
                <a:cubicBezTo>
                  <a:pt x="432261" y="5997240"/>
                  <a:pt x="432627" y="5995212"/>
                  <a:pt x="432619" y="5993584"/>
                </a:cubicBezTo>
                <a:cubicBezTo>
                  <a:pt x="432563" y="5983140"/>
                  <a:pt x="431486" y="5996073"/>
                  <a:pt x="432305" y="5987694"/>
                </a:cubicBezTo>
                <a:cubicBezTo>
                  <a:pt x="432112" y="5986644"/>
                  <a:pt x="431788" y="5985763"/>
                  <a:pt x="431724" y="5984546"/>
                </a:cubicBezTo>
                <a:cubicBezTo>
                  <a:pt x="431682" y="5983776"/>
                  <a:pt x="432031" y="5982573"/>
                  <a:pt x="431991" y="5981803"/>
                </a:cubicBezTo>
                <a:cubicBezTo>
                  <a:pt x="431612" y="5974675"/>
                  <a:pt x="431062" y="5982198"/>
                  <a:pt x="431677" y="5975914"/>
                </a:cubicBezTo>
                <a:lnTo>
                  <a:pt x="431096" y="5972765"/>
                </a:lnTo>
                <a:cubicBezTo>
                  <a:pt x="429687" y="5965140"/>
                  <a:pt x="429650" y="5969355"/>
                  <a:pt x="430469" y="5960984"/>
                </a:cubicBezTo>
                <a:cubicBezTo>
                  <a:pt x="430275" y="5959935"/>
                  <a:pt x="429953" y="5959052"/>
                  <a:pt x="429887" y="5957836"/>
                </a:cubicBezTo>
                <a:cubicBezTo>
                  <a:pt x="429845" y="5957067"/>
                  <a:pt x="430277" y="5955758"/>
                  <a:pt x="430154" y="5955094"/>
                </a:cubicBezTo>
                <a:cubicBezTo>
                  <a:pt x="429881" y="5953610"/>
                  <a:pt x="427716" y="5954033"/>
                  <a:pt x="428725" y="5951537"/>
                </a:cubicBezTo>
                <a:lnTo>
                  <a:pt x="434114" y="5888089"/>
                </a:lnTo>
                <a:lnTo>
                  <a:pt x="456311" y="5468000"/>
                </a:lnTo>
                <a:lnTo>
                  <a:pt x="270548" y="5477940"/>
                </a:lnTo>
                <a:lnTo>
                  <a:pt x="270475" y="5437540"/>
                </a:lnTo>
                <a:lnTo>
                  <a:pt x="273938" y="5430534"/>
                </a:lnTo>
                <a:cubicBezTo>
                  <a:pt x="274344" y="5429384"/>
                  <a:pt x="273916" y="5428699"/>
                  <a:pt x="273907" y="5427782"/>
                </a:cubicBezTo>
                <a:lnTo>
                  <a:pt x="273878" y="5425027"/>
                </a:lnTo>
                <a:cubicBezTo>
                  <a:pt x="273856" y="5423192"/>
                  <a:pt x="273999" y="5421136"/>
                  <a:pt x="273815" y="5419519"/>
                </a:cubicBezTo>
                <a:cubicBezTo>
                  <a:pt x="272628" y="5409143"/>
                  <a:pt x="272958" y="5422116"/>
                  <a:pt x="272865" y="5413698"/>
                </a:cubicBezTo>
                <a:cubicBezTo>
                  <a:pt x="272559" y="5412674"/>
                  <a:pt x="272142" y="5411834"/>
                  <a:pt x="271945" y="5410631"/>
                </a:cubicBezTo>
                <a:cubicBezTo>
                  <a:pt x="271820" y="5409870"/>
                  <a:pt x="272038" y="5408637"/>
                  <a:pt x="271914" y="5407876"/>
                </a:cubicBezTo>
                <a:cubicBezTo>
                  <a:pt x="270765" y="5400830"/>
                  <a:pt x="271034" y="5408369"/>
                  <a:pt x="270963" y="5402055"/>
                </a:cubicBezTo>
                <a:lnTo>
                  <a:pt x="270045" y="5398988"/>
                </a:lnTo>
                <a:cubicBezTo>
                  <a:pt x="267818" y="5391560"/>
                  <a:pt x="268238" y="5395755"/>
                  <a:pt x="268144" y="5387344"/>
                </a:cubicBezTo>
                <a:cubicBezTo>
                  <a:pt x="267838" y="5386322"/>
                  <a:pt x="267422" y="5385479"/>
                  <a:pt x="267225" y="5384278"/>
                </a:cubicBezTo>
                <a:cubicBezTo>
                  <a:pt x="267100" y="5383518"/>
                  <a:pt x="267387" y="5382170"/>
                  <a:pt x="267193" y="5381523"/>
                </a:cubicBezTo>
                <a:cubicBezTo>
                  <a:pt x="266761" y="5380077"/>
                  <a:pt x="264655" y="5380732"/>
                  <a:pt x="265387" y="5378142"/>
                </a:cubicBezTo>
                <a:lnTo>
                  <a:pt x="263868" y="5314483"/>
                </a:lnTo>
                <a:lnTo>
                  <a:pt x="192698" y="4040419"/>
                </a:lnTo>
                <a:lnTo>
                  <a:pt x="0" y="208389"/>
                </a:lnTo>
                <a:cubicBezTo>
                  <a:pt x="324855" y="204302"/>
                  <a:pt x="2354391" y="86208"/>
                  <a:pt x="2990554" y="54813"/>
                </a:cubicBezTo>
                <a:lnTo>
                  <a:pt x="3816982" y="20020"/>
                </a:lnTo>
                <a:close/>
              </a:path>
            </a:pathLst>
          </a:custGeom>
        </p:spPr>
      </p:pic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D3D27CB3-A194-4D33-8FF6-0B71CA5A3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7" y="5860752"/>
            <a:ext cx="7955435" cy="1000958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366876 w 9517857"/>
              <a:gd name="connsiteY86" fmla="*/ 248468 h 918356"/>
              <a:gd name="connsiteX87" fmla="*/ 7565449 w 9517857"/>
              <a:gd name="connsiteY87" fmla="*/ 258950 h 918356"/>
              <a:gd name="connsiteX88" fmla="*/ 7599285 w 9517857"/>
              <a:gd name="connsiteY88" fmla="*/ 266021 h 918356"/>
              <a:gd name="connsiteX89" fmla="*/ 7644411 w 9517857"/>
              <a:gd name="connsiteY89" fmla="*/ 258986 h 918356"/>
              <a:gd name="connsiteX90" fmla="*/ 7825110 w 9517857"/>
              <a:gd name="connsiteY90" fmla="*/ 229109 h 918356"/>
              <a:gd name="connsiteX91" fmla="*/ 7965804 w 9517857"/>
              <a:gd name="connsiteY91" fmla="*/ 190545 h 918356"/>
              <a:gd name="connsiteX92" fmla="*/ 8147401 w 9517857"/>
              <a:gd name="connsiteY92" fmla="*/ 205617 h 918356"/>
              <a:gd name="connsiteX93" fmla="*/ 8256033 w 9517857"/>
              <a:gd name="connsiteY93" fmla="*/ 193713 h 918356"/>
              <a:gd name="connsiteX94" fmla="*/ 8410677 w 9517857"/>
              <a:gd name="connsiteY94" fmla="*/ 172167 h 918356"/>
              <a:gd name="connsiteX95" fmla="*/ 8617841 w 9517857"/>
              <a:gd name="connsiteY95" fmla="*/ 155167 h 918356"/>
              <a:gd name="connsiteX96" fmla="*/ 8715976 w 9517857"/>
              <a:gd name="connsiteY96" fmla="*/ 178374 h 918356"/>
              <a:gd name="connsiteX97" fmla="*/ 8778827 w 9517857"/>
              <a:gd name="connsiteY97" fmla="*/ 172936 h 918356"/>
              <a:gd name="connsiteX98" fmla="*/ 8840778 w 9517857"/>
              <a:gd name="connsiteY98" fmla="*/ 143149 h 918356"/>
              <a:gd name="connsiteX99" fmla="*/ 9010380 w 9517857"/>
              <a:gd name="connsiteY99" fmla="*/ 91891 h 918356"/>
              <a:gd name="connsiteX100" fmla="*/ 9110856 w 9517857"/>
              <a:gd name="connsiteY100" fmla="*/ 70997 h 918356"/>
              <a:gd name="connsiteX101" fmla="*/ 9268817 w 9517857"/>
              <a:gd name="connsiteY101" fmla="*/ 53082 h 918356"/>
              <a:gd name="connsiteX102" fmla="*/ 9316667 w 9517857"/>
              <a:gd name="connsiteY102" fmla="*/ 45047 h 918356"/>
              <a:gd name="connsiteX103" fmla="*/ 9428209 w 9517857"/>
              <a:gd name="connsiteY103" fmla="*/ 29923 h 918356"/>
              <a:gd name="connsiteX104" fmla="*/ 9517856 w 9517857"/>
              <a:gd name="connsiteY104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01402 w 9517857"/>
              <a:gd name="connsiteY21" fmla="*/ 72904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366876 w 9517857"/>
              <a:gd name="connsiteY86" fmla="*/ 248468 h 918356"/>
              <a:gd name="connsiteX87" fmla="*/ 7565449 w 9517857"/>
              <a:gd name="connsiteY87" fmla="*/ 258950 h 918356"/>
              <a:gd name="connsiteX88" fmla="*/ 7599285 w 9517857"/>
              <a:gd name="connsiteY88" fmla="*/ 266021 h 918356"/>
              <a:gd name="connsiteX89" fmla="*/ 7644411 w 9517857"/>
              <a:gd name="connsiteY89" fmla="*/ 258986 h 918356"/>
              <a:gd name="connsiteX90" fmla="*/ 7825110 w 9517857"/>
              <a:gd name="connsiteY90" fmla="*/ 229109 h 918356"/>
              <a:gd name="connsiteX91" fmla="*/ 7965804 w 9517857"/>
              <a:gd name="connsiteY91" fmla="*/ 190545 h 918356"/>
              <a:gd name="connsiteX92" fmla="*/ 8147401 w 9517857"/>
              <a:gd name="connsiteY92" fmla="*/ 205617 h 918356"/>
              <a:gd name="connsiteX93" fmla="*/ 8256033 w 9517857"/>
              <a:gd name="connsiteY93" fmla="*/ 193713 h 918356"/>
              <a:gd name="connsiteX94" fmla="*/ 8410677 w 9517857"/>
              <a:gd name="connsiteY94" fmla="*/ 172167 h 918356"/>
              <a:gd name="connsiteX95" fmla="*/ 8617841 w 9517857"/>
              <a:gd name="connsiteY95" fmla="*/ 155167 h 918356"/>
              <a:gd name="connsiteX96" fmla="*/ 8715976 w 9517857"/>
              <a:gd name="connsiteY96" fmla="*/ 178374 h 918356"/>
              <a:gd name="connsiteX97" fmla="*/ 8778827 w 9517857"/>
              <a:gd name="connsiteY97" fmla="*/ 172936 h 918356"/>
              <a:gd name="connsiteX98" fmla="*/ 8840778 w 9517857"/>
              <a:gd name="connsiteY98" fmla="*/ 143149 h 918356"/>
              <a:gd name="connsiteX99" fmla="*/ 9010380 w 9517857"/>
              <a:gd name="connsiteY99" fmla="*/ 91891 h 918356"/>
              <a:gd name="connsiteX100" fmla="*/ 9110856 w 9517857"/>
              <a:gd name="connsiteY100" fmla="*/ 70997 h 918356"/>
              <a:gd name="connsiteX101" fmla="*/ 9268817 w 9517857"/>
              <a:gd name="connsiteY101" fmla="*/ 53082 h 918356"/>
              <a:gd name="connsiteX102" fmla="*/ 9316667 w 9517857"/>
              <a:gd name="connsiteY102" fmla="*/ 45047 h 918356"/>
              <a:gd name="connsiteX103" fmla="*/ 9428209 w 9517857"/>
              <a:gd name="connsiteY103" fmla="*/ 29923 h 918356"/>
              <a:gd name="connsiteX104" fmla="*/ 9517856 w 9517857"/>
              <a:gd name="connsiteY104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60110 w 9517857"/>
              <a:gd name="connsiteY47" fmla="*/ 348726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13545 w 9517857"/>
              <a:gd name="connsiteY50" fmla="*/ 34423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66876 w 9517857"/>
              <a:gd name="connsiteY85" fmla="*/ 248468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60110 w 9517857"/>
              <a:gd name="connsiteY47" fmla="*/ 348726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13545 w 9517857"/>
              <a:gd name="connsiteY50" fmla="*/ 34423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66876 w 9517857"/>
              <a:gd name="connsiteY85" fmla="*/ 248468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60110 w 9517857"/>
              <a:gd name="connsiteY47" fmla="*/ 348726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13545 w 9517857"/>
              <a:gd name="connsiteY50" fmla="*/ 34423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66876 w 9517857"/>
              <a:gd name="connsiteY85" fmla="*/ 248468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60110 w 9517857"/>
              <a:gd name="connsiteY47" fmla="*/ 348726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13545 w 9517857"/>
              <a:gd name="connsiteY50" fmla="*/ 34423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66876 w 9517857"/>
              <a:gd name="connsiteY85" fmla="*/ 248468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60110 w 9517857"/>
              <a:gd name="connsiteY47" fmla="*/ 348726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66876 w 9517857"/>
              <a:gd name="connsiteY85" fmla="*/ 248468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60110 w 9517857"/>
              <a:gd name="connsiteY47" fmla="*/ 348726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66876 w 9517857"/>
              <a:gd name="connsiteY85" fmla="*/ 248468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51428 w 9517857"/>
              <a:gd name="connsiteY47" fmla="*/ 361807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66876 w 9517857"/>
              <a:gd name="connsiteY85" fmla="*/ 248468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51428 w 9517857"/>
              <a:gd name="connsiteY47" fmla="*/ 361807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66876 w 9517857"/>
              <a:gd name="connsiteY85" fmla="*/ 248468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51428 w 9517857"/>
              <a:gd name="connsiteY47" fmla="*/ 361807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66876 w 9517857"/>
              <a:gd name="connsiteY85" fmla="*/ 248468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5 w 9517857"/>
              <a:gd name="connsiteY90" fmla="*/ 20035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51428 w 9517857"/>
              <a:gd name="connsiteY47" fmla="*/ 361807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58195 w 9517857"/>
              <a:gd name="connsiteY85" fmla="*/ 251740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5 w 9517857"/>
              <a:gd name="connsiteY90" fmla="*/ 20035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51428 w 9517857"/>
              <a:gd name="connsiteY47" fmla="*/ 361807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58195 w 9517857"/>
              <a:gd name="connsiteY85" fmla="*/ 251740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5 w 9517857"/>
              <a:gd name="connsiteY90" fmla="*/ 20035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51428 w 9517857"/>
              <a:gd name="connsiteY47" fmla="*/ 361807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58195 w 9517857"/>
              <a:gd name="connsiteY85" fmla="*/ 251740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5 w 9517857"/>
              <a:gd name="connsiteY90" fmla="*/ 20035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51428 w 9517857"/>
              <a:gd name="connsiteY47" fmla="*/ 361807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58195 w 9517857"/>
              <a:gd name="connsiteY85" fmla="*/ 251740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5 w 9517857"/>
              <a:gd name="connsiteY90" fmla="*/ 20035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51428 w 9517857"/>
              <a:gd name="connsiteY47" fmla="*/ 361807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58195 w 9517857"/>
              <a:gd name="connsiteY85" fmla="*/ 251740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5 w 9517857"/>
              <a:gd name="connsiteY90" fmla="*/ 20035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326401 h 996838"/>
              <a:gd name="connsiteX1" fmla="*/ 4689051 w 9517857"/>
              <a:gd name="connsiteY1" fmla="*/ 329450 h 996838"/>
              <a:gd name="connsiteX2" fmla="*/ 4687244 w 9517857"/>
              <a:gd name="connsiteY2" fmla="*/ 329780 h 996838"/>
              <a:gd name="connsiteX3" fmla="*/ 4686423 w 9517857"/>
              <a:gd name="connsiteY3" fmla="*/ 326401 h 996838"/>
              <a:gd name="connsiteX4" fmla="*/ 4685225 w 9517857"/>
              <a:gd name="connsiteY4" fmla="*/ 325012 h 996838"/>
              <a:gd name="connsiteX5" fmla="*/ 4686133 w 9517857"/>
              <a:gd name="connsiteY5" fmla="*/ 325209 h 996838"/>
              <a:gd name="connsiteX6" fmla="*/ 4686423 w 9517857"/>
              <a:gd name="connsiteY6" fmla="*/ 326401 h 996838"/>
              <a:gd name="connsiteX7" fmla="*/ 4685225 w 9517857"/>
              <a:gd name="connsiteY7" fmla="*/ 325012 h 996838"/>
              <a:gd name="connsiteX8" fmla="*/ 9517856 w 9517857"/>
              <a:gd name="connsiteY8" fmla="*/ 0 h 996838"/>
              <a:gd name="connsiteX9" fmla="*/ 9517857 w 9517857"/>
              <a:gd name="connsiteY9" fmla="*/ 78494 h 996838"/>
              <a:gd name="connsiteX10" fmla="*/ 9517857 w 9517857"/>
              <a:gd name="connsiteY10" fmla="*/ 996838 h 996838"/>
              <a:gd name="connsiteX11" fmla="*/ 14604 w 9517857"/>
              <a:gd name="connsiteY11" fmla="*/ 996838 h 996838"/>
              <a:gd name="connsiteX12" fmla="*/ 12841 w 9517857"/>
              <a:gd name="connsiteY12" fmla="*/ 996245 h 996838"/>
              <a:gd name="connsiteX13" fmla="*/ 93 w 9517857"/>
              <a:gd name="connsiteY13" fmla="*/ 990953 h 996838"/>
              <a:gd name="connsiteX14" fmla="*/ 58674 w 9517857"/>
              <a:gd name="connsiteY14" fmla="*/ 968804 h 996838"/>
              <a:gd name="connsiteX15" fmla="*/ 275005 w 9517857"/>
              <a:gd name="connsiteY15" fmla="*/ 885711 h 996838"/>
              <a:gd name="connsiteX16" fmla="*/ 587824 w 9517857"/>
              <a:gd name="connsiteY16" fmla="*/ 876677 h 996838"/>
              <a:gd name="connsiteX17" fmla="*/ 727985 w 9517857"/>
              <a:gd name="connsiteY17" fmla="*/ 798308 h 996838"/>
              <a:gd name="connsiteX18" fmla="*/ 778982 w 9517857"/>
              <a:gd name="connsiteY18" fmla="*/ 788624 h 996838"/>
              <a:gd name="connsiteX19" fmla="*/ 849944 w 9517857"/>
              <a:gd name="connsiteY19" fmla="*/ 796469 h 996838"/>
              <a:gd name="connsiteX20" fmla="*/ 901402 w 9517857"/>
              <a:gd name="connsiteY20" fmla="*/ 807527 h 996838"/>
              <a:gd name="connsiteX21" fmla="*/ 930946 w 9517857"/>
              <a:gd name="connsiteY21" fmla="*/ 812528 h 996838"/>
              <a:gd name="connsiteX22" fmla="*/ 986250 w 9517857"/>
              <a:gd name="connsiteY22" fmla="*/ 792012 h 996838"/>
              <a:gd name="connsiteX23" fmla="*/ 1013752 w 9517857"/>
              <a:gd name="connsiteY23" fmla="*/ 791843 h 996838"/>
              <a:gd name="connsiteX24" fmla="*/ 1023734 w 9517857"/>
              <a:gd name="connsiteY24" fmla="*/ 797053 h 996838"/>
              <a:gd name="connsiteX25" fmla="*/ 1063207 w 9517857"/>
              <a:gd name="connsiteY25" fmla="*/ 794133 h 996838"/>
              <a:gd name="connsiteX26" fmla="*/ 1081980 w 9517857"/>
              <a:gd name="connsiteY26" fmla="*/ 816937 h 996838"/>
              <a:gd name="connsiteX27" fmla="*/ 1218120 w 9517857"/>
              <a:gd name="connsiteY27" fmla="*/ 791762 h 996838"/>
              <a:gd name="connsiteX28" fmla="*/ 1397459 w 9517857"/>
              <a:gd name="connsiteY28" fmla="*/ 769672 h 996838"/>
              <a:gd name="connsiteX29" fmla="*/ 1580688 w 9517857"/>
              <a:gd name="connsiteY29" fmla="*/ 772179 h 996838"/>
              <a:gd name="connsiteX30" fmla="*/ 1772334 w 9517857"/>
              <a:gd name="connsiteY30" fmla="*/ 789122 h 996838"/>
              <a:gd name="connsiteX31" fmla="*/ 2002561 w 9517857"/>
              <a:gd name="connsiteY31" fmla="*/ 738399 h 996838"/>
              <a:gd name="connsiteX32" fmla="*/ 2135144 w 9517857"/>
              <a:gd name="connsiteY32" fmla="*/ 714983 h 996838"/>
              <a:gd name="connsiteX33" fmla="*/ 2440292 w 9517857"/>
              <a:gd name="connsiteY33" fmla="*/ 672344 h 996838"/>
              <a:gd name="connsiteX34" fmla="*/ 2547829 w 9517857"/>
              <a:gd name="connsiteY34" fmla="*/ 644632 h 996838"/>
              <a:gd name="connsiteX35" fmla="*/ 2658055 w 9517857"/>
              <a:gd name="connsiteY35" fmla="*/ 657209 h 996838"/>
              <a:gd name="connsiteX36" fmla="*/ 2693698 w 9517857"/>
              <a:gd name="connsiteY36" fmla="*/ 638511 h 996838"/>
              <a:gd name="connsiteX37" fmla="*/ 2699673 w 9517857"/>
              <a:gd name="connsiteY37" fmla="*/ 634882 h 996838"/>
              <a:gd name="connsiteX38" fmla="*/ 2727306 w 9517857"/>
              <a:gd name="connsiteY38" fmla="*/ 629180 h 996838"/>
              <a:gd name="connsiteX39" fmla="*/ 2730451 w 9517857"/>
              <a:gd name="connsiteY39" fmla="*/ 616540 h 996838"/>
              <a:gd name="connsiteX40" fmla="*/ 2768713 w 9517857"/>
              <a:gd name="connsiteY40" fmla="*/ 600057 h 996838"/>
              <a:gd name="connsiteX41" fmla="*/ 2820868 w 9517857"/>
              <a:gd name="connsiteY41" fmla="*/ 592642 h 996838"/>
              <a:gd name="connsiteX42" fmla="*/ 3073635 w 9517857"/>
              <a:gd name="connsiteY42" fmla="*/ 569776 h 996838"/>
              <a:gd name="connsiteX43" fmla="*/ 3222071 w 9517857"/>
              <a:gd name="connsiteY43" fmla="*/ 549041 h 996838"/>
              <a:gd name="connsiteX44" fmla="*/ 3274069 w 9517857"/>
              <a:gd name="connsiteY44" fmla="*/ 530087 h 996838"/>
              <a:gd name="connsiteX45" fmla="*/ 3349632 w 9517857"/>
              <a:gd name="connsiteY45" fmla="*/ 511065 h 996838"/>
              <a:gd name="connsiteX46" fmla="*/ 3479593 w 9517857"/>
              <a:gd name="connsiteY46" fmla="*/ 468919 h 996838"/>
              <a:gd name="connsiteX47" fmla="*/ 3651428 w 9517857"/>
              <a:gd name="connsiteY47" fmla="*/ 440289 h 996838"/>
              <a:gd name="connsiteX48" fmla="*/ 3750023 w 9517857"/>
              <a:gd name="connsiteY48" fmla="*/ 449160 h 996838"/>
              <a:gd name="connsiteX49" fmla="*/ 3844133 w 9517857"/>
              <a:gd name="connsiteY49" fmla="*/ 439130 h 996838"/>
              <a:gd name="connsiteX50" fmla="*/ 3933803 w 9517857"/>
              <a:gd name="connsiteY50" fmla="*/ 435797 h 996838"/>
              <a:gd name="connsiteX51" fmla="*/ 4266740 w 9517857"/>
              <a:gd name="connsiteY51" fmla="*/ 439936 h 996838"/>
              <a:gd name="connsiteX52" fmla="*/ 4430770 w 9517857"/>
              <a:gd name="connsiteY52" fmla="*/ 421125 h 996838"/>
              <a:gd name="connsiteX53" fmla="*/ 4512664 w 9517857"/>
              <a:gd name="connsiteY53" fmla="*/ 398430 h 996838"/>
              <a:gd name="connsiteX54" fmla="*/ 4616423 w 9517857"/>
              <a:gd name="connsiteY54" fmla="*/ 369396 h 996838"/>
              <a:gd name="connsiteX55" fmla="*/ 4691675 w 9517857"/>
              <a:gd name="connsiteY55" fmla="*/ 332493 h 996838"/>
              <a:gd name="connsiteX56" fmla="*/ 4689051 w 9517857"/>
              <a:gd name="connsiteY56" fmla="*/ 329450 h 996838"/>
              <a:gd name="connsiteX57" fmla="*/ 4719994 w 9517857"/>
              <a:gd name="connsiteY57" fmla="*/ 323789 h 996838"/>
              <a:gd name="connsiteX58" fmla="*/ 4752894 w 9517857"/>
              <a:gd name="connsiteY58" fmla="*/ 318357 h 996838"/>
              <a:gd name="connsiteX59" fmla="*/ 4769329 w 9517857"/>
              <a:gd name="connsiteY59" fmla="*/ 312067 h 996838"/>
              <a:gd name="connsiteX60" fmla="*/ 4775634 w 9517857"/>
              <a:gd name="connsiteY60" fmla="*/ 312545 h 996838"/>
              <a:gd name="connsiteX61" fmla="*/ 4790452 w 9517857"/>
              <a:gd name="connsiteY61" fmla="*/ 312054 h 996838"/>
              <a:gd name="connsiteX62" fmla="*/ 4789062 w 9517857"/>
              <a:gd name="connsiteY62" fmla="*/ 320406 h 996838"/>
              <a:gd name="connsiteX63" fmla="*/ 4827826 w 9517857"/>
              <a:gd name="connsiteY63" fmla="*/ 325459 h 996838"/>
              <a:gd name="connsiteX64" fmla="*/ 4892569 w 9517857"/>
              <a:gd name="connsiteY64" fmla="*/ 328415 h 996838"/>
              <a:gd name="connsiteX65" fmla="*/ 4896611 w 9517857"/>
              <a:gd name="connsiteY65" fmla="*/ 318930 h 996838"/>
              <a:gd name="connsiteX66" fmla="*/ 4917286 w 9517857"/>
              <a:gd name="connsiteY66" fmla="*/ 322141 h 996838"/>
              <a:gd name="connsiteX67" fmla="*/ 4981173 w 9517857"/>
              <a:gd name="connsiteY67" fmla="*/ 325585 h 996838"/>
              <a:gd name="connsiteX68" fmla="*/ 5060397 w 9517857"/>
              <a:gd name="connsiteY68" fmla="*/ 342170 h 996838"/>
              <a:gd name="connsiteX69" fmla="*/ 5252996 w 9517857"/>
              <a:gd name="connsiteY69" fmla="*/ 349137 h 996838"/>
              <a:gd name="connsiteX70" fmla="*/ 5358056 w 9517857"/>
              <a:gd name="connsiteY70" fmla="*/ 325730 h 996838"/>
              <a:gd name="connsiteX71" fmla="*/ 5426496 w 9517857"/>
              <a:gd name="connsiteY71" fmla="*/ 313624 h 996838"/>
              <a:gd name="connsiteX72" fmla="*/ 5497161 w 9517857"/>
              <a:gd name="connsiteY72" fmla="*/ 307290 h 996838"/>
              <a:gd name="connsiteX73" fmla="*/ 5826043 w 9517857"/>
              <a:gd name="connsiteY73" fmla="*/ 226555 h 996838"/>
              <a:gd name="connsiteX74" fmla="*/ 6013415 w 9517857"/>
              <a:gd name="connsiteY74" fmla="*/ 215798 h 996838"/>
              <a:gd name="connsiteX75" fmla="*/ 6080994 w 9517857"/>
              <a:gd name="connsiteY75" fmla="*/ 221420 h 996838"/>
              <a:gd name="connsiteX76" fmla="*/ 6194152 w 9517857"/>
              <a:gd name="connsiteY76" fmla="*/ 230254 h 996838"/>
              <a:gd name="connsiteX77" fmla="*/ 6281379 w 9517857"/>
              <a:gd name="connsiteY77" fmla="*/ 260108 h 996838"/>
              <a:gd name="connsiteX78" fmla="*/ 6374947 w 9517857"/>
              <a:gd name="connsiteY78" fmla="*/ 258281 h 996838"/>
              <a:gd name="connsiteX79" fmla="*/ 6448518 w 9517857"/>
              <a:gd name="connsiteY79" fmla="*/ 242860 h 996838"/>
              <a:gd name="connsiteX80" fmla="*/ 6544700 w 9517857"/>
              <a:gd name="connsiteY80" fmla="*/ 245643 h 996838"/>
              <a:gd name="connsiteX81" fmla="*/ 6648353 w 9517857"/>
              <a:gd name="connsiteY81" fmla="*/ 250732 h 996838"/>
              <a:gd name="connsiteX82" fmla="*/ 6736227 w 9517857"/>
              <a:gd name="connsiteY82" fmla="*/ 251698 h 996838"/>
              <a:gd name="connsiteX83" fmla="*/ 6977218 w 9517857"/>
              <a:gd name="connsiteY83" fmla="*/ 262771 h 996838"/>
              <a:gd name="connsiteX84" fmla="*/ 7065221 w 9517857"/>
              <a:gd name="connsiteY84" fmla="*/ 306013 h 996838"/>
              <a:gd name="connsiteX85" fmla="*/ 7358195 w 9517857"/>
              <a:gd name="connsiteY85" fmla="*/ 330222 h 996838"/>
              <a:gd name="connsiteX86" fmla="*/ 7565449 w 9517857"/>
              <a:gd name="connsiteY86" fmla="*/ 337432 h 996838"/>
              <a:gd name="connsiteX87" fmla="*/ 7599285 w 9517857"/>
              <a:gd name="connsiteY87" fmla="*/ 344503 h 996838"/>
              <a:gd name="connsiteX88" fmla="*/ 7644411 w 9517857"/>
              <a:gd name="connsiteY88" fmla="*/ 337468 h 996838"/>
              <a:gd name="connsiteX89" fmla="*/ 7825110 w 9517857"/>
              <a:gd name="connsiteY89" fmla="*/ 307591 h 996838"/>
              <a:gd name="connsiteX90" fmla="*/ 7965805 w 9517857"/>
              <a:gd name="connsiteY90" fmla="*/ 278837 h 996838"/>
              <a:gd name="connsiteX91" fmla="*/ 8147401 w 9517857"/>
              <a:gd name="connsiteY91" fmla="*/ 284099 h 996838"/>
              <a:gd name="connsiteX92" fmla="*/ 8256033 w 9517857"/>
              <a:gd name="connsiteY92" fmla="*/ 272195 h 996838"/>
              <a:gd name="connsiteX93" fmla="*/ 8410677 w 9517857"/>
              <a:gd name="connsiteY93" fmla="*/ 250649 h 996838"/>
              <a:gd name="connsiteX94" fmla="*/ 8617841 w 9517857"/>
              <a:gd name="connsiteY94" fmla="*/ 233649 h 996838"/>
              <a:gd name="connsiteX95" fmla="*/ 8715976 w 9517857"/>
              <a:gd name="connsiteY95" fmla="*/ 256856 h 996838"/>
              <a:gd name="connsiteX96" fmla="*/ 8778827 w 9517857"/>
              <a:gd name="connsiteY96" fmla="*/ 251418 h 996838"/>
              <a:gd name="connsiteX97" fmla="*/ 8840778 w 9517857"/>
              <a:gd name="connsiteY97" fmla="*/ 221631 h 996838"/>
              <a:gd name="connsiteX98" fmla="*/ 9010380 w 9517857"/>
              <a:gd name="connsiteY98" fmla="*/ 170373 h 996838"/>
              <a:gd name="connsiteX99" fmla="*/ 9110856 w 9517857"/>
              <a:gd name="connsiteY99" fmla="*/ 149479 h 996838"/>
              <a:gd name="connsiteX100" fmla="*/ 9268817 w 9517857"/>
              <a:gd name="connsiteY100" fmla="*/ 131564 h 996838"/>
              <a:gd name="connsiteX101" fmla="*/ 9316667 w 9517857"/>
              <a:gd name="connsiteY101" fmla="*/ 123529 h 996838"/>
              <a:gd name="connsiteX102" fmla="*/ 9428209 w 9517857"/>
              <a:gd name="connsiteY102" fmla="*/ 108405 h 996838"/>
              <a:gd name="connsiteX103" fmla="*/ 9517856 w 9517857"/>
              <a:gd name="connsiteY103" fmla="*/ 0 h 996838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48891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51428 w 9517857"/>
              <a:gd name="connsiteY47" fmla="*/ 361807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789062 w 9517857"/>
              <a:gd name="connsiteY62" fmla="*/ 241924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58195 w 9517857"/>
              <a:gd name="connsiteY85" fmla="*/ 251740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5 w 9517857"/>
              <a:gd name="connsiteY90" fmla="*/ 20035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48891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48891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727985 w 9517857"/>
              <a:gd name="connsiteY17" fmla="*/ 719826 h 918356"/>
              <a:gd name="connsiteX18" fmla="*/ 778982 w 9517857"/>
              <a:gd name="connsiteY18" fmla="*/ 710142 h 918356"/>
              <a:gd name="connsiteX19" fmla="*/ 849944 w 9517857"/>
              <a:gd name="connsiteY19" fmla="*/ 717987 h 918356"/>
              <a:gd name="connsiteX20" fmla="*/ 901402 w 9517857"/>
              <a:gd name="connsiteY20" fmla="*/ 729045 h 918356"/>
              <a:gd name="connsiteX21" fmla="*/ 930946 w 9517857"/>
              <a:gd name="connsiteY21" fmla="*/ 734046 h 918356"/>
              <a:gd name="connsiteX22" fmla="*/ 986250 w 9517857"/>
              <a:gd name="connsiteY22" fmla="*/ 713530 h 918356"/>
              <a:gd name="connsiteX23" fmla="*/ 1013752 w 9517857"/>
              <a:gd name="connsiteY23" fmla="*/ 713361 h 918356"/>
              <a:gd name="connsiteX24" fmla="*/ 1023734 w 9517857"/>
              <a:gd name="connsiteY24" fmla="*/ 718571 h 918356"/>
              <a:gd name="connsiteX25" fmla="*/ 1063207 w 9517857"/>
              <a:gd name="connsiteY25" fmla="*/ 715651 h 918356"/>
              <a:gd name="connsiteX26" fmla="*/ 1081980 w 9517857"/>
              <a:gd name="connsiteY26" fmla="*/ 738455 h 918356"/>
              <a:gd name="connsiteX27" fmla="*/ 1218120 w 9517857"/>
              <a:gd name="connsiteY27" fmla="*/ 713280 h 918356"/>
              <a:gd name="connsiteX28" fmla="*/ 1397459 w 9517857"/>
              <a:gd name="connsiteY28" fmla="*/ 691190 h 918356"/>
              <a:gd name="connsiteX29" fmla="*/ 1580688 w 9517857"/>
              <a:gd name="connsiteY29" fmla="*/ 693697 h 918356"/>
              <a:gd name="connsiteX30" fmla="*/ 1772334 w 9517857"/>
              <a:gd name="connsiteY30" fmla="*/ 710640 h 918356"/>
              <a:gd name="connsiteX31" fmla="*/ 2002561 w 9517857"/>
              <a:gd name="connsiteY31" fmla="*/ 659917 h 918356"/>
              <a:gd name="connsiteX32" fmla="*/ 2135144 w 9517857"/>
              <a:gd name="connsiteY32" fmla="*/ 636501 h 918356"/>
              <a:gd name="connsiteX33" fmla="*/ 2440292 w 9517857"/>
              <a:gd name="connsiteY33" fmla="*/ 593862 h 918356"/>
              <a:gd name="connsiteX34" fmla="*/ 2547829 w 9517857"/>
              <a:gd name="connsiteY34" fmla="*/ 566150 h 918356"/>
              <a:gd name="connsiteX35" fmla="*/ 2658055 w 9517857"/>
              <a:gd name="connsiteY35" fmla="*/ 578727 h 918356"/>
              <a:gd name="connsiteX36" fmla="*/ 2693698 w 9517857"/>
              <a:gd name="connsiteY36" fmla="*/ 560029 h 918356"/>
              <a:gd name="connsiteX37" fmla="*/ 2699673 w 9517857"/>
              <a:gd name="connsiteY37" fmla="*/ 556400 h 918356"/>
              <a:gd name="connsiteX38" fmla="*/ 2727306 w 9517857"/>
              <a:gd name="connsiteY38" fmla="*/ 550698 h 918356"/>
              <a:gd name="connsiteX39" fmla="*/ 2730451 w 9517857"/>
              <a:gd name="connsiteY39" fmla="*/ 538058 h 918356"/>
              <a:gd name="connsiteX40" fmla="*/ 2768713 w 9517857"/>
              <a:gd name="connsiteY40" fmla="*/ 521575 h 918356"/>
              <a:gd name="connsiteX41" fmla="*/ 2820868 w 9517857"/>
              <a:gd name="connsiteY41" fmla="*/ 514160 h 918356"/>
              <a:gd name="connsiteX42" fmla="*/ 3073635 w 9517857"/>
              <a:gd name="connsiteY42" fmla="*/ 491294 h 918356"/>
              <a:gd name="connsiteX43" fmla="*/ 3222071 w 9517857"/>
              <a:gd name="connsiteY43" fmla="*/ 470559 h 918356"/>
              <a:gd name="connsiteX44" fmla="*/ 3274069 w 9517857"/>
              <a:gd name="connsiteY44" fmla="*/ 451605 h 918356"/>
              <a:gd name="connsiteX45" fmla="*/ 3349632 w 9517857"/>
              <a:gd name="connsiteY45" fmla="*/ 432583 h 918356"/>
              <a:gd name="connsiteX46" fmla="*/ 3479593 w 9517857"/>
              <a:gd name="connsiteY46" fmla="*/ 390437 h 918356"/>
              <a:gd name="connsiteX47" fmla="*/ 3651428 w 9517857"/>
              <a:gd name="connsiteY47" fmla="*/ 361807 h 918356"/>
              <a:gd name="connsiteX48" fmla="*/ 3750023 w 9517857"/>
              <a:gd name="connsiteY48" fmla="*/ 370678 h 918356"/>
              <a:gd name="connsiteX49" fmla="*/ 3844133 w 9517857"/>
              <a:gd name="connsiteY49" fmla="*/ 360648 h 918356"/>
              <a:gd name="connsiteX50" fmla="*/ 3933803 w 9517857"/>
              <a:gd name="connsiteY50" fmla="*/ 357315 h 918356"/>
              <a:gd name="connsiteX51" fmla="*/ 4266740 w 9517857"/>
              <a:gd name="connsiteY51" fmla="*/ 361454 h 918356"/>
              <a:gd name="connsiteX52" fmla="*/ 4430770 w 9517857"/>
              <a:gd name="connsiteY52" fmla="*/ 342643 h 918356"/>
              <a:gd name="connsiteX53" fmla="*/ 4512664 w 9517857"/>
              <a:gd name="connsiteY53" fmla="*/ 319948 h 918356"/>
              <a:gd name="connsiteX54" fmla="*/ 4616423 w 9517857"/>
              <a:gd name="connsiteY54" fmla="*/ 290914 h 918356"/>
              <a:gd name="connsiteX55" fmla="*/ 4691675 w 9517857"/>
              <a:gd name="connsiteY55" fmla="*/ 254011 h 918356"/>
              <a:gd name="connsiteX56" fmla="*/ 4689051 w 9517857"/>
              <a:gd name="connsiteY56" fmla="*/ 250968 h 918356"/>
              <a:gd name="connsiteX57" fmla="*/ 4719994 w 9517857"/>
              <a:gd name="connsiteY57" fmla="*/ 245307 h 918356"/>
              <a:gd name="connsiteX58" fmla="*/ 4752894 w 9517857"/>
              <a:gd name="connsiteY58" fmla="*/ 239875 h 918356"/>
              <a:gd name="connsiteX59" fmla="*/ 4769329 w 9517857"/>
              <a:gd name="connsiteY59" fmla="*/ 233585 h 918356"/>
              <a:gd name="connsiteX60" fmla="*/ 4775634 w 9517857"/>
              <a:gd name="connsiteY60" fmla="*/ 234063 h 918356"/>
              <a:gd name="connsiteX61" fmla="*/ 4790452 w 9517857"/>
              <a:gd name="connsiteY61" fmla="*/ 233572 h 918356"/>
              <a:gd name="connsiteX62" fmla="*/ 4826683 w 9517857"/>
              <a:gd name="connsiteY62" fmla="*/ 163442 h 918356"/>
              <a:gd name="connsiteX63" fmla="*/ 4827826 w 9517857"/>
              <a:gd name="connsiteY63" fmla="*/ 246977 h 918356"/>
              <a:gd name="connsiteX64" fmla="*/ 4892569 w 9517857"/>
              <a:gd name="connsiteY64" fmla="*/ 249933 h 918356"/>
              <a:gd name="connsiteX65" fmla="*/ 4896611 w 9517857"/>
              <a:gd name="connsiteY65" fmla="*/ 240448 h 918356"/>
              <a:gd name="connsiteX66" fmla="*/ 4917286 w 9517857"/>
              <a:gd name="connsiteY66" fmla="*/ 243659 h 918356"/>
              <a:gd name="connsiteX67" fmla="*/ 4981173 w 9517857"/>
              <a:gd name="connsiteY67" fmla="*/ 247103 h 918356"/>
              <a:gd name="connsiteX68" fmla="*/ 5060397 w 9517857"/>
              <a:gd name="connsiteY68" fmla="*/ 263688 h 918356"/>
              <a:gd name="connsiteX69" fmla="*/ 5252996 w 9517857"/>
              <a:gd name="connsiteY69" fmla="*/ 270655 h 918356"/>
              <a:gd name="connsiteX70" fmla="*/ 5358056 w 9517857"/>
              <a:gd name="connsiteY70" fmla="*/ 247248 h 918356"/>
              <a:gd name="connsiteX71" fmla="*/ 5426496 w 9517857"/>
              <a:gd name="connsiteY71" fmla="*/ 235142 h 918356"/>
              <a:gd name="connsiteX72" fmla="*/ 5497161 w 9517857"/>
              <a:gd name="connsiteY72" fmla="*/ 228808 h 918356"/>
              <a:gd name="connsiteX73" fmla="*/ 5826043 w 9517857"/>
              <a:gd name="connsiteY73" fmla="*/ 148073 h 918356"/>
              <a:gd name="connsiteX74" fmla="*/ 6013415 w 9517857"/>
              <a:gd name="connsiteY74" fmla="*/ 137316 h 918356"/>
              <a:gd name="connsiteX75" fmla="*/ 6080994 w 9517857"/>
              <a:gd name="connsiteY75" fmla="*/ 142938 h 918356"/>
              <a:gd name="connsiteX76" fmla="*/ 6194152 w 9517857"/>
              <a:gd name="connsiteY76" fmla="*/ 151772 h 918356"/>
              <a:gd name="connsiteX77" fmla="*/ 6281379 w 9517857"/>
              <a:gd name="connsiteY77" fmla="*/ 181626 h 918356"/>
              <a:gd name="connsiteX78" fmla="*/ 6374947 w 9517857"/>
              <a:gd name="connsiteY78" fmla="*/ 179799 h 918356"/>
              <a:gd name="connsiteX79" fmla="*/ 6448518 w 9517857"/>
              <a:gd name="connsiteY79" fmla="*/ 164378 h 918356"/>
              <a:gd name="connsiteX80" fmla="*/ 6544700 w 9517857"/>
              <a:gd name="connsiteY80" fmla="*/ 167161 h 918356"/>
              <a:gd name="connsiteX81" fmla="*/ 6648353 w 9517857"/>
              <a:gd name="connsiteY81" fmla="*/ 172250 h 918356"/>
              <a:gd name="connsiteX82" fmla="*/ 6736227 w 9517857"/>
              <a:gd name="connsiteY82" fmla="*/ 173216 h 918356"/>
              <a:gd name="connsiteX83" fmla="*/ 6977218 w 9517857"/>
              <a:gd name="connsiteY83" fmla="*/ 184289 h 918356"/>
              <a:gd name="connsiteX84" fmla="*/ 7065221 w 9517857"/>
              <a:gd name="connsiteY84" fmla="*/ 227531 h 918356"/>
              <a:gd name="connsiteX85" fmla="*/ 7358195 w 9517857"/>
              <a:gd name="connsiteY85" fmla="*/ 251740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5 w 9517857"/>
              <a:gd name="connsiteY90" fmla="*/ 20035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488916 w 9517857"/>
              <a:gd name="connsiteY103" fmla="*/ 0 h 918356"/>
              <a:gd name="connsiteX0" fmla="*/ 4686423 w 9517857"/>
              <a:gd name="connsiteY0" fmla="*/ 249794 h 920231"/>
              <a:gd name="connsiteX1" fmla="*/ 4689051 w 9517857"/>
              <a:gd name="connsiteY1" fmla="*/ 252843 h 920231"/>
              <a:gd name="connsiteX2" fmla="*/ 4687244 w 9517857"/>
              <a:gd name="connsiteY2" fmla="*/ 253173 h 920231"/>
              <a:gd name="connsiteX3" fmla="*/ 4686423 w 9517857"/>
              <a:gd name="connsiteY3" fmla="*/ 249794 h 920231"/>
              <a:gd name="connsiteX4" fmla="*/ 4685225 w 9517857"/>
              <a:gd name="connsiteY4" fmla="*/ 248405 h 920231"/>
              <a:gd name="connsiteX5" fmla="*/ 4686133 w 9517857"/>
              <a:gd name="connsiteY5" fmla="*/ 248602 h 920231"/>
              <a:gd name="connsiteX6" fmla="*/ 4686423 w 9517857"/>
              <a:gd name="connsiteY6" fmla="*/ 249794 h 920231"/>
              <a:gd name="connsiteX7" fmla="*/ 4685225 w 9517857"/>
              <a:gd name="connsiteY7" fmla="*/ 248405 h 920231"/>
              <a:gd name="connsiteX8" fmla="*/ 9488916 w 9517857"/>
              <a:gd name="connsiteY8" fmla="*/ 1875 h 920231"/>
              <a:gd name="connsiteX9" fmla="*/ 9517857 w 9517857"/>
              <a:gd name="connsiteY9" fmla="*/ 1887 h 920231"/>
              <a:gd name="connsiteX10" fmla="*/ 9517857 w 9517857"/>
              <a:gd name="connsiteY10" fmla="*/ 920231 h 920231"/>
              <a:gd name="connsiteX11" fmla="*/ 14604 w 9517857"/>
              <a:gd name="connsiteY11" fmla="*/ 920231 h 920231"/>
              <a:gd name="connsiteX12" fmla="*/ 12841 w 9517857"/>
              <a:gd name="connsiteY12" fmla="*/ 919638 h 920231"/>
              <a:gd name="connsiteX13" fmla="*/ 93 w 9517857"/>
              <a:gd name="connsiteY13" fmla="*/ 914346 h 920231"/>
              <a:gd name="connsiteX14" fmla="*/ 58674 w 9517857"/>
              <a:gd name="connsiteY14" fmla="*/ 892197 h 920231"/>
              <a:gd name="connsiteX15" fmla="*/ 275005 w 9517857"/>
              <a:gd name="connsiteY15" fmla="*/ 809104 h 920231"/>
              <a:gd name="connsiteX16" fmla="*/ 587824 w 9517857"/>
              <a:gd name="connsiteY16" fmla="*/ 800070 h 920231"/>
              <a:gd name="connsiteX17" fmla="*/ 727985 w 9517857"/>
              <a:gd name="connsiteY17" fmla="*/ 721701 h 920231"/>
              <a:gd name="connsiteX18" fmla="*/ 778982 w 9517857"/>
              <a:gd name="connsiteY18" fmla="*/ 712017 h 920231"/>
              <a:gd name="connsiteX19" fmla="*/ 849944 w 9517857"/>
              <a:gd name="connsiteY19" fmla="*/ 719862 h 920231"/>
              <a:gd name="connsiteX20" fmla="*/ 901402 w 9517857"/>
              <a:gd name="connsiteY20" fmla="*/ 730920 h 920231"/>
              <a:gd name="connsiteX21" fmla="*/ 930946 w 9517857"/>
              <a:gd name="connsiteY21" fmla="*/ 735921 h 920231"/>
              <a:gd name="connsiteX22" fmla="*/ 986250 w 9517857"/>
              <a:gd name="connsiteY22" fmla="*/ 715405 h 920231"/>
              <a:gd name="connsiteX23" fmla="*/ 1013752 w 9517857"/>
              <a:gd name="connsiteY23" fmla="*/ 715236 h 920231"/>
              <a:gd name="connsiteX24" fmla="*/ 1023734 w 9517857"/>
              <a:gd name="connsiteY24" fmla="*/ 720446 h 920231"/>
              <a:gd name="connsiteX25" fmla="*/ 1063207 w 9517857"/>
              <a:gd name="connsiteY25" fmla="*/ 717526 h 920231"/>
              <a:gd name="connsiteX26" fmla="*/ 1081980 w 9517857"/>
              <a:gd name="connsiteY26" fmla="*/ 740330 h 920231"/>
              <a:gd name="connsiteX27" fmla="*/ 1218120 w 9517857"/>
              <a:gd name="connsiteY27" fmla="*/ 715155 h 920231"/>
              <a:gd name="connsiteX28" fmla="*/ 1397459 w 9517857"/>
              <a:gd name="connsiteY28" fmla="*/ 693065 h 920231"/>
              <a:gd name="connsiteX29" fmla="*/ 1580688 w 9517857"/>
              <a:gd name="connsiteY29" fmla="*/ 695572 h 920231"/>
              <a:gd name="connsiteX30" fmla="*/ 1772334 w 9517857"/>
              <a:gd name="connsiteY30" fmla="*/ 712515 h 920231"/>
              <a:gd name="connsiteX31" fmla="*/ 2002561 w 9517857"/>
              <a:gd name="connsiteY31" fmla="*/ 661792 h 920231"/>
              <a:gd name="connsiteX32" fmla="*/ 2135144 w 9517857"/>
              <a:gd name="connsiteY32" fmla="*/ 638376 h 920231"/>
              <a:gd name="connsiteX33" fmla="*/ 2440292 w 9517857"/>
              <a:gd name="connsiteY33" fmla="*/ 595737 h 920231"/>
              <a:gd name="connsiteX34" fmla="*/ 2547829 w 9517857"/>
              <a:gd name="connsiteY34" fmla="*/ 568025 h 920231"/>
              <a:gd name="connsiteX35" fmla="*/ 2658055 w 9517857"/>
              <a:gd name="connsiteY35" fmla="*/ 580602 h 920231"/>
              <a:gd name="connsiteX36" fmla="*/ 2693698 w 9517857"/>
              <a:gd name="connsiteY36" fmla="*/ 561904 h 920231"/>
              <a:gd name="connsiteX37" fmla="*/ 2699673 w 9517857"/>
              <a:gd name="connsiteY37" fmla="*/ 558275 h 920231"/>
              <a:gd name="connsiteX38" fmla="*/ 2727306 w 9517857"/>
              <a:gd name="connsiteY38" fmla="*/ 552573 h 920231"/>
              <a:gd name="connsiteX39" fmla="*/ 2730451 w 9517857"/>
              <a:gd name="connsiteY39" fmla="*/ 539933 h 920231"/>
              <a:gd name="connsiteX40" fmla="*/ 2768713 w 9517857"/>
              <a:gd name="connsiteY40" fmla="*/ 523450 h 920231"/>
              <a:gd name="connsiteX41" fmla="*/ 2820868 w 9517857"/>
              <a:gd name="connsiteY41" fmla="*/ 516035 h 920231"/>
              <a:gd name="connsiteX42" fmla="*/ 3073635 w 9517857"/>
              <a:gd name="connsiteY42" fmla="*/ 493169 h 920231"/>
              <a:gd name="connsiteX43" fmla="*/ 3222071 w 9517857"/>
              <a:gd name="connsiteY43" fmla="*/ 472434 h 920231"/>
              <a:gd name="connsiteX44" fmla="*/ 3274069 w 9517857"/>
              <a:gd name="connsiteY44" fmla="*/ 453480 h 920231"/>
              <a:gd name="connsiteX45" fmla="*/ 3349632 w 9517857"/>
              <a:gd name="connsiteY45" fmla="*/ 434458 h 920231"/>
              <a:gd name="connsiteX46" fmla="*/ 3479593 w 9517857"/>
              <a:gd name="connsiteY46" fmla="*/ 392312 h 920231"/>
              <a:gd name="connsiteX47" fmla="*/ 3651428 w 9517857"/>
              <a:gd name="connsiteY47" fmla="*/ 363682 h 920231"/>
              <a:gd name="connsiteX48" fmla="*/ 3750023 w 9517857"/>
              <a:gd name="connsiteY48" fmla="*/ 372553 h 920231"/>
              <a:gd name="connsiteX49" fmla="*/ 3844133 w 9517857"/>
              <a:gd name="connsiteY49" fmla="*/ 362523 h 920231"/>
              <a:gd name="connsiteX50" fmla="*/ 3933803 w 9517857"/>
              <a:gd name="connsiteY50" fmla="*/ 359190 h 920231"/>
              <a:gd name="connsiteX51" fmla="*/ 4266740 w 9517857"/>
              <a:gd name="connsiteY51" fmla="*/ 363329 h 920231"/>
              <a:gd name="connsiteX52" fmla="*/ 4430770 w 9517857"/>
              <a:gd name="connsiteY52" fmla="*/ 344518 h 920231"/>
              <a:gd name="connsiteX53" fmla="*/ 4512664 w 9517857"/>
              <a:gd name="connsiteY53" fmla="*/ 321823 h 920231"/>
              <a:gd name="connsiteX54" fmla="*/ 4616423 w 9517857"/>
              <a:gd name="connsiteY54" fmla="*/ 292789 h 920231"/>
              <a:gd name="connsiteX55" fmla="*/ 4691675 w 9517857"/>
              <a:gd name="connsiteY55" fmla="*/ 255886 h 920231"/>
              <a:gd name="connsiteX56" fmla="*/ 4689051 w 9517857"/>
              <a:gd name="connsiteY56" fmla="*/ 252843 h 920231"/>
              <a:gd name="connsiteX57" fmla="*/ 4719994 w 9517857"/>
              <a:gd name="connsiteY57" fmla="*/ 247182 h 920231"/>
              <a:gd name="connsiteX58" fmla="*/ 4752894 w 9517857"/>
              <a:gd name="connsiteY58" fmla="*/ 241750 h 920231"/>
              <a:gd name="connsiteX59" fmla="*/ 4769329 w 9517857"/>
              <a:gd name="connsiteY59" fmla="*/ 235460 h 920231"/>
              <a:gd name="connsiteX60" fmla="*/ 4775634 w 9517857"/>
              <a:gd name="connsiteY60" fmla="*/ 235938 h 920231"/>
              <a:gd name="connsiteX61" fmla="*/ 4807816 w 9517857"/>
              <a:gd name="connsiteY61" fmla="*/ 0 h 920231"/>
              <a:gd name="connsiteX62" fmla="*/ 4826683 w 9517857"/>
              <a:gd name="connsiteY62" fmla="*/ 165317 h 920231"/>
              <a:gd name="connsiteX63" fmla="*/ 4827826 w 9517857"/>
              <a:gd name="connsiteY63" fmla="*/ 248852 h 920231"/>
              <a:gd name="connsiteX64" fmla="*/ 4892569 w 9517857"/>
              <a:gd name="connsiteY64" fmla="*/ 251808 h 920231"/>
              <a:gd name="connsiteX65" fmla="*/ 4896611 w 9517857"/>
              <a:gd name="connsiteY65" fmla="*/ 242323 h 920231"/>
              <a:gd name="connsiteX66" fmla="*/ 4917286 w 9517857"/>
              <a:gd name="connsiteY66" fmla="*/ 245534 h 920231"/>
              <a:gd name="connsiteX67" fmla="*/ 4981173 w 9517857"/>
              <a:gd name="connsiteY67" fmla="*/ 248978 h 920231"/>
              <a:gd name="connsiteX68" fmla="*/ 5060397 w 9517857"/>
              <a:gd name="connsiteY68" fmla="*/ 265563 h 920231"/>
              <a:gd name="connsiteX69" fmla="*/ 5252996 w 9517857"/>
              <a:gd name="connsiteY69" fmla="*/ 272530 h 920231"/>
              <a:gd name="connsiteX70" fmla="*/ 5358056 w 9517857"/>
              <a:gd name="connsiteY70" fmla="*/ 249123 h 920231"/>
              <a:gd name="connsiteX71" fmla="*/ 5426496 w 9517857"/>
              <a:gd name="connsiteY71" fmla="*/ 237017 h 920231"/>
              <a:gd name="connsiteX72" fmla="*/ 5497161 w 9517857"/>
              <a:gd name="connsiteY72" fmla="*/ 230683 h 920231"/>
              <a:gd name="connsiteX73" fmla="*/ 5826043 w 9517857"/>
              <a:gd name="connsiteY73" fmla="*/ 149948 h 920231"/>
              <a:gd name="connsiteX74" fmla="*/ 6013415 w 9517857"/>
              <a:gd name="connsiteY74" fmla="*/ 139191 h 920231"/>
              <a:gd name="connsiteX75" fmla="*/ 6080994 w 9517857"/>
              <a:gd name="connsiteY75" fmla="*/ 144813 h 920231"/>
              <a:gd name="connsiteX76" fmla="*/ 6194152 w 9517857"/>
              <a:gd name="connsiteY76" fmla="*/ 153647 h 920231"/>
              <a:gd name="connsiteX77" fmla="*/ 6281379 w 9517857"/>
              <a:gd name="connsiteY77" fmla="*/ 183501 h 920231"/>
              <a:gd name="connsiteX78" fmla="*/ 6374947 w 9517857"/>
              <a:gd name="connsiteY78" fmla="*/ 181674 h 920231"/>
              <a:gd name="connsiteX79" fmla="*/ 6448518 w 9517857"/>
              <a:gd name="connsiteY79" fmla="*/ 166253 h 920231"/>
              <a:gd name="connsiteX80" fmla="*/ 6544700 w 9517857"/>
              <a:gd name="connsiteY80" fmla="*/ 169036 h 920231"/>
              <a:gd name="connsiteX81" fmla="*/ 6648353 w 9517857"/>
              <a:gd name="connsiteY81" fmla="*/ 174125 h 920231"/>
              <a:gd name="connsiteX82" fmla="*/ 6736227 w 9517857"/>
              <a:gd name="connsiteY82" fmla="*/ 175091 h 920231"/>
              <a:gd name="connsiteX83" fmla="*/ 6977218 w 9517857"/>
              <a:gd name="connsiteY83" fmla="*/ 186164 h 920231"/>
              <a:gd name="connsiteX84" fmla="*/ 7065221 w 9517857"/>
              <a:gd name="connsiteY84" fmla="*/ 229406 h 920231"/>
              <a:gd name="connsiteX85" fmla="*/ 7358195 w 9517857"/>
              <a:gd name="connsiteY85" fmla="*/ 253615 h 920231"/>
              <a:gd name="connsiteX86" fmla="*/ 7565449 w 9517857"/>
              <a:gd name="connsiteY86" fmla="*/ 260825 h 920231"/>
              <a:gd name="connsiteX87" fmla="*/ 7599285 w 9517857"/>
              <a:gd name="connsiteY87" fmla="*/ 267896 h 920231"/>
              <a:gd name="connsiteX88" fmla="*/ 7644411 w 9517857"/>
              <a:gd name="connsiteY88" fmla="*/ 260861 h 920231"/>
              <a:gd name="connsiteX89" fmla="*/ 7825110 w 9517857"/>
              <a:gd name="connsiteY89" fmla="*/ 230984 h 920231"/>
              <a:gd name="connsiteX90" fmla="*/ 7965805 w 9517857"/>
              <a:gd name="connsiteY90" fmla="*/ 202230 h 920231"/>
              <a:gd name="connsiteX91" fmla="*/ 8147401 w 9517857"/>
              <a:gd name="connsiteY91" fmla="*/ 207492 h 920231"/>
              <a:gd name="connsiteX92" fmla="*/ 8256033 w 9517857"/>
              <a:gd name="connsiteY92" fmla="*/ 195588 h 920231"/>
              <a:gd name="connsiteX93" fmla="*/ 8410677 w 9517857"/>
              <a:gd name="connsiteY93" fmla="*/ 174042 h 920231"/>
              <a:gd name="connsiteX94" fmla="*/ 8617841 w 9517857"/>
              <a:gd name="connsiteY94" fmla="*/ 157042 h 920231"/>
              <a:gd name="connsiteX95" fmla="*/ 8715976 w 9517857"/>
              <a:gd name="connsiteY95" fmla="*/ 180249 h 920231"/>
              <a:gd name="connsiteX96" fmla="*/ 8778827 w 9517857"/>
              <a:gd name="connsiteY96" fmla="*/ 174811 h 920231"/>
              <a:gd name="connsiteX97" fmla="*/ 8840778 w 9517857"/>
              <a:gd name="connsiteY97" fmla="*/ 145024 h 920231"/>
              <a:gd name="connsiteX98" fmla="*/ 9010380 w 9517857"/>
              <a:gd name="connsiteY98" fmla="*/ 93766 h 920231"/>
              <a:gd name="connsiteX99" fmla="*/ 9110856 w 9517857"/>
              <a:gd name="connsiteY99" fmla="*/ 72872 h 920231"/>
              <a:gd name="connsiteX100" fmla="*/ 9268817 w 9517857"/>
              <a:gd name="connsiteY100" fmla="*/ 54957 h 920231"/>
              <a:gd name="connsiteX101" fmla="*/ 9316667 w 9517857"/>
              <a:gd name="connsiteY101" fmla="*/ 46922 h 920231"/>
              <a:gd name="connsiteX102" fmla="*/ 9428209 w 9517857"/>
              <a:gd name="connsiteY102" fmla="*/ 31798 h 920231"/>
              <a:gd name="connsiteX103" fmla="*/ 9488916 w 9517857"/>
              <a:gd name="connsiteY103" fmla="*/ 1875 h 920231"/>
              <a:gd name="connsiteX0" fmla="*/ 4686423 w 9517857"/>
              <a:gd name="connsiteY0" fmla="*/ 249794 h 920231"/>
              <a:gd name="connsiteX1" fmla="*/ 4689051 w 9517857"/>
              <a:gd name="connsiteY1" fmla="*/ 252843 h 920231"/>
              <a:gd name="connsiteX2" fmla="*/ 4687244 w 9517857"/>
              <a:gd name="connsiteY2" fmla="*/ 253173 h 920231"/>
              <a:gd name="connsiteX3" fmla="*/ 4686423 w 9517857"/>
              <a:gd name="connsiteY3" fmla="*/ 249794 h 920231"/>
              <a:gd name="connsiteX4" fmla="*/ 4685225 w 9517857"/>
              <a:gd name="connsiteY4" fmla="*/ 248405 h 920231"/>
              <a:gd name="connsiteX5" fmla="*/ 4686133 w 9517857"/>
              <a:gd name="connsiteY5" fmla="*/ 248602 h 920231"/>
              <a:gd name="connsiteX6" fmla="*/ 4686423 w 9517857"/>
              <a:gd name="connsiteY6" fmla="*/ 249794 h 920231"/>
              <a:gd name="connsiteX7" fmla="*/ 4685225 w 9517857"/>
              <a:gd name="connsiteY7" fmla="*/ 248405 h 920231"/>
              <a:gd name="connsiteX8" fmla="*/ 9488916 w 9517857"/>
              <a:gd name="connsiteY8" fmla="*/ 1875 h 920231"/>
              <a:gd name="connsiteX9" fmla="*/ 9517857 w 9517857"/>
              <a:gd name="connsiteY9" fmla="*/ 1887 h 920231"/>
              <a:gd name="connsiteX10" fmla="*/ 9517857 w 9517857"/>
              <a:gd name="connsiteY10" fmla="*/ 920231 h 920231"/>
              <a:gd name="connsiteX11" fmla="*/ 14604 w 9517857"/>
              <a:gd name="connsiteY11" fmla="*/ 920231 h 920231"/>
              <a:gd name="connsiteX12" fmla="*/ 12841 w 9517857"/>
              <a:gd name="connsiteY12" fmla="*/ 919638 h 920231"/>
              <a:gd name="connsiteX13" fmla="*/ 93 w 9517857"/>
              <a:gd name="connsiteY13" fmla="*/ 914346 h 920231"/>
              <a:gd name="connsiteX14" fmla="*/ 58674 w 9517857"/>
              <a:gd name="connsiteY14" fmla="*/ 892197 h 920231"/>
              <a:gd name="connsiteX15" fmla="*/ 275005 w 9517857"/>
              <a:gd name="connsiteY15" fmla="*/ 809104 h 920231"/>
              <a:gd name="connsiteX16" fmla="*/ 587824 w 9517857"/>
              <a:gd name="connsiteY16" fmla="*/ 800070 h 920231"/>
              <a:gd name="connsiteX17" fmla="*/ 727985 w 9517857"/>
              <a:gd name="connsiteY17" fmla="*/ 721701 h 920231"/>
              <a:gd name="connsiteX18" fmla="*/ 778982 w 9517857"/>
              <a:gd name="connsiteY18" fmla="*/ 712017 h 920231"/>
              <a:gd name="connsiteX19" fmla="*/ 849944 w 9517857"/>
              <a:gd name="connsiteY19" fmla="*/ 719862 h 920231"/>
              <a:gd name="connsiteX20" fmla="*/ 901402 w 9517857"/>
              <a:gd name="connsiteY20" fmla="*/ 730920 h 920231"/>
              <a:gd name="connsiteX21" fmla="*/ 930946 w 9517857"/>
              <a:gd name="connsiteY21" fmla="*/ 735921 h 920231"/>
              <a:gd name="connsiteX22" fmla="*/ 986250 w 9517857"/>
              <a:gd name="connsiteY22" fmla="*/ 715405 h 920231"/>
              <a:gd name="connsiteX23" fmla="*/ 1013752 w 9517857"/>
              <a:gd name="connsiteY23" fmla="*/ 715236 h 920231"/>
              <a:gd name="connsiteX24" fmla="*/ 1023734 w 9517857"/>
              <a:gd name="connsiteY24" fmla="*/ 720446 h 920231"/>
              <a:gd name="connsiteX25" fmla="*/ 1063207 w 9517857"/>
              <a:gd name="connsiteY25" fmla="*/ 717526 h 920231"/>
              <a:gd name="connsiteX26" fmla="*/ 1081980 w 9517857"/>
              <a:gd name="connsiteY26" fmla="*/ 740330 h 920231"/>
              <a:gd name="connsiteX27" fmla="*/ 1218120 w 9517857"/>
              <a:gd name="connsiteY27" fmla="*/ 715155 h 920231"/>
              <a:gd name="connsiteX28" fmla="*/ 1397459 w 9517857"/>
              <a:gd name="connsiteY28" fmla="*/ 693065 h 920231"/>
              <a:gd name="connsiteX29" fmla="*/ 1580688 w 9517857"/>
              <a:gd name="connsiteY29" fmla="*/ 695572 h 920231"/>
              <a:gd name="connsiteX30" fmla="*/ 1772334 w 9517857"/>
              <a:gd name="connsiteY30" fmla="*/ 712515 h 920231"/>
              <a:gd name="connsiteX31" fmla="*/ 2002561 w 9517857"/>
              <a:gd name="connsiteY31" fmla="*/ 661792 h 920231"/>
              <a:gd name="connsiteX32" fmla="*/ 2135144 w 9517857"/>
              <a:gd name="connsiteY32" fmla="*/ 638376 h 920231"/>
              <a:gd name="connsiteX33" fmla="*/ 2440292 w 9517857"/>
              <a:gd name="connsiteY33" fmla="*/ 595737 h 920231"/>
              <a:gd name="connsiteX34" fmla="*/ 2547829 w 9517857"/>
              <a:gd name="connsiteY34" fmla="*/ 568025 h 920231"/>
              <a:gd name="connsiteX35" fmla="*/ 2658055 w 9517857"/>
              <a:gd name="connsiteY35" fmla="*/ 580602 h 920231"/>
              <a:gd name="connsiteX36" fmla="*/ 2693698 w 9517857"/>
              <a:gd name="connsiteY36" fmla="*/ 561904 h 920231"/>
              <a:gd name="connsiteX37" fmla="*/ 2699673 w 9517857"/>
              <a:gd name="connsiteY37" fmla="*/ 558275 h 920231"/>
              <a:gd name="connsiteX38" fmla="*/ 2727306 w 9517857"/>
              <a:gd name="connsiteY38" fmla="*/ 552573 h 920231"/>
              <a:gd name="connsiteX39" fmla="*/ 2730451 w 9517857"/>
              <a:gd name="connsiteY39" fmla="*/ 539933 h 920231"/>
              <a:gd name="connsiteX40" fmla="*/ 2768713 w 9517857"/>
              <a:gd name="connsiteY40" fmla="*/ 523450 h 920231"/>
              <a:gd name="connsiteX41" fmla="*/ 2820868 w 9517857"/>
              <a:gd name="connsiteY41" fmla="*/ 516035 h 920231"/>
              <a:gd name="connsiteX42" fmla="*/ 3073635 w 9517857"/>
              <a:gd name="connsiteY42" fmla="*/ 493169 h 920231"/>
              <a:gd name="connsiteX43" fmla="*/ 3222071 w 9517857"/>
              <a:gd name="connsiteY43" fmla="*/ 472434 h 920231"/>
              <a:gd name="connsiteX44" fmla="*/ 3274069 w 9517857"/>
              <a:gd name="connsiteY44" fmla="*/ 453480 h 920231"/>
              <a:gd name="connsiteX45" fmla="*/ 3349632 w 9517857"/>
              <a:gd name="connsiteY45" fmla="*/ 434458 h 920231"/>
              <a:gd name="connsiteX46" fmla="*/ 3479593 w 9517857"/>
              <a:gd name="connsiteY46" fmla="*/ 392312 h 920231"/>
              <a:gd name="connsiteX47" fmla="*/ 3651428 w 9517857"/>
              <a:gd name="connsiteY47" fmla="*/ 363682 h 920231"/>
              <a:gd name="connsiteX48" fmla="*/ 3750023 w 9517857"/>
              <a:gd name="connsiteY48" fmla="*/ 372553 h 920231"/>
              <a:gd name="connsiteX49" fmla="*/ 3844133 w 9517857"/>
              <a:gd name="connsiteY49" fmla="*/ 362523 h 920231"/>
              <a:gd name="connsiteX50" fmla="*/ 3933803 w 9517857"/>
              <a:gd name="connsiteY50" fmla="*/ 359190 h 920231"/>
              <a:gd name="connsiteX51" fmla="*/ 4266740 w 9517857"/>
              <a:gd name="connsiteY51" fmla="*/ 363329 h 920231"/>
              <a:gd name="connsiteX52" fmla="*/ 4430770 w 9517857"/>
              <a:gd name="connsiteY52" fmla="*/ 344518 h 920231"/>
              <a:gd name="connsiteX53" fmla="*/ 4512664 w 9517857"/>
              <a:gd name="connsiteY53" fmla="*/ 321823 h 920231"/>
              <a:gd name="connsiteX54" fmla="*/ 4616423 w 9517857"/>
              <a:gd name="connsiteY54" fmla="*/ 292789 h 920231"/>
              <a:gd name="connsiteX55" fmla="*/ 4691675 w 9517857"/>
              <a:gd name="connsiteY55" fmla="*/ 255886 h 920231"/>
              <a:gd name="connsiteX56" fmla="*/ 4689051 w 9517857"/>
              <a:gd name="connsiteY56" fmla="*/ 252843 h 920231"/>
              <a:gd name="connsiteX57" fmla="*/ 4719994 w 9517857"/>
              <a:gd name="connsiteY57" fmla="*/ 247182 h 920231"/>
              <a:gd name="connsiteX58" fmla="*/ 4752894 w 9517857"/>
              <a:gd name="connsiteY58" fmla="*/ 241750 h 920231"/>
              <a:gd name="connsiteX59" fmla="*/ 4769329 w 9517857"/>
              <a:gd name="connsiteY59" fmla="*/ 235460 h 920231"/>
              <a:gd name="connsiteX60" fmla="*/ 4807816 w 9517857"/>
              <a:gd name="connsiteY60" fmla="*/ 0 h 920231"/>
              <a:gd name="connsiteX61" fmla="*/ 4826683 w 9517857"/>
              <a:gd name="connsiteY61" fmla="*/ 165317 h 920231"/>
              <a:gd name="connsiteX62" fmla="*/ 4827826 w 9517857"/>
              <a:gd name="connsiteY62" fmla="*/ 248852 h 920231"/>
              <a:gd name="connsiteX63" fmla="*/ 4892569 w 9517857"/>
              <a:gd name="connsiteY63" fmla="*/ 251808 h 920231"/>
              <a:gd name="connsiteX64" fmla="*/ 4896611 w 9517857"/>
              <a:gd name="connsiteY64" fmla="*/ 242323 h 920231"/>
              <a:gd name="connsiteX65" fmla="*/ 4917286 w 9517857"/>
              <a:gd name="connsiteY65" fmla="*/ 245534 h 920231"/>
              <a:gd name="connsiteX66" fmla="*/ 4981173 w 9517857"/>
              <a:gd name="connsiteY66" fmla="*/ 248978 h 920231"/>
              <a:gd name="connsiteX67" fmla="*/ 5060397 w 9517857"/>
              <a:gd name="connsiteY67" fmla="*/ 265563 h 920231"/>
              <a:gd name="connsiteX68" fmla="*/ 5252996 w 9517857"/>
              <a:gd name="connsiteY68" fmla="*/ 272530 h 920231"/>
              <a:gd name="connsiteX69" fmla="*/ 5358056 w 9517857"/>
              <a:gd name="connsiteY69" fmla="*/ 249123 h 920231"/>
              <a:gd name="connsiteX70" fmla="*/ 5426496 w 9517857"/>
              <a:gd name="connsiteY70" fmla="*/ 237017 h 920231"/>
              <a:gd name="connsiteX71" fmla="*/ 5497161 w 9517857"/>
              <a:gd name="connsiteY71" fmla="*/ 230683 h 920231"/>
              <a:gd name="connsiteX72" fmla="*/ 5826043 w 9517857"/>
              <a:gd name="connsiteY72" fmla="*/ 149948 h 920231"/>
              <a:gd name="connsiteX73" fmla="*/ 6013415 w 9517857"/>
              <a:gd name="connsiteY73" fmla="*/ 139191 h 920231"/>
              <a:gd name="connsiteX74" fmla="*/ 6080994 w 9517857"/>
              <a:gd name="connsiteY74" fmla="*/ 144813 h 920231"/>
              <a:gd name="connsiteX75" fmla="*/ 6194152 w 9517857"/>
              <a:gd name="connsiteY75" fmla="*/ 153647 h 920231"/>
              <a:gd name="connsiteX76" fmla="*/ 6281379 w 9517857"/>
              <a:gd name="connsiteY76" fmla="*/ 183501 h 920231"/>
              <a:gd name="connsiteX77" fmla="*/ 6374947 w 9517857"/>
              <a:gd name="connsiteY77" fmla="*/ 181674 h 920231"/>
              <a:gd name="connsiteX78" fmla="*/ 6448518 w 9517857"/>
              <a:gd name="connsiteY78" fmla="*/ 166253 h 920231"/>
              <a:gd name="connsiteX79" fmla="*/ 6544700 w 9517857"/>
              <a:gd name="connsiteY79" fmla="*/ 169036 h 920231"/>
              <a:gd name="connsiteX80" fmla="*/ 6648353 w 9517857"/>
              <a:gd name="connsiteY80" fmla="*/ 174125 h 920231"/>
              <a:gd name="connsiteX81" fmla="*/ 6736227 w 9517857"/>
              <a:gd name="connsiteY81" fmla="*/ 175091 h 920231"/>
              <a:gd name="connsiteX82" fmla="*/ 6977218 w 9517857"/>
              <a:gd name="connsiteY82" fmla="*/ 186164 h 920231"/>
              <a:gd name="connsiteX83" fmla="*/ 7065221 w 9517857"/>
              <a:gd name="connsiteY83" fmla="*/ 229406 h 920231"/>
              <a:gd name="connsiteX84" fmla="*/ 7358195 w 9517857"/>
              <a:gd name="connsiteY84" fmla="*/ 253615 h 920231"/>
              <a:gd name="connsiteX85" fmla="*/ 7565449 w 9517857"/>
              <a:gd name="connsiteY85" fmla="*/ 260825 h 920231"/>
              <a:gd name="connsiteX86" fmla="*/ 7599285 w 9517857"/>
              <a:gd name="connsiteY86" fmla="*/ 267896 h 920231"/>
              <a:gd name="connsiteX87" fmla="*/ 7644411 w 9517857"/>
              <a:gd name="connsiteY87" fmla="*/ 260861 h 920231"/>
              <a:gd name="connsiteX88" fmla="*/ 7825110 w 9517857"/>
              <a:gd name="connsiteY88" fmla="*/ 230984 h 920231"/>
              <a:gd name="connsiteX89" fmla="*/ 7965805 w 9517857"/>
              <a:gd name="connsiteY89" fmla="*/ 202230 h 920231"/>
              <a:gd name="connsiteX90" fmla="*/ 8147401 w 9517857"/>
              <a:gd name="connsiteY90" fmla="*/ 207492 h 920231"/>
              <a:gd name="connsiteX91" fmla="*/ 8256033 w 9517857"/>
              <a:gd name="connsiteY91" fmla="*/ 195588 h 920231"/>
              <a:gd name="connsiteX92" fmla="*/ 8410677 w 9517857"/>
              <a:gd name="connsiteY92" fmla="*/ 174042 h 920231"/>
              <a:gd name="connsiteX93" fmla="*/ 8617841 w 9517857"/>
              <a:gd name="connsiteY93" fmla="*/ 157042 h 920231"/>
              <a:gd name="connsiteX94" fmla="*/ 8715976 w 9517857"/>
              <a:gd name="connsiteY94" fmla="*/ 180249 h 920231"/>
              <a:gd name="connsiteX95" fmla="*/ 8778827 w 9517857"/>
              <a:gd name="connsiteY95" fmla="*/ 174811 h 920231"/>
              <a:gd name="connsiteX96" fmla="*/ 8840778 w 9517857"/>
              <a:gd name="connsiteY96" fmla="*/ 145024 h 920231"/>
              <a:gd name="connsiteX97" fmla="*/ 9010380 w 9517857"/>
              <a:gd name="connsiteY97" fmla="*/ 93766 h 920231"/>
              <a:gd name="connsiteX98" fmla="*/ 9110856 w 9517857"/>
              <a:gd name="connsiteY98" fmla="*/ 72872 h 920231"/>
              <a:gd name="connsiteX99" fmla="*/ 9268817 w 9517857"/>
              <a:gd name="connsiteY99" fmla="*/ 54957 h 920231"/>
              <a:gd name="connsiteX100" fmla="*/ 9316667 w 9517857"/>
              <a:gd name="connsiteY100" fmla="*/ 46922 h 920231"/>
              <a:gd name="connsiteX101" fmla="*/ 9428209 w 9517857"/>
              <a:gd name="connsiteY101" fmla="*/ 31798 h 920231"/>
              <a:gd name="connsiteX102" fmla="*/ 9488916 w 9517857"/>
              <a:gd name="connsiteY102" fmla="*/ 1875 h 920231"/>
              <a:gd name="connsiteX0" fmla="*/ 4686423 w 9517857"/>
              <a:gd name="connsiteY0" fmla="*/ 249794 h 920231"/>
              <a:gd name="connsiteX1" fmla="*/ 4689051 w 9517857"/>
              <a:gd name="connsiteY1" fmla="*/ 252843 h 920231"/>
              <a:gd name="connsiteX2" fmla="*/ 4687244 w 9517857"/>
              <a:gd name="connsiteY2" fmla="*/ 253173 h 920231"/>
              <a:gd name="connsiteX3" fmla="*/ 4686423 w 9517857"/>
              <a:gd name="connsiteY3" fmla="*/ 249794 h 920231"/>
              <a:gd name="connsiteX4" fmla="*/ 4685225 w 9517857"/>
              <a:gd name="connsiteY4" fmla="*/ 248405 h 920231"/>
              <a:gd name="connsiteX5" fmla="*/ 4686133 w 9517857"/>
              <a:gd name="connsiteY5" fmla="*/ 248602 h 920231"/>
              <a:gd name="connsiteX6" fmla="*/ 4686423 w 9517857"/>
              <a:gd name="connsiteY6" fmla="*/ 249794 h 920231"/>
              <a:gd name="connsiteX7" fmla="*/ 4685225 w 9517857"/>
              <a:gd name="connsiteY7" fmla="*/ 248405 h 920231"/>
              <a:gd name="connsiteX8" fmla="*/ 9488916 w 9517857"/>
              <a:gd name="connsiteY8" fmla="*/ 1875 h 920231"/>
              <a:gd name="connsiteX9" fmla="*/ 9517857 w 9517857"/>
              <a:gd name="connsiteY9" fmla="*/ 1887 h 920231"/>
              <a:gd name="connsiteX10" fmla="*/ 9517857 w 9517857"/>
              <a:gd name="connsiteY10" fmla="*/ 920231 h 920231"/>
              <a:gd name="connsiteX11" fmla="*/ 14604 w 9517857"/>
              <a:gd name="connsiteY11" fmla="*/ 920231 h 920231"/>
              <a:gd name="connsiteX12" fmla="*/ 12841 w 9517857"/>
              <a:gd name="connsiteY12" fmla="*/ 919638 h 920231"/>
              <a:gd name="connsiteX13" fmla="*/ 93 w 9517857"/>
              <a:gd name="connsiteY13" fmla="*/ 914346 h 920231"/>
              <a:gd name="connsiteX14" fmla="*/ 58674 w 9517857"/>
              <a:gd name="connsiteY14" fmla="*/ 892197 h 920231"/>
              <a:gd name="connsiteX15" fmla="*/ 275005 w 9517857"/>
              <a:gd name="connsiteY15" fmla="*/ 809104 h 920231"/>
              <a:gd name="connsiteX16" fmla="*/ 587824 w 9517857"/>
              <a:gd name="connsiteY16" fmla="*/ 800070 h 920231"/>
              <a:gd name="connsiteX17" fmla="*/ 727985 w 9517857"/>
              <a:gd name="connsiteY17" fmla="*/ 721701 h 920231"/>
              <a:gd name="connsiteX18" fmla="*/ 778982 w 9517857"/>
              <a:gd name="connsiteY18" fmla="*/ 712017 h 920231"/>
              <a:gd name="connsiteX19" fmla="*/ 849944 w 9517857"/>
              <a:gd name="connsiteY19" fmla="*/ 719862 h 920231"/>
              <a:gd name="connsiteX20" fmla="*/ 901402 w 9517857"/>
              <a:gd name="connsiteY20" fmla="*/ 730920 h 920231"/>
              <a:gd name="connsiteX21" fmla="*/ 930946 w 9517857"/>
              <a:gd name="connsiteY21" fmla="*/ 735921 h 920231"/>
              <a:gd name="connsiteX22" fmla="*/ 986250 w 9517857"/>
              <a:gd name="connsiteY22" fmla="*/ 715405 h 920231"/>
              <a:gd name="connsiteX23" fmla="*/ 1013752 w 9517857"/>
              <a:gd name="connsiteY23" fmla="*/ 715236 h 920231"/>
              <a:gd name="connsiteX24" fmla="*/ 1023734 w 9517857"/>
              <a:gd name="connsiteY24" fmla="*/ 720446 h 920231"/>
              <a:gd name="connsiteX25" fmla="*/ 1063207 w 9517857"/>
              <a:gd name="connsiteY25" fmla="*/ 717526 h 920231"/>
              <a:gd name="connsiteX26" fmla="*/ 1081980 w 9517857"/>
              <a:gd name="connsiteY26" fmla="*/ 740330 h 920231"/>
              <a:gd name="connsiteX27" fmla="*/ 1218120 w 9517857"/>
              <a:gd name="connsiteY27" fmla="*/ 715155 h 920231"/>
              <a:gd name="connsiteX28" fmla="*/ 1397459 w 9517857"/>
              <a:gd name="connsiteY28" fmla="*/ 693065 h 920231"/>
              <a:gd name="connsiteX29" fmla="*/ 1580688 w 9517857"/>
              <a:gd name="connsiteY29" fmla="*/ 695572 h 920231"/>
              <a:gd name="connsiteX30" fmla="*/ 1772334 w 9517857"/>
              <a:gd name="connsiteY30" fmla="*/ 712515 h 920231"/>
              <a:gd name="connsiteX31" fmla="*/ 2002561 w 9517857"/>
              <a:gd name="connsiteY31" fmla="*/ 661792 h 920231"/>
              <a:gd name="connsiteX32" fmla="*/ 2135144 w 9517857"/>
              <a:gd name="connsiteY32" fmla="*/ 638376 h 920231"/>
              <a:gd name="connsiteX33" fmla="*/ 2440292 w 9517857"/>
              <a:gd name="connsiteY33" fmla="*/ 595737 h 920231"/>
              <a:gd name="connsiteX34" fmla="*/ 2547829 w 9517857"/>
              <a:gd name="connsiteY34" fmla="*/ 568025 h 920231"/>
              <a:gd name="connsiteX35" fmla="*/ 2658055 w 9517857"/>
              <a:gd name="connsiteY35" fmla="*/ 580602 h 920231"/>
              <a:gd name="connsiteX36" fmla="*/ 2693698 w 9517857"/>
              <a:gd name="connsiteY36" fmla="*/ 561904 h 920231"/>
              <a:gd name="connsiteX37" fmla="*/ 2699673 w 9517857"/>
              <a:gd name="connsiteY37" fmla="*/ 558275 h 920231"/>
              <a:gd name="connsiteX38" fmla="*/ 2727306 w 9517857"/>
              <a:gd name="connsiteY38" fmla="*/ 552573 h 920231"/>
              <a:gd name="connsiteX39" fmla="*/ 2730451 w 9517857"/>
              <a:gd name="connsiteY39" fmla="*/ 539933 h 920231"/>
              <a:gd name="connsiteX40" fmla="*/ 2768713 w 9517857"/>
              <a:gd name="connsiteY40" fmla="*/ 523450 h 920231"/>
              <a:gd name="connsiteX41" fmla="*/ 2820868 w 9517857"/>
              <a:gd name="connsiteY41" fmla="*/ 516035 h 920231"/>
              <a:gd name="connsiteX42" fmla="*/ 3073635 w 9517857"/>
              <a:gd name="connsiteY42" fmla="*/ 493169 h 920231"/>
              <a:gd name="connsiteX43" fmla="*/ 3222071 w 9517857"/>
              <a:gd name="connsiteY43" fmla="*/ 472434 h 920231"/>
              <a:gd name="connsiteX44" fmla="*/ 3274069 w 9517857"/>
              <a:gd name="connsiteY44" fmla="*/ 453480 h 920231"/>
              <a:gd name="connsiteX45" fmla="*/ 3349632 w 9517857"/>
              <a:gd name="connsiteY45" fmla="*/ 434458 h 920231"/>
              <a:gd name="connsiteX46" fmla="*/ 3479593 w 9517857"/>
              <a:gd name="connsiteY46" fmla="*/ 392312 h 920231"/>
              <a:gd name="connsiteX47" fmla="*/ 3651428 w 9517857"/>
              <a:gd name="connsiteY47" fmla="*/ 363682 h 920231"/>
              <a:gd name="connsiteX48" fmla="*/ 3750023 w 9517857"/>
              <a:gd name="connsiteY48" fmla="*/ 372553 h 920231"/>
              <a:gd name="connsiteX49" fmla="*/ 3844133 w 9517857"/>
              <a:gd name="connsiteY49" fmla="*/ 362523 h 920231"/>
              <a:gd name="connsiteX50" fmla="*/ 3933803 w 9517857"/>
              <a:gd name="connsiteY50" fmla="*/ 359190 h 920231"/>
              <a:gd name="connsiteX51" fmla="*/ 4266740 w 9517857"/>
              <a:gd name="connsiteY51" fmla="*/ 363329 h 920231"/>
              <a:gd name="connsiteX52" fmla="*/ 4430770 w 9517857"/>
              <a:gd name="connsiteY52" fmla="*/ 344518 h 920231"/>
              <a:gd name="connsiteX53" fmla="*/ 4512664 w 9517857"/>
              <a:gd name="connsiteY53" fmla="*/ 321823 h 920231"/>
              <a:gd name="connsiteX54" fmla="*/ 4616423 w 9517857"/>
              <a:gd name="connsiteY54" fmla="*/ 292789 h 920231"/>
              <a:gd name="connsiteX55" fmla="*/ 4691675 w 9517857"/>
              <a:gd name="connsiteY55" fmla="*/ 255886 h 920231"/>
              <a:gd name="connsiteX56" fmla="*/ 4689051 w 9517857"/>
              <a:gd name="connsiteY56" fmla="*/ 252843 h 920231"/>
              <a:gd name="connsiteX57" fmla="*/ 4719994 w 9517857"/>
              <a:gd name="connsiteY57" fmla="*/ 247182 h 920231"/>
              <a:gd name="connsiteX58" fmla="*/ 4752894 w 9517857"/>
              <a:gd name="connsiteY58" fmla="*/ 241750 h 920231"/>
              <a:gd name="connsiteX59" fmla="*/ 4807816 w 9517857"/>
              <a:gd name="connsiteY59" fmla="*/ 0 h 920231"/>
              <a:gd name="connsiteX60" fmla="*/ 4826683 w 9517857"/>
              <a:gd name="connsiteY60" fmla="*/ 165317 h 920231"/>
              <a:gd name="connsiteX61" fmla="*/ 4827826 w 9517857"/>
              <a:gd name="connsiteY61" fmla="*/ 248852 h 920231"/>
              <a:gd name="connsiteX62" fmla="*/ 4892569 w 9517857"/>
              <a:gd name="connsiteY62" fmla="*/ 251808 h 920231"/>
              <a:gd name="connsiteX63" fmla="*/ 4896611 w 9517857"/>
              <a:gd name="connsiteY63" fmla="*/ 242323 h 920231"/>
              <a:gd name="connsiteX64" fmla="*/ 4917286 w 9517857"/>
              <a:gd name="connsiteY64" fmla="*/ 245534 h 920231"/>
              <a:gd name="connsiteX65" fmla="*/ 4981173 w 9517857"/>
              <a:gd name="connsiteY65" fmla="*/ 248978 h 920231"/>
              <a:gd name="connsiteX66" fmla="*/ 5060397 w 9517857"/>
              <a:gd name="connsiteY66" fmla="*/ 265563 h 920231"/>
              <a:gd name="connsiteX67" fmla="*/ 5252996 w 9517857"/>
              <a:gd name="connsiteY67" fmla="*/ 272530 h 920231"/>
              <a:gd name="connsiteX68" fmla="*/ 5358056 w 9517857"/>
              <a:gd name="connsiteY68" fmla="*/ 249123 h 920231"/>
              <a:gd name="connsiteX69" fmla="*/ 5426496 w 9517857"/>
              <a:gd name="connsiteY69" fmla="*/ 237017 h 920231"/>
              <a:gd name="connsiteX70" fmla="*/ 5497161 w 9517857"/>
              <a:gd name="connsiteY70" fmla="*/ 230683 h 920231"/>
              <a:gd name="connsiteX71" fmla="*/ 5826043 w 9517857"/>
              <a:gd name="connsiteY71" fmla="*/ 149948 h 920231"/>
              <a:gd name="connsiteX72" fmla="*/ 6013415 w 9517857"/>
              <a:gd name="connsiteY72" fmla="*/ 139191 h 920231"/>
              <a:gd name="connsiteX73" fmla="*/ 6080994 w 9517857"/>
              <a:gd name="connsiteY73" fmla="*/ 144813 h 920231"/>
              <a:gd name="connsiteX74" fmla="*/ 6194152 w 9517857"/>
              <a:gd name="connsiteY74" fmla="*/ 153647 h 920231"/>
              <a:gd name="connsiteX75" fmla="*/ 6281379 w 9517857"/>
              <a:gd name="connsiteY75" fmla="*/ 183501 h 920231"/>
              <a:gd name="connsiteX76" fmla="*/ 6374947 w 9517857"/>
              <a:gd name="connsiteY76" fmla="*/ 181674 h 920231"/>
              <a:gd name="connsiteX77" fmla="*/ 6448518 w 9517857"/>
              <a:gd name="connsiteY77" fmla="*/ 166253 h 920231"/>
              <a:gd name="connsiteX78" fmla="*/ 6544700 w 9517857"/>
              <a:gd name="connsiteY78" fmla="*/ 169036 h 920231"/>
              <a:gd name="connsiteX79" fmla="*/ 6648353 w 9517857"/>
              <a:gd name="connsiteY79" fmla="*/ 174125 h 920231"/>
              <a:gd name="connsiteX80" fmla="*/ 6736227 w 9517857"/>
              <a:gd name="connsiteY80" fmla="*/ 175091 h 920231"/>
              <a:gd name="connsiteX81" fmla="*/ 6977218 w 9517857"/>
              <a:gd name="connsiteY81" fmla="*/ 186164 h 920231"/>
              <a:gd name="connsiteX82" fmla="*/ 7065221 w 9517857"/>
              <a:gd name="connsiteY82" fmla="*/ 229406 h 920231"/>
              <a:gd name="connsiteX83" fmla="*/ 7358195 w 9517857"/>
              <a:gd name="connsiteY83" fmla="*/ 253615 h 920231"/>
              <a:gd name="connsiteX84" fmla="*/ 7565449 w 9517857"/>
              <a:gd name="connsiteY84" fmla="*/ 260825 h 920231"/>
              <a:gd name="connsiteX85" fmla="*/ 7599285 w 9517857"/>
              <a:gd name="connsiteY85" fmla="*/ 267896 h 920231"/>
              <a:gd name="connsiteX86" fmla="*/ 7644411 w 9517857"/>
              <a:gd name="connsiteY86" fmla="*/ 260861 h 920231"/>
              <a:gd name="connsiteX87" fmla="*/ 7825110 w 9517857"/>
              <a:gd name="connsiteY87" fmla="*/ 230984 h 920231"/>
              <a:gd name="connsiteX88" fmla="*/ 7965805 w 9517857"/>
              <a:gd name="connsiteY88" fmla="*/ 202230 h 920231"/>
              <a:gd name="connsiteX89" fmla="*/ 8147401 w 9517857"/>
              <a:gd name="connsiteY89" fmla="*/ 207492 h 920231"/>
              <a:gd name="connsiteX90" fmla="*/ 8256033 w 9517857"/>
              <a:gd name="connsiteY90" fmla="*/ 195588 h 920231"/>
              <a:gd name="connsiteX91" fmla="*/ 8410677 w 9517857"/>
              <a:gd name="connsiteY91" fmla="*/ 174042 h 920231"/>
              <a:gd name="connsiteX92" fmla="*/ 8617841 w 9517857"/>
              <a:gd name="connsiteY92" fmla="*/ 157042 h 920231"/>
              <a:gd name="connsiteX93" fmla="*/ 8715976 w 9517857"/>
              <a:gd name="connsiteY93" fmla="*/ 180249 h 920231"/>
              <a:gd name="connsiteX94" fmla="*/ 8778827 w 9517857"/>
              <a:gd name="connsiteY94" fmla="*/ 174811 h 920231"/>
              <a:gd name="connsiteX95" fmla="*/ 8840778 w 9517857"/>
              <a:gd name="connsiteY95" fmla="*/ 145024 h 920231"/>
              <a:gd name="connsiteX96" fmla="*/ 9010380 w 9517857"/>
              <a:gd name="connsiteY96" fmla="*/ 93766 h 920231"/>
              <a:gd name="connsiteX97" fmla="*/ 9110856 w 9517857"/>
              <a:gd name="connsiteY97" fmla="*/ 72872 h 920231"/>
              <a:gd name="connsiteX98" fmla="*/ 9268817 w 9517857"/>
              <a:gd name="connsiteY98" fmla="*/ 54957 h 920231"/>
              <a:gd name="connsiteX99" fmla="*/ 9316667 w 9517857"/>
              <a:gd name="connsiteY99" fmla="*/ 46922 h 920231"/>
              <a:gd name="connsiteX100" fmla="*/ 9428209 w 9517857"/>
              <a:gd name="connsiteY100" fmla="*/ 31798 h 920231"/>
              <a:gd name="connsiteX101" fmla="*/ 9488916 w 9517857"/>
              <a:gd name="connsiteY101" fmla="*/ 1875 h 920231"/>
              <a:gd name="connsiteX0" fmla="*/ 4686423 w 9517857"/>
              <a:gd name="connsiteY0" fmla="*/ 249794 h 920231"/>
              <a:gd name="connsiteX1" fmla="*/ 4689051 w 9517857"/>
              <a:gd name="connsiteY1" fmla="*/ 252843 h 920231"/>
              <a:gd name="connsiteX2" fmla="*/ 4687244 w 9517857"/>
              <a:gd name="connsiteY2" fmla="*/ 253173 h 920231"/>
              <a:gd name="connsiteX3" fmla="*/ 4686423 w 9517857"/>
              <a:gd name="connsiteY3" fmla="*/ 249794 h 920231"/>
              <a:gd name="connsiteX4" fmla="*/ 4685225 w 9517857"/>
              <a:gd name="connsiteY4" fmla="*/ 248405 h 920231"/>
              <a:gd name="connsiteX5" fmla="*/ 4686133 w 9517857"/>
              <a:gd name="connsiteY5" fmla="*/ 248602 h 920231"/>
              <a:gd name="connsiteX6" fmla="*/ 4686423 w 9517857"/>
              <a:gd name="connsiteY6" fmla="*/ 249794 h 920231"/>
              <a:gd name="connsiteX7" fmla="*/ 4685225 w 9517857"/>
              <a:gd name="connsiteY7" fmla="*/ 248405 h 920231"/>
              <a:gd name="connsiteX8" fmla="*/ 9488916 w 9517857"/>
              <a:gd name="connsiteY8" fmla="*/ 1875 h 920231"/>
              <a:gd name="connsiteX9" fmla="*/ 9517857 w 9517857"/>
              <a:gd name="connsiteY9" fmla="*/ 1887 h 920231"/>
              <a:gd name="connsiteX10" fmla="*/ 9517857 w 9517857"/>
              <a:gd name="connsiteY10" fmla="*/ 920231 h 920231"/>
              <a:gd name="connsiteX11" fmla="*/ 14604 w 9517857"/>
              <a:gd name="connsiteY11" fmla="*/ 920231 h 920231"/>
              <a:gd name="connsiteX12" fmla="*/ 12841 w 9517857"/>
              <a:gd name="connsiteY12" fmla="*/ 919638 h 920231"/>
              <a:gd name="connsiteX13" fmla="*/ 93 w 9517857"/>
              <a:gd name="connsiteY13" fmla="*/ 914346 h 920231"/>
              <a:gd name="connsiteX14" fmla="*/ 58674 w 9517857"/>
              <a:gd name="connsiteY14" fmla="*/ 892197 h 920231"/>
              <a:gd name="connsiteX15" fmla="*/ 275005 w 9517857"/>
              <a:gd name="connsiteY15" fmla="*/ 809104 h 920231"/>
              <a:gd name="connsiteX16" fmla="*/ 587824 w 9517857"/>
              <a:gd name="connsiteY16" fmla="*/ 800070 h 920231"/>
              <a:gd name="connsiteX17" fmla="*/ 727985 w 9517857"/>
              <a:gd name="connsiteY17" fmla="*/ 721701 h 920231"/>
              <a:gd name="connsiteX18" fmla="*/ 778982 w 9517857"/>
              <a:gd name="connsiteY18" fmla="*/ 712017 h 920231"/>
              <a:gd name="connsiteX19" fmla="*/ 849944 w 9517857"/>
              <a:gd name="connsiteY19" fmla="*/ 719862 h 920231"/>
              <a:gd name="connsiteX20" fmla="*/ 901402 w 9517857"/>
              <a:gd name="connsiteY20" fmla="*/ 730920 h 920231"/>
              <a:gd name="connsiteX21" fmla="*/ 930946 w 9517857"/>
              <a:gd name="connsiteY21" fmla="*/ 735921 h 920231"/>
              <a:gd name="connsiteX22" fmla="*/ 986250 w 9517857"/>
              <a:gd name="connsiteY22" fmla="*/ 715405 h 920231"/>
              <a:gd name="connsiteX23" fmla="*/ 1013752 w 9517857"/>
              <a:gd name="connsiteY23" fmla="*/ 715236 h 920231"/>
              <a:gd name="connsiteX24" fmla="*/ 1023734 w 9517857"/>
              <a:gd name="connsiteY24" fmla="*/ 720446 h 920231"/>
              <a:gd name="connsiteX25" fmla="*/ 1063207 w 9517857"/>
              <a:gd name="connsiteY25" fmla="*/ 717526 h 920231"/>
              <a:gd name="connsiteX26" fmla="*/ 1081980 w 9517857"/>
              <a:gd name="connsiteY26" fmla="*/ 740330 h 920231"/>
              <a:gd name="connsiteX27" fmla="*/ 1218120 w 9517857"/>
              <a:gd name="connsiteY27" fmla="*/ 715155 h 920231"/>
              <a:gd name="connsiteX28" fmla="*/ 1397459 w 9517857"/>
              <a:gd name="connsiteY28" fmla="*/ 693065 h 920231"/>
              <a:gd name="connsiteX29" fmla="*/ 1580688 w 9517857"/>
              <a:gd name="connsiteY29" fmla="*/ 695572 h 920231"/>
              <a:gd name="connsiteX30" fmla="*/ 1772334 w 9517857"/>
              <a:gd name="connsiteY30" fmla="*/ 712515 h 920231"/>
              <a:gd name="connsiteX31" fmla="*/ 2002561 w 9517857"/>
              <a:gd name="connsiteY31" fmla="*/ 661792 h 920231"/>
              <a:gd name="connsiteX32" fmla="*/ 2135144 w 9517857"/>
              <a:gd name="connsiteY32" fmla="*/ 638376 h 920231"/>
              <a:gd name="connsiteX33" fmla="*/ 2440292 w 9517857"/>
              <a:gd name="connsiteY33" fmla="*/ 595737 h 920231"/>
              <a:gd name="connsiteX34" fmla="*/ 2547829 w 9517857"/>
              <a:gd name="connsiteY34" fmla="*/ 568025 h 920231"/>
              <a:gd name="connsiteX35" fmla="*/ 2658055 w 9517857"/>
              <a:gd name="connsiteY35" fmla="*/ 580602 h 920231"/>
              <a:gd name="connsiteX36" fmla="*/ 2693698 w 9517857"/>
              <a:gd name="connsiteY36" fmla="*/ 561904 h 920231"/>
              <a:gd name="connsiteX37" fmla="*/ 2699673 w 9517857"/>
              <a:gd name="connsiteY37" fmla="*/ 558275 h 920231"/>
              <a:gd name="connsiteX38" fmla="*/ 2727306 w 9517857"/>
              <a:gd name="connsiteY38" fmla="*/ 552573 h 920231"/>
              <a:gd name="connsiteX39" fmla="*/ 2730451 w 9517857"/>
              <a:gd name="connsiteY39" fmla="*/ 539933 h 920231"/>
              <a:gd name="connsiteX40" fmla="*/ 2768713 w 9517857"/>
              <a:gd name="connsiteY40" fmla="*/ 523450 h 920231"/>
              <a:gd name="connsiteX41" fmla="*/ 2820868 w 9517857"/>
              <a:gd name="connsiteY41" fmla="*/ 516035 h 920231"/>
              <a:gd name="connsiteX42" fmla="*/ 3073635 w 9517857"/>
              <a:gd name="connsiteY42" fmla="*/ 493169 h 920231"/>
              <a:gd name="connsiteX43" fmla="*/ 3222071 w 9517857"/>
              <a:gd name="connsiteY43" fmla="*/ 472434 h 920231"/>
              <a:gd name="connsiteX44" fmla="*/ 3274069 w 9517857"/>
              <a:gd name="connsiteY44" fmla="*/ 453480 h 920231"/>
              <a:gd name="connsiteX45" fmla="*/ 3349632 w 9517857"/>
              <a:gd name="connsiteY45" fmla="*/ 434458 h 920231"/>
              <a:gd name="connsiteX46" fmla="*/ 3479593 w 9517857"/>
              <a:gd name="connsiteY46" fmla="*/ 392312 h 920231"/>
              <a:gd name="connsiteX47" fmla="*/ 3651428 w 9517857"/>
              <a:gd name="connsiteY47" fmla="*/ 363682 h 920231"/>
              <a:gd name="connsiteX48" fmla="*/ 3750023 w 9517857"/>
              <a:gd name="connsiteY48" fmla="*/ 372553 h 920231"/>
              <a:gd name="connsiteX49" fmla="*/ 3844133 w 9517857"/>
              <a:gd name="connsiteY49" fmla="*/ 362523 h 920231"/>
              <a:gd name="connsiteX50" fmla="*/ 3933803 w 9517857"/>
              <a:gd name="connsiteY50" fmla="*/ 359190 h 920231"/>
              <a:gd name="connsiteX51" fmla="*/ 4266740 w 9517857"/>
              <a:gd name="connsiteY51" fmla="*/ 363329 h 920231"/>
              <a:gd name="connsiteX52" fmla="*/ 4430770 w 9517857"/>
              <a:gd name="connsiteY52" fmla="*/ 344518 h 920231"/>
              <a:gd name="connsiteX53" fmla="*/ 4512664 w 9517857"/>
              <a:gd name="connsiteY53" fmla="*/ 321823 h 920231"/>
              <a:gd name="connsiteX54" fmla="*/ 4616423 w 9517857"/>
              <a:gd name="connsiteY54" fmla="*/ 292789 h 920231"/>
              <a:gd name="connsiteX55" fmla="*/ 4691675 w 9517857"/>
              <a:gd name="connsiteY55" fmla="*/ 255886 h 920231"/>
              <a:gd name="connsiteX56" fmla="*/ 4689051 w 9517857"/>
              <a:gd name="connsiteY56" fmla="*/ 252843 h 920231"/>
              <a:gd name="connsiteX57" fmla="*/ 4719994 w 9517857"/>
              <a:gd name="connsiteY57" fmla="*/ 247182 h 920231"/>
              <a:gd name="connsiteX58" fmla="*/ 4807816 w 9517857"/>
              <a:gd name="connsiteY58" fmla="*/ 0 h 920231"/>
              <a:gd name="connsiteX59" fmla="*/ 4826683 w 9517857"/>
              <a:gd name="connsiteY59" fmla="*/ 165317 h 920231"/>
              <a:gd name="connsiteX60" fmla="*/ 4827826 w 9517857"/>
              <a:gd name="connsiteY60" fmla="*/ 248852 h 920231"/>
              <a:gd name="connsiteX61" fmla="*/ 4892569 w 9517857"/>
              <a:gd name="connsiteY61" fmla="*/ 251808 h 920231"/>
              <a:gd name="connsiteX62" fmla="*/ 4896611 w 9517857"/>
              <a:gd name="connsiteY62" fmla="*/ 242323 h 920231"/>
              <a:gd name="connsiteX63" fmla="*/ 4917286 w 9517857"/>
              <a:gd name="connsiteY63" fmla="*/ 245534 h 920231"/>
              <a:gd name="connsiteX64" fmla="*/ 4981173 w 9517857"/>
              <a:gd name="connsiteY64" fmla="*/ 248978 h 920231"/>
              <a:gd name="connsiteX65" fmla="*/ 5060397 w 9517857"/>
              <a:gd name="connsiteY65" fmla="*/ 265563 h 920231"/>
              <a:gd name="connsiteX66" fmla="*/ 5252996 w 9517857"/>
              <a:gd name="connsiteY66" fmla="*/ 272530 h 920231"/>
              <a:gd name="connsiteX67" fmla="*/ 5358056 w 9517857"/>
              <a:gd name="connsiteY67" fmla="*/ 249123 h 920231"/>
              <a:gd name="connsiteX68" fmla="*/ 5426496 w 9517857"/>
              <a:gd name="connsiteY68" fmla="*/ 237017 h 920231"/>
              <a:gd name="connsiteX69" fmla="*/ 5497161 w 9517857"/>
              <a:gd name="connsiteY69" fmla="*/ 230683 h 920231"/>
              <a:gd name="connsiteX70" fmla="*/ 5826043 w 9517857"/>
              <a:gd name="connsiteY70" fmla="*/ 149948 h 920231"/>
              <a:gd name="connsiteX71" fmla="*/ 6013415 w 9517857"/>
              <a:gd name="connsiteY71" fmla="*/ 139191 h 920231"/>
              <a:gd name="connsiteX72" fmla="*/ 6080994 w 9517857"/>
              <a:gd name="connsiteY72" fmla="*/ 144813 h 920231"/>
              <a:gd name="connsiteX73" fmla="*/ 6194152 w 9517857"/>
              <a:gd name="connsiteY73" fmla="*/ 153647 h 920231"/>
              <a:gd name="connsiteX74" fmla="*/ 6281379 w 9517857"/>
              <a:gd name="connsiteY74" fmla="*/ 183501 h 920231"/>
              <a:gd name="connsiteX75" fmla="*/ 6374947 w 9517857"/>
              <a:gd name="connsiteY75" fmla="*/ 181674 h 920231"/>
              <a:gd name="connsiteX76" fmla="*/ 6448518 w 9517857"/>
              <a:gd name="connsiteY76" fmla="*/ 166253 h 920231"/>
              <a:gd name="connsiteX77" fmla="*/ 6544700 w 9517857"/>
              <a:gd name="connsiteY77" fmla="*/ 169036 h 920231"/>
              <a:gd name="connsiteX78" fmla="*/ 6648353 w 9517857"/>
              <a:gd name="connsiteY78" fmla="*/ 174125 h 920231"/>
              <a:gd name="connsiteX79" fmla="*/ 6736227 w 9517857"/>
              <a:gd name="connsiteY79" fmla="*/ 175091 h 920231"/>
              <a:gd name="connsiteX80" fmla="*/ 6977218 w 9517857"/>
              <a:gd name="connsiteY80" fmla="*/ 186164 h 920231"/>
              <a:gd name="connsiteX81" fmla="*/ 7065221 w 9517857"/>
              <a:gd name="connsiteY81" fmla="*/ 229406 h 920231"/>
              <a:gd name="connsiteX82" fmla="*/ 7358195 w 9517857"/>
              <a:gd name="connsiteY82" fmla="*/ 253615 h 920231"/>
              <a:gd name="connsiteX83" fmla="*/ 7565449 w 9517857"/>
              <a:gd name="connsiteY83" fmla="*/ 260825 h 920231"/>
              <a:gd name="connsiteX84" fmla="*/ 7599285 w 9517857"/>
              <a:gd name="connsiteY84" fmla="*/ 267896 h 920231"/>
              <a:gd name="connsiteX85" fmla="*/ 7644411 w 9517857"/>
              <a:gd name="connsiteY85" fmla="*/ 260861 h 920231"/>
              <a:gd name="connsiteX86" fmla="*/ 7825110 w 9517857"/>
              <a:gd name="connsiteY86" fmla="*/ 230984 h 920231"/>
              <a:gd name="connsiteX87" fmla="*/ 7965805 w 9517857"/>
              <a:gd name="connsiteY87" fmla="*/ 202230 h 920231"/>
              <a:gd name="connsiteX88" fmla="*/ 8147401 w 9517857"/>
              <a:gd name="connsiteY88" fmla="*/ 207492 h 920231"/>
              <a:gd name="connsiteX89" fmla="*/ 8256033 w 9517857"/>
              <a:gd name="connsiteY89" fmla="*/ 195588 h 920231"/>
              <a:gd name="connsiteX90" fmla="*/ 8410677 w 9517857"/>
              <a:gd name="connsiteY90" fmla="*/ 174042 h 920231"/>
              <a:gd name="connsiteX91" fmla="*/ 8617841 w 9517857"/>
              <a:gd name="connsiteY91" fmla="*/ 157042 h 920231"/>
              <a:gd name="connsiteX92" fmla="*/ 8715976 w 9517857"/>
              <a:gd name="connsiteY92" fmla="*/ 180249 h 920231"/>
              <a:gd name="connsiteX93" fmla="*/ 8778827 w 9517857"/>
              <a:gd name="connsiteY93" fmla="*/ 174811 h 920231"/>
              <a:gd name="connsiteX94" fmla="*/ 8840778 w 9517857"/>
              <a:gd name="connsiteY94" fmla="*/ 145024 h 920231"/>
              <a:gd name="connsiteX95" fmla="*/ 9010380 w 9517857"/>
              <a:gd name="connsiteY95" fmla="*/ 93766 h 920231"/>
              <a:gd name="connsiteX96" fmla="*/ 9110856 w 9517857"/>
              <a:gd name="connsiteY96" fmla="*/ 72872 h 920231"/>
              <a:gd name="connsiteX97" fmla="*/ 9268817 w 9517857"/>
              <a:gd name="connsiteY97" fmla="*/ 54957 h 920231"/>
              <a:gd name="connsiteX98" fmla="*/ 9316667 w 9517857"/>
              <a:gd name="connsiteY98" fmla="*/ 46922 h 920231"/>
              <a:gd name="connsiteX99" fmla="*/ 9428209 w 9517857"/>
              <a:gd name="connsiteY99" fmla="*/ 31798 h 920231"/>
              <a:gd name="connsiteX100" fmla="*/ 9488916 w 9517857"/>
              <a:gd name="connsiteY100" fmla="*/ 1875 h 920231"/>
              <a:gd name="connsiteX0" fmla="*/ 4686423 w 9517857"/>
              <a:gd name="connsiteY0" fmla="*/ 249794 h 920231"/>
              <a:gd name="connsiteX1" fmla="*/ 4689051 w 9517857"/>
              <a:gd name="connsiteY1" fmla="*/ 252843 h 920231"/>
              <a:gd name="connsiteX2" fmla="*/ 4687244 w 9517857"/>
              <a:gd name="connsiteY2" fmla="*/ 253173 h 920231"/>
              <a:gd name="connsiteX3" fmla="*/ 4686423 w 9517857"/>
              <a:gd name="connsiteY3" fmla="*/ 249794 h 920231"/>
              <a:gd name="connsiteX4" fmla="*/ 4685225 w 9517857"/>
              <a:gd name="connsiteY4" fmla="*/ 248405 h 920231"/>
              <a:gd name="connsiteX5" fmla="*/ 4686133 w 9517857"/>
              <a:gd name="connsiteY5" fmla="*/ 248602 h 920231"/>
              <a:gd name="connsiteX6" fmla="*/ 4686423 w 9517857"/>
              <a:gd name="connsiteY6" fmla="*/ 249794 h 920231"/>
              <a:gd name="connsiteX7" fmla="*/ 4685225 w 9517857"/>
              <a:gd name="connsiteY7" fmla="*/ 248405 h 920231"/>
              <a:gd name="connsiteX8" fmla="*/ 9488916 w 9517857"/>
              <a:gd name="connsiteY8" fmla="*/ 1875 h 920231"/>
              <a:gd name="connsiteX9" fmla="*/ 9517857 w 9517857"/>
              <a:gd name="connsiteY9" fmla="*/ 1887 h 920231"/>
              <a:gd name="connsiteX10" fmla="*/ 9517857 w 9517857"/>
              <a:gd name="connsiteY10" fmla="*/ 920231 h 920231"/>
              <a:gd name="connsiteX11" fmla="*/ 14604 w 9517857"/>
              <a:gd name="connsiteY11" fmla="*/ 920231 h 920231"/>
              <a:gd name="connsiteX12" fmla="*/ 12841 w 9517857"/>
              <a:gd name="connsiteY12" fmla="*/ 919638 h 920231"/>
              <a:gd name="connsiteX13" fmla="*/ 93 w 9517857"/>
              <a:gd name="connsiteY13" fmla="*/ 914346 h 920231"/>
              <a:gd name="connsiteX14" fmla="*/ 58674 w 9517857"/>
              <a:gd name="connsiteY14" fmla="*/ 892197 h 920231"/>
              <a:gd name="connsiteX15" fmla="*/ 275005 w 9517857"/>
              <a:gd name="connsiteY15" fmla="*/ 809104 h 920231"/>
              <a:gd name="connsiteX16" fmla="*/ 587824 w 9517857"/>
              <a:gd name="connsiteY16" fmla="*/ 800070 h 920231"/>
              <a:gd name="connsiteX17" fmla="*/ 727985 w 9517857"/>
              <a:gd name="connsiteY17" fmla="*/ 721701 h 920231"/>
              <a:gd name="connsiteX18" fmla="*/ 778982 w 9517857"/>
              <a:gd name="connsiteY18" fmla="*/ 712017 h 920231"/>
              <a:gd name="connsiteX19" fmla="*/ 849944 w 9517857"/>
              <a:gd name="connsiteY19" fmla="*/ 719862 h 920231"/>
              <a:gd name="connsiteX20" fmla="*/ 901402 w 9517857"/>
              <a:gd name="connsiteY20" fmla="*/ 730920 h 920231"/>
              <a:gd name="connsiteX21" fmla="*/ 930946 w 9517857"/>
              <a:gd name="connsiteY21" fmla="*/ 735921 h 920231"/>
              <a:gd name="connsiteX22" fmla="*/ 986250 w 9517857"/>
              <a:gd name="connsiteY22" fmla="*/ 715405 h 920231"/>
              <a:gd name="connsiteX23" fmla="*/ 1013752 w 9517857"/>
              <a:gd name="connsiteY23" fmla="*/ 715236 h 920231"/>
              <a:gd name="connsiteX24" fmla="*/ 1023734 w 9517857"/>
              <a:gd name="connsiteY24" fmla="*/ 720446 h 920231"/>
              <a:gd name="connsiteX25" fmla="*/ 1063207 w 9517857"/>
              <a:gd name="connsiteY25" fmla="*/ 717526 h 920231"/>
              <a:gd name="connsiteX26" fmla="*/ 1081980 w 9517857"/>
              <a:gd name="connsiteY26" fmla="*/ 740330 h 920231"/>
              <a:gd name="connsiteX27" fmla="*/ 1218120 w 9517857"/>
              <a:gd name="connsiteY27" fmla="*/ 715155 h 920231"/>
              <a:gd name="connsiteX28" fmla="*/ 1397459 w 9517857"/>
              <a:gd name="connsiteY28" fmla="*/ 693065 h 920231"/>
              <a:gd name="connsiteX29" fmla="*/ 1580688 w 9517857"/>
              <a:gd name="connsiteY29" fmla="*/ 695572 h 920231"/>
              <a:gd name="connsiteX30" fmla="*/ 1772334 w 9517857"/>
              <a:gd name="connsiteY30" fmla="*/ 712515 h 920231"/>
              <a:gd name="connsiteX31" fmla="*/ 2002561 w 9517857"/>
              <a:gd name="connsiteY31" fmla="*/ 661792 h 920231"/>
              <a:gd name="connsiteX32" fmla="*/ 2135144 w 9517857"/>
              <a:gd name="connsiteY32" fmla="*/ 638376 h 920231"/>
              <a:gd name="connsiteX33" fmla="*/ 2440292 w 9517857"/>
              <a:gd name="connsiteY33" fmla="*/ 595737 h 920231"/>
              <a:gd name="connsiteX34" fmla="*/ 2547829 w 9517857"/>
              <a:gd name="connsiteY34" fmla="*/ 568025 h 920231"/>
              <a:gd name="connsiteX35" fmla="*/ 2658055 w 9517857"/>
              <a:gd name="connsiteY35" fmla="*/ 580602 h 920231"/>
              <a:gd name="connsiteX36" fmla="*/ 2693698 w 9517857"/>
              <a:gd name="connsiteY36" fmla="*/ 561904 h 920231"/>
              <a:gd name="connsiteX37" fmla="*/ 2699673 w 9517857"/>
              <a:gd name="connsiteY37" fmla="*/ 558275 h 920231"/>
              <a:gd name="connsiteX38" fmla="*/ 2727306 w 9517857"/>
              <a:gd name="connsiteY38" fmla="*/ 552573 h 920231"/>
              <a:gd name="connsiteX39" fmla="*/ 2730451 w 9517857"/>
              <a:gd name="connsiteY39" fmla="*/ 539933 h 920231"/>
              <a:gd name="connsiteX40" fmla="*/ 2768713 w 9517857"/>
              <a:gd name="connsiteY40" fmla="*/ 523450 h 920231"/>
              <a:gd name="connsiteX41" fmla="*/ 2820868 w 9517857"/>
              <a:gd name="connsiteY41" fmla="*/ 516035 h 920231"/>
              <a:gd name="connsiteX42" fmla="*/ 3073635 w 9517857"/>
              <a:gd name="connsiteY42" fmla="*/ 493169 h 920231"/>
              <a:gd name="connsiteX43" fmla="*/ 3222071 w 9517857"/>
              <a:gd name="connsiteY43" fmla="*/ 472434 h 920231"/>
              <a:gd name="connsiteX44" fmla="*/ 3274069 w 9517857"/>
              <a:gd name="connsiteY44" fmla="*/ 453480 h 920231"/>
              <a:gd name="connsiteX45" fmla="*/ 3349632 w 9517857"/>
              <a:gd name="connsiteY45" fmla="*/ 434458 h 920231"/>
              <a:gd name="connsiteX46" fmla="*/ 3479593 w 9517857"/>
              <a:gd name="connsiteY46" fmla="*/ 392312 h 920231"/>
              <a:gd name="connsiteX47" fmla="*/ 3651428 w 9517857"/>
              <a:gd name="connsiteY47" fmla="*/ 363682 h 920231"/>
              <a:gd name="connsiteX48" fmla="*/ 3750023 w 9517857"/>
              <a:gd name="connsiteY48" fmla="*/ 372553 h 920231"/>
              <a:gd name="connsiteX49" fmla="*/ 3844133 w 9517857"/>
              <a:gd name="connsiteY49" fmla="*/ 362523 h 920231"/>
              <a:gd name="connsiteX50" fmla="*/ 3933803 w 9517857"/>
              <a:gd name="connsiteY50" fmla="*/ 359190 h 920231"/>
              <a:gd name="connsiteX51" fmla="*/ 4266740 w 9517857"/>
              <a:gd name="connsiteY51" fmla="*/ 363329 h 920231"/>
              <a:gd name="connsiteX52" fmla="*/ 4430770 w 9517857"/>
              <a:gd name="connsiteY52" fmla="*/ 344518 h 920231"/>
              <a:gd name="connsiteX53" fmla="*/ 4512664 w 9517857"/>
              <a:gd name="connsiteY53" fmla="*/ 321823 h 920231"/>
              <a:gd name="connsiteX54" fmla="*/ 4616423 w 9517857"/>
              <a:gd name="connsiteY54" fmla="*/ 292789 h 920231"/>
              <a:gd name="connsiteX55" fmla="*/ 4691675 w 9517857"/>
              <a:gd name="connsiteY55" fmla="*/ 255886 h 920231"/>
              <a:gd name="connsiteX56" fmla="*/ 4689051 w 9517857"/>
              <a:gd name="connsiteY56" fmla="*/ 252843 h 920231"/>
              <a:gd name="connsiteX57" fmla="*/ 4807816 w 9517857"/>
              <a:gd name="connsiteY57" fmla="*/ 0 h 920231"/>
              <a:gd name="connsiteX58" fmla="*/ 4826683 w 9517857"/>
              <a:gd name="connsiteY58" fmla="*/ 165317 h 920231"/>
              <a:gd name="connsiteX59" fmla="*/ 4827826 w 9517857"/>
              <a:gd name="connsiteY59" fmla="*/ 248852 h 920231"/>
              <a:gd name="connsiteX60" fmla="*/ 4892569 w 9517857"/>
              <a:gd name="connsiteY60" fmla="*/ 251808 h 920231"/>
              <a:gd name="connsiteX61" fmla="*/ 4896611 w 9517857"/>
              <a:gd name="connsiteY61" fmla="*/ 242323 h 920231"/>
              <a:gd name="connsiteX62" fmla="*/ 4917286 w 9517857"/>
              <a:gd name="connsiteY62" fmla="*/ 245534 h 920231"/>
              <a:gd name="connsiteX63" fmla="*/ 4981173 w 9517857"/>
              <a:gd name="connsiteY63" fmla="*/ 248978 h 920231"/>
              <a:gd name="connsiteX64" fmla="*/ 5060397 w 9517857"/>
              <a:gd name="connsiteY64" fmla="*/ 265563 h 920231"/>
              <a:gd name="connsiteX65" fmla="*/ 5252996 w 9517857"/>
              <a:gd name="connsiteY65" fmla="*/ 272530 h 920231"/>
              <a:gd name="connsiteX66" fmla="*/ 5358056 w 9517857"/>
              <a:gd name="connsiteY66" fmla="*/ 249123 h 920231"/>
              <a:gd name="connsiteX67" fmla="*/ 5426496 w 9517857"/>
              <a:gd name="connsiteY67" fmla="*/ 237017 h 920231"/>
              <a:gd name="connsiteX68" fmla="*/ 5497161 w 9517857"/>
              <a:gd name="connsiteY68" fmla="*/ 230683 h 920231"/>
              <a:gd name="connsiteX69" fmla="*/ 5826043 w 9517857"/>
              <a:gd name="connsiteY69" fmla="*/ 149948 h 920231"/>
              <a:gd name="connsiteX70" fmla="*/ 6013415 w 9517857"/>
              <a:gd name="connsiteY70" fmla="*/ 139191 h 920231"/>
              <a:gd name="connsiteX71" fmla="*/ 6080994 w 9517857"/>
              <a:gd name="connsiteY71" fmla="*/ 144813 h 920231"/>
              <a:gd name="connsiteX72" fmla="*/ 6194152 w 9517857"/>
              <a:gd name="connsiteY72" fmla="*/ 153647 h 920231"/>
              <a:gd name="connsiteX73" fmla="*/ 6281379 w 9517857"/>
              <a:gd name="connsiteY73" fmla="*/ 183501 h 920231"/>
              <a:gd name="connsiteX74" fmla="*/ 6374947 w 9517857"/>
              <a:gd name="connsiteY74" fmla="*/ 181674 h 920231"/>
              <a:gd name="connsiteX75" fmla="*/ 6448518 w 9517857"/>
              <a:gd name="connsiteY75" fmla="*/ 166253 h 920231"/>
              <a:gd name="connsiteX76" fmla="*/ 6544700 w 9517857"/>
              <a:gd name="connsiteY76" fmla="*/ 169036 h 920231"/>
              <a:gd name="connsiteX77" fmla="*/ 6648353 w 9517857"/>
              <a:gd name="connsiteY77" fmla="*/ 174125 h 920231"/>
              <a:gd name="connsiteX78" fmla="*/ 6736227 w 9517857"/>
              <a:gd name="connsiteY78" fmla="*/ 175091 h 920231"/>
              <a:gd name="connsiteX79" fmla="*/ 6977218 w 9517857"/>
              <a:gd name="connsiteY79" fmla="*/ 186164 h 920231"/>
              <a:gd name="connsiteX80" fmla="*/ 7065221 w 9517857"/>
              <a:gd name="connsiteY80" fmla="*/ 229406 h 920231"/>
              <a:gd name="connsiteX81" fmla="*/ 7358195 w 9517857"/>
              <a:gd name="connsiteY81" fmla="*/ 253615 h 920231"/>
              <a:gd name="connsiteX82" fmla="*/ 7565449 w 9517857"/>
              <a:gd name="connsiteY82" fmla="*/ 260825 h 920231"/>
              <a:gd name="connsiteX83" fmla="*/ 7599285 w 9517857"/>
              <a:gd name="connsiteY83" fmla="*/ 267896 h 920231"/>
              <a:gd name="connsiteX84" fmla="*/ 7644411 w 9517857"/>
              <a:gd name="connsiteY84" fmla="*/ 260861 h 920231"/>
              <a:gd name="connsiteX85" fmla="*/ 7825110 w 9517857"/>
              <a:gd name="connsiteY85" fmla="*/ 230984 h 920231"/>
              <a:gd name="connsiteX86" fmla="*/ 7965805 w 9517857"/>
              <a:gd name="connsiteY86" fmla="*/ 202230 h 920231"/>
              <a:gd name="connsiteX87" fmla="*/ 8147401 w 9517857"/>
              <a:gd name="connsiteY87" fmla="*/ 207492 h 920231"/>
              <a:gd name="connsiteX88" fmla="*/ 8256033 w 9517857"/>
              <a:gd name="connsiteY88" fmla="*/ 195588 h 920231"/>
              <a:gd name="connsiteX89" fmla="*/ 8410677 w 9517857"/>
              <a:gd name="connsiteY89" fmla="*/ 174042 h 920231"/>
              <a:gd name="connsiteX90" fmla="*/ 8617841 w 9517857"/>
              <a:gd name="connsiteY90" fmla="*/ 157042 h 920231"/>
              <a:gd name="connsiteX91" fmla="*/ 8715976 w 9517857"/>
              <a:gd name="connsiteY91" fmla="*/ 180249 h 920231"/>
              <a:gd name="connsiteX92" fmla="*/ 8778827 w 9517857"/>
              <a:gd name="connsiteY92" fmla="*/ 174811 h 920231"/>
              <a:gd name="connsiteX93" fmla="*/ 8840778 w 9517857"/>
              <a:gd name="connsiteY93" fmla="*/ 145024 h 920231"/>
              <a:gd name="connsiteX94" fmla="*/ 9010380 w 9517857"/>
              <a:gd name="connsiteY94" fmla="*/ 93766 h 920231"/>
              <a:gd name="connsiteX95" fmla="*/ 9110856 w 9517857"/>
              <a:gd name="connsiteY95" fmla="*/ 72872 h 920231"/>
              <a:gd name="connsiteX96" fmla="*/ 9268817 w 9517857"/>
              <a:gd name="connsiteY96" fmla="*/ 54957 h 920231"/>
              <a:gd name="connsiteX97" fmla="*/ 9316667 w 9517857"/>
              <a:gd name="connsiteY97" fmla="*/ 46922 h 920231"/>
              <a:gd name="connsiteX98" fmla="*/ 9428209 w 9517857"/>
              <a:gd name="connsiteY98" fmla="*/ 31798 h 920231"/>
              <a:gd name="connsiteX99" fmla="*/ 9488916 w 9517857"/>
              <a:gd name="connsiteY99" fmla="*/ 1875 h 920231"/>
              <a:gd name="connsiteX0" fmla="*/ 4686423 w 9517857"/>
              <a:gd name="connsiteY0" fmla="*/ 249794 h 920231"/>
              <a:gd name="connsiteX1" fmla="*/ 4689051 w 9517857"/>
              <a:gd name="connsiteY1" fmla="*/ 252843 h 920231"/>
              <a:gd name="connsiteX2" fmla="*/ 4687244 w 9517857"/>
              <a:gd name="connsiteY2" fmla="*/ 253173 h 920231"/>
              <a:gd name="connsiteX3" fmla="*/ 4686423 w 9517857"/>
              <a:gd name="connsiteY3" fmla="*/ 249794 h 920231"/>
              <a:gd name="connsiteX4" fmla="*/ 4685225 w 9517857"/>
              <a:gd name="connsiteY4" fmla="*/ 248405 h 920231"/>
              <a:gd name="connsiteX5" fmla="*/ 4686133 w 9517857"/>
              <a:gd name="connsiteY5" fmla="*/ 248602 h 920231"/>
              <a:gd name="connsiteX6" fmla="*/ 4686423 w 9517857"/>
              <a:gd name="connsiteY6" fmla="*/ 249794 h 920231"/>
              <a:gd name="connsiteX7" fmla="*/ 4685225 w 9517857"/>
              <a:gd name="connsiteY7" fmla="*/ 248405 h 920231"/>
              <a:gd name="connsiteX8" fmla="*/ 9488916 w 9517857"/>
              <a:gd name="connsiteY8" fmla="*/ 1875 h 920231"/>
              <a:gd name="connsiteX9" fmla="*/ 9517857 w 9517857"/>
              <a:gd name="connsiteY9" fmla="*/ 1887 h 920231"/>
              <a:gd name="connsiteX10" fmla="*/ 9517857 w 9517857"/>
              <a:gd name="connsiteY10" fmla="*/ 920231 h 920231"/>
              <a:gd name="connsiteX11" fmla="*/ 14604 w 9517857"/>
              <a:gd name="connsiteY11" fmla="*/ 920231 h 920231"/>
              <a:gd name="connsiteX12" fmla="*/ 12841 w 9517857"/>
              <a:gd name="connsiteY12" fmla="*/ 919638 h 920231"/>
              <a:gd name="connsiteX13" fmla="*/ 93 w 9517857"/>
              <a:gd name="connsiteY13" fmla="*/ 914346 h 920231"/>
              <a:gd name="connsiteX14" fmla="*/ 58674 w 9517857"/>
              <a:gd name="connsiteY14" fmla="*/ 892197 h 920231"/>
              <a:gd name="connsiteX15" fmla="*/ 275005 w 9517857"/>
              <a:gd name="connsiteY15" fmla="*/ 809104 h 920231"/>
              <a:gd name="connsiteX16" fmla="*/ 587824 w 9517857"/>
              <a:gd name="connsiteY16" fmla="*/ 800070 h 920231"/>
              <a:gd name="connsiteX17" fmla="*/ 727985 w 9517857"/>
              <a:gd name="connsiteY17" fmla="*/ 721701 h 920231"/>
              <a:gd name="connsiteX18" fmla="*/ 778982 w 9517857"/>
              <a:gd name="connsiteY18" fmla="*/ 712017 h 920231"/>
              <a:gd name="connsiteX19" fmla="*/ 849944 w 9517857"/>
              <a:gd name="connsiteY19" fmla="*/ 719862 h 920231"/>
              <a:gd name="connsiteX20" fmla="*/ 901402 w 9517857"/>
              <a:gd name="connsiteY20" fmla="*/ 730920 h 920231"/>
              <a:gd name="connsiteX21" fmla="*/ 930946 w 9517857"/>
              <a:gd name="connsiteY21" fmla="*/ 735921 h 920231"/>
              <a:gd name="connsiteX22" fmla="*/ 986250 w 9517857"/>
              <a:gd name="connsiteY22" fmla="*/ 715405 h 920231"/>
              <a:gd name="connsiteX23" fmla="*/ 1013752 w 9517857"/>
              <a:gd name="connsiteY23" fmla="*/ 715236 h 920231"/>
              <a:gd name="connsiteX24" fmla="*/ 1023734 w 9517857"/>
              <a:gd name="connsiteY24" fmla="*/ 720446 h 920231"/>
              <a:gd name="connsiteX25" fmla="*/ 1063207 w 9517857"/>
              <a:gd name="connsiteY25" fmla="*/ 717526 h 920231"/>
              <a:gd name="connsiteX26" fmla="*/ 1081980 w 9517857"/>
              <a:gd name="connsiteY26" fmla="*/ 740330 h 920231"/>
              <a:gd name="connsiteX27" fmla="*/ 1218120 w 9517857"/>
              <a:gd name="connsiteY27" fmla="*/ 715155 h 920231"/>
              <a:gd name="connsiteX28" fmla="*/ 1397459 w 9517857"/>
              <a:gd name="connsiteY28" fmla="*/ 693065 h 920231"/>
              <a:gd name="connsiteX29" fmla="*/ 1580688 w 9517857"/>
              <a:gd name="connsiteY29" fmla="*/ 695572 h 920231"/>
              <a:gd name="connsiteX30" fmla="*/ 1772334 w 9517857"/>
              <a:gd name="connsiteY30" fmla="*/ 712515 h 920231"/>
              <a:gd name="connsiteX31" fmla="*/ 2002561 w 9517857"/>
              <a:gd name="connsiteY31" fmla="*/ 661792 h 920231"/>
              <a:gd name="connsiteX32" fmla="*/ 2135144 w 9517857"/>
              <a:gd name="connsiteY32" fmla="*/ 638376 h 920231"/>
              <a:gd name="connsiteX33" fmla="*/ 2440292 w 9517857"/>
              <a:gd name="connsiteY33" fmla="*/ 595737 h 920231"/>
              <a:gd name="connsiteX34" fmla="*/ 2547829 w 9517857"/>
              <a:gd name="connsiteY34" fmla="*/ 568025 h 920231"/>
              <a:gd name="connsiteX35" fmla="*/ 2658055 w 9517857"/>
              <a:gd name="connsiteY35" fmla="*/ 580602 h 920231"/>
              <a:gd name="connsiteX36" fmla="*/ 2693698 w 9517857"/>
              <a:gd name="connsiteY36" fmla="*/ 561904 h 920231"/>
              <a:gd name="connsiteX37" fmla="*/ 2699673 w 9517857"/>
              <a:gd name="connsiteY37" fmla="*/ 558275 h 920231"/>
              <a:gd name="connsiteX38" fmla="*/ 2727306 w 9517857"/>
              <a:gd name="connsiteY38" fmla="*/ 552573 h 920231"/>
              <a:gd name="connsiteX39" fmla="*/ 2730451 w 9517857"/>
              <a:gd name="connsiteY39" fmla="*/ 539933 h 920231"/>
              <a:gd name="connsiteX40" fmla="*/ 2768713 w 9517857"/>
              <a:gd name="connsiteY40" fmla="*/ 523450 h 920231"/>
              <a:gd name="connsiteX41" fmla="*/ 2820868 w 9517857"/>
              <a:gd name="connsiteY41" fmla="*/ 516035 h 920231"/>
              <a:gd name="connsiteX42" fmla="*/ 3073635 w 9517857"/>
              <a:gd name="connsiteY42" fmla="*/ 493169 h 920231"/>
              <a:gd name="connsiteX43" fmla="*/ 3222071 w 9517857"/>
              <a:gd name="connsiteY43" fmla="*/ 472434 h 920231"/>
              <a:gd name="connsiteX44" fmla="*/ 3274069 w 9517857"/>
              <a:gd name="connsiteY44" fmla="*/ 453480 h 920231"/>
              <a:gd name="connsiteX45" fmla="*/ 3349632 w 9517857"/>
              <a:gd name="connsiteY45" fmla="*/ 434458 h 920231"/>
              <a:gd name="connsiteX46" fmla="*/ 3479593 w 9517857"/>
              <a:gd name="connsiteY46" fmla="*/ 392312 h 920231"/>
              <a:gd name="connsiteX47" fmla="*/ 3651428 w 9517857"/>
              <a:gd name="connsiteY47" fmla="*/ 363682 h 920231"/>
              <a:gd name="connsiteX48" fmla="*/ 3750023 w 9517857"/>
              <a:gd name="connsiteY48" fmla="*/ 372553 h 920231"/>
              <a:gd name="connsiteX49" fmla="*/ 3844133 w 9517857"/>
              <a:gd name="connsiteY49" fmla="*/ 362523 h 920231"/>
              <a:gd name="connsiteX50" fmla="*/ 3933803 w 9517857"/>
              <a:gd name="connsiteY50" fmla="*/ 359190 h 920231"/>
              <a:gd name="connsiteX51" fmla="*/ 4266740 w 9517857"/>
              <a:gd name="connsiteY51" fmla="*/ 363329 h 920231"/>
              <a:gd name="connsiteX52" fmla="*/ 4430770 w 9517857"/>
              <a:gd name="connsiteY52" fmla="*/ 344518 h 920231"/>
              <a:gd name="connsiteX53" fmla="*/ 4512664 w 9517857"/>
              <a:gd name="connsiteY53" fmla="*/ 321823 h 920231"/>
              <a:gd name="connsiteX54" fmla="*/ 4616423 w 9517857"/>
              <a:gd name="connsiteY54" fmla="*/ 292789 h 920231"/>
              <a:gd name="connsiteX55" fmla="*/ 4691675 w 9517857"/>
              <a:gd name="connsiteY55" fmla="*/ 255886 h 920231"/>
              <a:gd name="connsiteX56" fmla="*/ 4807816 w 9517857"/>
              <a:gd name="connsiteY56" fmla="*/ 0 h 920231"/>
              <a:gd name="connsiteX57" fmla="*/ 4826683 w 9517857"/>
              <a:gd name="connsiteY57" fmla="*/ 165317 h 920231"/>
              <a:gd name="connsiteX58" fmla="*/ 4827826 w 9517857"/>
              <a:gd name="connsiteY58" fmla="*/ 248852 h 920231"/>
              <a:gd name="connsiteX59" fmla="*/ 4892569 w 9517857"/>
              <a:gd name="connsiteY59" fmla="*/ 251808 h 920231"/>
              <a:gd name="connsiteX60" fmla="*/ 4896611 w 9517857"/>
              <a:gd name="connsiteY60" fmla="*/ 242323 h 920231"/>
              <a:gd name="connsiteX61" fmla="*/ 4917286 w 9517857"/>
              <a:gd name="connsiteY61" fmla="*/ 245534 h 920231"/>
              <a:gd name="connsiteX62" fmla="*/ 4981173 w 9517857"/>
              <a:gd name="connsiteY62" fmla="*/ 248978 h 920231"/>
              <a:gd name="connsiteX63" fmla="*/ 5060397 w 9517857"/>
              <a:gd name="connsiteY63" fmla="*/ 265563 h 920231"/>
              <a:gd name="connsiteX64" fmla="*/ 5252996 w 9517857"/>
              <a:gd name="connsiteY64" fmla="*/ 272530 h 920231"/>
              <a:gd name="connsiteX65" fmla="*/ 5358056 w 9517857"/>
              <a:gd name="connsiteY65" fmla="*/ 249123 h 920231"/>
              <a:gd name="connsiteX66" fmla="*/ 5426496 w 9517857"/>
              <a:gd name="connsiteY66" fmla="*/ 237017 h 920231"/>
              <a:gd name="connsiteX67" fmla="*/ 5497161 w 9517857"/>
              <a:gd name="connsiteY67" fmla="*/ 230683 h 920231"/>
              <a:gd name="connsiteX68" fmla="*/ 5826043 w 9517857"/>
              <a:gd name="connsiteY68" fmla="*/ 149948 h 920231"/>
              <a:gd name="connsiteX69" fmla="*/ 6013415 w 9517857"/>
              <a:gd name="connsiteY69" fmla="*/ 139191 h 920231"/>
              <a:gd name="connsiteX70" fmla="*/ 6080994 w 9517857"/>
              <a:gd name="connsiteY70" fmla="*/ 144813 h 920231"/>
              <a:gd name="connsiteX71" fmla="*/ 6194152 w 9517857"/>
              <a:gd name="connsiteY71" fmla="*/ 153647 h 920231"/>
              <a:gd name="connsiteX72" fmla="*/ 6281379 w 9517857"/>
              <a:gd name="connsiteY72" fmla="*/ 183501 h 920231"/>
              <a:gd name="connsiteX73" fmla="*/ 6374947 w 9517857"/>
              <a:gd name="connsiteY73" fmla="*/ 181674 h 920231"/>
              <a:gd name="connsiteX74" fmla="*/ 6448518 w 9517857"/>
              <a:gd name="connsiteY74" fmla="*/ 166253 h 920231"/>
              <a:gd name="connsiteX75" fmla="*/ 6544700 w 9517857"/>
              <a:gd name="connsiteY75" fmla="*/ 169036 h 920231"/>
              <a:gd name="connsiteX76" fmla="*/ 6648353 w 9517857"/>
              <a:gd name="connsiteY76" fmla="*/ 174125 h 920231"/>
              <a:gd name="connsiteX77" fmla="*/ 6736227 w 9517857"/>
              <a:gd name="connsiteY77" fmla="*/ 175091 h 920231"/>
              <a:gd name="connsiteX78" fmla="*/ 6977218 w 9517857"/>
              <a:gd name="connsiteY78" fmla="*/ 186164 h 920231"/>
              <a:gd name="connsiteX79" fmla="*/ 7065221 w 9517857"/>
              <a:gd name="connsiteY79" fmla="*/ 229406 h 920231"/>
              <a:gd name="connsiteX80" fmla="*/ 7358195 w 9517857"/>
              <a:gd name="connsiteY80" fmla="*/ 253615 h 920231"/>
              <a:gd name="connsiteX81" fmla="*/ 7565449 w 9517857"/>
              <a:gd name="connsiteY81" fmla="*/ 260825 h 920231"/>
              <a:gd name="connsiteX82" fmla="*/ 7599285 w 9517857"/>
              <a:gd name="connsiteY82" fmla="*/ 267896 h 920231"/>
              <a:gd name="connsiteX83" fmla="*/ 7644411 w 9517857"/>
              <a:gd name="connsiteY83" fmla="*/ 260861 h 920231"/>
              <a:gd name="connsiteX84" fmla="*/ 7825110 w 9517857"/>
              <a:gd name="connsiteY84" fmla="*/ 230984 h 920231"/>
              <a:gd name="connsiteX85" fmla="*/ 7965805 w 9517857"/>
              <a:gd name="connsiteY85" fmla="*/ 202230 h 920231"/>
              <a:gd name="connsiteX86" fmla="*/ 8147401 w 9517857"/>
              <a:gd name="connsiteY86" fmla="*/ 207492 h 920231"/>
              <a:gd name="connsiteX87" fmla="*/ 8256033 w 9517857"/>
              <a:gd name="connsiteY87" fmla="*/ 195588 h 920231"/>
              <a:gd name="connsiteX88" fmla="*/ 8410677 w 9517857"/>
              <a:gd name="connsiteY88" fmla="*/ 174042 h 920231"/>
              <a:gd name="connsiteX89" fmla="*/ 8617841 w 9517857"/>
              <a:gd name="connsiteY89" fmla="*/ 157042 h 920231"/>
              <a:gd name="connsiteX90" fmla="*/ 8715976 w 9517857"/>
              <a:gd name="connsiteY90" fmla="*/ 180249 h 920231"/>
              <a:gd name="connsiteX91" fmla="*/ 8778827 w 9517857"/>
              <a:gd name="connsiteY91" fmla="*/ 174811 h 920231"/>
              <a:gd name="connsiteX92" fmla="*/ 8840778 w 9517857"/>
              <a:gd name="connsiteY92" fmla="*/ 145024 h 920231"/>
              <a:gd name="connsiteX93" fmla="*/ 9010380 w 9517857"/>
              <a:gd name="connsiteY93" fmla="*/ 93766 h 920231"/>
              <a:gd name="connsiteX94" fmla="*/ 9110856 w 9517857"/>
              <a:gd name="connsiteY94" fmla="*/ 72872 h 920231"/>
              <a:gd name="connsiteX95" fmla="*/ 9268817 w 9517857"/>
              <a:gd name="connsiteY95" fmla="*/ 54957 h 920231"/>
              <a:gd name="connsiteX96" fmla="*/ 9316667 w 9517857"/>
              <a:gd name="connsiteY96" fmla="*/ 46922 h 920231"/>
              <a:gd name="connsiteX97" fmla="*/ 9428209 w 9517857"/>
              <a:gd name="connsiteY97" fmla="*/ 31798 h 920231"/>
              <a:gd name="connsiteX98" fmla="*/ 9488916 w 9517857"/>
              <a:gd name="connsiteY98" fmla="*/ 1875 h 920231"/>
              <a:gd name="connsiteX0" fmla="*/ 4686423 w 9517857"/>
              <a:gd name="connsiteY0" fmla="*/ 249794 h 920231"/>
              <a:gd name="connsiteX1" fmla="*/ 4689051 w 9517857"/>
              <a:gd name="connsiteY1" fmla="*/ 252843 h 920231"/>
              <a:gd name="connsiteX2" fmla="*/ 4687244 w 9517857"/>
              <a:gd name="connsiteY2" fmla="*/ 253173 h 920231"/>
              <a:gd name="connsiteX3" fmla="*/ 4686423 w 9517857"/>
              <a:gd name="connsiteY3" fmla="*/ 249794 h 920231"/>
              <a:gd name="connsiteX4" fmla="*/ 4685225 w 9517857"/>
              <a:gd name="connsiteY4" fmla="*/ 248405 h 920231"/>
              <a:gd name="connsiteX5" fmla="*/ 4686133 w 9517857"/>
              <a:gd name="connsiteY5" fmla="*/ 248602 h 920231"/>
              <a:gd name="connsiteX6" fmla="*/ 4686423 w 9517857"/>
              <a:gd name="connsiteY6" fmla="*/ 249794 h 920231"/>
              <a:gd name="connsiteX7" fmla="*/ 4685225 w 9517857"/>
              <a:gd name="connsiteY7" fmla="*/ 248405 h 920231"/>
              <a:gd name="connsiteX8" fmla="*/ 9488916 w 9517857"/>
              <a:gd name="connsiteY8" fmla="*/ 1875 h 920231"/>
              <a:gd name="connsiteX9" fmla="*/ 9517857 w 9517857"/>
              <a:gd name="connsiteY9" fmla="*/ 1887 h 920231"/>
              <a:gd name="connsiteX10" fmla="*/ 9517857 w 9517857"/>
              <a:gd name="connsiteY10" fmla="*/ 920231 h 920231"/>
              <a:gd name="connsiteX11" fmla="*/ 14604 w 9517857"/>
              <a:gd name="connsiteY11" fmla="*/ 920231 h 920231"/>
              <a:gd name="connsiteX12" fmla="*/ 12841 w 9517857"/>
              <a:gd name="connsiteY12" fmla="*/ 919638 h 920231"/>
              <a:gd name="connsiteX13" fmla="*/ 93 w 9517857"/>
              <a:gd name="connsiteY13" fmla="*/ 914346 h 920231"/>
              <a:gd name="connsiteX14" fmla="*/ 58674 w 9517857"/>
              <a:gd name="connsiteY14" fmla="*/ 892197 h 920231"/>
              <a:gd name="connsiteX15" fmla="*/ 275005 w 9517857"/>
              <a:gd name="connsiteY15" fmla="*/ 809104 h 920231"/>
              <a:gd name="connsiteX16" fmla="*/ 587824 w 9517857"/>
              <a:gd name="connsiteY16" fmla="*/ 800070 h 920231"/>
              <a:gd name="connsiteX17" fmla="*/ 727985 w 9517857"/>
              <a:gd name="connsiteY17" fmla="*/ 721701 h 920231"/>
              <a:gd name="connsiteX18" fmla="*/ 778982 w 9517857"/>
              <a:gd name="connsiteY18" fmla="*/ 712017 h 920231"/>
              <a:gd name="connsiteX19" fmla="*/ 849944 w 9517857"/>
              <a:gd name="connsiteY19" fmla="*/ 719862 h 920231"/>
              <a:gd name="connsiteX20" fmla="*/ 901402 w 9517857"/>
              <a:gd name="connsiteY20" fmla="*/ 730920 h 920231"/>
              <a:gd name="connsiteX21" fmla="*/ 930946 w 9517857"/>
              <a:gd name="connsiteY21" fmla="*/ 735921 h 920231"/>
              <a:gd name="connsiteX22" fmla="*/ 986250 w 9517857"/>
              <a:gd name="connsiteY22" fmla="*/ 715405 h 920231"/>
              <a:gd name="connsiteX23" fmla="*/ 1013752 w 9517857"/>
              <a:gd name="connsiteY23" fmla="*/ 715236 h 920231"/>
              <a:gd name="connsiteX24" fmla="*/ 1023734 w 9517857"/>
              <a:gd name="connsiteY24" fmla="*/ 720446 h 920231"/>
              <a:gd name="connsiteX25" fmla="*/ 1063207 w 9517857"/>
              <a:gd name="connsiteY25" fmla="*/ 717526 h 920231"/>
              <a:gd name="connsiteX26" fmla="*/ 1081980 w 9517857"/>
              <a:gd name="connsiteY26" fmla="*/ 740330 h 920231"/>
              <a:gd name="connsiteX27" fmla="*/ 1218120 w 9517857"/>
              <a:gd name="connsiteY27" fmla="*/ 715155 h 920231"/>
              <a:gd name="connsiteX28" fmla="*/ 1397459 w 9517857"/>
              <a:gd name="connsiteY28" fmla="*/ 693065 h 920231"/>
              <a:gd name="connsiteX29" fmla="*/ 1580688 w 9517857"/>
              <a:gd name="connsiteY29" fmla="*/ 695572 h 920231"/>
              <a:gd name="connsiteX30" fmla="*/ 1772334 w 9517857"/>
              <a:gd name="connsiteY30" fmla="*/ 712515 h 920231"/>
              <a:gd name="connsiteX31" fmla="*/ 2002561 w 9517857"/>
              <a:gd name="connsiteY31" fmla="*/ 661792 h 920231"/>
              <a:gd name="connsiteX32" fmla="*/ 2135144 w 9517857"/>
              <a:gd name="connsiteY32" fmla="*/ 638376 h 920231"/>
              <a:gd name="connsiteX33" fmla="*/ 2440292 w 9517857"/>
              <a:gd name="connsiteY33" fmla="*/ 595737 h 920231"/>
              <a:gd name="connsiteX34" fmla="*/ 2547829 w 9517857"/>
              <a:gd name="connsiteY34" fmla="*/ 568025 h 920231"/>
              <a:gd name="connsiteX35" fmla="*/ 2658055 w 9517857"/>
              <a:gd name="connsiteY35" fmla="*/ 580602 h 920231"/>
              <a:gd name="connsiteX36" fmla="*/ 2693698 w 9517857"/>
              <a:gd name="connsiteY36" fmla="*/ 561904 h 920231"/>
              <a:gd name="connsiteX37" fmla="*/ 2699673 w 9517857"/>
              <a:gd name="connsiteY37" fmla="*/ 558275 h 920231"/>
              <a:gd name="connsiteX38" fmla="*/ 2727306 w 9517857"/>
              <a:gd name="connsiteY38" fmla="*/ 552573 h 920231"/>
              <a:gd name="connsiteX39" fmla="*/ 2730451 w 9517857"/>
              <a:gd name="connsiteY39" fmla="*/ 539933 h 920231"/>
              <a:gd name="connsiteX40" fmla="*/ 2768713 w 9517857"/>
              <a:gd name="connsiteY40" fmla="*/ 523450 h 920231"/>
              <a:gd name="connsiteX41" fmla="*/ 2820868 w 9517857"/>
              <a:gd name="connsiteY41" fmla="*/ 516035 h 920231"/>
              <a:gd name="connsiteX42" fmla="*/ 3073635 w 9517857"/>
              <a:gd name="connsiteY42" fmla="*/ 493169 h 920231"/>
              <a:gd name="connsiteX43" fmla="*/ 3222071 w 9517857"/>
              <a:gd name="connsiteY43" fmla="*/ 472434 h 920231"/>
              <a:gd name="connsiteX44" fmla="*/ 3274069 w 9517857"/>
              <a:gd name="connsiteY44" fmla="*/ 453480 h 920231"/>
              <a:gd name="connsiteX45" fmla="*/ 3349632 w 9517857"/>
              <a:gd name="connsiteY45" fmla="*/ 434458 h 920231"/>
              <a:gd name="connsiteX46" fmla="*/ 3479593 w 9517857"/>
              <a:gd name="connsiteY46" fmla="*/ 392312 h 920231"/>
              <a:gd name="connsiteX47" fmla="*/ 3651428 w 9517857"/>
              <a:gd name="connsiteY47" fmla="*/ 363682 h 920231"/>
              <a:gd name="connsiteX48" fmla="*/ 3750023 w 9517857"/>
              <a:gd name="connsiteY48" fmla="*/ 372553 h 920231"/>
              <a:gd name="connsiteX49" fmla="*/ 3844133 w 9517857"/>
              <a:gd name="connsiteY49" fmla="*/ 362523 h 920231"/>
              <a:gd name="connsiteX50" fmla="*/ 3933803 w 9517857"/>
              <a:gd name="connsiteY50" fmla="*/ 359190 h 920231"/>
              <a:gd name="connsiteX51" fmla="*/ 4266740 w 9517857"/>
              <a:gd name="connsiteY51" fmla="*/ 363329 h 920231"/>
              <a:gd name="connsiteX52" fmla="*/ 4430770 w 9517857"/>
              <a:gd name="connsiteY52" fmla="*/ 344518 h 920231"/>
              <a:gd name="connsiteX53" fmla="*/ 4512664 w 9517857"/>
              <a:gd name="connsiteY53" fmla="*/ 321823 h 920231"/>
              <a:gd name="connsiteX54" fmla="*/ 4616423 w 9517857"/>
              <a:gd name="connsiteY54" fmla="*/ 292789 h 920231"/>
              <a:gd name="connsiteX55" fmla="*/ 4807816 w 9517857"/>
              <a:gd name="connsiteY55" fmla="*/ 0 h 920231"/>
              <a:gd name="connsiteX56" fmla="*/ 4826683 w 9517857"/>
              <a:gd name="connsiteY56" fmla="*/ 165317 h 920231"/>
              <a:gd name="connsiteX57" fmla="*/ 4827826 w 9517857"/>
              <a:gd name="connsiteY57" fmla="*/ 248852 h 920231"/>
              <a:gd name="connsiteX58" fmla="*/ 4892569 w 9517857"/>
              <a:gd name="connsiteY58" fmla="*/ 251808 h 920231"/>
              <a:gd name="connsiteX59" fmla="*/ 4896611 w 9517857"/>
              <a:gd name="connsiteY59" fmla="*/ 242323 h 920231"/>
              <a:gd name="connsiteX60" fmla="*/ 4917286 w 9517857"/>
              <a:gd name="connsiteY60" fmla="*/ 245534 h 920231"/>
              <a:gd name="connsiteX61" fmla="*/ 4981173 w 9517857"/>
              <a:gd name="connsiteY61" fmla="*/ 248978 h 920231"/>
              <a:gd name="connsiteX62" fmla="*/ 5060397 w 9517857"/>
              <a:gd name="connsiteY62" fmla="*/ 265563 h 920231"/>
              <a:gd name="connsiteX63" fmla="*/ 5252996 w 9517857"/>
              <a:gd name="connsiteY63" fmla="*/ 272530 h 920231"/>
              <a:gd name="connsiteX64" fmla="*/ 5358056 w 9517857"/>
              <a:gd name="connsiteY64" fmla="*/ 249123 h 920231"/>
              <a:gd name="connsiteX65" fmla="*/ 5426496 w 9517857"/>
              <a:gd name="connsiteY65" fmla="*/ 237017 h 920231"/>
              <a:gd name="connsiteX66" fmla="*/ 5497161 w 9517857"/>
              <a:gd name="connsiteY66" fmla="*/ 230683 h 920231"/>
              <a:gd name="connsiteX67" fmla="*/ 5826043 w 9517857"/>
              <a:gd name="connsiteY67" fmla="*/ 149948 h 920231"/>
              <a:gd name="connsiteX68" fmla="*/ 6013415 w 9517857"/>
              <a:gd name="connsiteY68" fmla="*/ 139191 h 920231"/>
              <a:gd name="connsiteX69" fmla="*/ 6080994 w 9517857"/>
              <a:gd name="connsiteY69" fmla="*/ 144813 h 920231"/>
              <a:gd name="connsiteX70" fmla="*/ 6194152 w 9517857"/>
              <a:gd name="connsiteY70" fmla="*/ 153647 h 920231"/>
              <a:gd name="connsiteX71" fmla="*/ 6281379 w 9517857"/>
              <a:gd name="connsiteY71" fmla="*/ 183501 h 920231"/>
              <a:gd name="connsiteX72" fmla="*/ 6374947 w 9517857"/>
              <a:gd name="connsiteY72" fmla="*/ 181674 h 920231"/>
              <a:gd name="connsiteX73" fmla="*/ 6448518 w 9517857"/>
              <a:gd name="connsiteY73" fmla="*/ 166253 h 920231"/>
              <a:gd name="connsiteX74" fmla="*/ 6544700 w 9517857"/>
              <a:gd name="connsiteY74" fmla="*/ 169036 h 920231"/>
              <a:gd name="connsiteX75" fmla="*/ 6648353 w 9517857"/>
              <a:gd name="connsiteY75" fmla="*/ 174125 h 920231"/>
              <a:gd name="connsiteX76" fmla="*/ 6736227 w 9517857"/>
              <a:gd name="connsiteY76" fmla="*/ 175091 h 920231"/>
              <a:gd name="connsiteX77" fmla="*/ 6977218 w 9517857"/>
              <a:gd name="connsiteY77" fmla="*/ 186164 h 920231"/>
              <a:gd name="connsiteX78" fmla="*/ 7065221 w 9517857"/>
              <a:gd name="connsiteY78" fmla="*/ 229406 h 920231"/>
              <a:gd name="connsiteX79" fmla="*/ 7358195 w 9517857"/>
              <a:gd name="connsiteY79" fmla="*/ 253615 h 920231"/>
              <a:gd name="connsiteX80" fmla="*/ 7565449 w 9517857"/>
              <a:gd name="connsiteY80" fmla="*/ 260825 h 920231"/>
              <a:gd name="connsiteX81" fmla="*/ 7599285 w 9517857"/>
              <a:gd name="connsiteY81" fmla="*/ 267896 h 920231"/>
              <a:gd name="connsiteX82" fmla="*/ 7644411 w 9517857"/>
              <a:gd name="connsiteY82" fmla="*/ 260861 h 920231"/>
              <a:gd name="connsiteX83" fmla="*/ 7825110 w 9517857"/>
              <a:gd name="connsiteY83" fmla="*/ 230984 h 920231"/>
              <a:gd name="connsiteX84" fmla="*/ 7965805 w 9517857"/>
              <a:gd name="connsiteY84" fmla="*/ 202230 h 920231"/>
              <a:gd name="connsiteX85" fmla="*/ 8147401 w 9517857"/>
              <a:gd name="connsiteY85" fmla="*/ 207492 h 920231"/>
              <a:gd name="connsiteX86" fmla="*/ 8256033 w 9517857"/>
              <a:gd name="connsiteY86" fmla="*/ 195588 h 920231"/>
              <a:gd name="connsiteX87" fmla="*/ 8410677 w 9517857"/>
              <a:gd name="connsiteY87" fmla="*/ 174042 h 920231"/>
              <a:gd name="connsiteX88" fmla="*/ 8617841 w 9517857"/>
              <a:gd name="connsiteY88" fmla="*/ 157042 h 920231"/>
              <a:gd name="connsiteX89" fmla="*/ 8715976 w 9517857"/>
              <a:gd name="connsiteY89" fmla="*/ 180249 h 920231"/>
              <a:gd name="connsiteX90" fmla="*/ 8778827 w 9517857"/>
              <a:gd name="connsiteY90" fmla="*/ 174811 h 920231"/>
              <a:gd name="connsiteX91" fmla="*/ 8840778 w 9517857"/>
              <a:gd name="connsiteY91" fmla="*/ 145024 h 920231"/>
              <a:gd name="connsiteX92" fmla="*/ 9010380 w 9517857"/>
              <a:gd name="connsiteY92" fmla="*/ 93766 h 920231"/>
              <a:gd name="connsiteX93" fmla="*/ 9110856 w 9517857"/>
              <a:gd name="connsiteY93" fmla="*/ 72872 h 920231"/>
              <a:gd name="connsiteX94" fmla="*/ 9268817 w 9517857"/>
              <a:gd name="connsiteY94" fmla="*/ 54957 h 920231"/>
              <a:gd name="connsiteX95" fmla="*/ 9316667 w 9517857"/>
              <a:gd name="connsiteY95" fmla="*/ 46922 h 920231"/>
              <a:gd name="connsiteX96" fmla="*/ 9428209 w 9517857"/>
              <a:gd name="connsiteY96" fmla="*/ 31798 h 920231"/>
              <a:gd name="connsiteX97" fmla="*/ 9488916 w 9517857"/>
              <a:gd name="connsiteY97" fmla="*/ 1875 h 920231"/>
              <a:gd name="connsiteX0" fmla="*/ 4686423 w 9517857"/>
              <a:gd name="connsiteY0" fmla="*/ 249794 h 920231"/>
              <a:gd name="connsiteX1" fmla="*/ 4689051 w 9517857"/>
              <a:gd name="connsiteY1" fmla="*/ 252843 h 920231"/>
              <a:gd name="connsiteX2" fmla="*/ 4687244 w 9517857"/>
              <a:gd name="connsiteY2" fmla="*/ 253173 h 920231"/>
              <a:gd name="connsiteX3" fmla="*/ 4686423 w 9517857"/>
              <a:gd name="connsiteY3" fmla="*/ 249794 h 920231"/>
              <a:gd name="connsiteX4" fmla="*/ 4686423 w 9517857"/>
              <a:gd name="connsiteY4" fmla="*/ 249794 h 920231"/>
              <a:gd name="connsiteX5" fmla="*/ 4686133 w 9517857"/>
              <a:gd name="connsiteY5" fmla="*/ 248602 h 920231"/>
              <a:gd name="connsiteX6" fmla="*/ 4686423 w 9517857"/>
              <a:gd name="connsiteY6" fmla="*/ 249794 h 920231"/>
              <a:gd name="connsiteX7" fmla="*/ 9488916 w 9517857"/>
              <a:gd name="connsiteY7" fmla="*/ 1875 h 920231"/>
              <a:gd name="connsiteX8" fmla="*/ 9517857 w 9517857"/>
              <a:gd name="connsiteY8" fmla="*/ 1887 h 920231"/>
              <a:gd name="connsiteX9" fmla="*/ 9517857 w 9517857"/>
              <a:gd name="connsiteY9" fmla="*/ 920231 h 920231"/>
              <a:gd name="connsiteX10" fmla="*/ 14604 w 9517857"/>
              <a:gd name="connsiteY10" fmla="*/ 920231 h 920231"/>
              <a:gd name="connsiteX11" fmla="*/ 12841 w 9517857"/>
              <a:gd name="connsiteY11" fmla="*/ 919638 h 920231"/>
              <a:gd name="connsiteX12" fmla="*/ 93 w 9517857"/>
              <a:gd name="connsiteY12" fmla="*/ 914346 h 920231"/>
              <a:gd name="connsiteX13" fmla="*/ 58674 w 9517857"/>
              <a:gd name="connsiteY13" fmla="*/ 892197 h 920231"/>
              <a:gd name="connsiteX14" fmla="*/ 275005 w 9517857"/>
              <a:gd name="connsiteY14" fmla="*/ 809104 h 920231"/>
              <a:gd name="connsiteX15" fmla="*/ 587824 w 9517857"/>
              <a:gd name="connsiteY15" fmla="*/ 800070 h 920231"/>
              <a:gd name="connsiteX16" fmla="*/ 727985 w 9517857"/>
              <a:gd name="connsiteY16" fmla="*/ 721701 h 920231"/>
              <a:gd name="connsiteX17" fmla="*/ 778982 w 9517857"/>
              <a:gd name="connsiteY17" fmla="*/ 712017 h 920231"/>
              <a:gd name="connsiteX18" fmla="*/ 849944 w 9517857"/>
              <a:gd name="connsiteY18" fmla="*/ 719862 h 920231"/>
              <a:gd name="connsiteX19" fmla="*/ 901402 w 9517857"/>
              <a:gd name="connsiteY19" fmla="*/ 730920 h 920231"/>
              <a:gd name="connsiteX20" fmla="*/ 930946 w 9517857"/>
              <a:gd name="connsiteY20" fmla="*/ 735921 h 920231"/>
              <a:gd name="connsiteX21" fmla="*/ 986250 w 9517857"/>
              <a:gd name="connsiteY21" fmla="*/ 715405 h 920231"/>
              <a:gd name="connsiteX22" fmla="*/ 1013752 w 9517857"/>
              <a:gd name="connsiteY22" fmla="*/ 715236 h 920231"/>
              <a:gd name="connsiteX23" fmla="*/ 1023734 w 9517857"/>
              <a:gd name="connsiteY23" fmla="*/ 720446 h 920231"/>
              <a:gd name="connsiteX24" fmla="*/ 1063207 w 9517857"/>
              <a:gd name="connsiteY24" fmla="*/ 717526 h 920231"/>
              <a:gd name="connsiteX25" fmla="*/ 1081980 w 9517857"/>
              <a:gd name="connsiteY25" fmla="*/ 740330 h 920231"/>
              <a:gd name="connsiteX26" fmla="*/ 1218120 w 9517857"/>
              <a:gd name="connsiteY26" fmla="*/ 715155 h 920231"/>
              <a:gd name="connsiteX27" fmla="*/ 1397459 w 9517857"/>
              <a:gd name="connsiteY27" fmla="*/ 693065 h 920231"/>
              <a:gd name="connsiteX28" fmla="*/ 1580688 w 9517857"/>
              <a:gd name="connsiteY28" fmla="*/ 695572 h 920231"/>
              <a:gd name="connsiteX29" fmla="*/ 1772334 w 9517857"/>
              <a:gd name="connsiteY29" fmla="*/ 712515 h 920231"/>
              <a:gd name="connsiteX30" fmla="*/ 2002561 w 9517857"/>
              <a:gd name="connsiteY30" fmla="*/ 661792 h 920231"/>
              <a:gd name="connsiteX31" fmla="*/ 2135144 w 9517857"/>
              <a:gd name="connsiteY31" fmla="*/ 638376 h 920231"/>
              <a:gd name="connsiteX32" fmla="*/ 2440292 w 9517857"/>
              <a:gd name="connsiteY32" fmla="*/ 595737 h 920231"/>
              <a:gd name="connsiteX33" fmla="*/ 2547829 w 9517857"/>
              <a:gd name="connsiteY33" fmla="*/ 568025 h 920231"/>
              <a:gd name="connsiteX34" fmla="*/ 2658055 w 9517857"/>
              <a:gd name="connsiteY34" fmla="*/ 580602 h 920231"/>
              <a:gd name="connsiteX35" fmla="*/ 2693698 w 9517857"/>
              <a:gd name="connsiteY35" fmla="*/ 561904 h 920231"/>
              <a:gd name="connsiteX36" fmla="*/ 2699673 w 9517857"/>
              <a:gd name="connsiteY36" fmla="*/ 558275 h 920231"/>
              <a:gd name="connsiteX37" fmla="*/ 2727306 w 9517857"/>
              <a:gd name="connsiteY37" fmla="*/ 552573 h 920231"/>
              <a:gd name="connsiteX38" fmla="*/ 2730451 w 9517857"/>
              <a:gd name="connsiteY38" fmla="*/ 539933 h 920231"/>
              <a:gd name="connsiteX39" fmla="*/ 2768713 w 9517857"/>
              <a:gd name="connsiteY39" fmla="*/ 523450 h 920231"/>
              <a:gd name="connsiteX40" fmla="*/ 2820868 w 9517857"/>
              <a:gd name="connsiteY40" fmla="*/ 516035 h 920231"/>
              <a:gd name="connsiteX41" fmla="*/ 3073635 w 9517857"/>
              <a:gd name="connsiteY41" fmla="*/ 493169 h 920231"/>
              <a:gd name="connsiteX42" fmla="*/ 3222071 w 9517857"/>
              <a:gd name="connsiteY42" fmla="*/ 472434 h 920231"/>
              <a:gd name="connsiteX43" fmla="*/ 3274069 w 9517857"/>
              <a:gd name="connsiteY43" fmla="*/ 453480 h 920231"/>
              <a:gd name="connsiteX44" fmla="*/ 3349632 w 9517857"/>
              <a:gd name="connsiteY44" fmla="*/ 434458 h 920231"/>
              <a:gd name="connsiteX45" fmla="*/ 3479593 w 9517857"/>
              <a:gd name="connsiteY45" fmla="*/ 392312 h 920231"/>
              <a:gd name="connsiteX46" fmla="*/ 3651428 w 9517857"/>
              <a:gd name="connsiteY46" fmla="*/ 363682 h 920231"/>
              <a:gd name="connsiteX47" fmla="*/ 3750023 w 9517857"/>
              <a:gd name="connsiteY47" fmla="*/ 372553 h 920231"/>
              <a:gd name="connsiteX48" fmla="*/ 3844133 w 9517857"/>
              <a:gd name="connsiteY48" fmla="*/ 362523 h 920231"/>
              <a:gd name="connsiteX49" fmla="*/ 3933803 w 9517857"/>
              <a:gd name="connsiteY49" fmla="*/ 359190 h 920231"/>
              <a:gd name="connsiteX50" fmla="*/ 4266740 w 9517857"/>
              <a:gd name="connsiteY50" fmla="*/ 363329 h 920231"/>
              <a:gd name="connsiteX51" fmla="*/ 4430770 w 9517857"/>
              <a:gd name="connsiteY51" fmla="*/ 344518 h 920231"/>
              <a:gd name="connsiteX52" fmla="*/ 4512664 w 9517857"/>
              <a:gd name="connsiteY52" fmla="*/ 321823 h 920231"/>
              <a:gd name="connsiteX53" fmla="*/ 4616423 w 9517857"/>
              <a:gd name="connsiteY53" fmla="*/ 292789 h 920231"/>
              <a:gd name="connsiteX54" fmla="*/ 4807816 w 9517857"/>
              <a:gd name="connsiteY54" fmla="*/ 0 h 920231"/>
              <a:gd name="connsiteX55" fmla="*/ 4826683 w 9517857"/>
              <a:gd name="connsiteY55" fmla="*/ 165317 h 920231"/>
              <a:gd name="connsiteX56" fmla="*/ 4827826 w 9517857"/>
              <a:gd name="connsiteY56" fmla="*/ 248852 h 920231"/>
              <a:gd name="connsiteX57" fmla="*/ 4892569 w 9517857"/>
              <a:gd name="connsiteY57" fmla="*/ 251808 h 920231"/>
              <a:gd name="connsiteX58" fmla="*/ 4896611 w 9517857"/>
              <a:gd name="connsiteY58" fmla="*/ 242323 h 920231"/>
              <a:gd name="connsiteX59" fmla="*/ 4917286 w 9517857"/>
              <a:gd name="connsiteY59" fmla="*/ 245534 h 920231"/>
              <a:gd name="connsiteX60" fmla="*/ 4981173 w 9517857"/>
              <a:gd name="connsiteY60" fmla="*/ 248978 h 920231"/>
              <a:gd name="connsiteX61" fmla="*/ 5060397 w 9517857"/>
              <a:gd name="connsiteY61" fmla="*/ 265563 h 920231"/>
              <a:gd name="connsiteX62" fmla="*/ 5252996 w 9517857"/>
              <a:gd name="connsiteY62" fmla="*/ 272530 h 920231"/>
              <a:gd name="connsiteX63" fmla="*/ 5358056 w 9517857"/>
              <a:gd name="connsiteY63" fmla="*/ 249123 h 920231"/>
              <a:gd name="connsiteX64" fmla="*/ 5426496 w 9517857"/>
              <a:gd name="connsiteY64" fmla="*/ 237017 h 920231"/>
              <a:gd name="connsiteX65" fmla="*/ 5497161 w 9517857"/>
              <a:gd name="connsiteY65" fmla="*/ 230683 h 920231"/>
              <a:gd name="connsiteX66" fmla="*/ 5826043 w 9517857"/>
              <a:gd name="connsiteY66" fmla="*/ 149948 h 920231"/>
              <a:gd name="connsiteX67" fmla="*/ 6013415 w 9517857"/>
              <a:gd name="connsiteY67" fmla="*/ 139191 h 920231"/>
              <a:gd name="connsiteX68" fmla="*/ 6080994 w 9517857"/>
              <a:gd name="connsiteY68" fmla="*/ 144813 h 920231"/>
              <a:gd name="connsiteX69" fmla="*/ 6194152 w 9517857"/>
              <a:gd name="connsiteY69" fmla="*/ 153647 h 920231"/>
              <a:gd name="connsiteX70" fmla="*/ 6281379 w 9517857"/>
              <a:gd name="connsiteY70" fmla="*/ 183501 h 920231"/>
              <a:gd name="connsiteX71" fmla="*/ 6374947 w 9517857"/>
              <a:gd name="connsiteY71" fmla="*/ 181674 h 920231"/>
              <a:gd name="connsiteX72" fmla="*/ 6448518 w 9517857"/>
              <a:gd name="connsiteY72" fmla="*/ 166253 h 920231"/>
              <a:gd name="connsiteX73" fmla="*/ 6544700 w 9517857"/>
              <a:gd name="connsiteY73" fmla="*/ 169036 h 920231"/>
              <a:gd name="connsiteX74" fmla="*/ 6648353 w 9517857"/>
              <a:gd name="connsiteY74" fmla="*/ 174125 h 920231"/>
              <a:gd name="connsiteX75" fmla="*/ 6736227 w 9517857"/>
              <a:gd name="connsiteY75" fmla="*/ 175091 h 920231"/>
              <a:gd name="connsiteX76" fmla="*/ 6977218 w 9517857"/>
              <a:gd name="connsiteY76" fmla="*/ 186164 h 920231"/>
              <a:gd name="connsiteX77" fmla="*/ 7065221 w 9517857"/>
              <a:gd name="connsiteY77" fmla="*/ 229406 h 920231"/>
              <a:gd name="connsiteX78" fmla="*/ 7358195 w 9517857"/>
              <a:gd name="connsiteY78" fmla="*/ 253615 h 920231"/>
              <a:gd name="connsiteX79" fmla="*/ 7565449 w 9517857"/>
              <a:gd name="connsiteY79" fmla="*/ 260825 h 920231"/>
              <a:gd name="connsiteX80" fmla="*/ 7599285 w 9517857"/>
              <a:gd name="connsiteY80" fmla="*/ 267896 h 920231"/>
              <a:gd name="connsiteX81" fmla="*/ 7644411 w 9517857"/>
              <a:gd name="connsiteY81" fmla="*/ 260861 h 920231"/>
              <a:gd name="connsiteX82" fmla="*/ 7825110 w 9517857"/>
              <a:gd name="connsiteY82" fmla="*/ 230984 h 920231"/>
              <a:gd name="connsiteX83" fmla="*/ 7965805 w 9517857"/>
              <a:gd name="connsiteY83" fmla="*/ 202230 h 920231"/>
              <a:gd name="connsiteX84" fmla="*/ 8147401 w 9517857"/>
              <a:gd name="connsiteY84" fmla="*/ 207492 h 920231"/>
              <a:gd name="connsiteX85" fmla="*/ 8256033 w 9517857"/>
              <a:gd name="connsiteY85" fmla="*/ 195588 h 920231"/>
              <a:gd name="connsiteX86" fmla="*/ 8410677 w 9517857"/>
              <a:gd name="connsiteY86" fmla="*/ 174042 h 920231"/>
              <a:gd name="connsiteX87" fmla="*/ 8617841 w 9517857"/>
              <a:gd name="connsiteY87" fmla="*/ 157042 h 920231"/>
              <a:gd name="connsiteX88" fmla="*/ 8715976 w 9517857"/>
              <a:gd name="connsiteY88" fmla="*/ 180249 h 920231"/>
              <a:gd name="connsiteX89" fmla="*/ 8778827 w 9517857"/>
              <a:gd name="connsiteY89" fmla="*/ 174811 h 920231"/>
              <a:gd name="connsiteX90" fmla="*/ 8840778 w 9517857"/>
              <a:gd name="connsiteY90" fmla="*/ 145024 h 920231"/>
              <a:gd name="connsiteX91" fmla="*/ 9010380 w 9517857"/>
              <a:gd name="connsiteY91" fmla="*/ 93766 h 920231"/>
              <a:gd name="connsiteX92" fmla="*/ 9110856 w 9517857"/>
              <a:gd name="connsiteY92" fmla="*/ 72872 h 920231"/>
              <a:gd name="connsiteX93" fmla="*/ 9268817 w 9517857"/>
              <a:gd name="connsiteY93" fmla="*/ 54957 h 920231"/>
              <a:gd name="connsiteX94" fmla="*/ 9316667 w 9517857"/>
              <a:gd name="connsiteY94" fmla="*/ 46922 h 920231"/>
              <a:gd name="connsiteX95" fmla="*/ 9428209 w 9517857"/>
              <a:gd name="connsiteY95" fmla="*/ 31798 h 920231"/>
              <a:gd name="connsiteX96" fmla="*/ 9488916 w 9517857"/>
              <a:gd name="connsiteY96" fmla="*/ 1875 h 920231"/>
              <a:gd name="connsiteX0" fmla="*/ 4686423 w 9517857"/>
              <a:gd name="connsiteY0" fmla="*/ 249794 h 920231"/>
              <a:gd name="connsiteX1" fmla="*/ 4689051 w 9517857"/>
              <a:gd name="connsiteY1" fmla="*/ 252843 h 920231"/>
              <a:gd name="connsiteX2" fmla="*/ 4687244 w 9517857"/>
              <a:gd name="connsiteY2" fmla="*/ 253173 h 920231"/>
              <a:gd name="connsiteX3" fmla="*/ 4686423 w 9517857"/>
              <a:gd name="connsiteY3" fmla="*/ 249794 h 920231"/>
              <a:gd name="connsiteX4" fmla="*/ 9488916 w 9517857"/>
              <a:gd name="connsiteY4" fmla="*/ 1875 h 920231"/>
              <a:gd name="connsiteX5" fmla="*/ 9517857 w 9517857"/>
              <a:gd name="connsiteY5" fmla="*/ 1887 h 920231"/>
              <a:gd name="connsiteX6" fmla="*/ 9517857 w 9517857"/>
              <a:gd name="connsiteY6" fmla="*/ 920231 h 920231"/>
              <a:gd name="connsiteX7" fmla="*/ 14604 w 9517857"/>
              <a:gd name="connsiteY7" fmla="*/ 920231 h 920231"/>
              <a:gd name="connsiteX8" fmla="*/ 12841 w 9517857"/>
              <a:gd name="connsiteY8" fmla="*/ 919638 h 920231"/>
              <a:gd name="connsiteX9" fmla="*/ 93 w 9517857"/>
              <a:gd name="connsiteY9" fmla="*/ 914346 h 920231"/>
              <a:gd name="connsiteX10" fmla="*/ 58674 w 9517857"/>
              <a:gd name="connsiteY10" fmla="*/ 892197 h 920231"/>
              <a:gd name="connsiteX11" fmla="*/ 275005 w 9517857"/>
              <a:gd name="connsiteY11" fmla="*/ 809104 h 920231"/>
              <a:gd name="connsiteX12" fmla="*/ 587824 w 9517857"/>
              <a:gd name="connsiteY12" fmla="*/ 800070 h 920231"/>
              <a:gd name="connsiteX13" fmla="*/ 727985 w 9517857"/>
              <a:gd name="connsiteY13" fmla="*/ 721701 h 920231"/>
              <a:gd name="connsiteX14" fmla="*/ 778982 w 9517857"/>
              <a:gd name="connsiteY14" fmla="*/ 712017 h 920231"/>
              <a:gd name="connsiteX15" fmla="*/ 849944 w 9517857"/>
              <a:gd name="connsiteY15" fmla="*/ 719862 h 920231"/>
              <a:gd name="connsiteX16" fmla="*/ 901402 w 9517857"/>
              <a:gd name="connsiteY16" fmla="*/ 730920 h 920231"/>
              <a:gd name="connsiteX17" fmla="*/ 930946 w 9517857"/>
              <a:gd name="connsiteY17" fmla="*/ 735921 h 920231"/>
              <a:gd name="connsiteX18" fmla="*/ 986250 w 9517857"/>
              <a:gd name="connsiteY18" fmla="*/ 715405 h 920231"/>
              <a:gd name="connsiteX19" fmla="*/ 1013752 w 9517857"/>
              <a:gd name="connsiteY19" fmla="*/ 715236 h 920231"/>
              <a:gd name="connsiteX20" fmla="*/ 1023734 w 9517857"/>
              <a:gd name="connsiteY20" fmla="*/ 720446 h 920231"/>
              <a:gd name="connsiteX21" fmla="*/ 1063207 w 9517857"/>
              <a:gd name="connsiteY21" fmla="*/ 717526 h 920231"/>
              <a:gd name="connsiteX22" fmla="*/ 1081980 w 9517857"/>
              <a:gd name="connsiteY22" fmla="*/ 740330 h 920231"/>
              <a:gd name="connsiteX23" fmla="*/ 1218120 w 9517857"/>
              <a:gd name="connsiteY23" fmla="*/ 715155 h 920231"/>
              <a:gd name="connsiteX24" fmla="*/ 1397459 w 9517857"/>
              <a:gd name="connsiteY24" fmla="*/ 693065 h 920231"/>
              <a:gd name="connsiteX25" fmla="*/ 1580688 w 9517857"/>
              <a:gd name="connsiteY25" fmla="*/ 695572 h 920231"/>
              <a:gd name="connsiteX26" fmla="*/ 1772334 w 9517857"/>
              <a:gd name="connsiteY26" fmla="*/ 712515 h 920231"/>
              <a:gd name="connsiteX27" fmla="*/ 2002561 w 9517857"/>
              <a:gd name="connsiteY27" fmla="*/ 661792 h 920231"/>
              <a:gd name="connsiteX28" fmla="*/ 2135144 w 9517857"/>
              <a:gd name="connsiteY28" fmla="*/ 638376 h 920231"/>
              <a:gd name="connsiteX29" fmla="*/ 2440292 w 9517857"/>
              <a:gd name="connsiteY29" fmla="*/ 595737 h 920231"/>
              <a:gd name="connsiteX30" fmla="*/ 2547829 w 9517857"/>
              <a:gd name="connsiteY30" fmla="*/ 568025 h 920231"/>
              <a:gd name="connsiteX31" fmla="*/ 2658055 w 9517857"/>
              <a:gd name="connsiteY31" fmla="*/ 580602 h 920231"/>
              <a:gd name="connsiteX32" fmla="*/ 2693698 w 9517857"/>
              <a:gd name="connsiteY32" fmla="*/ 561904 h 920231"/>
              <a:gd name="connsiteX33" fmla="*/ 2699673 w 9517857"/>
              <a:gd name="connsiteY33" fmla="*/ 558275 h 920231"/>
              <a:gd name="connsiteX34" fmla="*/ 2727306 w 9517857"/>
              <a:gd name="connsiteY34" fmla="*/ 552573 h 920231"/>
              <a:gd name="connsiteX35" fmla="*/ 2730451 w 9517857"/>
              <a:gd name="connsiteY35" fmla="*/ 539933 h 920231"/>
              <a:gd name="connsiteX36" fmla="*/ 2768713 w 9517857"/>
              <a:gd name="connsiteY36" fmla="*/ 523450 h 920231"/>
              <a:gd name="connsiteX37" fmla="*/ 2820868 w 9517857"/>
              <a:gd name="connsiteY37" fmla="*/ 516035 h 920231"/>
              <a:gd name="connsiteX38" fmla="*/ 3073635 w 9517857"/>
              <a:gd name="connsiteY38" fmla="*/ 493169 h 920231"/>
              <a:gd name="connsiteX39" fmla="*/ 3222071 w 9517857"/>
              <a:gd name="connsiteY39" fmla="*/ 472434 h 920231"/>
              <a:gd name="connsiteX40" fmla="*/ 3274069 w 9517857"/>
              <a:gd name="connsiteY40" fmla="*/ 453480 h 920231"/>
              <a:gd name="connsiteX41" fmla="*/ 3349632 w 9517857"/>
              <a:gd name="connsiteY41" fmla="*/ 434458 h 920231"/>
              <a:gd name="connsiteX42" fmla="*/ 3479593 w 9517857"/>
              <a:gd name="connsiteY42" fmla="*/ 392312 h 920231"/>
              <a:gd name="connsiteX43" fmla="*/ 3651428 w 9517857"/>
              <a:gd name="connsiteY43" fmla="*/ 363682 h 920231"/>
              <a:gd name="connsiteX44" fmla="*/ 3750023 w 9517857"/>
              <a:gd name="connsiteY44" fmla="*/ 372553 h 920231"/>
              <a:gd name="connsiteX45" fmla="*/ 3844133 w 9517857"/>
              <a:gd name="connsiteY45" fmla="*/ 362523 h 920231"/>
              <a:gd name="connsiteX46" fmla="*/ 3933803 w 9517857"/>
              <a:gd name="connsiteY46" fmla="*/ 359190 h 920231"/>
              <a:gd name="connsiteX47" fmla="*/ 4266740 w 9517857"/>
              <a:gd name="connsiteY47" fmla="*/ 363329 h 920231"/>
              <a:gd name="connsiteX48" fmla="*/ 4430770 w 9517857"/>
              <a:gd name="connsiteY48" fmla="*/ 344518 h 920231"/>
              <a:gd name="connsiteX49" fmla="*/ 4512664 w 9517857"/>
              <a:gd name="connsiteY49" fmla="*/ 321823 h 920231"/>
              <a:gd name="connsiteX50" fmla="*/ 4616423 w 9517857"/>
              <a:gd name="connsiteY50" fmla="*/ 292789 h 920231"/>
              <a:gd name="connsiteX51" fmla="*/ 4807816 w 9517857"/>
              <a:gd name="connsiteY51" fmla="*/ 0 h 920231"/>
              <a:gd name="connsiteX52" fmla="*/ 4826683 w 9517857"/>
              <a:gd name="connsiteY52" fmla="*/ 165317 h 920231"/>
              <a:gd name="connsiteX53" fmla="*/ 4827826 w 9517857"/>
              <a:gd name="connsiteY53" fmla="*/ 248852 h 920231"/>
              <a:gd name="connsiteX54" fmla="*/ 4892569 w 9517857"/>
              <a:gd name="connsiteY54" fmla="*/ 251808 h 920231"/>
              <a:gd name="connsiteX55" fmla="*/ 4896611 w 9517857"/>
              <a:gd name="connsiteY55" fmla="*/ 242323 h 920231"/>
              <a:gd name="connsiteX56" fmla="*/ 4917286 w 9517857"/>
              <a:gd name="connsiteY56" fmla="*/ 245534 h 920231"/>
              <a:gd name="connsiteX57" fmla="*/ 4981173 w 9517857"/>
              <a:gd name="connsiteY57" fmla="*/ 248978 h 920231"/>
              <a:gd name="connsiteX58" fmla="*/ 5060397 w 9517857"/>
              <a:gd name="connsiteY58" fmla="*/ 265563 h 920231"/>
              <a:gd name="connsiteX59" fmla="*/ 5252996 w 9517857"/>
              <a:gd name="connsiteY59" fmla="*/ 272530 h 920231"/>
              <a:gd name="connsiteX60" fmla="*/ 5358056 w 9517857"/>
              <a:gd name="connsiteY60" fmla="*/ 249123 h 920231"/>
              <a:gd name="connsiteX61" fmla="*/ 5426496 w 9517857"/>
              <a:gd name="connsiteY61" fmla="*/ 237017 h 920231"/>
              <a:gd name="connsiteX62" fmla="*/ 5497161 w 9517857"/>
              <a:gd name="connsiteY62" fmla="*/ 230683 h 920231"/>
              <a:gd name="connsiteX63" fmla="*/ 5826043 w 9517857"/>
              <a:gd name="connsiteY63" fmla="*/ 149948 h 920231"/>
              <a:gd name="connsiteX64" fmla="*/ 6013415 w 9517857"/>
              <a:gd name="connsiteY64" fmla="*/ 139191 h 920231"/>
              <a:gd name="connsiteX65" fmla="*/ 6080994 w 9517857"/>
              <a:gd name="connsiteY65" fmla="*/ 144813 h 920231"/>
              <a:gd name="connsiteX66" fmla="*/ 6194152 w 9517857"/>
              <a:gd name="connsiteY66" fmla="*/ 153647 h 920231"/>
              <a:gd name="connsiteX67" fmla="*/ 6281379 w 9517857"/>
              <a:gd name="connsiteY67" fmla="*/ 183501 h 920231"/>
              <a:gd name="connsiteX68" fmla="*/ 6374947 w 9517857"/>
              <a:gd name="connsiteY68" fmla="*/ 181674 h 920231"/>
              <a:gd name="connsiteX69" fmla="*/ 6448518 w 9517857"/>
              <a:gd name="connsiteY69" fmla="*/ 166253 h 920231"/>
              <a:gd name="connsiteX70" fmla="*/ 6544700 w 9517857"/>
              <a:gd name="connsiteY70" fmla="*/ 169036 h 920231"/>
              <a:gd name="connsiteX71" fmla="*/ 6648353 w 9517857"/>
              <a:gd name="connsiteY71" fmla="*/ 174125 h 920231"/>
              <a:gd name="connsiteX72" fmla="*/ 6736227 w 9517857"/>
              <a:gd name="connsiteY72" fmla="*/ 175091 h 920231"/>
              <a:gd name="connsiteX73" fmla="*/ 6977218 w 9517857"/>
              <a:gd name="connsiteY73" fmla="*/ 186164 h 920231"/>
              <a:gd name="connsiteX74" fmla="*/ 7065221 w 9517857"/>
              <a:gd name="connsiteY74" fmla="*/ 229406 h 920231"/>
              <a:gd name="connsiteX75" fmla="*/ 7358195 w 9517857"/>
              <a:gd name="connsiteY75" fmla="*/ 253615 h 920231"/>
              <a:gd name="connsiteX76" fmla="*/ 7565449 w 9517857"/>
              <a:gd name="connsiteY76" fmla="*/ 260825 h 920231"/>
              <a:gd name="connsiteX77" fmla="*/ 7599285 w 9517857"/>
              <a:gd name="connsiteY77" fmla="*/ 267896 h 920231"/>
              <a:gd name="connsiteX78" fmla="*/ 7644411 w 9517857"/>
              <a:gd name="connsiteY78" fmla="*/ 260861 h 920231"/>
              <a:gd name="connsiteX79" fmla="*/ 7825110 w 9517857"/>
              <a:gd name="connsiteY79" fmla="*/ 230984 h 920231"/>
              <a:gd name="connsiteX80" fmla="*/ 7965805 w 9517857"/>
              <a:gd name="connsiteY80" fmla="*/ 202230 h 920231"/>
              <a:gd name="connsiteX81" fmla="*/ 8147401 w 9517857"/>
              <a:gd name="connsiteY81" fmla="*/ 207492 h 920231"/>
              <a:gd name="connsiteX82" fmla="*/ 8256033 w 9517857"/>
              <a:gd name="connsiteY82" fmla="*/ 195588 h 920231"/>
              <a:gd name="connsiteX83" fmla="*/ 8410677 w 9517857"/>
              <a:gd name="connsiteY83" fmla="*/ 174042 h 920231"/>
              <a:gd name="connsiteX84" fmla="*/ 8617841 w 9517857"/>
              <a:gd name="connsiteY84" fmla="*/ 157042 h 920231"/>
              <a:gd name="connsiteX85" fmla="*/ 8715976 w 9517857"/>
              <a:gd name="connsiteY85" fmla="*/ 180249 h 920231"/>
              <a:gd name="connsiteX86" fmla="*/ 8778827 w 9517857"/>
              <a:gd name="connsiteY86" fmla="*/ 174811 h 920231"/>
              <a:gd name="connsiteX87" fmla="*/ 8840778 w 9517857"/>
              <a:gd name="connsiteY87" fmla="*/ 145024 h 920231"/>
              <a:gd name="connsiteX88" fmla="*/ 9010380 w 9517857"/>
              <a:gd name="connsiteY88" fmla="*/ 93766 h 920231"/>
              <a:gd name="connsiteX89" fmla="*/ 9110856 w 9517857"/>
              <a:gd name="connsiteY89" fmla="*/ 72872 h 920231"/>
              <a:gd name="connsiteX90" fmla="*/ 9268817 w 9517857"/>
              <a:gd name="connsiteY90" fmla="*/ 54957 h 920231"/>
              <a:gd name="connsiteX91" fmla="*/ 9316667 w 9517857"/>
              <a:gd name="connsiteY91" fmla="*/ 46922 h 920231"/>
              <a:gd name="connsiteX92" fmla="*/ 9428209 w 9517857"/>
              <a:gd name="connsiteY92" fmla="*/ 31798 h 920231"/>
              <a:gd name="connsiteX93" fmla="*/ 9488916 w 9517857"/>
              <a:gd name="connsiteY93" fmla="*/ 1875 h 920231"/>
              <a:gd name="connsiteX0" fmla="*/ 4687244 w 9517857"/>
              <a:gd name="connsiteY0" fmla="*/ 253173 h 920231"/>
              <a:gd name="connsiteX1" fmla="*/ 4689051 w 9517857"/>
              <a:gd name="connsiteY1" fmla="*/ 252843 h 920231"/>
              <a:gd name="connsiteX2" fmla="*/ 4687244 w 9517857"/>
              <a:gd name="connsiteY2" fmla="*/ 253173 h 920231"/>
              <a:gd name="connsiteX3" fmla="*/ 9488916 w 9517857"/>
              <a:gd name="connsiteY3" fmla="*/ 1875 h 920231"/>
              <a:gd name="connsiteX4" fmla="*/ 9517857 w 9517857"/>
              <a:gd name="connsiteY4" fmla="*/ 1887 h 920231"/>
              <a:gd name="connsiteX5" fmla="*/ 9517857 w 9517857"/>
              <a:gd name="connsiteY5" fmla="*/ 920231 h 920231"/>
              <a:gd name="connsiteX6" fmla="*/ 14604 w 9517857"/>
              <a:gd name="connsiteY6" fmla="*/ 920231 h 920231"/>
              <a:gd name="connsiteX7" fmla="*/ 12841 w 9517857"/>
              <a:gd name="connsiteY7" fmla="*/ 919638 h 920231"/>
              <a:gd name="connsiteX8" fmla="*/ 93 w 9517857"/>
              <a:gd name="connsiteY8" fmla="*/ 914346 h 920231"/>
              <a:gd name="connsiteX9" fmla="*/ 58674 w 9517857"/>
              <a:gd name="connsiteY9" fmla="*/ 892197 h 920231"/>
              <a:gd name="connsiteX10" fmla="*/ 275005 w 9517857"/>
              <a:gd name="connsiteY10" fmla="*/ 809104 h 920231"/>
              <a:gd name="connsiteX11" fmla="*/ 587824 w 9517857"/>
              <a:gd name="connsiteY11" fmla="*/ 800070 h 920231"/>
              <a:gd name="connsiteX12" fmla="*/ 727985 w 9517857"/>
              <a:gd name="connsiteY12" fmla="*/ 721701 h 920231"/>
              <a:gd name="connsiteX13" fmla="*/ 778982 w 9517857"/>
              <a:gd name="connsiteY13" fmla="*/ 712017 h 920231"/>
              <a:gd name="connsiteX14" fmla="*/ 849944 w 9517857"/>
              <a:gd name="connsiteY14" fmla="*/ 719862 h 920231"/>
              <a:gd name="connsiteX15" fmla="*/ 901402 w 9517857"/>
              <a:gd name="connsiteY15" fmla="*/ 730920 h 920231"/>
              <a:gd name="connsiteX16" fmla="*/ 930946 w 9517857"/>
              <a:gd name="connsiteY16" fmla="*/ 735921 h 920231"/>
              <a:gd name="connsiteX17" fmla="*/ 986250 w 9517857"/>
              <a:gd name="connsiteY17" fmla="*/ 715405 h 920231"/>
              <a:gd name="connsiteX18" fmla="*/ 1013752 w 9517857"/>
              <a:gd name="connsiteY18" fmla="*/ 715236 h 920231"/>
              <a:gd name="connsiteX19" fmla="*/ 1023734 w 9517857"/>
              <a:gd name="connsiteY19" fmla="*/ 720446 h 920231"/>
              <a:gd name="connsiteX20" fmla="*/ 1063207 w 9517857"/>
              <a:gd name="connsiteY20" fmla="*/ 717526 h 920231"/>
              <a:gd name="connsiteX21" fmla="*/ 1081980 w 9517857"/>
              <a:gd name="connsiteY21" fmla="*/ 740330 h 920231"/>
              <a:gd name="connsiteX22" fmla="*/ 1218120 w 9517857"/>
              <a:gd name="connsiteY22" fmla="*/ 715155 h 920231"/>
              <a:gd name="connsiteX23" fmla="*/ 1397459 w 9517857"/>
              <a:gd name="connsiteY23" fmla="*/ 693065 h 920231"/>
              <a:gd name="connsiteX24" fmla="*/ 1580688 w 9517857"/>
              <a:gd name="connsiteY24" fmla="*/ 695572 h 920231"/>
              <a:gd name="connsiteX25" fmla="*/ 1772334 w 9517857"/>
              <a:gd name="connsiteY25" fmla="*/ 712515 h 920231"/>
              <a:gd name="connsiteX26" fmla="*/ 2002561 w 9517857"/>
              <a:gd name="connsiteY26" fmla="*/ 661792 h 920231"/>
              <a:gd name="connsiteX27" fmla="*/ 2135144 w 9517857"/>
              <a:gd name="connsiteY27" fmla="*/ 638376 h 920231"/>
              <a:gd name="connsiteX28" fmla="*/ 2440292 w 9517857"/>
              <a:gd name="connsiteY28" fmla="*/ 595737 h 920231"/>
              <a:gd name="connsiteX29" fmla="*/ 2547829 w 9517857"/>
              <a:gd name="connsiteY29" fmla="*/ 568025 h 920231"/>
              <a:gd name="connsiteX30" fmla="*/ 2658055 w 9517857"/>
              <a:gd name="connsiteY30" fmla="*/ 580602 h 920231"/>
              <a:gd name="connsiteX31" fmla="*/ 2693698 w 9517857"/>
              <a:gd name="connsiteY31" fmla="*/ 561904 h 920231"/>
              <a:gd name="connsiteX32" fmla="*/ 2699673 w 9517857"/>
              <a:gd name="connsiteY32" fmla="*/ 558275 h 920231"/>
              <a:gd name="connsiteX33" fmla="*/ 2727306 w 9517857"/>
              <a:gd name="connsiteY33" fmla="*/ 552573 h 920231"/>
              <a:gd name="connsiteX34" fmla="*/ 2730451 w 9517857"/>
              <a:gd name="connsiteY34" fmla="*/ 539933 h 920231"/>
              <a:gd name="connsiteX35" fmla="*/ 2768713 w 9517857"/>
              <a:gd name="connsiteY35" fmla="*/ 523450 h 920231"/>
              <a:gd name="connsiteX36" fmla="*/ 2820868 w 9517857"/>
              <a:gd name="connsiteY36" fmla="*/ 516035 h 920231"/>
              <a:gd name="connsiteX37" fmla="*/ 3073635 w 9517857"/>
              <a:gd name="connsiteY37" fmla="*/ 493169 h 920231"/>
              <a:gd name="connsiteX38" fmla="*/ 3222071 w 9517857"/>
              <a:gd name="connsiteY38" fmla="*/ 472434 h 920231"/>
              <a:gd name="connsiteX39" fmla="*/ 3274069 w 9517857"/>
              <a:gd name="connsiteY39" fmla="*/ 453480 h 920231"/>
              <a:gd name="connsiteX40" fmla="*/ 3349632 w 9517857"/>
              <a:gd name="connsiteY40" fmla="*/ 434458 h 920231"/>
              <a:gd name="connsiteX41" fmla="*/ 3479593 w 9517857"/>
              <a:gd name="connsiteY41" fmla="*/ 392312 h 920231"/>
              <a:gd name="connsiteX42" fmla="*/ 3651428 w 9517857"/>
              <a:gd name="connsiteY42" fmla="*/ 363682 h 920231"/>
              <a:gd name="connsiteX43" fmla="*/ 3750023 w 9517857"/>
              <a:gd name="connsiteY43" fmla="*/ 372553 h 920231"/>
              <a:gd name="connsiteX44" fmla="*/ 3844133 w 9517857"/>
              <a:gd name="connsiteY44" fmla="*/ 362523 h 920231"/>
              <a:gd name="connsiteX45" fmla="*/ 3933803 w 9517857"/>
              <a:gd name="connsiteY45" fmla="*/ 359190 h 920231"/>
              <a:gd name="connsiteX46" fmla="*/ 4266740 w 9517857"/>
              <a:gd name="connsiteY46" fmla="*/ 363329 h 920231"/>
              <a:gd name="connsiteX47" fmla="*/ 4430770 w 9517857"/>
              <a:gd name="connsiteY47" fmla="*/ 344518 h 920231"/>
              <a:gd name="connsiteX48" fmla="*/ 4512664 w 9517857"/>
              <a:gd name="connsiteY48" fmla="*/ 321823 h 920231"/>
              <a:gd name="connsiteX49" fmla="*/ 4616423 w 9517857"/>
              <a:gd name="connsiteY49" fmla="*/ 292789 h 920231"/>
              <a:gd name="connsiteX50" fmla="*/ 4807816 w 9517857"/>
              <a:gd name="connsiteY50" fmla="*/ 0 h 920231"/>
              <a:gd name="connsiteX51" fmla="*/ 4826683 w 9517857"/>
              <a:gd name="connsiteY51" fmla="*/ 165317 h 920231"/>
              <a:gd name="connsiteX52" fmla="*/ 4827826 w 9517857"/>
              <a:gd name="connsiteY52" fmla="*/ 248852 h 920231"/>
              <a:gd name="connsiteX53" fmla="*/ 4892569 w 9517857"/>
              <a:gd name="connsiteY53" fmla="*/ 251808 h 920231"/>
              <a:gd name="connsiteX54" fmla="*/ 4896611 w 9517857"/>
              <a:gd name="connsiteY54" fmla="*/ 242323 h 920231"/>
              <a:gd name="connsiteX55" fmla="*/ 4917286 w 9517857"/>
              <a:gd name="connsiteY55" fmla="*/ 245534 h 920231"/>
              <a:gd name="connsiteX56" fmla="*/ 4981173 w 9517857"/>
              <a:gd name="connsiteY56" fmla="*/ 248978 h 920231"/>
              <a:gd name="connsiteX57" fmla="*/ 5060397 w 9517857"/>
              <a:gd name="connsiteY57" fmla="*/ 265563 h 920231"/>
              <a:gd name="connsiteX58" fmla="*/ 5252996 w 9517857"/>
              <a:gd name="connsiteY58" fmla="*/ 272530 h 920231"/>
              <a:gd name="connsiteX59" fmla="*/ 5358056 w 9517857"/>
              <a:gd name="connsiteY59" fmla="*/ 249123 h 920231"/>
              <a:gd name="connsiteX60" fmla="*/ 5426496 w 9517857"/>
              <a:gd name="connsiteY60" fmla="*/ 237017 h 920231"/>
              <a:gd name="connsiteX61" fmla="*/ 5497161 w 9517857"/>
              <a:gd name="connsiteY61" fmla="*/ 230683 h 920231"/>
              <a:gd name="connsiteX62" fmla="*/ 5826043 w 9517857"/>
              <a:gd name="connsiteY62" fmla="*/ 149948 h 920231"/>
              <a:gd name="connsiteX63" fmla="*/ 6013415 w 9517857"/>
              <a:gd name="connsiteY63" fmla="*/ 139191 h 920231"/>
              <a:gd name="connsiteX64" fmla="*/ 6080994 w 9517857"/>
              <a:gd name="connsiteY64" fmla="*/ 144813 h 920231"/>
              <a:gd name="connsiteX65" fmla="*/ 6194152 w 9517857"/>
              <a:gd name="connsiteY65" fmla="*/ 153647 h 920231"/>
              <a:gd name="connsiteX66" fmla="*/ 6281379 w 9517857"/>
              <a:gd name="connsiteY66" fmla="*/ 183501 h 920231"/>
              <a:gd name="connsiteX67" fmla="*/ 6374947 w 9517857"/>
              <a:gd name="connsiteY67" fmla="*/ 181674 h 920231"/>
              <a:gd name="connsiteX68" fmla="*/ 6448518 w 9517857"/>
              <a:gd name="connsiteY68" fmla="*/ 166253 h 920231"/>
              <a:gd name="connsiteX69" fmla="*/ 6544700 w 9517857"/>
              <a:gd name="connsiteY69" fmla="*/ 169036 h 920231"/>
              <a:gd name="connsiteX70" fmla="*/ 6648353 w 9517857"/>
              <a:gd name="connsiteY70" fmla="*/ 174125 h 920231"/>
              <a:gd name="connsiteX71" fmla="*/ 6736227 w 9517857"/>
              <a:gd name="connsiteY71" fmla="*/ 175091 h 920231"/>
              <a:gd name="connsiteX72" fmla="*/ 6977218 w 9517857"/>
              <a:gd name="connsiteY72" fmla="*/ 186164 h 920231"/>
              <a:gd name="connsiteX73" fmla="*/ 7065221 w 9517857"/>
              <a:gd name="connsiteY73" fmla="*/ 229406 h 920231"/>
              <a:gd name="connsiteX74" fmla="*/ 7358195 w 9517857"/>
              <a:gd name="connsiteY74" fmla="*/ 253615 h 920231"/>
              <a:gd name="connsiteX75" fmla="*/ 7565449 w 9517857"/>
              <a:gd name="connsiteY75" fmla="*/ 260825 h 920231"/>
              <a:gd name="connsiteX76" fmla="*/ 7599285 w 9517857"/>
              <a:gd name="connsiteY76" fmla="*/ 267896 h 920231"/>
              <a:gd name="connsiteX77" fmla="*/ 7644411 w 9517857"/>
              <a:gd name="connsiteY77" fmla="*/ 260861 h 920231"/>
              <a:gd name="connsiteX78" fmla="*/ 7825110 w 9517857"/>
              <a:gd name="connsiteY78" fmla="*/ 230984 h 920231"/>
              <a:gd name="connsiteX79" fmla="*/ 7965805 w 9517857"/>
              <a:gd name="connsiteY79" fmla="*/ 202230 h 920231"/>
              <a:gd name="connsiteX80" fmla="*/ 8147401 w 9517857"/>
              <a:gd name="connsiteY80" fmla="*/ 207492 h 920231"/>
              <a:gd name="connsiteX81" fmla="*/ 8256033 w 9517857"/>
              <a:gd name="connsiteY81" fmla="*/ 195588 h 920231"/>
              <a:gd name="connsiteX82" fmla="*/ 8410677 w 9517857"/>
              <a:gd name="connsiteY82" fmla="*/ 174042 h 920231"/>
              <a:gd name="connsiteX83" fmla="*/ 8617841 w 9517857"/>
              <a:gd name="connsiteY83" fmla="*/ 157042 h 920231"/>
              <a:gd name="connsiteX84" fmla="*/ 8715976 w 9517857"/>
              <a:gd name="connsiteY84" fmla="*/ 180249 h 920231"/>
              <a:gd name="connsiteX85" fmla="*/ 8778827 w 9517857"/>
              <a:gd name="connsiteY85" fmla="*/ 174811 h 920231"/>
              <a:gd name="connsiteX86" fmla="*/ 8840778 w 9517857"/>
              <a:gd name="connsiteY86" fmla="*/ 145024 h 920231"/>
              <a:gd name="connsiteX87" fmla="*/ 9010380 w 9517857"/>
              <a:gd name="connsiteY87" fmla="*/ 93766 h 920231"/>
              <a:gd name="connsiteX88" fmla="*/ 9110856 w 9517857"/>
              <a:gd name="connsiteY88" fmla="*/ 72872 h 920231"/>
              <a:gd name="connsiteX89" fmla="*/ 9268817 w 9517857"/>
              <a:gd name="connsiteY89" fmla="*/ 54957 h 920231"/>
              <a:gd name="connsiteX90" fmla="*/ 9316667 w 9517857"/>
              <a:gd name="connsiteY90" fmla="*/ 46922 h 920231"/>
              <a:gd name="connsiteX91" fmla="*/ 9428209 w 9517857"/>
              <a:gd name="connsiteY91" fmla="*/ 31798 h 920231"/>
              <a:gd name="connsiteX92" fmla="*/ 9488916 w 9517857"/>
              <a:gd name="connsiteY92" fmla="*/ 1875 h 920231"/>
              <a:gd name="connsiteX0" fmla="*/ 9488916 w 9517857"/>
              <a:gd name="connsiteY0" fmla="*/ 1875 h 920231"/>
              <a:gd name="connsiteX1" fmla="*/ 9517857 w 9517857"/>
              <a:gd name="connsiteY1" fmla="*/ 1887 h 920231"/>
              <a:gd name="connsiteX2" fmla="*/ 9517857 w 9517857"/>
              <a:gd name="connsiteY2" fmla="*/ 920231 h 920231"/>
              <a:gd name="connsiteX3" fmla="*/ 14604 w 9517857"/>
              <a:gd name="connsiteY3" fmla="*/ 920231 h 920231"/>
              <a:gd name="connsiteX4" fmla="*/ 12841 w 9517857"/>
              <a:gd name="connsiteY4" fmla="*/ 919638 h 920231"/>
              <a:gd name="connsiteX5" fmla="*/ 93 w 9517857"/>
              <a:gd name="connsiteY5" fmla="*/ 914346 h 920231"/>
              <a:gd name="connsiteX6" fmla="*/ 58674 w 9517857"/>
              <a:gd name="connsiteY6" fmla="*/ 892197 h 920231"/>
              <a:gd name="connsiteX7" fmla="*/ 275005 w 9517857"/>
              <a:gd name="connsiteY7" fmla="*/ 809104 h 920231"/>
              <a:gd name="connsiteX8" fmla="*/ 587824 w 9517857"/>
              <a:gd name="connsiteY8" fmla="*/ 800070 h 920231"/>
              <a:gd name="connsiteX9" fmla="*/ 727985 w 9517857"/>
              <a:gd name="connsiteY9" fmla="*/ 721701 h 920231"/>
              <a:gd name="connsiteX10" fmla="*/ 778982 w 9517857"/>
              <a:gd name="connsiteY10" fmla="*/ 712017 h 920231"/>
              <a:gd name="connsiteX11" fmla="*/ 849944 w 9517857"/>
              <a:gd name="connsiteY11" fmla="*/ 719862 h 920231"/>
              <a:gd name="connsiteX12" fmla="*/ 901402 w 9517857"/>
              <a:gd name="connsiteY12" fmla="*/ 730920 h 920231"/>
              <a:gd name="connsiteX13" fmla="*/ 930946 w 9517857"/>
              <a:gd name="connsiteY13" fmla="*/ 735921 h 920231"/>
              <a:gd name="connsiteX14" fmla="*/ 986250 w 9517857"/>
              <a:gd name="connsiteY14" fmla="*/ 715405 h 920231"/>
              <a:gd name="connsiteX15" fmla="*/ 1013752 w 9517857"/>
              <a:gd name="connsiteY15" fmla="*/ 715236 h 920231"/>
              <a:gd name="connsiteX16" fmla="*/ 1023734 w 9517857"/>
              <a:gd name="connsiteY16" fmla="*/ 720446 h 920231"/>
              <a:gd name="connsiteX17" fmla="*/ 1063207 w 9517857"/>
              <a:gd name="connsiteY17" fmla="*/ 717526 h 920231"/>
              <a:gd name="connsiteX18" fmla="*/ 1081980 w 9517857"/>
              <a:gd name="connsiteY18" fmla="*/ 740330 h 920231"/>
              <a:gd name="connsiteX19" fmla="*/ 1218120 w 9517857"/>
              <a:gd name="connsiteY19" fmla="*/ 715155 h 920231"/>
              <a:gd name="connsiteX20" fmla="*/ 1397459 w 9517857"/>
              <a:gd name="connsiteY20" fmla="*/ 693065 h 920231"/>
              <a:gd name="connsiteX21" fmla="*/ 1580688 w 9517857"/>
              <a:gd name="connsiteY21" fmla="*/ 695572 h 920231"/>
              <a:gd name="connsiteX22" fmla="*/ 1772334 w 9517857"/>
              <a:gd name="connsiteY22" fmla="*/ 712515 h 920231"/>
              <a:gd name="connsiteX23" fmla="*/ 2002561 w 9517857"/>
              <a:gd name="connsiteY23" fmla="*/ 661792 h 920231"/>
              <a:gd name="connsiteX24" fmla="*/ 2135144 w 9517857"/>
              <a:gd name="connsiteY24" fmla="*/ 638376 h 920231"/>
              <a:gd name="connsiteX25" fmla="*/ 2440292 w 9517857"/>
              <a:gd name="connsiteY25" fmla="*/ 595737 h 920231"/>
              <a:gd name="connsiteX26" fmla="*/ 2547829 w 9517857"/>
              <a:gd name="connsiteY26" fmla="*/ 568025 h 920231"/>
              <a:gd name="connsiteX27" fmla="*/ 2658055 w 9517857"/>
              <a:gd name="connsiteY27" fmla="*/ 580602 h 920231"/>
              <a:gd name="connsiteX28" fmla="*/ 2693698 w 9517857"/>
              <a:gd name="connsiteY28" fmla="*/ 561904 h 920231"/>
              <a:gd name="connsiteX29" fmla="*/ 2699673 w 9517857"/>
              <a:gd name="connsiteY29" fmla="*/ 558275 h 920231"/>
              <a:gd name="connsiteX30" fmla="*/ 2727306 w 9517857"/>
              <a:gd name="connsiteY30" fmla="*/ 552573 h 920231"/>
              <a:gd name="connsiteX31" fmla="*/ 2730451 w 9517857"/>
              <a:gd name="connsiteY31" fmla="*/ 539933 h 920231"/>
              <a:gd name="connsiteX32" fmla="*/ 2768713 w 9517857"/>
              <a:gd name="connsiteY32" fmla="*/ 523450 h 920231"/>
              <a:gd name="connsiteX33" fmla="*/ 2820868 w 9517857"/>
              <a:gd name="connsiteY33" fmla="*/ 516035 h 920231"/>
              <a:gd name="connsiteX34" fmla="*/ 3073635 w 9517857"/>
              <a:gd name="connsiteY34" fmla="*/ 493169 h 920231"/>
              <a:gd name="connsiteX35" fmla="*/ 3222071 w 9517857"/>
              <a:gd name="connsiteY35" fmla="*/ 472434 h 920231"/>
              <a:gd name="connsiteX36" fmla="*/ 3274069 w 9517857"/>
              <a:gd name="connsiteY36" fmla="*/ 453480 h 920231"/>
              <a:gd name="connsiteX37" fmla="*/ 3349632 w 9517857"/>
              <a:gd name="connsiteY37" fmla="*/ 434458 h 920231"/>
              <a:gd name="connsiteX38" fmla="*/ 3479593 w 9517857"/>
              <a:gd name="connsiteY38" fmla="*/ 392312 h 920231"/>
              <a:gd name="connsiteX39" fmla="*/ 3651428 w 9517857"/>
              <a:gd name="connsiteY39" fmla="*/ 363682 h 920231"/>
              <a:gd name="connsiteX40" fmla="*/ 3750023 w 9517857"/>
              <a:gd name="connsiteY40" fmla="*/ 372553 h 920231"/>
              <a:gd name="connsiteX41" fmla="*/ 3844133 w 9517857"/>
              <a:gd name="connsiteY41" fmla="*/ 362523 h 920231"/>
              <a:gd name="connsiteX42" fmla="*/ 3933803 w 9517857"/>
              <a:gd name="connsiteY42" fmla="*/ 359190 h 920231"/>
              <a:gd name="connsiteX43" fmla="*/ 4266740 w 9517857"/>
              <a:gd name="connsiteY43" fmla="*/ 363329 h 920231"/>
              <a:gd name="connsiteX44" fmla="*/ 4430770 w 9517857"/>
              <a:gd name="connsiteY44" fmla="*/ 344518 h 920231"/>
              <a:gd name="connsiteX45" fmla="*/ 4512664 w 9517857"/>
              <a:gd name="connsiteY45" fmla="*/ 321823 h 920231"/>
              <a:gd name="connsiteX46" fmla="*/ 4616423 w 9517857"/>
              <a:gd name="connsiteY46" fmla="*/ 292789 h 920231"/>
              <a:gd name="connsiteX47" fmla="*/ 4807816 w 9517857"/>
              <a:gd name="connsiteY47" fmla="*/ 0 h 920231"/>
              <a:gd name="connsiteX48" fmla="*/ 4826683 w 9517857"/>
              <a:gd name="connsiteY48" fmla="*/ 165317 h 920231"/>
              <a:gd name="connsiteX49" fmla="*/ 4827826 w 9517857"/>
              <a:gd name="connsiteY49" fmla="*/ 248852 h 920231"/>
              <a:gd name="connsiteX50" fmla="*/ 4892569 w 9517857"/>
              <a:gd name="connsiteY50" fmla="*/ 251808 h 920231"/>
              <a:gd name="connsiteX51" fmla="*/ 4896611 w 9517857"/>
              <a:gd name="connsiteY51" fmla="*/ 242323 h 920231"/>
              <a:gd name="connsiteX52" fmla="*/ 4917286 w 9517857"/>
              <a:gd name="connsiteY52" fmla="*/ 245534 h 920231"/>
              <a:gd name="connsiteX53" fmla="*/ 4981173 w 9517857"/>
              <a:gd name="connsiteY53" fmla="*/ 248978 h 920231"/>
              <a:gd name="connsiteX54" fmla="*/ 5060397 w 9517857"/>
              <a:gd name="connsiteY54" fmla="*/ 265563 h 920231"/>
              <a:gd name="connsiteX55" fmla="*/ 5252996 w 9517857"/>
              <a:gd name="connsiteY55" fmla="*/ 272530 h 920231"/>
              <a:gd name="connsiteX56" fmla="*/ 5358056 w 9517857"/>
              <a:gd name="connsiteY56" fmla="*/ 249123 h 920231"/>
              <a:gd name="connsiteX57" fmla="*/ 5426496 w 9517857"/>
              <a:gd name="connsiteY57" fmla="*/ 237017 h 920231"/>
              <a:gd name="connsiteX58" fmla="*/ 5497161 w 9517857"/>
              <a:gd name="connsiteY58" fmla="*/ 230683 h 920231"/>
              <a:gd name="connsiteX59" fmla="*/ 5826043 w 9517857"/>
              <a:gd name="connsiteY59" fmla="*/ 149948 h 920231"/>
              <a:gd name="connsiteX60" fmla="*/ 6013415 w 9517857"/>
              <a:gd name="connsiteY60" fmla="*/ 139191 h 920231"/>
              <a:gd name="connsiteX61" fmla="*/ 6080994 w 9517857"/>
              <a:gd name="connsiteY61" fmla="*/ 144813 h 920231"/>
              <a:gd name="connsiteX62" fmla="*/ 6194152 w 9517857"/>
              <a:gd name="connsiteY62" fmla="*/ 153647 h 920231"/>
              <a:gd name="connsiteX63" fmla="*/ 6281379 w 9517857"/>
              <a:gd name="connsiteY63" fmla="*/ 183501 h 920231"/>
              <a:gd name="connsiteX64" fmla="*/ 6374947 w 9517857"/>
              <a:gd name="connsiteY64" fmla="*/ 181674 h 920231"/>
              <a:gd name="connsiteX65" fmla="*/ 6448518 w 9517857"/>
              <a:gd name="connsiteY65" fmla="*/ 166253 h 920231"/>
              <a:gd name="connsiteX66" fmla="*/ 6544700 w 9517857"/>
              <a:gd name="connsiteY66" fmla="*/ 169036 h 920231"/>
              <a:gd name="connsiteX67" fmla="*/ 6648353 w 9517857"/>
              <a:gd name="connsiteY67" fmla="*/ 174125 h 920231"/>
              <a:gd name="connsiteX68" fmla="*/ 6736227 w 9517857"/>
              <a:gd name="connsiteY68" fmla="*/ 175091 h 920231"/>
              <a:gd name="connsiteX69" fmla="*/ 6977218 w 9517857"/>
              <a:gd name="connsiteY69" fmla="*/ 186164 h 920231"/>
              <a:gd name="connsiteX70" fmla="*/ 7065221 w 9517857"/>
              <a:gd name="connsiteY70" fmla="*/ 229406 h 920231"/>
              <a:gd name="connsiteX71" fmla="*/ 7358195 w 9517857"/>
              <a:gd name="connsiteY71" fmla="*/ 253615 h 920231"/>
              <a:gd name="connsiteX72" fmla="*/ 7565449 w 9517857"/>
              <a:gd name="connsiteY72" fmla="*/ 260825 h 920231"/>
              <a:gd name="connsiteX73" fmla="*/ 7599285 w 9517857"/>
              <a:gd name="connsiteY73" fmla="*/ 267896 h 920231"/>
              <a:gd name="connsiteX74" fmla="*/ 7644411 w 9517857"/>
              <a:gd name="connsiteY74" fmla="*/ 260861 h 920231"/>
              <a:gd name="connsiteX75" fmla="*/ 7825110 w 9517857"/>
              <a:gd name="connsiteY75" fmla="*/ 230984 h 920231"/>
              <a:gd name="connsiteX76" fmla="*/ 7965805 w 9517857"/>
              <a:gd name="connsiteY76" fmla="*/ 202230 h 920231"/>
              <a:gd name="connsiteX77" fmla="*/ 8147401 w 9517857"/>
              <a:gd name="connsiteY77" fmla="*/ 207492 h 920231"/>
              <a:gd name="connsiteX78" fmla="*/ 8256033 w 9517857"/>
              <a:gd name="connsiteY78" fmla="*/ 195588 h 920231"/>
              <a:gd name="connsiteX79" fmla="*/ 8410677 w 9517857"/>
              <a:gd name="connsiteY79" fmla="*/ 174042 h 920231"/>
              <a:gd name="connsiteX80" fmla="*/ 8617841 w 9517857"/>
              <a:gd name="connsiteY80" fmla="*/ 157042 h 920231"/>
              <a:gd name="connsiteX81" fmla="*/ 8715976 w 9517857"/>
              <a:gd name="connsiteY81" fmla="*/ 180249 h 920231"/>
              <a:gd name="connsiteX82" fmla="*/ 8778827 w 9517857"/>
              <a:gd name="connsiteY82" fmla="*/ 174811 h 920231"/>
              <a:gd name="connsiteX83" fmla="*/ 8840778 w 9517857"/>
              <a:gd name="connsiteY83" fmla="*/ 145024 h 920231"/>
              <a:gd name="connsiteX84" fmla="*/ 9010380 w 9517857"/>
              <a:gd name="connsiteY84" fmla="*/ 93766 h 920231"/>
              <a:gd name="connsiteX85" fmla="*/ 9110856 w 9517857"/>
              <a:gd name="connsiteY85" fmla="*/ 72872 h 920231"/>
              <a:gd name="connsiteX86" fmla="*/ 9268817 w 9517857"/>
              <a:gd name="connsiteY86" fmla="*/ 54957 h 920231"/>
              <a:gd name="connsiteX87" fmla="*/ 9316667 w 9517857"/>
              <a:gd name="connsiteY87" fmla="*/ 46922 h 920231"/>
              <a:gd name="connsiteX88" fmla="*/ 9428209 w 9517857"/>
              <a:gd name="connsiteY88" fmla="*/ 31798 h 920231"/>
              <a:gd name="connsiteX89" fmla="*/ 9488916 w 9517857"/>
              <a:gd name="connsiteY89" fmla="*/ 1875 h 920231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826683 w 9517857"/>
              <a:gd name="connsiteY48" fmla="*/ 163442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374947 w 9517857"/>
              <a:gd name="connsiteY64" fmla="*/ 179799 h 918356"/>
              <a:gd name="connsiteX65" fmla="*/ 6448518 w 9517857"/>
              <a:gd name="connsiteY65" fmla="*/ 164378 h 918356"/>
              <a:gd name="connsiteX66" fmla="*/ 6544700 w 9517857"/>
              <a:gd name="connsiteY66" fmla="*/ 167161 h 918356"/>
              <a:gd name="connsiteX67" fmla="*/ 6648353 w 9517857"/>
              <a:gd name="connsiteY67" fmla="*/ 172250 h 918356"/>
              <a:gd name="connsiteX68" fmla="*/ 6736227 w 9517857"/>
              <a:gd name="connsiteY68" fmla="*/ 173216 h 918356"/>
              <a:gd name="connsiteX69" fmla="*/ 6977218 w 9517857"/>
              <a:gd name="connsiteY69" fmla="*/ 184289 h 918356"/>
              <a:gd name="connsiteX70" fmla="*/ 7065221 w 9517857"/>
              <a:gd name="connsiteY70" fmla="*/ 227531 h 918356"/>
              <a:gd name="connsiteX71" fmla="*/ 7358195 w 9517857"/>
              <a:gd name="connsiteY71" fmla="*/ 251740 h 918356"/>
              <a:gd name="connsiteX72" fmla="*/ 7565449 w 9517857"/>
              <a:gd name="connsiteY72" fmla="*/ 258950 h 918356"/>
              <a:gd name="connsiteX73" fmla="*/ 7599285 w 9517857"/>
              <a:gd name="connsiteY73" fmla="*/ 266021 h 918356"/>
              <a:gd name="connsiteX74" fmla="*/ 7644411 w 9517857"/>
              <a:gd name="connsiteY74" fmla="*/ 258986 h 918356"/>
              <a:gd name="connsiteX75" fmla="*/ 7825110 w 9517857"/>
              <a:gd name="connsiteY75" fmla="*/ 229109 h 918356"/>
              <a:gd name="connsiteX76" fmla="*/ 7965805 w 9517857"/>
              <a:gd name="connsiteY76" fmla="*/ 200355 h 918356"/>
              <a:gd name="connsiteX77" fmla="*/ 8147401 w 9517857"/>
              <a:gd name="connsiteY77" fmla="*/ 205617 h 918356"/>
              <a:gd name="connsiteX78" fmla="*/ 8256033 w 9517857"/>
              <a:gd name="connsiteY78" fmla="*/ 193713 h 918356"/>
              <a:gd name="connsiteX79" fmla="*/ 8410677 w 9517857"/>
              <a:gd name="connsiteY79" fmla="*/ 172167 h 918356"/>
              <a:gd name="connsiteX80" fmla="*/ 8617841 w 9517857"/>
              <a:gd name="connsiteY80" fmla="*/ 155167 h 918356"/>
              <a:gd name="connsiteX81" fmla="*/ 8715976 w 9517857"/>
              <a:gd name="connsiteY81" fmla="*/ 178374 h 918356"/>
              <a:gd name="connsiteX82" fmla="*/ 8778827 w 9517857"/>
              <a:gd name="connsiteY82" fmla="*/ 172936 h 918356"/>
              <a:gd name="connsiteX83" fmla="*/ 8840778 w 9517857"/>
              <a:gd name="connsiteY83" fmla="*/ 143149 h 918356"/>
              <a:gd name="connsiteX84" fmla="*/ 9010380 w 9517857"/>
              <a:gd name="connsiteY84" fmla="*/ 91891 h 918356"/>
              <a:gd name="connsiteX85" fmla="*/ 9110856 w 9517857"/>
              <a:gd name="connsiteY85" fmla="*/ 70997 h 918356"/>
              <a:gd name="connsiteX86" fmla="*/ 9268817 w 9517857"/>
              <a:gd name="connsiteY86" fmla="*/ 53082 h 918356"/>
              <a:gd name="connsiteX87" fmla="*/ 9316667 w 9517857"/>
              <a:gd name="connsiteY87" fmla="*/ 45047 h 918356"/>
              <a:gd name="connsiteX88" fmla="*/ 9428209 w 9517857"/>
              <a:gd name="connsiteY88" fmla="*/ 29923 h 918356"/>
              <a:gd name="connsiteX89" fmla="*/ 9488916 w 9517857"/>
              <a:gd name="connsiteY89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374947 w 9517857"/>
              <a:gd name="connsiteY64" fmla="*/ 179799 h 918356"/>
              <a:gd name="connsiteX65" fmla="*/ 6448518 w 9517857"/>
              <a:gd name="connsiteY65" fmla="*/ 164378 h 918356"/>
              <a:gd name="connsiteX66" fmla="*/ 6544700 w 9517857"/>
              <a:gd name="connsiteY66" fmla="*/ 167161 h 918356"/>
              <a:gd name="connsiteX67" fmla="*/ 6648353 w 9517857"/>
              <a:gd name="connsiteY67" fmla="*/ 172250 h 918356"/>
              <a:gd name="connsiteX68" fmla="*/ 6736227 w 9517857"/>
              <a:gd name="connsiteY68" fmla="*/ 173216 h 918356"/>
              <a:gd name="connsiteX69" fmla="*/ 6977218 w 9517857"/>
              <a:gd name="connsiteY69" fmla="*/ 184289 h 918356"/>
              <a:gd name="connsiteX70" fmla="*/ 7065221 w 9517857"/>
              <a:gd name="connsiteY70" fmla="*/ 227531 h 918356"/>
              <a:gd name="connsiteX71" fmla="*/ 7358195 w 9517857"/>
              <a:gd name="connsiteY71" fmla="*/ 251740 h 918356"/>
              <a:gd name="connsiteX72" fmla="*/ 7565449 w 9517857"/>
              <a:gd name="connsiteY72" fmla="*/ 258950 h 918356"/>
              <a:gd name="connsiteX73" fmla="*/ 7599285 w 9517857"/>
              <a:gd name="connsiteY73" fmla="*/ 266021 h 918356"/>
              <a:gd name="connsiteX74" fmla="*/ 7644411 w 9517857"/>
              <a:gd name="connsiteY74" fmla="*/ 258986 h 918356"/>
              <a:gd name="connsiteX75" fmla="*/ 7825110 w 9517857"/>
              <a:gd name="connsiteY75" fmla="*/ 229109 h 918356"/>
              <a:gd name="connsiteX76" fmla="*/ 7965805 w 9517857"/>
              <a:gd name="connsiteY76" fmla="*/ 200355 h 918356"/>
              <a:gd name="connsiteX77" fmla="*/ 8147401 w 9517857"/>
              <a:gd name="connsiteY77" fmla="*/ 205617 h 918356"/>
              <a:gd name="connsiteX78" fmla="*/ 8256033 w 9517857"/>
              <a:gd name="connsiteY78" fmla="*/ 193713 h 918356"/>
              <a:gd name="connsiteX79" fmla="*/ 8410677 w 9517857"/>
              <a:gd name="connsiteY79" fmla="*/ 172167 h 918356"/>
              <a:gd name="connsiteX80" fmla="*/ 8617841 w 9517857"/>
              <a:gd name="connsiteY80" fmla="*/ 155167 h 918356"/>
              <a:gd name="connsiteX81" fmla="*/ 8715976 w 9517857"/>
              <a:gd name="connsiteY81" fmla="*/ 178374 h 918356"/>
              <a:gd name="connsiteX82" fmla="*/ 8778827 w 9517857"/>
              <a:gd name="connsiteY82" fmla="*/ 172936 h 918356"/>
              <a:gd name="connsiteX83" fmla="*/ 8840778 w 9517857"/>
              <a:gd name="connsiteY83" fmla="*/ 143149 h 918356"/>
              <a:gd name="connsiteX84" fmla="*/ 9010380 w 9517857"/>
              <a:gd name="connsiteY84" fmla="*/ 91891 h 918356"/>
              <a:gd name="connsiteX85" fmla="*/ 9110856 w 9517857"/>
              <a:gd name="connsiteY85" fmla="*/ 70997 h 918356"/>
              <a:gd name="connsiteX86" fmla="*/ 9268817 w 9517857"/>
              <a:gd name="connsiteY86" fmla="*/ 53082 h 918356"/>
              <a:gd name="connsiteX87" fmla="*/ 9316667 w 9517857"/>
              <a:gd name="connsiteY87" fmla="*/ 45047 h 918356"/>
              <a:gd name="connsiteX88" fmla="*/ 9428209 w 9517857"/>
              <a:gd name="connsiteY88" fmla="*/ 29923 h 918356"/>
              <a:gd name="connsiteX89" fmla="*/ 9488916 w 9517857"/>
              <a:gd name="connsiteY89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374947 w 9517857"/>
              <a:gd name="connsiteY64" fmla="*/ 179799 h 918356"/>
              <a:gd name="connsiteX65" fmla="*/ 6448518 w 9517857"/>
              <a:gd name="connsiteY65" fmla="*/ 164378 h 918356"/>
              <a:gd name="connsiteX66" fmla="*/ 6544700 w 9517857"/>
              <a:gd name="connsiteY66" fmla="*/ 167161 h 918356"/>
              <a:gd name="connsiteX67" fmla="*/ 6648353 w 9517857"/>
              <a:gd name="connsiteY67" fmla="*/ 172250 h 918356"/>
              <a:gd name="connsiteX68" fmla="*/ 6736227 w 9517857"/>
              <a:gd name="connsiteY68" fmla="*/ 173216 h 918356"/>
              <a:gd name="connsiteX69" fmla="*/ 6977218 w 9517857"/>
              <a:gd name="connsiteY69" fmla="*/ 184289 h 918356"/>
              <a:gd name="connsiteX70" fmla="*/ 7065221 w 9517857"/>
              <a:gd name="connsiteY70" fmla="*/ 227531 h 918356"/>
              <a:gd name="connsiteX71" fmla="*/ 7358195 w 9517857"/>
              <a:gd name="connsiteY71" fmla="*/ 251740 h 918356"/>
              <a:gd name="connsiteX72" fmla="*/ 7565449 w 9517857"/>
              <a:gd name="connsiteY72" fmla="*/ 258950 h 918356"/>
              <a:gd name="connsiteX73" fmla="*/ 7599285 w 9517857"/>
              <a:gd name="connsiteY73" fmla="*/ 266021 h 918356"/>
              <a:gd name="connsiteX74" fmla="*/ 7644411 w 9517857"/>
              <a:gd name="connsiteY74" fmla="*/ 258986 h 918356"/>
              <a:gd name="connsiteX75" fmla="*/ 7825110 w 9517857"/>
              <a:gd name="connsiteY75" fmla="*/ 229109 h 918356"/>
              <a:gd name="connsiteX76" fmla="*/ 7965805 w 9517857"/>
              <a:gd name="connsiteY76" fmla="*/ 200355 h 918356"/>
              <a:gd name="connsiteX77" fmla="*/ 8147401 w 9517857"/>
              <a:gd name="connsiteY77" fmla="*/ 205617 h 918356"/>
              <a:gd name="connsiteX78" fmla="*/ 8256033 w 9517857"/>
              <a:gd name="connsiteY78" fmla="*/ 193713 h 918356"/>
              <a:gd name="connsiteX79" fmla="*/ 8410677 w 9517857"/>
              <a:gd name="connsiteY79" fmla="*/ 172167 h 918356"/>
              <a:gd name="connsiteX80" fmla="*/ 8617841 w 9517857"/>
              <a:gd name="connsiteY80" fmla="*/ 155167 h 918356"/>
              <a:gd name="connsiteX81" fmla="*/ 8715976 w 9517857"/>
              <a:gd name="connsiteY81" fmla="*/ 178374 h 918356"/>
              <a:gd name="connsiteX82" fmla="*/ 8778827 w 9517857"/>
              <a:gd name="connsiteY82" fmla="*/ 172936 h 918356"/>
              <a:gd name="connsiteX83" fmla="*/ 8840778 w 9517857"/>
              <a:gd name="connsiteY83" fmla="*/ 143149 h 918356"/>
              <a:gd name="connsiteX84" fmla="*/ 9010380 w 9517857"/>
              <a:gd name="connsiteY84" fmla="*/ 91891 h 918356"/>
              <a:gd name="connsiteX85" fmla="*/ 9110856 w 9517857"/>
              <a:gd name="connsiteY85" fmla="*/ 70997 h 918356"/>
              <a:gd name="connsiteX86" fmla="*/ 9268817 w 9517857"/>
              <a:gd name="connsiteY86" fmla="*/ 53082 h 918356"/>
              <a:gd name="connsiteX87" fmla="*/ 9316667 w 9517857"/>
              <a:gd name="connsiteY87" fmla="*/ 45047 h 918356"/>
              <a:gd name="connsiteX88" fmla="*/ 9428209 w 9517857"/>
              <a:gd name="connsiteY88" fmla="*/ 29923 h 918356"/>
              <a:gd name="connsiteX89" fmla="*/ 9488916 w 9517857"/>
              <a:gd name="connsiteY89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374947 w 9517857"/>
              <a:gd name="connsiteY64" fmla="*/ 179799 h 918356"/>
              <a:gd name="connsiteX65" fmla="*/ 6448518 w 9517857"/>
              <a:gd name="connsiteY65" fmla="*/ 164378 h 918356"/>
              <a:gd name="connsiteX66" fmla="*/ 6544700 w 9517857"/>
              <a:gd name="connsiteY66" fmla="*/ 167161 h 918356"/>
              <a:gd name="connsiteX67" fmla="*/ 6648353 w 9517857"/>
              <a:gd name="connsiteY67" fmla="*/ 172250 h 918356"/>
              <a:gd name="connsiteX68" fmla="*/ 6736227 w 9517857"/>
              <a:gd name="connsiteY68" fmla="*/ 173216 h 918356"/>
              <a:gd name="connsiteX69" fmla="*/ 6977218 w 9517857"/>
              <a:gd name="connsiteY69" fmla="*/ 184289 h 918356"/>
              <a:gd name="connsiteX70" fmla="*/ 7065221 w 9517857"/>
              <a:gd name="connsiteY70" fmla="*/ 227531 h 918356"/>
              <a:gd name="connsiteX71" fmla="*/ 7358195 w 9517857"/>
              <a:gd name="connsiteY71" fmla="*/ 251740 h 918356"/>
              <a:gd name="connsiteX72" fmla="*/ 7565449 w 9517857"/>
              <a:gd name="connsiteY72" fmla="*/ 258950 h 918356"/>
              <a:gd name="connsiteX73" fmla="*/ 7599285 w 9517857"/>
              <a:gd name="connsiteY73" fmla="*/ 266021 h 918356"/>
              <a:gd name="connsiteX74" fmla="*/ 7644411 w 9517857"/>
              <a:gd name="connsiteY74" fmla="*/ 258986 h 918356"/>
              <a:gd name="connsiteX75" fmla="*/ 7825110 w 9517857"/>
              <a:gd name="connsiteY75" fmla="*/ 229109 h 918356"/>
              <a:gd name="connsiteX76" fmla="*/ 7965805 w 9517857"/>
              <a:gd name="connsiteY76" fmla="*/ 200355 h 918356"/>
              <a:gd name="connsiteX77" fmla="*/ 8147401 w 9517857"/>
              <a:gd name="connsiteY77" fmla="*/ 205617 h 918356"/>
              <a:gd name="connsiteX78" fmla="*/ 8256033 w 9517857"/>
              <a:gd name="connsiteY78" fmla="*/ 193713 h 918356"/>
              <a:gd name="connsiteX79" fmla="*/ 8410677 w 9517857"/>
              <a:gd name="connsiteY79" fmla="*/ 172167 h 918356"/>
              <a:gd name="connsiteX80" fmla="*/ 8617841 w 9517857"/>
              <a:gd name="connsiteY80" fmla="*/ 155167 h 918356"/>
              <a:gd name="connsiteX81" fmla="*/ 8715976 w 9517857"/>
              <a:gd name="connsiteY81" fmla="*/ 178374 h 918356"/>
              <a:gd name="connsiteX82" fmla="*/ 8778827 w 9517857"/>
              <a:gd name="connsiteY82" fmla="*/ 172936 h 918356"/>
              <a:gd name="connsiteX83" fmla="*/ 8840778 w 9517857"/>
              <a:gd name="connsiteY83" fmla="*/ 143149 h 918356"/>
              <a:gd name="connsiteX84" fmla="*/ 9010380 w 9517857"/>
              <a:gd name="connsiteY84" fmla="*/ 91891 h 918356"/>
              <a:gd name="connsiteX85" fmla="*/ 9110856 w 9517857"/>
              <a:gd name="connsiteY85" fmla="*/ 70997 h 918356"/>
              <a:gd name="connsiteX86" fmla="*/ 9268817 w 9517857"/>
              <a:gd name="connsiteY86" fmla="*/ 53082 h 918356"/>
              <a:gd name="connsiteX87" fmla="*/ 9316667 w 9517857"/>
              <a:gd name="connsiteY87" fmla="*/ 45047 h 918356"/>
              <a:gd name="connsiteX88" fmla="*/ 9428209 w 9517857"/>
              <a:gd name="connsiteY88" fmla="*/ 29923 h 918356"/>
              <a:gd name="connsiteX89" fmla="*/ 9488916 w 9517857"/>
              <a:gd name="connsiteY89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374947 w 9517857"/>
              <a:gd name="connsiteY64" fmla="*/ 179799 h 918356"/>
              <a:gd name="connsiteX65" fmla="*/ 6448518 w 9517857"/>
              <a:gd name="connsiteY65" fmla="*/ 164378 h 918356"/>
              <a:gd name="connsiteX66" fmla="*/ 6544700 w 9517857"/>
              <a:gd name="connsiteY66" fmla="*/ 167161 h 918356"/>
              <a:gd name="connsiteX67" fmla="*/ 6648353 w 9517857"/>
              <a:gd name="connsiteY67" fmla="*/ 172250 h 918356"/>
              <a:gd name="connsiteX68" fmla="*/ 6736227 w 9517857"/>
              <a:gd name="connsiteY68" fmla="*/ 173216 h 918356"/>
              <a:gd name="connsiteX69" fmla="*/ 6977218 w 9517857"/>
              <a:gd name="connsiteY69" fmla="*/ 184289 h 918356"/>
              <a:gd name="connsiteX70" fmla="*/ 7065221 w 9517857"/>
              <a:gd name="connsiteY70" fmla="*/ 227531 h 918356"/>
              <a:gd name="connsiteX71" fmla="*/ 7358195 w 9517857"/>
              <a:gd name="connsiteY71" fmla="*/ 251740 h 918356"/>
              <a:gd name="connsiteX72" fmla="*/ 7565449 w 9517857"/>
              <a:gd name="connsiteY72" fmla="*/ 258950 h 918356"/>
              <a:gd name="connsiteX73" fmla="*/ 7599285 w 9517857"/>
              <a:gd name="connsiteY73" fmla="*/ 266021 h 918356"/>
              <a:gd name="connsiteX74" fmla="*/ 7644411 w 9517857"/>
              <a:gd name="connsiteY74" fmla="*/ 258986 h 918356"/>
              <a:gd name="connsiteX75" fmla="*/ 7825110 w 9517857"/>
              <a:gd name="connsiteY75" fmla="*/ 229109 h 918356"/>
              <a:gd name="connsiteX76" fmla="*/ 7965805 w 9517857"/>
              <a:gd name="connsiteY76" fmla="*/ 200355 h 918356"/>
              <a:gd name="connsiteX77" fmla="*/ 8147401 w 9517857"/>
              <a:gd name="connsiteY77" fmla="*/ 205617 h 918356"/>
              <a:gd name="connsiteX78" fmla="*/ 8256033 w 9517857"/>
              <a:gd name="connsiteY78" fmla="*/ 193713 h 918356"/>
              <a:gd name="connsiteX79" fmla="*/ 8410677 w 9517857"/>
              <a:gd name="connsiteY79" fmla="*/ 172167 h 918356"/>
              <a:gd name="connsiteX80" fmla="*/ 8617841 w 9517857"/>
              <a:gd name="connsiteY80" fmla="*/ 155167 h 918356"/>
              <a:gd name="connsiteX81" fmla="*/ 8715976 w 9517857"/>
              <a:gd name="connsiteY81" fmla="*/ 178374 h 918356"/>
              <a:gd name="connsiteX82" fmla="*/ 8778827 w 9517857"/>
              <a:gd name="connsiteY82" fmla="*/ 172936 h 918356"/>
              <a:gd name="connsiteX83" fmla="*/ 8840778 w 9517857"/>
              <a:gd name="connsiteY83" fmla="*/ 143149 h 918356"/>
              <a:gd name="connsiteX84" fmla="*/ 9010380 w 9517857"/>
              <a:gd name="connsiteY84" fmla="*/ 91891 h 918356"/>
              <a:gd name="connsiteX85" fmla="*/ 9110856 w 9517857"/>
              <a:gd name="connsiteY85" fmla="*/ 70997 h 918356"/>
              <a:gd name="connsiteX86" fmla="*/ 9268817 w 9517857"/>
              <a:gd name="connsiteY86" fmla="*/ 53082 h 918356"/>
              <a:gd name="connsiteX87" fmla="*/ 9316667 w 9517857"/>
              <a:gd name="connsiteY87" fmla="*/ 45047 h 918356"/>
              <a:gd name="connsiteX88" fmla="*/ 9428209 w 9517857"/>
              <a:gd name="connsiteY88" fmla="*/ 29923 h 918356"/>
              <a:gd name="connsiteX89" fmla="*/ 9488916 w 9517857"/>
              <a:gd name="connsiteY89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48518 w 9517857"/>
              <a:gd name="connsiteY64" fmla="*/ 16437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4077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48518 w 9517857"/>
              <a:gd name="connsiteY64" fmla="*/ 16437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4077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4077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4077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4077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13415 w 9517857"/>
              <a:gd name="connsiteY60" fmla="*/ 13731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07627 w 9517857"/>
              <a:gd name="connsiteY60" fmla="*/ 14712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07627 w 9517857"/>
              <a:gd name="connsiteY60" fmla="*/ 14712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07627 w 9517857"/>
              <a:gd name="connsiteY60" fmla="*/ 14712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27826 w 9517857"/>
              <a:gd name="connsiteY49" fmla="*/ 246977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07627 w 9517857"/>
              <a:gd name="connsiteY60" fmla="*/ 14712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36507 w 9517857"/>
              <a:gd name="connsiteY49" fmla="*/ 256788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07627 w 9517857"/>
              <a:gd name="connsiteY60" fmla="*/ 14712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36507 w 9517857"/>
              <a:gd name="connsiteY49" fmla="*/ 256788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07627 w 9517857"/>
              <a:gd name="connsiteY60" fmla="*/ 14712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36507 w 9517857"/>
              <a:gd name="connsiteY49" fmla="*/ 256788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07627 w 9517857"/>
              <a:gd name="connsiteY60" fmla="*/ 14712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768713 w 9517857"/>
              <a:gd name="connsiteY32" fmla="*/ 521575 h 918356"/>
              <a:gd name="connsiteX33" fmla="*/ 2820868 w 9517857"/>
              <a:gd name="connsiteY33" fmla="*/ 514160 h 918356"/>
              <a:gd name="connsiteX34" fmla="*/ 3073635 w 9517857"/>
              <a:gd name="connsiteY34" fmla="*/ 491294 h 918356"/>
              <a:gd name="connsiteX35" fmla="*/ 3222071 w 9517857"/>
              <a:gd name="connsiteY35" fmla="*/ 470559 h 918356"/>
              <a:gd name="connsiteX36" fmla="*/ 3274069 w 9517857"/>
              <a:gd name="connsiteY36" fmla="*/ 451605 h 918356"/>
              <a:gd name="connsiteX37" fmla="*/ 3349632 w 9517857"/>
              <a:gd name="connsiteY37" fmla="*/ 432583 h 918356"/>
              <a:gd name="connsiteX38" fmla="*/ 3479593 w 9517857"/>
              <a:gd name="connsiteY38" fmla="*/ 390437 h 918356"/>
              <a:gd name="connsiteX39" fmla="*/ 3651428 w 9517857"/>
              <a:gd name="connsiteY39" fmla="*/ 361807 h 918356"/>
              <a:gd name="connsiteX40" fmla="*/ 3750023 w 9517857"/>
              <a:gd name="connsiteY40" fmla="*/ 370678 h 918356"/>
              <a:gd name="connsiteX41" fmla="*/ 3844133 w 9517857"/>
              <a:gd name="connsiteY41" fmla="*/ 360648 h 918356"/>
              <a:gd name="connsiteX42" fmla="*/ 3933803 w 9517857"/>
              <a:gd name="connsiteY42" fmla="*/ 357315 h 918356"/>
              <a:gd name="connsiteX43" fmla="*/ 4266740 w 9517857"/>
              <a:gd name="connsiteY43" fmla="*/ 361454 h 918356"/>
              <a:gd name="connsiteX44" fmla="*/ 4430770 w 9517857"/>
              <a:gd name="connsiteY44" fmla="*/ 342643 h 918356"/>
              <a:gd name="connsiteX45" fmla="*/ 4512664 w 9517857"/>
              <a:gd name="connsiteY45" fmla="*/ 319948 h 918356"/>
              <a:gd name="connsiteX46" fmla="*/ 4616423 w 9517857"/>
              <a:gd name="connsiteY46" fmla="*/ 290914 h 918356"/>
              <a:gd name="connsiteX47" fmla="*/ 4689163 w 9517857"/>
              <a:gd name="connsiteY47" fmla="*/ 272812 h 918356"/>
              <a:gd name="connsiteX48" fmla="*/ 4783273 w 9517857"/>
              <a:gd name="connsiteY48" fmla="*/ 248463 h 918356"/>
              <a:gd name="connsiteX49" fmla="*/ 4836507 w 9517857"/>
              <a:gd name="connsiteY49" fmla="*/ 256788 h 918356"/>
              <a:gd name="connsiteX50" fmla="*/ 4892569 w 9517857"/>
              <a:gd name="connsiteY50" fmla="*/ 249933 h 918356"/>
              <a:gd name="connsiteX51" fmla="*/ 4896611 w 9517857"/>
              <a:gd name="connsiteY51" fmla="*/ 240448 h 918356"/>
              <a:gd name="connsiteX52" fmla="*/ 4917286 w 9517857"/>
              <a:gd name="connsiteY52" fmla="*/ 243659 h 918356"/>
              <a:gd name="connsiteX53" fmla="*/ 4981173 w 9517857"/>
              <a:gd name="connsiteY53" fmla="*/ 247103 h 918356"/>
              <a:gd name="connsiteX54" fmla="*/ 5060397 w 9517857"/>
              <a:gd name="connsiteY54" fmla="*/ 263688 h 918356"/>
              <a:gd name="connsiteX55" fmla="*/ 5252996 w 9517857"/>
              <a:gd name="connsiteY55" fmla="*/ 270655 h 918356"/>
              <a:gd name="connsiteX56" fmla="*/ 5358056 w 9517857"/>
              <a:gd name="connsiteY56" fmla="*/ 247248 h 918356"/>
              <a:gd name="connsiteX57" fmla="*/ 5426496 w 9517857"/>
              <a:gd name="connsiteY57" fmla="*/ 235142 h 918356"/>
              <a:gd name="connsiteX58" fmla="*/ 5497161 w 9517857"/>
              <a:gd name="connsiteY58" fmla="*/ 228808 h 918356"/>
              <a:gd name="connsiteX59" fmla="*/ 5826043 w 9517857"/>
              <a:gd name="connsiteY59" fmla="*/ 148073 h 918356"/>
              <a:gd name="connsiteX60" fmla="*/ 6007627 w 9517857"/>
              <a:gd name="connsiteY60" fmla="*/ 147126 h 918356"/>
              <a:gd name="connsiteX61" fmla="*/ 6080994 w 9517857"/>
              <a:gd name="connsiteY61" fmla="*/ 142938 h 918356"/>
              <a:gd name="connsiteX62" fmla="*/ 6194152 w 9517857"/>
              <a:gd name="connsiteY62" fmla="*/ 151772 h 918356"/>
              <a:gd name="connsiteX63" fmla="*/ 6281379 w 9517857"/>
              <a:gd name="connsiteY63" fmla="*/ 181626 h 918356"/>
              <a:gd name="connsiteX64" fmla="*/ 6489033 w 9517857"/>
              <a:gd name="connsiteY64" fmla="*/ 167648 h 918356"/>
              <a:gd name="connsiteX65" fmla="*/ 6544700 w 9517857"/>
              <a:gd name="connsiteY65" fmla="*/ 167161 h 918356"/>
              <a:gd name="connsiteX66" fmla="*/ 6648353 w 9517857"/>
              <a:gd name="connsiteY66" fmla="*/ 172250 h 918356"/>
              <a:gd name="connsiteX67" fmla="*/ 6736227 w 9517857"/>
              <a:gd name="connsiteY67" fmla="*/ 173216 h 918356"/>
              <a:gd name="connsiteX68" fmla="*/ 6977218 w 9517857"/>
              <a:gd name="connsiteY68" fmla="*/ 184289 h 918356"/>
              <a:gd name="connsiteX69" fmla="*/ 7065221 w 9517857"/>
              <a:gd name="connsiteY69" fmla="*/ 227531 h 918356"/>
              <a:gd name="connsiteX70" fmla="*/ 7358195 w 9517857"/>
              <a:gd name="connsiteY70" fmla="*/ 251740 h 918356"/>
              <a:gd name="connsiteX71" fmla="*/ 7565449 w 9517857"/>
              <a:gd name="connsiteY71" fmla="*/ 258950 h 918356"/>
              <a:gd name="connsiteX72" fmla="*/ 7599285 w 9517857"/>
              <a:gd name="connsiteY72" fmla="*/ 266021 h 918356"/>
              <a:gd name="connsiteX73" fmla="*/ 7644411 w 9517857"/>
              <a:gd name="connsiteY73" fmla="*/ 258986 h 918356"/>
              <a:gd name="connsiteX74" fmla="*/ 7825110 w 9517857"/>
              <a:gd name="connsiteY74" fmla="*/ 229109 h 918356"/>
              <a:gd name="connsiteX75" fmla="*/ 7965805 w 9517857"/>
              <a:gd name="connsiteY75" fmla="*/ 200355 h 918356"/>
              <a:gd name="connsiteX76" fmla="*/ 8147401 w 9517857"/>
              <a:gd name="connsiteY76" fmla="*/ 205617 h 918356"/>
              <a:gd name="connsiteX77" fmla="*/ 8256033 w 9517857"/>
              <a:gd name="connsiteY77" fmla="*/ 193713 h 918356"/>
              <a:gd name="connsiteX78" fmla="*/ 8410677 w 9517857"/>
              <a:gd name="connsiteY78" fmla="*/ 172167 h 918356"/>
              <a:gd name="connsiteX79" fmla="*/ 8617841 w 9517857"/>
              <a:gd name="connsiteY79" fmla="*/ 155167 h 918356"/>
              <a:gd name="connsiteX80" fmla="*/ 8715976 w 9517857"/>
              <a:gd name="connsiteY80" fmla="*/ 178374 h 918356"/>
              <a:gd name="connsiteX81" fmla="*/ 8778827 w 9517857"/>
              <a:gd name="connsiteY81" fmla="*/ 172936 h 918356"/>
              <a:gd name="connsiteX82" fmla="*/ 8855248 w 9517857"/>
              <a:gd name="connsiteY82" fmla="*/ 143149 h 918356"/>
              <a:gd name="connsiteX83" fmla="*/ 9010380 w 9517857"/>
              <a:gd name="connsiteY83" fmla="*/ 91891 h 918356"/>
              <a:gd name="connsiteX84" fmla="*/ 9110856 w 9517857"/>
              <a:gd name="connsiteY84" fmla="*/ 70997 h 918356"/>
              <a:gd name="connsiteX85" fmla="*/ 9268817 w 9517857"/>
              <a:gd name="connsiteY85" fmla="*/ 53082 h 918356"/>
              <a:gd name="connsiteX86" fmla="*/ 9316667 w 9517857"/>
              <a:gd name="connsiteY86" fmla="*/ 45047 h 918356"/>
              <a:gd name="connsiteX87" fmla="*/ 9428209 w 9517857"/>
              <a:gd name="connsiteY87" fmla="*/ 29923 h 918356"/>
              <a:gd name="connsiteX88" fmla="*/ 9488916 w 9517857"/>
              <a:gd name="connsiteY8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820868 w 9517857"/>
              <a:gd name="connsiteY32" fmla="*/ 514160 h 918356"/>
              <a:gd name="connsiteX33" fmla="*/ 3073635 w 9517857"/>
              <a:gd name="connsiteY33" fmla="*/ 491294 h 918356"/>
              <a:gd name="connsiteX34" fmla="*/ 3222071 w 9517857"/>
              <a:gd name="connsiteY34" fmla="*/ 470559 h 918356"/>
              <a:gd name="connsiteX35" fmla="*/ 3274069 w 9517857"/>
              <a:gd name="connsiteY35" fmla="*/ 451605 h 918356"/>
              <a:gd name="connsiteX36" fmla="*/ 3349632 w 9517857"/>
              <a:gd name="connsiteY36" fmla="*/ 432583 h 918356"/>
              <a:gd name="connsiteX37" fmla="*/ 3479593 w 9517857"/>
              <a:gd name="connsiteY37" fmla="*/ 390437 h 918356"/>
              <a:gd name="connsiteX38" fmla="*/ 3651428 w 9517857"/>
              <a:gd name="connsiteY38" fmla="*/ 361807 h 918356"/>
              <a:gd name="connsiteX39" fmla="*/ 3750023 w 9517857"/>
              <a:gd name="connsiteY39" fmla="*/ 370678 h 918356"/>
              <a:gd name="connsiteX40" fmla="*/ 3844133 w 9517857"/>
              <a:gd name="connsiteY40" fmla="*/ 360648 h 918356"/>
              <a:gd name="connsiteX41" fmla="*/ 3933803 w 9517857"/>
              <a:gd name="connsiteY41" fmla="*/ 357315 h 918356"/>
              <a:gd name="connsiteX42" fmla="*/ 4266740 w 9517857"/>
              <a:gd name="connsiteY42" fmla="*/ 361454 h 918356"/>
              <a:gd name="connsiteX43" fmla="*/ 4430770 w 9517857"/>
              <a:gd name="connsiteY43" fmla="*/ 342643 h 918356"/>
              <a:gd name="connsiteX44" fmla="*/ 4512664 w 9517857"/>
              <a:gd name="connsiteY44" fmla="*/ 319948 h 918356"/>
              <a:gd name="connsiteX45" fmla="*/ 4616423 w 9517857"/>
              <a:gd name="connsiteY45" fmla="*/ 290914 h 918356"/>
              <a:gd name="connsiteX46" fmla="*/ 4689163 w 9517857"/>
              <a:gd name="connsiteY46" fmla="*/ 272812 h 918356"/>
              <a:gd name="connsiteX47" fmla="*/ 4783273 w 9517857"/>
              <a:gd name="connsiteY47" fmla="*/ 248463 h 918356"/>
              <a:gd name="connsiteX48" fmla="*/ 4836507 w 9517857"/>
              <a:gd name="connsiteY48" fmla="*/ 256788 h 918356"/>
              <a:gd name="connsiteX49" fmla="*/ 4892569 w 9517857"/>
              <a:gd name="connsiteY49" fmla="*/ 249933 h 918356"/>
              <a:gd name="connsiteX50" fmla="*/ 4896611 w 9517857"/>
              <a:gd name="connsiteY50" fmla="*/ 240448 h 918356"/>
              <a:gd name="connsiteX51" fmla="*/ 4917286 w 9517857"/>
              <a:gd name="connsiteY51" fmla="*/ 243659 h 918356"/>
              <a:gd name="connsiteX52" fmla="*/ 4981173 w 9517857"/>
              <a:gd name="connsiteY52" fmla="*/ 247103 h 918356"/>
              <a:gd name="connsiteX53" fmla="*/ 5060397 w 9517857"/>
              <a:gd name="connsiteY53" fmla="*/ 263688 h 918356"/>
              <a:gd name="connsiteX54" fmla="*/ 5252996 w 9517857"/>
              <a:gd name="connsiteY54" fmla="*/ 270655 h 918356"/>
              <a:gd name="connsiteX55" fmla="*/ 5358056 w 9517857"/>
              <a:gd name="connsiteY55" fmla="*/ 247248 h 918356"/>
              <a:gd name="connsiteX56" fmla="*/ 5426496 w 9517857"/>
              <a:gd name="connsiteY56" fmla="*/ 235142 h 918356"/>
              <a:gd name="connsiteX57" fmla="*/ 5497161 w 9517857"/>
              <a:gd name="connsiteY57" fmla="*/ 228808 h 918356"/>
              <a:gd name="connsiteX58" fmla="*/ 5826043 w 9517857"/>
              <a:gd name="connsiteY58" fmla="*/ 148073 h 918356"/>
              <a:gd name="connsiteX59" fmla="*/ 6007627 w 9517857"/>
              <a:gd name="connsiteY59" fmla="*/ 147126 h 918356"/>
              <a:gd name="connsiteX60" fmla="*/ 6080994 w 9517857"/>
              <a:gd name="connsiteY60" fmla="*/ 142938 h 918356"/>
              <a:gd name="connsiteX61" fmla="*/ 6194152 w 9517857"/>
              <a:gd name="connsiteY61" fmla="*/ 151772 h 918356"/>
              <a:gd name="connsiteX62" fmla="*/ 6281379 w 9517857"/>
              <a:gd name="connsiteY62" fmla="*/ 181626 h 918356"/>
              <a:gd name="connsiteX63" fmla="*/ 6489033 w 9517857"/>
              <a:gd name="connsiteY63" fmla="*/ 167648 h 918356"/>
              <a:gd name="connsiteX64" fmla="*/ 6544700 w 9517857"/>
              <a:gd name="connsiteY64" fmla="*/ 167161 h 918356"/>
              <a:gd name="connsiteX65" fmla="*/ 6648353 w 9517857"/>
              <a:gd name="connsiteY65" fmla="*/ 172250 h 918356"/>
              <a:gd name="connsiteX66" fmla="*/ 6736227 w 9517857"/>
              <a:gd name="connsiteY66" fmla="*/ 173216 h 918356"/>
              <a:gd name="connsiteX67" fmla="*/ 6977218 w 9517857"/>
              <a:gd name="connsiteY67" fmla="*/ 184289 h 918356"/>
              <a:gd name="connsiteX68" fmla="*/ 7065221 w 9517857"/>
              <a:gd name="connsiteY68" fmla="*/ 227531 h 918356"/>
              <a:gd name="connsiteX69" fmla="*/ 7358195 w 9517857"/>
              <a:gd name="connsiteY69" fmla="*/ 251740 h 918356"/>
              <a:gd name="connsiteX70" fmla="*/ 7565449 w 9517857"/>
              <a:gd name="connsiteY70" fmla="*/ 258950 h 918356"/>
              <a:gd name="connsiteX71" fmla="*/ 7599285 w 9517857"/>
              <a:gd name="connsiteY71" fmla="*/ 266021 h 918356"/>
              <a:gd name="connsiteX72" fmla="*/ 7644411 w 9517857"/>
              <a:gd name="connsiteY72" fmla="*/ 258986 h 918356"/>
              <a:gd name="connsiteX73" fmla="*/ 7825110 w 9517857"/>
              <a:gd name="connsiteY73" fmla="*/ 229109 h 918356"/>
              <a:gd name="connsiteX74" fmla="*/ 7965805 w 9517857"/>
              <a:gd name="connsiteY74" fmla="*/ 200355 h 918356"/>
              <a:gd name="connsiteX75" fmla="*/ 8147401 w 9517857"/>
              <a:gd name="connsiteY75" fmla="*/ 205617 h 918356"/>
              <a:gd name="connsiteX76" fmla="*/ 8256033 w 9517857"/>
              <a:gd name="connsiteY76" fmla="*/ 193713 h 918356"/>
              <a:gd name="connsiteX77" fmla="*/ 8410677 w 9517857"/>
              <a:gd name="connsiteY77" fmla="*/ 172167 h 918356"/>
              <a:gd name="connsiteX78" fmla="*/ 8617841 w 9517857"/>
              <a:gd name="connsiteY78" fmla="*/ 155167 h 918356"/>
              <a:gd name="connsiteX79" fmla="*/ 8715976 w 9517857"/>
              <a:gd name="connsiteY79" fmla="*/ 178374 h 918356"/>
              <a:gd name="connsiteX80" fmla="*/ 8778827 w 9517857"/>
              <a:gd name="connsiteY80" fmla="*/ 172936 h 918356"/>
              <a:gd name="connsiteX81" fmla="*/ 8855248 w 9517857"/>
              <a:gd name="connsiteY81" fmla="*/ 143149 h 918356"/>
              <a:gd name="connsiteX82" fmla="*/ 9010380 w 9517857"/>
              <a:gd name="connsiteY82" fmla="*/ 91891 h 918356"/>
              <a:gd name="connsiteX83" fmla="*/ 9110856 w 9517857"/>
              <a:gd name="connsiteY83" fmla="*/ 70997 h 918356"/>
              <a:gd name="connsiteX84" fmla="*/ 9268817 w 9517857"/>
              <a:gd name="connsiteY84" fmla="*/ 53082 h 918356"/>
              <a:gd name="connsiteX85" fmla="*/ 9316667 w 9517857"/>
              <a:gd name="connsiteY85" fmla="*/ 45047 h 918356"/>
              <a:gd name="connsiteX86" fmla="*/ 9428209 w 9517857"/>
              <a:gd name="connsiteY86" fmla="*/ 29923 h 918356"/>
              <a:gd name="connsiteX87" fmla="*/ 9488916 w 9517857"/>
              <a:gd name="connsiteY87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27985 w 9517857"/>
              <a:gd name="connsiteY9" fmla="*/ 719826 h 918356"/>
              <a:gd name="connsiteX10" fmla="*/ 778982 w 9517857"/>
              <a:gd name="connsiteY10" fmla="*/ 710142 h 918356"/>
              <a:gd name="connsiteX11" fmla="*/ 849944 w 9517857"/>
              <a:gd name="connsiteY11" fmla="*/ 717987 h 918356"/>
              <a:gd name="connsiteX12" fmla="*/ 901402 w 9517857"/>
              <a:gd name="connsiteY12" fmla="*/ 729045 h 918356"/>
              <a:gd name="connsiteX13" fmla="*/ 930946 w 9517857"/>
              <a:gd name="connsiteY13" fmla="*/ 734046 h 918356"/>
              <a:gd name="connsiteX14" fmla="*/ 986250 w 9517857"/>
              <a:gd name="connsiteY14" fmla="*/ 713530 h 918356"/>
              <a:gd name="connsiteX15" fmla="*/ 1013752 w 9517857"/>
              <a:gd name="connsiteY15" fmla="*/ 713361 h 918356"/>
              <a:gd name="connsiteX16" fmla="*/ 1023734 w 9517857"/>
              <a:gd name="connsiteY16" fmla="*/ 718571 h 918356"/>
              <a:gd name="connsiteX17" fmla="*/ 1063207 w 9517857"/>
              <a:gd name="connsiteY17" fmla="*/ 715651 h 918356"/>
              <a:gd name="connsiteX18" fmla="*/ 1081980 w 9517857"/>
              <a:gd name="connsiteY18" fmla="*/ 738455 h 918356"/>
              <a:gd name="connsiteX19" fmla="*/ 1218120 w 9517857"/>
              <a:gd name="connsiteY19" fmla="*/ 713280 h 918356"/>
              <a:gd name="connsiteX20" fmla="*/ 1397459 w 9517857"/>
              <a:gd name="connsiteY20" fmla="*/ 691190 h 918356"/>
              <a:gd name="connsiteX21" fmla="*/ 1580688 w 9517857"/>
              <a:gd name="connsiteY21" fmla="*/ 693697 h 918356"/>
              <a:gd name="connsiteX22" fmla="*/ 1772334 w 9517857"/>
              <a:gd name="connsiteY22" fmla="*/ 710640 h 918356"/>
              <a:gd name="connsiteX23" fmla="*/ 2002561 w 9517857"/>
              <a:gd name="connsiteY23" fmla="*/ 659917 h 918356"/>
              <a:gd name="connsiteX24" fmla="*/ 2135144 w 9517857"/>
              <a:gd name="connsiteY24" fmla="*/ 636501 h 918356"/>
              <a:gd name="connsiteX25" fmla="*/ 2440292 w 9517857"/>
              <a:gd name="connsiteY25" fmla="*/ 593862 h 918356"/>
              <a:gd name="connsiteX26" fmla="*/ 2547829 w 9517857"/>
              <a:gd name="connsiteY26" fmla="*/ 566150 h 918356"/>
              <a:gd name="connsiteX27" fmla="*/ 2658055 w 9517857"/>
              <a:gd name="connsiteY27" fmla="*/ 578727 h 918356"/>
              <a:gd name="connsiteX28" fmla="*/ 2693698 w 9517857"/>
              <a:gd name="connsiteY28" fmla="*/ 560029 h 918356"/>
              <a:gd name="connsiteX29" fmla="*/ 2699673 w 9517857"/>
              <a:gd name="connsiteY29" fmla="*/ 556400 h 918356"/>
              <a:gd name="connsiteX30" fmla="*/ 2727306 w 9517857"/>
              <a:gd name="connsiteY30" fmla="*/ 550698 h 918356"/>
              <a:gd name="connsiteX31" fmla="*/ 2730451 w 9517857"/>
              <a:gd name="connsiteY31" fmla="*/ 538058 h 918356"/>
              <a:gd name="connsiteX32" fmla="*/ 2820868 w 9517857"/>
              <a:gd name="connsiteY32" fmla="*/ 514160 h 918356"/>
              <a:gd name="connsiteX33" fmla="*/ 3073635 w 9517857"/>
              <a:gd name="connsiteY33" fmla="*/ 491294 h 918356"/>
              <a:gd name="connsiteX34" fmla="*/ 3222071 w 9517857"/>
              <a:gd name="connsiteY34" fmla="*/ 470559 h 918356"/>
              <a:gd name="connsiteX35" fmla="*/ 3274069 w 9517857"/>
              <a:gd name="connsiteY35" fmla="*/ 451605 h 918356"/>
              <a:gd name="connsiteX36" fmla="*/ 3349632 w 9517857"/>
              <a:gd name="connsiteY36" fmla="*/ 432583 h 918356"/>
              <a:gd name="connsiteX37" fmla="*/ 3479593 w 9517857"/>
              <a:gd name="connsiteY37" fmla="*/ 390437 h 918356"/>
              <a:gd name="connsiteX38" fmla="*/ 3651428 w 9517857"/>
              <a:gd name="connsiteY38" fmla="*/ 361807 h 918356"/>
              <a:gd name="connsiteX39" fmla="*/ 3844133 w 9517857"/>
              <a:gd name="connsiteY39" fmla="*/ 360648 h 918356"/>
              <a:gd name="connsiteX40" fmla="*/ 3933803 w 9517857"/>
              <a:gd name="connsiteY40" fmla="*/ 357315 h 918356"/>
              <a:gd name="connsiteX41" fmla="*/ 4266740 w 9517857"/>
              <a:gd name="connsiteY41" fmla="*/ 361454 h 918356"/>
              <a:gd name="connsiteX42" fmla="*/ 4430770 w 9517857"/>
              <a:gd name="connsiteY42" fmla="*/ 342643 h 918356"/>
              <a:gd name="connsiteX43" fmla="*/ 4512664 w 9517857"/>
              <a:gd name="connsiteY43" fmla="*/ 319948 h 918356"/>
              <a:gd name="connsiteX44" fmla="*/ 4616423 w 9517857"/>
              <a:gd name="connsiteY44" fmla="*/ 290914 h 918356"/>
              <a:gd name="connsiteX45" fmla="*/ 4689163 w 9517857"/>
              <a:gd name="connsiteY45" fmla="*/ 272812 h 918356"/>
              <a:gd name="connsiteX46" fmla="*/ 4783273 w 9517857"/>
              <a:gd name="connsiteY46" fmla="*/ 248463 h 918356"/>
              <a:gd name="connsiteX47" fmla="*/ 4836507 w 9517857"/>
              <a:gd name="connsiteY47" fmla="*/ 256788 h 918356"/>
              <a:gd name="connsiteX48" fmla="*/ 4892569 w 9517857"/>
              <a:gd name="connsiteY48" fmla="*/ 249933 h 918356"/>
              <a:gd name="connsiteX49" fmla="*/ 4896611 w 9517857"/>
              <a:gd name="connsiteY49" fmla="*/ 240448 h 918356"/>
              <a:gd name="connsiteX50" fmla="*/ 4917286 w 9517857"/>
              <a:gd name="connsiteY50" fmla="*/ 243659 h 918356"/>
              <a:gd name="connsiteX51" fmla="*/ 4981173 w 9517857"/>
              <a:gd name="connsiteY51" fmla="*/ 247103 h 918356"/>
              <a:gd name="connsiteX52" fmla="*/ 5060397 w 9517857"/>
              <a:gd name="connsiteY52" fmla="*/ 263688 h 918356"/>
              <a:gd name="connsiteX53" fmla="*/ 5252996 w 9517857"/>
              <a:gd name="connsiteY53" fmla="*/ 270655 h 918356"/>
              <a:gd name="connsiteX54" fmla="*/ 5358056 w 9517857"/>
              <a:gd name="connsiteY54" fmla="*/ 247248 h 918356"/>
              <a:gd name="connsiteX55" fmla="*/ 5426496 w 9517857"/>
              <a:gd name="connsiteY55" fmla="*/ 235142 h 918356"/>
              <a:gd name="connsiteX56" fmla="*/ 5497161 w 9517857"/>
              <a:gd name="connsiteY56" fmla="*/ 228808 h 918356"/>
              <a:gd name="connsiteX57" fmla="*/ 5826043 w 9517857"/>
              <a:gd name="connsiteY57" fmla="*/ 148073 h 918356"/>
              <a:gd name="connsiteX58" fmla="*/ 6007627 w 9517857"/>
              <a:gd name="connsiteY58" fmla="*/ 147126 h 918356"/>
              <a:gd name="connsiteX59" fmla="*/ 6080994 w 9517857"/>
              <a:gd name="connsiteY59" fmla="*/ 142938 h 918356"/>
              <a:gd name="connsiteX60" fmla="*/ 6194152 w 9517857"/>
              <a:gd name="connsiteY60" fmla="*/ 151772 h 918356"/>
              <a:gd name="connsiteX61" fmla="*/ 6281379 w 9517857"/>
              <a:gd name="connsiteY61" fmla="*/ 181626 h 918356"/>
              <a:gd name="connsiteX62" fmla="*/ 6489033 w 9517857"/>
              <a:gd name="connsiteY62" fmla="*/ 167648 h 918356"/>
              <a:gd name="connsiteX63" fmla="*/ 6544700 w 9517857"/>
              <a:gd name="connsiteY63" fmla="*/ 167161 h 918356"/>
              <a:gd name="connsiteX64" fmla="*/ 6648353 w 9517857"/>
              <a:gd name="connsiteY64" fmla="*/ 172250 h 918356"/>
              <a:gd name="connsiteX65" fmla="*/ 6736227 w 9517857"/>
              <a:gd name="connsiteY65" fmla="*/ 173216 h 918356"/>
              <a:gd name="connsiteX66" fmla="*/ 6977218 w 9517857"/>
              <a:gd name="connsiteY66" fmla="*/ 184289 h 918356"/>
              <a:gd name="connsiteX67" fmla="*/ 7065221 w 9517857"/>
              <a:gd name="connsiteY67" fmla="*/ 227531 h 918356"/>
              <a:gd name="connsiteX68" fmla="*/ 7358195 w 9517857"/>
              <a:gd name="connsiteY68" fmla="*/ 251740 h 918356"/>
              <a:gd name="connsiteX69" fmla="*/ 7565449 w 9517857"/>
              <a:gd name="connsiteY69" fmla="*/ 258950 h 918356"/>
              <a:gd name="connsiteX70" fmla="*/ 7599285 w 9517857"/>
              <a:gd name="connsiteY70" fmla="*/ 266021 h 918356"/>
              <a:gd name="connsiteX71" fmla="*/ 7644411 w 9517857"/>
              <a:gd name="connsiteY71" fmla="*/ 258986 h 918356"/>
              <a:gd name="connsiteX72" fmla="*/ 7825110 w 9517857"/>
              <a:gd name="connsiteY72" fmla="*/ 229109 h 918356"/>
              <a:gd name="connsiteX73" fmla="*/ 7965805 w 9517857"/>
              <a:gd name="connsiteY73" fmla="*/ 200355 h 918356"/>
              <a:gd name="connsiteX74" fmla="*/ 8147401 w 9517857"/>
              <a:gd name="connsiteY74" fmla="*/ 205617 h 918356"/>
              <a:gd name="connsiteX75" fmla="*/ 8256033 w 9517857"/>
              <a:gd name="connsiteY75" fmla="*/ 193713 h 918356"/>
              <a:gd name="connsiteX76" fmla="*/ 8410677 w 9517857"/>
              <a:gd name="connsiteY76" fmla="*/ 172167 h 918356"/>
              <a:gd name="connsiteX77" fmla="*/ 8617841 w 9517857"/>
              <a:gd name="connsiteY77" fmla="*/ 155167 h 918356"/>
              <a:gd name="connsiteX78" fmla="*/ 8715976 w 9517857"/>
              <a:gd name="connsiteY78" fmla="*/ 178374 h 918356"/>
              <a:gd name="connsiteX79" fmla="*/ 8778827 w 9517857"/>
              <a:gd name="connsiteY79" fmla="*/ 172936 h 918356"/>
              <a:gd name="connsiteX80" fmla="*/ 8855248 w 9517857"/>
              <a:gd name="connsiteY80" fmla="*/ 143149 h 918356"/>
              <a:gd name="connsiteX81" fmla="*/ 9010380 w 9517857"/>
              <a:gd name="connsiteY81" fmla="*/ 91891 h 918356"/>
              <a:gd name="connsiteX82" fmla="*/ 9110856 w 9517857"/>
              <a:gd name="connsiteY82" fmla="*/ 70997 h 918356"/>
              <a:gd name="connsiteX83" fmla="*/ 9268817 w 9517857"/>
              <a:gd name="connsiteY83" fmla="*/ 53082 h 918356"/>
              <a:gd name="connsiteX84" fmla="*/ 9316667 w 9517857"/>
              <a:gd name="connsiteY84" fmla="*/ 45047 h 918356"/>
              <a:gd name="connsiteX85" fmla="*/ 9428209 w 9517857"/>
              <a:gd name="connsiteY85" fmla="*/ 29923 h 918356"/>
              <a:gd name="connsiteX86" fmla="*/ 9488916 w 9517857"/>
              <a:gd name="connsiteY86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78982 w 9517857"/>
              <a:gd name="connsiteY9" fmla="*/ 710142 h 918356"/>
              <a:gd name="connsiteX10" fmla="*/ 849944 w 9517857"/>
              <a:gd name="connsiteY10" fmla="*/ 717987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063207 w 9517857"/>
              <a:gd name="connsiteY16" fmla="*/ 715651 h 918356"/>
              <a:gd name="connsiteX17" fmla="*/ 1081980 w 9517857"/>
              <a:gd name="connsiteY17" fmla="*/ 738455 h 918356"/>
              <a:gd name="connsiteX18" fmla="*/ 1218120 w 9517857"/>
              <a:gd name="connsiteY18" fmla="*/ 713280 h 918356"/>
              <a:gd name="connsiteX19" fmla="*/ 1397459 w 9517857"/>
              <a:gd name="connsiteY19" fmla="*/ 691190 h 918356"/>
              <a:gd name="connsiteX20" fmla="*/ 1580688 w 9517857"/>
              <a:gd name="connsiteY20" fmla="*/ 693697 h 918356"/>
              <a:gd name="connsiteX21" fmla="*/ 1772334 w 9517857"/>
              <a:gd name="connsiteY21" fmla="*/ 710640 h 918356"/>
              <a:gd name="connsiteX22" fmla="*/ 2002561 w 9517857"/>
              <a:gd name="connsiteY22" fmla="*/ 659917 h 918356"/>
              <a:gd name="connsiteX23" fmla="*/ 2135144 w 9517857"/>
              <a:gd name="connsiteY23" fmla="*/ 636501 h 918356"/>
              <a:gd name="connsiteX24" fmla="*/ 2440292 w 9517857"/>
              <a:gd name="connsiteY24" fmla="*/ 593862 h 918356"/>
              <a:gd name="connsiteX25" fmla="*/ 2547829 w 9517857"/>
              <a:gd name="connsiteY25" fmla="*/ 566150 h 918356"/>
              <a:gd name="connsiteX26" fmla="*/ 2658055 w 9517857"/>
              <a:gd name="connsiteY26" fmla="*/ 578727 h 918356"/>
              <a:gd name="connsiteX27" fmla="*/ 2693698 w 9517857"/>
              <a:gd name="connsiteY27" fmla="*/ 560029 h 918356"/>
              <a:gd name="connsiteX28" fmla="*/ 2699673 w 9517857"/>
              <a:gd name="connsiteY28" fmla="*/ 556400 h 918356"/>
              <a:gd name="connsiteX29" fmla="*/ 2727306 w 9517857"/>
              <a:gd name="connsiteY29" fmla="*/ 550698 h 918356"/>
              <a:gd name="connsiteX30" fmla="*/ 2730451 w 9517857"/>
              <a:gd name="connsiteY30" fmla="*/ 538058 h 918356"/>
              <a:gd name="connsiteX31" fmla="*/ 2820868 w 9517857"/>
              <a:gd name="connsiteY31" fmla="*/ 514160 h 918356"/>
              <a:gd name="connsiteX32" fmla="*/ 3073635 w 9517857"/>
              <a:gd name="connsiteY32" fmla="*/ 491294 h 918356"/>
              <a:gd name="connsiteX33" fmla="*/ 3222071 w 9517857"/>
              <a:gd name="connsiteY33" fmla="*/ 470559 h 918356"/>
              <a:gd name="connsiteX34" fmla="*/ 3274069 w 9517857"/>
              <a:gd name="connsiteY34" fmla="*/ 451605 h 918356"/>
              <a:gd name="connsiteX35" fmla="*/ 3349632 w 9517857"/>
              <a:gd name="connsiteY35" fmla="*/ 432583 h 918356"/>
              <a:gd name="connsiteX36" fmla="*/ 3479593 w 9517857"/>
              <a:gd name="connsiteY36" fmla="*/ 390437 h 918356"/>
              <a:gd name="connsiteX37" fmla="*/ 3651428 w 9517857"/>
              <a:gd name="connsiteY37" fmla="*/ 361807 h 918356"/>
              <a:gd name="connsiteX38" fmla="*/ 3844133 w 9517857"/>
              <a:gd name="connsiteY38" fmla="*/ 360648 h 918356"/>
              <a:gd name="connsiteX39" fmla="*/ 3933803 w 9517857"/>
              <a:gd name="connsiteY39" fmla="*/ 357315 h 918356"/>
              <a:gd name="connsiteX40" fmla="*/ 4266740 w 9517857"/>
              <a:gd name="connsiteY40" fmla="*/ 361454 h 918356"/>
              <a:gd name="connsiteX41" fmla="*/ 4430770 w 9517857"/>
              <a:gd name="connsiteY41" fmla="*/ 342643 h 918356"/>
              <a:gd name="connsiteX42" fmla="*/ 4512664 w 9517857"/>
              <a:gd name="connsiteY42" fmla="*/ 319948 h 918356"/>
              <a:gd name="connsiteX43" fmla="*/ 4616423 w 9517857"/>
              <a:gd name="connsiteY43" fmla="*/ 290914 h 918356"/>
              <a:gd name="connsiteX44" fmla="*/ 4689163 w 9517857"/>
              <a:gd name="connsiteY44" fmla="*/ 272812 h 918356"/>
              <a:gd name="connsiteX45" fmla="*/ 4783273 w 9517857"/>
              <a:gd name="connsiteY45" fmla="*/ 248463 h 918356"/>
              <a:gd name="connsiteX46" fmla="*/ 4836507 w 9517857"/>
              <a:gd name="connsiteY46" fmla="*/ 256788 h 918356"/>
              <a:gd name="connsiteX47" fmla="*/ 4892569 w 9517857"/>
              <a:gd name="connsiteY47" fmla="*/ 249933 h 918356"/>
              <a:gd name="connsiteX48" fmla="*/ 4896611 w 9517857"/>
              <a:gd name="connsiteY48" fmla="*/ 240448 h 918356"/>
              <a:gd name="connsiteX49" fmla="*/ 4917286 w 9517857"/>
              <a:gd name="connsiteY49" fmla="*/ 243659 h 918356"/>
              <a:gd name="connsiteX50" fmla="*/ 4981173 w 9517857"/>
              <a:gd name="connsiteY50" fmla="*/ 247103 h 918356"/>
              <a:gd name="connsiteX51" fmla="*/ 5060397 w 9517857"/>
              <a:gd name="connsiteY51" fmla="*/ 263688 h 918356"/>
              <a:gd name="connsiteX52" fmla="*/ 5252996 w 9517857"/>
              <a:gd name="connsiteY52" fmla="*/ 270655 h 918356"/>
              <a:gd name="connsiteX53" fmla="*/ 5358056 w 9517857"/>
              <a:gd name="connsiteY53" fmla="*/ 247248 h 918356"/>
              <a:gd name="connsiteX54" fmla="*/ 5426496 w 9517857"/>
              <a:gd name="connsiteY54" fmla="*/ 235142 h 918356"/>
              <a:gd name="connsiteX55" fmla="*/ 5497161 w 9517857"/>
              <a:gd name="connsiteY55" fmla="*/ 228808 h 918356"/>
              <a:gd name="connsiteX56" fmla="*/ 5826043 w 9517857"/>
              <a:gd name="connsiteY56" fmla="*/ 148073 h 918356"/>
              <a:gd name="connsiteX57" fmla="*/ 6007627 w 9517857"/>
              <a:gd name="connsiteY57" fmla="*/ 147126 h 918356"/>
              <a:gd name="connsiteX58" fmla="*/ 6080994 w 9517857"/>
              <a:gd name="connsiteY58" fmla="*/ 142938 h 918356"/>
              <a:gd name="connsiteX59" fmla="*/ 6194152 w 9517857"/>
              <a:gd name="connsiteY59" fmla="*/ 151772 h 918356"/>
              <a:gd name="connsiteX60" fmla="*/ 6281379 w 9517857"/>
              <a:gd name="connsiteY60" fmla="*/ 181626 h 918356"/>
              <a:gd name="connsiteX61" fmla="*/ 6489033 w 9517857"/>
              <a:gd name="connsiteY61" fmla="*/ 167648 h 918356"/>
              <a:gd name="connsiteX62" fmla="*/ 6544700 w 9517857"/>
              <a:gd name="connsiteY62" fmla="*/ 167161 h 918356"/>
              <a:gd name="connsiteX63" fmla="*/ 6648353 w 9517857"/>
              <a:gd name="connsiteY63" fmla="*/ 172250 h 918356"/>
              <a:gd name="connsiteX64" fmla="*/ 6736227 w 9517857"/>
              <a:gd name="connsiteY64" fmla="*/ 173216 h 918356"/>
              <a:gd name="connsiteX65" fmla="*/ 6977218 w 9517857"/>
              <a:gd name="connsiteY65" fmla="*/ 184289 h 918356"/>
              <a:gd name="connsiteX66" fmla="*/ 7065221 w 9517857"/>
              <a:gd name="connsiteY66" fmla="*/ 227531 h 918356"/>
              <a:gd name="connsiteX67" fmla="*/ 7358195 w 9517857"/>
              <a:gd name="connsiteY67" fmla="*/ 251740 h 918356"/>
              <a:gd name="connsiteX68" fmla="*/ 7565449 w 9517857"/>
              <a:gd name="connsiteY68" fmla="*/ 258950 h 918356"/>
              <a:gd name="connsiteX69" fmla="*/ 7599285 w 9517857"/>
              <a:gd name="connsiteY69" fmla="*/ 266021 h 918356"/>
              <a:gd name="connsiteX70" fmla="*/ 7644411 w 9517857"/>
              <a:gd name="connsiteY70" fmla="*/ 258986 h 918356"/>
              <a:gd name="connsiteX71" fmla="*/ 7825110 w 9517857"/>
              <a:gd name="connsiteY71" fmla="*/ 229109 h 918356"/>
              <a:gd name="connsiteX72" fmla="*/ 7965805 w 9517857"/>
              <a:gd name="connsiteY72" fmla="*/ 200355 h 918356"/>
              <a:gd name="connsiteX73" fmla="*/ 8147401 w 9517857"/>
              <a:gd name="connsiteY73" fmla="*/ 205617 h 918356"/>
              <a:gd name="connsiteX74" fmla="*/ 8256033 w 9517857"/>
              <a:gd name="connsiteY74" fmla="*/ 193713 h 918356"/>
              <a:gd name="connsiteX75" fmla="*/ 8410677 w 9517857"/>
              <a:gd name="connsiteY75" fmla="*/ 172167 h 918356"/>
              <a:gd name="connsiteX76" fmla="*/ 8617841 w 9517857"/>
              <a:gd name="connsiteY76" fmla="*/ 155167 h 918356"/>
              <a:gd name="connsiteX77" fmla="*/ 8715976 w 9517857"/>
              <a:gd name="connsiteY77" fmla="*/ 178374 h 918356"/>
              <a:gd name="connsiteX78" fmla="*/ 8778827 w 9517857"/>
              <a:gd name="connsiteY78" fmla="*/ 172936 h 918356"/>
              <a:gd name="connsiteX79" fmla="*/ 8855248 w 9517857"/>
              <a:gd name="connsiteY79" fmla="*/ 143149 h 918356"/>
              <a:gd name="connsiteX80" fmla="*/ 9010380 w 9517857"/>
              <a:gd name="connsiteY80" fmla="*/ 91891 h 918356"/>
              <a:gd name="connsiteX81" fmla="*/ 9110856 w 9517857"/>
              <a:gd name="connsiteY81" fmla="*/ 70997 h 918356"/>
              <a:gd name="connsiteX82" fmla="*/ 9268817 w 9517857"/>
              <a:gd name="connsiteY82" fmla="*/ 53082 h 918356"/>
              <a:gd name="connsiteX83" fmla="*/ 9316667 w 9517857"/>
              <a:gd name="connsiteY83" fmla="*/ 45047 h 918356"/>
              <a:gd name="connsiteX84" fmla="*/ 9428209 w 9517857"/>
              <a:gd name="connsiteY84" fmla="*/ 29923 h 918356"/>
              <a:gd name="connsiteX85" fmla="*/ 9488916 w 9517857"/>
              <a:gd name="connsiteY85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49944 w 9517857"/>
              <a:gd name="connsiteY10" fmla="*/ 717987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063207 w 9517857"/>
              <a:gd name="connsiteY16" fmla="*/ 715651 h 918356"/>
              <a:gd name="connsiteX17" fmla="*/ 1081980 w 9517857"/>
              <a:gd name="connsiteY17" fmla="*/ 738455 h 918356"/>
              <a:gd name="connsiteX18" fmla="*/ 1218120 w 9517857"/>
              <a:gd name="connsiteY18" fmla="*/ 713280 h 918356"/>
              <a:gd name="connsiteX19" fmla="*/ 1397459 w 9517857"/>
              <a:gd name="connsiteY19" fmla="*/ 691190 h 918356"/>
              <a:gd name="connsiteX20" fmla="*/ 1580688 w 9517857"/>
              <a:gd name="connsiteY20" fmla="*/ 693697 h 918356"/>
              <a:gd name="connsiteX21" fmla="*/ 1772334 w 9517857"/>
              <a:gd name="connsiteY21" fmla="*/ 710640 h 918356"/>
              <a:gd name="connsiteX22" fmla="*/ 2002561 w 9517857"/>
              <a:gd name="connsiteY22" fmla="*/ 659917 h 918356"/>
              <a:gd name="connsiteX23" fmla="*/ 2135144 w 9517857"/>
              <a:gd name="connsiteY23" fmla="*/ 636501 h 918356"/>
              <a:gd name="connsiteX24" fmla="*/ 2440292 w 9517857"/>
              <a:gd name="connsiteY24" fmla="*/ 593862 h 918356"/>
              <a:gd name="connsiteX25" fmla="*/ 2547829 w 9517857"/>
              <a:gd name="connsiteY25" fmla="*/ 566150 h 918356"/>
              <a:gd name="connsiteX26" fmla="*/ 2658055 w 9517857"/>
              <a:gd name="connsiteY26" fmla="*/ 578727 h 918356"/>
              <a:gd name="connsiteX27" fmla="*/ 2693698 w 9517857"/>
              <a:gd name="connsiteY27" fmla="*/ 560029 h 918356"/>
              <a:gd name="connsiteX28" fmla="*/ 2699673 w 9517857"/>
              <a:gd name="connsiteY28" fmla="*/ 556400 h 918356"/>
              <a:gd name="connsiteX29" fmla="*/ 2727306 w 9517857"/>
              <a:gd name="connsiteY29" fmla="*/ 550698 h 918356"/>
              <a:gd name="connsiteX30" fmla="*/ 2730451 w 9517857"/>
              <a:gd name="connsiteY30" fmla="*/ 538058 h 918356"/>
              <a:gd name="connsiteX31" fmla="*/ 2820868 w 9517857"/>
              <a:gd name="connsiteY31" fmla="*/ 514160 h 918356"/>
              <a:gd name="connsiteX32" fmla="*/ 3073635 w 9517857"/>
              <a:gd name="connsiteY32" fmla="*/ 491294 h 918356"/>
              <a:gd name="connsiteX33" fmla="*/ 3222071 w 9517857"/>
              <a:gd name="connsiteY33" fmla="*/ 470559 h 918356"/>
              <a:gd name="connsiteX34" fmla="*/ 3274069 w 9517857"/>
              <a:gd name="connsiteY34" fmla="*/ 451605 h 918356"/>
              <a:gd name="connsiteX35" fmla="*/ 3349632 w 9517857"/>
              <a:gd name="connsiteY35" fmla="*/ 432583 h 918356"/>
              <a:gd name="connsiteX36" fmla="*/ 3479593 w 9517857"/>
              <a:gd name="connsiteY36" fmla="*/ 390437 h 918356"/>
              <a:gd name="connsiteX37" fmla="*/ 3651428 w 9517857"/>
              <a:gd name="connsiteY37" fmla="*/ 361807 h 918356"/>
              <a:gd name="connsiteX38" fmla="*/ 3844133 w 9517857"/>
              <a:gd name="connsiteY38" fmla="*/ 360648 h 918356"/>
              <a:gd name="connsiteX39" fmla="*/ 3933803 w 9517857"/>
              <a:gd name="connsiteY39" fmla="*/ 357315 h 918356"/>
              <a:gd name="connsiteX40" fmla="*/ 4266740 w 9517857"/>
              <a:gd name="connsiteY40" fmla="*/ 361454 h 918356"/>
              <a:gd name="connsiteX41" fmla="*/ 4430770 w 9517857"/>
              <a:gd name="connsiteY41" fmla="*/ 342643 h 918356"/>
              <a:gd name="connsiteX42" fmla="*/ 4512664 w 9517857"/>
              <a:gd name="connsiteY42" fmla="*/ 319948 h 918356"/>
              <a:gd name="connsiteX43" fmla="*/ 4616423 w 9517857"/>
              <a:gd name="connsiteY43" fmla="*/ 290914 h 918356"/>
              <a:gd name="connsiteX44" fmla="*/ 4689163 w 9517857"/>
              <a:gd name="connsiteY44" fmla="*/ 272812 h 918356"/>
              <a:gd name="connsiteX45" fmla="*/ 4783273 w 9517857"/>
              <a:gd name="connsiteY45" fmla="*/ 248463 h 918356"/>
              <a:gd name="connsiteX46" fmla="*/ 4836507 w 9517857"/>
              <a:gd name="connsiteY46" fmla="*/ 256788 h 918356"/>
              <a:gd name="connsiteX47" fmla="*/ 4892569 w 9517857"/>
              <a:gd name="connsiteY47" fmla="*/ 249933 h 918356"/>
              <a:gd name="connsiteX48" fmla="*/ 4896611 w 9517857"/>
              <a:gd name="connsiteY48" fmla="*/ 240448 h 918356"/>
              <a:gd name="connsiteX49" fmla="*/ 4917286 w 9517857"/>
              <a:gd name="connsiteY49" fmla="*/ 243659 h 918356"/>
              <a:gd name="connsiteX50" fmla="*/ 4981173 w 9517857"/>
              <a:gd name="connsiteY50" fmla="*/ 247103 h 918356"/>
              <a:gd name="connsiteX51" fmla="*/ 5060397 w 9517857"/>
              <a:gd name="connsiteY51" fmla="*/ 263688 h 918356"/>
              <a:gd name="connsiteX52" fmla="*/ 5252996 w 9517857"/>
              <a:gd name="connsiteY52" fmla="*/ 270655 h 918356"/>
              <a:gd name="connsiteX53" fmla="*/ 5358056 w 9517857"/>
              <a:gd name="connsiteY53" fmla="*/ 247248 h 918356"/>
              <a:gd name="connsiteX54" fmla="*/ 5426496 w 9517857"/>
              <a:gd name="connsiteY54" fmla="*/ 235142 h 918356"/>
              <a:gd name="connsiteX55" fmla="*/ 5497161 w 9517857"/>
              <a:gd name="connsiteY55" fmla="*/ 228808 h 918356"/>
              <a:gd name="connsiteX56" fmla="*/ 5826043 w 9517857"/>
              <a:gd name="connsiteY56" fmla="*/ 148073 h 918356"/>
              <a:gd name="connsiteX57" fmla="*/ 6007627 w 9517857"/>
              <a:gd name="connsiteY57" fmla="*/ 147126 h 918356"/>
              <a:gd name="connsiteX58" fmla="*/ 6080994 w 9517857"/>
              <a:gd name="connsiteY58" fmla="*/ 142938 h 918356"/>
              <a:gd name="connsiteX59" fmla="*/ 6194152 w 9517857"/>
              <a:gd name="connsiteY59" fmla="*/ 151772 h 918356"/>
              <a:gd name="connsiteX60" fmla="*/ 6281379 w 9517857"/>
              <a:gd name="connsiteY60" fmla="*/ 181626 h 918356"/>
              <a:gd name="connsiteX61" fmla="*/ 6489033 w 9517857"/>
              <a:gd name="connsiteY61" fmla="*/ 167648 h 918356"/>
              <a:gd name="connsiteX62" fmla="*/ 6544700 w 9517857"/>
              <a:gd name="connsiteY62" fmla="*/ 167161 h 918356"/>
              <a:gd name="connsiteX63" fmla="*/ 6648353 w 9517857"/>
              <a:gd name="connsiteY63" fmla="*/ 172250 h 918356"/>
              <a:gd name="connsiteX64" fmla="*/ 6736227 w 9517857"/>
              <a:gd name="connsiteY64" fmla="*/ 173216 h 918356"/>
              <a:gd name="connsiteX65" fmla="*/ 6977218 w 9517857"/>
              <a:gd name="connsiteY65" fmla="*/ 184289 h 918356"/>
              <a:gd name="connsiteX66" fmla="*/ 7065221 w 9517857"/>
              <a:gd name="connsiteY66" fmla="*/ 227531 h 918356"/>
              <a:gd name="connsiteX67" fmla="*/ 7358195 w 9517857"/>
              <a:gd name="connsiteY67" fmla="*/ 251740 h 918356"/>
              <a:gd name="connsiteX68" fmla="*/ 7565449 w 9517857"/>
              <a:gd name="connsiteY68" fmla="*/ 258950 h 918356"/>
              <a:gd name="connsiteX69" fmla="*/ 7599285 w 9517857"/>
              <a:gd name="connsiteY69" fmla="*/ 266021 h 918356"/>
              <a:gd name="connsiteX70" fmla="*/ 7644411 w 9517857"/>
              <a:gd name="connsiteY70" fmla="*/ 258986 h 918356"/>
              <a:gd name="connsiteX71" fmla="*/ 7825110 w 9517857"/>
              <a:gd name="connsiteY71" fmla="*/ 229109 h 918356"/>
              <a:gd name="connsiteX72" fmla="*/ 7965805 w 9517857"/>
              <a:gd name="connsiteY72" fmla="*/ 200355 h 918356"/>
              <a:gd name="connsiteX73" fmla="*/ 8147401 w 9517857"/>
              <a:gd name="connsiteY73" fmla="*/ 205617 h 918356"/>
              <a:gd name="connsiteX74" fmla="*/ 8256033 w 9517857"/>
              <a:gd name="connsiteY74" fmla="*/ 193713 h 918356"/>
              <a:gd name="connsiteX75" fmla="*/ 8410677 w 9517857"/>
              <a:gd name="connsiteY75" fmla="*/ 172167 h 918356"/>
              <a:gd name="connsiteX76" fmla="*/ 8617841 w 9517857"/>
              <a:gd name="connsiteY76" fmla="*/ 155167 h 918356"/>
              <a:gd name="connsiteX77" fmla="*/ 8715976 w 9517857"/>
              <a:gd name="connsiteY77" fmla="*/ 178374 h 918356"/>
              <a:gd name="connsiteX78" fmla="*/ 8778827 w 9517857"/>
              <a:gd name="connsiteY78" fmla="*/ 172936 h 918356"/>
              <a:gd name="connsiteX79" fmla="*/ 8855248 w 9517857"/>
              <a:gd name="connsiteY79" fmla="*/ 143149 h 918356"/>
              <a:gd name="connsiteX80" fmla="*/ 9010380 w 9517857"/>
              <a:gd name="connsiteY80" fmla="*/ 91891 h 918356"/>
              <a:gd name="connsiteX81" fmla="*/ 9110856 w 9517857"/>
              <a:gd name="connsiteY81" fmla="*/ 70997 h 918356"/>
              <a:gd name="connsiteX82" fmla="*/ 9268817 w 9517857"/>
              <a:gd name="connsiteY82" fmla="*/ 53082 h 918356"/>
              <a:gd name="connsiteX83" fmla="*/ 9316667 w 9517857"/>
              <a:gd name="connsiteY83" fmla="*/ 45047 h 918356"/>
              <a:gd name="connsiteX84" fmla="*/ 9428209 w 9517857"/>
              <a:gd name="connsiteY84" fmla="*/ 29923 h 918356"/>
              <a:gd name="connsiteX85" fmla="*/ 9488916 w 9517857"/>
              <a:gd name="connsiteY85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49944 w 9517857"/>
              <a:gd name="connsiteY10" fmla="*/ 717987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063207 w 9517857"/>
              <a:gd name="connsiteY16" fmla="*/ 715651 h 918356"/>
              <a:gd name="connsiteX17" fmla="*/ 1142754 w 9517857"/>
              <a:gd name="connsiteY17" fmla="*/ 725374 h 918356"/>
              <a:gd name="connsiteX18" fmla="*/ 1218120 w 9517857"/>
              <a:gd name="connsiteY18" fmla="*/ 713280 h 918356"/>
              <a:gd name="connsiteX19" fmla="*/ 1397459 w 9517857"/>
              <a:gd name="connsiteY19" fmla="*/ 691190 h 918356"/>
              <a:gd name="connsiteX20" fmla="*/ 1580688 w 9517857"/>
              <a:gd name="connsiteY20" fmla="*/ 693697 h 918356"/>
              <a:gd name="connsiteX21" fmla="*/ 1772334 w 9517857"/>
              <a:gd name="connsiteY21" fmla="*/ 710640 h 918356"/>
              <a:gd name="connsiteX22" fmla="*/ 2002561 w 9517857"/>
              <a:gd name="connsiteY22" fmla="*/ 659917 h 918356"/>
              <a:gd name="connsiteX23" fmla="*/ 2135144 w 9517857"/>
              <a:gd name="connsiteY23" fmla="*/ 636501 h 918356"/>
              <a:gd name="connsiteX24" fmla="*/ 2440292 w 9517857"/>
              <a:gd name="connsiteY24" fmla="*/ 593862 h 918356"/>
              <a:gd name="connsiteX25" fmla="*/ 2547829 w 9517857"/>
              <a:gd name="connsiteY25" fmla="*/ 566150 h 918356"/>
              <a:gd name="connsiteX26" fmla="*/ 2658055 w 9517857"/>
              <a:gd name="connsiteY26" fmla="*/ 578727 h 918356"/>
              <a:gd name="connsiteX27" fmla="*/ 2693698 w 9517857"/>
              <a:gd name="connsiteY27" fmla="*/ 560029 h 918356"/>
              <a:gd name="connsiteX28" fmla="*/ 2699673 w 9517857"/>
              <a:gd name="connsiteY28" fmla="*/ 556400 h 918356"/>
              <a:gd name="connsiteX29" fmla="*/ 2727306 w 9517857"/>
              <a:gd name="connsiteY29" fmla="*/ 550698 h 918356"/>
              <a:gd name="connsiteX30" fmla="*/ 2730451 w 9517857"/>
              <a:gd name="connsiteY30" fmla="*/ 538058 h 918356"/>
              <a:gd name="connsiteX31" fmla="*/ 2820868 w 9517857"/>
              <a:gd name="connsiteY31" fmla="*/ 514160 h 918356"/>
              <a:gd name="connsiteX32" fmla="*/ 3073635 w 9517857"/>
              <a:gd name="connsiteY32" fmla="*/ 491294 h 918356"/>
              <a:gd name="connsiteX33" fmla="*/ 3222071 w 9517857"/>
              <a:gd name="connsiteY33" fmla="*/ 470559 h 918356"/>
              <a:gd name="connsiteX34" fmla="*/ 3274069 w 9517857"/>
              <a:gd name="connsiteY34" fmla="*/ 451605 h 918356"/>
              <a:gd name="connsiteX35" fmla="*/ 3349632 w 9517857"/>
              <a:gd name="connsiteY35" fmla="*/ 432583 h 918356"/>
              <a:gd name="connsiteX36" fmla="*/ 3479593 w 9517857"/>
              <a:gd name="connsiteY36" fmla="*/ 390437 h 918356"/>
              <a:gd name="connsiteX37" fmla="*/ 3651428 w 9517857"/>
              <a:gd name="connsiteY37" fmla="*/ 361807 h 918356"/>
              <a:gd name="connsiteX38" fmla="*/ 3844133 w 9517857"/>
              <a:gd name="connsiteY38" fmla="*/ 360648 h 918356"/>
              <a:gd name="connsiteX39" fmla="*/ 3933803 w 9517857"/>
              <a:gd name="connsiteY39" fmla="*/ 357315 h 918356"/>
              <a:gd name="connsiteX40" fmla="*/ 4266740 w 9517857"/>
              <a:gd name="connsiteY40" fmla="*/ 361454 h 918356"/>
              <a:gd name="connsiteX41" fmla="*/ 4430770 w 9517857"/>
              <a:gd name="connsiteY41" fmla="*/ 342643 h 918356"/>
              <a:gd name="connsiteX42" fmla="*/ 4512664 w 9517857"/>
              <a:gd name="connsiteY42" fmla="*/ 319948 h 918356"/>
              <a:gd name="connsiteX43" fmla="*/ 4616423 w 9517857"/>
              <a:gd name="connsiteY43" fmla="*/ 290914 h 918356"/>
              <a:gd name="connsiteX44" fmla="*/ 4689163 w 9517857"/>
              <a:gd name="connsiteY44" fmla="*/ 272812 h 918356"/>
              <a:gd name="connsiteX45" fmla="*/ 4783273 w 9517857"/>
              <a:gd name="connsiteY45" fmla="*/ 248463 h 918356"/>
              <a:gd name="connsiteX46" fmla="*/ 4836507 w 9517857"/>
              <a:gd name="connsiteY46" fmla="*/ 256788 h 918356"/>
              <a:gd name="connsiteX47" fmla="*/ 4892569 w 9517857"/>
              <a:gd name="connsiteY47" fmla="*/ 249933 h 918356"/>
              <a:gd name="connsiteX48" fmla="*/ 4896611 w 9517857"/>
              <a:gd name="connsiteY48" fmla="*/ 240448 h 918356"/>
              <a:gd name="connsiteX49" fmla="*/ 4917286 w 9517857"/>
              <a:gd name="connsiteY49" fmla="*/ 243659 h 918356"/>
              <a:gd name="connsiteX50" fmla="*/ 4981173 w 9517857"/>
              <a:gd name="connsiteY50" fmla="*/ 247103 h 918356"/>
              <a:gd name="connsiteX51" fmla="*/ 5060397 w 9517857"/>
              <a:gd name="connsiteY51" fmla="*/ 263688 h 918356"/>
              <a:gd name="connsiteX52" fmla="*/ 5252996 w 9517857"/>
              <a:gd name="connsiteY52" fmla="*/ 270655 h 918356"/>
              <a:gd name="connsiteX53" fmla="*/ 5358056 w 9517857"/>
              <a:gd name="connsiteY53" fmla="*/ 247248 h 918356"/>
              <a:gd name="connsiteX54" fmla="*/ 5426496 w 9517857"/>
              <a:gd name="connsiteY54" fmla="*/ 235142 h 918356"/>
              <a:gd name="connsiteX55" fmla="*/ 5497161 w 9517857"/>
              <a:gd name="connsiteY55" fmla="*/ 228808 h 918356"/>
              <a:gd name="connsiteX56" fmla="*/ 5826043 w 9517857"/>
              <a:gd name="connsiteY56" fmla="*/ 148073 h 918356"/>
              <a:gd name="connsiteX57" fmla="*/ 6007627 w 9517857"/>
              <a:gd name="connsiteY57" fmla="*/ 147126 h 918356"/>
              <a:gd name="connsiteX58" fmla="*/ 6080994 w 9517857"/>
              <a:gd name="connsiteY58" fmla="*/ 142938 h 918356"/>
              <a:gd name="connsiteX59" fmla="*/ 6194152 w 9517857"/>
              <a:gd name="connsiteY59" fmla="*/ 151772 h 918356"/>
              <a:gd name="connsiteX60" fmla="*/ 6281379 w 9517857"/>
              <a:gd name="connsiteY60" fmla="*/ 181626 h 918356"/>
              <a:gd name="connsiteX61" fmla="*/ 6489033 w 9517857"/>
              <a:gd name="connsiteY61" fmla="*/ 167648 h 918356"/>
              <a:gd name="connsiteX62" fmla="*/ 6544700 w 9517857"/>
              <a:gd name="connsiteY62" fmla="*/ 167161 h 918356"/>
              <a:gd name="connsiteX63" fmla="*/ 6648353 w 9517857"/>
              <a:gd name="connsiteY63" fmla="*/ 172250 h 918356"/>
              <a:gd name="connsiteX64" fmla="*/ 6736227 w 9517857"/>
              <a:gd name="connsiteY64" fmla="*/ 173216 h 918356"/>
              <a:gd name="connsiteX65" fmla="*/ 6977218 w 9517857"/>
              <a:gd name="connsiteY65" fmla="*/ 184289 h 918356"/>
              <a:gd name="connsiteX66" fmla="*/ 7065221 w 9517857"/>
              <a:gd name="connsiteY66" fmla="*/ 227531 h 918356"/>
              <a:gd name="connsiteX67" fmla="*/ 7358195 w 9517857"/>
              <a:gd name="connsiteY67" fmla="*/ 251740 h 918356"/>
              <a:gd name="connsiteX68" fmla="*/ 7565449 w 9517857"/>
              <a:gd name="connsiteY68" fmla="*/ 258950 h 918356"/>
              <a:gd name="connsiteX69" fmla="*/ 7599285 w 9517857"/>
              <a:gd name="connsiteY69" fmla="*/ 266021 h 918356"/>
              <a:gd name="connsiteX70" fmla="*/ 7644411 w 9517857"/>
              <a:gd name="connsiteY70" fmla="*/ 258986 h 918356"/>
              <a:gd name="connsiteX71" fmla="*/ 7825110 w 9517857"/>
              <a:gd name="connsiteY71" fmla="*/ 229109 h 918356"/>
              <a:gd name="connsiteX72" fmla="*/ 7965805 w 9517857"/>
              <a:gd name="connsiteY72" fmla="*/ 200355 h 918356"/>
              <a:gd name="connsiteX73" fmla="*/ 8147401 w 9517857"/>
              <a:gd name="connsiteY73" fmla="*/ 205617 h 918356"/>
              <a:gd name="connsiteX74" fmla="*/ 8256033 w 9517857"/>
              <a:gd name="connsiteY74" fmla="*/ 193713 h 918356"/>
              <a:gd name="connsiteX75" fmla="*/ 8410677 w 9517857"/>
              <a:gd name="connsiteY75" fmla="*/ 172167 h 918356"/>
              <a:gd name="connsiteX76" fmla="*/ 8617841 w 9517857"/>
              <a:gd name="connsiteY76" fmla="*/ 155167 h 918356"/>
              <a:gd name="connsiteX77" fmla="*/ 8715976 w 9517857"/>
              <a:gd name="connsiteY77" fmla="*/ 178374 h 918356"/>
              <a:gd name="connsiteX78" fmla="*/ 8778827 w 9517857"/>
              <a:gd name="connsiteY78" fmla="*/ 172936 h 918356"/>
              <a:gd name="connsiteX79" fmla="*/ 8855248 w 9517857"/>
              <a:gd name="connsiteY79" fmla="*/ 143149 h 918356"/>
              <a:gd name="connsiteX80" fmla="*/ 9010380 w 9517857"/>
              <a:gd name="connsiteY80" fmla="*/ 91891 h 918356"/>
              <a:gd name="connsiteX81" fmla="*/ 9110856 w 9517857"/>
              <a:gd name="connsiteY81" fmla="*/ 70997 h 918356"/>
              <a:gd name="connsiteX82" fmla="*/ 9268817 w 9517857"/>
              <a:gd name="connsiteY82" fmla="*/ 53082 h 918356"/>
              <a:gd name="connsiteX83" fmla="*/ 9316667 w 9517857"/>
              <a:gd name="connsiteY83" fmla="*/ 45047 h 918356"/>
              <a:gd name="connsiteX84" fmla="*/ 9428209 w 9517857"/>
              <a:gd name="connsiteY84" fmla="*/ 29923 h 918356"/>
              <a:gd name="connsiteX85" fmla="*/ 9488916 w 9517857"/>
              <a:gd name="connsiteY85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49944 w 9517857"/>
              <a:gd name="connsiteY10" fmla="*/ 717987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02561 w 9517857"/>
              <a:gd name="connsiteY21" fmla="*/ 659917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78727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730451 w 9517857"/>
              <a:gd name="connsiteY29" fmla="*/ 538058 h 918356"/>
              <a:gd name="connsiteX30" fmla="*/ 2820868 w 9517857"/>
              <a:gd name="connsiteY30" fmla="*/ 514160 h 918356"/>
              <a:gd name="connsiteX31" fmla="*/ 3073635 w 9517857"/>
              <a:gd name="connsiteY31" fmla="*/ 491294 h 918356"/>
              <a:gd name="connsiteX32" fmla="*/ 3222071 w 9517857"/>
              <a:gd name="connsiteY32" fmla="*/ 470559 h 918356"/>
              <a:gd name="connsiteX33" fmla="*/ 3274069 w 9517857"/>
              <a:gd name="connsiteY33" fmla="*/ 451605 h 918356"/>
              <a:gd name="connsiteX34" fmla="*/ 3349632 w 9517857"/>
              <a:gd name="connsiteY34" fmla="*/ 432583 h 918356"/>
              <a:gd name="connsiteX35" fmla="*/ 3479593 w 9517857"/>
              <a:gd name="connsiteY35" fmla="*/ 390437 h 918356"/>
              <a:gd name="connsiteX36" fmla="*/ 3651428 w 9517857"/>
              <a:gd name="connsiteY36" fmla="*/ 361807 h 918356"/>
              <a:gd name="connsiteX37" fmla="*/ 3844133 w 9517857"/>
              <a:gd name="connsiteY37" fmla="*/ 360648 h 918356"/>
              <a:gd name="connsiteX38" fmla="*/ 3933803 w 9517857"/>
              <a:gd name="connsiteY38" fmla="*/ 357315 h 918356"/>
              <a:gd name="connsiteX39" fmla="*/ 4266740 w 9517857"/>
              <a:gd name="connsiteY39" fmla="*/ 361454 h 918356"/>
              <a:gd name="connsiteX40" fmla="*/ 4430770 w 9517857"/>
              <a:gd name="connsiteY40" fmla="*/ 342643 h 918356"/>
              <a:gd name="connsiteX41" fmla="*/ 4512664 w 9517857"/>
              <a:gd name="connsiteY41" fmla="*/ 319948 h 918356"/>
              <a:gd name="connsiteX42" fmla="*/ 4616423 w 9517857"/>
              <a:gd name="connsiteY42" fmla="*/ 290914 h 918356"/>
              <a:gd name="connsiteX43" fmla="*/ 4689163 w 9517857"/>
              <a:gd name="connsiteY43" fmla="*/ 272812 h 918356"/>
              <a:gd name="connsiteX44" fmla="*/ 4783273 w 9517857"/>
              <a:gd name="connsiteY44" fmla="*/ 248463 h 918356"/>
              <a:gd name="connsiteX45" fmla="*/ 4836507 w 9517857"/>
              <a:gd name="connsiteY45" fmla="*/ 256788 h 918356"/>
              <a:gd name="connsiteX46" fmla="*/ 4892569 w 9517857"/>
              <a:gd name="connsiteY46" fmla="*/ 249933 h 918356"/>
              <a:gd name="connsiteX47" fmla="*/ 4896611 w 9517857"/>
              <a:gd name="connsiteY47" fmla="*/ 240448 h 918356"/>
              <a:gd name="connsiteX48" fmla="*/ 4917286 w 9517857"/>
              <a:gd name="connsiteY48" fmla="*/ 243659 h 918356"/>
              <a:gd name="connsiteX49" fmla="*/ 4981173 w 9517857"/>
              <a:gd name="connsiteY49" fmla="*/ 247103 h 918356"/>
              <a:gd name="connsiteX50" fmla="*/ 5060397 w 9517857"/>
              <a:gd name="connsiteY50" fmla="*/ 263688 h 918356"/>
              <a:gd name="connsiteX51" fmla="*/ 5252996 w 9517857"/>
              <a:gd name="connsiteY51" fmla="*/ 270655 h 918356"/>
              <a:gd name="connsiteX52" fmla="*/ 5358056 w 9517857"/>
              <a:gd name="connsiteY52" fmla="*/ 247248 h 918356"/>
              <a:gd name="connsiteX53" fmla="*/ 5426496 w 9517857"/>
              <a:gd name="connsiteY53" fmla="*/ 235142 h 918356"/>
              <a:gd name="connsiteX54" fmla="*/ 5497161 w 9517857"/>
              <a:gd name="connsiteY54" fmla="*/ 228808 h 918356"/>
              <a:gd name="connsiteX55" fmla="*/ 5826043 w 9517857"/>
              <a:gd name="connsiteY55" fmla="*/ 148073 h 918356"/>
              <a:gd name="connsiteX56" fmla="*/ 6007627 w 9517857"/>
              <a:gd name="connsiteY56" fmla="*/ 147126 h 918356"/>
              <a:gd name="connsiteX57" fmla="*/ 6080994 w 9517857"/>
              <a:gd name="connsiteY57" fmla="*/ 142938 h 918356"/>
              <a:gd name="connsiteX58" fmla="*/ 6194152 w 9517857"/>
              <a:gd name="connsiteY58" fmla="*/ 151772 h 918356"/>
              <a:gd name="connsiteX59" fmla="*/ 6281379 w 9517857"/>
              <a:gd name="connsiteY59" fmla="*/ 181626 h 918356"/>
              <a:gd name="connsiteX60" fmla="*/ 6489033 w 9517857"/>
              <a:gd name="connsiteY60" fmla="*/ 167648 h 918356"/>
              <a:gd name="connsiteX61" fmla="*/ 6544700 w 9517857"/>
              <a:gd name="connsiteY61" fmla="*/ 167161 h 918356"/>
              <a:gd name="connsiteX62" fmla="*/ 6648353 w 9517857"/>
              <a:gd name="connsiteY62" fmla="*/ 172250 h 918356"/>
              <a:gd name="connsiteX63" fmla="*/ 6736227 w 9517857"/>
              <a:gd name="connsiteY63" fmla="*/ 173216 h 918356"/>
              <a:gd name="connsiteX64" fmla="*/ 6977218 w 9517857"/>
              <a:gd name="connsiteY64" fmla="*/ 184289 h 918356"/>
              <a:gd name="connsiteX65" fmla="*/ 7065221 w 9517857"/>
              <a:gd name="connsiteY65" fmla="*/ 227531 h 918356"/>
              <a:gd name="connsiteX66" fmla="*/ 7358195 w 9517857"/>
              <a:gd name="connsiteY66" fmla="*/ 251740 h 918356"/>
              <a:gd name="connsiteX67" fmla="*/ 7565449 w 9517857"/>
              <a:gd name="connsiteY67" fmla="*/ 258950 h 918356"/>
              <a:gd name="connsiteX68" fmla="*/ 7599285 w 9517857"/>
              <a:gd name="connsiteY68" fmla="*/ 266021 h 918356"/>
              <a:gd name="connsiteX69" fmla="*/ 7644411 w 9517857"/>
              <a:gd name="connsiteY69" fmla="*/ 258986 h 918356"/>
              <a:gd name="connsiteX70" fmla="*/ 7825110 w 9517857"/>
              <a:gd name="connsiteY70" fmla="*/ 229109 h 918356"/>
              <a:gd name="connsiteX71" fmla="*/ 7965805 w 9517857"/>
              <a:gd name="connsiteY71" fmla="*/ 200355 h 918356"/>
              <a:gd name="connsiteX72" fmla="*/ 8147401 w 9517857"/>
              <a:gd name="connsiteY72" fmla="*/ 205617 h 918356"/>
              <a:gd name="connsiteX73" fmla="*/ 8256033 w 9517857"/>
              <a:gd name="connsiteY73" fmla="*/ 193713 h 918356"/>
              <a:gd name="connsiteX74" fmla="*/ 8410677 w 9517857"/>
              <a:gd name="connsiteY74" fmla="*/ 172167 h 918356"/>
              <a:gd name="connsiteX75" fmla="*/ 8617841 w 9517857"/>
              <a:gd name="connsiteY75" fmla="*/ 155167 h 918356"/>
              <a:gd name="connsiteX76" fmla="*/ 8715976 w 9517857"/>
              <a:gd name="connsiteY76" fmla="*/ 178374 h 918356"/>
              <a:gd name="connsiteX77" fmla="*/ 8778827 w 9517857"/>
              <a:gd name="connsiteY77" fmla="*/ 172936 h 918356"/>
              <a:gd name="connsiteX78" fmla="*/ 8855248 w 9517857"/>
              <a:gd name="connsiteY78" fmla="*/ 143149 h 918356"/>
              <a:gd name="connsiteX79" fmla="*/ 9010380 w 9517857"/>
              <a:gd name="connsiteY79" fmla="*/ 91891 h 918356"/>
              <a:gd name="connsiteX80" fmla="*/ 9110856 w 9517857"/>
              <a:gd name="connsiteY80" fmla="*/ 70997 h 918356"/>
              <a:gd name="connsiteX81" fmla="*/ 9268817 w 9517857"/>
              <a:gd name="connsiteY81" fmla="*/ 53082 h 918356"/>
              <a:gd name="connsiteX82" fmla="*/ 9316667 w 9517857"/>
              <a:gd name="connsiteY82" fmla="*/ 45047 h 918356"/>
              <a:gd name="connsiteX83" fmla="*/ 9428209 w 9517857"/>
              <a:gd name="connsiteY83" fmla="*/ 29923 h 918356"/>
              <a:gd name="connsiteX84" fmla="*/ 9488916 w 9517857"/>
              <a:gd name="connsiteY84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49944 w 9517857"/>
              <a:gd name="connsiteY10" fmla="*/ 717987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78727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730451 w 9517857"/>
              <a:gd name="connsiteY29" fmla="*/ 538058 h 918356"/>
              <a:gd name="connsiteX30" fmla="*/ 2820868 w 9517857"/>
              <a:gd name="connsiteY30" fmla="*/ 514160 h 918356"/>
              <a:gd name="connsiteX31" fmla="*/ 3073635 w 9517857"/>
              <a:gd name="connsiteY31" fmla="*/ 491294 h 918356"/>
              <a:gd name="connsiteX32" fmla="*/ 3222071 w 9517857"/>
              <a:gd name="connsiteY32" fmla="*/ 470559 h 918356"/>
              <a:gd name="connsiteX33" fmla="*/ 3274069 w 9517857"/>
              <a:gd name="connsiteY33" fmla="*/ 451605 h 918356"/>
              <a:gd name="connsiteX34" fmla="*/ 3349632 w 9517857"/>
              <a:gd name="connsiteY34" fmla="*/ 432583 h 918356"/>
              <a:gd name="connsiteX35" fmla="*/ 3479593 w 9517857"/>
              <a:gd name="connsiteY35" fmla="*/ 390437 h 918356"/>
              <a:gd name="connsiteX36" fmla="*/ 3651428 w 9517857"/>
              <a:gd name="connsiteY36" fmla="*/ 361807 h 918356"/>
              <a:gd name="connsiteX37" fmla="*/ 3844133 w 9517857"/>
              <a:gd name="connsiteY37" fmla="*/ 360648 h 918356"/>
              <a:gd name="connsiteX38" fmla="*/ 3933803 w 9517857"/>
              <a:gd name="connsiteY38" fmla="*/ 357315 h 918356"/>
              <a:gd name="connsiteX39" fmla="*/ 4266740 w 9517857"/>
              <a:gd name="connsiteY39" fmla="*/ 361454 h 918356"/>
              <a:gd name="connsiteX40" fmla="*/ 4430770 w 9517857"/>
              <a:gd name="connsiteY40" fmla="*/ 342643 h 918356"/>
              <a:gd name="connsiteX41" fmla="*/ 4512664 w 9517857"/>
              <a:gd name="connsiteY41" fmla="*/ 319948 h 918356"/>
              <a:gd name="connsiteX42" fmla="*/ 4616423 w 9517857"/>
              <a:gd name="connsiteY42" fmla="*/ 290914 h 918356"/>
              <a:gd name="connsiteX43" fmla="*/ 4689163 w 9517857"/>
              <a:gd name="connsiteY43" fmla="*/ 272812 h 918356"/>
              <a:gd name="connsiteX44" fmla="*/ 4783273 w 9517857"/>
              <a:gd name="connsiteY44" fmla="*/ 248463 h 918356"/>
              <a:gd name="connsiteX45" fmla="*/ 4836507 w 9517857"/>
              <a:gd name="connsiteY45" fmla="*/ 256788 h 918356"/>
              <a:gd name="connsiteX46" fmla="*/ 4892569 w 9517857"/>
              <a:gd name="connsiteY46" fmla="*/ 249933 h 918356"/>
              <a:gd name="connsiteX47" fmla="*/ 4896611 w 9517857"/>
              <a:gd name="connsiteY47" fmla="*/ 240448 h 918356"/>
              <a:gd name="connsiteX48" fmla="*/ 4917286 w 9517857"/>
              <a:gd name="connsiteY48" fmla="*/ 243659 h 918356"/>
              <a:gd name="connsiteX49" fmla="*/ 4981173 w 9517857"/>
              <a:gd name="connsiteY49" fmla="*/ 247103 h 918356"/>
              <a:gd name="connsiteX50" fmla="*/ 5060397 w 9517857"/>
              <a:gd name="connsiteY50" fmla="*/ 263688 h 918356"/>
              <a:gd name="connsiteX51" fmla="*/ 5252996 w 9517857"/>
              <a:gd name="connsiteY51" fmla="*/ 270655 h 918356"/>
              <a:gd name="connsiteX52" fmla="*/ 5358056 w 9517857"/>
              <a:gd name="connsiteY52" fmla="*/ 247248 h 918356"/>
              <a:gd name="connsiteX53" fmla="*/ 5426496 w 9517857"/>
              <a:gd name="connsiteY53" fmla="*/ 235142 h 918356"/>
              <a:gd name="connsiteX54" fmla="*/ 5497161 w 9517857"/>
              <a:gd name="connsiteY54" fmla="*/ 228808 h 918356"/>
              <a:gd name="connsiteX55" fmla="*/ 5826043 w 9517857"/>
              <a:gd name="connsiteY55" fmla="*/ 148073 h 918356"/>
              <a:gd name="connsiteX56" fmla="*/ 6007627 w 9517857"/>
              <a:gd name="connsiteY56" fmla="*/ 147126 h 918356"/>
              <a:gd name="connsiteX57" fmla="*/ 6080994 w 9517857"/>
              <a:gd name="connsiteY57" fmla="*/ 142938 h 918356"/>
              <a:gd name="connsiteX58" fmla="*/ 6194152 w 9517857"/>
              <a:gd name="connsiteY58" fmla="*/ 151772 h 918356"/>
              <a:gd name="connsiteX59" fmla="*/ 6281379 w 9517857"/>
              <a:gd name="connsiteY59" fmla="*/ 181626 h 918356"/>
              <a:gd name="connsiteX60" fmla="*/ 6489033 w 9517857"/>
              <a:gd name="connsiteY60" fmla="*/ 167648 h 918356"/>
              <a:gd name="connsiteX61" fmla="*/ 6544700 w 9517857"/>
              <a:gd name="connsiteY61" fmla="*/ 167161 h 918356"/>
              <a:gd name="connsiteX62" fmla="*/ 6648353 w 9517857"/>
              <a:gd name="connsiteY62" fmla="*/ 172250 h 918356"/>
              <a:gd name="connsiteX63" fmla="*/ 6736227 w 9517857"/>
              <a:gd name="connsiteY63" fmla="*/ 173216 h 918356"/>
              <a:gd name="connsiteX64" fmla="*/ 6977218 w 9517857"/>
              <a:gd name="connsiteY64" fmla="*/ 184289 h 918356"/>
              <a:gd name="connsiteX65" fmla="*/ 7065221 w 9517857"/>
              <a:gd name="connsiteY65" fmla="*/ 227531 h 918356"/>
              <a:gd name="connsiteX66" fmla="*/ 7358195 w 9517857"/>
              <a:gd name="connsiteY66" fmla="*/ 251740 h 918356"/>
              <a:gd name="connsiteX67" fmla="*/ 7565449 w 9517857"/>
              <a:gd name="connsiteY67" fmla="*/ 258950 h 918356"/>
              <a:gd name="connsiteX68" fmla="*/ 7599285 w 9517857"/>
              <a:gd name="connsiteY68" fmla="*/ 266021 h 918356"/>
              <a:gd name="connsiteX69" fmla="*/ 7644411 w 9517857"/>
              <a:gd name="connsiteY69" fmla="*/ 258986 h 918356"/>
              <a:gd name="connsiteX70" fmla="*/ 7825110 w 9517857"/>
              <a:gd name="connsiteY70" fmla="*/ 229109 h 918356"/>
              <a:gd name="connsiteX71" fmla="*/ 7965805 w 9517857"/>
              <a:gd name="connsiteY71" fmla="*/ 200355 h 918356"/>
              <a:gd name="connsiteX72" fmla="*/ 8147401 w 9517857"/>
              <a:gd name="connsiteY72" fmla="*/ 205617 h 918356"/>
              <a:gd name="connsiteX73" fmla="*/ 8256033 w 9517857"/>
              <a:gd name="connsiteY73" fmla="*/ 193713 h 918356"/>
              <a:gd name="connsiteX74" fmla="*/ 8410677 w 9517857"/>
              <a:gd name="connsiteY74" fmla="*/ 172167 h 918356"/>
              <a:gd name="connsiteX75" fmla="*/ 8617841 w 9517857"/>
              <a:gd name="connsiteY75" fmla="*/ 155167 h 918356"/>
              <a:gd name="connsiteX76" fmla="*/ 8715976 w 9517857"/>
              <a:gd name="connsiteY76" fmla="*/ 178374 h 918356"/>
              <a:gd name="connsiteX77" fmla="*/ 8778827 w 9517857"/>
              <a:gd name="connsiteY77" fmla="*/ 172936 h 918356"/>
              <a:gd name="connsiteX78" fmla="*/ 8855248 w 9517857"/>
              <a:gd name="connsiteY78" fmla="*/ 143149 h 918356"/>
              <a:gd name="connsiteX79" fmla="*/ 9010380 w 9517857"/>
              <a:gd name="connsiteY79" fmla="*/ 91891 h 918356"/>
              <a:gd name="connsiteX80" fmla="*/ 9110856 w 9517857"/>
              <a:gd name="connsiteY80" fmla="*/ 70997 h 918356"/>
              <a:gd name="connsiteX81" fmla="*/ 9268817 w 9517857"/>
              <a:gd name="connsiteY81" fmla="*/ 53082 h 918356"/>
              <a:gd name="connsiteX82" fmla="*/ 9316667 w 9517857"/>
              <a:gd name="connsiteY82" fmla="*/ 45047 h 918356"/>
              <a:gd name="connsiteX83" fmla="*/ 9428209 w 9517857"/>
              <a:gd name="connsiteY83" fmla="*/ 29923 h 918356"/>
              <a:gd name="connsiteX84" fmla="*/ 9488916 w 9517857"/>
              <a:gd name="connsiteY84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49944 w 9517857"/>
              <a:gd name="connsiteY10" fmla="*/ 717987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78727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730451 w 9517857"/>
              <a:gd name="connsiteY29" fmla="*/ 538058 h 918356"/>
              <a:gd name="connsiteX30" fmla="*/ 2820868 w 9517857"/>
              <a:gd name="connsiteY30" fmla="*/ 514160 h 918356"/>
              <a:gd name="connsiteX31" fmla="*/ 3073635 w 9517857"/>
              <a:gd name="connsiteY31" fmla="*/ 491294 h 918356"/>
              <a:gd name="connsiteX32" fmla="*/ 3222071 w 9517857"/>
              <a:gd name="connsiteY32" fmla="*/ 470559 h 918356"/>
              <a:gd name="connsiteX33" fmla="*/ 3274069 w 9517857"/>
              <a:gd name="connsiteY33" fmla="*/ 451605 h 918356"/>
              <a:gd name="connsiteX34" fmla="*/ 3349632 w 9517857"/>
              <a:gd name="connsiteY34" fmla="*/ 432583 h 918356"/>
              <a:gd name="connsiteX35" fmla="*/ 3479593 w 9517857"/>
              <a:gd name="connsiteY35" fmla="*/ 390437 h 918356"/>
              <a:gd name="connsiteX36" fmla="*/ 3651428 w 9517857"/>
              <a:gd name="connsiteY36" fmla="*/ 361807 h 918356"/>
              <a:gd name="connsiteX37" fmla="*/ 3844133 w 9517857"/>
              <a:gd name="connsiteY37" fmla="*/ 360648 h 918356"/>
              <a:gd name="connsiteX38" fmla="*/ 3933803 w 9517857"/>
              <a:gd name="connsiteY38" fmla="*/ 357315 h 918356"/>
              <a:gd name="connsiteX39" fmla="*/ 4266740 w 9517857"/>
              <a:gd name="connsiteY39" fmla="*/ 361454 h 918356"/>
              <a:gd name="connsiteX40" fmla="*/ 4430770 w 9517857"/>
              <a:gd name="connsiteY40" fmla="*/ 342643 h 918356"/>
              <a:gd name="connsiteX41" fmla="*/ 4512664 w 9517857"/>
              <a:gd name="connsiteY41" fmla="*/ 319948 h 918356"/>
              <a:gd name="connsiteX42" fmla="*/ 4616423 w 9517857"/>
              <a:gd name="connsiteY42" fmla="*/ 290914 h 918356"/>
              <a:gd name="connsiteX43" fmla="*/ 4689163 w 9517857"/>
              <a:gd name="connsiteY43" fmla="*/ 272812 h 918356"/>
              <a:gd name="connsiteX44" fmla="*/ 4783273 w 9517857"/>
              <a:gd name="connsiteY44" fmla="*/ 248463 h 918356"/>
              <a:gd name="connsiteX45" fmla="*/ 4836507 w 9517857"/>
              <a:gd name="connsiteY45" fmla="*/ 256788 h 918356"/>
              <a:gd name="connsiteX46" fmla="*/ 4892569 w 9517857"/>
              <a:gd name="connsiteY46" fmla="*/ 249933 h 918356"/>
              <a:gd name="connsiteX47" fmla="*/ 4896611 w 9517857"/>
              <a:gd name="connsiteY47" fmla="*/ 240448 h 918356"/>
              <a:gd name="connsiteX48" fmla="*/ 4917286 w 9517857"/>
              <a:gd name="connsiteY48" fmla="*/ 243659 h 918356"/>
              <a:gd name="connsiteX49" fmla="*/ 4981173 w 9517857"/>
              <a:gd name="connsiteY49" fmla="*/ 247103 h 918356"/>
              <a:gd name="connsiteX50" fmla="*/ 5060397 w 9517857"/>
              <a:gd name="connsiteY50" fmla="*/ 263688 h 918356"/>
              <a:gd name="connsiteX51" fmla="*/ 5252996 w 9517857"/>
              <a:gd name="connsiteY51" fmla="*/ 270655 h 918356"/>
              <a:gd name="connsiteX52" fmla="*/ 5358056 w 9517857"/>
              <a:gd name="connsiteY52" fmla="*/ 247248 h 918356"/>
              <a:gd name="connsiteX53" fmla="*/ 5426496 w 9517857"/>
              <a:gd name="connsiteY53" fmla="*/ 235142 h 918356"/>
              <a:gd name="connsiteX54" fmla="*/ 5497161 w 9517857"/>
              <a:gd name="connsiteY54" fmla="*/ 228808 h 918356"/>
              <a:gd name="connsiteX55" fmla="*/ 5826043 w 9517857"/>
              <a:gd name="connsiteY55" fmla="*/ 148073 h 918356"/>
              <a:gd name="connsiteX56" fmla="*/ 6007627 w 9517857"/>
              <a:gd name="connsiteY56" fmla="*/ 147126 h 918356"/>
              <a:gd name="connsiteX57" fmla="*/ 6080994 w 9517857"/>
              <a:gd name="connsiteY57" fmla="*/ 142938 h 918356"/>
              <a:gd name="connsiteX58" fmla="*/ 6194152 w 9517857"/>
              <a:gd name="connsiteY58" fmla="*/ 151772 h 918356"/>
              <a:gd name="connsiteX59" fmla="*/ 6281379 w 9517857"/>
              <a:gd name="connsiteY59" fmla="*/ 181626 h 918356"/>
              <a:gd name="connsiteX60" fmla="*/ 6489033 w 9517857"/>
              <a:gd name="connsiteY60" fmla="*/ 167648 h 918356"/>
              <a:gd name="connsiteX61" fmla="*/ 6544700 w 9517857"/>
              <a:gd name="connsiteY61" fmla="*/ 167161 h 918356"/>
              <a:gd name="connsiteX62" fmla="*/ 6648353 w 9517857"/>
              <a:gd name="connsiteY62" fmla="*/ 172250 h 918356"/>
              <a:gd name="connsiteX63" fmla="*/ 6736227 w 9517857"/>
              <a:gd name="connsiteY63" fmla="*/ 173216 h 918356"/>
              <a:gd name="connsiteX64" fmla="*/ 6977218 w 9517857"/>
              <a:gd name="connsiteY64" fmla="*/ 184289 h 918356"/>
              <a:gd name="connsiteX65" fmla="*/ 7065221 w 9517857"/>
              <a:gd name="connsiteY65" fmla="*/ 227531 h 918356"/>
              <a:gd name="connsiteX66" fmla="*/ 7358195 w 9517857"/>
              <a:gd name="connsiteY66" fmla="*/ 251740 h 918356"/>
              <a:gd name="connsiteX67" fmla="*/ 7565449 w 9517857"/>
              <a:gd name="connsiteY67" fmla="*/ 258950 h 918356"/>
              <a:gd name="connsiteX68" fmla="*/ 7599285 w 9517857"/>
              <a:gd name="connsiteY68" fmla="*/ 266021 h 918356"/>
              <a:gd name="connsiteX69" fmla="*/ 7644411 w 9517857"/>
              <a:gd name="connsiteY69" fmla="*/ 258986 h 918356"/>
              <a:gd name="connsiteX70" fmla="*/ 7825110 w 9517857"/>
              <a:gd name="connsiteY70" fmla="*/ 229109 h 918356"/>
              <a:gd name="connsiteX71" fmla="*/ 7965805 w 9517857"/>
              <a:gd name="connsiteY71" fmla="*/ 200355 h 918356"/>
              <a:gd name="connsiteX72" fmla="*/ 8147401 w 9517857"/>
              <a:gd name="connsiteY72" fmla="*/ 205617 h 918356"/>
              <a:gd name="connsiteX73" fmla="*/ 8256033 w 9517857"/>
              <a:gd name="connsiteY73" fmla="*/ 193713 h 918356"/>
              <a:gd name="connsiteX74" fmla="*/ 8410677 w 9517857"/>
              <a:gd name="connsiteY74" fmla="*/ 172167 h 918356"/>
              <a:gd name="connsiteX75" fmla="*/ 8617841 w 9517857"/>
              <a:gd name="connsiteY75" fmla="*/ 155167 h 918356"/>
              <a:gd name="connsiteX76" fmla="*/ 8715976 w 9517857"/>
              <a:gd name="connsiteY76" fmla="*/ 178374 h 918356"/>
              <a:gd name="connsiteX77" fmla="*/ 8778827 w 9517857"/>
              <a:gd name="connsiteY77" fmla="*/ 172936 h 918356"/>
              <a:gd name="connsiteX78" fmla="*/ 8855248 w 9517857"/>
              <a:gd name="connsiteY78" fmla="*/ 143149 h 918356"/>
              <a:gd name="connsiteX79" fmla="*/ 9010380 w 9517857"/>
              <a:gd name="connsiteY79" fmla="*/ 91891 h 918356"/>
              <a:gd name="connsiteX80" fmla="*/ 9110856 w 9517857"/>
              <a:gd name="connsiteY80" fmla="*/ 70997 h 918356"/>
              <a:gd name="connsiteX81" fmla="*/ 9268817 w 9517857"/>
              <a:gd name="connsiteY81" fmla="*/ 53082 h 918356"/>
              <a:gd name="connsiteX82" fmla="*/ 9316667 w 9517857"/>
              <a:gd name="connsiteY82" fmla="*/ 45047 h 918356"/>
              <a:gd name="connsiteX83" fmla="*/ 9428209 w 9517857"/>
              <a:gd name="connsiteY83" fmla="*/ 29923 h 918356"/>
              <a:gd name="connsiteX84" fmla="*/ 9488916 w 9517857"/>
              <a:gd name="connsiteY84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49944 w 9517857"/>
              <a:gd name="connsiteY10" fmla="*/ 717987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730451 w 9517857"/>
              <a:gd name="connsiteY29" fmla="*/ 538058 h 918356"/>
              <a:gd name="connsiteX30" fmla="*/ 2820868 w 9517857"/>
              <a:gd name="connsiteY30" fmla="*/ 514160 h 918356"/>
              <a:gd name="connsiteX31" fmla="*/ 3073635 w 9517857"/>
              <a:gd name="connsiteY31" fmla="*/ 491294 h 918356"/>
              <a:gd name="connsiteX32" fmla="*/ 3222071 w 9517857"/>
              <a:gd name="connsiteY32" fmla="*/ 470559 h 918356"/>
              <a:gd name="connsiteX33" fmla="*/ 3274069 w 9517857"/>
              <a:gd name="connsiteY33" fmla="*/ 451605 h 918356"/>
              <a:gd name="connsiteX34" fmla="*/ 3349632 w 9517857"/>
              <a:gd name="connsiteY34" fmla="*/ 432583 h 918356"/>
              <a:gd name="connsiteX35" fmla="*/ 3479593 w 9517857"/>
              <a:gd name="connsiteY35" fmla="*/ 390437 h 918356"/>
              <a:gd name="connsiteX36" fmla="*/ 3651428 w 9517857"/>
              <a:gd name="connsiteY36" fmla="*/ 361807 h 918356"/>
              <a:gd name="connsiteX37" fmla="*/ 3844133 w 9517857"/>
              <a:gd name="connsiteY37" fmla="*/ 360648 h 918356"/>
              <a:gd name="connsiteX38" fmla="*/ 3933803 w 9517857"/>
              <a:gd name="connsiteY38" fmla="*/ 357315 h 918356"/>
              <a:gd name="connsiteX39" fmla="*/ 4266740 w 9517857"/>
              <a:gd name="connsiteY39" fmla="*/ 361454 h 918356"/>
              <a:gd name="connsiteX40" fmla="*/ 4430770 w 9517857"/>
              <a:gd name="connsiteY40" fmla="*/ 342643 h 918356"/>
              <a:gd name="connsiteX41" fmla="*/ 4512664 w 9517857"/>
              <a:gd name="connsiteY41" fmla="*/ 319948 h 918356"/>
              <a:gd name="connsiteX42" fmla="*/ 4616423 w 9517857"/>
              <a:gd name="connsiteY42" fmla="*/ 290914 h 918356"/>
              <a:gd name="connsiteX43" fmla="*/ 4689163 w 9517857"/>
              <a:gd name="connsiteY43" fmla="*/ 272812 h 918356"/>
              <a:gd name="connsiteX44" fmla="*/ 4783273 w 9517857"/>
              <a:gd name="connsiteY44" fmla="*/ 248463 h 918356"/>
              <a:gd name="connsiteX45" fmla="*/ 4836507 w 9517857"/>
              <a:gd name="connsiteY45" fmla="*/ 256788 h 918356"/>
              <a:gd name="connsiteX46" fmla="*/ 4892569 w 9517857"/>
              <a:gd name="connsiteY46" fmla="*/ 249933 h 918356"/>
              <a:gd name="connsiteX47" fmla="*/ 4896611 w 9517857"/>
              <a:gd name="connsiteY47" fmla="*/ 240448 h 918356"/>
              <a:gd name="connsiteX48" fmla="*/ 4917286 w 9517857"/>
              <a:gd name="connsiteY48" fmla="*/ 243659 h 918356"/>
              <a:gd name="connsiteX49" fmla="*/ 4981173 w 9517857"/>
              <a:gd name="connsiteY49" fmla="*/ 247103 h 918356"/>
              <a:gd name="connsiteX50" fmla="*/ 5060397 w 9517857"/>
              <a:gd name="connsiteY50" fmla="*/ 263688 h 918356"/>
              <a:gd name="connsiteX51" fmla="*/ 5252996 w 9517857"/>
              <a:gd name="connsiteY51" fmla="*/ 270655 h 918356"/>
              <a:gd name="connsiteX52" fmla="*/ 5358056 w 9517857"/>
              <a:gd name="connsiteY52" fmla="*/ 247248 h 918356"/>
              <a:gd name="connsiteX53" fmla="*/ 5426496 w 9517857"/>
              <a:gd name="connsiteY53" fmla="*/ 235142 h 918356"/>
              <a:gd name="connsiteX54" fmla="*/ 5497161 w 9517857"/>
              <a:gd name="connsiteY54" fmla="*/ 228808 h 918356"/>
              <a:gd name="connsiteX55" fmla="*/ 5826043 w 9517857"/>
              <a:gd name="connsiteY55" fmla="*/ 148073 h 918356"/>
              <a:gd name="connsiteX56" fmla="*/ 6007627 w 9517857"/>
              <a:gd name="connsiteY56" fmla="*/ 147126 h 918356"/>
              <a:gd name="connsiteX57" fmla="*/ 6080994 w 9517857"/>
              <a:gd name="connsiteY57" fmla="*/ 142938 h 918356"/>
              <a:gd name="connsiteX58" fmla="*/ 6194152 w 9517857"/>
              <a:gd name="connsiteY58" fmla="*/ 151772 h 918356"/>
              <a:gd name="connsiteX59" fmla="*/ 6281379 w 9517857"/>
              <a:gd name="connsiteY59" fmla="*/ 181626 h 918356"/>
              <a:gd name="connsiteX60" fmla="*/ 6489033 w 9517857"/>
              <a:gd name="connsiteY60" fmla="*/ 167648 h 918356"/>
              <a:gd name="connsiteX61" fmla="*/ 6544700 w 9517857"/>
              <a:gd name="connsiteY61" fmla="*/ 167161 h 918356"/>
              <a:gd name="connsiteX62" fmla="*/ 6648353 w 9517857"/>
              <a:gd name="connsiteY62" fmla="*/ 172250 h 918356"/>
              <a:gd name="connsiteX63" fmla="*/ 6736227 w 9517857"/>
              <a:gd name="connsiteY63" fmla="*/ 173216 h 918356"/>
              <a:gd name="connsiteX64" fmla="*/ 6977218 w 9517857"/>
              <a:gd name="connsiteY64" fmla="*/ 184289 h 918356"/>
              <a:gd name="connsiteX65" fmla="*/ 7065221 w 9517857"/>
              <a:gd name="connsiteY65" fmla="*/ 227531 h 918356"/>
              <a:gd name="connsiteX66" fmla="*/ 7358195 w 9517857"/>
              <a:gd name="connsiteY66" fmla="*/ 251740 h 918356"/>
              <a:gd name="connsiteX67" fmla="*/ 7565449 w 9517857"/>
              <a:gd name="connsiteY67" fmla="*/ 258950 h 918356"/>
              <a:gd name="connsiteX68" fmla="*/ 7599285 w 9517857"/>
              <a:gd name="connsiteY68" fmla="*/ 266021 h 918356"/>
              <a:gd name="connsiteX69" fmla="*/ 7644411 w 9517857"/>
              <a:gd name="connsiteY69" fmla="*/ 258986 h 918356"/>
              <a:gd name="connsiteX70" fmla="*/ 7825110 w 9517857"/>
              <a:gd name="connsiteY70" fmla="*/ 229109 h 918356"/>
              <a:gd name="connsiteX71" fmla="*/ 7965805 w 9517857"/>
              <a:gd name="connsiteY71" fmla="*/ 200355 h 918356"/>
              <a:gd name="connsiteX72" fmla="*/ 8147401 w 9517857"/>
              <a:gd name="connsiteY72" fmla="*/ 205617 h 918356"/>
              <a:gd name="connsiteX73" fmla="*/ 8256033 w 9517857"/>
              <a:gd name="connsiteY73" fmla="*/ 193713 h 918356"/>
              <a:gd name="connsiteX74" fmla="*/ 8410677 w 9517857"/>
              <a:gd name="connsiteY74" fmla="*/ 172167 h 918356"/>
              <a:gd name="connsiteX75" fmla="*/ 8617841 w 9517857"/>
              <a:gd name="connsiteY75" fmla="*/ 155167 h 918356"/>
              <a:gd name="connsiteX76" fmla="*/ 8715976 w 9517857"/>
              <a:gd name="connsiteY76" fmla="*/ 178374 h 918356"/>
              <a:gd name="connsiteX77" fmla="*/ 8778827 w 9517857"/>
              <a:gd name="connsiteY77" fmla="*/ 172936 h 918356"/>
              <a:gd name="connsiteX78" fmla="*/ 8855248 w 9517857"/>
              <a:gd name="connsiteY78" fmla="*/ 143149 h 918356"/>
              <a:gd name="connsiteX79" fmla="*/ 9010380 w 9517857"/>
              <a:gd name="connsiteY79" fmla="*/ 91891 h 918356"/>
              <a:gd name="connsiteX80" fmla="*/ 9110856 w 9517857"/>
              <a:gd name="connsiteY80" fmla="*/ 70997 h 918356"/>
              <a:gd name="connsiteX81" fmla="*/ 9268817 w 9517857"/>
              <a:gd name="connsiteY81" fmla="*/ 53082 h 918356"/>
              <a:gd name="connsiteX82" fmla="*/ 9316667 w 9517857"/>
              <a:gd name="connsiteY82" fmla="*/ 45047 h 918356"/>
              <a:gd name="connsiteX83" fmla="*/ 9428209 w 9517857"/>
              <a:gd name="connsiteY83" fmla="*/ 29923 h 918356"/>
              <a:gd name="connsiteX84" fmla="*/ 9488916 w 9517857"/>
              <a:gd name="connsiteY84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49944 w 9517857"/>
              <a:gd name="connsiteY10" fmla="*/ 717987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730451 w 9517857"/>
              <a:gd name="connsiteY29" fmla="*/ 538058 h 918356"/>
              <a:gd name="connsiteX30" fmla="*/ 2820868 w 9517857"/>
              <a:gd name="connsiteY30" fmla="*/ 514160 h 918356"/>
              <a:gd name="connsiteX31" fmla="*/ 3073635 w 9517857"/>
              <a:gd name="connsiteY31" fmla="*/ 491294 h 918356"/>
              <a:gd name="connsiteX32" fmla="*/ 3222071 w 9517857"/>
              <a:gd name="connsiteY32" fmla="*/ 470559 h 918356"/>
              <a:gd name="connsiteX33" fmla="*/ 3274069 w 9517857"/>
              <a:gd name="connsiteY33" fmla="*/ 451605 h 918356"/>
              <a:gd name="connsiteX34" fmla="*/ 3349632 w 9517857"/>
              <a:gd name="connsiteY34" fmla="*/ 432583 h 918356"/>
              <a:gd name="connsiteX35" fmla="*/ 3479593 w 9517857"/>
              <a:gd name="connsiteY35" fmla="*/ 390437 h 918356"/>
              <a:gd name="connsiteX36" fmla="*/ 3651428 w 9517857"/>
              <a:gd name="connsiteY36" fmla="*/ 361807 h 918356"/>
              <a:gd name="connsiteX37" fmla="*/ 3844133 w 9517857"/>
              <a:gd name="connsiteY37" fmla="*/ 360648 h 918356"/>
              <a:gd name="connsiteX38" fmla="*/ 3933803 w 9517857"/>
              <a:gd name="connsiteY38" fmla="*/ 357315 h 918356"/>
              <a:gd name="connsiteX39" fmla="*/ 4266740 w 9517857"/>
              <a:gd name="connsiteY39" fmla="*/ 361454 h 918356"/>
              <a:gd name="connsiteX40" fmla="*/ 4430770 w 9517857"/>
              <a:gd name="connsiteY40" fmla="*/ 342643 h 918356"/>
              <a:gd name="connsiteX41" fmla="*/ 4512664 w 9517857"/>
              <a:gd name="connsiteY41" fmla="*/ 319948 h 918356"/>
              <a:gd name="connsiteX42" fmla="*/ 4616423 w 9517857"/>
              <a:gd name="connsiteY42" fmla="*/ 290914 h 918356"/>
              <a:gd name="connsiteX43" fmla="*/ 4689163 w 9517857"/>
              <a:gd name="connsiteY43" fmla="*/ 272812 h 918356"/>
              <a:gd name="connsiteX44" fmla="*/ 4783273 w 9517857"/>
              <a:gd name="connsiteY44" fmla="*/ 248463 h 918356"/>
              <a:gd name="connsiteX45" fmla="*/ 4836507 w 9517857"/>
              <a:gd name="connsiteY45" fmla="*/ 256788 h 918356"/>
              <a:gd name="connsiteX46" fmla="*/ 4892569 w 9517857"/>
              <a:gd name="connsiteY46" fmla="*/ 249933 h 918356"/>
              <a:gd name="connsiteX47" fmla="*/ 4896611 w 9517857"/>
              <a:gd name="connsiteY47" fmla="*/ 240448 h 918356"/>
              <a:gd name="connsiteX48" fmla="*/ 4917286 w 9517857"/>
              <a:gd name="connsiteY48" fmla="*/ 243659 h 918356"/>
              <a:gd name="connsiteX49" fmla="*/ 4981173 w 9517857"/>
              <a:gd name="connsiteY49" fmla="*/ 247103 h 918356"/>
              <a:gd name="connsiteX50" fmla="*/ 5060397 w 9517857"/>
              <a:gd name="connsiteY50" fmla="*/ 263688 h 918356"/>
              <a:gd name="connsiteX51" fmla="*/ 5252996 w 9517857"/>
              <a:gd name="connsiteY51" fmla="*/ 270655 h 918356"/>
              <a:gd name="connsiteX52" fmla="*/ 5358056 w 9517857"/>
              <a:gd name="connsiteY52" fmla="*/ 247248 h 918356"/>
              <a:gd name="connsiteX53" fmla="*/ 5426496 w 9517857"/>
              <a:gd name="connsiteY53" fmla="*/ 235142 h 918356"/>
              <a:gd name="connsiteX54" fmla="*/ 5497161 w 9517857"/>
              <a:gd name="connsiteY54" fmla="*/ 228808 h 918356"/>
              <a:gd name="connsiteX55" fmla="*/ 5826043 w 9517857"/>
              <a:gd name="connsiteY55" fmla="*/ 148073 h 918356"/>
              <a:gd name="connsiteX56" fmla="*/ 6007627 w 9517857"/>
              <a:gd name="connsiteY56" fmla="*/ 147126 h 918356"/>
              <a:gd name="connsiteX57" fmla="*/ 6080994 w 9517857"/>
              <a:gd name="connsiteY57" fmla="*/ 142938 h 918356"/>
              <a:gd name="connsiteX58" fmla="*/ 6194152 w 9517857"/>
              <a:gd name="connsiteY58" fmla="*/ 151772 h 918356"/>
              <a:gd name="connsiteX59" fmla="*/ 6281379 w 9517857"/>
              <a:gd name="connsiteY59" fmla="*/ 181626 h 918356"/>
              <a:gd name="connsiteX60" fmla="*/ 6489033 w 9517857"/>
              <a:gd name="connsiteY60" fmla="*/ 167648 h 918356"/>
              <a:gd name="connsiteX61" fmla="*/ 6544700 w 9517857"/>
              <a:gd name="connsiteY61" fmla="*/ 167161 h 918356"/>
              <a:gd name="connsiteX62" fmla="*/ 6648353 w 9517857"/>
              <a:gd name="connsiteY62" fmla="*/ 172250 h 918356"/>
              <a:gd name="connsiteX63" fmla="*/ 6736227 w 9517857"/>
              <a:gd name="connsiteY63" fmla="*/ 173216 h 918356"/>
              <a:gd name="connsiteX64" fmla="*/ 6977218 w 9517857"/>
              <a:gd name="connsiteY64" fmla="*/ 184289 h 918356"/>
              <a:gd name="connsiteX65" fmla="*/ 7065221 w 9517857"/>
              <a:gd name="connsiteY65" fmla="*/ 227531 h 918356"/>
              <a:gd name="connsiteX66" fmla="*/ 7358195 w 9517857"/>
              <a:gd name="connsiteY66" fmla="*/ 251740 h 918356"/>
              <a:gd name="connsiteX67" fmla="*/ 7565449 w 9517857"/>
              <a:gd name="connsiteY67" fmla="*/ 258950 h 918356"/>
              <a:gd name="connsiteX68" fmla="*/ 7599285 w 9517857"/>
              <a:gd name="connsiteY68" fmla="*/ 266021 h 918356"/>
              <a:gd name="connsiteX69" fmla="*/ 7644411 w 9517857"/>
              <a:gd name="connsiteY69" fmla="*/ 258986 h 918356"/>
              <a:gd name="connsiteX70" fmla="*/ 7825110 w 9517857"/>
              <a:gd name="connsiteY70" fmla="*/ 229109 h 918356"/>
              <a:gd name="connsiteX71" fmla="*/ 7965805 w 9517857"/>
              <a:gd name="connsiteY71" fmla="*/ 200355 h 918356"/>
              <a:gd name="connsiteX72" fmla="*/ 8147401 w 9517857"/>
              <a:gd name="connsiteY72" fmla="*/ 205617 h 918356"/>
              <a:gd name="connsiteX73" fmla="*/ 8256033 w 9517857"/>
              <a:gd name="connsiteY73" fmla="*/ 193713 h 918356"/>
              <a:gd name="connsiteX74" fmla="*/ 8410677 w 9517857"/>
              <a:gd name="connsiteY74" fmla="*/ 172167 h 918356"/>
              <a:gd name="connsiteX75" fmla="*/ 8617841 w 9517857"/>
              <a:gd name="connsiteY75" fmla="*/ 155167 h 918356"/>
              <a:gd name="connsiteX76" fmla="*/ 8715976 w 9517857"/>
              <a:gd name="connsiteY76" fmla="*/ 178374 h 918356"/>
              <a:gd name="connsiteX77" fmla="*/ 8778827 w 9517857"/>
              <a:gd name="connsiteY77" fmla="*/ 172936 h 918356"/>
              <a:gd name="connsiteX78" fmla="*/ 8855248 w 9517857"/>
              <a:gd name="connsiteY78" fmla="*/ 143149 h 918356"/>
              <a:gd name="connsiteX79" fmla="*/ 9010380 w 9517857"/>
              <a:gd name="connsiteY79" fmla="*/ 91891 h 918356"/>
              <a:gd name="connsiteX80" fmla="*/ 9110856 w 9517857"/>
              <a:gd name="connsiteY80" fmla="*/ 70997 h 918356"/>
              <a:gd name="connsiteX81" fmla="*/ 9268817 w 9517857"/>
              <a:gd name="connsiteY81" fmla="*/ 53082 h 918356"/>
              <a:gd name="connsiteX82" fmla="*/ 9316667 w 9517857"/>
              <a:gd name="connsiteY82" fmla="*/ 45047 h 918356"/>
              <a:gd name="connsiteX83" fmla="*/ 9428209 w 9517857"/>
              <a:gd name="connsiteY83" fmla="*/ 29923 h 918356"/>
              <a:gd name="connsiteX84" fmla="*/ 9488916 w 9517857"/>
              <a:gd name="connsiteY84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49944 w 9517857"/>
              <a:gd name="connsiteY10" fmla="*/ 717987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0722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7841 w 9517857"/>
              <a:gd name="connsiteY74" fmla="*/ 15516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4948 w 9517857"/>
              <a:gd name="connsiteY74" fmla="*/ 16824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1772334 w 9517857"/>
              <a:gd name="connsiteY20" fmla="*/ 710640 h 918356"/>
              <a:gd name="connsiteX21" fmla="*/ 2054652 w 9517857"/>
              <a:gd name="connsiteY21" fmla="*/ 656648 h 918356"/>
              <a:gd name="connsiteX22" fmla="*/ 2135144 w 9517857"/>
              <a:gd name="connsiteY22" fmla="*/ 636501 h 918356"/>
              <a:gd name="connsiteX23" fmla="*/ 2440292 w 9517857"/>
              <a:gd name="connsiteY23" fmla="*/ 593862 h 918356"/>
              <a:gd name="connsiteX24" fmla="*/ 2547829 w 9517857"/>
              <a:gd name="connsiteY24" fmla="*/ 566150 h 918356"/>
              <a:gd name="connsiteX25" fmla="*/ 2658055 w 9517857"/>
              <a:gd name="connsiteY25" fmla="*/ 568918 h 918356"/>
              <a:gd name="connsiteX26" fmla="*/ 2693698 w 9517857"/>
              <a:gd name="connsiteY26" fmla="*/ 560029 h 918356"/>
              <a:gd name="connsiteX27" fmla="*/ 2699673 w 9517857"/>
              <a:gd name="connsiteY27" fmla="*/ 556400 h 918356"/>
              <a:gd name="connsiteX28" fmla="*/ 2727306 w 9517857"/>
              <a:gd name="connsiteY28" fmla="*/ 550698 h 918356"/>
              <a:gd name="connsiteX29" fmla="*/ 2820868 w 9517857"/>
              <a:gd name="connsiteY29" fmla="*/ 514160 h 918356"/>
              <a:gd name="connsiteX30" fmla="*/ 3073635 w 9517857"/>
              <a:gd name="connsiteY30" fmla="*/ 491294 h 918356"/>
              <a:gd name="connsiteX31" fmla="*/ 3222071 w 9517857"/>
              <a:gd name="connsiteY31" fmla="*/ 470559 h 918356"/>
              <a:gd name="connsiteX32" fmla="*/ 3274069 w 9517857"/>
              <a:gd name="connsiteY32" fmla="*/ 451605 h 918356"/>
              <a:gd name="connsiteX33" fmla="*/ 3349632 w 9517857"/>
              <a:gd name="connsiteY33" fmla="*/ 432583 h 918356"/>
              <a:gd name="connsiteX34" fmla="*/ 3479593 w 9517857"/>
              <a:gd name="connsiteY34" fmla="*/ 390437 h 918356"/>
              <a:gd name="connsiteX35" fmla="*/ 3651428 w 9517857"/>
              <a:gd name="connsiteY35" fmla="*/ 361807 h 918356"/>
              <a:gd name="connsiteX36" fmla="*/ 3844133 w 9517857"/>
              <a:gd name="connsiteY36" fmla="*/ 360648 h 918356"/>
              <a:gd name="connsiteX37" fmla="*/ 3933803 w 9517857"/>
              <a:gd name="connsiteY37" fmla="*/ 357315 h 918356"/>
              <a:gd name="connsiteX38" fmla="*/ 4266740 w 9517857"/>
              <a:gd name="connsiteY38" fmla="*/ 361454 h 918356"/>
              <a:gd name="connsiteX39" fmla="*/ 4430770 w 9517857"/>
              <a:gd name="connsiteY39" fmla="*/ 342643 h 918356"/>
              <a:gd name="connsiteX40" fmla="*/ 4512664 w 9517857"/>
              <a:gd name="connsiteY40" fmla="*/ 319948 h 918356"/>
              <a:gd name="connsiteX41" fmla="*/ 4616423 w 9517857"/>
              <a:gd name="connsiteY41" fmla="*/ 290914 h 918356"/>
              <a:gd name="connsiteX42" fmla="*/ 4689163 w 9517857"/>
              <a:gd name="connsiteY42" fmla="*/ 272812 h 918356"/>
              <a:gd name="connsiteX43" fmla="*/ 4783273 w 9517857"/>
              <a:gd name="connsiteY43" fmla="*/ 248463 h 918356"/>
              <a:gd name="connsiteX44" fmla="*/ 4836507 w 9517857"/>
              <a:gd name="connsiteY44" fmla="*/ 256788 h 918356"/>
              <a:gd name="connsiteX45" fmla="*/ 4892569 w 9517857"/>
              <a:gd name="connsiteY45" fmla="*/ 249933 h 918356"/>
              <a:gd name="connsiteX46" fmla="*/ 4896611 w 9517857"/>
              <a:gd name="connsiteY46" fmla="*/ 240448 h 918356"/>
              <a:gd name="connsiteX47" fmla="*/ 4917286 w 9517857"/>
              <a:gd name="connsiteY47" fmla="*/ 243659 h 918356"/>
              <a:gd name="connsiteX48" fmla="*/ 4981173 w 9517857"/>
              <a:gd name="connsiteY48" fmla="*/ 247103 h 918356"/>
              <a:gd name="connsiteX49" fmla="*/ 5060397 w 9517857"/>
              <a:gd name="connsiteY49" fmla="*/ 263688 h 918356"/>
              <a:gd name="connsiteX50" fmla="*/ 5252996 w 9517857"/>
              <a:gd name="connsiteY50" fmla="*/ 270655 h 918356"/>
              <a:gd name="connsiteX51" fmla="*/ 5358056 w 9517857"/>
              <a:gd name="connsiteY51" fmla="*/ 247248 h 918356"/>
              <a:gd name="connsiteX52" fmla="*/ 5426496 w 9517857"/>
              <a:gd name="connsiteY52" fmla="*/ 235142 h 918356"/>
              <a:gd name="connsiteX53" fmla="*/ 5497161 w 9517857"/>
              <a:gd name="connsiteY53" fmla="*/ 228808 h 918356"/>
              <a:gd name="connsiteX54" fmla="*/ 5826043 w 9517857"/>
              <a:gd name="connsiteY54" fmla="*/ 148073 h 918356"/>
              <a:gd name="connsiteX55" fmla="*/ 6007627 w 9517857"/>
              <a:gd name="connsiteY55" fmla="*/ 147126 h 918356"/>
              <a:gd name="connsiteX56" fmla="*/ 6080994 w 9517857"/>
              <a:gd name="connsiteY56" fmla="*/ 142938 h 918356"/>
              <a:gd name="connsiteX57" fmla="*/ 6194152 w 9517857"/>
              <a:gd name="connsiteY57" fmla="*/ 151772 h 918356"/>
              <a:gd name="connsiteX58" fmla="*/ 6281379 w 9517857"/>
              <a:gd name="connsiteY58" fmla="*/ 181626 h 918356"/>
              <a:gd name="connsiteX59" fmla="*/ 6489033 w 9517857"/>
              <a:gd name="connsiteY59" fmla="*/ 167648 h 918356"/>
              <a:gd name="connsiteX60" fmla="*/ 6544700 w 9517857"/>
              <a:gd name="connsiteY60" fmla="*/ 167161 h 918356"/>
              <a:gd name="connsiteX61" fmla="*/ 6648353 w 9517857"/>
              <a:gd name="connsiteY61" fmla="*/ 172250 h 918356"/>
              <a:gd name="connsiteX62" fmla="*/ 6736227 w 9517857"/>
              <a:gd name="connsiteY62" fmla="*/ 173216 h 918356"/>
              <a:gd name="connsiteX63" fmla="*/ 6977218 w 9517857"/>
              <a:gd name="connsiteY63" fmla="*/ 184289 h 918356"/>
              <a:gd name="connsiteX64" fmla="*/ 7065221 w 9517857"/>
              <a:gd name="connsiteY64" fmla="*/ 227531 h 918356"/>
              <a:gd name="connsiteX65" fmla="*/ 7358195 w 9517857"/>
              <a:gd name="connsiteY65" fmla="*/ 251740 h 918356"/>
              <a:gd name="connsiteX66" fmla="*/ 7565449 w 9517857"/>
              <a:gd name="connsiteY66" fmla="*/ 258950 h 918356"/>
              <a:gd name="connsiteX67" fmla="*/ 7599285 w 9517857"/>
              <a:gd name="connsiteY67" fmla="*/ 266021 h 918356"/>
              <a:gd name="connsiteX68" fmla="*/ 7644411 w 9517857"/>
              <a:gd name="connsiteY68" fmla="*/ 258986 h 918356"/>
              <a:gd name="connsiteX69" fmla="*/ 7825110 w 9517857"/>
              <a:gd name="connsiteY69" fmla="*/ 229109 h 918356"/>
              <a:gd name="connsiteX70" fmla="*/ 7965805 w 9517857"/>
              <a:gd name="connsiteY70" fmla="*/ 200355 h 918356"/>
              <a:gd name="connsiteX71" fmla="*/ 8147401 w 9517857"/>
              <a:gd name="connsiteY71" fmla="*/ 205617 h 918356"/>
              <a:gd name="connsiteX72" fmla="*/ 8256033 w 9517857"/>
              <a:gd name="connsiteY72" fmla="*/ 193713 h 918356"/>
              <a:gd name="connsiteX73" fmla="*/ 8410677 w 9517857"/>
              <a:gd name="connsiteY73" fmla="*/ 172167 h 918356"/>
              <a:gd name="connsiteX74" fmla="*/ 8614948 w 9517857"/>
              <a:gd name="connsiteY74" fmla="*/ 168247 h 918356"/>
              <a:gd name="connsiteX75" fmla="*/ 8715976 w 9517857"/>
              <a:gd name="connsiteY75" fmla="*/ 178374 h 918356"/>
              <a:gd name="connsiteX76" fmla="*/ 8778827 w 9517857"/>
              <a:gd name="connsiteY76" fmla="*/ 172936 h 918356"/>
              <a:gd name="connsiteX77" fmla="*/ 8855248 w 9517857"/>
              <a:gd name="connsiteY77" fmla="*/ 143149 h 918356"/>
              <a:gd name="connsiteX78" fmla="*/ 9010380 w 9517857"/>
              <a:gd name="connsiteY78" fmla="*/ 91891 h 918356"/>
              <a:gd name="connsiteX79" fmla="*/ 9110856 w 9517857"/>
              <a:gd name="connsiteY79" fmla="*/ 70997 h 918356"/>
              <a:gd name="connsiteX80" fmla="*/ 9268817 w 9517857"/>
              <a:gd name="connsiteY80" fmla="*/ 53082 h 918356"/>
              <a:gd name="connsiteX81" fmla="*/ 9316667 w 9517857"/>
              <a:gd name="connsiteY81" fmla="*/ 45047 h 918356"/>
              <a:gd name="connsiteX82" fmla="*/ 9428209 w 9517857"/>
              <a:gd name="connsiteY82" fmla="*/ 29923 h 918356"/>
              <a:gd name="connsiteX83" fmla="*/ 9488916 w 9517857"/>
              <a:gd name="connsiteY8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58055 w 9517857"/>
              <a:gd name="connsiteY24" fmla="*/ 568918 h 918356"/>
              <a:gd name="connsiteX25" fmla="*/ 2693698 w 9517857"/>
              <a:gd name="connsiteY25" fmla="*/ 560029 h 918356"/>
              <a:gd name="connsiteX26" fmla="*/ 2699673 w 9517857"/>
              <a:gd name="connsiteY26" fmla="*/ 556400 h 918356"/>
              <a:gd name="connsiteX27" fmla="*/ 2727306 w 9517857"/>
              <a:gd name="connsiteY27" fmla="*/ 550698 h 918356"/>
              <a:gd name="connsiteX28" fmla="*/ 2820868 w 9517857"/>
              <a:gd name="connsiteY28" fmla="*/ 514160 h 918356"/>
              <a:gd name="connsiteX29" fmla="*/ 3073635 w 9517857"/>
              <a:gd name="connsiteY29" fmla="*/ 491294 h 918356"/>
              <a:gd name="connsiteX30" fmla="*/ 3222071 w 9517857"/>
              <a:gd name="connsiteY30" fmla="*/ 470559 h 918356"/>
              <a:gd name="connsiteX31" fmla="*/ 3274069 w 9517857"/>
              <a:gd name="connsiteY31" fmla="*/ 451605 h 918356"/>
              <a:gd name="connsiteX32" fmla="*/ 3349632 w 9517857"/>
              <a:gd name="connsiteY32" fmla="*/ 432583 h 918356"/>
              <a:gd name="connsiteX33" fmla="*/ 3479593 w 9517857"/>
              <a:gd name="connsiteY33" fmla="*/ 390437 h 918356"/>
              <a:gd name="connsiteX34" fmla="*/ 3651428 w 9517857"/>
              <a:gd name="connsiteY34" fmla="*/ 361807 h 918356"/>
              <a:gd name="connsiteX35" fmla="*/ 3844133 w 9517857"/>
              <a:gd name="connsiteY35" fmla="*/ 360648 h 918356"/>
              <a:gd name="connsiteX36" fmla="*/ 3933803 w 9517857"/>
              <a:gd name="connsiteY36" fmla="*/ 357315 h 918356"/>
              <a:gd name="connsiteX37" fmla="*/ 4266740 w 9517857"/>
              <a:gd name="connsiteY37" fmla="*/ 361454 h 918356"/>
              <a:gd name="connsiteX38" fmla="*/ 4430770 w 9517857"/>
              <a:gd name="connsiteY38" fmla="*/ 342643 h 918356"/>
              <a:gd name="connsiteX39" fmla="*/ 4512664 w 9517857"/>
              <a:gd name="connsiteY39" fmla="*/ 319948 h 918356"/>
              <a:gd name="connsiteX40" fmla="*/ 4616423 w 9517857"/>
              <a:gd name="connsiteY40" fmla="*/ 290914 h 918356"/>
              <a:gd name="connsiteX41" fmla="*/ 4689163 w 9517857"/>
              <a:gd name="connsiteY41" fmla="*/ 272812 h 918356"/>
              <a:gd name="connsiteX42" fmla="*/ 4783273 w 9517857"/>
              <a:gd name="connsiteY42" fmla="*/ 248463 h 918356"/>
              <a:gd name="connsiteX43" fmla="*/ 4836507 w 9517857"/>
              <a:gd name="connsiteY43" fmla="*/ 256788 h 918356"/>
              <a:gd name="connsiteX44" fmla="*/ 4892569 w 9517857"/>
              <a:gd name="connsiteY44" fmla="*/ 249933 h 918356"/>
              <a:gd name="connsiteX45" fmla="*/ 4896611 w 9517857"/>
              <a:gd name="connsiteY45" fmla="*/ 240448 h 918356"/>
              <a:gd name="connsiteX46" fmla="*/ 4917286 w 9517857"/>
              <a:gd name="connsiteY46" fmla="*/ 243659 h 918356"/>
              <a:gd name="connsiteX47" fmla="*/ 4981173 w 9517857"/>
              <a:gd name="connsiteY47" fmla="*/ 247103 h 918356"/>
              <a:gd name="connsiteX48" fmla="*/ 5060397 w 9517857"/>
              <a:gd name="connsiteY48" fmla="*/ 263688 h 918356"/>
              <a:gd name="connsiteX49" fmla="*/ 5252996 w 9517857"/>
              <a:gd name="connsiteY49" fmla="*/ 270655 h 918356"/>
              <a:gd name="connsiteX50" fmla="*/ 5358056 w 9517857"/>
              <a:gd name="connsiteY50" fmla="*/ 247248 h 918356"/>
              <a:gd name="connsiteX51" fmla="*/ 5426496 w 9517857"/>
              <a:gd name="connsiteY51" fmla="*/ 235142 h 918356"/>
              <a:gd name="connsiteX52" fmla="*/ 5497161 w 9517857"/>
              <a:gd name="connsiteY52" fmla="*/ 228808 h 918356"/>
              <a:gd name="connsiteX53" fmla="*/ 5826043 w 9517857"/>
              <a:gd name="connsiteY53" fmla="*/ 148073 h 918356"/>
              <a:gd name="connsiteX54" fmla="*/ 6007627 w 9517857"/>
              <a:gd name="connsiteY54" fmla="*/ 147126 h 918356"/>
              <a:gd name="connsiteX55" fmla="*/ 6080994 w 9517857"/>
              <a:gd name="connsiteY55" fmla="*/ 142938 h 918356"/>
              <a:gd name="connsiteX56" fmla="*/ 6194152 w 9517857"/>
              <a:gd name="connsiteY56" fmla="*/ 151772 h 918356"/>
              <a:gd name="connsiteX57" fmla="*/ 6281379 w 9517857"/>
              <a:gd name="connsiteY57" fmla="*/ 181626 h 918356"/>
              <a:gd name="connsiteX58" fmla="*/ 6489033 w 9517857"/>
              <a:gd name="connsiteY58" fmla="*/ 167648 h 918356"/>
              <a:gd name="connsiteX59" fmla="*/ 6544700 w 9517857"/>
              <a:gd name="connsiteY59" fmla="*/ 167161 h 918356"/>
              <a:gd name="connsiteX60" fmla="*/ 6648353 w 9517857"/>
              <a:gd name="connsiteY60" fmla="*/ 172250 h 918356"/>
              <a:gd name="connsiteX61" fmla="*/ 6736227 w 9517857"/>
              <a:gd name="connsiteY61" fmla="*/ 173216 h 918356"/>
              <a:gd name="connsiteX62" fmla="*/ 6977218 w 9517857"/>
              <a:gd name="connsiteY62" fmla="*/ 184289 h 918356"/>
              <a:gd name="connsiteX63" fmla="*/ 7065221 w 9517857"/>
              <a:gd name="connsiteY63" fmla="*/ 227531 h 918356"/>
              <a:gd name="connsiteX64" fmla="*/ 7358195 w 9517857"/>
              <a:gd name="connsiteY64" fmla="*/ 251740 h 918356"/>
              <a:gd name="connsiteX65" fmla="*/ 7565449 w 9517857"/>
              <a:gd name="connsiteY65" fmla="*/ 258950 h 918356"/>
              <a:gd name="connsiteX66" fmla="*/ 7599285 w 9517857"/>
              <a:gd name="connsiteY66" fmla="*/ 266021 h 918356"/>
              <a:gd name="connsiteX67" fmla="*/ 7644411 w 9517857"/>
              <a:gd name="connsiteY67" fmla="*/ 258986 h 918356"/>
              <a:gd name="connsiteX68" fmla="*/ 7825110 w 9517857"/>
              <a:gd name="connsiteY68" fmla="*/ 229109 h 918356"/>
              <a:gd name="connsiteX69" fmla="*/ 7965805 w 9517857"/>
              <a:gd name="connsiteY69" fmla="*/ 200355 h 918356"/>
              <a:gd name="connsiteX70" fmla="*/ 8147401 w 9517857"/>
              <a:gd name="connsiteY70" fmla="*/ 205617 h 918356"/>
              <a:gd name="connsiteX71" fmla="*/ 8256033 w 9517857"/>
              <a:gd name="connsiteY71" fmla="*/ 193713 h 918356"/>
              <a:gd name="connsiteX72" fmla="*/ 8410677 w 9517857"/>
              <a:gd name="connsiteY72" fmla="*/ 172167 h 918356"/>
              <a:gd name="connsiteX73" fmla="*/ 8614948 w 9517857"/>
              <a:gd name="connsiteY73" fmla="*/ 168247 h 918356"/>
              <a:gd name="connsiteX74" fmla="*/ 8715976 w 9517857"/>
              <a:gd name="connsiteY74" fmla="*/ 178374 h 918356"/>
              <a:gd name="connsiteX75" fmla="*/ 8778827 w 9517857"/>
              <a:gd name="connsiteY75" fmla="*/ 172936 h 918356"/>
              <a:gd name="connsiteX76" fmla="*/ 8855248 w 9517857"/>
              <a:gd name="connsiteY76" fmla="*/ 143149 h 918356"/>
              <a:gd name="connsiteX77" fmla="*/ 9010380 w 9517857"/>
              <a:gd name="connsiteY77" fmla="*/ 91891 h 918356"/>
              <a:gd name="connsiteX78" fmla="*/ 9110856 w 9517857"/>
              <a:gd name="connsiteY78" fmla="*/ 70997 h 918356"/>
              <a:gd name="connsiteX79" fmla="*/ 9268817 w 9517857"/>
              <a:gd name="connsiteY79" fmla="*/ 53082 h 918356"/>
              <a:gd name="connsiteX80" fmla="*/ 9316667 w 9517857"/>
              <a:gd name="connsiteY80" fmla="*/ 45047 h 918356"/>
              <a:gd name="connsiteX81" fmla="*/ 9428209 w 9517857"/>
              <a:gd name="connsiteY81" fmla="*/ 29923 h 918356"/>
              <a:gd name="connsiteX82" fmla="*/ 9488916 w 9517857"/>
              <a:gd name="connsiteY8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58055 w 9517857"/>
              <a:gd name="connsiteY24" fmla="*/ 568918 h 918356"/>
              <a:gd name="connsiteX25" fmla="*/ 2693698 w 9517857"/>
              <a:gd name="connsiteY25" fmla="*/ 560029 h 918356"/>
              <a:gd name="connsiteX26" fmla="*/ 2699673 w 9517857"/>
              <a:gd name="connsiteY26" fmla="*/ 556400 h 918356"/>
              <a:gd name="connsiteX27" fmla="*/ 2727306 w 9517857"/>
              <a:gd name="connsiteY27" fmla="*/ 550698 h 918356"/>
              <a:gd name="connsiteX28" fmla="*/ 3073635 w 9517857"/>
              <a:gd name="connsiteY28" fmla="*/ 491294 h 918356"/>
              <a:gd name="connsiteX29" fmla="*/ 3222071 w 9517857"/>
              <a:gd name="connsiteY29" fmla="*/ 470559 h 918356"/>
              <a:gd name="connsiteX30" fmla="*/ 3274069 w 9517857"/>
              <a:gd name="connsiteY30" fmla="*/ 451605 h 918356"/>
              <a:gd name="connsiteX31" fmla="*/ 3349632 w 9517857"/>
              <a:gd name="connsiteY31" fmla="*/ 432583 h 918356"/>
              <a:gd name="connsiteX32" fmla="*/ 3479593 w 9517857"/>
              <a:gd name="connsiteY32" fmla="*/ 390437 h 918356"/>
              <a:gd name="connsiteX33" fmla="*/ 3651428 w 9517857"/>
              <a:gd name="connsiteY33" fmla="*/ 361807 h 918356"/>
              <a:gd name="connsiteX34" fmla="*/ 3844133 w 9517857"/>
              <a:gd name="connsiteY34" fmla="*/ 360648 h 918356"/>
              <a:gd name="connsiteX35" fmla="*/ 3933803 w 9517857"/>
              <a:gd name="connsiteY35" fmla="*/ 357315 h 918356"/>
              <a:gd name="connsiteX36" fmla="*/ 4266740 w 9517857"/>
              <a:gd name="connsiteY36" fmla="*/ 361454 h 918356"/>
              <a:gd name="connsiteX37" fmla="*/ 4430770 w 9517857"/>
              <a:gd name="connsiteY37" fmla="*/ 342643 h 918356"/>
              <a:gd name="connsiteX38" fmla="*/ 4512664 w 9517857"/>
              <a:gd name="connsiteY38" fmla="*/ 319948 h 918356"/>
              <a:gd name="connsiteX39" fmla="*/ 4616423 w 9517857"/>
              <a:gd name="connsiteY39" fmla="*/ 290914 h 918356"/>
              <a:gd name="connsiteX40" fmla="*/ 4689163 w 9517857"/>
              <a:gd name="connsiteY40" fmla="*/ 272812 h 918356"/>
              <a:gd name="connsiteX41" fmla="*/ 4783273 w 9517857"/>
              <a:gd name="connsiteY41" fmla="*/ 248463 h 918356"/>
              <a:gd name="connsiteX42" fmla="*/ 4836507 w 9517857"/>
              <a:gd name="connsiteY42" fmla="*/ 256788 h 918356"/>
              <a:gd name="connsiteX43" fmla="*/ 4892569 w 9517857"/>
              <a:gd name="connsiteY43" fmla="*/ 249933 h 918356"/>
              <a:gd name="connsiteX44" fmla="*/ 4896611 w 9517857"/>
              <a:gd name="connsiteY44" fmla="*/ 240448 h 918356"/>
              <a:gd name="connsiteX45" fmla="*/ 4917286 w 9517857"/>
              <a:gd name="connsiteY45" fmla="*/ 243659 h 918356"/>
              <a:gd name="connsiteX46" fmla="*/ 4981173 w 9517857"/>
              <a:gd name="connsiteY46" fmla="*/ 247103 h 918356"/>
              <a:gd name="connsiteX47" fmla="*/ 5060397 w 9517857"/>
              <a:gd name="connsiteY47" fmla="*/ 263688 h 918356"/>
              <a:gd name="connsiteX48" fmla="*/ 5252996 w 9517857"/>
              <a:gd name="connsiteY48" fmla="*/ 270655 h 918356"/>
              <a:gd name="connsiteX49" fmla="*/ 5358056 w 9517857"/>
              <a:gd name="connsiteY49" fmla="*/ 247248 h 918356"/>
              <a:gd name="connsiteX50" fmla="*/ 5426496 w 9517857"/>
              <a:gd name="connsiteY50" fmla="*/ 235142 h 918356"/>
              <a:gd name="connsiteX51" fmla="*/ 5497161 w 9517857"/>
              <a:gd name="connsiteY51" fmla="*/ 228808 h 918356"/>
              <a:gd name="connsiteX52" fmla="*/ 5826043 w 9517857"/>
              <a:gd name="connsiteY52" fmla="*/ 148073 h 918356"/>
              <a:gd name="connsiteX53" fmla="*/ 6007627 w 9517857"/>
              <a:gd name="connsiteY53" fmla="*/ 147126 h 918356"/>
              <a:gd name="connsiteX54" fmla="*/ 6080994 w 9517857"/>
              <a:gd name="connsiteY54" fmla="*/ 142938 h 918356"/>
              <a:gd name="connsiteX55" fmla="*/ 6194152 w 9517857"/>
              <a:gd name="connsiteY55" fmla="*/ 151772 h 918356"/>
              <a:gd name="connsiteX56" fmla="*/ 6281379 w 9517857"/>
              <a:gd name="connsiteY56" fmla="*/ 181626 h 918356"/>
              <a:gd name="connsiteX57" fmla="*/ 6489033 w 9517857"/>
              <a:gd name="connsiteY57" fmla="*/ 167648 h 918356"/>
              <a:gd name="connsiteX58" fmla="*/ 6544700 w 9517857"/>
              <a:gd name="connsiteY58" fmla="*/ 167161 h 918356"/>
              <a:gd name="connsiteX59" fmla="*/ 6648353 w 9517857"/>
              <a:gd name="connsiteY59" fmla="*/ 172250 h 918356"/>
              <a:gd name="connsiteX60" fmla="*/ 6736227 w 9517857"/>
              <a:gd name="connsiteY60" fmla="*/ 173216 h 918356"/>
              <a:gd name="connsiteX61" fmla="*/ 6977218 w 9517857"/>
              <a:gd name="connsiteY61" fmla="*/ 184289 h 918356"/>
              <a:gd name="connsiteX62" fmla="*/ 7065221 w 9517857"/>
              <a:gd name="connsiteY62" fmla="*/ 227531 h 918356"/>
              <a:gd name="connsiteX63" fmla="*/ 7358195 w 9517857"/>
              <a:gd name="connsiteY63" fmla="*/ 251740 h 918356"/>
              <a:gd name="connsiteX64" fmla="*/ 7565449 w 9517857"/>
              <a:gd name="connsiteY64" fmla="*/ 258950 h 918356"/>
              <a:gd name="connsiteX65" fmla="*/ 7599285 w 9517857"/>
              <a:gd name="connsiteY65" fmla="*/ 266021 h 918356"/>
              <a:gd name="connsiteX66" fmla="*/ 7644411 w 9517857"/>
              <a:gd name="connsiteY66" fmla="*/ 258986 h 918356"/>
              <a:gd name="connsiteX67" fmla="*/ 7825110 w 9517857"/>
              <a:gd name="connsiteY67" fmla="*/ 229109 h 918356"/>
              <a:gd name="connsiteX68" fmla="*/ 7965805 w 9517857"/>
              <a:gd name="connsiteY68" fmla="*/ 200355 h 918356"/>
              <a:gd name="connsiteX69" fmla="*/ 8147401 w 9517857"/>
              <a:gd name="connsiteY69" fmla="*/ 205617 h 918356"/>
              <a:gd name="connsiteX70" fmla="*/ 8256033 w 9517857"/>
              <a:gd name="connsiteY70" fmla="*/ 193713 h 918356"/>
              <a:gd name="connsiteX71" fmla="*/ 8410677 w 9517857"/>
              <a:gd name="connsiteY71" fmla="*/ 172167 h 918356"/>
              <a:gd name="connsiteX72" fmla="*/ 8614948 w 9517857"/>
              <a:gd name="connsiteY72" fmla="*/ 168247 h 918356"/>
              <a:gd name="connsiteX73" fmla="*/ 8715976 w 9517857"/>
              <a:gd name="connsiteY73" fmla="*/ 178374 h 918356"/>
              <a:gd name="connsiteX74" fmla="*/ 8778827 w 9517857"/>
              <a:gd name="connsiteY74" fmla="*/ 172936 h 918356"/>
              <a:gd name="connsiteX75" fmla="*/ 8855248 w 9517857"/>
              <a:gd name="connsiteY75" fmla="*/ 143149 h 918356"/>
              <a:gd name="connsiteX76" fmla="*/ 9010380 w 9517857"/>
              <a:gd name="connsiteY76" fmla="*/ 91891 h 918356"/>
              <a:gd name="connsiteX77" fmla="*/ 9110856 w 9517857"/>
              <a:gd name="connsiteY77" fmla="*/ 70997 h 918356"/>
              <a:gd name="connsiteX78" fmla="*/ 9268817 w 9517857"/>
              <a:gd name="connsiteY78" fmla="*/ 53082 h 918356"/>
              <a:gd name="connsiteX79" fmla="*/ 9316667 w 9517857"/>
              <a:gd name="connsiteY79" fmla="*/ 45047 h 918356"/>
              <a:gd name="connsiteX80" fmla="*/ 9428209 w 9517857"/>
              <a:gd name="connsiteY80" fmla="*/ 29923 h 918356"/>
              <a:gd name="connsiteX81" fmla="*/ 9488916 w 9517857"/>
              <a:gd name="connsiteY81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58055 w 9517857"/>
              <a:gd name="connsiteY24" fmla="*/ 568918 h 918356"/>
              <a:gd name="connsiteX25" fmla="*/ 2693698 w 9517857"/>
              <a:gd name="connsiteY25" fmla="*/ 560029 h 918356"/>
              <a:gd name="connsiteX26" fmla="*/ 2699673 w 9517857"/>
              <a:gd name="connsiteY26" fmla="*/ 556400 h 918356"/>
              <a:gd name="connsiteX27" fmla="*/ 2727306 w 9517857"/>
              <a:gd name="connsiteY27" fmla="*/ 550698 h 918356"/>
              <a:gd name="connsiteX28" fmla="*/ 3073635 w 9517857"/>
              <a:gd name="connsiteY28" fmla="*/ 491294 h 918356"/>
              <a:gd name="connsiteX29" fmla="*/ 3222071 w 9517857"/>
              <a:gd name="connsiteY29" fmla="*/ 470559 h 918356"/>
              <a:gd name="connsiteX30" fmla="*/ 3274069 w 9517857"/>
              <a:gd name="connsiteY30" fmla="*/ 451605 h 918356"/>
              <a:gd name="connsiteX31" fmla="*/ 3349632 w 9517857"/>
              <a:gd name="connsiteY31" fmla="*/ 432583 h 918356"/>
              <a:gd name="connsiteX32" fmla="*/ 3479593 w 9517857"/>
              <a:gd name="connsiteY32" fmla="*/ 390437 h 918356"/>
              <a:gd name="connsiteX33" fmla="*/ 3651428 w 9517857"/>
              <a:gd name="connsiteY33" fmla="*/ 361807 h 918356"/>
              <a:gd name="connsiteX34" fmla="*/ 3844133 w 9517857"/>
              <a:gd name="connsiteY34" fmla="*/ 360648 h 918356"/>
              <a:gd name="connsiteX35" fmla="*/ 3933803 w 9517857"/>
              <a:gd name="connsiteY35" fmla="*/ 357315 h 918356"/>
              <a:gd name="connsiteX36" fmla="*/ 4266740 w 9517857"/>
              <a:gd name="connsiteY36" fmla="*/ 361454 h 918356"/>
              <a:gd name="connsiteX37" fmla="*/ 4430770 w 9517857"/>
              <a:gd name="connsiteY37" fmla="*/ 342643 h 918356"/>
              <a:gd name="connsiteX38" fmla="*/ 4512664 w 9517857"/>
              <a:gd name="connsiteY38" fmla="*/ 319948 h 918356"/>
              <a:gd name="connsiteX39" fmla="*/ 4616423 w 9517857"/>
              <a:gd name="connsiteY39" fmla="*/ 290914 h 918356"/>
              <a:gd name="connsiteX40" fmla="*/ 4689163 w 9517857"/>
              <a:gd name="connsiteY40" fmla="*/ 272812 h 918356"/>
              <a:gd name="connsiteX41" fmla="*/ 4783273 w 9517857"/>
              <a:gd name="connsiteY41" fmla="*/ 248463 h 918356"/>
              <a:gd name="connsiteX42" fmla="*/ 4836507 w 9517857"/>
              <a:gd name="connsiteY42" fmla="*/ 256788 h 918356"/>
              <a:gd name="connsiteX43" fmla="*/ 4892569 w 9517857"/>
              <a:gd name="connsiteY43" fmla="*/ 249933 h 918356"/>
              <a:gd name="connsiteX44" fmla="*/ 4896611 w 9517857"/>
              <a:gd name="connsiteY44" fmla="*/ 240448 h 918356"/>
              <a:gd name="connsiteX45" fmla="*/ 4917286 w 9517857"/>
              <a:gd name="connsiteY45" fmla="*/ 243659 h 918356"/>
              <a:gd name="connsiteX46" fmla="*/ 4981173 w 9517857"/>
              <a:gd name="connsiteY46" fmla="*/ 247103 h 918356"/>
              <a:gd name="connsiteX47" fmla="*/ 5060397 w 9517857"/>
              <a:gd name="connsiteY47" fmla="*/ 263688 h 918356"/>
              <a:gd name="connsiteX48" fmla="*/ 5252996 w 9517857"/>
              <a:gd name="connsiteY48" fmla="*/ 270655 h 918356"/>
              <a:gd name="connsiteX49" fmla="*/ 5358056 w 9517857"/>
              <a:gd name="connsiteY49" fmla="*/ 247248 h 918356"/>
              <a:gd name="connsiteX50" fmla="*/ 5426496 w 9517857"/>
              <a:gd name="connsiteY50" fmla="*/ 235142 h 918356"/>
              <a:gd name="connsiteX51" fmla="*/ 5497161 w 9517857"/>
              <a:gd name="connsiteY51" fmla="*/ 228808 h 918356"/>
              <a:gd name="connsiteX52" fmla="*/ 5826043 w 9517857"/>
              <a:gd name="connsiteY52" fmla="*/ 148073 h 918356"/>
              <a:gd name="connsiteX53" fmla="*/ 6007627 w 9517857"/>
              <a:gd name="connsiteY53" fmla="*/ 147126 h 918356"/>
              <a:gd name="connsiteX54" fmla="*/ 6080994 w 9517857"/>
              <a:gd name="connsiteY54" fmla="*/ 142938 h 918356"/>
              <a:gd name="connsiteX55" fmla="*/ 6194152 w 9517857"/>
              <a:gd name="connsiteY55" fmla="*/ 151772 h 918356"/>
              <a:gd name="connsiteX56" fmla="*/ 6281379 w 9517857"/>
              <a:gd name="connsiteY56" fmla="*/ 181626 h 918356"/>
              <a:gd name="connsiteX57" fmla="*/ 6489033 w 9517857"/>
              <a:gd name="connsiteY57" fmla="*/ 167648 h 918356"/>
              <a:gd name="connsiteX58" fmla="*/ 6544700 w 9517857"/>
              <a:gd name="connsiteY58" fmla="*/ 167161 h 918356"/>
              <a:gd name="connsiteX59" fmla="*/ 6648353 w 9517857"/>
              <a:gd name="connsiteY59" fmla="*/ 172250 h 918356"/>
              <a:gd name="connsiteX60" fmla="*/ 6736227 w 9517857"/>
              <a:gd name="connsiteY60" fmla="*/ 173216 h 918356"/>
              <a:gd name="connsiteX61" fmla="*/ 6977218 w 9517857"/>
              <a:gd name="connsiteY61" fmla="*/ 184289 h 918356"/>
              <a:gd name="connsiteX62" fmla="*/ 7065221 w 9517857"/>
              <a:gd name="connsiteY62" fmla="*/ 227531 h 918356"/>
              <a:gd name="connsiteX63" fmla="*/ 7358195 w 9517857"/>
              <a:gd name="connsiteY63" fmla="*/ 251740 h 918356"/>
              <a:gd name="connsiteX64" fmla="*/ 7565449 w 9517857"/>
              <a:gd name="connsiteY64" fmla="*/ 258950 h 918356"/>
              <a:gd name="connsiteX65" fmla="*/ 7599285 w 9517857"/>
              <a:gd name="connsiteY65" fmla="*/ 266021 h 918356"/>
              <a:gd name="connsiteX66" fmla="*/ 7644411 w 9517857"/>
              <a:gd name="connsiteY66" fmla="*/ 258986 h 918356"/>
              <a:gd name="connsiteX67" fmla="*/ 7825110 w 9517857"/>
              <a:gd name="connsiteY67" fmla="*/ 229109 h 918356"/>
              <a:gd name="connsiteX68" fmla="*/ 7965805 w 9517857"/>
              <a:gd name="connsiteY68" fmla="*/ 200355 h 918356"/>
              <a:gd name="connsiteX69" fmla="*/ 8147401 w 9517857"/>
              <a:gd name="connsiteY69" fmla="*/ 205617 h 918356"/>
              <a:gd name="connsiteX70" fmla="*/ 8256033 w 9517857"/>
              <a:gd name="connsiteY70" fmla="*/ 193713 h 918356"/>
              <a:gd name="connsiteX71" fmla="*/ 8410677 w 9517857"/>
              <a:gd name="connsiteY71" fmla="*/ 172167 h 918356"/>
              <a:gd name="connsiteX72" fmla="*/ 8614948 w 9517857"/>
              <a:gd name="connsiteY72" fmla="*/ 168247 h 918356"/>
              <a:gd name="connsiteX73" fmla="*/ 8715976 w 9517857"/>
              <a:gd name="connsiteY73" fmla="*/ 178374 h 918356"/>
              <a:gd name="connsiteX74" fmla="*/ 8778827 w 9517857"/>
              <a:gd name="connsiteY74" fmla="*/ 172936 h 918356"/>
              <a:gd name="connsiteX75" fmla="*/ 8855248 w 9517857"/>
              <a:gd name="connsiteY75" fmla="*/ 143149 h 918356"/>
              <a:gd name="connsiteX76" fmla="*/ 9010380 w 9517857"/>
              <a:gd name="connsiteY76" fmla="*/ 91891 h 918356"/>
              <a:gd name="connsiteX77" fmla="*/ 9110856 w 9517857"/>
              <a:gd name="connsiteY77" fmla="*/ 70997 h 918356"/>
              <a:gd name="connsiteX78" fmla="*/ 9268817 w 9517857"/>
              <a:gd name="connsiteY78" fmla="*/ 53082 h 918356"/>
              <a:gd name="connsiteX79" fmla="*/ 9316667 w 9517857"/>
              <a:gd name="connsiteY79" fmla="*/ 45047 h 918356"/>
              <a:gd name="connsiteX80" fmla="*/ 9428209 w 9517857"/>
              <a:gd name="connsiteY80" fmla="*/ 29923 h 918356"/>
              <a:gd name="connsiteX81" fmla="*/ 9488916 w 9517857"/>
              <a:gd name="connsiteY81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58055 w 9517857"/>
              <a:gd name="connsiteY24" fmla="*/ 568918 h 918356"/>
              <a:gd name="connsiteX25" fmla="*/ 2693698 w 9517857"/>
              <a:gd name="connsiteY25" fmla="*/ 560029 h 918356"/>
              <a:gd name="connsiteX26" fmla="*/ 2727306 w 9517857"/>
              <a:gd name="connsiteY26" fmla="*/ 550698 h 918356"/>
              <a:gd name="connsiteX27" fmla="*/ 3073635 w 9517857"/>
              <a:gd name="connsiteY27" fmla="*/ 491294 h 918356"/>
              <a:gd name="connsiteX28" fmla="*/ 3222071 w 9517857"/>
              <a:gd name="connsiteY28" fmla="*/ 470559 h 918356"/>
              <a:gd name="connsiteX29" fmla="*/ 3274069 w 9517857"/>
              <a:gd name="connsiteY29" fmla="*/ 451605 h 918356"/>
              <a:gd name="connsiteX30" fmla="*/ 3349632 w 9517857"/>
              <a:gd name="connsiteY30" fmla="*/ 432583 h 918356"/>
              <a:gd name="connsiteX31" fmla="*/ 3479593 w 9517857"/>
              <a:gd name="connsiteY31" fmla="*/ 390437 h 918356"/>
              <a:gd name="connsiteX32" fmla="*/ 3651428 w 9517857"/>
              <a:gd name="connsiteY32" fmla="*/ 361807 h 918356"/>
              <a:gd name="connsiteX33" fmla="*/ 3844133 w 9517857"/>
              <a:gd name="connsiteY33" fmla="*/ 360648 h 918356"/>
              <a:gd name="connsiteX34" fmla="*/ 3933803 w 9517857"/>
              <a:gd name="connsiteY34" fmla="*/ 357315 h 918356"/>
              <a:gd name="connsiteX35" fmla="*/ 4266740 w 9517857"/>
              <a:gd name="connsiteY35" fmla="*/ 361454 h 918356"/>
              <a:gd name="connsiteX36" fmla="*/ 4430770 w 9517857"/>
              <a:gd name="connsiteY36" fmla="*/ 342643 h 918356"/>
              <a:gd name="connsiteX37" fmla="*/ 4512664 w 9517857"/>
              <a:gd name="connsiteY37" fmla="*/ 319948 h 918356"/>
              <a:gd name="connsiteX38" fmla="*/ 4616423 w 9517857"/>
              <a:gd name="connsiteY38" fmla="*/ 290914 h 918356"/>
              <a:gd name="connsiteX39" fmla="*/ 4689163 w 9517857"/>
              <a:gd name="connsiteY39" fmla="*/ 272812 h 918356"/>
              <a:gd name="connsiteX40" fmla="*/ 4783273 w 9517857"/>
              <a:gd name="connsiteY40" fmla="*/ 248463 h 918356"/>
              <a:gd name="connsiteX41" fmla="*/ 4836507 w 9517857"/>
              <a:gd name="connsiteY41" fmla="*/ 256788 h 918356"/>
              <a:gd name="connsiteX42" fmla="*/ 4892569 w 9517857"/>
              <a:gd name="connsiteY42" fmla="*/ 249933 h 918356"/>
              <a:gd name="connsiteX43" fmla="*/ 4896611 w 9517857"/>
              <a:gd name="connsiteY43" fmla="*/ 240448 h 918356"/>
              <a:gd name="connsiteX44" fmla="*/ 4917286 w 9517857"/>
              <a:gd name="connsiteY44" fmla="*/ 243659 h 918356"/>
              <a:gd name="connsiteX45" fmla="*/ 4981173 w 9517857"/>
              <a:gd name="connsiteY45" fmla="*/ 247103 h 918356"/>
              <a:gd name="connsiteX46" fmla="*/ 5060397 w 9517857"/>
              <a:gd name="connsiteY46" fmla="*/ 263688 h 918356"/>
              <a:gd name="connsiteX47" fmla="*/ 5252996 w 9517857"/>
              <a:gd name="connsiteY47" fmla="*/ 270655 h 918356"/>
              <a:gd name="connsiteX48" fmla="*/ 5358056 w 9517857"/>
              <a:gd name="connsiteY48" fmla="*/ 247248 h 918356"/>
              <a:gd name="connsiteX49" fmla="*/ 5426496 w 9517857"/>
              <a:gd name="connsiteY49" fmla="*/ 235142 h 918356"/>
              <a:gd name="connsiteX50" fmla="*/ 5497161 w 9517857"/>
              <a:gd name="connsiteY50" fmla="*/ 228808 h 918356"/>
              <a:gd name="connsiteX51" fmla="*/ 5826043 w 9517857"/>
              <a:gd name="connsiteY51" fmla="*/ 148073 h 918356"/>
              <a:gd name="connsiteX52" fmla="*/ 6007627 w 9517857"/>
              <a:gd name="connsiteY52" fmla="*/ 147126 h 918356"/>
              <a:gd name="connsiteX53" fmla="*/ 6080994 w 9517857"/>
              <a:gd name="connsiteY53" fmla="*/ 142938 h 918356"/>
              <a:gd name="connsiteX54" fmla="*/ 6194152 w 9517857"/>
              <a:gd name="connsiteY54" fmla="*/ 151772 h 918356"/>
              <a:gd name="connsiteX55" fmla="*/ 6281379 w 9517857"/>
              <a:gd name="connsiteY55" fmla="*/ 181626 h 918356"/>
              <a:gd name="connsiteX56" fmla="*/ 6489033 w 9517857"/>
              <a:gd name="connsiteY56" fmla="*/ 167648 h 918356"/>
              <a:gd name="connsiteX57" fmla="*/ 6544700 w 9517857"/>
              <a:gd name="connsiteY57" fmla="*/ 167161 h 918356"/>
              <a:gd name="connsiteX58" fmla="*/ 6648353 w 9517857"/>
              <a:gd name="connsiteY58" fmla="*/ 172250 h 918356"/>
              <a:gd name="connsiteX59" fmla="*/ 6736227 w 9517857"/>
              <a:gd name="connsiteY59" fmla="*/ 173216 h 918356"/>
              <a:gd name="connsiteX60" fmla="*/ 6977218 w 9517857"/>
              <a:gd name="connsiteY60" fmla="*/ 184289 h 918356"/>
              <a:gd name="connsiteX61" fmla="*/ 7065221 w 9517857"/>
              <a:gd name="connsiteY61" fmla="*/ 227531 h 918356"/>
              <a:gd name="connsiteX62" fmla="*/ 7358195 w 9517857"/>
              <a:gd name="connsiteY62" fmla="*/ 251740 h 918356"/>
              <a:gd name="connsiteX63" fmla="*/ 7565449 w 9517857"/>
              <a:gd name="connsiteY63" fmla="*/ 258950 h 918356"/>
              <a:gd name="connsiteX64" fmla="*/ 7599285 w 9517857"/>
              <a:gd name="connsiteY64" fmla="*/ 266021 h 918356"/>
              <a:gd name="connsiteX65" fmla="*/ 7644411 w 9517857"/>
              <a:gd name="connsiteY65" fmla="*/ 258986 h 918356"/>
              <a:gd name="connsiteX66" fmla="*/ 7825110 w 9517857"/>
              <a:gd name="connsiteY66" fmla="*/ 229109 h 918356"/>
              <a:gd name="connsiteX67" fmla="*/ 7965805 w 9517857"/>
              <a:gd name="connsiteY67" fmla="*/ 200355 h 918356"/>
              <a:gd name="connsiteX68" fmla="*/ 8147401 w 9517857"/>
              <a:gd name="connsiteY68" fmla="*/ 205617 h 918356"/>
              <a:gd name="connsiteX69" fmla="*/ 8256033 w 9517857"/>
              <a:gd name="connsiteY69" fmla="*/ 193713 h 918356"/>
              <a:gd name="connsiteX70" fmla="*/ 8410677 w 9517857"/>
              <a:gd name="connsiteY70" fmla="*/ 172167 h 918356"/>
              <a:gd name="connsiteX71" fmla="*/ 8614948 w 9517857"/>
              <a:gd name="connsiteY71" fmla="*/ 168247 h 918356"/>
              <a:gd name="connsiteX72" fmla="*/ 8715976 w 9517857"/>
              <a:gd name="connsiteY72" fmla="*/ 178374 h 918356"/>
              <a:gd name="connsiteX73" fmla="*/ 8778827 w 9517857"/>
              <a:gd name="connsiteY73" fmla="*/ 172936 h 918356"/>
              <a:gd name="connsiteX74" fmla="*/ 8855248 w 9517857"/>
              <a:gd name="connsiteY74" fmla="*/ 143149 h 918356"/>
              <a:gd name="connsiteX75" fmla="*/ 9010380 w 9517857"/>
              <a:gd name="connsiteY75" fmla="*/ 91891 h 918356"/>
              <a:gd name="connsiteX76" fmla="*/ 9110856 w 9517857"/>
              <a:gd name="connsiteY76" fmla="*/ 70997 h 918356"/>
              <a:gd name="connsiteX77" fmla="*/ 9268817 w 9517857"/>
              <a:gd name="connsiteY77" fmla="*/ 53082 h 918356"/>
              <a:gd name="connsiteX78" fmla="*/ 9316667 w 9517857"/>
              <a:gd name="connsiteY78" fmla="*/ 45047 h 918356"/>
              <a:gd name="connsiteX79" fmla="*/ 9428209 w 9517857"/>
              <a:gd name="connsiteY79" fmla="*/ 29923 h 918356"/>
              <a:gd name="connsiteX80" fmla="*/ 9488916 w 9517857"/>
              <a:gd name="connsiteY80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430770 w 9517857"/>
              <a:gd name="connsiteY35" fmla="*/ 342643 h 918356"/>
              <a:gd name="connsiteX36" fmla="*/ 4512664 w 9517857"/>
              <a:gd name="connsiteY36" fmla="*/ 319948 h 918356"/>
              <a:gd name="connsiteX37" fmla="*/ 4616423 w 9517857"/>
              <a:gd name="connsiteY37" fmla="*/ 290914 h 918356"/>
              <a:gd name="connsiteX38" fmla="*/ 4689163 w 9517857"/>
              <a:gd name="connsiteY38" fmla="*/ 272812 h 918356"/>
              <a:gd name="connsiteX39" fmla="*/ 4783273 w 9517857"/>
              <a:gd name="connsiteY39" fmla="*/ 248463 h 918356"/>
              <a:gd name="connsiteX40" fmla="*/ 4836507 w 9517857"/>
              <a:gd name="connsiteY40" fmla="*/ 256788 h 918356"/>
              <a:gd name="connsiteX41" fmla="*/ 4892569 w 9517857"/>
              <a:gd name="connsiteY41" fmla="*/ 249933 h 918356"/>
              <a:gd name="connsiteX42" fmla="*/ 4896611 w 9517857"/>
              <a:gd name="connsiteY42" fmla="*/ 240448 h 918356"/>
              <a:gd name="connsiteX43" fmla="*/ 4917286 w 9517857"/>
              <a:gd name="connsiteY43" fmla="*/ 243659 h 918356"/>
              <a:gd name="connsiteX44" fmla="*/ 4981173 w 9517857"/>
              <a:gd name="connsiteY44" fmla="*/ 247103 h 918356"/>
              <a:gd name="connsiteX45" fmla="*/ 5060397 w 9517857"/>
              <a:gd name="connsiteY45" fmla="*/ 263688 h 918356"/>
              <a:gd name="connsiteX46" fmla="*/ 5252996 w 9517857"/>
              <a:gd name="connsiteY46" fmla="*/ 270655 h 918356"/>
              <a:gd name="connsiteX47" fmla="*/ 5358056 w 9517857"/>
              <a:gd name="connsiteY47" fmla="*/ 247248 h 918356"/>
              <a:gd name="connsiteX48" fmla="*/ 5426496 w 9517857"/>
              <a:gd name="connsiteY48" fmla="*/ 235142 h 918356"/>
              <a:gd name="connsiteX49" fmla="*/ 5497161 w 9517857"/>
              <a:gd name="connsiteY49" fmla="*/ 228808 h 918356"/>
              <a:gd name="connsiteX50" fmla="*/ 5826043 w 9517857"/>
              <a:gd name="connsiteY50" fmla="*/ 148073 h 918356"/>
              <a:gd name="connsiteX51" fmla="*/ 6007627 w 9517857"/>
              <a:gd name="connsiteY51" fmla="*/ 147126 h 918356"/>
              <a:gd name="connsiteX52" fmla="*/ 6080994 w 9517857"/>
              <a:gd name="connsiteY52" fmla="*/ 142938 h 918356"/>
              <a:gd name="connsiteX53" fmla="*/ 6194152 w 9517857"/>
              <a:gd name="connsiteY53" fmla="*/ 151772 h 918356"/>
              <a:gd name="connsiteX54" fmla="*/ 6281379 w 9517857"/>
              <a:gd name="connsiteY54" fmla="*/ 181626 h 918356"/>
              <a:gd name="connsiteX55" fmla="*/ 6489033 w 9517857"/>
              <a:gd name="connsiteY55" fmla="*/ 167648 h 918356"/>
              <a:gd name="connsiteX56" fmla="*/ 6544700 w 9517857"/>
              <a:gd name="connsiteY56" fmla="*/ 167161 h 918356"/>
              <a:gd name="connsiteX57" fmla="*/ 6648353 w 9517857"/>
              <a:gd name="connsiteY57" fmla="*/ 172250 h 918356"/>
              <a:gd name="connsiteX58" fmla="*/ 6736227 w 9517857"/>
              <a:gd name="connsiteY58" fmla="*/ 173216 h 918356"/>
              <a:gd name="connsiteX59" fmla="*/ 6977218 w 9517857"/>
              <a:gd name="connsiteY59" fmla="*/ 184289 h 918356"/>
              <a:gd name="connsiteX60" fmla="*/ 7065221 w 9517857"/>
              <a:gd name="connsiteY60" fmla="*/ 227531 h 918356"/>
              <a:gd name="connsiteX61" fmla="*/ 7358195 w 9517857"/>
              <a:gd name="connsiteY61" fmla="*/ 251740 h 918356"/>
              <a:gd name="connsiteX62" fmla="*/ 7565449 w 9517857"/>
              <a:gd name="connsiteY62" fmla="*/ 258950 h 918356"/>
              <a:gd name="connsiteX63" fmla="*/ 7599285 w 9517857"/>
              <a:gd name="connsiteY63" fmla="*/ 266021 h 918356"/>
              <a:gd name="connsiteX64" fmla="*/ 7644411 w 9517857"/>
              <a:gd name="connsiteY64" fmla="*/ 258986 h 918356"/>
              <a:gd name="connsiteX65" fmla="*/ 7825110 w 9517857"/>
              <a:gd name="connsiteY65" fmla="*/ 229109 h 918356"/>
              <a:gd name="connsiteX66" fmla="*/ 7965805 w 9517857"/>
              <a:gd name="connsiteY66" fmla="*/ 200355 h 918356"/>
              <a:gd name="connsiteX67" fmla="*/ 8147401 w 9517857"/>
              <a:gd name="connsiteY67" fmla="*/ 205617 h 918356"/>
              <a:gd name="connsiteX68" fmla="*/ 8256033 w 9517857"/>
              <a:gd name="connsiteY68" fmla="*/ 193713 h 918356"/>
              <a:gd name="connsiteX69" fmla="*/ 8410677 w 9517857"/>
              <a:gd name="connsiteY69" fmla="*/ 172167 h 918356"/>
              <a:gd name="connsiteX70" fmla="*/ 8614948 w 9517857"/>
              <a:gd name="connsiteY70" fmla="*/ 168247 h 918356"/>
              <a:gd name="connsiteX71" fmla="*/ 8715976 w 9517857"/>
              <a:gd name="connsiteY71" fmla="*/ 178374 h 918356"/>
              <a:gd name="connsiteX72" fmla="*/ 8778827 w 9517857"/>
              <a:gd name="connsiteY72" fmla="*/ 172936 h 918356"/>
              <a:gd name="connsiteX73" fmla="*/ 8855248 w 9517857"/>
              <a:gd name="connsiteY73" fmla="*/ 143149 h 918356"/>
              <a:gd name="connsiteX74" fmla="*/ 9010380 w 9517857"/>
              <a:gd name="connsiteY74" fmla="*/ 91891 h 918356"/>
              <a:gd name="connsiteX75" fmla="*/ 9110856 w 9517857"/>
              <a:gd name="connsiteY75" fmla="*/ 70997 h 918356"/>
              <a:gd name="connsiteX76" fmla="*/ 9268817 w 9517857"/>
              <a:gd name="connsiteY76" fmla="*/ 53082 h 918356"/>
              <a:gd name="connsiteX77" fmla="*/ 9316667 w 9517857"/>
              <a:gd name="connsiteY77" fmla="*/ 45047 h 918356"/>
              <a:gd name="connsiteX78" fmla="*/ 9428209 w 9517857"/>
              <a:gd name="connsiteY78" fmla="*/ 29923 h 918356"/>
              <a:gd name="connsiteX79" fmla="*/ 9488916 w 9517857"/>
              <a:gd name="connsiteY79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430770 w 9517857"/>
              <a:gd name="connsiteY35" fmla="*/ 342643 h 918356"/>
              <a:gd name="connsiteX36" fmla="*/ 4512664 w 9517857"/>
              <a:gd name="connsiteY36" fmla="*/ 319948 h 918356"/>
              <a:gd name="connsiteX37" fmla="*/ 4616423 w 9517857"/>
              <a:gd name="connsiteY37" fmla="*/ 290914 h 918356"/>
              <a:gd name="connsiteX38" fmla="*/ 4689163 w 9517857"/>
              <a:gd name="connsiteY38" fmla="*/ 272812 h 918356"/>
              <a:gd name="connsiteX39" fmla="*/ 4783273 w 9517857"/>
              <a:gd name="connsiteY39" fmla="*/ 248463 h 918356"/>
              <a:gd name="connsiteX40" fmla="*/ 4836507 w 9517857"/>
              <a:gd name="connsiteY40" fmla="*/ 256788 h 918356"/>
              <a:gd name="connsiteX41" fmla="*/ 4892569 w 9517857"/>
              <a:gd name="connsiteY41" fmla="*/ 249933 h 918356"/>
              <a:gd name="connsiteX42" fmla="*/ 4896611 w 9517857"/>
              <a:gd name="connsiteY42" fmla="*/ 240448 h 918356"/>
              <a:gd name="connsiteX43" fmla="*/ 4917286 w 9517857"/>
              <a:gd name="connsiteY43" fmla="*/ 243659 h 918356"/>
              <a:gd name="connsiteX44" fmla="*/ 4981173 w 9517857"/>
              <a:gd name="connsiteY44" fmla="*/ 247103 h 918356"/>
              <a:gd name="connsiteX45" fmla="*/ 5060397 w 9517857"/>
              <a:gd name="connsiteY45" fmla="*/ 263688 h 918356"/>
              <a:gd name="connsiteX46" fmla="*/ 5252996 w 9517857"/>
              <a:gd name="connsiteY46" fmla="*/ 270655 h 918356"/>
              <a:gd name="connsiteX47" fmla="*/ 5358056 w 9517857"/>
              <a:gd name="connsiteY47" fmla="*/ 247248 h 918356"/>
              <a:gd name="connsiteX48" fmla="*/ 5426496 w 9517857"/>
              <a:gd name="connsiteY48" fmla="*/ 235142 h 918356"/>
              <a:gd name="connsiteX49" fmla="*/ 5497161 w 9517857"/>
              <a:gd name="connsiteY49" fmla="*/ 228808 h 918356"/>
              <a:gd name="connsiteX50" fmla="*/ 5826043 w 9517857"/>
              <a:gd name="connsiteY50" fmla="*/ 148073 h 918356"/>
              <a:gd name="connsiteX51" fmla="*/ 6007627 w 9517857"/>
              <a:gd name="connsiteY51" fmla="*/ 147126 h 918356"/>
              <a:gd name="connsiteX52" fmla="*/ 6194152 w 9517857"/>
              <a:gd name="connsiteY52" fmla="*/ 151772 h 918356"/>
              <a:gd name="connsiteX53" fmla="*/ 6281379 w 9517857"/>
              <a:gd name="connsiteY53" fmla="*/ 181626 h 918356"/>
              <a:gd name="connsiteX54" fmla="*/ 6489033 w 9517857"/>
              <a:gd name="connsiteY54" fmla="*/ 167648 h 918356"/>
              <a:gd name="connsiteX55" fmla="*/ 6544700 w 9517857"/>
              <a:gd name="connsiteY55" fmla="*/ 167161 h 918356"/>
              <a:gd name="connsiteX56" fmla="*/ 6648353 w 9517857"/>
              <a:gd name="connsiteY56" fmla="*/ 172250 h 918356"/>
              <a:gd name="connsiteX57" fmla="*/ 6736227 w 9517857"/>
              <a:gd name="connsiteY57" fmla="*/ 173216 h 918356"/>
              <a:gd name="connsiteX58" fmla="*/ 6977218 w 9517857"/>
              <a:gd name="connsiteY58" fmla="*/ 184289 h 918356"/>
              <a:gd name="connsiteX59" fmla="*/ 7065221 w 9517857"/>
              <a:gd name="connsiteY59" fmla="*/ 227531 h 918356"/>
              <a:gd name="connsiteX60" fmla="*/ 7358195 w 9517857"/>
              <a:gd name="connsiteY60" fmla="*/ 251740 h 918356"/>
              <a:gd name="connsiteX61" fmla="*/ 7565449 w 9517857"/>
              <a:gd name="connsiteY61" fmla="*/ 258950 h 918356"/>
              <a:gd name="connsiteX62" fmla="*/ 7599285 w 9517857"/>
              <a:gd name="connsiteY62" fmla="*/ 266021 h 918356"/>
              <a:gd name="connsiteX63" fmla="*/ 7644411 w 9517857"/>
              <a:gd name="connsiteY63" fmla="*/ 258986 h 918356"/>
              <a:gd name="connsiteX64" fmla="*/ 7825110 w 9517857"/>
              <a:gd name="connsiteY64" fmla="*/ 229109 h 918356"/>
              <a:gd name="connsiteX65" fmla="*/ 7965805 w 9517857"/>
              <a:gd name="connsiteY65" fmla="*/ 200355 h 918356"/>
              <a:gd name="connsiteX66" fmla="*/ 8147401 w 9517857"/>
              <a:gd name="connsiteY66" fmla="*/ 205617 h 918356"/>
              <a:gd name="connsiteX67" fmla="*/ 8256033 w 9517857"/>
              <a:gd name="connsiteY67" fmla="*/ 193713 h 918356"/>
              <a:gd name="connsiteX68" fmla="*/ 8410677 w 9517857"/>
              <a:gd name="connsiteY68" fmla="*/ 172167 h 918356"/>
              <a:gd name="connsiteX69" fmla="*/ 8614948 w 9517857"/>
              <a:gd name="connsiteY69" fmla="*/ 168247 h 918356"/>
              <a:gd name="connsiteX70" fmla="*/ 8715976 w 9517857"/>
              <a:gd name="connsiteY70" fmla="*/ 178374 h 918356"/>
              <a:gd name="connsiteX71" fmla="*/ 8778827 w 9517857"/>
              <a:gd name="connsiteY71" fmla="*/ 172936 h 918356"/>
              <a:gd name="connsiteX72" fmla="*/ 8855248 w 9517857"/>
              <a:gd name="connsiteY72" fmla="*/ 143149 h 918356"/>
              <a:gd name="connsiteX73" fmla="*/ 9010380 w 9517857"/>
              <a:gd name="connsiteY73" fmla="*/ 91891 h 918356"/>
              <a:gd name="connsiteX74" fmla="*/ 9110856 w 9517857"/>
              <a:gd name="connsiteY74" fmla="*/ 70997 h 918356"/>
              <a:gd name="connsiteX75" fmla="*/ 9268817 w 9517857"/>
              <a:gd name="connsiteY75" fmla="*/ 53082 h 918356"/>
              <a:gd name="connsiteX76" fmla="*/ 9316667 w 9517857"/>
              <a:gd name="connsiteY76" fmla="*/ 45047 h 918356"/>
              <a:gd name="connsiteX77" fmla="*/ 9428209 w 9517857"/>
              <a:gd name="connsiteY77" fmla="*/ 29923 h 918356"/>
              <a:gd name="connsiteX78" fmla="*/ 9488916 w 9517857"/>
              <a:gd name="connsiteY7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430770 w 9517857"/>
              <a:gd name="connsiteY35" fmla="*/ 342643 h 918356"/>
              <a:gd name="connsiteX36" fmla="*/ 4512664 w 9517857"/>
              <a:gd name="connsiteY36" fmla="*/ 319948 h 918356"/>
              <a:gd name="connsiteX37" fmla="*/ 4616423 w 9517857"/>
              <a:gd name="connsiteY37" fmla="*/ 290914 h 918356"/>
              <a:gd name="connsiteX38" fmla="*/ 4689163 w 9517857"/>
              <a:gd name="connsiteY38" fmla="*/ 272812 h 918356"/>
              <a:gd name="connsiteX39" fmla="*/ 4783273 w 9517857"/>
              <a:gd name="connsiteY39" fmla="*/ 248463 h 918356"/>
              <a:gd name="connsiteX40" fmla="*/ 4836507 w 9517857"/>
              <a:gd name="connsiteY40" fmla="*/ 256788 h 918356"/>
              <a:gd name="connsiteX41" fmla="*/ 4892569 w 9517857"/>
              <a:gd name="connsiteY41" fmla="*/ 249933 h 918356"/>
              <a:gd name="connsiteX42" fmla="*/ 4896611 w 9517857"/>
              <a:gd name="connsiteY42" fmla="*/ 240448 h 918356"/>
              <a:gd name="connsiteX43" fmla="*/ 4917286 w 9517857"/>
              <a:gd name="connsiteY43" fmla="*/ 243659 h 918356"/>
              <a:gd name="connsiteX44" fmla="*/ 4981173 w 9517857"/>
              <a:gd name="connsiteY44" fmla="*/ 247103 h 918356"/>
              <a:gd name="connsiteX45" fmla="*/ 5060397 w 9517857"/>
              <a:gd name="connsiteY45" fmla="*/ 263688 h 918356"/>
              <a:gd name="connsiteX46" fmla="*/ 5252996 w 9517857"/>
              <a:gd name="connsiteY46" fmla="*/ 270655 h 918356"/>
              <a:gd name="connsiteX47" fmla="*/ 5358056 w 9517857"/>
              <a:gd name="connsiteY47" fmla="*/ 247248 h 918356"/>
              <a:gd name="connsiteX48" fmla="*/ 5426496 w 9517857"/>
              <a:gd name="connsiteY48" fmla="*/ 235142 h 918356"/>
              <a:gd name="connsiteX49" fmla="*/ 5497161 w 9517857"/>
              <a:gd name="connsiteY49" fmla="*/ 228808 h 918356"/>
              <a:gd name="connsiteX50" fmla="*/ 5826043 w 9517857"/>
              <a:gd name="connsiteY50" fmla="*/ 148073 h 918356"/>
              <a:gd name="connsiteX51" fmla="*/ 6007627 w 9517857"/>
              <a:gd name="connsiteY51" fmla="*/ 147126 h 918356"/>
              <a:gd name="connsiteX52" fmla="*/ 6194152 w 9517857"/>
              <a:gd name="connsiteY52" fmla="*/ 151772 h 918356"/>
              <a:gd name="connsiteX53" fmla="*/ 6281379 w 9517857"/>
              <a:gd name="connsiteY53" fmla="*/ 181626 h 918356"/>
              <a:gd name="connsiteX54" fmla="*/ 6489033 w 9517857"/>
              <a:gd name="connsiteY54" fmla="*/ 167648 h 918356"/>
              <a:gd name="connsiteX55" fmla="*/ 6544700 w 9517857"/>
              <a:gd name="connsiteY55" fmla="*/ 167161 h 918356"/>
              <a:gd name="connsiteX56" fmla="*/ 6648353 w 9517857"/>
              <a:gd name="connsiteY56" fmla="*/ 172250 h 918356"/>
              <a:gd name="connsiteX57" fmla="*/ 6736227 w 9517857"/>
              <a:gd name="connsiteY57" fmla="*/ 173216 h 918356"/>
              <a:gd name="connsiteX58" fmla="*/ 6977218 w 9517857"/>
              <a:gd name="connsiteY58" fmla="*/ 184289 h 918356"/>
              <a:gd name="connsiteX59" fmla="*/ 7065221 w 9517857"/>
              <a:gd name="connsiteY59" fmla="*/ 227531 h 918356"/>
              <a:gd name="connsiteX60" fmla="*/ 7358195 w 9517857"/>
              <a:gd name="connsiteY60" fmla="*/ 251740 h 918356"/>
              <a:gd name="connsiteX61" fmla="*/ 7565449 w 9517857"/>
              <a:gd name="connsiteY61" fmla="*/ 258950 h 918356"/>
              <a:gd name="connsiteX62" fmla="*/ 7599285 w 9517857"/>
              <a:gd name="connsiteY62" fmla="*/ 266021 h 918356"/>
              <a:gd name="connsiteX63" fmla="*/ 7644411 w 9517857"/>
              <a:gd name="connsiteY63" fmla="*/ 258986 h 918356"/>
              <a:gd name="connsiteX64" fmla="*/ 7825110 w 9517857"/>
              <a:gd name="connsiteY64" fmla="*/ 229109 h 918356"/>
              <a:gd name="connsiteX65" fmla="*/ 7965805 w 9517857"/>
              <a:gd name="connsiteY65" fmla="*/ 200355 h 918356"/>
              <a:gd name="connsiteX66" fmla="*/ 8147401 w 9517857"/>
              <a:gd name="connsiteY66" fmla="*/ 205617 h 918356"/>
              <a:gd name="connsiteX67" fmla="*/ 8256033 w 9517857"/>
              <a:gd name="connsiteY67" fmla="*/ 193713 h 918356"/>
              <a:gd name="connsiteX68" fmla="*/ 8614948 w 9517857"/>
              <a:gd name="connsiteY68" fmla="*/ 168247 h 918356"/>
              <a:gd name="connsiteX69" fmla="*/ 8715976 w 9517857"/>
              <a:gd name="connsiteY69" fmla="*/ 178374 h 918356"/>
              <a:gd name="connsiteX70" fmla="*/ 8778827 w 9517857"/>
              <a:gd name="connsiteY70" fmla="*/ 172936 h 918356"/>
              <a:gd name="connsiteX71" fmla="*/ 8855248 w 9517857"/>
              <a:gd name="connsiteY71" fmla="*/ 143149 h 918356"/>
              <a:gd name="connsiteX72" fmla="*/ 9010380 w 9517857"/>
              <a:gd name="connsiteY72" fmla="*/ 91891 h 918356"/>
              <a:gd name="connsiteX73" fmla="*/ 9110856 w 9517857"/>
              <a:gd name="connsiteY73" fmla="*/ 70997 h 918356"/>
              <a:gd name="connsiteX74" fmla="*/ 9268817 w 9517857"/>
              <a:gd name="connsiteY74" fmla="*/ 53082 h 918356"/>
              <a:gd name="connsiteX75" fmla="*/ 9316667 w 9517857"/>
              <a:gd name="connsiteY75" fmla="*/ 45047 h 918356"/>
              <a:gd name="connsiteX76" fmla="*/ 9428209 w 9517857"/>
              <a:gd name="connsiteY76" fmla="*/ 29923 h 918356"/>
              <a:gd name="connsiteX77" fmla="*/ 9488916 w 9517857"/>
              <a:gd name="connsiteY77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430770 w 9517857"/>
              <a:gd name="connsiteY35" fmla="*/ 342643 h 918356"/>
              <a:gd name="connsiteX36" fmla="*/ 4512664 w 9517857"/>
              <a:gd name="connsiteY36" fmla="*/ 319948 h 918356"/>
              <a:gd name="connsiteX37" fmla="*/ 4616423 w 9517857"/>
              <a:gd name="connsiteY37" fmla="*/ 290914 h 918356"/>
              <a:gd name="connsiteX38" fmla="*/ 4689163 w 9517857"/>
              <a:gd name="connsiteY38" fmla="*/ 272812 h 918356"/>
              <a:gd name="connsiteX39" fmla="*/ 4783273 w 9517857"/>
              <a:gd name="connsiteY39" fmla="*/ 248463 h 918356"/>
              <a:gd name="connsiteX40" fmla="*/ 4836507 w 9517857"/>
              <a:gd name="connsiteY40" fmla="*/ 256788 h 918356"/>
              <a:gd name="connsiteX41" fmla="*/ 4892569 w 9517857"/>
              <a:gd name="connsiteY41" fmla="*/ 249933 h 918356"/>
              <a:gd name="connsiteX42" fmla="*/ 4896611 w 9517857"/>
              <a:gd name="connsiteY42" fmla="*/ 240448 h 918356"/>
              <a:gd name="connsiteX43" fmla="*/ 4917286 w 9517857"/>
              <a:gd name="connsiteY43" fmla="*/ 243659 h 918356"/>
              <a:gd name="connsiteX44" fmla="*/ 4981173 w 9517857"/>
              <a:gd name="connsiteY44" fmla="*/ 247103 h 918356"/>
              <a:gd name="connsiteX45" fmla="*/ 5060397 w 9517857"/>
              <a:gd name="connsiteY45" fmla="*/ 263688 h 918356"/>
              <a:gd name="connsiteX46" fmla="*/ 5252996 w 9517857"/>
              <a:gd name="connsiteY46" fmla="*/ 270655 h 918356"/>
              <a:gd name="connsiteX47" fmla="*/ 5358056 w 9517857"/>
              <a:gd name="connsiteY47" fmla="*/ 247248 h 918356"/>
              <a:gd name="connsiteX48" fmla="*/ 5426496 w 9517857"/>
              <a:gd name="connsiteY48" fmla="*/ 235142 h 918356"/>
              <a:gd name="connsiteX49" fmla="*/ 5497161 w 9517857"/>
              <a:gd name="connsiteY49" fmla="*/ 228808 h 918356"/>
              <a:gd name="connsiteX50" fmla="*/ 5826043 w 9517857"/>
              <a:gd name="connsiteY50" fmla="*/ 148073 h 918356"/>
              <a:gd name="connsiteX51" fmla="*/ 6007627 w 9517857"/>
              <a:gd name="connsiteY51" fmla="*/ 147126 h 918356"/>
              <a:gd name="connsiteX52" fmla="*/ 6194152 w 9517857"/>
              <a:gd name="connsiteY52" fmla="*/ 151772 h 918356"/>
              <a:gd name="connsiteX53" fmla="*/ 6281379 w 9517857"/>
              <a:gd name="connsiteY53" fmla="*/ 181626 h 918356"/>
              <a:gd name="connsiteX54" fmla="*/ 6489033 w 9517857"/>
              <a:gd name="connsiteY54" fmla="*/ 167648 h 918356"/>
              <a:gd name="connsiteX55" fmla="*/ 6544700 w 9517857"/>
              <a:gd name="connsiteY55" fmla="*/ 167161 h 918356"/>
              <a:gd name="connsiteX56" fmla="*/ 6648353 w 9517857"/>
              <a:gd name="connsiteY56" fmla="*/ 172250 h 918356"/>
              <a:gd name="connsiteX57" fmla="*/ 6736227 w 9517857"/>
              <a:gd name="connsiteY57" fmla="*/ 173216 h 918356"/>
              <a:gd name="connsiteX58" fmla="*/ 6977218 w 9517857"/>
              <a:gd name="connsiteY58" fmla="*/ 184289 h 918356"/>
              <a:gd name="connsiteX59" fmla="*/ 7065221 w 9517857"/>
              <a:gd name="connsiteY59" fmla="*/ 227531 h 918356"/>
              <a:gd name="connsiteX60" fmla="*/ 7358195 w 9517857"/>
              <a:gd name="connsiteY60" fmla="*/ 251740 h 918356"/>
              <a:gd name="connsiteX61" fmla="*/ 7565449 w 9517857"/>
              <a:gd name="connsiteY61" fmla="*/ 258950 h 918356"/>
              <a:gd name="connsiteX62" fmla="*/ 7599285 w 9517857"/>
              <a:gd name="connsiteY62" fmla="*/ 266021 h 918356"/>
              <a:gd name="connsiteX63" fmla="*/ 7644411 w 9517857"/>
              <a:gd name="connsiteY63" fmla="*/ 258986 h 918356"/>
              <a:gd name="connsiteX64" fmla="*/ 7825110 w 9517857"/>
              <a:gd name="connsiteY64" fmla="*/ 229109 h 918356"/>
              <a:gd name="connsiteX65" fmla="*/ 7965805 w 9517857"/>
              <a:gd name="connsiteY65" fmla="*/ 200355 h 918356"/>
              <a:gd name="connsiteX66" fmla="*/ 8147401 w 9517857"/>
              <a:gd name="connsiteY66" fmla="*/ 205617 h 918356"/>
              <a:gd name="connsiteX67" fmla="*/ 8256033 w 9517857"/>
              <a:gd name="connsiteY67" fmla="*/ 193713 h 918356"/>
              <a:gd name="connsiteX68" fmla="*/ 8614948 w 9517857"/>
              <a:gd name="connsiteY68" fmla="*/ 168247 h 918356"/>
              <a:gd name="connsiteX69" fmla="*/ 8715976 w 9517857"/>
              <a:gd name="connsiteY69" fmla="*/ 178374 h 918356"/>
              <a:gd name="connsiteX70" fmla="*/ 8778827 w 9517857"/>
              <a:gd name="connsiteY70" fmla="*/ 172936 h 918356"/>
              <a:gd name="connsiteX71" fmla="*/ 8855248 w 9517857"/>
              <a:gd name="connsiteY71" fmla="*/ 143149 h 918356"/>
              <a:gd name="connsiteX72" fmla="*/ 9010380 w 9517857"/>
              <a:gd name="connsiteY72" fmla="*/ 91891 h 918356"/>
              <a:gd name="connsiteX73" fmla="*/ 9110856 w 9517857"/>
              <a:gd name="connsiteY73" fmla="*/ 70997 h 918356"/>
              <a:gd name="connsiteX74" fmla="*/ 9268817 w 9517857"/>
              <a:gd name="connsiteY74" fmla="*/ 53082 h 918356"/>
              <a:gd name="connsiteX75" fmla="*/ 9316667 w 9517857"/>
              <a:gd name="connsiteY75" fmla="*/ 45047 h 918356"/>
              <a:gd name="connsiteX76" fmla="*/ 9428209 w 9517857"/>
              <a:gd name="connsiteY76" fmla="*/ 29923 h 918356"/>
              <a:gd name="connsiteX77" fmla="*/ 9488916 w 9517857"/>
              <a:gd name="connsiteY77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430770 w 9517857"/>
              <a:gd name="connsiteY35" fmla="*/ 342643 h 918356"/>
              <a:gd name="connsiteX36" fmla="*/ 4512664 w 9517857"/>
              <a:gd name="connsiteY36" fmla="*/ 319948 h 918356"/>
              <a:gd name="connsiteX37" fmla="*/ 4616423 w 9517857"/>
              <a:gd name="connsiteY37" fmla="*/ 290914 h 918356"/>
              <a:gd name="connsiteX38" fmla="*/ 4689163 w 9517857"/>
              <a:gd name="connsiteY38" fmla="*/ 272812 h 918356"/>
              <a:gd name="connsiteX39" fmla="*/ 4783273 w 9517857"/>
              <a:gd name="connsiteY39" fmla="*/ 248463 h 918356"/>
              <a:gd name="connsiteX40" fmla="*/ 4836507 w 9517857"/>
              <a:gd name="connsiteY40" fmla="*/ 256788 h 918356"/>
              <a:gd name="connsiteX41" fmla="*/ 4892569 w 9517857"/>
              <a:gd name="connsiteY41" fmla="*/ 249933 h 918356"/>
              <a:gd name="connsiteX42" fmla="*/ 4896611 w 9517857"/>
              <a:gd name="connsiteY42" fmla="*/ 240448 h 918356"/>
              <a:gd name="connsiteX43" fmla="*/ 4917286 w 9517857"/>
              <a:gd name="connsiteY43" fmla="*/ 243659 h 918356"/>
              <a:gd name="connsiteX44" fmla="*/ 4981173 w 9517857"/>
              <a:gd name="connsiteY44" fmla="*/ 247103 h 918356"/>
              <a:gd name="connsiteX45" fmla="*/ 5060397 w 9517857"/>
              <a:gd name="connsiteY45" fmla="*/ 263688 h 918356"/>
              <a:gd name="connsiteX46" fmla="*/ 5252996 w 9517857"/>
              <a:gd name="connsiteY46" fmla="*/ 270655 h 918356"/>
              <a:gd name="connsiteX47" fmla="*/ 5358056 w 9517857"/>
              <a:gd name="connsiteY47" fmla="*/ 247248 h 918356"/>
              <a:gd name="connsiteX48" fmla="*/ 5426496 w 9517857"/>
              <a:gd name="connsiteY48" fmla="*/ 235142 h 918356"/>
              <a:gd name="connsiteX49" fmla="*/ 5497161 w 9517857"/>
              <a:gd name="connsiteY49" fmla="*/ 228808 h 918356"/>
              <a:gd name="connsiteX50" fmla="*/ 5826043 w 9517857"/>
              <a:gd name="connsiteY50" fmla="*/ 148073 h 918356"/>
              <a:gd name="connsiteX51" fmla="*/ 6007627 w 9517857"/>
              <a:gd name="connsiteY51" fmla="*/ 147126 h 918356"/>
              <a:gd name="connsiteX52" fmla="*/ 6194152 w 9517857"/>
              <a:gd name="connsiteY52" fmla="*/ 151772 h 918356"/>
              <a:gd name="connsiteX53" fmla="*/ 6281379 w 9517857"/>
              <a:gd name="connsiteY53" fmla="*/ 181626 h 918356"/>
              <a:gd name="connsiteX54" fmla="*/ 6489033 w 9517857"/>
              <a:gd name="connsiteY54" fmla="*/ 167648 h 918356"/>
              <a:gd name="connsiteX55" fmla="*/ 6544700 w 9517857"/>
              <a:gd name="connsiteY55" fmla="*/ 167161 h 918356"/>
              <a:gd name="connsiteX56" fmla="*/ 6648353 w 9517857"/>
              <a:gd name="connsiteY56" fmla="*/ 172250 h 918356"/>
              <a:gd name="connsiteX57" fmla="*/ 6736227 w 9517857"/>
              <a:gd name="connsiteY57" fmla="*/ 173216 h 918356"/>
              <a:gd name="connsiteX58" fmla="*/ 6977218 w 9517857"/>
              <a:gd name="connsiteY58" fmla="*/ 184289 h 918356"/>
              <a:gd name="connsiteX59" fmla="*/ 7065221 w 9517857"/>
              <a:gd name="connsiteY59" fmla="*/ 227531 h 918356"/>
              <a:gd name="connsiteX60" fmla="*/ 7358195 w 9517857"/>
              <a:gd name="connsiteY60" fmla="*/ 251740 h 918356"/>
              <a:gd name="connsiteX61" fmla="*/ 7565449 w 9517857"/>
              <a:gd name="connsiteY61" fmla="*/ 258950 h 918356"/>
              <a:gd name="connsiteX62" fmla="*/ 7599285 w 9517857"/>
              <a:gd name="connsiteY62" fmla="*/ 266021 h 918356"/>
              <a:gd name="connsiteX63" fmla="*/ 7644411 w 9517857"/>
              <a:gd name="connsiteY63" fmla="*/ 258986 h 918356"/>
              <a:gd name="connsiteX64" fmla="*/ 7965805 w 9517857"/>
              <a:gd name="connsiteY64" fmla="*/ 200355 h 918356"/>
              <a:gd name="connsiteX65" fmla="*/ 8147401 w 9517857"/>
              <a:gd name="connsiteY65" fmla="*/ 205617 h 918356"/>
              <a:gd name="connsiteX66" fmla="*/ 8256033 w 9517857"/>
              <a:gd name="connsiteY66" fmla="*/ 193713 h 918356"/>
              <a:gd name="connsiteX67" fmla="*/ 8614948 w 9517857"/>
              <a:gd name="connsiteY67" fmla="*/ 168247 h 918356"/>
              <a:gd name="connsiteX68" fmla="*/ 8715976 w 9517857"/>
              <a:gd name="connsiteY68" fmla="*/ 178374 h 918356"/>
              <a:gd name="connsiteX69" fmla="*/ 8778827 w 9517857"/>
              <a:gd name="connsiteY69" fmla="*/ 172936 h 918356"/>
              <a:gd name="connsiteX70" fmla="*/ 8855248 w 9517857"/>
              <a:gd name="connsiteY70" fmla="*/ 143149 h 918356"/>
              <a:gd name="connsiteX71" fmla="*/ 9010380 w 9517857"/>
              <a:gd name="connsiteY71" fmla="*/ 91891 h 918356"/>
              <a:gd name="connsiteX72" fmla="*/ 9110856 w 9517857"/>
              <a:gd name="connsiteY72" fmla="*/ 70997 h 918356"/>
              <a:gd name="connsiteX73" fmla="*/ 9268817 w 9517857"/>
              <a:gd name="connsiteY73" fmla="*/ 53082 h 918356"/>
              <a:gd name="connsiteX74" fmla="*/ 9316667 w 9517857"/>
              <a:gd name="connsiteY74" fmla="*/ 45047 h 918356"/>
              <a:gd name="connsiteX75" fmla="*/ 9428209 w 9517857"/>
              <a:gd name="connsiteY75" fmla="*/ 29923 h 918356"/>
              <a:gd name="connsiteX76" fmla="*/ 9488916 w 9517857"/>
              <a:gd name="connsiteY76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430770 w 9517857"/>
              <a:gd name="connsiteY35" fmla="*/ 342643 h 918356"/>
              <a:gd name="connsiteX36" fmla="*/ 4512664 w 9517857"/>
              <a:gd name="connsiteY36" fmla="*/ 319948 h 918356"/>
              <a:gd name="connsiteX37" fmla="*/ 4616423 w 9517857"/>
              <a:gd name="connsiteY37" fmla="*/ 290914 h 918356"/>
              <a:gd name="connsiteX38" fmla="*/ 4689163 w 9517857"/>
              <a:gd name="connsiteY38" fmla="*/ 272812 h 918356"/>
              <a:gd name="connsiteX39" fmla="*/ 4783273 w 9517857"/>
              <a:gd name="connsiteY39" fmla="*/ 248463 h 918356"/>
              <a:gd name="connsiteX40" fmla="*/ 4836507 w 9517857"/>
              <a:gd name="connsiteY40" fmla="*/ 256788 h 918356"/>
              <a:gd name="connsiteX41" fmla="*/ 4892569 w 9517857"/>
              <a:gd name="connsiteY41" fmla="*/ 249933 h 918356"/>
              <a:gd name="connsiteX42" fmla="*/ 4896611 w 9517857"/>
              <a:gd name="connsiteY42" fmla="*/ 240448 h 918356"/>
              <a:gd name="connsiteX43" fmla="*/ 4917286 w 9517857"/>
              <a:gd name="connsiteY43" fmla="*/ 243659 h 918356"/>
              <a:gd name="connsiteX44" fmla="*/ 4981173 w 9517857"/>
              <a:gd name="connsiteY44" fmla="*/ 247103 h 918356"/>
              <a:gd name="connsiteX45" fmla="*/ 5060397 w 9517857"/>
              <a:gd name="connsiteY45" fmla="*/ 263688 h 918356"/>
              <a:gd name="connsiteX46" fmla="*/ 5252996 w 9517857"/>
              <a:gd name="connsiteY46" fmla="*/ 270655 h 918356"/>
              <a:gd name="connsiteX47" fmla="*/ 5358056 w 9517857"/>
              <a:gd name="connsiteY47" fmla="*/ 247248 h 918356"/>
              <a:gd name="connsiteX48" fmla="*/ 5426496 w 9517857"/>
              <a:gd name="connsiteY48" fmla="*/ 235142 h 918356"/>
              <a:gd name="connsiteX49" fmla="*/ 5497161 w 9517857"/>
              <a:gd name="connsiteY49" fmla="*/ 228808 h 918356"/>
              <a:gd name="connsiteX50" fmla="*/ 5826043 w 9517857"/>
              <a:gd name="connsiteY50" fmla="*/ 148073 h 918356"/>
              <a:gd name="connsiteX51" fmla="*/ 6007627 w 9517857"/>
              <a:gd name="connsiteY51" fmla="*/ 147126 h 918356"/>
              <a:gd name="connsiteX52" fmla="*/ 6194152 w 9517857"/>
              <a:gd name="connsiteY52" fmla="*/ 151772 h 918356"/>
              <a:gd name="connsiteX53" fmla="*/ 6281379 w 9517857"/>
              <a:gd name="connsiteY53" fmla="*/ 181626 h 918356"/>
              <a:gd name="connsiteX54" fmla="*/ 6489033 w 9517857"/>
              <a:gd name="connsiteY54" fmla="*/ 167648 h 918356"/>
              <a:gd name="connsiteX55" fmla="*/ 6544700 w 9517857"/>
              <a:gd name="connsiteY55" fmla="*/ 167161 h 918356"/>
              <a:gd name="connsiteX56" fmla="*/ 6648353 w 9517857"/>
              <a:gd name="connsiteY56" fmla="*/ 172250 h 918356"/>
              <a:gd name="connsiteX57" fmla="*/ 6736227 w 9517857"/>
              <a:gd name="connsiteY57" fmla="*/ 173216 h 918356"/>
              <a:gd name="connsiteX58" fmla="*/ 6977218 w 9517857"/>
              <a:gd name="connsiteY58" fmla="*/ 184289 h 918356"/>
              <a:gd name="connsiteX59" fmla="*/ 7065221 w 9517857"/>
              <a:gd name="connsiteY59" fmla="*/ 227531 h 918356"/>
              <a:gd name="connsiteX60" fmla="*/ 7358195 w 9517857"/>
              <a:gd name="connsiteY60" fmla="*/ 251740 h 918356"/>
              <a:gd name="connsiteX61" fmla="*/ 7565449 w 9517857"/>
              <a:gd name="connsiteY61" fmla="*/ 258950 h 918356"/>
              <a:gd name="connsiteX62" fmla="*/ 7599285 w 9517857"/>
              <a:gd name="connsiteY62" fmla="*/ 266021 h 918356"/>
              <a:gd name="connsiteX63" fmla="*/ 7644411 w 9517857"/>
              <a:gd name="connsiteY63" fmla="*/ 258986 h 918356"/>
              <a:gd name="connsiteX64" fmla="*/ 7965805 w 9517857"/>
              <a:gd name="connsiteY64" fmla="*/ 200355 h 918356"/>
              <a:gd name="connsiteX65" fmla="*/ 8147401 w 9517857"/>
              <a:gd name="connsiteY65" fmla="*/ 205617 h 918356"/>
              <a:gd name="connsiteX66" fmla="*/ 8256033 w 9517857"/>
              <a:gd name="connsiteY66" fmla="*/ 193713 h 918356"/>
              <a:gd name="connsiteX67" fmla="*/ 8614948 w 9517857"/>
              <a:gd name="connsiteY67" fmla="*/ 168247 h 918356"/>
              <a:gd name="connsiteX68" fmla="*/ 8715976 w 9517857"/>
              <a:gd name="connsiteY68" fmla="*/ 178374 h 918356"/>
              <a:gd name="connsiteX69" fmla="*/ 8778827 w 9517857"/>
              <a:gd name="connsiteY69" fmla="*/ 172936 h 918356"/>
              <a:gd name="connsiteX70" fmla="*/ 8855248 w 9517857"/>
              <a:gd name="connsiteY70" fmla="*/ 143149 h 918356"/>
              <a:gd name="connsiteX71" fmla="*/ 9010380 w 9517857"/>
              <a:gd name="connsiteY71" fmla="*/ 91891 h 918356"/>
              <a:gd name="connsiteX72" fmla="*/ 9110856 w 9517857"/>
              <a:gd name="connsiteY72" fmla="*/ 70997 h 918356"/>
              <a:gd name="connsiteX73" fmla="*/ 9268817 w 9517857"/>
              <a:gd name="connsiteY73" fmla="*/ 53082 h 918356"/>
              <a:gd name="connsiteX74" fmla="*/ 9316667 w 9517857"/>
              <a:gd name="connsiteY74" fmla="*/ 45047 h 918356"/>
              <a:gd name="connsiteX75" fmla="*/ 9428209 w 9517857"/>
              <a:gd name="connsiteY75" fmla="*/ 29923 h 918356"/>
              <a:gd name="connsiteX76" fmla="*/ 9488916 w 9517857"/>
              <a:gd name="connsiteY76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512664 w 9517857"/>
              <a:gd name="connsiteY35" fmla="*/ 319948 h 918356"/>
              <a:gd name="connsiteX36" fmla="*/ 4616423 w 9517857"/>
              <a:gd name="connsiteY36" fmla="*/ 290914 h 918356"/>
              <a:gd name="connsiteX37" fmla="*/ 4689163 w 9517857"/>
              <a:gd name="connsiteY37" fmla="*/ 272812 h 918356"/>
              <a:gd name="connsiteX38" fmla="*/ 4783273 w 9517857"/>
              <a:gd name="connsiteY38" fmla="*/ 248463 h 918356"/>
              <a:gd name="connsiteX39" fmla="*/ 4836507 w 9517857"/>
              <a:gd name="connsiteY39" fmla="*/ 256788 h 918356"/>
              <a:gd name="connsiteX40" fmla="*/ 4892569 w 9517857"/>
              <a:gd name="connsiteY40" fmla="*/ 249933 h 918356"/>
              <a:gd name="connsiteX41" fmla="*/ 4896611 w 9517857"/>
              <a:gd name="connsiteY41" fmla="*/ 240448 h 918356"/>
              <a:gd name="connsiteX42" fmla="*/ 4917286 w 9517857"/>
              <a:gd name="connsiteY42" fmla="*/ 243659 h 918356"/>
              <a:gd name="connsiteX43" fmla="*/ 4981173 w 9517857"/>
              <a:gd name="connsiteY43" fmla="*/ 247103 h 918356"/>
              <a:gd name="connsiteX44" fmla="*/ 5060397 w 9517857"/>
              <a:gd name="connsiteY44" fmla="*/ 263688 h 918356"/>
              <a:gd name="connsiteX45" fmla="*/ 5252996 w 9517857"/>
              <a:gd name="connsiteY45" fmla="*/ 270655 h 918356"/>
              <a:gd name="connsiteX46" fmla="*/ 5358056 w 9517857"/>
              <a:gd name="connsiteY46" fmla="*/ 247248 h 918356"/>
              <a:gd name="connsiteX47" fmla="*/ 5426496 w 9517857"/>
              <a:gd name="connsiteY47" fmla="*/ 235142 h 918356"/>
              <a:gd name="connsiteX48" fmla="*/ 5497161 w 9517857"/>
              <a:gd name="connsiteY48" fmla="*/ 228808 h 918356"/>
              <a:gd name="connsiteX49" fmla="*/ 5826043 w 9517857"/>
              <a:gd name="connsiteY49" fmla="*/ 148073 h 918356"/>
              <a:gd name="connsiteX50" fmla="*/ 6007627 w 9517857"/>
              <a:gd name="connsiteY50" fmla="*/ 147126 h 918356"/>
              <a:gd name="connsiteX51" fmla="*/ 6194152 w 9517857"/>
              <a:gd name="connsiteY51" fmla="*/ 151772 h 918356"/>
              <a:gd name="connsiteX52" fmla="*/ 6281379 w 9517857"/>
              <a:gd name="connsiteY52" fmla="*/ 181626 h 918356"/>
              <a:gd name="connsiteX53" fmla="*/ 6489033 w 9517857"/>
              <a:gd name="connsiteY53" fmla="*/ 167648 h 918356"/>
              <a:gd name="connsiteX54" fmla="*/ 6544700 w 9517857"/>
              <a:gd name="connsiteY54" fmla="*/ 167161 h 918356"/>
              <a:gd name="connsiteX55" fmla="*/ 6648353 w 9517857"/>
              <a:gd name="connsiteY55" fmla="*/ 172250 h 918356"/>
              <a:gd name="connsiteX56" fmla="*/ 6736227 w 9517857"/>
              <a:gd name="connsiteY56" fmla="*/ 173216 h 918356"/>
              <a:gd name="connsiteX57" fmla="*/ 6977218 w 9517857"/>
              <a:gd name="connsiteY57" fmla="*/ 184289 h 918356"/>
              <a:gd name="connsiteX58" fmla="*/ 7065221 w 9517857"/>
              <a:gd name="connsiteY58" fmla="*/ 227531 h 918356"/>
              <a:gd name="connsiteX59" fmla="*/ 7358195 w 9517857"/>
              <a:gd name="connsiteY59" fmla="*/ 251740 h 918356"/>
              <a:gd name="connsiteX60" fmla="*/ 7565449 w 9517857"/>
              <a:gd name="connsiteY60" fmla="*/ 258950 h 918356"/>
              <a:gd name="connsiteX61" fmla="*/ 7599285 w 9517857"/>
              <a:gd name="connsiteY61" fmla="*/ 266021 h 918356"/>
              <a:gd name="connsiteX62" fmla="*/ 7644411 w 9517857"/>
              <a:gd name="connsiteY62" fmla="*/ 258986 h 918356"/>
              <a:gd name="connsiteX63" fmla="*/ 7965805 w 9517857"/>
              <a:gd name="connsiteY63" fmla="*/ 200355 h 918356"/>
              <a:gd name="connsiteX64" fmla="*/ 8147401 w 9517857"/>
              <a:gd name="connsiteY64" fmla="*/ 205617 h 918356"/>
              <a:gd name="connsiteX65" fmla="*/ 8256033 w 9517857"/>
              <a:gd name="connsiteY65" fmla="*/ 193713 h 918356"/>
              <a:gd name="connsiteX66" fmla="*/ 8614948 w 9517857"/>
              <a:gd name="connsiteY66" fmla="*/ 168247 h 918356"/>
              <a:gd name="connsiteX67" fmla="*/ 8715976 w 9517857"/>
              <a:gd name="connsiteY67" fmla="*/ 178374 h 918356"/>
              <a:gd name="connsiteX68" fmla="*/ 8778827 w 9517857"/>
              <a:gd name="connsiteY68" fmla="*/ 172936 h 918356"/>
              <a:gd name="connsiteX69" fmla="*/ 8855248 w 9517857"/>
              <a:gd name="connsiteY69" fmla="*/ 143149 h 918356"/>
              <a:gd name="connsiteX70" fmla="*/ 9010380 w 9517857"/>
              <a:gd name="connsiteY70" fmla="*/ 91891 h 918356"/>
              <a:gd name="connsiteX71" fmla="*/ 9110856 w 9517857"/>
              <a:gd name="connsiteY71" fmla="*/ 70997 h 918356"/>
              <a:gd name="connsiteX72" fmla="*/ 9268817 w 9517857"/>
              <a:gd name="connsiteY72" fmla="*/ 53082 h 918356"/>
              <a:gd name="connsiteX73" fmla="*/ 9316667 w 9517857"/>
              <a:gd name="connsiteY73" fmla="*/ 45047 h 918356"/>
              <a:gd name="connsiteX74" fmla="*/ 9428209 w 9517857"/>
              <a:gd name="connsiteY74" fmla="*/ 29923 h 918356"/>
              <a:gd name="connsiteX75" fmla="*/ 9488916 w 9517857"/>
              <a:gd name="connsiteY75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512664 w 9517857"/>
              <a:gd name="connsiteY35" fmla="*/ 319948 h 918356"/>
              <a:gd name="connsiteX36" fmla="*/ 4616423 w 9517857"/>
              <a:gd name="connsiteY36" fmla="*/ 290914 h 918356"/>
              <a:gd name="connsiteX37" fmla="*/ 4689163 w 9517857"/>
              <a:gd name="connsiteY37" fmla="*/ 272812 h 918356"/>
              <a:gd name="connsiteX38" fmla="*/ 4783273 w 9517857"/>
              <a:gd name="connsiteY38" fmla="*/ 248463 h 918356"/>
              <a:gd name="connsiteX39" fmla="*/ 4836507 w 9517857"/>
              <a:gd name="connsiteY39" fmla="*/ 256788 h 918356"/>
              <a:gd name="connsiteX40" fmla="*/ 4892569 w 9517857"/>
              <a:gd name="connsiteY40" fmla="*/ 249933 h 918356"/>
              <a:gd name="connsiteX41" fmla="*/ 4896611 w 9517857"/>
              <a:gd name="connsiteY41" fmla="*/ 240448 h 918356"/>
              <a:gd name="connsiteX42" fmla="*/ 4917286 w 9517857"/>
              <a:gd name="connsiteY42" fmla="*/ 243659 h 918356"/>
              <a:gd name="connsiteX43" fmla="*/ 4981173 w 9517857"/>
              <a:gd name="connsiteY43" fmla="*/ 247103 h 918356"/>
              <a:gd name="connsiteX44" fmla="*/ 5060397 w 9517857"/>
              <a:gd name="connsiteY44" fmla="*/ 263688 h 918356"/>
              <a:gd name="connsiteX45" fmla="*/ 5252996 w 9517857"/>
              <a:gd name="connsiteY45" fmla="*/ 270655 h 918356"/>
              <a:gd name="connsiteX46" fmla="*/ 5358056 w 9517857"/>
              <a:gd name="connsiteY46" fmla="*/ 247248 h 918356"/>
              <a:gd name="connsiteX47" fmla="*/ 5426496 w 9517857"/>
              <a:gd name="connsiteY47" fmla="*/ 235142 h 918356"/>
              <a:gd name="connsiteX48" fmla="*/ 5497161 w 9517857"/>
              <a:gd name="connsiteY48" fmla="*/ 228808 h 918356"/>
              <a:gd name="connsiteX49" fmla="*/ 5826043 w 9517857"/>
              <a:gd name="connsiteY49" fmla="*/ 148073 h 918356"/>
              <a:gd name="connsiteX50" fmla="*/ 6007627 w 9517857"/>
              <a:gd name="connsiteY50" fmla="*/ 147126 h 918356"/>
              <a:gd name="connsiteX51" fmla="*/ 6194152 w 9517857"/>
              <a:gd name="connsiteY51" fmla="*/ 151772 h 918356"/>
              <a:gd name="connsiteX52" fmla="*/ 6281379 w 9517857"/>
              <a:gd name="connsiteY52" fmla="*/ 181626 h 918356"/>
              <a:gd name="connsiteX53" fmla="*/ 6489033 w 9517857"/>
              <a:gd name="connsiteY53" fmla="*/ 167648 h 918356"/>
              <a:gd name="connsiteX54" fmla="*/ 6544700 w 9517857"/>
              <a:gd name="connsiteY54" fmla="*/ 167161 h 918356"/>
              <a:gd name="connsiteX55" fmla="*/ 6648353 w 9517857"/>
              <a:gd name="connsiteY55" fmla="*/ 172250 h 918356"/>
              <a:gd name="connsiteX56" fmla="*/ 6736227 w 9517857"/>
              <a:gd name="connsiteY56" fmla="*/ 173216 h 918356"/>
              <a:gd name="connsiteX57" fmla="*/ 6977218 w 9517857"/>
              <a:gd name="connsiteY57" fmla="*/ 184289 h 918356"/>
              <a:gd name="connsiteX58" fmla="*/ 7065221 w 9517857"/>
              <a:gd name="connsiteY58" fmla="*/ 227531 h 918356"/>
              <a:gd name="connsiteX59" fmla="*/ 7358195 w 9517857"/>
              <a:gd name="connsiteY59" fmla="*/ 251740 h 918356"/>
              <a:gd name="connsiteX60" fmla="*/ 7565449 w 9517857"/>
              <a:gd name="connsiteY60" fmla="*/ 258950 h 918356"/>
              <a:gd name="connsiteX61" fmla="*/ 7599285 w 9517857"/>
              <a:gd name="connsiteY61" fmla="*/ 266021 h 918356"/>
              <a:gd name="connsiteX62" fmla="*/ 7644411 w 9517857"/>
              <a:gd name="connsiteY62" fmla="*/ 258986 h 918356"/>
              <a:gd name="connsiteX63" fmla="*/ 7965805 w 9517857"/>
              <a:gd name="connsiteY63" fmla="*/ 200355 h 918356"/>
              <a:gd name="connsiteX64" fmla="*/ 8147401 w 9517857"/>
              <a:gd name="connsiteY64" fmla="*/ 205617 h 918356"/>
              <a:gd name="connsiteX65" fmla="*/ 8256033 w 9517857"/>
              <a:gd name="connsiteY65" fmla="*/ 193713 h 918356"/>
              <a:gd name="connsiteX66" fmla="*/ 8614948 w 9517857"/>
              <a:gd name="connsiteY66" fmla="*/ 168247 h 918356"/>
              <a:gd name="connsiteX67" fmla="*/ 8715976 w 9517857"/>
              <a:gd name="connsiteY67" fmla="*/ 178374 h 918356"/>
              <a:gd name="connsiteX68" fmla="*/ 8778827 w 9517857"/>
              <a:gd name="connsiteY68" fmla="*/ 172936 h 918356"/>
              <a:gd name="connsiteX69" fmla="*/ 8855248 w 9517857"/>
              <a:gd name="connsiteY69" fmla="*/ 143149 h 918356"/>
              <a:gd name="connsiteX70" fmla="*/ 9010380 w 9517857"/>
              <a:gd name="connsiteY70" fmla="*/ 91891 h 918356"/>
              <a:gd name="connsiteX71" fmla="*/ 9110856 w 9517857"/>
              <a:gd name="connsiteY71" fmla="*/ 70997 h 918356"/>
              <a:gd name="connsiteX72" fmla="*/ 9268817 w 9517857"/>
              <a:gd name="connsiteY72" fmla="*/ 53082 h 918356"/>
              <a:gd name="connsiteX73" fmla="*/ 9316667 w 9517857"/>
              <a:gd name="connsiteY73" fmla="*/ 45047 h 918356"/>
              <a:gd name="connsiteX74" fmla="*/ 9428209 w 9517857"/>
              <a:gd name="connsiteY74" fmla="*/ 29923 h 918356"/>
              <a:gd name="connsiteX75" fmla="*/ 9488916 w 9517857"/>
              <a:gd name="connsiteY75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512664 w 9517857"/>
              <a:gd name="connsiteY35" fmla="*/ 319948 h 918356"/>
              <a:gd name="connsiteX36" fmla="*/ 4616423 w 9517857"/>
              <a:gd name="connsiteY36" fmla="*/ 290914 h 918356"/>
              <a:gd name="connsiteX37" fmla="*/ 4689163 w 9517857"/>
              <a:gd name="connsiteY37" fmla="*/ 272812 h 918356"/>
              <a:gd name="connsiteX38" fmla="*/ 4783273 w 9517857"/>
              <a:gd name="connsiteY38" fmla="*/ 248463 h 918356"/>
              <a:gd name="connsiteX39" fmla="*/ 4892569 w 9517857"/>
              <a:gd name="connsiteY39" fmla="*/ 249933 h 918356"/>
              <a:gd name="connsiteX40" fmla="*/ 4896611 w 9517857"/>
              <a:gd name="connsiteY40" fmla="*/ 240448 h 918356"/>
              <a:gd name="connsiteX41" fmla="*/ 4917286 w 9517857"/>
              <a:gd name="connsiteY41" fmla="*/ 243659 h 918356"/>
              <a:gd name="connsiteX42" fmla="*/ 4981173 w 9517857"/>
              <a:gd name="connsiteY42" fmla="*/ 247103 h 918356"/>
              <a:gd name="connsiteX43" fmla="*/ 5060397 w 9517857"/>
              <a:gd name="connsiteY43" fmla="*/ 263688 h 918356"/>
              <a:gd name="connsiteX44" fmla="*/ 5252996 w 9517857"/>
              <a:gd name="connsiteY44" fmla="*/ 270655 h 918356"/>
              <a:gd name="connsiteX45" fmla="*/ 5358056 w 9517857"/>
              <a:gd name="connsiteY45" fmla="*/ 247248 h 918356"/>
              <a:gd name="connsiteX46" fmla="*/ 5426496 w 9517857"/>
              <a:gd name="connsiteY46" fmla="*/ 235142 h 918356"/>
              <a:gd name="connsiteX47" fmla="*/ 5497161 w 9517857"/>
              <a:gd name="connsiteY47" fmla="*/ 228808 h 918356"/>
              <a:gd name="connsiteX48" fmla="*/ 5826043 w 9517857"/>
              <a:gd name="connsiteY48" fmla="*/ 148073 h 918356"/>
              <a:gd name="connsiteX49" fmla="*/ 6007627 w 9517857"/>
              <a:gd name="connsiteY49" fmla="*/ 147126 h 918356"/>
              <a:gd name="connsiteX50" fmla="*/ 6194152 w 9517857"/>
              <a:gd name="connsiteY50" fmla="*/ 151772 h 918356"/>
              <a:gd name="connsiteX51" fmla="*/ 6281379 w 9517857"/>
              <a:gd name="connsiteY51" fmla="*/ 181626 h 918356"/>
              <a:gd name="connsiteX52" fmla="*/ 6489033 w 9517857"/>
              <a:gd name="connsiteY52" fmla="*/ 167648 h 918356"/>
              <a:gd name="connsiteX53" fmla="*/ 6544700 w 9517857"/>
              <a:gd name="connsiteY53" fmla="*/ 167161 h 918356"/>
              <a:gd name="connsiteX54" fmla="*/ 6648353 w 9517857"/>
              <a:gd name="connsiteY54" fmla="*/ 172250 h 918356"/>
              <a:gd name="connsiteX55" fmla="*/ 6736227 w 9517857"/>
              <a:gd name="connsiteY55" fmla="*/ 173216 h 918356"/>
              <a:gd name="connsiteX56" fmla="*/ 6977218 w 9517857"/>
              <a:gd name="connsiteY56" fmla="*/ 184289 h 918356"/>
              <a:gd name="connsiteX57" fmla="*/ 7065221 w 9517857"/>
              <a:gd name="connsiteY57" fmla="*/ 227531 h 918356"/>
              <a:gd name="connsiteX58" fmla="*/ 7358195 w 9517857"/>
              <a:gd name="connsiteY58" fmla="*/ 251740 h 918356"/>
              <a:gd name="connsiteX59" fmla="*/ 7565449 w 9517857"/>
              <a:gd name="connsiteY59" fmla="*/ 258950 h 918356"/>
              <a:gd name="connsiteX60" fmla="*/ 7599285 w 9517857"/>
              <a:gd name="connsiteY60" fmla="*/ 266021 h 918356"/>
              <a:gd name="connsiteX61" fmla="*/ 7644411 w 9517857"/>
              <a:gd name="connsiteY61" fmla="*/ 258986 h 918356"/>
              <a:gd name="connsiteX62" fmla="*/ 7965805 w 9517857"/>
              <a:gd name="connsiteY62" fmla="*/ 200355 h 918356"/>
              <a:gd name="connsiteX63" fmla="*/ 8147401 w 9517857"/>
              <a:gd name="connsiteY63" fmla="*/ 205617 h 918356"/>
              <a:gd name="connsiteX64" fmla="*/ 8256033 w 9517857"/>
              <a:gd name="connsiteY64" fmla="*/ 193713 h 918356"/>
              <a:gd name="connsiteX65" fmla="*/ 8614948 w 9517857"/>
              <a:gd name="connsiteY65" fmla="*/ 168247 h 918356"/>
              <a:gd name="connsiteX66" fmla="*/ 8715976 w 9517857"/>
              <a:gd name="connsiteY66" fmla="*/ 178374 h 918356"/>
              <a:gd name="connsiteX67" fmla="*/ 8778827 w 9517857"/>
              <a:gd name="connsiteY67" fmla="*/ 172936 h 918356"/>
              <a:gd name="connsiteX68" fmla="*/ 8855248 w 9517857"/>
              <a:gd name="connsiteY68" fmla="*/ 143149 h 918356"/>
              <a:gd name="connsiteX69" fmla="*/ 9010380 w 9517857"/>
              <a:gd name="connsiteY69" fmla="*/ 91891 h 918356"/>
              <a:gd name="connsiteX70" fmla="*/ 9110856 w 9517857"/>
              <a:gd name="connsiteY70" fmla="*/ 70997 h 918356"/>
              <a:gd name="connsiteX71" fmla="*/ 9268817 w 9517857"/>
              <a:gd name="connsiteY71" fmla="*/ 53082 h 918356"/>
              <a:gd name="connsiteX72" fmla="*/ 9316667 w 9517857"/>
              <a:gd name="connsiteY72" fmla="*/ 45047 h 918356"/>
              <a:gd name="connsiteX73" fmla="*/ 9428209 w 9517857"/>
              <a:gd name="connsiteY73" fmla="*/ 29923 h 918356"/>
              <a:gd name="connsiteX74" fmla="*/ 9488916 w 9517857"/>
              <a:gd name="connsiteY74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512664 w 9517857"/>
              <a:gd name="connsiteY35" fmla="*/ 319948 h 918356"/>
              <a:gd name="connsiteX36" fmla="*/ 4616423 w 9517857"/>
              <a:gd name="connsiteY36" fmla="*/ 290914 h 918356"/>
              <a:gd name="connsiteX37" fmla="*/ 4689163 w 9517857"/>
              <a:gd name="connsiteY37" fmla="*/ 272812 h 918356"/>
              <a:gd name="connsiteX38" fmla="*/ 4783273 w 9517857"/>
              <a:gd name="connsiteY38" fmla="*/ 248463 h 918356"/>
              <a:gd name="connsiteX39" fmla="*/ 4892569 w 9517857"/>
              <a:gd name="connsiteY39" fmla="*/ 249933 h 918356"/>
              <a:gd name="connsiteX40" fmla="*/ 4917286 w 9517857"/>
              <a:gd name="connsiteY40" fmla="*/ 243659 h 918356"/>
              <a:gd name="connsiteX41" fmla="*/ 4981173 w 9517857"/>
              <a:gd name="connsiteY41" fmla="*/ 247103 h 918356"/>
              <a:gd name="connsiteX42" fmla="*/ 5060397 w 9517857"/>
              <a:gd name="connsiteY42" fmla="*/ 263688 h 918356"/>
              <a:gd name="connsiteX43" fmla="*/ 5252996 w 9517857"/>
              <a:gd name="connsiteY43" fmla="*/ 270655 h 918356"/>
              <a:gd name="connsiteX44" fmla="*/ 5358056 w 9517857"/>
              <a:gd name="connsiteY44" fmla="*/ 247248 h 918356"/>
              <a:gd name="connsiteX45" fmla="*/ 5426496 w 9517857"/>
              <a:gd name="connsiteY45" fmla="*/ 235142 h 918356"/>
              <a:gd name="connsiteX46" fmla="*/ 5497161 w 9517857"/>
              <a:gd name="connsiteY46" fmla="*/ 228808 h 918356"/>
              <a:gd name="connsiteX47" fmla="*/ 5826043 w 9517857"/>
              <a:gd name="connsiteY47" fmla="*/ 148073 h 918356"/>
              <a:gd name="connsiteX48" fmla="*/ 6007627 w 9517857"/>
              <a:gd name="connsiteY48" fmla="*/ 147126 h 918356"/>
              <a:gd name="connsiteX49" fmla="*/ 6194152 w 9517857"/>
              <a:gd name="connsiteY49" fmla="*/ 151772 h 918356"/>
              <a:gd name="connsiteX50" fmla="*/ 6281379 w 9517857"/>
              <a:gd name="connsiteY50" fmla="*/ 181626 h 918356"/>
              <a:gd name="connsiteX51" fmla="*/ 6489033 w 9517857"/>
              <a:gd name="connsiteY51" fmla="*/ 167648 h 918356"/>
              <a:gd name="connsiteX52" fmla="*/ 6544700 w 9517857"/>
              <a:gd name="connsiteY52" fmla="*/ 167161 h 918356"/>
              <a:gd name="connsiteX53" fmla="*/ 6648353 w 9517857"/>
              <a:gd name="connsiteY53" fmla="*/ 172250 h 918356"/>
              <a:gd name="connsiteX54" fmla="*/ 6736227 w 9517857"/>
              <a:gd name="connsiteY54" fmla="*/ 173216 h 918356"/>
              <a:gd name="connsiteX55" fmla="*/ 6977218 w 9517857"/>
              <a:gd name="connsiteY55" fmla="*/ 184289 h 918356"/>
              <a:gd name="connsiteX56" fmla="*/ 7065221 w 9517857"/>
              <a:gd name="connsiteY56" fmla="*/ 227531 h 918356"/>
              <a:gd name="connsiteX57" fmla="*/ 7358195 w 9517857"/>
              <a:gd name="connsiteY57" fmla="*/ 251740 h 918356"/>
              <a:gd name="connsiteX58" fmla="*/ 7565449 w 9517857"/>
              <a:gd name="connsiteY58" fmla="*/ 258950 h 918356"/>
              <a:gd name="connsiteX59" fmla="*/ 7599285 w 9517857"/>
              <a:gd name="connsiteY59" fmla="*/ 266021 h 918356"/>
              <a:gd name="connsiteX60" fmla="*/ 7644411 w 9517857"/>
              <a:gd name="connsiteY60" fmla="*/ 258986 h 918356"/>
              <a:gd name="connsiteX61" fmla="*/ 7965805 w 9517857"/>
              <a:gd name="connsiteY61" fmla="*/ 200355 h 918356"/>
              <a:gd name="connsiteX62" fmla="*/ 8147401 w 9517857"/>
              <a:gd name="connsiteY62" fmla="*/ 205617 h 918356"/>
              <a:gd name="connsiteX63" fmla="*/ 8256033 w 9517857"/>
              <a:gd name="connsiteY63" fmla="*/ 193713 h 918356"/>
              <a:gd name="connsiteX64" fmla="*/ 8614948 w 9517857"/>
              <a:gd name="connsiteY64" fmla="*/ 168247 h 918356"/>
              <a:gd name="connsiteX65" fmla="*/ 8715976 w 9517857"/>
              <a:gd name="connsiteY65" fmla="*/ 178374 h 918356"/>
              <a:gd name="connsiteX66" fmla="*/ 8778827 w 9517857"/>
              <a:gd name="connsiteY66" fmla="*/ 172936 h 918356"/>
              <a:gd name="connsiteX67" fmla="*/ 8855248 w 9517857"/>
              <a:gd name="connsiteY67" fmla="*/ 143149 h 918356"/>
              <a:gd name="connsiteX68" fmla="*/ 9010380 w 9517857"/>
              <a:gd name="connsiteY68" fmla="*/ 91891 h 918356"/>
              <a:gd name="connsiteX69" fmla="*/ 9110856 w 9517857"/>
              <a:gd name="connsiteY69" fmla="*/ 70997 h 918356"/>
              <a:gd name="connsiteX70" fmla="*/ 9268817 w 9517857"/>
              <a:gd name="connsiteY70" fmla="*/ 53082 h 918356"/>
              <a:gd name="connsiteX71" fmla="*/ 9316667 w 9517857"/>
              <a:gd name="connsiteY71" fmla="*/ 45047 h 918356"/>
              <a:gd name="connsiteX72" fmla="*/ 9428209 w 9517857"/>
              <a:gd name="connsiteY72" fmla="*/ 29923 h 918356"/>
              <a:gd name="connsiteX73" fmla="*/ 9488916 w 9517857"/>
              <a:gd name="connsiteY7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512664 w 9517857"/>
              <a:gd name="connsiteY35" fmla="*/ 319948 h 918356"/>
              <a:gd name="connsiteX36" fmla="*/ 4616423 w 9517857"/>
              <a:gd name="connsiteY36" fmla="*/ 290914 h 918356"/>
              <a:gd name="connsiteX37" fmla="*/ 4689163 w 9517857"/>
              <a:gd name="connsiteY37" fmla="*/ 272812 h 918356"/>
              <a:gd name="connsiteX38" fmla="*/ 4783273 w 9517857"/>
              <a:gd name="connsiteY38" fmla="*/ 248463 h 918356"/>
              <a:gd name="connsiteX39" fmla="*/ 4917286 w 9517857"/>
              <a:gd name="connsiteY39" fmla="*/ 243659 h 918356"/>
              <a:gd name="connsiteX40" fmla="*/ 4981173 w 9517857"/>
              <a:gd name="connsiteY40" fmla="*/ 247103 h 918356"/>
              <a:gd name="connsiteX41" fmla="*/ 5060397 w 9517857"/>
              <a:gd name="connsiteY41" fmla="*/ 263688 h 918356"/>
              <a:gd name="connsiteX42" fmla="*/ 5252996 w 9517857"/>
              <a:gd name="connsiteY42" fmla="*/ 270655 h 918356"/>
              <a:gd name="connsiteX43" fmla="*/ 5358056 w 9517857"/>
              <a:gd name="connsiteY43" fmla="*/ 247248 h 918356"/>
              <a:gd name="connsiteX44" fmla="*/ 5426496 w 9517857"/>
              <a:gd name="connsiteY44" fmla="*/ 235142 h 918356"/>
              <a:gd name="connsiteX45" fmla="*/ 5497161 w 9517857"/>
              <a:gd name="connsiteY45" fmla="*/ 228808 h 918356"/>
              <a:gd name="connsiteX46" fmla="*/ 5826043 w 9517857"/>
              <a:gd name="connsiteY46" fmla="*/ 148073 h 918356"/>
              <a:gd name="connsiteX47" fmla="*/ 6007627 w 9517857"/>
              <a:gd name="connsiteY47" fmla="*/ 147126 h 918356"/>
              <a:gd name="connsiteX48" fmla="*/ 6194152 w 9517857"/>
              <a:gd name="connsiteY48" fmla="*/ 151772 h 918356"/>
              <a:gd name="connsiteX49" fmla="*/ 6281379 w 9517857"/>
              <a:gd name="connsiteY49" fmla="*/ 181626 h 918356"/>
              <a:gd name="connsiteX50" fmla="*/ 6489033 w 9517857"/>
              <a:gd name="connsiteY50" fmla="*/ 167648 h 918356"/>
              <a:gd name="connsiteX51" fmla="*/ 6544700 w 9517857"/>
              <a:gd name="connsiteY51" fmla="*/ 167161 h 918356"/>
              <a:gd name="connsiteX52" fmla="*/ 6648353 w 9517857"/>
              <a:gd name="connsiteY52" fmla="*/ 172250 h 918356"/>
              <a:gd name="connsiteX53" fmla="*/ 6736227 w 9517857"/>
              <a:gd name="connsiteY53" fmla="*/ 173216 h 918356"/>
              <a:gd name="connsiteX54" fmla="*/ 6977218 w 9517857"/>
              <a:gd name="connsiteY54" fmla="*/ 184289 h 918356"/>
              <a:gd name="connsiteX55" fmla="*/ 7065221 w 9517857"/>
              <a:gd name="connsiteY55" fmla="*/ 227531 h 918356"/>
              <a:gd name="connsiteX56" fmla="*/ 7358195 w 9517857"/>
              <a:gd name="connsiteY56" fmla="*/ 251740 h 918356"/>
              <a:gd name="connsiteX57" fmla="*/ 7565449 w 9517857"/>
              <a:gd name="connsiteY57" fmla="*/ 258950 h 918356"/>
              <a:gd name="connsiteX58" fmla="*/ 7599285 w 9517857"/>
              <a:gd name="connsiteY58" fmla="*/ 266021 h 918356"/>
              <a:gd name="connsiteX59" fmla="*/ 7644411 w 9517857"/>
              <a:gd name="connsiteY59" fmla="*/ 258986 h 918356"/>
              <a:gd name="connsiteX60" fmla="*/ 7965805 w 9517857"/>
              <a:gd name="connsiteY60" fmla="*/ 200355 h 918356"/>
              <a:gd name="connsiteX61" fmla="*/ 8147401 w 9517857"/>
              <a:gd name="connsiteY61" fmla="*/ 205617 h 918356"/>
              <a:gd name="connsiteX62" fmla="*/ 8256033 w 9517857"/>
              <a:gd name="connsiteY62" fmla="*/ 193713 h 918356"/>
              <a:gd name="connsiteX63" fmla="*/ 8614948 w 9517857"/>
              <a:gd name="connsiteY63" fmla="*/ 168247 h 918356"/>
              <a:gd name="connsiteX64" fmla="*/ 8715976 w 9517857"/>
              <a:gd name="connsiteY64" fmla="*/ 178374 h 918356"/>
              <a:gd name="connsiteX65" fmla="*/ 8778827 w 9517857"/>
              <a:gd name="connsiteY65" fmla="*/ 172936 h 918356"/>
              <a:gd name="connsiteX66" fmla="*/ 8855248 w 9517857"/>
              <a:gd name="connsiteY66" fmla="*/ 143149 h 918356"/>
              <a:gd name="connsiteX67" fmla="*/ 9010380 w 9517857"/>
              <a:gd name="connsiteY67" fmla="*/ 91891 h 918356"/>
              <a:gd name="connsiteX68" fmla="*/ 9110856 w 9517857"/>
              <a:gd name="connsiteY68" fmla="*/ 70997 h 918356"/>
              <a:gd name="connsiteX69" fmla="*/ 9268817 w 9517857"/>
              <a:gd name="connsiteY69" fmla="*/ 53082 h 918356"/>
              <a:gd name="connsiteX70" fmla="*/ 9316667 w 9517857"/>
              <a:gd name="connsiteY70" fmla="*/ 45047 h 918356"/>
              <a:gd name="connsiteX71" fmla="*/ 9428209 w 9517857"/>
              <a:gd name="connsiteY71" fmla="*/ 29923 h 918356"/>
              <a:gd name="connsiteX72" fmla="*/ 9488916 w 9517857"/>
              <a:gd name="connsiteY7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274069 w 9517857"/>
              <a:gd name="connsiteY28" fmla="*/ 451605 h 918356"/>
              <a:gd name="connsiteX29" fmla="*/ 3349632 w 9517857"/>
              <a:gd name="connsiteY29" fmla="*/ 432583 h 918356"/>
              <a:gd name="connsiteX30" fmla="*/ 3479593 w 9517857"/>
              <a:gd name="connsiteY30" fmla="*/ 390437 h 918356"/>
              <a:gd name="connsiteX31" fmla="*/ 3651428 w 9517857"/>
              <a:gd name="connsiteY31" fmla="*/ 361807 h 918356"/>
              <a:gd name="connsiteX32" fmla="*/ 3844133 w 9517857"/>
              <a:gd name="connsiteY32" fmla="*/ 360648 h 918356"/>
              <a:gd name="connsiteX33" fmla="*/ 3933803 w 9517857"/>
              <a:gd name="connsiteY33" fmla="*/ 357315 h 918356"/>
              <a:gd name="connsiteX34" fmla="*/ 4266740 w 9517857"/>
              <a:gd name="connsiteY34" fmla="*/ 361454 h 918356"/>
              <a:gd name="connsiteX35" fmla="*/ 4512664 w 9517857"/>
              <a:gd name="connsiteY35" fmla="*/ 319948 h 918356"/>
              <a:gd name="connsiteX36" fmla="*/ 4616423 w 9517857"/>
              <a:gd name="connsiteY36" fmla="*/ 290914 h 918356"/>
              <a:gd name="connsiteX37" fmla="*/ 4689163 w 9517857"/>
              <a:gd name="connsiteY37" fmla="*/ 272812 h 918356"/>
              <a:gd name="connsiteX38" fmla="*/ 4783273 w 9517857"/>
              <a:gd name="connsiteY38" fmla="*/ 248463 h 918356"/>
              <a:gd name="connsiteX39" fmla="*/ 4908371 w 9517857"/>
              <a:gd name="connsiteY39" fmla="*/ 243659 h 918356"/>
              <a:gd name="connsiteX40" fmla="*/ 4981173 w 9517857"/>
              <a:gd name="connsiteY40" fmla="*/ 247103 h 918356"/>
              <a:gd name="connsiteX41" fmla="*/ 5060397 w 9517857"/>
              <a:gd name="connsiteY41" fmla="*/ 263688 h 918356"/>
              <a:gd name="connsiteX42" fmla="*/ 5252996 w 9517857"/>
              <a:gd name="connsiteY42" fmla="*/ 270655 h 918356"/>
              <a:gd name="connsiteX43" fmla="*/ 5358056 w 9517857"/>
              <a:gd name="connsiteY43" fmla="*/ 247248 h 918356"/>
              <a:gd name="connsiteX44" fmla="*/ 5426496 w 9517857"/>
              <a:gd name="connsiteY44" fmla="*/ 235142 h 918356"/>
              <a:gd name="connsiteX45" fmla="*/ 5497161 w 9517857"/>
              <a:gd name="connsiteY45" fmla="*/ 228808 h 918356"/>
              <a:gd name="connsiteX46" fmla="*/ 5826043 w 9517857"/>
              <a:gd name="connsiteY46" fmla="*/ 148073 h 918356"/>
              <a:gd name="connsiteX47" fmla="*/ 6007627 w 9517857"/>
              <a:gd name="connsiteY47" fmla="*/ 147126 h 918356"/>
              <a:gd name="connsiteX48" fmla="*/ 6194152 w 9517857"/>
              <a:gd name="connsiteY48" fmla="*/ 151772 h 918356"/>
              <a:gd name="connsiteX49" fmla="*/ 6281379 w 9517857"/>
              <a:gd name="connsiteY49" fmla="*/ 181626 h 918356"/>
              <a:gd name="connsiteX50" fmla="*/ 6489033 w 9517857"/>
              <a:gd name="connsiteY50" fmla="*/ 167648 h 918356"/>
              <a:gd name="connsiteX51" fmla="*/ 6544700 w 9517857"/>
              <a:gd name="connsiteY51" fmla="*/ 167161 h 918356"/>
              <a:gd name="connsiteX52" fmla="*/ 6648353 w 9517857"/>
              <a:gd name="connsiteY52" fmla="*/ 172250 h 918356"/>
              <a:gd name="connsiteX53" fmla="*/ 6736227 w 9517857"/>
              <a:gd name="connsiteY53" fmla="*/ 173216 h 918356"/>
              <a:gd name="connsiteX54" fmla="*/ 6977218 w 9517857"/>
              <a:gd name="connsiteY54" fmla="*/ 184289 h 918356"/>
              <a:gd name="connsiteX55" fmla="*/ 7065221 w 9517857"/>
              <a:gd name="connsiteY55" fmla="*/ 227531 h 918356"/>
              <a:gd name="connsiteX56" fmla="*/ 7358195 w 9517857"/>
              <a:gd name="connsiteY56" fmla="*/ 251740 h 918356"/>
              <a:gd name="connsiteX57" fmla="*/ 7565449 w 9517857"/>
              <a:gd name="connsiteY57" fmla="*/ 258950 h 918356"/>
              <a:gd name="connsiteX58" fmla="*/ 7599285 w 9517857"/>
              <a:gd name="connsiteY58" fmla="*/ 266021 h 918356"/>
              <a:gd name="connsiteX59" fmla="*/ 7644411 w 9517857"/>
              <a:gd name="connsiteY59" fmla="*/ 258986 h 918356"/>
              <a:gd name="connsiteX60" fmla="*/ 7965805 w 9517857"/>
              <a:gd name="connsiteY60" fmla="*/ 200355 h 918356"/>
              <a:gd name="connsiteX61" fmla="*/ 8147401 w 9517857"/>
              <a:gd name="connsiteY61" fmla="*/ 205617 h 918356"/>
              <a:gd name="connsiteX62" fmla="*/ 8256033 w 9517857"/>
              <a:gd name="connsiteY62" fmla="*/ 193713 h 918356"/>
              <a:gd name="connsiteX63" fmla="*/ 8614948 w 9517857"/>
              <a:gd name="connsiteY63" fmla="*/ 168247 h 918356"/>
              <a:gd name="connsiteX64" fmla="*/ 8715976 w 9517857"/>
              <a:gd name="connsiteY64" fmla="*/ 178374 h 918356"/>
              <a:gd name="connsiteX65" fmla="*/ 8778827 w 9517857"/>
              <a:gd name="connsiteY65" fmla="*/ 172936 h 918356"/>
              <a:gd name="connsiteX66" fmla="*/ 8855248 w 9517857"/>
              <a:gd name="connsiteY66" fmla="*/ 143149 h 918356"/>
              <a:gd name="connsiteX67" fmla="*/ 9010380 w 9517857"/>
              <a:gd name="connsiteY67" fmla="*/ 91891 h 918356"/>
              <a:gd name="connsiteX68" fmla="*/ 9110856 w 9517857"/>
              <a:gd name="connsiteY68" fmla="*/ 70997 h 918356"/>
              <a:gd name="connsiteX69" fmla="*/ 9268817 w 9517857"/>
              <a:gd name="connsiteY69" fmla="*/ 53082 h 918356"/>
              <a:gd name="connsiteX70" fmla="*/ 9316667 w 9517857"/>
              <a:gd name="connsiteY70" fmla="*/ 45047 h 918356"/>
              <a:gd name="connsiteX71" fmla="*/ 9428209 w 9517857"/>
              <a:gd name="connsiteY71" fmla="*/ 29923 h 918356"/>
              <a:gd name="connsiteX72" fmla="*/ 9488916 w 9517857"/>
              <a:gd name="connsiteY7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397459 w 9517857"/>
              <a:gd name="connsiteY18" fmla="*/ 691190 h 918356"/>
              <a:gd name="connsiteX19" fmla="*/ 1580688 w 9517857"/>
              <a:gd name="connsiteY19" fmla="*/ 693697 h 918356"/>
              <a:gd name="connsiteX20" fmla="*/ 2054652 w 9517857"/>
              <a:gd name="connsiteY20" fmla="*/ 656648 h 918356"/>
              <a:gd name="connsiteX21" fmla="*/ 2135144 w 9517857"/>
              <a:gd name="connsiteY21" fmla="*/ 636501 h 918356"/>
              <a:gd name="connsiteX22" fmla="*/ 2440292 w 9517857"/>
              <a:gd name="connsiteY22" fmla="*/ 593862 h 918356"/>
              <a:gd name="connsiteX23" fmla="*/ 2547829 w 9517857"/>
              <a:gd name="connsiteY23" fmla="*/ 566150 h 918356"/>
              <a:gd name="connsiteX24" fmla="*/ 2693698 w 9517857"/>
              <a:gd name="connsiteY24" fmla="*/ 560029 h 918356"/>
              <a:gd name="connsiteX25" fmla="*/ 2727306 w 9517857"/>
              <a:gd name="connsiteY25" fmla="*/ 550698 h 918356"/>
              <a:gd name="connsiteX26" fmla="*/ 3073635 w 9517857"/>
              <a:gd name="connsiteY26" fmla="*/ 491294 h 918356"/>
              <a:gd name="connsiteX27" fmla="*/ 3222071 w 9517857"/>
              <a:gd name="connsiteY27" fmla="*/ 470559 h 918356"/>
              <a:gd name="connsiteX28" fmla="*/ 3349632 w 9517857"/>
              <a:gd name="connsiteY28" fmla="*/ 432583 h 918356"/>
              <a:gd name="connsiteX29" fmla="*/ 3479593 w 9517857"/>
              <a:gd name="connsiteY29" fmla="*/ 390437 h 918356"/>
              <a:gd name="connsiteX30" fmla="*/ 3651428 w 9517857"/>
              <a:gd name="connsiteY30" fmla="*/ 361807 h 918356"/>
              <a:gd name="connsiteX31" fmla="*/ 3844133 w 9517857"/>
              <a:gd name="connsiteY31" fmla="*/ 360648 h 918356"/>
              <a:gd name="connsiteX32" fmla="*/ 3933803 w 9517857"/>
              <a:gd name="connsiteY32" fmla="*/ 357315 h 918356"/>
              <a:gd name="connsiteX33" fmla="*/ 4266740 w 9517857"/>
              <a:gd name="connsiteY33" fmla="*/ 361454 h 918356"/>
              <a:gd name="connsiteX34" fmla="*/ 4512664 w 9517857"/>
              <a:gd name="connsiteY34" fmla="*/ 319948 h 918356"/>
              <a:gd name="connsiteX35" fmla="*/ 4616423 w 9517857"/>
              <a:gd name="connsiteY35" fmla="*/ 290914 h 918356"/>
              <a:gd name="connsiteX36" fmla="*/ 4689163 w 9517857"/>
              <a:gd name="connsiteY36" fmla="*/ 272812 h 918356"/>
              <a:gd name="connsiteX37" fmla="*/ 4783273 w 9517857"/>
              <a:gd name="connsiteY37" fmla="*/ 248463 h 918356"/>
              <a:gd name="connsiteX38" fmla="*/ 4908371 w 9517857"/>
              <a:gd name="connsiteY38" fmla="*/ 243659 h 918356"/>
              <a:gd name="connsiteX39" fmla="*/ 4981173 w 9517857"/>
              <a:gd name="connsiteY39" fmla="*/ 247103 h 918356"/>
              <a:gd name="connsiteX40" fmla="*/ 5060397 w 9517857"/>
              <a:gd name="connsiteY40" fmla="*/ 263688 h 918356"/>
              <a:gd name="connsiteX41" fmla="*/ 5252996 w 9517857"/>
              <a:gd name="connsiteY41" fmla="*/ 270655 h 918356"/>
              <a:gd name="connsiteX42" fmla="*/ 5358056 w 9517857"/>
              <a:gd name="connsiteY42" fmla="*/ 247248 h 918356"/>
              <a:gd name="connsiteX43" fmla="*/ 5426496 w 9517857"/>
              <a:gd name="connsiteY43" fmla="*/ 235142 h 918356"/>
              <a:gd name="connsiteX44" fmla="*/ 5497161 w 9517857"/>
              <a:gd name="connsiteY44" fmla="*/ 228808 h 918356"/>
              <a:gd name="connsiteX45" fmla="*/ 5826043 w 9517857"/>
              <a:gd name="connsiteY45" fmla="*/ 148073 h 918356"/>
              <a:gd name="connsiteX46" fmla="*/ 6007627 w 9517857"/>
              <a:gd name="connsiteY46" fmla="*/ 147126 h 918356"/>
              <a:gd name="connsiteX47" fmla="*/ 6194152 w 9517857"/>
              <a:gd name="connsiteY47" fmla="*/ 151772 h 918356"/>
              <a:gd name="connsiteX48" fmla="*/ 6281379 w 9517857"/>
              <a:gd name="connsiteY48" fmla="*/ 181626 h 918356"/>
              <a:gd name="connsiteX49" fmla="*/ 6489033 w 9517857"/>
              <a:gd name="connsiteY49" fmla="*/ 167648 h 918356"/>
              <a:gd name="connsiteX50" fmla="*/ 6544700 w 9517857"/>
              <a:gd name="connsiteY50" fmla="*/ 167161 h 918356"/>
              <a:gd name="connsiteX51" fmla="*/ 6648353 w 9517857"/>
              <a:gd name="connsiteY51" fmla="*/ 172250 h 918356"/>
              <a:gd name="connsiteX52" fmla="*/ 6736227 w 9517857"/>
              <a:gd name="connsiteY52" fmla="*/ 173216 h 918356"/>
              <a:gd name="connsiteX53" fmla="*/ 6977218 w 9517857"/>
              <a:gd name="connsiteY53" fmla="*/ 184289 h 918356"/>
              <a:gd name="connsiteX54" fmla="*/ 7065221 w 9517857"/>
              <a:gd name="connsiteY54" fmla="*/ 227531 h 918356"/>
              <a:gd name="connsiteX55" fmla="*/ 7358195 w 9517857"/>
              <a:gd name="connsiteY55" fmla="*/ 251740 h 918356"/>
              <a:gd name="connsiteX56" fmla="*/ 7565449 w 9517857"/>
              <a:gd name="connsiteY56" fmla="*/ 258950 h 918356"/>
              <a:gd name="connsiteX57" fmla="*/ 7599285 w 9517857"/>
              <a:gd name="connsiteY57" fmla="*/ 266021 h 918356"/>
              <a:gd name="connsiteX58" fmla="*/ 7644411 w 9517857"/>
              <a:gd name="connsiteY58" fmla="*/ 258986 h 918356"/>
              <a:gd name="connsiteX59" fmla="*/ 7965805 w 9517857"/>
              <a:gd name="connsiteY59" fmla="*/ 200355 h 918356"/>
              <a:gd name="connsiteX60" fmla="*/ 8147401 w 9517857"/>
              <a:gd name="connsiteY60" fmla="*/ 205617 h 918356"/>
              <a:gd name="connsiteX61" fmla="*/ 8256033 w 9517857"/>
              <a:gd name="connsiteY61" fmla="*/ 193713 h 918356"/>
              <a:gd name="connsiteX62" fmla="*/ 8614948 w 9517857"/>
              <a:gd name="connsiteY62" fmla="*/ 168247 h 918356"/>
              <a:gd name="connsiteX63" fmla="*/ 8715976 w 9517857"/>
              <a:gd name="connsiteY63" fmla="*/ 178374 h 918356"/>
              <a:gd name="connsiteX64" fmla="*/ 8778827 w 9517857"/>
              <a:gd name="connsiteY64" fmla="*/ 172936 h 918356"/>
              <a:gd name="connsiteX65" fmla="*/ 8855248 w 9517857"/>
              <a:gd name="connsiteY65" fmla="*/ 143149 h 918356"/>
              <a:gd name="connsiteX66" fmla="*/ 9010380 w 9517857"/>
              <a:gd name="connsiteY66" fmla="*/ 91891 h 918356"/>
              <a:gd name="connsiteX67" fmla="*/ 9110856 w 9517857"/>
              <a:gd name="connsiteY67" fmla="*/ 70997 h 918356"/>
              <a:gd name="connsiteX68" fmla="*/ 9268817 w 9517857"/>
              <a:gd name="connsiteY68" fmla="*/ 53082 h 918356"/>
              <a:gd name="connsiteX69" fmla="*/ 9316667 w 9517857"/>
              <a:gd name="connsiteY69" fmla="*/ 45047 h 918356"/>
              <a:gd name="connsiteX70" fmla="*/ 9428209 w 9517857"/>
              <a:gd name="connsiteY70" fmla="*/ 29923 h 918356"/>
              <a:gd name="connsiteX71" fmla="*/ 9488916 w 9517857"/>
              <a:gd name="connsiteY71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580688 w 9517857"/>
              <a:gd name="connsiteY18" fmla="*/ 693697 h 918356"/>
              <a:gd name="connsiteX19" fmla="*/ 2054652 w 9517857"/>
              <a:gd name="connsiteY19" fmla="*/ 656648 h 918356"/>
              <a:gd name="connsiteX20" fmla="*/ 2135144 w 9517857"/>
              <a:gd name="connsiteY20" fmla="*/ 636501 h 918356"/>
              <a:gd name="connsiteX21" fmla="*/ 2440292 w 9517857"/>
              <a:gd name="connsiteY21" fmla="*/ 593862 h 918356"/>
              <a:gd name="connsiteX22" fmla="*/ 2547829 w 9517857"/>
              <a:gd name="connsiteY22" fmla="*/ 566150 h 918356"/>
              <a:gd name="connsiteX23" fmla="*/ 2693698 w 9517857"/>
              <a:gd name="connsiteY23" fmla="*/ 560029 h 918356"/>
              <a:gd name="connsiteX24" fmla="*/ 2727306 w 9517857"/>
              <a:gd name="connsiteY24" fmla="*/ 550698 h 918356"/>
              <a:gd name="connsiteX25" fmla="*/ 3073635 w 9517857"/>
              <a:gd name="connsiteY25" fmla="*/ 491294 h 918356"/>
              <a:gd name="connsiteX26" fmla="*/ 3222071 w 9517857"/>
              <a:gd name="connsiteY26" fmla="*/ 470559 h 918356"/>
              <a:gd name="connsiteX27" fmla="*/ 3349632 w 9517857"/>
              <a:gd name="connsiteY27" fmla="*/ 432583 h 918356"/>
              <a:gd name="connsiteX28" fmla="*/ 3479593 w 9517857"/>
              <a:gd name="connsiteY28" fmla="*/ 390437 h 918356"/>
              <a:gd name="connsiteX29" fmla="*/ 3651428 w 9517857"/>
              <a:gd name="connsiteY29" fmla="*/ 361807 h 918356"/>
              <a:gd name="connsiteX30" fmla="*/ 3844133 w 9517857"/>
              <a:gd name="connsiteY30" fmla="*/ 360648 h 918356"/>
              <a:gd name="connsiteX31" fmla="*/ 3933803 w 9517857"/>
              <a:gd name="connsiteY31" fmla="*/ 357315 h 918356"/>
              <a:gd name="connsiteX32" fmla="*/ 4266740 w 9517857"/>
              <a:gd name="connsiteY32" fmla="*/ 361454 h 918356"/>
              <a:gd name="connsiteX33" fmla="*/ 4512664 w 9517857"/>
              <a:gd name="connsiteY33" fmla="*/ 319948 h 918356"/>
              <a:gd name="connsiteX34" fmla="*/ 4616423 w 9517857"/>
              <a:gd name="connsiteY34" fmla="*/ 290914 h 918356"/>
              <a:gd name="connsiteX35" fmla="*/ 4689163 w 9517857"/>
              <a:gd name="connsiteY35" fmla="*/ 272812 h 918356"/>
              <a:gd name="connsiteX36" fmla="*/ 4783273 w 9517857"/>
              <a:gd name="connsiteY36" fmla="*/ 248463 h 918356"/>
              <a:gd name="connsiteX37" fmla="*/ 4908371 w 9517857"/>
              <a:gd name="connsiteY37" fmla="*/ 243659 h 918356"/>
              <a:gd name="connsiteX38" fmla="*/ 4981173 w 9517857"/>
              <a:gd name="connsiteY38" fmla="*/ 247103 h 918356"/>
              <a:gd name="connsiteX39" fmla="*/ 5060397 w 9517857"/>
              <a:gd name="connsiteY39" fmla="*/ 263688 h 918356"/>
              <a:gd name="connsiteX40" fmla="*/ 5252996 w 9517857"/>
              <a:gd name="connsiteY40" fmla="*/ 270655 h 918356"/>
              <a:gd name="connsiteX41" fmla="*/ 5358056 w 9517857"/>
              <a:gd name="connsiteY41" fmla="*/ 247248 h 918356"/>
              <a:gd name="connsiteX42" fmla="*/ 5426496 w 9517857"/>
              <a:gd name="connsiteY42" fmla="*/ 235142 h 918356"/>
              <a:gd name="connsiteX43" fmla="*/ 5497161 w 9517857"/>
              <a:gd name="connsiteY43" fmla="*/ 228808 h 918356"/>
              <a:gd name="connsiteX44" fmla="*/ 5826043 w 9517857"/>
              <a:gd name="connsiteY44" fmla="*/ 148073 h 918356"/>
              <a:gd name="connsiteX45" fmla="*/ 6007627 w 9517857"/>
              <a:gd name="connsiteY45" fmla="*/ 147126 h 918356"/>
              <a:gd name="connsiteX46" fmla="*/ 6194152 w 9517857"/>
              <a:gd name="connsiteY46" fmla="*/ 151772 h 918356"/>
              <a:gd name="connsiteX47" fmla="*/ 6281379 w 9517857"/>
              <a:gd name="connsiteY47" fmla="*/ 181626 h 918356"/>
              <a:gd name="connsiteX48" fmla="*/ 6489033 w 9517857"/>
              <a:gd name="connsiteY48" fmla="*/ 167648 h 918356"/>
              <a:gd name="connsiteX49" fmla="*/ 6544700 w 9517857"/>
              <a:gd name="connsiteY49" fmla="*/ 167161 h 918356"/>
              <a:gd name="connsiteX50" fmla="*/ 6648353 w 9517857"/>
              <a:gd name="connsiteY50" fmla="*/ 172250 h 918356"/>
              <a:gd name="connsiteX51" fmla="*/ 6736227 w 9517857"/>
              <a:gd name="connsiteY51" fmla="*/ 173216 h 918356"/>
              <a:gd name="connsiteX52" fmla="*/ 6977218 w 9517857"/>
              <a:gd name="connsiteY52" fmla="*/ 184289 h 918356"/>
              <a:gd name="connsiteX53" fmla="*/ 7065221 w 9517857"/>
              <a:gd name="connsiteY53" fmla="*/ 227531 h 918356"/>
              <a:gd name="connsiteX54" fmla="*/ 7358195 w 9517857"/>
              <a:gd name="connsiteY54" fmla="*/ 251740 h 918356"/>
              <a:gd name="connsiteX55" fmla="*/ 7565449 w 9517857"/>
              <a:gd name="connsiteY55" fmla="*/ 258950 h 918356"/>
              <a:gd name="connsiteX56" fmla="*/ 7599285 w 9517857"/>
              <a:gd name="connsiteY56" fmla="*/ 266021 h 918356"/>
              <a:gd name="connsiteX57" fmla="*/ 7644411 w 9517857"/>
              <a:gd name="connsiteY57" fmla="*/ 258986 h 918356"/>
              <a:gd name="connsiteX58" fmla="*/ 7965805 w 9517857"/>
              <a:gd name="connsiteY58" fmla="*/ 200355 h 918356"/>
              <a:gd name="connsiteX59" fmla="*/ 8147401 w 9517857"/>
              <a:gd name="connsiteY59" fmla="*/ 205617 h 918356"/>
              <a:gd name="connsiteX60" fmla="*/ 8256033 w 9517857"/>
              <a:gd name="connsiteY60" fmla="*/ 193713 h 918356"/>
              <a:gd name="connsiteX61" fmla="*/ 8614948 w 9517857"/>
              <a:gd name="connsiteY61" fmla="*/ 168247 h 918356"/>
              <a:gd name="connsiteX62" fmla="*/ 8715976 w 9517857"/>
              <a:gd name="connsiteY62" fmla="*/ 178374 h 918356"/>
              <a:gd name="connsiteX63" fmla="*/ 8778827 w 9517857"/>
              <a:gd name="connsiteY63" fmla="*/ 172936 h 918356"/>
              <a:gd name="connsiteX64" fmla="*/ 8855248 w 9517857"/>
              <a:gd name="connsiteY64" fmla="*/ 143149 h 918356"/>
              <a:gd name="connsiteX65" fmla="*/ 9010380 w 9517857"/>
              <a:gd name="connsiteY65" fmla="*/ 91891 h 918356"/>
              <a:gd name="connsiteX66" fmla="*/ 9110856 w 9517857"/>
              <a:gd name="connsiteY66" fmla="*/ 70997 h 918356"/>
              <a:gd name="connsiteX67" fmla="*/ 9268817 w 9517857"/>
              <a:gd name="connsiteY67" fmla="*/ 53082 h 918356"/>
              <a:gd name="connsiteX68" fmla="*/ 9316667 w 9517857"/>
              <a:gd name="connsiteY68" fmla="*/ 45047 h 918356"/>
              <a:gd name="connsiteX69" fmla="*/ 9428209 w 9517857"/>
              <a:gd name="connsiteY69" fmla="*/ 29923 h 918356"/>
              <a:gd name="connsiteX70" fmla="*/ 9488916 w 9517857"/>
              <a:gd name="connsiteY70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023734 w 9517857"/>
              <a:gd name="connsiteY15" fmla="*/ 718571 h 918356"/>
              <a:gd name="connsiteX16" fmla="*/ 1142754 w 9517857"/>
              <a:gd name="connsiteY16" fmla="*/ 725374 h 918356"/>
              <a:gd name="connsiteX17" fmla="*/ 1218120 w 9517857"/>
              <a:gd name="connsiteY17" fmla="*/ 713280 h 918356"/>
              <a:gd name="connsiteX18" fmla="*/ 1580688 w 9517857"/>
              <a:gd name="connsiteY18" fmla="*/ 693697 h 918356"/>
              <a:gd name="connsiteX19" fmla="*/ 2054652 w 9517857"/>
              <a:gd name="connsiteY19" fmla="*/ 656648 h 918356"/>
              <a:gd name="connsiteX20" fmla="*/ 2135144 w 9517857"/>
              <a:gd name="connsiteY20" fmla="*/ 636501 h 918356"/>
              <a:gd name="connsiteX21" fmla="*/ 2440292 w 9517857"/>
              <a:gd name="connsiteY21" fmla="*/ 593862 h 918356"/>
              <a:gd name="connsiteX22" fmla="*/ 2547829 w 9517857"/>
              <a:gd name="connsiteY22" fmla="*/ 566150 h 918356"/>
              <a:gd name="connsiteX23" fmla="*/ 2693698 w 9517857"/>
              <a:gd name="connsiteY23" fmla="*/ 560029 h 918356"/>
              <a:gd name="connsiteX24" fmla="*/ 2727306 w 9517857"/>
              <a:gd name="connsiteY24" fmla="*/ 550698 h 918356"/>
              <a:gd name="connsiteX25" fmla="*/ 3073635 w 9517857"/>
              <a:gd name="connsiteY25" fmla="*/ 491294 h 918356"/>
              <a:gd name="connsiteX26" fmla="*/ 3222071 w 9517857"/>
              <a:gd name="connsiteY26" fmla="*/ 470559 h 918356"/>
              <a:gd name="connsiteX27" fmla="*/ 3349632 w 9517857"/>
              <a:gd name="connsiteY27" fmla="*/ 432583 h 918356"/>
              <a:gd name="connsiteX28" fmla="*/ 3479593 w 9517857"/>
              <a:gd name="connsiteY28" fmla="*/ 390437 h 918356"/>
              <a:gd name="connsiteX29" fmla="*/ 3651428 w 9517857"/>
              <a:gd name="connsiteY29" fmla="*/ 361807 h 918356"/>
              <a:gd name="connsiteX30" fmla="*/ 3844133 w 9517857"/>
              <a:gd name="connsiteY30" fmla="*/ 360648 h 918356"/>
              <a:gd name="connsiteX31" fmla="*/ 3933803 w 9517857"/>
              <a:gd name="connsiteY31" fmla="*/ 357315 h 918356"/>
              <a:gd name="connsiteX32" fmla="*/ 4266740 w 9517857"/>
              <a:gd name="connsiteY32" fmla="*/ 361454 h 918356"/>
              <a:gd name="connsiteX33" fmla="*/ 4512664 w 9517857"/>
              <a:gd name="connsiteY33" fmla="*/ 319948 h 918356"/>
              <a:gd name="connsiteX34" fmla="*/ 4616423 w 9517857"/>
              <a:gd name="connsiteY34" fmla="*/ 290914 h 918356"/>
              <a:gd name="connsiteX35" fmla="*/ 4689163 w 9517857"/>
              <a:gd name="connsiteY35" fmla="*/ 272812 h 918356"/>
              <a:gd name="connsiteX36" fmla="*/ 4783273 w 9517857"/>
              <a:gd name="connsiteY36" fmla="*/ 248463 h 918356"/>
              <a:gd name="connsiteX37" fmla="*/ 4908371 w 9517857"/>
              <a:gd name="connsiteY37" fmla="*/ 243659 h 918356"/>
              <a:gd name="connsiteX38" fmla="*/ 4981173 w 9517857"/>
              <a:gd name="connsiteY38" fmla="*/ 247103 h 918356"/>
              <a:gd name="connsiteX39" fmla="*/ 5060397 w 9517857"/>
              <a:gd name="connsiteY39" fmla="*/ 263688 h 918356"/>
              <a:gd name="connsiteX40" fmla="*/ 5252996 w 9517857"/>
              <a:gd name="connsiteY40" fmla="*/ 270655 h 918356"/>
              <a:gd name="connsiteX41" fmla="*/ 5358056 w 9517857"/>
              <a:gd name="connsiteY41" fmla="*/ 247248 h 918356"/>
              <a:gd name="connsiteX42" fmla="*/ 5426496 w 9517857"/>
              <a:gd name="connsiteY42" fmla="*/ 235142 h 918356"/>
              <a:gd name="connsiteX43" fmla="*/ 5497161 w 9517857"/>
              <a:gd name="connsiteY43" fmla="*/ 228808 h 918356"/>
              <a:gd name="connsiteX44" fmla="*/ 5826043 w 9517857"/>
              <a:gd name="connsiteY44" fmla="*/ 148073 h 918356"/>
              <a:gd name="connsiteX45" fmla="*/ 6007627 w 9517857"/>
              <a:gd name="connsiteY45" fmla="*/ 147126 h 918356"/>
              <a:gd name="connsiteX46" fmla="*/ 6194152 w 9517857"/>
              <a:gd name="connsiteY46" fmla="*/ 151772 h 918356"/>
              <a:gd name="connsiteX47" fmla="*/ 6281379 w 9517857"/>
              <a:gd name="connsiteY47" fmla="*/ 181626 h 918356"/>
              <a:gd name="connsiteX48" fmla="*/ 6489033 w 9517857"/>
              <a:gd name="connsiteY48" fmla="*/ 167648 h 918356"/>
              <a:gd name="connsiteX49" fmla="*/ 6544700 w 9517857"/>
              <a:gd name="connsiteY49" fmla="*/ 167161 h 918356"/>
              <a:gd name="connsiteX50" fmla="*/ 6648353 w 9517857"/>
              <a:gd name="connsiteY50" fmla="*/ 172250 h 918356"/>
              <a:gd name="connsiteX51" fmla="*/ 6736227 w 9517857"/>
              <a:gd name="connsiteY51" fmla="*/ 173216 h 918356"/>
              <a:gd name="connsiteX52" fmla="*/ 6977218 w 9517857"/>
              <a:gd name="connsiteY52" fmla="*/ 184289 h 918356"/>
              <a:gd name="connsiteX53" fmla="*/ 7065221 w 9517857"/>
              <a:gd name="connsiteY53" fmla="*/ 227531 h 918356"/>
              <a:gd name="connsiteX54" fmla="*/ 7358195 w 9517857"/>
              <a:gd name="connsiteY54" fmla="*/ 251740 h 918356"/>
              <a:gd name="connsiteX55" fmla="*/ 7565449 w 9517857"/>
              <a:gd name="connsiteY55" fmla="*/ 258950 h 918356"/>
              <a:gd name="connsiteX56" fmla="*/ 7599285 w 9517857"/>
              <a:gd name="connsiteY56" fmla="*/ 266021 h 918356"/>
              <a:gd name="connsiteX57" fmla="*/ 7644411 w 9517857"/>
              <a:gd name="connsiteY57" fmla="*/ 258986 h 918356"/>
              <a:gd name="connsiteX58" fmla="*/ 7965805 w 9517857"/>
              <a:gd name="connsiteY58" fmla="*/ 200355 h 918356"/>
              <a:gd name="connsiteX59" fmla="*/ 8147401 w 9517857"/>
              <a:gd name="connsiteY59" fmla="*/ 205617 h 918356"/>
              <a:gd name="connsiteX60" fmla="*/ 8256033 w 9517857"/>
              <a:gd name="connsiteY60" fmla="*/ 193713 h 918356"/>
              <a:gd name="connsiteX61" fmla="*/ 8614948 w 9517857"/>
              <a:gd name="connsiteY61" fmla="*/ 168247 h 918356"/>
              <a:gd name="connsiteX62" fmla="*/ 8715976 w 9517857"/>
              <a:gd name="connsiteY62" fmla="*/ 178374 h 918356"/>
              <a:gd name="connsiteX63" fmla="*/ 8778827 w 9517857"/>
              <a:gd name="connsiteY63" fmla="*/ 172936 h 918356"/>
              <a:gd name="connsiteX64" fmla="*/ 8855248 w 9517857"/>
              <a:gd name="connsiteY64" fmla="*/ 143149 h 918356"/>
              <a:gd name="connsiteX65" fmla="*/ 9010380 w 9517857"/>
              <a:gd name="connsiteY65" fmla="*/ 91891 h 918356"/>
              <a:gd name="connsiteX66" fmla="*/ 9110856 w 9517857"/>
              <a:gd name="connsiteY66" fmla="*/ 70997 h 918356"/>
              <a:gd name="connsiteX67" fmla="*/ 9268817 w 9517857"/>
              <a:gd name="connsiteY67" fmla="*/ 53082 h 918356"/>
              <a:gd name="connsiteX68" fmla="*/ 9316667 w 9517857"/>
              <a:gd name="connsiteY68" fmla="*/ 45047 h 918356"/>
              <a:gd name="connsiteX69" fmla="*/ 9428209 w 9517857"/>
              <a:gd name="connsiteY69" fmla="*/ 29923 h 918356"/>
              <a:gd name="connsiteX70" fmla="*/ 9488916 w 9517857"/>
              <a:gd name="connsiteY70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142754 w 9517857"/>
              <a:gd name="connsiteY15" fmla="*/ 725374 h 918356"/>
              <a:gd name="connsiteX16" fmla="*/ 1218120 w 9517857"/>
              <a:gd name="connsiteY16" fmla="*/ 713280 h 918356"/>
              <a:gd name="connsiteX17" fmla="*/ 1580688 w 9517857"/>
              <a:gd name="connsiteY17" fmla="*/ 693697 h 918356"/>
              <a:gd name="connsiteX18" fmla="*/ 2054652 w 9517857"/>
              <a:gd name="connsiteY18" fmla="*/ 656648 h 918356"/>
              <a:gd name="connsiteX19" fmla="*/ 2135144 w 9517857"/>
              <a:gd name="connsiteY19" fmla="*/ 636501 h 918356"/>
              <a:gd name="connsiteX20" fmla="*/ 2440292 w 9517857"/>
              <a:gd name="connsiteY20" fmla="*/ 593862 h 918356"/>
              <a:gd name="connsiteX21" fmla="*/ 2547829 w 9517857"/>
              <a:gd name="connsiteY21" fmla="*/ 566150 h 918356"/>
              <a:gd name="connsiteX22" fmla="*/ 2693698 w 9517857"/>
              <a:gd name="connsiteY22" fmla="*/ 560029 h 918356"/>
              <a:gd name="connsiteX23" fmla="*/ 2727306 w 9517857"/>
              <a:gd name="connsiteY23" fmla="*/ 550698 h 918356"/>
              <a:gd name="connsiteX24" fmla="*/ 3073635 w 9517857"/>
              <a:gd name="connsiteY24" fmla="*/ 491294 h 918356"/>
              <a:gd name="connsiteX25" fmla="*/ 3222071 w 9517857"/>
              <a:gd name="connsiteY25" fmla="*/ 470559 h 918356"/>
              <a:gd name="connsiteX26" fmla="*/ 3349632 w 9517857"/>
              <a:gd name="connsiteY26" fmla="*/ 432583 h 918356"/>
              <a:gd name="connsiteX27" fmla="*/ 3479593 w 9517857"/>
              <a:gd name="connsiteY27" fmla="*/ 390437 h 918356"/>
              <a:gd name="connsiteX28" fmla="*/ 3651428 w 9517857"/>
              <a:gd name="connsiteY28" fmla="*/ 361807 h 918356"/>
              <a:gd name="connsiteX29" fmla="*/ 3844133 w 9517857"/>
              <a:gd name="connsiteY29" fmla="*/ 360648 h 918356"/>
              <a:gd name="connsiteX30" fmla="*/ 3933803 w 9517857"/>
              <a:gd name="connsiteY30" fmla="*/ 357315 h 918356"/>
              <a:gd name="connsiteX31" fmla="*/ 4266740 w 9517857"/>
              <a:gd name="connsiteY31" fmla="*/ 361454 h 918356"/>
              <a:gd name="connsiteX32" fmla="*/ 4512664 w 9517857"/>
              <a:gd name="connsiteY32" fmla="*/ 319948 h 918356"/>
              <a:gd name="connsiteX33" fmla="*/ 4616423 w 9517857"/>
              <a:gd name="connsiteY33" fmla="*/ 290914 h 918356"/>
              <a:gd name="connsiteX34" fmla="*/ 4689163 w 9517857"/>
              <a:gd name="connsiteY34" fmla="*/ 272812 h 918356"/>
              <a:gd name="connsiteX35" fmla="*/ 4783273 w 9517857"/>
              <a:gd name="connsiteY35" fmla="*/ 248463 h 918356"/>
              <a:gd name="connsiteX36" fmla="*/ 4908371 w 9517857"/>
              <a:gd name="connsiteY36" fmla="*/ 243659 h 918356"/>
              <a:gd name="connsiteX37" fmla="*/ 4981173 w 9517857"/>
              <a:gd name="connsiteY37" fmla="*/ 247103 h 918356"/>
              <a:gd name="connsiteX38" fmla="*/ 5060397 w 9517857"/>
              <a:gd name="connsiteY38" fmla="*/ 263688 h 918356"/>
              <a:gd name="connsiteX39" fmla="*/ 5252996 w 9517857"/>
              <a:gd name="connsiteY39" fmla="*/ 270655 h 918356"/>
              <a:gd name="connsiteX40" fmla="*/ 5358056 w 9517857"/>
              <a:gd name="connsiteY40" fmla="*/ 247248 h 918356"/>
              <a:gd name="connsiteX41" fmla="*/ 5426496 w 9517857"/>
              <a:gd name="connsiteY41" fmla="*/ 235142 h 918356"/>
              <a:gd name="connsiteX42" fmla="*/ 5497161 w 9517857"/>
              <a:gd name="connsiteY42" fmla="*/ 228808 h 918356"/>
              <a:gd name="connsiteX43" fmla="*/ 5826043 w 9517857"/>
              <a:gd name="connsiteY43" fmla="*/ 148073 h 918356"/>
              <a:gd name="connsiteX44" fmla="*/ 6007627 w 9517857"/>
              <a:gd name="connsiteY44" fmla="*/ 147126 h 918356"/>
              <a:gd name="connsiteX45" fmla="*/ 6194152 w 9517857"/>
              <a:gd name="connsiteY45" fmla="*/ 151772 h 918356"/>
              <a:gd name="connsiteX46" fmla="*/ 6281379 w 9517857"/>
              <a:gd name="connsiteY46" fmla="*/ 181626 h 918356"/>
              <a:gd name="connsiteX47" fmla="*/ 6489033 w 9517857"/>
              <a:gd name="connsiteY47" fmla="*/ 167648 h 918356"/>
              <a:gd name="connsiteX48" fmla="*/ 6544700 w 9517857"/>
              <a:gd name="connsiteY48" fmla="*/ 167161 h 918356"/>
              <a:gd name="connsiteX49" fmla="*/ 6648353 w 9517857"/>
              <a:gd name="connsiteY49" fmla="*/ 172250 h 918356"/>
              <a:gd name="connsiteX50" fmla="*/ 6736227 w 9517857"/>
              <a:gd name="connsiteY50" fmla="*/ 173216 h 918356"/>
              <a:gd name="connsiteX51" fmla="*/ 6977218 w 9517857"/>
              <a:gd name="connsiteY51" fmla="*/ 184289 h 918356"/>
              <a:gd name="connsiteX52" fmla="*/ 7065221 w 9517857"/>
              <a:gd name="connsiteY52" fmla="*/ 227531 h 918356"/>
              <a:gd name="connsiteX53" fmla="*/ 7358195 w 9517857"/>
              <a:gd name="connsiteY53" fmla="*/ 251740 h 918356"/>
              <a:gd name="connsiteX54" fmla="*/ 7565449 w 9517857"/>
              <a:gd name="connsiteY54" fmla="*/ 258950 h 918356"/>
              <a:gd name="connsiteX55" fmla="*/ 7599285 w 9517857"/>
              <a:gd name="connsiteY55" fmla="*/ 266021 h 918356"/>
              <a:gd name="connsiteX56" fmla="*/ 7644411 w 9517857"/>
              <a:gd name="connsiteY56" fmla="*/ 258986 h 918356"/>
              <a:gd name="connsiteX57" fmla="*/ 7965805 w 9517857"/>
              <a:gd name="connsiteY57" fmla="*/ 200355 h 918356"/>
              <a:gd name="connsiteX58" fmla="*/ 8147401 w 9517857"/>
              <a:gd name="connsiteY58" fmla="*/ 205617 h 918356"/>
              <a:gd name="connsiteX59" fmla="*/ 8256033 w 9517857"/>
              <a:gd name="connsiteY59" fmla="*/ 193713 h 918356"/>
              <a:gd name="connsiteX60" fmla="*/ 8614948 w 9517857"/>
              <a:gd name="connsiteY60" fmla="*/ 168247 h 918356"/>
              <a:gd name="connsiteX61" fmla="*/ 8715976 w 9517857"/>
              <a:gd name="connsiteY61" fmla="*/ 178374 h 918356"/>
              <a:gd name="connsiteX62" fmla="*/ 8778827 w 9517857"/>
              <a:gd name="connsiteY62" fmla="*/ 172936 h 918356"/>
              <a:gd name="connsiteX63" fmla="*/ 8855248 w 9517857"/>
              <a:gd name="connsiteY63" fmla="*/ 143149 h 918356"/>
              <a:gd name="connsiteX64" fmla="*/ 9010380 w 9517857"/>
              <a:gd name="connsiteY64" fmla="*/ 91891 h 918356"/>
              <a:gd name="connsiteX65" fmla="*/ 9110856 w 9517857"/>
              <a:gd name="connsiteY65" fmla="*/ 70997 h 918356"/>
              <a:gd name="connsiteX66" fmla="*/ 9268817 w 9517857"/>
              <a:gd name="connsiteY66" fmla="*/ 53082 h 918356"/>
              <a:gd name="connsiteX67" fmla="*/ 9316667 w 9517857"/>
              <a:gd name="connsiteY67" fmla="*/ 45047 h 918356"/>
              <a:gd name="connsiteX68" fmla="*/ 9428209 w 9517857"/>
              <a:gd name="connsiteY68" fmla="*/ 29923 h 918356"/>
              <a:gd name="connsiteX69" fmla="*/ 9488916 w 9517857"/>
              <a:gd name="connsiteY69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58674 w 9517857"/>
              <a:gd name="connsiteY6" fmla="*/ 890322 h 918356"/>
              <a:gd name="connsiteX7" fmla="*/ 275005 w 9517857"/>
              <a:gd name="connsiteY7" fmla="*/ 823579 h 918356"/>
              <a:gd name="connsiteX8" fmla="*/ 587824 w 9517857"/>
              <a:gd name="connsiteY8" fmla="*/ 798195 h 918356"/>
              <a:gd name="connsiteX9" fmla="*/ 752936 w 9517857"/>
              <a:gd name="connsiteY9" fmla="*/ 742843 h 918356"/>
              <a:gd name="connsiteX10" fmla="*/ 855732 w 9517857"/>
              <a:gd name="connsiteY10" fmla="*/ 731068 h 918356"/>
              <a:gd name="connsiteX11" fmla="*/ 901402 w 9517857"/>
              <a:gd name="connsiteY11" fmla="*/ 729045 h 918356"/>
              <a:gd name="connsiteX12" fmla="*/ 930946 w 9517857"/>
              <a:gd name="connsiteY12" fmla="*/ 734046 h 918356"/>
              <a:gd name="connsiteX13" fmla="*/ 986250 w 9517857"/>
              <a:gd name="connsiteY13" fmla="*/ 713530 h 918356"/>
              <a:gd name="connsiteX14" fmla="*/ 1013752 w 9517857"/>
              <a:gd name="connsiteY14" fmla="*/ 713361 h 918356"/>
              <a:gd name="connsiteX15" fmla="*/ 1142754 w 9517857"/>
              <a:gd name="connsiteY15" fmla="*/ 725374 h 918356"/>
              <a:gd name="connsiteX16" fmla="*/ 1218120 w 9517857"/>
              <a:gd name="connsiteY16" fmla="*/ 713280 h 918356"/>
              <a:gd name="connsiteX17" fmla="*/ 1580688 w 9517857"/>
              <a:gd name="connsiteY17" fmla="*/ 693697 h 918356"/>
              <a:gd name="connsiteX18" fmla="*/ 2054652 w 9517857"/>
              <a:gd name="connsiteY18" fmla="*/ 656648 h 918356"/>
              <a:gd name="connsiteX19" fmla="*/ 2135144 w 9517857"/>
              <a:gd name="connsiteY19" fmla="*/ 636501 h 918356"/>
              <a:gd name="connsiteX20" fmla="*/ 2440292 w 9517857"/>
              <a:gd name="connsiteY20" fmla="*/ 593862 h 918356"/>
              <a:gd name="connsiteX21" fmla="*/ 2547829 w 9517857"/>
              <a:gd name="connsiteY21" fmla="*/ 566150 h 918356"/>
              <a:gd name="connsiteX22" fmla="*/ 2693698 w 9517857"/>
              <a:gd name="connsiteY22" fmla="*/ 560029 h 918356"/>
              <a:gd name="connsiteX23" fmla="*/ 2727306 w 9517857"/>
              <a:gd name="connsiteY23" fmla="*/ 550698 h 918356"/>
              <a:gd name="connsiteX24" fmla="*/ 3073635 w 9517857"/>
              <a:gd name="connsiteY24" fmla="*/ 491294 h 918356"/>
              <a:gd name="connsiteX25" fmla="*/ 3222071 w 9517857"/>
              <a:gd name="connsiteY25" fmla="*/ 470559 h 918356"/>
              <a:gd name="connsiteX26" fmla="*/ 3349632 w 9517857"/>
              <a:gd name="connsiteY26" fmla="*/ 432583 h 918356"/>
              <a:gd name="connsiteX27" fmla="*/ 3479593 w 9517857"/>
              <a:gd name="connsiteY27" fmla="*/ 390437 h 918356"/>
              <a:gd name="connsiteX28" fmla="*/ 3651428 w 9517857"/>
              <a:gd name="connsiteY28" fmla="*/ 361807 h 918356"/>
              <a:gd name="connsiteX29" fmla="*/ 3844133 w 9517857"/>
              <a:gd name="connsiteY29" fmla="*/ 360648 h 918356"/>
              <a:gd name="connsiteX30" fmla="*/ 3933803 w 9517857"/>
              <a:gd name="connsiteY30" fmla="*/ 357315 h 918356"/>
              <a:gd name="connsiteX31" fmla="*/ 4266740 w 9517857"/>
              <a:gd name="connsiteY31" fmla="*/ 361454 h 918356"/>
              <a:gd name="connsiteX32" fmla="*/ 4512664 w 9517857"/>
              <a:gd name="connsiteY32" fmla="*/ 319948 h 918356"/>
              <a:gd name="connsiteX33" fmla="*/ 4616423 w 9517857"/>
              <a:gd name="connsiteY33" fmla="*/ 290914 h 918356"/>
              <a:gd name="connsiteX34" fmla="*/ 4689163 w 9517857"/>
              <a:gd name="connsiteY34" fmla="*/ 272812 h 918356"/>
              <a:gd name="connsiteX35" fmla="*/ 4783273 w 9517857"/>
              <a:gd name="connsiteY35" fmla="*/ 248463 h 918356"/>
              <a:gd name="connsiteX36" fmla="*/ 4908371 w 9517857"/>
              <a:gd name="connsiteY36" fmla="*/ 243659 h 918356"/>
              <a:gd name="connsiteX37" fmla="*/ 4981173 w 9517857"/>
              <a:gd name="connsiteY37" fmla="*/ 247103 h 918356"/>
              <a:gd name="connsiteX38" fmla="*/ 5060397 w 9517857"/>
              <a:gd name="connsiteY38" fmla="*/ 263688 h 918356"/>
              <a:gd name="connsiteX39" fmla="*/ 5252996 w 9517857"/>
              <a:gd name="connsiteY39" fmla="*/ 270655 h 918356"/>
              <a:gd name="connsiteX40" fmla="*/ 5358056 w 9517857"/>
              <a:gd name="connsiteY40" fmla="*/ 247248 h 918356"/>
              <a:gd name="connsiteX41" fmla="*/ 5426496 w 9517857"/>
              <a:gd name="connsiteY41" fmla="*/ 235142 h 918356"/>
              <a:gd name="connsiteX42" fmla="*/ 5497161 w 9517857"/>
              <a:gd name="connsiteY42" fmla="*/ 228808 h 918356"/>
              <a:gd name="connsiteX43" fmla="*/ 5826043 w 9517857"/>
              <a:gd name="connsiteY43" fmla="*/ 148073 h 918356"/>
              <a:gd name="connsiteX44" fmla="*/ 6007627 w 9517857"/>
              <a:gd name="connsiteY44" fmla="*/ 147126 h 918356"/>
              <a:gd name="connsiteX45" fmla="*/ 6194152 w 9517857"/>
              <a:gd name="connsiteY45" fmla="*/ 151772 h 918356"/>
              <a:gd name="connsiteX46" fmla="*/ 6281379 w 9517857"/>
              <a:gd name="connsiteY46" fmla="*/ 181626 h 918356"/>
              <a:gd name="connsiteX47" fmla="*/ 6489033 w 9517857"/>
              <a:gd name="connsiteY47" fmla="*/ 167648 h 918356"/>
              <a:gd name="connsiteX48" fmla="*/ 6544700 w 9517857"/>
              <a:gd name="connsiteY48" fmla="*/ 167161 h 918356"/>
              <a:gd name="connsiteX49" fmla="*/ 6648353 w 9517857"/>
              <a:gd name="connsiteY49" fmla="*/ 172250 h 918356"/>
              <a:gd name="connsiteX50" fmla="*/ 6736227 w 9517857"/>
              <a:gd name="connsiteY50" fmla="*/ 173216 h 918356"/>
              <a:gd name="connsiteX51" fmla="*/ 6977218 w 9517857"/>
              <a:gd name="connsiteY51" fmla="*/ 184289 h 918356"/>
              <a:gd name="connsiteX52" fmla="*/ 7065221 w 9517857"/>
              <a:gd name="connsiteY52" fmla="*/ 227531 h 918356"/>
              <a:gd name="connsiteX53" fmla="*/ 7358195 w 9517857"/>
              <a:gd name="connsiteY53" fmla="*/ 251740 h 918356"/>
              <a:gd name="connsiteX54" fmla="*/ 7565449 w 9517857"/>
              <a:gd name="connsiteY54" fmla="*/ 258950 h 918356"/>
              <a:gd name="connsiteX55" fmla="*/ 7599285 w 9517857"/>
              <a:gd name="connsiteY55" fmla="*/ 266021 h 918356"/>
              <a:gd name="connsiteX56" fmla="*/ 7644411 w 9517857"/>
              <a:gd name="connsiteY56" fmla="*/ 258986 h 918356"/>
              <a:gd name="connsiteX57" fmla="*/ 7965805 w 9517857"/>
              <a:gd name="connsiteY57" fmla="*/ 200355 h 918356"/>
              <a:gd name="connsiteX58" fmla="*/ 8147401 w 9517857"/>
              <a:gd name="connsiteY58" fmla="*/ 205617 h 918356"/>
              <a:gd name="connsiteX59" fmla="*/ 8256033 w 9517857"/>
              <a:gd name="connsiteY59" fmla="*/ 193713 h 918356"/>
              <a:gd name="connsiteX60" fmla="*/ 8614948 w 9517857"/>
              <a:gd name="connsiteY60" fmla="*/ 168247 h 918356"/>
              <a:gd name="connsiteX61" fmla="*/ 8715976 w 9517857"/>
              <a:gd name="connsiteY61" fmla="*/ 178374 h 918356"/>
              <a:gd name="connsiteX62" fmla="*/ 8778827 w 9517857"/>
              <a:gd name="connsiteY62" fmla="*/ 172936 h 918356"/>
              <a:gd name="connsiteX63" fmla="*/ 8855248 w 9517857"/>
              <a:gd name="connsiteY63" fmla="*/ 143149 h 918356"/>
              <a:gd name="connsiteX64" fmla="*/ 9010380 w 9517857"/>
              <a:gd name="connsiteY64" fmla="*/ 91891 h 918356"/>
              <a:gd name="connsiteX65" fmla="*/ 9110856 w 9517857"/>
              <a:gd name="connsiteY65" fmla="*/ 70997 h 918356"/>
              <a:gd name="connsiteX66" fmla="*/ 9268817 w 9517857"/>
              <a:gd name="connsiteY66" fmla="*/ 53082 h 918356"/>
              <a:gd name="connsiteX67" fmla="*/ 9316667 w 9517857"/>
              <a:gd name="connsiteY67" fmla="*/ 45047 h 918356"/>
              <a:gd name="connsiteX68" fmla="*/ 9428209 w 9517857"/>
              <a:gd name="connsiteY68" fmla="*/ 29923 h 918356"/>
              <a:gd name="connsiteX69" fmla="*/ 9488916 w 9517857"/>
              <a:gd name="connsiteY69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135144 w 9517857"/>
              <a:gd name="connsiteY18" fmla="*/ 636501 h 918356"/>
              <a:gd name="connsiteX19" fmla="*/ 2440292 w 9517857"/>
              <a:gd name="connsiteY19" fmla="*/ 593862 h 918356"/>
              <a:gd name="connsiteX20" fmla="*/ 2547829 w 9517857"/>
              <a:gd name="connsiteY20" fmla="*/ 566150 h 918356"/>
              <a:gd name="connsiteX21" fmla="*/ 2693698 w 9517857"/>
              <a:gd name="connsiteY21" fmla="*/ 560029 h 918356"/>
              <a:gd name="connsiteX22" fmla="*/ 2727306 w 9517857"/>
              <a:gd name="connsiteY22" fmla="*/ 550698 h 918356"/>
              <a:gd name="connsiteX23" fmla="*/ 3073635 w 9517857"/>
              <a:gd name="connsiteY23" fmla="*/ 491294 h 918356"/>
              <a:gd name="connsiteX24" fmla="*/ 3222071 w 9517857"/>
              <a:gd name="connsiteY24" fmla="*/ 470559 h 918356"/>
              <a:gd name="connsiteX25" fmla="*/ 3349632 w 9517857"/>
              <a:gd name="connsiteY25" fmla="*/ 432583 h 918356"/>
              <a:gd name="connsiteX26" fmla="*/ 3479593 w 9517857"/>
              <a:gd name="connsiteY26" fmla="*/ 390437 h 918356"/>
              <a:gd name="connsiteX27" fmla="*/ 3651428 w 9517857"/>
              <a:gd name="connsiteY27" fmla="*/ 361807 h 918356"/>
              <a:gd name="connsiteX28" fmla="*/ 3844133 w 9517857"/>
              <a:gd name="connsiteY28" fmla="*/ 360648 h 918356"/>
              <a:gd name="connsiteX29" fmla="*/ 3933803 w 9517857"/>
              <a:gd name="connsiteY29" fmla="*/ 357315 h 918356"/>
              <a:gd name="connsiteX30" fmla="*/ 4266740 w 9517857"/>
              <a:gd name="connsiteY30" fmla="*/ 361454 h 918356"/>
              <a:gd name="connsiteX31" fmla="*/ 4512664 w 9517857"/>
              <a:gd name="connsiteY31" fmla="*/ 319948 h 918356"/>
              <a:gd name="connsiteX32" fmla="*/ 4616423 w 9517857"/>
              <a:gd name="connsiteY32" fmla="*/ 290914 h 918356"/>
              <a:gd name="connsiteX33" fmla="*/ 4689163 w 9517857"/>
              <a:gd name="connsiteY33" fmla="*/ 272812 h 918356"/>
              <a:gd name="connsiteX34" fmla="*/ 4783273 w 9517857"/>
              <a:gd name="connsiteY34" fmla="*/ 248463 h 918356"/>
              <a:gd name="connsiteX35" fmla="*/ 4908371 w 9517857"/>
              <a:gd name="connsiteY35" fmla="*/ 243659 h 918356"/>
              <a:gd name="connsiteX36" fmla="*/ 4981173 w 9517857"/>
              <a:gd name="connsiteY36" fmla="*/ 247103 h 918356"/>
              <a:gd name="connsiteX37" fmla="*/ 5060397 w 9517857"/>
              <a:gd name="connsiteY37" fmla="*/ 263688 h 918356"/>
              <a:gd name="connsiteX38" fmla="*/ 5252996 w 9517857"/>
              <a:gd name="connsiteY38" fmla="*/ 270655 h 918356"/>
              <a:gd name="connsiteX39" fmla="*/ 5358056 w 9517857"/>
              <a:gd name="connsiteY39" fmla="*/ 247248 h 918356"/>
              <a:gd name="connsiteX40" fmla="*/ 5426496 w 9517857"/>
              <a:gd name="connsiteY40" fmla="*/ 235142 h 918356"/>
              <a:gd name="connsiteX41" fmla="*/ 5497161 w 9517857"/>
              <a:gd name="connsiteY41" fmla="*/ 228808 h 918356"/>
              <a:gd name="connsiteX42" fmla="*/ 5826043 w 9517857"/>
              <a:gd name="connsiteY42" fmla="*/ 148073 h 918356"/>
              <a:gd name="connsiteX43" fmla="*/ 6007627 w 9517857"/>
              <a:gd name="connsiteY43" fmla="*/ 147126 h 918356"/>
              <a:gd name="connsiteX44" fmla="*/ 6194152 w 9517857"/>
              <a:gd name="connsiteY44" fmla="*/ 151772 h 918356"/>
              <a:gd name="connsiteX45" fmla="*/ 6281379 w 9517857"/>
              <a:gd name="connsiteY45" fmla="*/ 181626 h 918356"/>
              <a:gd name="connsiteX46" fmla="*/ 6489033 w 9517857"/>
              <a:gd name="connsiteY46" fmla="*/ 167648 h 918356"/>
              <a:gd name="connsiteX47" fmla="*/ 6544700 w 9517857"/>
              <a:gd name="connsiteY47" fmla="*/ 167161 h 918356"/>
              <a:gd name="connsiteX48" fmla="*/ 6648353 w 9517857"/>
              <a:gd name="connsiteY48" fmla="*/ 172250 h 918356"/>
              <a:gd name="connsiteX49" fmla="*/ 6736227 w 9517857"/>
              <a:gd name="connsiteY49" fmla="*/ 173216 h 918356"/>
              <a:gd name="connsiteX50" fmla="*/ 6977218 w 9517857"/>
              <a:gd name="connsiteY50" fmla="*/ 184289 h 918356"/>
              <a:gd name="connsiteX51" fmla="*/ 7065221 w 9517857"/>
              <a:gd name="connsiteY51" fmla="*/ 227531 h 918356"/>
              <a:gd name="connsiteX52" fmla="*/ 7358195 w 9517857"/>
              <a:gd name="connsiteY52" fmla="*/ 251740 h 918356"/>
              <a:gd name="connsiteX53" fmla="*/ 7565449 w 9517857"/>
              <a:gd name="connsiteY53" fmla="*/ 258950 h 918356"/>
              <a:gd name="connsiteX54" fmla="*/ 7599285 w 9517857"/>
              <a:gd name="connsiteY54" fmla="*/ 266021 h 918356"/>
              <a:gd name="connsiteX55" fmla="*/ 7644411 w 9517857"/>
              <a:gd name="connsiteY55" fmla="*/ 258986 h 918356"/>
              <a:gd name="connsiteX56" fmla="*/ 7965805 w 9517857"/>
              <a:gd name="connsiteY56" fmla="*/ 200355 h 918356"/>
              <a:gd name="connsiteX57" fmla="*/ 8147401 w 9517857"/>
              <a:gd name="connsiteY57" fmla="*/ 205617 h 918356"/>
              <a:gd name="connsiteX58" fmla="*/ 8256033 w 9517857"/>
              <a:gd name="connsiteY58" fmla="*/ 193713 h 918356"/>
              <a:gd name="connsiteX59" fmla="*/ 8614948 w 9517857"/>
              <a:gd name="connsiteY59" fmla="*/ 168247 h 918356"/>
              <a:gd name="connsiteX60" fmla="*/ 8715976 w 9517857"/>
              <a:gd name="connsiteY60" fmla="*/ 178374 h 918356"/>
              <a:gd name="connsiteX61" fmla="*/ 8778827 w 9517857"/>
              <a:gd name="connsiteY61" fmla="*/ 172936 h 918356"/>
              <a:gd name="connsiteX62" fmla="*/ 8855248 w 9517857"/>
              <a:gd name="connsiteY62" fmla="*/ 143149 h 918356"/>
              <a:gd name="connsiteX63" fmla="*/ 9010380 w 9517857"/>
              <a:gd name="connsiteY63" fmla="*/ 91891 h 918356"/>
              <a:gd name="connsiteX64" fmla="*/ 9110856 w 9517857"/>
              <a:gd name="connsiteY64" fmla="*/ 70997 h 918356"/>
              <a:gd name="connsiteX65" fmla="*/ 9268817 w 9517857"/>
              <a:gd name="connsiteY65" fmla="*/ 53082 h 918356"/>
              <a:gd name="connsiteX66" fmla="*/ 9316667 w 9517857"/>
              <a:gd name="connsiteY66" fmla="*/ 45047 h 918356"/>
              <a:gd name="connsiteX67" fmla="*/ 9428209 w 9517857"/>
              <a:gd name="connsiteY67" fmla="*/ 29923 h 918356"/>
              <a:gd name="connsiteX68" fmla="*/ 9488916 w 9517857"/>
              <a:gd name="connsiteY6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135144 w 9517857"/>
              <a:gd name="connsiteY18" fmla="*/ 636501 h 918356"/>
              <a:gd name="connsiteX19" fmla="*/ 2440292 w 9517857"/>
              <a:gd name="connsiteY19" fmla="*/ 593862 h 918356"/>
              <a:gd name="connsiteX20" fmla="*/ 2547829 w 9517857"/>
              <a:gd name="connsiteY20" fmla="*/ 566150 h 918356"/>
              <a:gd name="connsiteX21" fmla="*/ 2693698 w 9517857"/>
              <a:gd name="connsiteY21" fmla="*/ 560029 h 918356"/>
              <a:gd name="connsiteX22" fmla="*/ 2727306 w 9517857"/>
              <a:gd name="connsiteY22" fmla="*/ 550698 h 918356"/>
              <a:gd name="connsiteX23" fmla="*/ 3073635 w 9517857"/>
              <a:gd name="connsiteY23" fmla="*/ 491294 h 918356"/>
              <a:gd name="connsiteX24" fmla="*/ 3222071 w 9517857"/>
              <a:gd name="connsiteY24" fmla="*/ 470559 h 918356"/>
              <a:gd name="connsiteX25" fmla="*/ 3349632 w 9517857"/>
              <a:gd name="connsiteY25" fmla="*/ 432583 h 918356"/>
              <a:gd name="connsiteX26" fmla="*/ 3479593 w 9517857"/>
              <a:gd name="connsiteY26" fmla="*/ 390437 h 918356"/>
              <a:gd name="connsiteX27" fmla="*/ 3651428 w 9517857"/>
              <a:gd name="connsiteY27" fmla="*/ 361807 h 918356"/>
              <a:gd name="connsiteX28" fmla="*/ 3844133 w 9517857"/>
              <a:gd name="connsiteY28" fmla="*/ 360648 h 918356"/>
              <a:gd name="connsiteX29" fmla="*/ 3933803 w 9517857"/>
              <a:gd name="connsiteY29" fmla="*/ 357315 h 918356"/>
              <a:gd name="connsiteX30" fmla="*/ 4266740 w 9517857"/>
              <a:gd name="connsiteY30" fmla="*/ 361454 h 918356"/>
              <a:gd name="connsiteX31" fmla="*/ 4512664 w 9517857"/>
              <a:gd name="connsiteY31" fmla="*/ 319948 h 918356"/>
              <a:gd name="connsiteX32" fmla="*/ 4616423 w 9517857"/>
              <a:gd name="connsiteY32" fmla="*/ 290914 h 918356"/>
              <a:gd name="connsiteX33" fmla="*/ 4689163 w 9517857"/>
              <a:gd name="connsiteY33" fmla="*/ 272812 h 918356"/>
              <a:gd name="connsiteX34" fmla="*/ 4783273 w 9517857"/>
              <a:gd name="connsiteY34" fmla="*/ 248463 h 918356"/>
              <a:gd name="connsiteX35" fmla="*/ 4908371 w 9517857"/>
              <a:gd name="connsiteY35" fmla="*/ 243659 h 918356"/>
              <a:gd name="connsiteX36" fmla="*/ 4981173 w 9517857"/>
              <a:gd name="connsiteY36" fmla="*/ 247103 h 918356"/>
              <a:gd name="connsiteX37" fmla="*/ 5060397 w 9517857"/>
              <a:gd name="connsiteY37" fmla="*/ 263688 h 918356"/>
              <a:gd name="connsiteX38" fmla="*/ 5252996 w 9517857"/>
              <a:gd name="connsiteY38" fmla="*/ 270655 h 918356"/>
              <a:gd name="connsiteX39" fmla="*/ 5358056 w 9517857"/>
              <a:gd name="connsiteY39" fmla="*/ 247248 h 918356"/>
              <a:gd name="connsiteX40" fmla="*/ 5426496 w 9517857"/>
              <a:gd name="connsiteY40" fmla="*/ 235142 h 918356"/>
              <a:gd name="connsiteX41" fmla="*/ 5497161 w 9517857"/>
              <a:gd name="connsiteY41" fmla="*/ 228808 h 918356"/>
              <a:gd name="connsiteX42" fmla="*/ 5826043 w 9517857"/>
              <a:gd name="connsiteY42" fmla="*/ 148073 h 918356"/>
              <a:gd name="connsiteX43" fmla="*/ 6007627 w 9517857"/>
              <a:gd name="connsiteY43" fmla="*/ 147126 h 918356"/>
              <a:gd name="connsiteX44" fmla="*/ 6194152 w 9517857"/>
              <a:gd name="connsiteY44" fmla="*/ 151772 h 918356"/>
              <a:gd name="connsiteX45" fmla="*/ 6281379 w 9517857"/>
              <a:gd name="connsiteY45" fmla="*/ 181626 h 918356"/>
              <a:gd name="connsiteX46" fmla="*/ 6489033 w 9517857"/>
              <a:gd name="connsiteY46" fmla="*/ 167648 h 918356"/>
              <a:gd name="connsiteX47" fmla="*/ 6544700 w 9517857"/>
              <a:gd name="connsiteY47" fmla="*/ 167161 h 918356"/>
              <a:gd name="connsiteX48" fmla="*/ 6648353 w 9517857"/>
              <a:gd name="connsiteY48" fmla="*/ 172250 h 918356"/>
              <a:gd name="connsiteX49" fmla="*/ 6736227 w 9517857"/>
              <a:gd name="connsiteY49" fmla="*/ 173216 h 918356"/>
              <a:gd name="connsiteX50" fmla="*/ 6977218 w 9517857"/>
              <a:gd name="connsiteY50" fmla="*/ 184289 h 918356"/>
              <a:gd name="connsiteX51" fmla="*/ 7065221 w 9517857"/>
              <a:gd name="connsiteY51" fmla="*/ 227531 h 918356"/>
              <a:gd name="connsiteX52" fmla="*/ 7358195 w 9517857"/>
              <a:gd name="connsiteY52" fmla="*/ 251740 h 918356"/>
              <a:gd name="connsiteX53" fmla="*/ 7565449 w 9517857"/>
              <a:gd name="connsiteY53" fmla="*/ 258950 h 918356"/>
              <a:gd name="connsiteX54" fmla="*/ 7599285 w 9517857"/>
              <a:gd name="connsiteY54" fmla="*/ 266021 h 918356"/>
              <a:gd name="connsiteX55" fmla="*/ 7644411 w 9517857"/>
              <a:gd name="connsiteY55" fmla="*/ 258986 h 918356"/>
              <a:gd name="connsiteX56" fmla="*/ 7965805 w 9517857"/>
              <a:gd name="connsiteY56" fmla="*/ 200355 h 918356"/>
              <a:gd name="connsiteX57" fmla="*/ 8147401 w 9517857"/>
              <a:gd name="connsiteY57" fmla="*/ 205617 h 918356"/>
              <a:gd name="connsiteX58" fmla="*/ 8256033 w 9517857"/>
              <a:gd name="connsiteY58" fmla="*/ 193713 h 918356"/>
              <a:gd name="connsiteX59" fmla="*/ 8614948 w 9517857"/>
              <a:gd name="connsiteY59" fmla="*/ 168247 h 918356"/>
              <a:gd name="connsiteX60" fmla="*/ 8715976 w 9517857"/>
              <a:gd name="connsiteY60" fmla="*/ 178374 h 918356"/>
              <a:gd name="connsiteX61" fmla="*/ 8778827 w 9517857"/>
              <a:gd name="connsiteY61" fmla="*/ 172936 h 918356"/>
              <a:gd name="connsiteX62" fmla="*/ 8855248 w 9517857"/>
              <a:gd name="connsiteY62" fmla="*/ 143149 h 918356"/>
              <a:gd name="connsiteX63" fmla="*/ 9010380 w 9517857"/>
              <a:gd name="connsiteY63" fmla="*/ 91891 h 918356"/>
              <a:gd name="connsiteX64" fmla="*/ 9110856 w 9517857"/>
              <a:gd name="connsiteY64" fmla="*/ 70997 h 918356"/>
              <a:gd name="connsiteX65" fmla="*/ 9268817 w 9517857"/>
              <a:gd name="connsiteY65" fmla="*/ 53082 h 918356"/>
              <a:gd name="connsiteX66" fmla="*/ 9316667 w 9517857"/>
              <a:gd name="connsiteY66" fmla="*/ 45047 h 918356"/>
              <a:gd name="connsiteX67" fmla="*/ 9428209 w 9517857"/>
              <a:gd name="connsiteY67" fmla="*/ 29923 h 918356"/>
              <a:gd name="connsiteX68" fmla="*/ 9488916 w 9517857"/>
              <a:gd name="connsiteY6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135144 w 9517857"/>
              <a:gd name="connsiteY18" fmla="*/ 636501 h 918356"/>
              <a:gd name="connsiteX19" fmla="*/ 2440292 w 9517857"/>
              <a:gd name="connsiteY19" fmla="*/ 593862 h 918356"/>
              <a:gd name="connsiteX20" fmla="*/ 2547829 w 9517857"/>
              <a:gd name="connsiteY20" fmla="*/ 566150 h 918356"/>
              <a:gd name="connsiteX21" fmla="*/ 2693698 w 9517857"/>
              <a:gd name="connsiteY21" fmla="*/ 560029 h 918356"/>
              <a:gd name="connsiteX22" fmla="*/ 2727306 w 9517857"/>
              <a:gd name="connsiteY22" fmla="*/ 550698 h 918356"/>
              <a:gd name="connsiteX23" fmla="*/ 3073635 w 9517857"/>
              <a:gd name="connsiteY23" fmla="*/ 491294 h 918356"/>
              <a:gd name="connsiteX24" fmla="*/ 3222071 w 9517857"/>
              <a:gd name="connsiteY24" fmla="*/ 470559 h 918356"/>
              <a:gd name="connsiteX25" fmla="*/ 3349632 w 9517857"/>
              <a:gd name="connsiteY25" fmla="*/ 432583 h 918356"/>
              <a:gd name="connsiteX26" fmla="*/ 3479593 w 9517857"/>
              <a:gd name="connsiteY26" fmla="*/ 390437 h 918356"/>
              <a:gd name="connsiteX27" fmla="*/ 3651428 w 9517857"/>
              <a:gd name="connsiteY27" fmla="*/ 361807 h 918356"/>
              <a:gd name="connsiteX28" fmla="*/ 3844133 w 9517857"/>
              <a:gd name="connsiteY28" fmla="*/ 360648 h 918356"/>
              <a:gd name="connsiteX29" fmla="*/ 3933803 w 9517857"/>
              <a:gd name="connsiteY29" fmla="*/ 357315 h 918356"/>
              <a:gd name="connsiteX30" fmla="*/ 4266740 w 9517857"/>
              <a:gd name="connsiteY30" fmla="*/ 361454 h 918356"/>
              <a:gd name="connsiteX31" fmla="*/ 4512664 w 9517857"/>
              <a:gd name="connsiteY31" fmla="*/ 319948 h 918356"/>
              <a:gd name="connsiteX32" fmla="*/ 4616423 w 9517857"/>
              <a:gd name="connsiteY32" fmla="*/ 290914 h 918356"/>
              <a:gd name="connsiteX33" fmla="*/ 4689163 w 9517857"/>
              <a:gd name="connsiteY33" fmla="*/ 272812 h 918356"/>
              <a:gd name="connsiteX34" fmla="*/ 4783273 w 9517857"/>
              <a:gd name="connsiteY34" fmla="*/ 248463 h 918356"/>
              <a:gd name="connsiteX35" fmla="*/ 4908371 w 9517857"/>
              <a:gd name="connsiteY35" fmla="*/ 243659 h 918356"/>
              <a:gd name="connsiteX36" fmla="*/ 4981173 w 9517857"/>
              <a:gd name="connsiteY36" fmla="*/ 247103 h 918356"/>
              <a:gd name="connsiteX37" fmla="*/ 5060397 w 9517857"/>
              <a:gd name="connsiteY37" fmla="*/ 263688 h 918356"/>
              <a:gd name="connsiteX38" fmla="*/ 5252996 w 9517857"/>
              <a:gd name="connsiteY38" fmla="*/ 270655 h 918356"/>
              <a:gd name="connsiteX39" fmla="*/ 5358056 w 9517857"/>
              <a:gd name="connsiteY39" fmla="*/ 247248 h 918356"/>
              <a:gd name="connsiteX40" fmla="*/ 5426496 w 9517857"/>
              <a:gd name="connsiteY40" fmla="*/ 235142 h 918356"/>
              <a:gd name="connsiteX41" fmla="*/ 5497161 w 9517857"/>
              <a:gd name="connsiteY41" fmla="*/ 228808 h 918356"/>
              <a:gd name="connsiteX42" fmla="*/ 5826043 w 9517857"/>
              <a:gd name="connsiteY42" fmla="*/ 148073 h 918356"/>
              <a:gd name="connsiteX43" fmla="*/ 6007627 w 9517857"/>
              <a:gd name="connsiteY43" fmla="*/ 147126 h 918356"/>
              <a:gd name="connsiteX44" fmla="*/ 6194152 w 9517857"/>
              <a:gd name="connsiteY44" fmla="*/ 151772 h 918356"/>
              <a:gd name="connsiteX45" fmla="*/ 6281379 w 9517857"/>
              <a:gd name="connsiteY45" fmla="*/ 181626 h 918356"/>
              <a:gd name="connsiteX46" fmla="*/ 6489033 w 9517857"/>
              <a:gd name="connsiteY46" fmla="*/ 167648 h 918356"/>
              <a:gd name="connsiteX47" fmla="*/ 6544700 w 9517857"/>
              <a:gd name="connsiteY47" fmla="*/ 167161 h 918356"/>
              <a:gd name="connsiteX48" fmla="*/ 6648353 w 9517857"/>
              <a:gd name="connsiteY48" fmla="*/ 172250 h 918356"/>
              <a:gd name="connsiteX49" fmla="*/ 6736227 w 9517857"/>
              <a:gd name="connsiteY49" fmla="*/ 173216 h 918356"/>
              <a:gd name="connsiteX50" fmla="*/ 6977218 w 9517857"/>
              <a:gd name="connsiteY50" fmla="*/ 184289 h 918356"/>
              <a:gd name="connsiteX51" fmla="*/ 7065221 w 9517857"/>
              <a:gd name="connsiteY51" fmla="*/ 227531 h 918356"/>
              <a:gd name="connsiteX52" fmla="*/ 7358195 w 9517857"/>
              <a:gd name="connsiteY52" fmla="*/ 251740 h 918356"/>
              <a:gd name="connsiteX53" fmla="*/ 7565449 w 9517857"/>
              <a:gd name="connsiteY53" fmla="*/ 258950 h 918356"/>
              <a:gd name="connsiteX54" fmla="*/ 7599285 w 9517857"/>
              <a:gd name="connsiteY54" fmla="*/ 266021 h 918356"/>
              <a:gd name="connsiteX55" fmla="*/ 7644411 w 9517857"/>
              <a:gd name="connsiteY55" fmla="*/ 258986 h 918356"/>
              <a:gd name="connsiteX56" fmla="*/ 7965805 w 9517857"/>
              <a:gd name="connsiteY56" fmla="*/ 200355 h 918356"/>
              <a:gd name="connsiteX57" fmla="*/ 8147401 w 9517857"/>
              <a:gd name="connsiteY57" fmla="*/ 205617 h 918356"/>
              <a:gd name="connsiteX58" fmla="*/ 8256033 w 9517857"/>
              <a:gd name="connsiteY58" fmla="*/ 193713 h 918356"/>
              <a:gd name="connsiteX59" fmla="*/ 8614948 w 9517857"/>
              <a:gd name="connsiteY59" fmla="*/ 168247 h 918356"/>
              <a:gd name="connsiteX60" fmla="*/ 8715976 w 9517857"/>
              <a:gd name="connsiteY60" fmla="*/ 178374 h 918356"/>
              <a:gd name="connsiteX61" fmla="*/ 8778827 w 9517857"/>
              <a:gd name="connsiteY61" fmla="*/ 172936 h 918356"/>
              <a:gd name="connsiteX62" fmla="*/ 8855248 w 9517857"/>
              <a:gd name="connsiteY62" fmla="*/ 143149 h 918356"/>
              <a:gd name="connsiteX63" fmla="*/ 9010380 w 9517857"/>
              <a:gd name="connsiteY63" fmla="*/ 91891 h 918356"/>
              <a:gd name="connsiteX64" fmla="*/ 9110856 w 9517857"/>
              <a:gd name="connsiteY64" fmla="*/ 70997 h 918356"/>
              <a:gd name="connsiteX65" fmla="*/ 9268817 w 9517857"/>
              <a:gd name="connsiteY65" fmla="*/ 53082 h 918356"/>
              <a:gd name="connsiteX66" fmla="*/ 9316667 w 9517857"/>
              <a:gd name="connsiteY66" fmla="*/ 45047 h 918356"/>
              <a:gd name="connsiteX67" fmla="*/ 9428209 w 9517857"/>
              <a:gd name="connsiteY67" fmla="*/ 29923 h 918356"/>
              <a:gd name="connsiteX68" fmla="*/ 9488916 w 9517857"/>
              <a:gd name="connsiteY68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689163 w 9517857"/>
              <a:gd name="connsiteY32" fmla="*/ 272812 h 918356"/>
              <a:gd name="connsiteX33" fmla="*/ 4783273 w 9517857"/>
              <a:gd name="connsiteY33" fmla="*/ 248463 h 918356"/>
              <a:gd name="connsiteX34" fmla="*/ 4908371 w 9517857"/>
              <a:gd name="connsiteY34" fmla="*/ 243659 h 918356"/>
              <a:gd name="connsiteX35" fmla="*/ 4981173 w 9517857"/>
              <a:gd name="connsiteY35" fmla="*/ 247103 h 918356"/>
              <a:gd name="connsiteX36" fmla="*/ 5060397 w 9517857"/>
              <a:gd name="connsiteY36" fmla="*/ 263688 h 918356"/>
              <a:gd name="connsiteX37" fmla="*/ 5252996 w 9517857"/>
              <a:gd name="connsiteY37" fmla="*/ 270655 h 918356"/>
              <a:gd name="connsiteX38" fmla="*/ 5358056 w 9517857"/>
              <a:gd name="connsiteY38" fmla="*/ 247248 h 918356"/>
              <a:gd name="connsiteX39" fmla="*/ 5426496 w 9517857"/>
              <a:gd name="connsiteY39" fmla="*/ 235142 h 918356"/>
              <a:gd name="connsiteX40" fmla="*/ 5497161 w 9517857"/>
              <a:gd name="connsiteY40" fmla="*/ 228808 h 918356"/>
              <a:gd name="connsiteX41" fmla="*/ 5826043 w 9517857"/>
              <a:gd name="connsiteY41" fmla="*/ 148073 h 918356"/>
              <a:gd name="connsiteX42" fmla="*/ 6007627 w 9517857"/>
              <a:gd name="connsiteY42" fmla="*/ 147126 h 918356"/>
              <a:gd name="connsiteX43" fmla="*/ 6194152 w 9517857"/>
              <a:gd name="connsiteY43" fmla="*/ 151772 h 918356"/>
              <a:gd name="connsiteX44" fmla="*/ 6281379 w 9517857"/>
              <a:gd name="connsiteY44" fmla="*/ 181626 h 918356"/>
              <a:gd name="connsiteX45" fmla="*/ 6489033 w 9517857"/>
              <a:gd name="connsiteY45" fmla="*/ 167648 h 918356"/>
              <a:gd name="connsiteX46" fmla="*/ 6544700 w 9517857"/>
              <a:gd name="connsiteY46" fmla="*/ 167161 h 918356"/>
              <a:gd name="connsiteX47" fmla="*/ 6648353 w 9517857"/>
              <a:gd name="connsiteY47" fmla="*/ 172250 h 918356"/>
              <a:gd name="connsiteX48" fmla="*/ 6736227 w 9517857"/>
              <a:gd name="connsiteY48" fmla="*/ 173216 h 918356"/>
              <a:gd name="connsiteX49" fmla="*/ 6977218 w 9517857"/>
              <a:gd name="connsiteY49" fmla="*/ 184289 h 918356"/>
              <a:gd name="connsiteX50" fmla="*/ 7065221 w 9517857"/>
              <a:gd name="connsiteY50" fmla="*/ 227531 h 918356"/>
              <a:gd name="connsiteX51" fmla="*/ 7358195 w 9517857"/>
              <a:gd name="connsiteY51" fmla="*/ 251740 h 918356"/>
              <a:gd name="connsiteX52" fmla="*/ 7565449 w 9517857"/>
              <a:gd name="connsiteY52" fmla="*/ 258950 h 918356"/>
              <a:gd name="connsiteX53" fmla="*/ 7599285 w 9517857"/>
              <a:gd name="connsiteY53" fmla="*/ 266021 h 918356"/>
              <a:gd name="connsiteX54" fmla="*/ 7644411 w 9517857"/>
              <a:gd name="connsiteY54" fmla="*/ 258986 h 918356"/>
              <a:gd name="connsiteX55" fmla="*/ 7965805 w 9517857"/>
              <a:gd name="connsiteY55" fmla="*/ 200355 h 918356"/>
              <a:gd name="connsiteX56" fmla="*/ 8147401 w 9517857"/>
              <a:gd name="connsiteY56" fmla="*/ 205617 h 918356"/>
              <a:gd name="connsiteX57" fmla="*/ 8256033 w 9517857"/>
              <a:gd name="connsiteY57" fmla="*/ 193713 h 918356"/>
              <a:gd name="connsiteX58" fmla="*/ 8614948 w 9517857"/>
              <a:gd name="connsiteY58" fmla="*/ 168247 h 918356"/>
              <a:gd name="connsiteX59" fmla="*/ 8715976 w 9517857"/>
              <a:gd name="connsiteY59" fmla="*/ 178374 h 918356"/>
              <a:gd name="connsiteX60" fmla="*/ 8778827 w 9517857"/>
              <a:gd name="connsiteY60" fmla="*/ 172936 h 918356"/>
              <a:gd name="connsiteX61" fmla="*/ 8855248 w 9517857"/>
              <a:gd name="connsiteY61" fmla="*/ 143149 h 918356"/>
              <a:gd name="connsiteX62" fmla="*/ 9010380 w 9517857"/>
              <a:gd name="connsiteY62" fmla="*/ 91891 h 918356"/>
              <a:gd name="connsiteX63" fmla="*/ 9110856 w 9517857"/>
              <a:gd name="connsiteY63" fmla="*/ 70997 h 918356"/>
              <a:gd name="connsiteX64" fmla="*/ 9268817 w 9517857"/>
              <a:gd name="connsiteY64" fmla="*/ 53082 h 918356"/>
              <a:gd name="connsiteX65" fmla="*/ 9316667 w 9517857"/>
              <a:gd name="connsiteY65" fmla="*/ 45047 h 918356"/>
              <a:gd name="connsiteX66" fmla="*/ 9428209 w 9517857"/>
              <a:gd name="connsiteY66" fmla="*/ 29923 h 918356"/>
              <a:gd name="connsiteX67" fmla="*/ 9488916 w 9517857"/>
              <a:gd name="connsiteY67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689163 w 9517857"/>
              <a:gd name="connsiteY32" fmla="*/ 272812 h 918356"/>
              <a:gd name="connsiteX33" fmla="*/ 4783273 w 9517857"/>
              <a:gd name="connsiteY33" fmla="*/ 248463 h 918356"/>
              <a:gd name="connsiteX34" fmla="*/ 4908371 w 9517857"/>
              <a:gd name="connsiteY34" fmla="*/ 243659 h 918356"/>
              <a:gd name="connsiteX35" fmla="*/ 4981173 w 9517857"/>
              <a:gd name="connsiteY35" fmla="*/ 247103 h 918356"/>
              <a:gd name="connsiteX36" fmla="*/ 5060397 w 9517857"/>
              <a:gd name="connsiteY36" fmla="*/ 263688 h 918356"/>
              <a:gd name="connsiteX37" fmla="*/ 5252996 w 9517857"/>
              <a:gd name="connsiteY37" fmla="*/ 270655 h 918356"/>
              <a:gd name="connsiteX38" fmla="*/ 5358056 w 9517857"/>
              <a:gd name="connsiteY38" fmla="*/ 247248 h 918356"/>
              <a:gd name="connsiteX39" fmla="*/ 5426496 w 9517857"/>
              <a:gd name="connsiteY39" fmla="*/ 235142 h 918356"/>
              <a:gd name="connsiteX40" fmla="*/ 5497161 w 9517857"/>
              <a:gd name="connsiteY40" fmla="*/ 228808 h 918356"/>
              <a:gd name="connsiteX41" fmla="*/ 5826043 w 9517857"/>
              <a:gd name="connsiteY41" fmla="*/ 148073 h 918356"/>
              <a:gd name="connsiteX42" fmla="*/ 6007627 w 9517857"/>
              <a:gd name="connsiteY42" fmla="*/ 147126 h 918356"/>
              <a:gd name="connsiteX43" fmla="*/ 6194152 w 9517857"/>
              <a:gd name="connsiteY43" fmla="*/ 151772 h 918356"/>
              <a:gd name="connsiteX44" fmla="*/ 6281379 w 9517857"/>
              <a:gd name="connsiteY44" fmla="*/ 181626 h 918356"/>
              <a:gd name="connsiteX45" fmla="*/ 6489033 w 9517857"/>
              <a:gd name="connsiteY45" fmla="*/ 167648 h 918356"/>
              <a:gd name="connsiteX46" fmla="*/ 6544700 w 9517857"/>
              <a:gd name="connsiteY46" fmla="*/ 167161 h 918356"/>
              <a:gd name="connsiteX47" fmla="*/ 6648353 w 9517857"/>
              <a:gd name="connsiteY47" fmla="*/ 172250 h 918356"/>
              <a:gd name="connsiteX48" fmla="*/ 6736227 w 9517857"/>
              <a:gd name="connsiteY48" fmla="*/ 173216 h 918356"/>
              <a:gd name="connsiteX49" fmla="*/ 6977218 w 9517857"/>
              <a:gd name="connsiteY49" fmla="*/ 184289 h 918356"/>
              <a:gd name="connsiteX50" fmla="*/ 7065221 w 9517857"/>
              <a:gd name="connsiteY50" fmla="*/ 227531 h 918356"/>
              <a:gd name="connsiteX51" fmla="*/ 7358195 w 9517857"/>
              <a:gd name="connsiteY51" fmla="*/ 251740 h 918356"/>
              <a:gd name="connsiteX52" fmla="*/ 7565449 w 9517857"/>
              <a:gd name="connsiteY52" fmla="*/ 258950 h 918356"/>
              <a:gd name="connsiteX53" fmla="*/ 7599285 w 9517857"/>
              <a:gd name="connsiteY53" fmla="*/ 266021 h 918356"/>
              <a:gd name="connsiteX54" fmla="*/ 7644411 w 9517857"/>
              <a:gd name="connsiteY54" fmla="*/ 258986 h 918356"/>
              <a:gd name="connsiteX55" fmla="*/ 7965805 w 9517857"/>
              <a:gd name="connsiteY55" fmla="*/ 200355 h 918356"/>
              <a:gd name="connsiteX56" fmla="*/ 8147401 w 9517857"/>
              <a:gd name="connsiteY56" fmla="*/ 205617 h 918356"/>
              <a:gd name="connsiteX57" fmla="*/ 8256033 w 9517857"/>
              <a:gd name="connsiteY57" fmla="*/ 193713 h 918356"/>
              <a:gd name="connsiteX58" fmla="*/ 8614948 w 9517857"/>
              <a:gd name="connsiteY58" fmla="*/ 168247 h 918356"/>
              <a:gd name="connsiteX59" fmla="*/ 8715976 w 9517857"/>
              <a:gd name="connsiteY59" fmla="*/ 178374 h 918356"/>
              <a:gd name="connsiteX60" fmla="*/ 8778827 w 9517857"/>
              <a:gd name="connsiteY60" fmla="*/ 172936 h 918356"/>
              <a:gd name="connsiteX61" fmla="*/ 8855248 w 9517857"/>
              <a:gd name="connsiteY61" fmla="*/ 143149 h 918356"/>
              <a:gd name="connsiteX62" fmla="*/ 9010380 w 9517857"/>
              <a:gd name="connsiteY62" fmla="*/ 91891 h 918356"/>
              <a:gd name="connsiteX63" fmla="*/ 9110856 w 9517857"/>
              <a:gd name="connsiteY63" fmla="*/ 70997 h 918356"/>
              <a:gd name="connsiteX64" fmla="*/ 9268817 w 9517857"/>
              <a:gd name="connsiteY64" fmla="*/ 53082 h 918356"/>
              <a:gd name="connsiteX65" fmla="*/ 9316667 w 9517857"/>
              <a:gd name="connsiteY65" fmla="*/ 45047 h 918356"/>
              <a:gd name="connsiteX66" fmla="*/ 9428209 w 9517857"/>
              <a:gd name="connsiteY66" fmla="*/ 29923 h 918356"/>
              <a:gd name="connsiteX67" fmla="*/ 9488916 w 9517857"/>
              <a:gd name="connsiteY67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689163 w 9517857"/>
              <a:gd name="connsiteY32" fmla="*/ 272812 h 918356"/>
              <a:gd name="connsiteX33" fmla="*/ 4783273 w 9517857"/>
              <a:gd name="connsiteY33" fmla="*/ 248463 h 918356"/>
              <a:gd name="connsiteX34" fmla="*/ 4908371 w 9517857"/>
              <a:gd name="connsiteY34" fmla="*/ 243659 h 918356"/>
              <a:gd name="connsiteX35" fmla="*/ 4981173 w 9517857"/>
              <a:gd name="connsiteY35" fmla="*/ 247103 h 918356"/>
              <a:gd name="connsiteX36" fmla="*/ 5060397 w 9517857"/>
              <a:gd name="connsiteY36" fmla="*/ 263688 h 918356"/>
              <a:gd name="connsiteX37" fmla="*/ 5252996 w 9517857"/>
              <a:gd name="connsiteY37" fmla="*/ 270655 h 918356"/>
              <a:gd name="connsiteX38" fmla="*/ 5358056 w 9517857"/>
              <a:gd name="connsiteY38" fmla="*/ 247248 h 918356"/>
              <a:gd name="connsiteX39" fmla="*/ 5426496 w 9517857"/>
              <a:gd name="connsiteY39" fmla="*/ 235142 h 918356"/>
              <a:gd name="connsiteX40" fmla="*/ 5497161 w 9517857"/>
              <a:gd name="connsiteY40" fmla="*/ 228808 h 918356"/>
              <a:gd name="connsiteX41" fmla="*/ 5826043 w 9517857"/>
              <a:gd name="connsiteY41" fmla="*/ 148073 h 918356"/>
              <a:gd name="connsiteX42" fmla="*/ 6007627 w 9517857"/>
              <a:gd name="connsiteY42" fmla="*/ 147126 h 918356"/>
              <a:gd name="connsiteX43" fmla="*/ 6194152 w 9517857"/>
              <a:gd name="connsiteY43" fmla="*/ 151772 h 918356"/>
              <a:gd name="connsiteX44" fmla="*/ 6281379 w 9517857"/>
              <a:gd name="connsiteY44" fmla="*/ 181626 h 918356"/>
              <a:gd name="connsiteX45" fmla="*/ 6489033 w 9517857"/>
              <a:gd name="connsiteY45" fmla="*/ 167648 h 918356"/>
              <a:gd name="connsiteX46" fmla="*/ 6544700 w 9517857"/>
              <a:gd name="connsiteY46" fmla="*/ 167161 h 918356"/>
              <a:gd name="connsiteX47" fmla="*/ 6648353 w 9517857"/>
              <a:gd name="connsiteY47" fmla="*/ 172250 h 918356"/>
              <a:gd name="connsiteX48" fmla="*/ 6736227 w 9517857"/>
              <a:gd name="connsiteY48" fmla="*/ 173216 h 918356"/>
              <a:gd name="connsiteX49" fmla="*/ 6977218 w 9517857"/>
              <a:gd name="connsiteY49" fmla="*/ 184289 h 918356"/>
              <a:gd name="connsiteX50" fmla="*/ 7065221 w 9517857"/>
              <a:gd name="connsiteY50" fmla="*/ 227531 h 918356"/>
              <a:gd name="connsiteX51" fmla="*/ 7358195 w 9517857"/>
              <a:gd name="connsiteY51" fmla="*/ 251740 h 918356"/>
              <a:gd name="connsiteX52" fmla="*/ 7565449 w 9517857"/>
              <a:gd name="connsiteY52" fmla="*/ 258950 h 918356"/>
              <a:gd name="connsiteX53" fmla="*/ 7599285 w 9517857"/>
              <a:gd name="connsiteY53" fmla="*/ 266021 h 918356"/>
              <a:gd name="connsiteX54" fmla="*/ 7644411 w 9517857"/>
              <a:gd name="connsiteY54" fmla="*/ 258986 h 918356"/>
              <a:gd name="connsiteX55" fmla="*/ 7965805 w 9517857"/>
              <a:gd name="connsiteY55" fmla="*/ 200355 h 918356"/>
              <a:gd name="connsiteX56" fmla="*/ 8147401 w 9517857"/>
              <a:gd name="connsiteY56" fmla="*/ 205617 h 918356"/>
              <a:gd name="connsiteX57" fmla="*/ 8256033 w 9517857"/>
              <a:gd name="connsiteY57" fmla="*/ 193713 h 918356"/>
              <a:gd name="connsiteX58" fmla="*/ 8614948 w 9517857"/>
              <a:gd name="connsiteY58" fmla="*/ 168247 h 918356"/>
              <a:gd name="connsiteX59" fmla="*/ 8715976 w 9517857"/>
              <a:gd name="connsiteY59" fmla="*/ 178374 h 918356"/>
              <a:gd name="connsiteX60" fmla="*/ 8778827 w 9517857"/>
              <a:gd name="connsiteY60" fmla="*/ 172936 h 918356"/>
              <a:gd name="connsiteX61" fmla="*/ 8855248 w 9517857"/>
              <a:gd name="connsiteY61" fmla="*/ 143149 h 918356"/>
              <a:gd name="connsiteX62" fmla="*/ 9010380 w 9517857"/>
              <a:gd name="connsiteY62" fmla="*/ 91891 h 918356"/>
              <a:gd name="connsiteX63" fmla="*/ 9110856 w 9517857"/>
              <a:gd name="connsiteY63" fmla="*/ 70997 h 918356"/>
              <a:gd name="connsiteX64" fmla="*/ 9268817 w 9517857"/>
              <a:gd name="connsiteY64" fmla="*/ 53082 h 918356"/>
              <a:gd name="connsiteX65" fmla="*/ 9316667 w 9517857"/>
              <a:gd name="connsiteY65" fmla="*/ 45047 h 918356"/>
              <a:gd name="connsiteX66" fmla="*/ 9428209 w 9517857"/>
              <a:gd name="connsiteY66" fmla="*/ 29923 h 918356"/>
              <a:gd name="connsiteX67" fmla="*/ 9488916 w 9517857"/>
              <a:gd name="connsiteY67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689163 w 9517857"/>
              <a:gd name="connsiteY32" fmla="*/ 272812 h 918356"/>
              <a:gd name="connsiteX33" fmla="*/ 4783273 w 9517857"/>
              <a:gd name="connsiteY33" fmla="*/ 248463 h 918356"/>
              <a:gd name="connsiteX34" fmla="*/ 4908371 w 9517857"/>
              <a:gd name="connsiteY34" fmla="*/ 243659 h 918356"/>
              <a:gd name="connsiteX35" fmla="*/ 5060397 w 9517857"/>
              <a:gd name="connsiteY35" fmla="*/ 263688 h 918356"/>
              <a:gd name="connsiteX36" fmla="*/ 5252996 w 9517857"/>
              <a:gd name="connsiteY36" fmla="*/ 270655 h 918356"/>
              <a:gd name="connsiteX37" fmla="*/ 5358056 w 9517857"/>
              <a:gd name="connsiteY37" fmla="*/ 247248 h 918356"/>
              <a:gd name="connsiteX38" fmla="*/ 5426496 w 9517857"/>
              <a:gd name="connsiteY38" fmla="*/ 235142 h 918356"/>
              <a:gd name="connsiteX39" fmla="*/ 5497161 w 9517857"/>
              <a:gd name="connsiteY39" fmla="*/ 228808 h 918356"/>
              <a:gd name="connsiteX40" fmla="*/ 5826043 w 9517857"/>
              <a:gd name="connsiteY40" fmla="*/ 148073 h 918356"/>
              <a:gd name="connsiteX41" fmla="*/ 6007627 w 9517857"/>
              <a:gd name="connsiteY41" fmla="*/ 147126 h 918356"/>
              <a:gd name="connsiteX42" fmla="*/ 6194152 w 9517857"/>
              <a:gd name="connsiteY42" fmla="*/ 151772 h 918356"/>
              <a:gd name="connsiteX43" fmla="*/ 6281379 w 9517857"/>
              <a:gd name="connsiteY43" fmla="*/ 181626 h 918356"/>
              <a:gd name="connsiteX44" fmla="*/ 6489033 w 9517857"/>
              <a:gd name="connsiteY44" fmla="*/ 167648 h 918356"/>
              <a:gd name="connsiteX45" fmla="*/ 6544700 w 9517857"/>
              <a:gd name="connsiteY45" fmla="*/ 167161 h 918356"/>
              <a:gd name="connsiteX46" fmla="*/ 6648353 w 9517857"/>
              <a:gd name="connsiteY46" fmla="*/ 172250 h 918356"/>
              <a:gd name="connsiteX47" fmla="*/ 6736227 w 9517857"/>
              <a:gd name="connsiteY47" fmla="*/ 173216 h 918356"/>
              <a:gd name="connsiteX48" fmla="*/ 6977218 w 9517857"/>
              <a:gd name="connsiteY48" fmla="*/ 184289 h 918356"/>
              <a:gd name="connsiteX49" fmla="*/ 7065221 w 9517857"/>
              <a:gd name="connsiteY49" fmla="*/ 227531 h 918356"/>
              <a:gd name="connsiteX50" fmla="*/ 7358195 w 9517857"/>
              <a:gd name="connsiteY50" fmla="*/ 251740 h 918356"/>
              <a:gd name="connsiteX51" fmla="*/ 7565449 w 9517857"/>
              <a:gd name="connsiteY51" fmla="*/ 258950 h 918356"/>
              <a:gd name="connsiteX52" fmla="*/ 7599285 w 9517857"/>
              <a:gd name="connsiteY52" fmla="*/ 266021 h 918356"/>
              <a:gd name="connsiteX53" fmla="*/ 7644411 w 9517857"/>
              <a:gd name="connsiteY53" fmla="*/ 258986 h 918356"/>
              <a:gd name="connsiteX54" fmla="*/ 7965805 w 9517857"/>
              <a:gd name="connsiteY54" fmla="*/ 200355 h 918356"/>
              <a:gd name="connsiteX55" fmla="*/ 8147401 w 9517857"/>
              <a:gd name="connsiteY55" fmla="*/ 205617 h 918356"/>
              <a:gd name="connsiteX56" fmla="*/ 8256033 w 9517857"/>
              <a:gd name="connsiteY56" fmla="*/ 193713 h 918356"/>
              <a:gd name="connsiteX57" fmla="*/ 8614948 w 9517857"/>
              <a:gd name="connsiteY57" fmla="*/ 168247 h 918356"/>
              <a:gd name="connsiteX58" fmla="*/ 8715976 w 9517857"/>
              <a:gd name="connsiteY58" fmla="*/ 178374 h 918356"/>
              <a:gd name="connsiteX59" fmla="*/ 8778827 w 9517857"/>
              <a:gd name="connsiteY59" fmla="*/ 172936 h 918356"/>
              <a:gd name="connsiteX60" fmla="*/ 8855248 w 9517857"/>
              <a:gd name="connsiteY60" fmla="*/ 143149 h 918356"/>
              <a:gd name="connsiteX61" fmla="*/ 9010380 w 9517857"/>
              <a:gd name="connsiteY61" fmla="*/ 91891 h 918356"/>
              <a:gd name="connsiteX62" fmla="*/ 9110856 w 9517857"/>
              <a:gd name="connsiteY62" fmla="*/ 70997 h 918356"/>
              <a:gd name="connsiteX63" fmla="*/ 9268817 w 9517857"/>
              <a:gd name="connsiteY63" fmla="*/ 53082 h 918356"/>
              <a:gd name="connsiteX64" fmla="*/ 9316667 w 9517857"/>
              <a:gd name="connsiteY64" fmla="*/ 45047 h 918356"/>
              <a:gd name="connsiteX65" fmla="*/ 9428209 w 9517857"/>
              <a:gd name="connsiteY65" fmla="*/ 29923 h 918356"/>
              <a:gd name="connsiteX66" fmla="*/ 9488916 w 9517857"/>
              <a:gd name="connsiteY66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060397 w 9517857"/>
              <a:gd name="connsiteY34" fmla="*/ 263688 h 918356"/>
              <a:gd name="connsiteX35" fmla="*/ 5252996 w 9517857"/>
              <a:gd name="connsiteY35" fmla="*/ 270655 h 918356"/>
              <a:gd name="connsiteX36" fmla="*/ 5358056 w 9517857"/>
              <a:gd name="connsiteY36" fmla="*/ 247248 h 918356"/>
              <a:gd name="connsiteX37" fmla="*/ 5426496 w 9517857"/>
              <a:gd name="connsiteY37" fmla="*/ 235142 h 918356"/>
              <a:gd name="connsiteX38" fmla="*/ 5497161 w 9517857"/>
              <a:gd name="connsiteY38" fmla="*/ 228808 h 918356"/>
              <a:gd name="connsiteX39" fmla="*/ 5826043 w 9517857"/>
              <a:gd name="connsiteY39" fmla="*/ 148073 h 918356"/>
              <a:gd name="connsiteX40" fmla="*/ 6007627 w 9517857"/>
              <a:gd name="connsiteY40" fmla="*/ 147126 h 918356"/>
              <a:gd name="connsiteX41" fmla="*/ 6194152 w 9517857"/>
              <a:gd name="connsiteY41" fmla="*/ 151772 h 918356"/>
              <a:gd name="connsiteX42" fmla="*/ 6281379 w 9517857"/>
              <a:gd name="connsiteY42" fmla="*/ 181626 h 918356"/>
              <a:gd name="connsiteX43" fmla="*/ 6489033 w 9517857"/>
              <a:gd name="connsiteY43" fmla="*/ 167648 h 918356"/>
              <a:gd name="connsiteX44" fmla="*/ 6544700 w 9517857"/>
              <a:gd name="connsiteY44" fmla="*/ 167161 h 918356"/>
              <a:gd name="connsiteX45" fmla="*/ 6648353 w 9517857"/>
              <a:gd name="connsiteY45" fmla="*/ 172250 h 918356"/>
              <a:gd name="connsiteX46" fmla="*/ 6736227 w 9517857"/>
              <a:gd name="connsiteY46" fmla="*/ 173216 h 918356"/>
              <a:gd name="connsiteX47" fmla="*/ 6977218 w 9517857"/>
              <a:gd name="connsiteY47" fmla="*/ 184289 h 918356"/>
              <a:gd name="connsiteX48" fmla="*/ 7065221 w 9517857"/>
              <a:gd name="connsiteY48" fmla="*/ 227531 h 918356"/>
              <a:gd name="connsiteX49" fmla="*/ 7358195 w 9517857"/>
              <a:gd name="connsiteY49" fmla="*/ 251740 h 918356"/>
              <a:gd name="connsiteX50" fmla="*/ 7565449 w 9517857"/>
              <a:gd name="connsiteY50" fmla="*/ 258950 h 918356"/>
              <a:gd name="connsiteX51" fmla="*/ 7599285 w 9517857"/>
              <a:gd name="connsiteY51" fmla="*/ 266021 h 918356"/>
              <a:gd name="connsiteX52" fmla="*/ 7644411 w 9517857"/>
              <a:gd name="connsiteY52" fmla="*/ 258986 h 918356"/>
              <a:gd name="connsiteX53" fmla="*/ 7965805 w 9517857"/>
              <a:gd name="connsiteY53" fmla="*/ 200355 h 918356"/>
              <a:gd name="connsiteX54" fmla="*/ 8147401 w 9517857"/>
              <a:gd name="connsiteY54" fmla="*/ 205617 h 918356"/>
              <a:gd name="connsiteX55" fmla="*/ 8256033 w 9517857"/>
              <a:gd name="connsiteY55" fmla="*/ 193713 h 918356"/>
              <a:gd name="connsiteX56" fmla="*/ 8614948 w 9517857"/>
              <a:gd name="connsiteY56" fmla="*/ 168247 h 918356"/>
              <a:gd name="connsiteX57" fmla="*/ 8715976 w 9517857"/>
              <a:gd name="connsiteY57" fmla="*/ 178374 h 918356"/>
              <a:gd name="connsiteX58" fmla="*/ 8778827 w 9517857"/>
              <a:gd name="connsiteY58" fmla="*/ 172936 h 918356"/>
              <a:gd name="connsiteX59" fmla="*/ 8855248 w 9517857"/>
              <a:gd name="connsiteY59" fmla="*/ 143149 h 918356"/>
              <a:gd name="connsiteX60" fmla="*/ 9010380 w 9517857"/>
              <a:gd name="connsiteY60" fmla="*/ 91891 h 918356"/>
              <a:gd name="connsiteX61" fmla="*/ 9110856 w 9517857"/>
              <a:gd name="connsiteY61" fmla="*/ 70997 h 918356"/>
              <a:gd name="connsiteX62" fmla="*/ 9268817 w 9517857"/>
              <a:gd name="connsiteY62" fmla="*/ 53082 h 918356"/>
              <a:gd name="connsiteX63" fmla="*/ 9316667 w 9517857"/>
              <a:gd name="connsiteY63" fmla="*/ 45047 h 918356"/>
              <a:gd name="connsiteX64" fmla="*/ 9428209 w 9517857"/>
              <a:gd name="connsiteY64" fmla="*/ 29923 h 918356"/>
              <a:gd name="connsiteX65" fmla="*/ 9488916 w 9517857"/>
              <a:gd name="connsiteY65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060397 w 9517857"/>
              <a:gd name="connsiteY34" fmla="*/ 263688 h 918356"/>
              <a:gd name="connsiteX35" fmla="*/ 5252996 w 9517857"/>
              <a:gd name="connsiteY35" fmla="*/ 270655 h 918356"/>
              <a:gd name="connsiteX36" fmla="*/ 5358056 w 9517857"/>
              <a:gd name="connsiteY36" fmla="*/ 247248 h 918356"/>
              <a:gd name="connsiteX37" fmla="*/ 5426496 w 9517857"/>
              <a:gd name="connsiteY37" fmla="*/ 235142 h 918356"/>
              <a:gd name="connsiteX38" fmla="*/ 5497161 w 9517857"/>
              <a:gd name="connsiteY38" fmla="*/ 228808 h 918356"/>
              <a:gd name="connsiteX39" fmla="*/ 5826043 w 9517857"/>
              <a:gd name="connsiteY39" fmla="*/ 148073 h 918356"/>
              <a:gd name="connsiteX40" fmla="*/ 6007627 w 9517857"/>
              <a:gd name="connsiteY40" fmla="*/ 147126 h 918356"/>
              <a:gd name="connsiteX41" fmla="*/ 6194152 w 9517857"/>
              <a:gd name="connsiteY41" fmla="*/ 151772 h 918356"/>
              <a:gd name="connsiteX42" fmla="*/ 6281379 w 9517857"/>
              <a:gd name="connsiteY42" fmla="*/ 181626 h 918356"/>
              <a:gd name="connsiteX43" fmla="*/ 6489033 w 9517857"/>
              <a:gd name="connsiteY43" fmla="*/ 167648 h 918356"/>
              <a:gd name="connsiteX44" fmla="*/ 6544700 w 9517857"/>
              <a:gd name="connsiteY44" fmla="*/ 167161 h 918356"/>
              <a:gd name="connsiteX45" fmla="*/ 6648353 w 9517857"/>
              <a:gd name="connsiteY45" fmla="*/ 172250 h 918356"/>
              <a:gd name="connsiteX46" fmla="*/ 6736227 w 9517857"/>
              <a:gd name="connsiteY46" fmla="*/ 173216 h 918356"/>
              <a:gd name="connsiteX47" fmla="*/ 6977218 w 9517857"/>
              <a:gd name="connsiteY47" fmla="*/ 184289 h 918356"/>
              <a:gd name="connsiteX48" fmla="*/ 7065221 w 9517857"/>
              <a:gd name="connsiteY48" fmla="*/ 227531 h 918356"/>
              <a:gd name="connsiteX49" fmla="*/ 7358195 w 9517857"/>
              <a:gd name="connsiteY49" fmla="*/ 251740 h 918356"/>
              <a:gd name="connsiteX50" fmla="*/ 7599285 w 9517857"/>
              <a:gd name="connsiteY50" fmla="*/ 266021 h 918356"/>
              <a:gd name="connsiteX51" fmla="*/ 7644411 w 9517857"/>
              <a:gd name="connsiteY51" fmla="*/ 258986 h 918356"/>
              <a:gd name="connsiteX52" fmla="*/ 7965805 w 9517857"/>
              <a:gd name="connsiteY52" fmla="*/ 200355 h 918356"/>
              <a:gd name="connsiteX53" fmla="*/ 8147401 w 9517857"/>
              <a:gd name="connsiteY53" fmla="*/ 205617 h 918356"/>
              <a:gd name="connsiteX54" fmla="*/ 8256033 w 9517857"/>
              <a:gd name="connsiteY54" fmla="*/ 193713 h 918356"/>
              <a:gd name="connsiteX55" fmla="*/ 8614948 w 9517857"/>
              <a:gd name="connsiteY55" fmla="*/ 168247 h 918356"/>
              <a:gd name="connsiteX56" fmla="*/ 8715976 w 9517857"/>
              <a:gd name="connsiteY56" fmla="*/ 178374 h 918356"/>
              <a:gd name="connsiteX57" fmla="*/ 8778827 w 9517857"/>
              <a:gd name="connsiteY57" fmla="*/ 172936 h 918356"/>
              <a:gd name="connsiteX58" fmla="*/ 8855248 w 9517857"/>
              <a:gd name="connsiteY58" fmla="*/ 143149 h 918356"/>
              <a:gd name="connsiteX59" fmla="*/ 9010380 w 9517857"/>
              <a:gd name="connsiteY59" fmla="*/ 91891 h 918356"/>
              <a:gd name="connsiteX60" fmla="*/ 9110856 w 9517857"/>
              <a:gd name="connsiteY60" fmla="*/ 70997 h 918356"/>
              <a:gd name="connsiteX61" fmla="*/ 9268817 w 9517857"/>
              <a:gd name="connsiteY61" fmla="*/ 53082 h 918356"/>
              <a:gd name="connsiteX62" fmla="*/ 9316667 w 9517857"/>
              <a:gd name="connsiteY62" fmla="*/ 45047 h 918356"/>
              <a:gd name="connsiteX63" fmla="*/ 9428209 w 9517857"/>
              <a:gd name="connsiteY63" fmla="*/ 29923 h 918356"/>
              <a:gd name="connsiteX64" fmla="*/ 9488916 w 9517857"/>
              <a:gd name="connsiteY64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060397 w 9517857"/>
              <a:gd name="connsiteY34" fmla="*/ 263688 h 918356"/>
              <a:gd name="connsiteX35" fmla="*/ 5252996 w 9517857"/>
              <a:gd name="connsiteY35" fmla="*/ 270655 h 918356"/>
              <a:gd name="connsiteX36" fmla="*/ 5358056 w 9517857"/>
              <a:gd name="connsiteY36" fmla="*/ 247248 h 918356"/>
              <a:gd name="connsiteX37" fmla="*/ 5426496 w 9517857"/>
              <a:gd name="connsiteY37" fmla="*/ 235142 h 918356"/>
              <a:gd name="connsiteX38" fmla="*/ 5497161 w 9517857"/>
              <a:gd name="connsiteY38" fmla="*/ 228808 h 918356"/>
              <a:gd name="connsiteX39" fmla="*/ 5826043 w 9517857"/>
              <a:gd name="connsiteY39" fmla="*/ 148073 h 918356"/>
              <a:gd name="connsiteX40" fmla="*/ 6007627 w 9517857"/>
              <a:gd name="connsiteY40" fmla="*/ 147126 h 918356"/>
              <a:gd name="connsiteX41" fmla="*/ 6194152 w 9517857"/>
              <a:gd name="connsiteY41" fmla="*/ 151772 h 918356"/>
              <a:gd name="connsiteX42" fmla="*/ 6281379 w 9517857"/>
              <a:gd name="connsiteY42" fmla="*/ 181626 h 918356"/>
              <a:gd name="connsiteX43" fmla="*/ 6489033 w 9517857"/>
              <a:gd name="connsiteY43" fmla="*/ 167648 h 918356"/>
              <a:gd name="connsiteX44" fmla="*/ 6544700 w 9517857"/>
              <a:gd name="connsiteY44" fmla="*/ 167161 h 918356"/>
              <a:gd name="connsiteX45" fmla="*/ 6648353 w 9517857"/>
              <a:gd name="connsiteY45" fmla="*/ 172250 h 918356"/>
              <a:gd name="connsiteX46" fmla="*/ 6736227 w 9517857"/>
              <a:gd name="connsiteY46" fmla="*/ 173216 h 918356"/>
              <a:gd name="connsiteX47" fmla="*/ 6977218 w 9517857"/>
              <a:gd name="connsiteY47" fmla="*/ 184289 h 918356"/>
              <a:gd name="connsiteX48" fmla="*/ 7065221 w 9517857"/>
              <a:gd name="connsiteY48" fmla="*/ 227531 h 918356"/>
              <a:gd name="connsiteX49" fmla="*/ 7358195 w 9517857"/>
              <a:gd name="connsiteY49" fmla="*/ 251740 h 918356"/>
              <a:gd name="connsiteX50" fmla="*/ 7599285 w 9517857"/>
              <a:gd name="connsiteY50" fmla="*/ 266021 h 918356"/>
              <a:gd name="connsiteX51" fmla="*/ 7644411 w 9517857"/>
              <a:gd name="connsiteY51" fmla="*/ 258986 h 918356"/>
              <a:gd name="connsiteX52" fmla="*/ 7965805 w 9517857"/>
              <a:gd name="connsiteY52" fmla="*/ 200355 h 918356"/>
              <a:gd name="connsiteX53" fmla="*/ 8147401 w 9517857"/>
              <a:gd name="connsiteY53" fmla="*/ 205617 h 918356"/>
              <a:gd name="connsiteX54" fmla="*/ 8256033 w 9517857"/>
              <a:gd name="connsiteY54" fmla="*/ 193713 h 918356"/>
              <a:gd name="connsiteX55" fmla="*/ 8614948 w 9517857"/>
              <a:gd name="connsiteY55" fmla="*/ 168247 h 918356"/>
              <a:gd name="connsiteX56" fmla="*/ 8715976 w 9517857"/>
              <a:gd name="connsiteY56" fmla="*/ 178374 h 918356"/>
              <a:gd name="connsiteX57" fmla="*/ 8778827 w 9517857"/>
              <a:gd name="connsiteY57" fmla="*/ 172936 h 918356"/>
              <a:gd name="connsiteX58" fmla="*/ 8855248 w 9517857"/>
              <a:gd name="connsiteY58" fmla="*/ 143149 h 918356"/>
              <a:gd name="connsiteX59" fmla="*/ 9010380 w 9517857"/>
              <a:gd name="connsiteY59" fmla="*/ 91891 h 918356"/>
              <a:gd name="connsiteX60" fmla="*/ 9110856 w 9517857"/>
              <a:gd name="connsiteY60" fmla="*/ 70997 h 918356"/>
              <a:gd name="connsiteX61" fmla="*/ 9268817 w 9517857"/>
              <a:gd name="connsiteY61" fmla="*/ 53082 h 918356"/>
              <a:gd name="connsiteX62" fmla="*/ 9316667 w 9517857"/>
              <a:gd name="connsiteY62" fmla="*/ 45047 h 918356"/>
              <a:gd name="connsiteX63" fmla="*/ 9428209 w 9517857"/>
              <a:gd name="connsiteY63" fmla="*/ 29923 h 918356"/>
              <a:gd name="connsiteX64" fmla="*/ 9488916 w 9517857"/>
              <a:gd name="connsiteY64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060397 w 9517857"/>
              <a:gd name="connsiteY34" fmla="*/ 263688 h 918356"/>
              <a:gd name="connsiteX35" fmla="*/ 5252996 w 9517857"/>
              <a:gd name="connsiteY35" fmla="*/ 270655 h 918356"/>
              <a:gd name="connsiteX36" fmla="*/ 5358056 w 9517857"/>
              <a:gd name="connsiteY36" fmla="*/ 247248 h 918356"/>
              <a:gd name="connsiteX37" fmla="*/ 5426496 w 9517857"/>
              <a:gd name="connsiteY37" fmla="*/ 235142 h 918356"/>
              <a:gd name="connsiteX38" fmla="*/ 5497161 w 9517857"/>
              <a:gd name="connsiteY38" fmla="*/ 228808 h 918356"/>
              <a:gd name="connsiteX39" fmla="*/ 5826043 w 9517857"/>
              <a:gd name="connsiteY39" fmla="*/ 148073 h 918356"/>
              <a:gd name="connsiteX40" fmla="*/ 6007627 w 9517857"/>
              <a:gd name="connsiteY40" fmla="*/ 147126 h 918356"/>
              <a:gd name="connsiteX41" fmla="*/ 6194152 w 9517857"/>
              <a:gd name="connsiteY41" fmla="*/ 151772 h 918356"/>
              <a:gd name="connsiteX42" fmla="*/ 6281379 w 9517857"/>
              <a:gd name="connsiteY42" fmla="*/ 181626 h 918356"/>
              <a:gd name="connsiteX43" fmla="*/ 6489033 w 9517857"/>
              <a:gd name="connsiteY43" fmla="*/ 167648 h 918356"/>
              <a:gd name="connsiteX44" fmla="*/ 6544700 w 9517857"/>
              <a:gd name="connsiteY44" fmla="*/ 167161 h 918356"/>
              <a:gd name="connsiteX45" fmla="*/ 6648353 w 9517857"/>
              <a:gd name="connsiteY45" fmla="*/ 172250 h 918356"/>
              <a:gd name="connsiteX46" fmla="*/ 6736227 w 9517857"/>
              <a:gd name="connsiteY46" fmla="*/ 173216 h 918356"/>
              <a:gd name="connsiteX47" fmla="*/ 6977218 w 9517857"/>
              <a:gd name="connsiteY47" fmla="*/ 184289 h 918356"/>
              <a:gd name="connsiteX48" fmla="*/ 7065221 w 9517857"/>
              <a:gd name="connsiteY48" fmla="*/ 227531 h 918356"/>
              <a:gd name="connsiteX49" fmla="*/ 7358195 w 9517857"/>
              <a:gd name="connsiteY49" fmla="*/ 251740 h 918356"/>
              <a:gd name="connsiteX50" fmla="*/ 7599285 w 9517857"/>
              <a:gd name="connsiteY50" fmla="*/ 266021 h 918356"/>
              <a:gd name="connsiteX51" fmla="*/ 7644411 w 9517857"/>
              <a:gd name="connsiteY51" fmla="*/ 258986 h 918356"/>
              <a:gd name="connsiteX52" fmla="*/ 7965805 w 9517857"/>
              <a:gd name="connsiteY52" fmla="*/ 200355 h 918356"/>
              <a:gd name="connsiteX53" fmla="*/ 8147401 w 9517857"/>
              <a:gd name="connsiteY53" fmla="*/ 205617 h 918356"/>
              <a:gd name="connsiteX54" fmla="*/ 8256033 w 9517857"/>
              <a:gd name="connsiteY54" fmla="*/ 193713 h 918356"/>
              <a:gd name="connsiteX55" fmla="*/ 8614948 w 9517857"/>
              <a:gd name="connsiteY55" fmla="*/ 168247 h 918356"/>
              <a:gd name="connsiteX56" fmla="*/ 8715976 w 9517857"/>
              <a:gd name="connsiteY56" fmla="*/ 178374 h 918356"/>
              <a:gd name="connsiteX57" fmla="*/ 8778827 w 9517857"/>
              <a:gd name="connsiteY57" fmla="*/ 172936 h 918356"/>
              <a:gd name="connsiteX58" fmla="*/ 8855248 w 9517857"/>
              <a:gd name="connsiteY58" fmla="*/ 143149 h 918356"/>
              <a:gd name="connsiteX59" fmla="*/ 9010380 w 9517857"/>
              <a:gd name="connsiteY59" fmla="*/ 91891 h 918356"/>
              <a:gd name="connsiteX60" fmla="*/ 9110856 w 9517857"/>
              <a:gd name="connsiteY60" fmla="*/ 70997 h 918356"/>
              <a:gd name="connsiteX61" fmla="*/ 9268817 w 9517857"/>
              <a:gd name="connsiteY61" fmla="*/ 53082 h 918356"/>
              <a:gd name="connsiteX62" fmla="*/ 9316667 w 9517857"/>
              <a:gd name="connsiteY62" fmla="*/ 45047 h 918356"/>
              <a:gd name="connsiteX63" fmla="*/ 9428209 w 9517857"/>
              <a:gd name="connsiteY63" fmla="*/ 29923 h 918356"/>
              <a:gd name="connsiteX64" fmla="*/ 9488916 w 9517857"/>
              <a:gd name="connsiteY64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060397 w 9517857"/>
              <a:gd name="connsiteY34" fmla="*/ 263688 h 918356"/>
              <a:gd name="connsiteX35" fmla="*/ 5252996 w 9517857"/>
              <a:gd name="connsiteY35" fmla="*/ 270655 h 918356"/>
              <a:gd name="connsiteX36" fmla="*/ 5358056 w 9517857"/>
              <a:gd name="connsiteY36" fmla="*/ 247248 h 918356"/>
              <a:gd name="connsiteX37" fmla="*/ 5426496 w 9517857"/>
              <a:gd name="connsiteY37" fmla="*/ 235142 h 918356"/>
              <a:gd name="connsiteX38" fmla="*/ 5497161 w 9517857"/>
              <a:gd name="connsiteY38" fmla="*/ 228808 h 918356"/>
              <a:gd name="connsiteX39" fmla="*/ 5826043 w 9517857"/>
              <a:gd name="connsiteY39" fmla="*/ 148073 h 918356"/>
              <a:gd name="connsiteX40" fmla="*/ 6007627 w 9517857"/>
              <a:gd name="connsiteY40" fmla="*/ 147126 h 918356"/>
              <a:gd name="connsiteX41" fmla="*/ 6194152 w 9517857"/>
              <a:gd name="connsiteY41" fmla="*/ 151772 h 918356"/>
              <a:gd name="connsiteX42" fmla="*/ 6281379 w 9517857"/>
              <a:gd name="connsiteY42" fmla="*/ 181626 h 918356"/>
              <a:gd name="connsiteX43" fmla="*/ 6489033 w 9517857"/>
              <a:gd name="connsiteY43" fmla="*/ 167648 h 918356"/>
              <a:gd name="connsiteX44" fmla="*/ 6544700 w 9517857"/>
              <a:gd name="connsiteY44" fmla="*/ 167161 h 918356"/>
              <a:gd name="connsiteX45" fmla="*/ 6633497 w 9517857"/>
              <a:gd name="connsiteY45" fmla="*/ 172250 h 918356"/>
              <a:gd name="connsiteX46" fmla="*/ 6736227 w 9517857"/>
              <a:gd name="connsiteY46" fmla="*/ 173216 h 918356"/>
              <a:gd name="connsiteX47" fmla="*/ 6977218 w 9517857"/>
              <a:gd name="connsiteY47" fmla="*/ 184289 h 918356"/>
              <a:gd name="connsiteX48" fmla="*/ 7065221 w 9517857"/>
              <a:gd name="connsiteY48" fmla="*/ 227531 h 918356"/>
              <a:gd name="connsiteX49" fmla="*/ 7358195 w 9517857"/>
              <a:gd name="connsiteY49" fmla="*/ 251740 h 918356"/>
              <a:gd name="connsiteX50" fmla="*/ 7599285 w 9517857"/>
              <a:gd name="connsiteY50" fmla="*/ 266021 h 918356"/>
              <a:gd name="connsiteX51" fmla="*/ 7644411 w 9517857"/>
              <a:gd name="connsiteY51" fmla="*/ 258986 h 918356"/>
              <a:gd name="connsiteX52" fmla="*/ 7965805 w 9517857"/>
              <a:gd name="connsiteY52" fmla="*/ 200355 h 918356"/>
              <a:gd name="connsiteX53" fmla="*/ 8147401 w 9517857"/>
              <a:gd name="connsiteY53" fmla="*/ 205617 h 918356"/>
              <a:gd name="connsiteX54" fmla="*/ 8256033 w 9517857"/>
              <a:gd name="connsiteY54" fmla="*/ 193713 h 918356"/>
              <a:gd name="connsiteX55" fmla="*/ 8614948 w 9517857"/>
              <a:gd name="connsiteY55" fmla="*/ 168247 h 918356"/>
              <a:gd name="connsiteX56" fmla="*/ 8715976 w 9517857"/>
              <a:gd name="connsiteY56" fmla="*/ 178374 h 918356"/>
              <a:gd name="connsiteX57" fmla="*/ 8778827 w 9517857"/>
              <a:gd name="connsiteY57" fmla="*/ 172936 h 918356"/>
              <a:gd name="connsiteX58" fmla="*/ 8855248 w 9517857"/>
              <a:gd name="connsiteY58" fmla="*/ 143149 h 918356"/>
              <a:gd name="connsiteX59" fmla="*/ 9010380 w 9517857"/>
              <a:gd name="connsiteY59" fmla="*/ 91891 h 918356"/>
              <a:gd name="connsiteX60" fmla="*/ 9110856 w 9517857"/>
              <a:gd name="connsiteY60" fmla="*/ 70997 h 918356"/>
              <a:gd name="connsiteX61" fmla="*/ 9268817 w 9517857"/>
              <a:gd name="connsiteY61" fmla="*/ 53082 h 918356"/>
              <a:gd name="connsiteX62" fmla="*/ 9316667 w 9517857"/>
              <a:gd name="connsiteY62" fmla="*/ 45047 h 918356"/>
              <a:gd name="connsiteX63" fmla="*/ 9428209 w 9517857"/>
              <a:gd name="connsiteY63" fmla="*/ 29923 h 918356"/>
              <a:gd name="connsiteX64" fmla="*/ 9488916 w 9517857"/>
              <a:gd name="connsiteY64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060397 w 9517857"/>
              <a:gd name="connsiteY34" fmla="*/ 263688 h 918356"/>
              <a:gd name="connsiteX35" fmla="*/ 5252996 w 9517857"/>
              <a:gd name="connsiteY35" fmla="*/ 270655 h 918356"/>
              <a:gd name="connsiteX36" fmla="*/ 5358056 w 9517857"/>
              <a:gd name="connsiteY36" fmla="*/ 247248 h 918356"/>
              <a:gd name="connsiteX37" fmla="*/ 5426496 w 9517857"/>
              <a:gd name="connsiteY37" fmla="*/ 235142 h 918356"/>
              <a:gd name="connsiteX38" fmla="*/ 5497161 w 9517857"/>
              <a:gd name="connsiteY38" fmla="*/ 228808 h 918356"/>
              <a:gd name="connsiteX39" fmla="*/ 5826043 w 9517857"/>
              <a:gd name="connsiteY39" fmla="*/ 148073 h 918356"/>
              <a:gd name="connsiteX40" fmla="*/ 6007627 w 9517857"/>
              <a:gd name="connsiteY40" fmla="*/ 147126 h 918356"/>
              <a:gd name="connsiteX41" fmla="*/ 6194152 w 9517857"/>
              <a:gd name="connsiteY41" fmla="*/ 151772 h 918356"/>
              <a:gd name="connsiteX42" fmla="*/ 6281379 w 9517857"/>
              <a:gd name="connsiteY42" fmla="*/ 181626 h 918356"/>
              <a:gd name="connsiteX43" fmla="*/ 6489033 w 9517857"/>
              <a:gd name="connsiteY43" fmla="*/ 167648 h 918356"/>
              <a:gd name="connsiteX44" fmla="*/ 6544700 w 9517857"/>
              <a:gd name="connsiteY44" fmla="*/ 167161 h 918356"/>
              <a:gd name="connsiteX45" fmla="*/ 6736227 w 9517857"/>
              <a:gd name="connsiteY45" fmla="*/ 173216 h 918356"/>
              <a:gd name="connsiteX46" fmla="*/ 6977218 w 9517857"/>
              <a:gd name="connsiteY46" fmla="*/ 184289 h 918356"/>
              <a:gd name="connsiteX47" fmla="*/ 7065221 w 9517857"/>
              <a:gd name="connsiteY47" fmla="*/ 227531 h 918356"/>
              <a:gd name="connsiteX48" fmla="*/ 7358195 w 9517857"/>
              <a:gd name="connsiteY48" fmla="*/ 251740 h 918356"/>
              <a:gd name="connsiteX49" fmla="*/ 7599285 w 9517857"/>
              <a:gd name="connsiteY49" fmla="*/ 266021 h 918356"/>
              <a:gd name="connsiteX50" fmla="*/ 7644411 w 9517857"/>
              <a:gd name="connsiteY50" fmla="*/ 258986 h 918356"/>
              <a:gd name="connsiteX51" fmla="*/ 7965805 w 9517857"/>
              <a:gd name="connsiteY51" fmla="*/ 200355 h 918356"/>
              <a:gd name="connsiteX52" fmla="*/ 8147401 w 9517857"/>
              <a:gd name="connsiteY52" fmla="*/ 205617 h 918356"/>
              <a:gd name="connsiteX53" fmla="*/ 8256033 w 9517857"/>
              <a:gd name="connsiteY53" fmla="*/ 193713 h 918356"/>
              <a:gd name="connsiteX54" fmla="*/ 8614948 w 9517857"/>
              <a:gd name="connsiteY54" fmla="*/ 168247 h 918356"/>
              <a:gd name="connsiteX55" fmla="*/ 8715976 w 9517857"/>
              <a:gd name="connsiteY55" fmla="*/ 178374 h 918356"/>
              <a:gd name="connsiteX56" fmla="*/ 8778827 w 9517857"/>
              <a:gd name="connsiteY56" fmla="*/ 172936 h 918356"/>
              <a:gd name="connsiteX57" fmla="*/ 8855248 w 9517857"/>
              <a:gd name="connsiteY57" fmla="*/ 143149 h 918356"/>
              <a:gd name="connsiteX58" fmla="*/ 9010380 w 9517857"/>
              <a:gd name="connsiteY58" fmla="*/ 91891 h 918356"/>
              <a:gd name="connsiteX59" fmla="*/ 9110856 w 9517857"/>
              <a:gd name="connsiteY59" fmla="*/ 70997 h 918356"/>
              <a:gd name="connsiteX60" fmla="*/ 9268817 w 9517857"/>
              <a:gd name="connsiteY60" fmla="*/ 53082 h 918356"/>
              <a:gd name="connsiteX61" fmla="*/ 9316667 w 9517857"/>
              <a:gd name="connsiteY61" fmla="*/ 45047 h 918356"/>
              <a:gd name="connsiteX62" fmla="*/ 9428209 w 9517857"/>
              <a:gd name="connsiteY62" fmla="*/ 29923 h 918356"/>
              <a:gd name="connsiteX63" fmla="*/ 9488916 w 9517857"/>
              <a:gd name="connsiteY6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060397 w 9517857"/>
              <a:gd name="connsiteY34" fmla="*/ 263688 h 918356"/>
              <a:gd name="connsiteX35" fmla="*/ 5252996 w 9517857"/>
              <a:gd name="connsiteY35" fmla="*/ 270655 h 918356"/>
              <a:gd name="connsiteX36" fmla="*/ 5358056 w 9517857"/>
              <a:gd name="connsiteY36" fmla="*/ 247248 h 918356"/>
              <a:gd name="connsiteX37" fmla="*/ 5426496 w 9517857"/>
              <a:gd name="connsiteY37" fmla="*/ 235142 h 918356"/>
              <a:gd name="connsiteX38" fmla="*/ 5497161 w 9517857"/>
              <a:gd name="connsiteY38" fmla="*/ 228808 h 918356"/>
              <a:gd name="connsiteX39" fmla="*/ 5826043 w 9517857"/>
              <a:gd name="connsiteY39" fmla="*/ 148073 h 918356"/>
              <a:gd name="connsiteX40" fmla="*/ 6007627 w 9517857"/>
              <a:gd name="connsiteY40" fmla="*/ 147126 h 918356"/>
              <a:gd name="connsiteX41" fmla="*/ 6194152 w 9517857"/>
              <a:gd name="connsiteY41" fmla="*/ 151772 h 918356"/>
              <a:gd name="connsiteX42" fmla="*/ 6281379 w 9517857"/>
              <a:gd name="connsiteY42" fmla="*/ 181626 h 918356"/>
              <a:gd name="connsiteX43" fmla="*/ 6489033 w 9517857"/>
              <a:gd name="connsiteY43" fmla="*/ 167648 h 918356"/>
              <a:gd name="connsiteX44" fmla="*/ 6544700 w 9517857"/>
              <a:gd name="connsiteY44" fmla="*/ 167161 h 918356"/>
              <a:gd name="connsiteX45" fmla="*/ 6736227 w 9517857"/>
              <a:gd name="connsiteY45" fmla="*/ 173216 h 918356"/>
              <a:gd name="connsiteX46" fmla="*/ 6977218 w 9517857"/>
              <a:gd name="connsiteY46" fmla="*/ 184289 h 918356"/>
              <a:gd name="connsiteX47" fmla="*/ 7065221 w 9517857"/>
              <a:gd name="connsiteY47" fmla="*/ 227531 h 918356"/>
              <a:gd name="connsiteX48" fmla="*/ 7358195 w 9517857"/>
              <a:gd name="connsiteY48" fmla="*/ 251740 h 918356"/>
              <a:gd name="connsiteX49" fmla="*/ 7599285 w 9517857"/>
              <a:gd name="connsiteY49" fmla="*/ 266021 h 918356"/>
              <a:gd name="connsiteX50" fmla="*/ 7644411 w 9517857"/>
              <a:gd name="connsiteY50" fmla="*/ 258986 h 918356"/>
              <a:gd name="connsiteX51" fmla="*/ 7965805 w 9517857"/>
              <a:gd name="connsiteY51" fmla="*/ 200355 h 918356"/>
              <a:gd name="connsiteX52" fmla="*/ 8147401 w 9517857"/>
              <a:gd name="connsiteY52" fmla="*/ 205617 h 918356"/>
              <a:gd name="connsiteX53" fmla="*/ 8256033 w 9517857"/>
              <a:gd name="connsiteY53" fmla="*/ 193713 h 918356"/>
              <a:gd name="connsiteX54" fmla="*/ 8614948 w 9517857"/>
              <a:gd name="connsiteY54" fmla="*/ 168247 h 918356"/>
              <a:gd name="connsiteX55" fmla="*/ 8715976 w 9517857"/>
              <a:gd name="connsiteY55" fmla="*/ 178374 h 918356"/>
              <a:gd name="connsiteX56" fmla="*/ 8778827 w 9517857"/>
              <a:gd name="connsiteY56" fmla="*/ 172936 h 918356"/>
              <a:gd name="connsiteX57" fmla="*/ 8855248 w 9517857"/>
              <a:gd name="connsiteY57" fmla="*/ 143149 h 918356"/>
              <a:gd name="connsiteX58" fmla="*/ 9010380 w 9517857"/>
              <a:gd name="connsiteY58" fmla="*/ 91891 h 918356"/>
              <a:gd name="connsiteX59" fmla="*/ 9110856 w 9517857"/>
              <a:gd name="connsiteY59" fmla="*/ 70997 h 918356"/>
              <a:gd name="connsiteX60" fmla="*/ 9268817 w 9517857"/>
              <a:gd name="connsiteY60" fmla="*/ 53082 h 918356"/>
              <a:gd name="connsiteX61" fmla="*/ 9316667 w 9517857"/>
              <a:gd name="connsiteY61" fmla="*/ 45047 h 918356"/>
              <a:gd name="connsiteX62" fmla="*/ 9428209 w 9517857"/>
              <a:gd name="connsiteY62" fmla="*/ 29923 h 918356"/>
              <a:gd name="connsiteX63" fmla="*/ 9488916 w 9517857"/>
              <a:gd name="connsiteY63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826043 w 9517857"/>
              <a:gd name="connsiteY38" fmla="*/ 148073 h 918356"/>
              <a:gd name="connsiteX39" fmla="*/ 6007627 w 9517857"/>
              <a:gd name="connsiteY39" fmla="*/ 147126 h 918356"/>
              <a:gd name="connsiteX40" fmla="*/ 6194152 w 9517857"/>
              <a:gd name="connsiteY40" fmla="*/ 151772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826043 w 9517857"/>
              <a:gd name="connsiteY38" fmla="*/ 148073 h 918356"/>
              <a:gd name="connsiteX39" fmla="*/ 6007627 w 9517857"/>
              <a:gd name="connsiteY39" fmla="*/ 147126 h 918356"/>
              <a:gd name="connsiteX40" fmla="*/ 6194152 w 9517857"/>
              <a:gd name="connsiteY40" fmla="*/ 151772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826043 w 9517857"/>
              <a:gd name="connsiteY38" fmla="*/ 148073 h 918356"/>
              <a:gd name="connsiteX39" fmla="*/ 6007627 w 9517857"/>
              <a:gd name="connsiteY39" fmla="*/ 147126 h 918356"/>
              <a:gd name="connsiteX40" fmla="*/ 6194152 w 9517857"/>
              <a:gd name="connsiteY40" fmla="*/ 151772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826043 w 9517857"/>
              <a:gd name="connsiteY38" fmla="*/ 148073 h 918356"/>
              <a:gd name="connsiteX39" fmla="*/ 6007627 w 9517857"/>
              <a:gd name="connsiteY39" fmla="*/ 147126 h 918356"/>
              <a:gd name="connsiteX40" fmla="*/ 6194152 w 9517857"/>
              <a:gd name="connsiteY40" fmla="*/ 151772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826043 w 9517857"/>
              <a:gd name="connsiteY38" fmla="*/ 148073 h 918356"/>
              <a:gd name="connsiteX39" fmla="*/ 6007627 w 9517857"/>
              <a:gd name="connsiteY39" fmla="*/ 147126 h 918356"/>
              <a:gd name="connsiteX40" fmla="*/ 6194152 w 9517857"/>
              <a:gd name="connsiteY40" fmla="*/ 151772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83273 w 9517857"/>
              <a:gd name="connsiteY32" fmla="*/ 248463 h 918356"/>
              <a:gd name="connsiteX33" fmla="*/ 4908371 w 9517857"/>
              <a:gd name="connsiteY33" fmla="*/ 243659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826043 w 9517857"/>
              <a:gd name="connsiteY38" fmla="*/ 148073 h 918356"/>
              <a:gd name="connsiteX39" fmla="*/ 6007627 w 9517857"/>
              <a:gd name="connsiteY39" fmla="*/ 147126 h 918356"/>
              <a:gd name="connsiteX40" fmla="*/ 6194152 w 9517857"/>
              <a:gd name="connsiteY40" fmla="*/ 151772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53567 w 9517857"/>
              <a:gd name="connsiteY32" fmla="*/ 279887 h 918356"/>
              <a:gd name="connsiteX33" fmla="*/ 4908371 w 9517857"/>
              <a:gd name="connsiteY33" fmla="*/ 243659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826043 w 9517857"/>
              <a:gd name="connsiteY38" fmla="*/ 148073 h 918356"/>
              <a:gd name="connsiteX39" fmla="*/ 6007627 w 9517857"/>
              <a:gd name="connsiteY39" fmla="*/ 147126 h 918356"/>
              <a:gd name="connsiteX40" fmla="*/ 6194152 w 9517857"/>
              <a:gd name="connsiteY40" fmla="*/ 151772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53567 w 9517857"/>
              <a:gd name="connsiteY32" fmla="*/ 279887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826043 w 9517857"/>
              <a:gd name="connsiteY38" fmla="*/ 148073 h 918356"/>
              <a:gd name="connsiteX39" fmla="*/ 6007627 w 9517857"/>
              <a:gd name="connsiteY39" fmla="*/ 147126 h 918356"/>
              <a:gd name="connsiteX40" fmla="*/ 6194152 w 9517857"/>
              <a:gd name="connsiteY40" fmla="*/ 151772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53567 w 9517857"/>
              <a:gd name="connsiteY32" fmla="*/ 279887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07627 w 9517857"/>
              <a:gd name="connsiteY39" fmla="*/ 147126 h 918356"/>
              <a:gd name="connsiteX40" fmla="*/ 6194152 w 9517857"/>
              <a:gd name="connsiteY40" fmla="*/ 151772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53567 w 9517857"/>
              <a:gd name="connsiteY32" fmla="*/ 279887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4152 w 9517857"/>
              <a:gd name="connsiteY40" fmla="*/ 151772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61807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53567 w 9517857"/>
              <a:gd name="connsiteY32" fmla="*/ 279887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16423 w 9517857"/>
              <a:gd name="connsiteY31" fmla="*/ 290914 h 918356"/>
              <a:gd name="connsiteX32" fmla="*/ 4753567 w 9517857"/>
              <a:gd name="connsiteY32" fmla="*/ 279887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53567 w 9517857"/>
              <a:gd name="connsiteY32" fmla="*/ 279887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77218 w 9517857"/>
              <a:gd name="connsiteY45" fmla="*/ 184289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73216 h 918356"/>
              <a:gd name="connsiteX45" fmla="*/ 6968731 w 9517857"/>
              <a:gd name="connsiteY45" fmla="*/ 207857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94165 h 918356"/>
              <a:gd name="connsiteX45" fmla="*/ 6968731 w 9517857"/>
              <a:gd name="connsiteY45" fmla="*/ 207857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00355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94165 h 918356"/>
              <a:gd name="connsiteX45" fmla="*/ 6968731 w 9517857"/>
              <a:gd name="connsiteY45" fmla="*/ 207857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10829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15976 w 9517857"/>
              <a:gd name="connsiteY54" fmla="*/ 178374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94165 h 918356"/>
              <a:gd name="connsiteX45" fmla="*/ 6968731 w 9517857"/>
              <a:gd name="connsiteY45" fmla="*/ 207857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10829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03245 w 9517857"/>
              <a:gd name="connsiteY54" fmla="*/ 157425 h 918356"/>
              <a:gd name="connsiteX55" fmla="*/ 8778827 w 9517857"/>
              <a:gd name="connsiteY55" fmla="*/ 172936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61454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94165 h 918356"/>
              <a:gd name="connsiteX45" fmla="*/ 6968731 w 9517857"/>
              <a:gd name="connsiteY45" fmla="*/ 207857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10829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03245 w 9517857"/>
              <a:gd name="connsiteY54" fmla="*/ 157425 h 918356"/>
              <a:gd name="connsiteX55" fmla="*/ 8778827 w 9517857"/>
              <a:gd name="connsiteY55" fmla="*/ 149368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37887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94165 h 918356"/>
              <a:gd name="connsiteX45" fmla="*/ 6968731 w 9517857"/>
              <a:gd name="connsiteY45" fmla="*/ 207857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10829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03245 w 9517857"/>
              <a:gd name="connsiteY54" fmla="*/ 157425 h 918356"/>
              <a:gd name="connsiteX55" fmla="*/ 8778827 w 9517857"/>
              <a:gd name="connsiteY55" fmla="*/ 149368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44133 w 9517857"/>
              <a:gd name="connsiteY27" fmla="*/ 360648 h 918356"/>
              <a:gd name="connsiteX28" fmla="*/ 3933803 w 9517857"/>
              <a:gd name="connsiteY28" fmla="*/ 357315 h 918356"/>
              <a:gd name="connsiteX29" fmla="*/ 4266740 w 9517857"/>
              <a:gd name="connsiteY29" fmla="*/ 337887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94165 h 918356"/>
              <a:gd name="connsiteX45" fmla="*/ 6968731 w 9517857"/>
              <a:gd name="connsiteY45" fmla="*/ 207857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10829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03245 w 9517857"/>
              <a:gd name="connsiteY54" fmla="*/ 157425 h 918356"/>
              <a:gd name="connsiteX55" fmla="*/ 8778827 w 9517857"/>
              <a:gd name="connsiteY55" fmla="*/ 149368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72281 h 918356"/>
              <a:gd name="connsiteX27" fmla="*/ 3831402 w 9517857"/>
              <a:gd name="connsiteY27" fmla="*/ 368504 h 918356"/>
              <a:gd name="connsiteX28" fmla="*/ 3933803 w 9517857"/>
              <a:gd name="connsiteY28" fmla="*/ 357315 h 918356"/>
              <a:gd name="connsiteX29" fmla="*/ 4266740 w 9517857"/>
              <a:gd name="connsiteY29" fmla="*/ 337887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94165 h 918356"/>
              <a:gd name="connsiteX45" fmla="*/ 6968731 w 9517857"/>
              <a:gd name="connsiteY45" fmla="*/ 207857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10829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03245 w 9517857"/>
              <a:gd name="connsiteY54" fmla="*/ 157425 h 918356"/>
              <a:gd name="connsiteX55" fmla="*/ 8778827 w 9517857"/>
              <a:gd name="connsiteY55" fmla="*/ 149368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9593 w 9517857"/>
              <a:gd name="connsiteY25" fmla="*/ 390437 h 918356"/>
              <a:gd name="connsiteX26" fmla="*/ 3651428 w 9517857"/>
              <a:gd name="connsiteY26" fmla="*/ 382756 h 918356"/>
              <a:gd name="connsiteX27" fmla="*/ 3831402 w 9517857"/>
              <a:gd name="connsiteY27" fmla="*/ 368504 h 918356"/>
              <a:gd name="connsiteX28" fmla="*/ 3933803 w 9517857"/>
              <a:gd name="connsiteY28" fmla="*/ 357315 h 918356"/>
              <a:gd name="connsiteX29" fmla="*/ 4266740 w 9517857"/>
              <a:gd name="connsiteY29" fmla="*/ 337887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94165 h 918356"/>
              <a:gd name="connsiteX45" fmla="*/ 6968731 w 9517857"/>
              <a:gd name="connsiteY45" fmla="*/ 207857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10829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03245 w 9517857"/>
              <a:gd name="connsiteY54" fmla="*/ 157425 h 918356"/>
              <a:gd name="connsiteX55" fmla="*/ 8778827 w 9517857"/>
              <a:gd name="connsiteY55" fmla="*/ 149368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5350 w 9517857"/>
              <a:gd name="connsiteY25" fmla="*/ 403530 h 918356"/>
              <a:gd name="connsiteX26" fmla="*/ 3651428 w 9517857"/>
              <a:gd name="connsiteY26" fmla="*/ 382756 h 918356"/>
              <a:gd name="connsiteX27" fmla="*/ 3831402 w 9517857"/>
              <a:gd name="connsiteY27" fmla="*/ 368504 h 918356"/>
              <a:gd name="connsiteX28" fmla="*/ 3933803 w 9517857"/>
              <a:gd name="connsiteY28" fmla="*/ 357315 h 918356"/>
              <a:gd name="connsiteX29" fmla="*/ 4266740 w 9517857"/>
              <a:gd name="connsiteY29" fmla="*/ 337887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79361 w 9517857"/>
              <a:gd name="connsiteY38" fmla="*/ 184733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94165 h 918356"/>
              <a:gd name="connsiteX45" fmla="*/ 6968731 w 9517857"/>
              <a:gd name="connsiteY45" fmla="*/ 207857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10829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03245 w 9517857"/>
              <a:gd name="connsiteY54" fmla="*/ 157425 h 918356"/>
              <a:gd name="connsiteX55" fmla="*/ 8778827 w 9517857"/>
              <a:gd name="connsiteY55" fmla="*/ 149368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488916 w 9517857"/>
              <a:gd name="connsiteY0" fmla="*/ 0 h 918356"/>
              <a:gd name="connsiteX1" fmla="*/ 9517857 w 9517857"/>
              <a:gd name="connsiteY1" fmla="*/ 12 h 918356"/>
              <a:gd name="connsiteX2" fmla="*/ 9517857 w 9517857"/>
              <a:gd name="connsiteY2" fmla="*/ 918356 h 918356"/>
              <a:gd name="connsiteX3" fmla="*/ 14604 w 9517857"/>
              <a:gd name="connsiteY3" fmla="*/ 918356 h 918356"/>
              <a:gd name="connsiteX4" fmla="*/ 12841 w 9517857"/>
              <a:gd name="connsiteY4" fmla="*/ 917763 h 918356"/>
              <a:gd name="connsiteX5" fmla="*/ 93 w 9517857"/>
              <a:gd name="connsiteY5" fmla="*/ 912471 h 918356"/>
              <a:gd name="connsiteX6" fmla="*/ 275005 w 9517857"/>
              <a:gd name="connsiteY6" fmla="*/ 823579 h 918356"/>
              <a:gd name="connsiteX7" fmla="*/ 587824 w 9517857"/>
              <a:gd name="connsiteY7" fmla="*/ 798195 h 918356"/>
              <a:gd name="connsiteX8" fmla="*/ 752936 w 9517857"/>
              <a:gd name="connsiteY8" fmla="*/ 742843 h 918356"/>
              <a:gd name="connsiteX9" fmla="*/ 855732 w 9517857"/>
              <a:gd name="connsiteY9" fmla="*/ 731068 h 918356"/>
              <a:gd name="connsiteX10" fmla="*/ 901402 w 9517857"/>
              <a:gd name="connsiteY10" fmla="*/ 729045 h 918356"/>
              <a:gd name="connsiteX11" fmla="*/ 930946 w 9517857"/>
              <a:gd name="connsiteY11" fmla="*/ 734046 h 918356"/>
              <a:gd name="connsiteX12" fmla="*/ 986250 w 9517857"/>
              <a:gd name="connsiteY12" fmla="*/ 713530 h 918356"/>
              <a:gd name="connsiteX13" fmla="*/ 1013752 w 9517857"/>
              <a:gd name="connsiteY13" fmla="*/ 713361 h 918356"/>
              <a:gd name="connsiteX14" fmla="*/ 1142754 w 9517857"/>
              <a:gd name="connsiteY14" fmla="*/ 725374 h 918356"/>
              <a:gd name="connsiteX15" fmla="*/ 1218120 w 9517857"/>
              <a:gd name="connsiteY15" fmla="*/ 713280 h 918356"/>
              <a:gd name="connsiteX16" fmla="*/ 1580688 w 9517857"/>
              <a:gd name="connsiteY16" fmla="*/ 693697 h 918356"/>
              <a:gd name="connsiteX17" fmla="*/ 2054652 w 9517857"/>
              <a:gd name="connsiteY17" fmla="*/ 656648 h 918356"/>
              <a:gd name="connsiteX18" fmla="*/ 2440292 w 9517857"/>
              <a:gd name="connsiteY18" fmla="*/ 593862 h 918356"/>
              <a:gd name="connsiteX19" fmla="*/ 2547829 w 9517857"/>
              <a:gd name="connsiteY19" fmla="*/ 566150 h 918356"/>
              <a:gd name="connsiteX20" fmla="*/ 2693698 w 9517857"/>
              <a:gd name="connsiteY20" fmla="*/ 560029 h 918356"/>
              <a:gd name="connsiteX21" fmla="*/ 2727306 w 9517857"/>
              <a:gd name="connsiteY21" fmla="*/ 550698 h 918356"/>
              <a:gd name="connsiteX22" fmla="*/ 3073635 w 9517857"/>
              <a:gd name="connsiteY22" fmla="*/ 491294 h 918356"/>
              <a:gd name="connsiteX23" fmla="*/ 3222071 w 9517857"/>
              <a:gd name="connsiteY23" fmla="*/ 470559 h 918356"/>
              <a:gd name="connsiteX24" fmla="*/ 3349632 w 9517857"/>
              <a:gd name="connsiteY24" fmla="*/ 432583 h 918356"/>
              <a:gd name="connsiteX25" fmla="*/ 3475350 w 9517857"/>
              <a:gd name="connsiteY25" fmla="*/ 403530 h 918356"/>
              <a:gd name="connsiteX26" fmla="*/ 3651428 w 9517857"/>
              <a:gd name="connsiteY26" fmla="*/ 382756 h 918356"/>
              <a:gd name="connsiteX27" fmla="*/ 3831402 w 9517857"/>
              <a:gd name="connsiteY27" fmla="*/ 368504 h 918356"/>
              <a:gd name="connsiteX28" fmla="*/ 3933803 w 9517857"/>
              <a:gd name="connsiteY28" fmla="*/ 357315 h 918356"/>
              <a:gd name="connsiteX29" fmla="*/ 4266740 w 9517857"/>
              <a:gd name="connsiteY29" fmla="*/ 337887 h 918356"/>
              <a:gd name="connsiteX30" fmla="*/ 4512664 w 9517857"/>
              <a:gd name="connsiteY30" fmla="*/ 319948 h 918356"/>
              <a:gd name="connsiteX31" fmla="*/ 4620667 w 9517857"/>
              <a:gd name="connsiteY31" fmla="*/ 301389 h 918356"/>
              <a:gd name="connsiteX32" fmla="*/ 4774785 w 9517857"/>
              <a:gd name="connsiteY32" fmla="*/ 292981 h 918356"/>
              <a:gd name="connsiteX33" fmla="*/ 4925345 w 9517857"/>
              <a:gd name="connsiteY33" fmla="*/ 280320 h 918356"/>
              <a:gd name="connsiteX34" fmla="*/ 5252996 w 9517857"/>
              <a:gd name="connsiteY34" fmla="*/ 270655 h 918356"/>
              <a:gd name="connsiteX35" fmla="*/ 5358056 w 9517857"/>
              <a:gd name="connsiteY35" fmla="*/ 247248 h 918356"/>
              <a:gd name="connsiteX36" fmla="*/ 5426496 w 9517857"/>
              <a:gd name="connsiteY36" fmla="*/ 235142 h 918356"/>
              <a:gd name="connsiteX37" fmla="*/ 5497161 w 9517857"/>
              <a:gd name="connsiteY37" fmla="*/ 228808 h 918356"/>
              <a:gd name="connsiteX38" fmla="*/ 5783605 w 9517857"/>
              <a:gd name="connsiteY38" fmla="*/ 195207 h 918356"/>
              <a:gd name="connsiteX39" fmla="*/ 6016115 w 9517857"/>
              <a:gd name="connsiteY39" fmla="*/ 175931 h 918356"/>
              <a:gd name="connsiteX40" fmla="*/ 6198396 w 9517857"/>
              <a:gd name="connsiteY40" fmla="*/ 175339 h 918356"/>
              <a:gd name="connsiteX41" fmla="*/ 6281379 w 9517857"/>
              <a:gd name="connsiteY41" fmla="*/ 181626 h 918356"/>
              <a:gd name="connsiteX42" fmla="*/ 6489033 w 9517857"/>
              <a:gd name="connsiteY42" fmla="*/ 167648 h 918356"/>
              <a:gd name="connsiteX43" fmla="*/ 6544700 w 9517857"/>
              <a:gd name="connsiteY43" fmla="*/ 167161 h 918356"/>
              <a:gd name="connsiteX44" fmla="*/ 6736227 w 9517857"/>
              <a:gd name="connsiteY44" fmla="*/ 194165 h 918356"/>
              <a:gd name="connsiteX45" fmla="*/ 6968731 w 9517857"/>
              <a:gd name="connsiteY45" fmla="*/ 207857 h 918356"/>
              <a:gd name="connsiteX46" fmla="*/ 7065221 w 9517857"/>
              <a:gd name="connsiteY46" fmla="*/ 227531 h 918356"/>
              <a:gd name="connsiteX47" fmla="*/ 7358195 w 9517857"/>
              <a:gd name="connsiteY47" fmla="*/ 251740 h 918356"/>
              <a:gd name="connsiteX48" fmla="*/ 7599285 w 9517857"/>
              <a:gd name="connsiteY48" fmla="*/ 266021 h 918356"/>
              <a:gd name="connsiteX49" fmla="*/ 7644411 w 9517857"/>
              <a:gd name="connsiteY49" fmla="*/ 258986 h 918356"/>
              <a:gd name="connsiteX50" fmla="*/ 7965805 w 9517857"/>
              <a:gd name="connsiteY50" fmla="*/ 210829 h 918356"/>
              <a:gd name="connsiteX51" fmla="*/ 8147401 w 9517857"/>
              <a:gd name="connsiteY51" fmla="*/ 205617 h 918356"/>
              <a:gd name="connsiteX52" fmla="*/ 8256033 w 9517857"/>
              <a:gd name="connsiteY52" fmla="*/ 193713 h 918356"/>
              <a:gd name="connsiteX53" fmla="*/ 8614948 w 9517857"/>
              <a:gd name="connsiteY53" fmla="*/ 168247 h 918356"/>
              <a:gd name="connsiteX54" fmla="*/ 8703245 w 9517857"/>
              <a:gd name="connsiteY54" fmla="*/ 157425 h 918356"/>
              <a:gd name="connsiteX55" fmla="*/ 8778827 w 9517857"/>
              <a:gd name="connsiteY55" fmla="*/ 149368 h 918356"/>
              <a:gd name="connsiteX56" fmla="*/ 8855248 w 9517857"/>
              <a:gd name="connsiteY56" fmla="*/ 143149 h 918356"/>
              <a:gd name="connsiteX57" fmla="*/ 9010380 w 9517857"/>
              <a:gd name="connsiteY57" fmla="*/ 91891 h 918356"/>
              <a:gd name="connsiteX58" fmla="*/ 9110856 w 9517857"/>
              <a:gd name="connsiteY58" fmla="*/ 70997 h 918356"/>
              <a:gd name="connsiteX59" fmla="*/ 9268817 w 9517857"/>
              <a:gd name="connsiteY59" fmla="*/ 53082 h 918356"/>
              <a:gd name="connsiteX60" fmla="*/ 9316667 w 9517857"/>
              <a:gd name="connsiteY60" fmla="*/ 45047 h 918356"/>
              <a:gd name="connsiteX61" fmla="*/ 9428209 w 9517857"/>
              <a:gd name="connsiteY61" fmla="*/ 29923 h 918356"/>
              <a:gd name="connsiteX62" fmla="*/ 9488916 w 9517857"/>
              <a:gd name="connsiteY62" fmla="*/ 0 h 918356"/>
              <a:gd name="connsiteX0" fmla="*/ 9507224 w 9536165"/>
              <a:gd name="connsiteY0" fmla="*/ 0 h 918773"/>
              <a:gd name="connsiteX1" fmla="*/ 9536165 w 9536165"/>
              <a:gd name="connsiteY1" fmla="*/ 12 h 918773"/>
              <a:gd name="connsiteX2" fmla="*/ 9536165 w 9536165"/>
              <a:gd name="connsiteY2" fmla="*/ 918356 h 918773"/>
              <a:gd name="connsiteX3" fmla="*/ 32912 w 9536165"/>
              <a:gd name="connsiteY3" fmla="*/ 918356 h 918773"/>
              <a:gd name="connsiteX4" fmla="*/ 31149 w 9536165"/>
              <a:gd name="connsiteY4" fmla="*/ 917763 h 918773"/>
              <a:gd name="connsiteX5" fmla="*/ 18401 w 9536165"/>
              <a:gd name="connsiteY5" fmla="*/ 912471 h 918773"/>
              <a:gd name="connsiteX6" fmla="*/ 297557 w 9536165"/>
              <a:gd name="connsiteY6" fmla="*/ 844528 h 918773"/>
              <a:gd name="connsiteX7" fmla="*/ 606132 w 9536165"/>
              <a:gd name="connsiteY7" fmla="*/ 798195 h 918773"/>
              <a:gd name="connsiteX8" fmla="*/ 771244 w 9536165"/>
              <a:gd name="connsiteY8" fmla="*/ 742843 h 918773"/>
              <a:gd name="connsiteX9" fmla="*/ 874040 w 9536165"/>
              <a:gd name="connsiteY9" fmla="*/ 731068 h 918773"/>
              <a:gd name="connsiteX10" fmla="*/ 919710 w 9536165"/>
              <a:gd name="connsiteY10" fmla="*/ 729045 h 918773"/>
              <a:gd name="connsiteX11" fmla="*/ 949254 w 9536165"/>
              <a:gd name="connsiteY11" fmla="*/ 734046 h 918773"/>
              <a:gd name="connsiteX12" fmla="*/ 1004558 w 9536165"/>
              <a:gd name="connsiteY12" fmla="*/ 713530 h 918773"/>
              <a:gd name="connsiteX13" fmla="*/ 1032060 w 9536165"/>
              <a:gd name="connsiteY13" fmla="*/ 713361 h 918773"/>
              <a:gd name="connsiteX14" fmla="*/ 1161062 w 9536165"/>
              <a:gd name="connsiteY14" fmla="*/ 725374 h 918773"/>
              <a:gd name="connsiteX15" fmla="*/ 1236428 w 9536165"/>
              <a:gd name="connsiteY15" fmla="*/ 713280 h 918773"/>
              <a:gd name="connsiteX16" fmla="*/ 1598996 w 9536165"/>
              <a:gd name="connsiteY16" fmla="*/ 693697 h 918773"/>
              <a:gd name="connsiteX17" fmla="*/ 2072960 w 9536165"/>
              <a:gd name="connsiteY17" fmla="*/ 656648 h 918773"/>
              <a:gd name="connsiteX18" fmla="*/ 2458600 w 9536165"/>
              <a:gd name="connsiteY18" fmla="*/ 593862 h 918773"/>
              <a:gd name="connsiteX19" fmla="*/ 2566137 w 9536165"/>
              <a:gd name="connsiteY19" fmla="*/ 566150 h 918773"/>
              <a:gd name="connsiteX20" fmla="*/ 2712006 w 9536165"/>
              <a:gd name="connsiteY20" fmla="*/ 560029 h 918773"/>
              <a:gd name="connsiteX21" fmla="*/ 2745614 w 9536165"/>
              <a:gd name="connsiteY21" fmla="*/ 550698 h 918773"/>
              <a:gd name="connsiteX22" fmla="*/ 3091943 w 9536165"/>
              <a:gd name="connsiteY22" fmla="*/ 491294 h 918773"/>
              <a:gd name="connsiteX23" fmla="*/ 3240379 w 9536165"/>
              <a:gd name="connsiteY23" fmla="*/ 470559 h 918773"/>
              <a:gd name="connsiteX24" fmla="*/ 3367940 w 9536165"/>
              <a:gd name="connsiteY24" fmla="*/ 432583 h 918773"/>
              <a:gd name="connsiteX25" fmla="*/ 3493658 w 9536165"/>
              <a:gd name="connsiteY25" fmla="*/ 403530 h 918773"/>
              <a:gd name="connsiteX26" fmla="*/ 3669736 w 9536165"/>
              <a:gd name="connsiteY26" fmla="*/ 382756 h 918773"/>
              <a:gd name="connsiteX27" fmla="*/ 3849710 w 9536165"/>
              <a:gd name="connsiteY27" fmla="*/ 368504 h 918773"/>
              <a:gd name="connsiteX28" fmla="*/ 3952111 w 9536165"/>
              <a:gd name="connsiteY28" fmla="*/ 357315 h 918773"/>
              <a:gd name="connsiteX29" fmla="*/ 4285048 w 9536165"/>
              <a:gd name="connsiteY29" fmla="*/ 337887 h 918773"/>
              <a:gd name="connsiteX30" fmla="*/ 4530972 w 9536165"/>
              <a:gd name="connsiteY30" fmla="*/ 319948 h 918773"/>
              <a:gd name="connsiteX31" fmla="*/ 4638975 w 9536165"/>
              <a:gd name="connsiteY31" fmla="*/ 301389 h 918773"/>
              <a:gd name="connsiteX32" fmla="*/ 4793093 w 9536165"/>
              <a:gd name="connsiteY32" fmla="*/ 292981 h 918773"/>
              <a:gd name="connsiteX33" fmla="*/ 4943653 w 9536165"/>
              <a:gd name="connsiteY33" fmla="*/ 280320 h 918773"/>
              <a:gd name="connsiteX34" fmla="*/ 5271304 w 9536165"/>
              <a:gd name="connsiteY34" fmla="*/ 270655 h 918773"/>
              <a:gd name="connsiteX35" fmla="*/ 5376364 w 9536165"/>
              <a:gd name="connsiteY35" fmla="*/ 247248 h 918773"/>
              <a:gd name="connsiteX36" fmla="*/ 5444804 w 9536165"/>
              <a:gd name="connsiteY36" fmla="*/ 235142 h 918773"/>
              <a:gd name="connsiteX37" fmla="*/ 5515469 w 9536165"/>
              <a:gd name="connsiteY37" fmla="*/ 228808 h 918773"/>
              <a:gd name="connsiteX38" fmla="*/ 5801913 w 9536165"/>
              <a:gd name="connsiteY38" fmla="*/ 195207 h 918773"/>
              <a:gd name="connsiteX39" fmla="*/ 6034423 w 9536165"/>
              <a:gd name="connsiteY39" fmla="*/ 175931 h 918773"/>
              <a:gd name="connsiteX40" fmla="*/ 6216704 w 9536165"/>
              <a:gd name="connsiteY40" fmla="*/ 175339 h 918773"/>
              <a:gd name="connsiteX41" fmla="*/ 6299687 w 9536165"/>
              <a:gd name="connsiteY41" fmla="*/ 181626 h 918773"/>
              <a:gd name="connsiteX42" fmla="*/ 6507341 w 9536165"/>
              <a:gd name="connsiteY42" fmla="*/ 167648 h 918773"/>
              <a:gd name="connsiteX43" fmla="*/ 6563008 w 9536165"/>
              <a:gd name="connsiteY43" fmla="*/ 167161 h 918773"/>
              <a:gd name="connsiteX44" fmla="*/ 6754535 w 9536165"/>
              <a:gd name="connsiteY44" fmla="*/ 194165 h 918773"/>
              <a:gd name="connsiteX45" fmla="*/ 6987039 w 9536165"/>
              <a:gd name="connsiteY45" fmla="*/ 207857 h 918773"/>
              <a:gd name="connsiteX46" fmla="*/ 7083529 w 9536165"/>
              <a:gd name="connsiteY46" fmla="*/ 227531 h 918773"/>
              <a:gd name="connsiteX47" fmla="*/ 7376503 w 9536165"/>
              <a:gd name="connsiteY47" fmla="*/ 251740 h 918773"/>
              <a:gd name="connsiteX48" fmla="*/ 7617593 w 9536165"/>
              <a:gd name="connsiteY48" fmla="*/ 266021 h 918773"/>
              <a:gd name="connsiteX49" fmla="*/ 7662719 w 9536165"/>
              <a:gd name="connsiteY49" fmla="*/ 258986 h 918773"/>
              <a:gd name="connsiteX50" fmla="*/ 7984113 w 9536165"/>
              <a:gd name="connsiteY50" fmla="*/ 210829 h 918773"/>
              <a:gd name="connsiteX51" fmla="*/ 8165709 w 9536165"/>
              <a:gd name="connsiteY51" fmla="*/ 205617 h 918773"/>
              <a:gd name="connsiteX52" fmla="*/ 8274341 w 9536165"/>
              <a:gd name="connsiteY52" fmla="*/ 193713 h 918773"/>
              <a:gd name="connsiteX53" fmla="*/ 8633256 w 9536165"/>
              <a:gd name="connsiteY53" fmla="*/ 168247 h 918773"/>
              <a:gd name="connsiteX54" fmla="*/ 8721553 w 9536165"/>
              <a:gd name="connsiteY54" fmla="*/ 157425 h 918773"/>
              <a:gd name="connsiteX55" fmla="*/ 8797135 w 9536165"/>
              <a:gd name="connsiteY55" fmla="*/ 149368 h 918773"/>
              <a:gd name="connsiteX56" fmla="*/ 8873556 w 9536165"/>
              <a:gd name="connsiteY56" fmla="*/ 143149 h 918773"/>
              <a:gd name="connsiteX57" fmla="*/ 9028688 w 9536165"/>
              <a:gd name="connsiteY57" fmla="*/ 91891 h 918773"/>
              <a:gd name="connsiteX58" fmla="*/ 9129164 w 9536165"/>
              <a:gd name="connsiteY58" fmla="*/ 70997 h 918773"/>
              <a:gd name="connsiteX59" fmla="*/ 9287125 w 9536165"/>
              <a:gd name="connsiteY59" fmla="*/ 53082 h 918773"/>
              <a:gd name="connsiteX60" fmla="*/ 9334975 w 9536165"/>
              <a:gd name="connsiteY60" fmla="*/ 45047 h 918773"/>
              <a:gd name="connsiteX61" fmla="*/ 9446517 w 9536165"/>
              <a:gd name="connsiteY61" fmla="*/ 29923 h 918773"/>
              <a:gd name="connsiteX62" fmla="*/ 9507224 w 9536165"/>
              <a:gd name="connsiteY62" fmla="*/ 0 h 918773"/>
              <a:gd name="connsiteX0" fmla="*/ 9507224 w 9536165"/>
              <a:gd name="connsiteY0" fmla="*/ 0 h 918773"/>
              <a:gd name="connsiteX1" fmla="*/ 9536165 w 9536165"/>
              <a:gd name="connsiteY1" fmla="*/ 12 h 918773"/>
              <a:gd name="connsiteX2" fmla="*/ 9536165 w 9536165"/>
              <a:gd name="connsiteY2" fmla="*/ 918356 h 918773"/>
              <a:gd name="connsiteX3" fmla="*/ 32912 w 9536165"/>
              <a:gd name="connsiteY3" fmla="*/ 918356 h 918773"/>
              <a:gd name="connsiteX4" fmla="*/ 31149 w 9536165"/>
              <a:gd name="connsiteY4" fmla="*/ 917763 h 918773"/>
              <a:gd name="connsiteX5" fmla="*/ 18401 w 9536165"/>
              <a:gd name="connsiteY5" fmla="*/ 912471 h 918773"/>
              <a:gd name="connsiteX6" fmla="*/ 297557 w 9536165"/>
              <a:gd name="connsiteY6" fmla="*/ 844528 h 918773"/>
              <a:gd name="connsiteX7" fmla="*/ 606132 w 9536165"/>
              <a:gd name="connsiteY7" fmla="*/ 798195 h 918773"/>
              <a:gd name="connsiteX8" fmla="*/ 771244 w 9536165"/>
              <a:gd name="connsiteY8" fmla="*/ 761173 h 918773"/>
              <a:gd name="connsiteX9" fmla="*/ 874040 w 9536165"/>
              <a:gd name="connsiteY9" fmla="*/ 731068 h 918773"/>
              <a:gd name="connsiteX10" fmla="*/ 919710 w 9536165"/>
              <a:gd name="connsiteY10" fmla="*/ 729045 h 918773"/>
              <a:gd name="connsiteX11" fmla="*/ 949254 w 9536165"/>
              <a:gd name="connsiteY11" fmla="*/ 734046 h 918773"/>
              <a:gd name="connsiteX12" fmla="*/ 1004558 w 9536165"/>
              <a:gd name="connsiteY12" fmla="*/ 713530 h 918773"/>
              <a:gd name="connsiteX13" fmla="*/ 1032060 w 9536165"/>
              <a:gd name="connsiteY13" fmla="*/ 713361 h 918773"/>
              <a:gd name="connsiteX14" fmla="*/ 1161062 w 9536165"/>
              <a:gd name="connsiteY14" fmla="*/ 725374 h 918773"/>
              <a:gd name="connsiteX15" fmla="*/ 1236428 w 9536165"/>
              <a:gd name="connsiteY15" fmla="*/ 713280 h 918773"/>
              <a:gd name="connsiteX16" fmla="*/ 1598996 w 9536165"/>
              <a:gd name="connsiteY16" fmla="*/ 693697 h 918773"/>
              <a:gd name="connsiteX17" fmla="*/ 2072960 w 9536165"/>
              <a:gd name="connsiteY17" fmla="*/ 656648 h 918773"/>
              <a:gd name="connsiteX18" fmla="*/ 2458600 w 9536165"/>
              <a:gd name="connsiteY18" fmla="*/ 593862 h 918773"/>
              <a:gd name="connsiteX19" fmla="*/ 2566137 w 9536165"/>
              <a:gd name="connsiteY19" fmla="*/ 566150 h 918773"/>
              <a:gd name="connsiteX20" fmla="*/ 2712006 w 9536165"/>
              <a:gd name="connsiteY20" fmla="*/ 560029 h 918773"/>
              <a:gd name="connsiteX21" fmla="*/ 2745614 w 9536165"/>
              <a:gd name="connsiteY21" fmla="*/ 550698 h 918773"/>
              <a:gd name="connsiteX22" fmla="*/ 3091943 w 9536165"/>
              <a:gd name="connsiteY22" fmla="*/ 491294 h 918773"/>
              <a:gd name="connsiteX23" fmla="*/ 3240379 w 9536165"/>
              <a:gd name="connsiteY23" fmla="*/ 470559 h 918773"/>
              <a:gd name="connsiteX24" fmla="*/ 3367940 w 9536165"/>
              <a:gd name="connsiteY24" fmla="*/ 432583 h 918773"/>
              <a:gd name="connsiteX25" fmla="*/ 3493658 w 9536165"/>
              <a:gd name="connsiteY25" fmla="*/ 403530 h 918773"/>
              <a:gd name="connsiteX26" fmla="*/ 3669736 w 9536165"/>
              <a:gd name="connsiteY26" fmla="*/ 382756 h 918773"/>
              <a:gd name="connsiteX27" fmla="*/ 3849710 w 9536165"/>
              <a:gd name="connsiteY27" fmla="*/ 368504 h 918773"/>
              <a:gd name="connsiteX28" fmla="*/ 3952111 w 9536165"/>
              <a:gd name="connsiteY28" fmla="*/ 357315 h 918773"/>
              <a:gd name="connsiteX29" fmla="*/ 4285048 w 9536165"/>
              <a:gd name="connsiteY29" fmla="*/ 337887 h 918773"/>
              <a:gd name="connsiteX30" fmla="*/ 4530972 w 9536165"/>
              <a:gd name="connsiteY30" fmla="*/ 319948 h 918773"/>
              <a:gd name="connsiteX31" fmla="*/ 4638975 w 9536165"/>
              <a:gd name="connsiteY31" fmla="*/ 301389 h 918773"/>
              <a:gd name="connsiteX32" fmla="*/ 4793093 w 9536165"/>
              <a:gd name="connsiteY32" fmla="*/ 292981 h 918773"/>
              <a:gd name="connsiteX33" fmla="*/ 4943653 w 9536165"/>
              <a:gd name="connsiteY33" fmla="*/ 280320 h 918773"/>
              <a:gd name="connsiteX34" fmla="*/ 5271304 w 9536165"/>
              <a:gd name="connsiteY34" fmla="*/ 270655 h 918773"/>
              <a:gd name="connsiteX35" fmla="*/ 5376364 w 9536165"/>
              <a:gd name="connsiteY35" fmla="*/ 247248 h 918773"/>
              <a:gd name="connsiteX36" fmla="*/ 5444804 w 9536165"/>
              <a:gd name="connsiteY36" fmla="*/ 235142 h 918773"/>
              <a:gd name="connsiteX37" fmla="*/ 5515469 w 9536165"/>
              <a:gd name="connsiteY37" fmla="*/ 228808 h 918773"/>
              <a:gd name="connsiteX38" fmla="*/ 5801913 w 9536165"/>
              <a:gd name="connsiteY38" fmla="*/ 195207 h 918773"/>
              <a:gd name="connsiteX39" fmla="*/ 6034423 w 9536165"/>
              <a:gd name="connsiteY39" fmla="*/ 175931 h 918773"/>
              <a:gd name="connsiteX40" fmla="*/ 6216704 w 9536165"/>
              <a:gd name="connsiteY40" fmla="*/ 175339 h 918773"/>
              <a:gd name="connsiteX41" fmla="*/ 6299687 w 9536165"/>
              <a:gd name="connsiteY41" fmla="*/ 181626 h 918773"/>
              <a:gd name="connsiteX42" fmla="*/ 6507341 w 9536165"/>
              <a:gd name="connsiteY42" fmla="*/ 167648 h 918773"/>
              <a:gd name="connsiteX43" fmla="*/ 6563008 w 9536165"/>
              <a:gd name="connsiteY43" fmla="*/ 167161 h 918773"/>
              <a:gd name="connsiteX44" fmla="*/ 6754535 w 9536165"/>
              <a:gd name="connsiteY44" fmla="*/ 194165 h 918773"/>
              <a:gd name="connsiteX45" fmla="*/ 6987039 w 9536165"/>
              <a:gd name="connsiteY45" fmla="*/ 207857 h 918773"/>
              <a:gd name="connsiteX46" fmla="*/ 7083529 w 9536165"/>
              <a:gd name="connsiteY46" fmla="*/ 227531 h 918773"/>
              <a:gd name="connsiteX47" fmla="*/ 7376503 w 9536165"/>
              <a:gd name="connsiteY47" fmla="*/ 251740 h 918773"/>
              <a:gd name="connsiteX48" fmla="*/ 7617593 w 9536165"/>
              <a:gd name="connsiteY48" fmla="*/ 266021 h 918773"/>
              <a:gd name="connsiteX49" fmla="*/ 7662719 w 9536165"/>
              <a:gd name="connsiteY49" fmla="*/ 258986 h 918773"/>
              <a:gd name="connsiteX50" fmla="*/ 7984113 w 9536165"/>
              <a:gd name="connsiteY50" fmla="*/ 210829 h 918773"/>
              <a:gd name="connsiteX51" fmla="*/ 8165709 w 9536165"/>
              <a:gd name="connsiteY51" fmla="*/ 205617 h 918773"/>
              <a:gd name="connsiteX52" fmla="*/ 8274341 w 9536165"/>
              <a:gd name="connsiteY52" fmla="*/ 193713 h 918773"/>
              <a:gd name="connsiteX53" fmla="*/ 8633256 w 9536165"/>
              <a:gd name="connsiteY53" fmla="*/ 168247 h 918773"/>
              <a:gd name="connsiteX54" fmla="*/ 8721553 w 9536165"/>
              <a:gd name="connsiteY54" fmla="*/ 157425 h 918773"/>
              <a:gd name="connsiteX55" fmla="*/ 8797135 w 9536165"/>
              <a:gd name="connsiteY55" fmla="*/ 149368 h 918773"/>
              <a:gd name="connsiteX56" fmla="*/ 8873556 w 9536165"/>
              <a:gd name="connsiteY56" fmla="*/ 143149 h 918773"/>
              <a:gd name="connsiteX57" fmla="*/ 9028688 w 9536165"/>
              <a:gd name="connsiteY57" fmla="*/ 91891 h 918773"/>
              <a:gd name="connsiteX58" fmla="*/ 9129164 w 9536165"/>
              <a:gd name="connsiteY58" fmla="*/ 70997 h 918773"/>
              <a:gd name="connsiteX59" fmla="*/ 9287125 w 9536165"/>
              <a:gd name="connsiteY59" fmla="*/ 53082 h 918773"/>
              <a:gd name="connsiteX60" fmla="*/ 9334975 w 9536165"/>
              <a:gd name="connsiteY60" fmla="*/ 45047 h 918773"/>
              <a:gd name="connsiteX61" fmla="*/ 9446517 w 9536165"/>
              <a:gd name="connsiteY61" fmla="*/ 29923 h 918773"/>
              <a:gd name="connsiteX62" fmla="*/ 9507224 w 9536165"/>
              <a:gd name="connsiteY62" fmla="*/ 0 h 918773"/>
              <a:gd name="connsiteX0" fmla="*/ 9507224 w 9536165"/>
              <a:gd name="connsiteY0" fmla="*/ 0 h 918773"/>
              <a:gd name="connsiteX1" fmla="*/ 9536165 w 9536165"/>
              <a:gd name="connsiteY1" fmla="*/ 12 h 918773"/>
              <a:gd name="connsiteX2" fmla="*/ 9536165 w 9536165"/>
              <a:gd name="connsiteY2" fmla="*/ 918356 h 918773"/>
              <a:gd name="connsiteX3" fmla="*/ 32912 w 9536165"/>
              <a:gd name="connsiteY3" fmla="*/ 918356 h 918773"/>
              <a:gd name="connsiteX4" fmla="*/ 31149 w 9536165"/>
              <a:gd name="connsiteY4" fmla="*/ 917763 h 918773"/>
              <a:gd name="connsiteX5" fmla="*/ 18401 w 9536165"/>
              <a:gd name="connsiteY5" fmla="*/ 912471 h 918773"/>
              <a:gd name="connsiteX6" fmla="*/ 297557 w 9536165"/>
              <a:gd name="connsiteY6" fmla="*/ 844528 h 918773"/>
              <a:gd name="connsiteX7" fmla="*/ 606132 w 9536165"/>
              <a:gd name="connsiteY7" fmla="*/ 798195 h 918773"/>
              <a:gd name="connsiteX8" fmla="*/ 771244 w 9536165"/>
              <a:gd name="connsiteY8" fmla="*/ 761173 h 918773"/>
              <a:gd name="connsiteX9" fmla="*/ 874040 w 9536165"/>
              <a:gd name="connsiteY9" fmla="*/ 731068 h 918773"/>
              <a:gd name="connsiteX10" fmla="*/ 919710 w 9536165"/>
              <a:gd name="connsiteY10" fmla="*/ 729045 h 918773"/>
              <a:gd name="connsiteX11" fmla="*/ 949254 w 9536165"/>
              <a:gd name="connsiteY11" fmla="*/ 734046 h 918773"/>
              <a:gd name="connsiteX12" fmla="*/ 1004558 w 9536165"/>
              <a:gd name="connsiteY12" fmla="*/ 713530 h 918773"/>
              <a:gd name="connsiteX13" fmla="*/ 1032060 w 9536165"/>
              <a:gd name="connsiteY13" fmla="*/ 713361 h 918773"/>
              <a:gd name="connsiteX14" fmla="*/ 1161062 w 9536165"/>
              <a:gd name="connsiteY14" fmla="*/ 725374 h 918773"/>
              <a:gd name="connsiteX15" fmla="*/ 1236428 w 9536165"/>
              <a:gd name="connsiteY15" fmla="*/ 713280 h 918773"/>
              <a:gd name="connsiteX16" fmla="*/ 1598996 w 9536165"/>
              <a:gd name="connsiteY16" fmla="*/ 693697 h 918773"/>
              <a:gd name="connsiteX17" fmla="*/ 2072960 w 9536165"/>
              <a:gd name="connsiteY17" fmla="*/ 643555 h 918773"/>
              <a:gd name="connsiteX18" fmla="*/ 2458600 w 9536165"/>
              <a:gd name="connsiteY18" fmla="*/ 593862 h 918773"/>
              <a:gd name="connsiteX19" fmla="*/ 2566137 w 9536165"/>
              <a:gd name="connsiteY19" fmla="*/ 566150 h 918773"/>
              <a:gd name="connsiteX20" fmla="*/ 2712006 w 9536165"/>
              <a:gd name="connsiteY20" fmla="*/ 560029 h 918773"/>
              <a:gd name="connsiteX21" fmla="*/ 2745614 w 9536165"/>
              <a:gd name="connsiteY21" fmla="*/ 550698 h 918773"/>
              <a:gd name="connsiteX22" fmla="*/ 3091943 w 9536165"/>
              <a:gd name="connsiteY22" fmla="*/ 491294 h 918773"/>
              <a:gd name="connsiteX23" fmla="*/ 3240379 w 9536165"/>
              <a:gd name="connsiteY23" fmla="*/ 470559 h 918773"/>
              <a:gd name="connsiteX24" fmla="*/ 3367940 w 9536165"/>
              <a:gd name="connsiteY24" fmla="*/ 432583 h 918773"/>
              <a:gd name="connsiteX25" fmla="*/ 3493658 w 9536165"/>
              <a:gd name="connsiteY25" fmla="*/ 403530 h 918773"/>
              <a:gd name="connsiteX26" fmla="*/ 3669736 w 9536165"/>
              <a:gd name="connsiteY26" fmla="*/ 382756 h 918773"/>
              <a:gd name="connsiteX27" fmla="*/ 3849710 w 9536165"/>
              <a:gd name="connsiteY27" fmla="*/ 368504 h 918773"/>
              <a:gd name="connsiteX28" fmla="*/ 3952111 w 9536165"/>
              <a:gd name="connsiteY28" fmla="*/ 357315 h 918773"/>
              <a:gd name="connsiteX29" fmla="*/ 4285048 w 9536165"/>
              <a:gd name="connsiteY29" fmla="*/ 337887 h 918773"/>
              <a:gd name="connsiteX30" fmla="*/ 4530972 w 9536165"/>
              <a:gd name="connsiteY30" fmla="*/ 319948 h 918773"/>
              <a:gd name="connsiteX31" fmla="*/ 4638975 w 9536165"/>
              <a:gd name="connsiteY31" fmla="*/ 301389 h 918773"/>
              <a:gd name="connsiteX32" fmla="*/ 4793093 w 9536165"/>
              <a:gd name="connsiteY32" fmla="*/ 292981 h 918773"/>
              <a:gd name="connsiteX33" fmla="*/ 4943653 w 9536165"/>
              <a:gd name="connsiteY33" fmla="*/ 280320 h 918773"/>
              <a:gd name="connsiteX34" fmla="*/ 5271304 w 9536165"/>
              <a:gd name="connsiteY34" fmla="*/ 270655 h 918773"/>
              <a:gd name="connsiteX35" fmla="*/ 5376364 w 9536165"/>
              <a:gd name="connsiteY35" fmla="*/ 247248 h 918773"/>
              <a:gd name="connsiteX36" fmla="*/ 5444804 w 9536165"/>
              <a:gd name="connsiteY36" fmla="*/ 235142 h 918773"/>
              <a:gd name="connsiteX37" fmla="*/ 5515469 w 9536165"/>
              <a:gd name="connsiteY37" fmla="*/ 228808 h 918773"/>
              <a:gd name="connsiteX38" fmla="*/ 5801913 w 9536165"/>
              <a:gd name="connsiteY38" fmla="*/ 195207 h 918773"/>
              <a:gd name="connsiteX39" fmla="*/ 6034423 w 9536165"/>
              <a:gd name="connsiteY39" fmla="*/ 175931 h 918773"/>
              <a:gd name="connsiteX40" fmla="*/ 6216704 w 9536165"/>
              <a:gd name="connsiteY40" fmla="*/ 175339 h 918773"/>
              <a:gd name="connsiteX41" fmla="*/ 6299687 w 9536165"/>
              <a:gd name="connsiteY41" fmla="*/ 181626 h 918773"/>
              <a:gd name="connsiteX42" fmla="*/ 6507341 w 9536165"/>
              <a:gd name="connsiteY42" fmla="*/ 167648 h 918773"/>
              <a:gd name="connsiteX43" fmla="*/ 6563008 w 9536165"/>
              <a:gd name="connsiteY43" fmla="*/ 167161 h 918773"/>
              <a:gd name="connsiteX44" fmla="*/ 6754535 w 9536165"/>
              <a:gd name="connsiteY44" fmla="*/ 194165 h 918773"/>
              <a:gd name="connsiteX45" fmla="*/ 6987039 w 9536165"/>
              <a:gd name="connsiteY45" fmla="*/ 207857 h 918773"/>
              <a:gd name="connsiteX46" fmla="*/ 7083529 w 9536165"/>
              <a:gd name="connsiteY46" fmla="*/ 227531 h 918773"/>
              <a:gd name="connsiteX47" fmla="*/ 7376503 w 9536165"/>
              <a:gd name="connsiteY47" fmla="*/ 251740 h 918773"/>
              <a:gd name="connsiteX48" fmla="*/ 7617593 w 9536165"/>
              <a:gd name="connsiteY48" fmla="*/ 266021 h 918773"/>
              <a:gd name="connsiteX49" fmla="*/ 7662719 w 9536165"/>
              <a:gd name="connsiteY49" fmla="*/ 258986 h 918773"/>
              <a:gd name="connsiteX50" fmla="*/ 7984113 w 9536165"/>
              <a:gd name="connsiteY50" fmla="*/ 210829 h 918773"/>
              <a:gd name="connsiteX51" fmla="*/ 8165709 w 9536165"/>
              <a:gd name="connsiteY51" fmla="*/ 205617 h 918773"/>
              <a:gd name="connsiteX52" fmla="*/ 8274341 w 9536165"/>
              <a:gd name="connsiteY52" fmla="*/ 193713 h 918773"/>
              <a:gd name="connsiteX53" fmla="*/ 8633256 w 9536165"/>
              <a:gd name="connsiteY53" fmla="*/ 168247 h 918773"/>
              <a:gd name="connsiteX54" fmla="*/ 8721553 w 9536165"/>
              <a:gd name="connsiteY54" fmla="*/ 157425 h 918773"/>
              <a:gd name="connsiteX55" fmla="*/ 8797135 w 9536165"/>
              <a:gd name="connsiteY55" fmla="*/ 149368 h 918773"/>
              <a:gd name="connsiteX56" fmla="*/ 8873556 w 9536165"/>
              <a:gd name="connsiteY56" fmla="*/ 143149 h 918773"/>
              <a:gd name="connsiteX57" fmla="*/ 9028688 w 9536165"/>
              <a:gd name="connsiteY57" fmla="*/ 91891 h 918773"/>
              <a:gd name="connsiteX58" fmla="*/ 9129164 w 9536165"/>
              <a:gd name="connsiteY58" fmla="*/ 70997 h 918773"/>
              <a:gd name="connsiteX59" fmla="*/ 9287125 w 9536165"/>
              <a:gd name="connsiteY59" fmla="*/ 53082 h 918773"/>
              <a:gd name="connsiteX60" fmla="*/ 9334975 w 9536165"/>
              <a:gd name="connsiteY60" fmla="*/ 45047 h 918773"/>
              <a:gd name="connsiteX61" fmla="*/ 9446517 w 9536165"/>
              <a:gd name="connsiteY61" fmla="*/ 29923 h 918773"/>
              <a:gd name="connsiteX62" fmla="*/ 9507224 w 9536165"/>
              <a:gd name="connsiteY62" fmla="*/ 0 h 918773"/>
              <a:gd name="connsiteX0" fmla="*/ 9507224 w 9536165"/>
              <a:gd name="connsiteY0" fmla="*/ 0 h 918773"/>
              <a:gd name="connsiteX1" fmla="*/ 9536165 w 9536165"/>
              <a:gd name="connsiteY1" fmla="*/ 12 h 918773"/>
              <a:gd name="connsiteX2" fmla="*/ 9536165 w 9536165"/>
              <a:gd name="connsiteY2" fmla="*/ 918356 h 918773"/>
              <a:gd name="connsiteX3" fmla="*/ 32912 w 9536165"/>
              <a:gd name="connsiteY3" fmla="*/ 918356 h 918773"/>
              <a:gd name="connsiteX4" fmla="*/ 31149 w 9536165"/>
              <a:gd name="connsiteY4" fmla="*/ 917763 h 918773"/>
              <a:gd name="connsiteX5" fmla="*/ 18401 w 9536165"/>
              <a:gd name="connsiteY5" fmla="*/ 912471 h 918773"/>
              <a:gd name="connsiteX6" fmla="*/ 297557 w 9536165"/>
              <a:gd name="connsiteY6" fmla="*/ 844528 h 918773"/>
              <a:gd name="connsiteX7" fmla="*/ 606132 w 9536165"/>
              <a:gd name="connsiteY7" fmla="*/ 798195 h 918773"/>
              <a:gd name="connsiteX8" fmla="*/ 771244 w 9536165"/>
              <a:gd name="connsiteY8" fmla="*/ 761173 h 918773"/>
              <a:gd name="connsiteX9" fmla="*/ 874040 w 9536165"/>
              <a:gd name="connsiteY9" fmla="*/ 731068 h 918773"/>
              <a:gd name="connsiteX10" fmla="*/ 919710 w 9536165"/>
              <a:gd name="connsiteY10" fmla="*/ 729045 h 918773"/>
              <a:gd name="connsiteX11" fmla="*/ 949254 w 9536165"/>
              <a:gd name="connsiteY11" fmla="*/ 734046 h 918773"/>
              <a:gd name="connsiteX12" fmla="*/ 1004558 w 9536165"/>
              <a:gd name="connsiteY12" fmla="*/ 713530 h 918773"/>
              <a:gd name="connsiteX13" fmla="*/ 1032060 w 9536165"/>
              <a:gd name="connsiteY13" fmla="*/ 713361 h 918773"/>
              <a:gd name="connsiteX14" fmla="*/ 1161062 w 9536165"/>
              <a:gd name="connsiteY14" fmla="*/ 725374 h 918773"/>
              <a:gd name="connsiteX15" fmla="*/ 1236428 w 9536165"/>
              <a:gd name="connsiteY15" fmla="*/ 713280 h 918773"/>
              <a:gd name="connsiteX16" fmla="*/ 1598996 w 9536165"/>
              <a:gd name="connsiteY16" fmla="*/ 693697 h 918773"/>
              <a:gd name="connsiteX17" fmla="*/ 2072960 w 9536165"/>
              <a:gd name="connsiteY17" fmla="*/ 643555 h 918773"/>
              <a:gd name="connsiteX18" fmla="*/ 2458600 w 9536165"/>
              <a:gd name="connsiteY18" fmla="*/ 593862 h 918773"/>
              <a:gd name="connsiteX19" fmla="*/ 2566137 w 9536165"/>
              <a:gd name="connsiteY19" fmla="*/ 566150 h 918773"/>
              <a:gd name="connsiteX20" fmla="*/ 2712006 w 9536165"/>
              <a:gd name="connsiteY20" fmla="*/ 560029 h 918773"/>
              <a:gd name="connsiteX21" fmla="*/ 2745614 w 9536165"/>
              <a:gd name="connsiteY21" fmla="*/ 550698 h 918773"/>
              <a:gd name="connsiteX22" fmla="*/ 3091943 w 9536165"/>
              <a:gd name="connsiteY22" fmla="*/ 491294 h 918773"/>
              <a:gd name="connsiteX23" fmla="*/ 3240379 w 9536165"/>
              <a:gd name="connsiteY23" fmla="*/ 470559 h 918773"/>
              <a:gd name="connsiteX24" fmla="*/ 3367940 w 9536165"/>
              <a:gd name="connsiteY24" fmla="*/ 432583 h 918773"/>
              <a:gd name="connsiteX25" fmla="*/ 3493658 w 9536165"/>
              <a:gd name="connsiteY25" fmla="*/ 403530 h 918773"/>
              <a:gd name="connsiteX26" fmla="*/ 3669736 w 9536165"/>
              <a:gd name="connsiteY26" fmla="*/ 382756 h 918773"/>
              <a:gd name="connsiteX27" fmla="*/ 3849710 w 9536165"/>
              <a:gd name="connsiteY27" fmla="*/ 368504 h 918773"/>
              <a:gd name="connsiteX28" fmla="*/ 3952111 w 9536165"/>
              <a:gd name="connsiteY28" fmla="*/ 357315 h 918773"/>
              <a:gd name="connsiteX29" fmla="*/ 4285048 w 9536165"/>
              <a:gd name="connsiteY29" fmla="*/ 337887 h 918773"/>
              <a:gd name="connsiteX30" fmla="*/ 4530972 w 9536165"/>
              <a:gd name="connsiteY30" fmla="*/ 319948 h 918773"/>
              <a:gd name="connsiteX31" fmla="*/ 4638975 w 9536165"/>
              <a:gd name="connsiteY31" fmla="*/ 301389 h 918773"/>
              <a:gd name="connsiteX32" fmla="*/ 4793093 w 9536165"/>
              <a:gd name="connsiteY32" fmla="*/ 292981 h 918773"/>
              <a:gd name="connsiteX33" fmla="*/ 4943653 w 9536165"/>
              <a:gd name="connsiteY33" fmla="*/ 280320 h 918773"/>
              <a:gd name="connsiteX34" fmla="*/ 5271304 w 9536165"/>
              <a:gd name="connsiteY34" fmla="*/ 270655 h 918773"/>
              <a:gd name="connsiteX35" fmla="*/ 5376364 w 9536165"/>
              <a:gd name="connsiteY35" fmla="*/ 247248 h 918773"/>
              <a:gd name="connsiteX36" fmla="*/ 5444804 w 9536165"/>
              <a:gd name="connsiteY36" fmla="*/ 235142 h 918773"/>
              <a:gd name="connsiteX37" fmla="*/ 5515469 w 9536165"/>
              <a:gd name="connsiteY37" fmla="*/ 228808 h 918773"/>
              <a:gd name="connsiteX38" fmla="*/ 5801913 w 9536165"/>
              <a:gd name="connsiteY38" fmla="*/ 195207 h 918773"/>
              <a:gd name="connsiteX39" fmla="*/ 6034423 w 9536165"/>
              <a:gd name="connsiteY39" fmla="*/ 175931 h 918773"/>
              <a:gd name="connsiteX40" fmla="*/ 6216704 w 9536165"/>
              <a:gd name="connsiteY40" fmla="*/ 175339 h 918773"/>
              <a:gd name="connsiteX41" fmla="*/ 6299687 w 9536165"/>
              <a:gd name="connsiteY41" fmla="*/ 181626 h 918773"/>
              <a:gd name="connsiteX42" fmla="*/ 6452173 w 9536165"/>
              <a:gd name="connsiteY42" fmla="*/ 178123 h 918773"/>
              <a:gd name="connsiteX43" fmla="*/ 6563008 w 9536165"/>
              <a:gd name="connsiteY43" fmla="*/ 167161 h 918773"/>
              <a:gd name="connsiteX44" fmla="*/ 6754535 w 9536165"/>
              <a:gd name="connsiteY44" fmla="*/ 194165 h 918773"/>
              <a:gd name="connsiteX45" fmla="*/ 6987039 w 9536165"/>
              <a:gd name="connsiteY45" fmla="*/ 207857 h 918773"/>
              <a:gd name="connsiteX46" fmla="*/ 7083529 w 9536165"/>
              <a:gd name="connsiteY46" fmla="*/ 227531 h 918773"/>
              <a:gd name="connsiteX47" fmla="*/ 7376503 w 9536165"/>
              <a:gd name="connsiteY47" fmla="*/ 251740 h 918773"/>
              <a:gd name="connsiteX48" fmla="*/ 7617593 w 9536165"/>
              <a:gd name="connsiteY48" fmla="*/ 266021 h 918773"/>
              <a:gd name="connsiteX49" fmla="*/ 7662719 w 9536165"/>
              <a:gd name="connsiteY49" fmla="*/ 258986 h 918773"/>
              <a:gd name="connsiteX50" fmla="*/ 7984113 w 9536165"/>
              <a:gd name="connsiteY50" fmla="*/ 210829 h 918773"/>
              <a:gd name="connsiteX51" fmla="*/ 8165709 w 9536165"/>
              <a:gd name="connsiteY51" fmla="*/ 205617 h 918773"/>
              <a:gd name="connsiteX52" fmla="*/ 8274341 w 9536165"/>
              <a:gd name="connsiteY52" fmla="*/ 193713 h 918773"/>
              <a:gd name="connsiteX53" fmla="*/ 8633256 w 9536165"/>
              <a:gd name="connsiteY53" fmla="*/ 168247 h 918773"/>
              <a:gd name="connsiteX54" fmla="*/ 8721553 w 9536165"/>
              <a:gd name="connsiteY54" fmla="*/ 157425 h 918773"/>
              <a:gd name="connsiteX55" fmla="*/ 8797135 w 9536165"/>
              <a:gd name="connsiteY55" fmla="*/ 149368 h 918773"/>
              <a:gd name="connsiteX56" fmla="*/ 8873556 w 9536165"/>
              <a:gd name="connsiteY56" fmla="*/ 143149 h 918773"/>
              <a:gd name="connsiteX57" fmla="*/ 9028688 w 9536165"/>
              <a:gd name="connsiteY57" fmla="*/ 91891 h 918773"/>
              <a:gd name="connsiteX58" fmla="*/ 9129164 w 9536165"/>
              <a:gd name="connsiteY58" fmla="*/ 70997 h 918773"/>
              <a:gd name="connsiteX59" fmla="*/ 9287125 w 9536165"/>
              <a:gd name="connsiteY59" fmla="*/ 53082 h 918773"/>
              <a:gd name="connsiteX60" fmla="*/ 9334975 w 9536165"/>
              <a:gd name="connsiteY60" fmla="*/ 45047 h 918773"/>
              <a:gd name="connsiteX61" fmla="*/ 9446517 w 9536165"/>
              <a:gd name="connsiteY61" fmla="*/ 29923 h 918773"/>
              <a:gd name="connsiteX62" fmla="*/ 9507224 w 9536165"/>
              <a:gd name="connsiteY62" fmla="*/ 0 h 918773"/>
              <a:gd name="connsiteX0" fmla="*/ 9507224 w 9536165"/>
              <a:gd name="connsiteY0" fmla="*/ 0 h 918773"/>
              <a:gd name="connsiteX1" fmla="*/ 9536165 w 9536165"/>
              <a:gd name="connsiteY1" fmla="*/ 12 h 918773"/>
              <a:gd name="connsiteX2" fmla="*/ 9536165 w 9536165"/>
              <a:gd name="connsiteY2" fmla="*/ 918356 h 918773"/>
              <a:gd name="connsiteX3" fmla="*/ 32912 w 9536165"/>
              <a:gd name="connsiteY3" fmla="*/ 918356 h 918773"/>
              <a:gd name="connsiteX4" fmla="*/ 31149 w 9536165"/>
              <a:gd name="connsiteY4" fmla="*/ 917763 h 918773"/>
              <a:gd name="connsiteX5" fmla="*/ 18401 w 9536165"/>
              <a:gd name="connsiteY5" fmla="*/ 912471 h 918773"/>
              <a:gd name="connsiteX6" fmla="*/ 297557 w 9536165"/>
              <a:gd name="connsiteY6" fmla="*/ 844528 h 918773"/>
              <a:gd name="connsiteX7" fmla="*/ 606132 w 9536165"/>
              <a:gd name="connsiteY7" fmla="*/ 798195 h 918773"/>
              <a:gd name="connsiteX8" fmla="*/ 771244 w 9536165"/>
              <a:gd name="connsiteY8" fmla="*/ 761173 h 918773"/>
              <a:gd name="connsiteX9" fmla="*/ 874040 w 9536165"/>
              <a:gd name="connsiteY9" fmla="*/ 731068 h 918773"/>
              <a:gd name="connsiteX10" fmla="*/ 919710 w 9536165"/>
              <a:gd name="connsiteY10" fmla="*/ 729045 h 918773"/>
              <a:gd name="connsiteX11" fmla="*/ 949254 w 9536165"/>
              <a:gd name="connsiteY11" fmla="*/ 734046 h 918773"/>
              <a:gd name="connsiteX12" fmla="*/ 1004558 w 9536165"/>
              <a:gd name="connsiteY12" fmla="*/ 713530 h 918773"/>
              <a:gd name="connsiteX13" fmla="*/ 1032060 w 9536165"/>
              <a:gd name="connsiteY13" fmla="*/ 713361 h 918773"/>
              <a:gd name="connsiteX14" fmla="*/ 1161062 w 9536165"/>
              <a:gd name="connsiteY14" fmla="*/ 725374 h 918773"/>
              <a:gd name="connsiteX15" fmla="*/ 1236428 w 9536165"/>
              <a:gd name="connsiteY15" fmla="*/ 713280 h 918773"/>
              <a:gd name="connsiteX16" fmla="*/ 1598996 w 9536165"/>
              <a:gd name="connsiteY16" fmla="*/ 693697 h 918773"/>
              <a:gd name="connsiteX17" fmla="*/ 2072960 w 9536165"/>
              <a:gd name="connsiteY17" fmla="*/ 643555 h 918773"/>
              <a:gd name="connsiteX18" fmla="*/ 2458600 w 9536165"/>
              <a:gd name="connsiteY18" fmla="*/ 593862 h 918773"/>
              <a:gd name="connsiteX19" fmla="*/ 2566137 w 9536165"/>
              <a:gd name="connsiteY19" fmla="*/ 566150 h 918773"/>
              <a:gd name="connsiteX20" fmla="*/ 2712006 w 9536165"/>
              <a:gd name="connsiteY20" fmla="*/ 560029 h 918773"/>
              <a:gd name="connsiteX21" fmla="*/ 2745614 w 9536165"/>
              <a:gd name="connsiteY21" fmla="*/ 550698 h 918773"/>
              <a:gd name="connsiteX22" fmla="*/ 3091943 w 9536165"/>
              <a:gd name="connsiteY22" fmla="*/ 491294 h 918773"/>
              <a:gd name="connsiteX23" fmla="*/ 3240379 w 9536165"/>
              <a:gd name="connsiteY23" fmla="*/ 470559 h 918773"/>
              <a:gd name="connsiteX24" fmla="*/ 3367940 w 9536165"/>
              <a:gd name="connsiteY24" fmla="*/ 432583 h 918773"/>
              <a:gd name="connsiteX25" fmla="*/ 3493658 w 9536165"/>
              <a:gd name="connsiteY25" fmla="*/ 403530 h 918773"/>
              <a:gd name="connsiteX26" fmla="*/ 3669736 w 9536165"/>
              <a:gd name="connsiteY26" fmla="*/ 382756 h 918773"/>
              <a:gd name="connsiteX27" fmla="*/ 3849710 w 9536165"/>
              <a:gd name="connsiteY27" fmla="*/ 368504 h 918773"/>
              <a:gd name="connsiteX28" fmla="*/ 3952111 w 9536165"/>
              <a:gd name="connsiteY28" fmla="*/ 357315 h 918773"/>
              <a:gd name="connsiteX29" fmla="*/ 4285048 w 9536165"/>
              <a:gd name="connsiteY29" fmla="*/ 337887 h 918773"/>
              <a:gd name="connsiteX30" fmla="*/ 4530972 w 9536165"/>
              <a:gd name="connsiteY30" fmla="*/ 319948 h 918773"/>
              <a:gd name="connsiteX31" fmla="*/ 4638975 w 9536165"/>
              <a:gd name="connsiteY31" fmla="*/ 301389 h 918773"/>
              <a:gd name="connsiteX32" fmla="*/ 4793093 w 9536165"/>
              <a:gd name="connsiteY32" fmla="*/ 292981 h 918773"/>
              <a:gd name="connsiteX33" fmla="*/ 4943653 w 9536165"/>
              <a:gd name="connsiteY33" fmla="*/ 280320 h 918773"/>
              <a:gd name="connsiteX34" fmla="*/ 5271304 w 9536165"/>
              <a:gd name="connsiteY34" fmla="*/ 270655 h 918773"/>
              <a:gd name="connsiteX35" fmla="*/ 5376364 w 9536165"/>
              <a:gd name="connsiteY35" fmla="*/ 247248 h 918773"/>
              <a:gd name="connsiteX36" fmla="*/ 5444804 w 9536165"/>
              <a:gd name="connsiteY36" fmla="*/ 235142 h 918773"/>
              <a:gd name="connsiteX37" fmla="*/ 5515469 w 9536165"/>
              <a:gd name="connsiteY37" fmla="*/ 228808 h 918773"/>
              <a:gd name="connsiteX38" fmla="*/ 5801913 w 9536165"/>
              <a:gd name="connsiteY38" fmla="*/ 195207 h 918773"/>
              <a:gd name="connsiteX39" fmla="*/ 6034423 w 9536165"/>
              <a:gd name="connsiteY39" fmla="*/ 175931 h 918773"/>
              <a:gd name="connsiteX40" fmla="*/ 6216704 w 9536165"/>
              <a:gd name="connsiteY40" fmla="*/ 175339 h 918773"/>
              <a:gd name="connsiteX41" fmla="*/ 6299687 w 9536165"/>
              <a:gd name="connsiteY41" fmla="*/ 181626 h 918773"/>
              <a:gd name="connsiteX42" fmla="*/ 6452173 w 9536165"/>
              <a:gd name="connsiteY42" fmla="*/ 178123 h 918773"/>
              <a:gd name="connsiteX43" fmla="*/ 6596957 w 9536165"/>
              <a:gd name="connsiteY43" fmla="*/ 185491 h 918773"/>
              <a:gd name="connsiteX44" fmla="*/ 6754535 w 9536165"/>
              <a:gd name="connsiteY44" fmla="*/ 194165 h 918773"/>
              <a:gd name="connsiteX45" fmla="*/ 6987039 w 9536165"/>
              <a:gd name="connsiteY45" fmla="*/ 207857 h 918773"/>
              <a:gd name="connsiteX46" fmla="*/ 7083529 w 9536165"/>
              <a:gd name="connsiteY46" fmla="*/ 227531 h 918773"/>
              <a:gd name="connsiteX47" fmla="*/ 7376503 w 9536165"/>
              <a:gd name="connsiteY47" fmla="*/ 251740 h 918773"/>
              <a:gd name="connsiteX48" fmla="*/ 7617593 w 9536165"/>
              <a:gd name="connsiteY48" fmla="*/ 266021 h 918773"/>
              <a:gd name="connsiteX49" fmla="*/ 7662719 w 9536165"/>
              <a:gd name="connsiteY49" fmla="*/ 258986 h 918773"/>
              <a:gd name="connsiteX50" fmla="*/ 7984113 w 9536165"/>
              <a:gd name="connsiteY50" fmla="*/ 210829 h 918773"/>
              <a:gd name="connsiteX51" fmla="*/ 8165709 w 9536165"/>
              <a:gd name="connsiteY51" fmla="*/ 205617 h 918773"/>
              <a:gd name="connsiteX52" fmla="*/ 8274341 w 9536165"/>
              <a:gd name="connsiteY52" fmla="*/ 193713 h 918773"/>
              <a:gd name="connsiteX53" fmla="*/ 8633256 w 9536165"/>
              <a:gd name="connsiteY53" fmla="*/ 168247 h 918773"/>
              <a:gd name="connsiteX54" fmla="*/ 8721553 w 9536165"/>
              <a:gd name="connsiteY54" fmla="*/ 157425 h 918773"/>
              <a:gd name="connsiteX55" fmla="*/ 8797135 w 9536165"/>
              <a:gd name="connsiteY55" fmla="*/ 149368 h 918773"/>
              <a:gd name="connsiteX56" fmla="*/ 8873556 w 9536165"/>
              <a:gd name="connsiteY56" fmla="*/ 143149 h 918773"/>
              <a:gd name="connsiteX57" fmla="*/ 9028688 w 9536165"/>
              <a:gd name="connsiteY57" fmla="*/ 91891 h 918773"/>
              <a:gd name="connsiteX58" fmla="*/ 9129164 w 9536165"/>
              <a:gd name="connsiteY58" fmla="*/ 70997 h 918773"/>
              <a:gd name="connsiteX59" fmla="*/ 9287125 w 9536165"/>
              <a:gd name="connsiteY59" fmla="*/ 53082 h 918773"/>
              <a:gd name="connsiteX60" fmla="*/ 9334975 w 9536165"/>
              <a:gd name="connsiteY60" fmla="*/ 45047 h 918773"/>
              <a:gd name="connsiteX61" fmla="*/ 9446517 w 9536165"/>
              <a:gd name="connsiteY61" fmla="*/ 29923 h 918773"/>
              <a:gd name="connsiteX62" fmla="*/ 9507224 w 9536165"/>
              <a:gd name="connsiteY62" fmla="*/ 0 h 9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9536165" h="918773">
                <a:moveTo>
                  <a:pt x="9507224" y="0"/>
                </a:moveTo>
                <a:cubicBezTo>
                  <a:pt x="9507224" y="4"/>
                  <a:pt x="9536165" y="8"/>
                  <a:pt x="9536165" y="12"/>
                </a:cubicBezTo>
                <a:lnTo>
                  <a:pt x="9536165" y="918356"/>
                </a:lnTo>
                <a:lnTo>
                  <a:pt x="32912" y="918356"/>
                </a:lnTo>
                <a:lnTo>
                  <a:pt x="31149" y="917763"/>
                </a:lnTo>
                <a:cubicBezTo>
                  <a:pt x="22840" y="914864"/>
                  <a:pt x="-26000" y="924677"/>
                  <a:pt x="18401" y="912471"/>
                </a:cubicBezTo>
                <a:cubicBezTo>
                  <a:pt x="62802" y="900265"/>
                  <a:pt x="187716" y="897149"/>
                  <a:pt x="297557" y="844528"/>
                </a:cubicBezTo>
                <a:cubicBezTo>
                  <a:pt x="326535" y="843386"/>
                  <a:pt x="481670" y="797521"/>
                  <a:pt x="606132" y="798195"/>
                </a:cubicBezTo>
                <a:cubicBezTo>
                  <a:pt x="690128" y="782014"/>
                  <a:pt x="727557" y="774541"/>
                  <a:pt x="771244" y="761173"/>
                </a:cubicBezTo>
                <a:cubicBezTo>
                  <a:pt x="771451" y="760438"/>
                  <a:pt x="873832" y="731802"/>
                  <a:pt x="874040" y="731068"/>
                </a:cubicBezTo>
                <a:lnTo>
                  <a:pt x="919710" y="729045"/>
                </a:lnTo>
                <a:lnTo>
                  <a:pt x="949254" y="734046"/>
                </a:lnTo>
                <a:lnTo>
                  <a:pt x="1004558" y="713530"/>
                </a:lnTo>
                <a:lnTo>
                  <a:pt x="1032060" y="713361"/>
                </a:lnTo>
                <a:lnTo>
                  <a:pt x="1161062" y="725374"/>
                </a:lnTo>
                <a:cubicBezTo>
                  <a:pt x="1180242" y="741488"/>
                  <a:pt x="1211306" y="730741"/>
                  <a:pt x="1236428" y="713280"/>
                </a:cubicBezTo>
                <a:cubicBezTo>
                  <a:pt x="1306445" y="728145"/>
                  <a:pt x="1459574" y="705318"/>
                  <a:pt x="1598996" y="693697"/>
                </a:cubicBezTo>
                <a:cubicBezTo>
                  <a:pt x="1738418" y="682076"/>
                  <a:pt x="1971637" y="673234"/>
                  <a:pt x="2072960" y="643555"/>
                </a:cubicBezTo>
                <a:cubicBezTo>
                  <a:pt x="2216227" y="626916"/>
                  <a:pt x="2260521" y="602231"/>
                  <a:pt x="2458600" y="593862"/>
                </a:cubicBezTo>
                <a:cubicBezTo>
                  <a:pt x="2516362" y="570795"/>
                  <a:pt x="2506122" y="582373"/>
                  <a:pt x="2566137" y="566150"/>
                </a:cubicBezTo>
                <a:cubicBezTo>
                  <a:pt x="2608371" y="560511"/>
                  <a:pt x="2682093" y="562604"/>
                  <a:pt x="2712006" y="560029"/>
                </a:cubicBezTo>
                <a:lnTo>
                  <a:pt x="2745614" y="550698"/>
                </a:lnTo>
                <a:cubicBezTo>
                  <a:pt x="2867000" y="554400"/>
                  <a:pt x="2976500" y="511095"/>
                  <a:pt x="3091943" y="491294"/>
                </a:cubicBezTo>
                <a:cubicBezTo>
                  <a:pt x="3125180" y="496624"/>
                  <a:pt x="3224093" y="487718"/>
                  <a:pt x="3240379" y="470559"/>
                </a:cubicBezTo>
                <a:cubicBezTo>
                  <a:pt x="3286379" y="460774"/>
                  <a:pt x="3325020" y="445937"/>
                  <a:pt x="3367940" y="432583"/>
                </a:cubicBezTo>
                <a:cubicBezTo>
                  <a:pt x="3414154" y="408723"/>
                  <a:pt x="3427186" y="437201"/>
                  <a:pt x="3493658" y="403530"/>
                </a:cubicBezTo>
                <a:cubicBezTo>
                  <a:pt x="3543093" y="408416"/>
                  <a:pt x="3576653" y="395584"/>
                  <a:pt x="3669736" y="382756"/>
                </a:cubicBezTo>
                <a:cubicBezTo>
                  <a:pt x="3730493" y="377791"/>
                  <a:pt x="3802648" y="369253"/>
                  <a:pt x="3849710" y="368504"/>
                </a:cubicBezTo>
                <a:cubicBezTo>
                  <a:pt x="3880340" y="366277"/>
                  <a:pt x="3912732" y="355381"/>
                  <a:pt x="3952111" y="357315"/>
                </a:cubicBezTo>
                <a:cubicBezTo>
                  <a:pt x="4088821" y="389944"/>
                  <a:pt x="4182475" y="339623"/>
                  <a:pt x="4285048" y="337887"/>
                </a:cubicBezTo>
                <a:cubicBezTo>
                  <a:pt x="4381525" y="331659"/>
                  <a:pt x="4437035" y="331705"/>
                  <a:pt x="4530972" y="319948"/>
                </a:cubicBezTo>
                <a:cubicBezTo>
                  <a:pt x="4588319" y="315138"/>
                  <a:pt x="4580320" y="325856"/>
                  <a:pt x="4638975" y="301389"/>
                </a:cubicBezTo>
                <a:cubicBezTo>
                  <a:pt x="4684076" y="289475"/>
                  <a:pt x="4744435" y="300857"/>
                  <a:pt x="4793093" y="292981"/>
                </a:cubicBezTo>
                <a:cubicBezTo>
                  <a:pt x="4831113" y="288122"/>
                  <a:pt x="4863128" y="293978"/>
                  <a:pt x="4943653" y="280320"/>
                </a:cubicBezTo>
                <a:cubicBezTo>
                  <a:pt x="5021940" y="284019"/>
                  <a:pt x="5196357" y="283488"/>
                  <a:pt x="5271304" y="270655"/>
                </a:cubicBezTo>
                <a:cubicBezTo>
                  <a:pt x="5307148" y="241872"/>
                  <a:pt x="5305313" y="287921"/>
                  <a:pt x="5376364" y="247248"/>
                </a:cubicBezTo>
                <a:cubicBezTo>
                  <a:pt x="5380060" y="250257"/>
                  <a:pt x="5421620" y="238215"/>
                  <a:pt x="5444804" y="235142"/>
                </a:cubicBezTo>
                <a:cubicBezTo>
                  <a:pt x="5467987" y="232069"/>
                  <a:pt x="5491857" y="245611"/>
                  <a:pt x="5515469" y="228808"/>
                </a:cubicBezTo>
                <a:cubicBezTo>
                  <a:pt x="5627276" y="179307"/>
                  <a:pt x="5699081" y="212994"/>
                  <a:pt x="5801913" y="195207"/>
                </a:cubicBezTo>
                <a:cubicBezTo>
                  <a:pt x="5918997" y="180300"/>
                  <a:pt x="5926656" y="206172"/>
                  <a:pt x="6034423" y="175931"/>
                </a:cubicBezTo>
                <a:cubicBezTo>
                  <a:pt x="6095774" y="176547"/>
                  <a:pt x="6171079" y="169589"/>
                  <a:pt x="6216704" y="175339"/>
                </a:cubicBezTo>
                <a:cubicBezTo>
                  <a:pt x="6244561" y="191539"/>
                  <a:pt x="6282014" y="156680"/>
                  <a:pt x="6299687" y="181626"/>
                </a:cubicBezTo>
                <a:cubicBezTo>
                  <a:pt x="6342081" y="183727"/>
                  <a:pt x="6402628" y="177479"/>
                  <a:pt x="6452173" y="178123"/>
                </a:cubicBezTo>
                <a:cubicBezTo>
                  <a:pt x="6501718" y="178767"/>
                  <a:pt x="6545695" y="175313"/>
                  <a:pt x="6596957" y="185491"/>
                </a:cubicBezTo>
                <a:cubicBezTo>
                  <a:pt x="6660799" y="187509"/>
                  <a:pt x="6652066" y="182074"/>
                  <a:pt x="6754535" y="194165"/>
                </a:cubicBezTo>
                <a:cubicBezTo>
                  <a:pt x="6832271" y="185233"/>
                  <a:pt x="6897964" y="204864"/>
                  <a:pt x="6987039" y="207857"/>
                </a:cubicBezTo>
                <a:cubicBezTo>
                  <a:pt x="7050245" y="211886"/>
                  <a:pt x="7018618" y="220217"/>
                  <a:pt x="7083529" y="227531"/>
                </a:cubicBezTo>
                <a:cubicBezTo>
                  <a:pt x="7148440" y="234845"/>
                  <a:pt x="7301505" y="241480"/>
                  <a:pt x="7376503" y="251740"/>
                </a:cubicBezTo>
                <a:cubicBezTo>
                  <a:pt x="7501171" y="251440"/>
                  <a:pt x="7501549" y="278242"/>
                  <a:pt x="7617593" y="266021"/>
                </a:cubicBezTo>
                <a:cubicBezTo>
                  <a:pt x="7629924" y="262940"/>
                  <a:pt x="7620633" y="281791"/>
                  <a:pt x="7662719" y="258986"/>
                </a:cubicBezTo>
                <a:cubicBezTo>
                  <a:pt x="7726778" y="261472"/>
                  <a:pt x="7900282" y="219724"/>
                  <a:pt x="7984113" y="210829"/>
                </a:cubicBezTo>
                <a:cubicBezTo>
                  <a:pt x="8057748" y="234162"/>
                  <a:pt x="8081959" y="191475"/>
                  <a:pt x="8165709" y="205617"/>
                </a:cubicBezTo>
                <a:cubicBezTo>
                  <a:pt x="8184761" y="196610"/>
                  <a:pt x="8243356" y="207099"/>
                  <a:pt x="8274341" y="193713"/>
                </a:cubicBezTo>
                <a:cubicBezTo>
                  <a:pt x="8352265" y="187485"/>
                  <a:pt x="8428830" y="174161"/>
                  <a:pt x="8633256" y="168247"/>
                </a:cubicBezTo>
                <a:cubicBezTo>
                  <a:pt x="8661465" y="173528"/>
                  <a:pt x="8670526" y="162682"/>
                  <a:pt x="8721553" y="157425"/>
                </a:cubicBezTo>
                <a:cubicBezTo>
                  <a:pt x="8742771" y="167267"/>
                  <a:pt x="8756317" y="165943"/>
                  <a:pt x="8797135" y="149368"/>
                </a:cubicBezTo>
                <a:cubicBezTo>
                  <a:pt x="8824617" y="142425"/>
                  <a:pt x="8834964" y="152728"/>
                  <a:pt x="8873556" y="143149"/>
                </a:cubicBezTo>
                <a:cubicBezTo>
                  <a:pt x="8912148" y="133570"/>
                  <a:pt x="9008335" y="124198"/>
                  <a:pt x="9028688" y="91891"/>
                </a:cubicBezTo>
                <a:cubicBezTo>
                  <a:pt x="9045411" y="89553"/>
                  <a:pt x="9110574" y="72386"/>
                  <a:pt x="9129164" y="70997"/>
                </a:cubicBezTo>
                <a:cubicBezTo>
                  <a:pt x="9172286" y="71359"/>
                  <a:pt x="9228117" y="53285"/>
                  <a:pt x="9287125" y="53082"/>
                </a:cubicBezTo>
                <a:cubicBezTo>
                  <a:pt x="9297444" y="58888"/>
                  <a:pt x="9311044" y="36520"/>
                  <a:pt x="9334975" y="45047"/>
                </a:cubicBezTo>
                <a:cubicBezTo>
                  <a:pt x="9370494" y="45862"/>
                  <a:pt x="9408316" y="39799"/>
                  <a:pt x="9446517" y="29923"/>
                </a:cubicBezTo>
                <a:lnTo>
                  <a:pt x="9507224" y="0"/>
                </a:lnTo>
                <a:close/>
              </a:path>
            </a:pathLst>
          </a:custGeom>
          <a:blipFill>
            <a:blip r:embed="rId3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9D0E688-E23E-43B0-9C68-AE7A86343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48316">
            <a:off x="7444320" y="638361"/>
            <a:ext cx="3886968" cy="4530885"/>
          </a:xfrm>
          <a:custGeom>
            <a:avLst/>
            <a:gdLst>
              <a:gd name="connsiteX0" fmla="*/ 4488693 w 4534331"/>
              <a:gd name="connsiteY0" fmla="*/ 246796 h 5270897"/>
              <a:gd name="connsiteX1" fmla="*/ 4516455 w 4534331"/>
              <a:gd name="connsiteY1" fmla="*/ 268550 h 5270897"/>
              <a:gd name="connsiteX2" fmla="*/ 4514689 w 4534331"/>
              <a:gd name="connsiteY2" fmla="*/ 300227 h 5270897"/>
              <a:gd name="connsiteX3" fmla="*/ 4517598 w 4534331"/>
              <a:gd name="connsiteY3" fmla="*/ 301940 h 5270897"/>
              <a:gd name="connsiteX4" fmla="*/ 4533956 w 4534331"/>
              <a:gd name="connsiteY4" fmla="*/ 333441 h 5270897"/>
              <a:gd name="connsiteX5" fmla="*/ 4511788 w 4534331"/>
              <a:gd name="connsiteY5" fmla="*/ 390953 h 5270897"/>
              <a:gd name="connsiteX6" fmla="*/ 4508315 w 4534331"/>
              <a:gd name="connsiteY6" fmla="*/ 414519 h 5270897"/>
              <a:gd name="connsiteX7" fmla="*/ 4503231 w 4534331"/>
              <a:gd name="connsiteY7" fmla="*/ 505644 h 5270897"/>
              <a:gd name="connsiteX8" fmla="*/ 4502584 w 4534331"/>
              <a:gd name="connsiteY8" fmla="*/ 551953 h 5270897"/>
              <a:gd name="connsiteX9" fmla="*/ 4499498 w 4534331"/>
              <a:gd name="connsiteY9" fmla="*/ 580350 h 5270897"/>
              <a:gd name="connsiteX10" fmla="*/ 4498831 w 4534331"/>
              <a:gd name="connsiteY10" fmla="*/ 584522 h 5270897"/>
              <a:gd name="connsiteX11" fmla="*/ 4485949 w 4534331"/>
              <a:gd name="connsiteY11" fmla="*/ 815495 h 5270897"/>
              <a:gd name="connsiteX12" fmla="*/ 4487655 w 4534331"/>
              <a:gd name="connsiteY12" fmla="*/ 820318 h 5270897"/>
              <a:gd name="connsiteX13" fmla="*/ 4485513 w 4534331"/>
              <a:gd name="connsiteY13" fmla="*/ 844093 h 5270897"/>
              <a:gd name="connsiteX14" fmla="*/ 4483919 w 4534331"/>
              <a:gd name="connsiteY14" fmla="*/ 851860 h 5270897"/>
              <a:gd name="connsiteX15" fmla="*/ 4477708 w 4534331"/>
              <a:gd name="connsiteY15" fmla="*/ 963230 h 5270897"/>
              <a:gd name="connsiteX16" fmla="*/ 4479776 w 4534331"/>
              <a:gd name="connsiteY16" fmla="*/ 964128 h 5270897"/>
              <a:gd name="connsiteX17" fmla="*/ 4483878 w 4534331"/>
              <a:gd name="connsiteY17" fmla="*/ 1000225 h 5270897"/>
              <a:gd name="connsiteX18" fmla="*/ 4479100 w 4534331"/>
              <a:gd name="connsiteY18" fmla="*/ 1098522 h 5270897"/>
              <a:gd name="connsiteX19" fmla="*/ 4476746 w 4534331"/>
              <a:gd name="connsiteY19" fmla="*/ 1111831 h 5270897"/>
              <a:gd name="connsiteX20" fmla="*/ 4476455 w 4534331"/>
              <a:gd name="connsiteY20" fmla="*/ 1116310 h 5270897"/>
              <a:gd name="connsiteX21" fmla="*/ 846131 w 4534331"/>
              <a:gd name="connsiteY21" fmla="*/ 513049 h 5270897"/>
              <a:gd name="connsiteX22" fmla="*/ 55505 w 4534331"/>
              <a:gd name="connsiteY22" fmla="*/ 5270897 h 5270897"/>
              <a:gd name="connsiteX23" fmla="*/ 0 w 4534331"/>
              <a:gd name="connsiteY23" fmla="*/ 5267834 h 5270897"/>
              <a:gd name="connsiteX24" fmla="*/ 4306 w 4534331"/>
              <a:gd name="connsiteY24" fmla="*/ 5227664 h 5270897"/>
              <a:gd name="connsiteX25" fmla="*/ 8508 w 4534331"/>
              <a:gd name="connsiteY25" fmla="*/ 5221075 h 5270897"/>
              <a:gd name="connsiteX26" fmla="*/ 8776 w 4534331"/>
              <a:gd name="connsiteY26" fmla="*/ 5218335 h 5270897"/>
              <a:gd name="connsiteX27" fmla="*/ 9045 w 4534331"/>
              <a:gd name="connsiteY27" fmla="*/ 5215593 h 5270897"/>
              <a:gd name="connsiteX28" fmla="*/ 9580 w 4534331"/>
              <a:gd name="connsiteY28" fmla="*/ 5210111 h 5270897"/>
              <a:gd name="connsiteX29" fmla="*/ 9266 w 4534331"/>
              <a:gd name="connsiteY29" fmla="*/ 5204221 h 5270897"/>
              <a:gd name="connsiteX30" fmla="*/ 8685 w 4534331"/>
              <a:gd name="connsiteY30" fmla="*/ 5201072 h 5270897"/>
              <a:gd name="connsiteX31" fmla="*/ 8952 w 4534331"/>
              <a:gd name="connsiteY31" fmla="*/ 5198330 h 5270897"/>
              <a:gd name="connsiteX32" fmla="*/ 8638 w 4534331"/>
              <a:gd name="connsiteY32" fmla="*/ 5192440 h 5270897"/>
              <a:gd name="connsiteX33" fmla="*/ 8057 w 4534331"/>
              <a:gd name="connsiteY33" fmla="*/ 5189292 h 5270897"/>
              <a:gd name="connsiteX34" fmla="*/ 7430 w 4534331"/>
              <a:gd name="connsiteY34" fmla="*/ 5177511 h 5270897"/>
              <a:gd name="connsiteX35" fmla="*/ 6848 w 4534331"/>
              <a:gd name="connsiteY35" fmla="*/ 5174363 h 5270897"/>
              <a:gd name="connsiteX36" fmla="*/ 7115 w 4534331"/>
              <a:gd name="connsiteY36" fmla="*/ 5171621 h 5270897"/>
              <a:gd name="connsiteX37" fmla="*/ 5686 w 4534331"/>
              <a:gd name="connsiteY37" fmla="*/ 5168064 h 5270897"/>
              <a:gd name="connsiteX38" fmla="*/ 11075 w 4534331"/>
              <a:gd name="connsiteY38" fmla="*/ 5104615 h 5270897"/>
              <a:gd name="connsiteX39" fmla="*/ 78405 w 4534331"/>
              <a:gd name="connsiteY39" fmla="*/ 3830343 h 5270897"/>
              <a:gd name="connsiteX40" fmla="*/ 302152 w 4534331"/>
              <a:gd name="connsiteY40" fmla="*/ 0 h 5270897"/>
              <a:gd name="connsiteX41" fmla="*/ 3291735 w 4534331"/>
              <a:gd name="connsiteY41" fmla="*/ 171441 h 5270897"/>
              <a:gd name="connsiteX42" fmla="*/ 4117066 w 4534331"/>
              <a:gd name="connsiteY42" fmla="*/ 226420 h 5270897"/>
              <a:gd name="connsiteX0" fmla="*/ 4488693 w 4534331"/>
              <a:gd name="connsiteY0" fmla="*/ 246796 h 5270897"/>
              <a:gd name="connsiteX1" fmla="*/ 4516455 w 4534331"/>
              <a:gd name="connsiteY1" fmla="*/ 268550 h 5270897"/>
              <a:gd name="connsiteX2" fmla="*/ 4514689 w 4534331"/>
              <a:gd name="connsiteY2" fmla="*/ 300227 h 5270897"/>
              <a:gd name="connsiteX3" fmla="*/ 4517598 w 4534331"/>
              <a:gd name="connsiteY3" fmla="*/ 301940 h 5270897"/>
              <a:gd name="connsiteX4" fmla="*/ 4533956 w 4534331"/>
              <a:gd name="connsiteY4" fmla="*/ 333441 h 5270897"/>
              <a:gd name="connsiteX5" fmla="*/ 4511788 w 4534331"/>
              <a:gd name="connsiteY5" fmla="*/ 390953 h 5270897"/>
              <a:gd name="connsiteX6" fmla="*/ 4508315 w 4534331"/>
              <a:gd name="connsiteY6" fmla="*/ 414519 h 5270897"/>
              <a:gd name="connsiteX7" fmla="*/ 4503231 w 4534331"/>
              <a:gd name="connsiteY7" fmla="*/ 505644 h 5270897"/>
              <a:gd name="connsiteX8" fmla="*/ 4502584 w 4534331"/>
              <a:gd name="connsiteY8" fmla="*/ 551953 h 5270897"/>
              <a:gd name="connsiteX9" fmla="*/ 4499498 w 4534331"/>
              <a:gd name="connsiteY9" fmla="*/ 580350 h 5270897"/>
              <a:gd name="connsiteX10" fmla="*/ 4498831 w 4534331"/>
              <a:gd name="connsiteY10" fmla="*/ 584522 h 5270897"/>
              <a:gd name="connsiteX11" fmla="*/ 4485949 w 4534331"/>
              <a:gd name="connsiteY11" fmla="*/ 815495 h 5270897"/>
              <a:gd name="connsiteX12" fmla="*/ 4487655 w 4534331"/>
              <a:gd name="connsiteY12" fmla="*/ 820318 h 5270897"/>
              <a:gd name="connsiteX13" fmla="*/ 4485513 w 4534331"/>
              <a:gd name="connsiteY13" fmla="*/ 844093 h 5270897"/>
              <a:gd name="connsiteX14" fmla="*/ 4483919 w 4534331"/>
              <a:gd name="connsiteY14" fmla="*/ 851860 h 5270897"/>
              <a:gd name="connsiteX15" fmla="*/ 4477708 w 4534331"/>
              <a:gd name="connsiteY15" fmla="*/ 963230 h 5270897"/>
              <a:gd name="connsiteX16" fmla="*/ 4479776 w 4534331"/>
              <a:gd name="connsiteY16" fmla="*/ 964128 h 5270897"/>
              <a:gd name="connsiteX17" fmla="*/ 4483878 w 4534331"/>
              <a:gd name="connsiteY17" fmla="*/ 1000225 h 5270897"/>
              <a:gd name="connsiteX18" fmla="*/ 4479100 w 4534331"/>
              <a:gd name="connsiteY18" fmla="*/ 1098522 h 5270897"/>
              <a:gd name="connsiteX19" fmla="*/ 4476746 w 4534331"/>
              <a:gd name="connsiteY19" fmla="*/ 1111831 h 5270897"/>
              <a:gd name="connsiteX20" fmla="*/ 4374006 w 4534331"/>
              <a:gd name="connsiteY20" fmla="*/ 1313892 h 5270897"/>
              <a:gd name="connsiteX21" fmla="*/ 846131 w 4534331"/>
              <a:gd name="connsiteY21" fmla="*/ 513049 h 5270897"/>
              <a:gd name="connsiteX22" fmla="*/ 55505 w 4534331"/>
              <a:gd name="connsiteY22" fmla="*/ 5270897 h 5270897"/>
              <a:gd name="connsiteX23" fmla="*/ 0 w 4534331"/>
              <a:gd name="connsiteY23" fmla="*/ 5267834 h 5270897"/>
              <a:gd name="connsiteX24" fmla="*/ 4306 w 4534331"/>
              <a:gd name="connsiteY24" fmla="*/ 5227664 h 5270897"/>
              <a:gd name="connsiteX25" fmla="*/ 8508 w 4534331"/>
              <a:gd name="connsiteY25" fmla="*/ 5221075 h 5270897"/>
              <a:gd name="connsiteX26" fmla="*/ 8776 w 4534331"/>
              <a:gd name="connsiteY26" fmla="*/ 5218335 h 5270897"/>
              <a:gd name="connsiteX27" fmla="*/ 9045 w 4534331"/>
              <a:gd name="connsiteY27" fmla="*/ 5215593 h 5270897"/>
              <a:gd name="connsiteX28" fmla="*/ 9580 w 4534331"/>
              <a:gd name="connsiteY28" fmla="*/ 5210111 h 5270897"/>
              <a:gd name="connsiteX29" fmla="*/ 9266 w 4534331"/>
              <a:gd name="connsiteY29" fmla="*/ 5204221 h 5270897"/>
              <a:gd name="connsiteX30" fmla="*/ 8685 w 4534331"/>
              <a:gd name="connsiteY30" fmla="*/ 5201072 h 5270897"/>
              <a:gd name="connsiteX31" fmla="*/ 8952 w 4534331"/>
              <a:gd name="connsiteY31" fmla="*/ 5198330 h 5270897"/>
              <a:gd name="connsiteX32" fmla="*/ 8638 w 4534331"/>
              <a:gd name="connsiteY32" fmla="*/ 5192440 h 5270897"/>
              <a:gd name="connsiteX33" fmla="*/ 8057 w 4534331"/>
              <a:gd name="connsiteY33" fmla="*/ 5189292 h 5270897"/>
              <a:gd name="connsiteX34" fmla="*/ 7430 w 4534331"/>
              <a:gd name="connsiteY34" fmla="*/ 5177511 h 5270897"/>
              <a:gd name="connsiteX35" fmla="*/ 6848 w 4534331"/>
              <a:gd name="connsiteY35" fmla="*/ 5174363 h 5270897"/>
              <a:gd name="connsiteX36" fmla="*/ 7115 w 4534331"/>
              <a:gd name="connsiteY36" fmla="*/ 5171621 h 5270897"/>
              <a:gd name="connsiteX37" fmla="*/ 5686 w 4534331"/>
              <a:gd name="connsiteY37" fmla="*/ 5168064 h 5270897"/>
              <a:gd name="connsiteX38" fmla="*/ 11075 w 4534331"/>
              <a:gd name="connsiteY38" fmla="*/ 5104615 h 5270897"/>
              <a:gd name="connsiteX39" fmla="*/ 78405 w 4534331"/>
              <a:gd name="connsiteY39" fmla="*/ 3830343 h 5270897"/>
              <a:gd name="connsiteX40" fmla="*/ 302152 w 4534331"/>
              <a:gd name="connsiteY40" fmla="*/ 0 h 5270897"/>
              <a:gd name="connsiteX41" fmla="*/ 3291735 w 4534331"/>
              <a:gd name="connsiteY41" fmla="*/ 171441 h 5270897"/>
              <a:gd name="connsiteX42" fmla="*/ 4117066 w 4534331"/>
              <a:gd name="connsiteY42" fmla="*/ 226420 h 5270897"/>
              <a:gd name="connsiteX43" fmla="*/ 4488693 w 4534331"/>
              <a:gd name="connsiteY43" fmla="*/ 246796 h 5270897"/>
              <a:gd name="connsiteX0" fmla="*/ 4488693 w 4534331"/>
              <a:gd name="connsiteY0" fmla="*/ 246796 h 5270897"/>
              <a:gd name="connsiteX1" fmla="*/ 4516455 w 4534331"/>
              <a:gd name="connsiteY1" fmla="*/ 268550 h 5270897"/>
              <a:gd name="connsiteX2" fmla="*/ 4514689 w 4534331"/>
              <a:gd name="connsiteY2" fmla="*/ 300227 h 5270897"/>
              <a:gd name="connsiteX3" fmla="*/ 4517598 w 4534331"/>
              <a:gd name="connsiteY3" fmla="*/ 301940 h 5270897"/>
              <a:gd name="connsiteX4" fmla="*/ 4533956 w 4534331"/>
              <a:gd name="connsiteY4" fmla="*/ 333441 h 5270897"/>
              <a:gd name="connsiteX5" fmla="*/ 4511788 w 4534331"/>
              <a:gd name="connsiteY5" fmla="*/ 390953 h 5270897"/>
              <a:gd name="connsiteX6" fmla="*/ 4508315 w 4534331"/>
              <a:gd name="connsiteY6" fmla="*/ 414519 h 5270897"/>
              <a:gd name="connsiteX7" fmla="*/ 4503231 w 4534331"/>
              <a:gd name="connsiteY7" fmla="*/ 505644 h 5270897"/>
              <a:gd name="connsiteX8" fmla="*/ 4502584 w 4534331"/>
              <a:gd name="connsiteY8" fmla="*/ 551953 h 5270897"/>
              <a:gd name="connsiteX9" fmla="*/ 4499498 w 4534331"/>
              <a:gd name="connsiteY9" fmla="*/ 580350 h 5270897"/>
              <a:gd name="connsiteX10" fmla="*/ 4498831 w 4534331"/>
              <a:gd name="connsiteY10" fmla="*/ 584522 h 5270897"/>
              <a:gd name="connsiteX11" fmla="*/ 4485949 w 4534331"/>
              <a:gd name="connsiteY11" fmla="*/ 815495 h 5270897"/>
              <a:gd name="connsiteX12" fmla="*/ 4487655 w 4534331"/>
              <a:gd name="connsiteY12" fmla="*/ 820318 h 5270897"/>
              <a:gd name="connsiteX13" fmla="*/ 4485513 w 4534331"/>
              <a:gd name="connsiteY13" fmla="*/ 844093 h 5270897"/>
              <a:gd name="connsiteX14" fmla="*/ 4483919 w 4534331"/>
              <a:gd name="connsiteY14" fmla="*/ 851860 h 5270897"/>
              <a:gd name="connsiteX15" fmla="*/ 4477708 w 4534331"/>
              <a:gd name="connsiteY15" fmla="*/ 963230 h 5270897"/>
              <a:gd name="connsiteX16" fmla="*/ 4479776 w 4534331"/>
              <a:gd name="connsiteY16" fmla="*/ 964128 h 5270897"/>
              <a:gd name="connsiteX17" fmla="*/ 4483878 w 4534331"/>
              <a:gd name="connsiteY17" fmla="*/ 1000225 h 5270897"/>
              <a:gd name="connsiteX18" fmla="*/ 4479100 w 4534331"/>
              <a:gd name="connsiteY18" fmla="*/ 1098522 h 5270897"/>
              <a:gd name="connsiteX19" fmla="*/ 4476746 w 4534331"/>
              <a:gd name="connsiteY19" fmla="*/ 1111831 h 5270897"/>
              <a:gd name="connsiteX20" fmla="*/ 4436394 w 4534331"/>
              <a:gd name="connsiteY20" fmla="*/ 1115065 h 5270897"/>
              <a:gd name="connsiteX21" fmla="*/ 846131 w 4534331"/>
              <a:gd name="connsiteY21" fmla="*/ 513049 h 5270897"/>
              <a:gd name="connsiteX22" fmla="*/ 55505 w 4534331"/>
              <a:gd name="connsiteY22" fmla="*/ 5270897 h 5270897"/>
              <a:gd name="connsiteX23" fmla="*/ 0 w 4534331"/>
              <a:gd name="connsiteY23" fmla="*/ 5267834 h 5270897"/>
              <a:gd name="connsiteX24" fmla="*/ 4306 w 4534331"/>
              <a:gd name="connsiteY24" fmla="*/ 5227664 h 5270897"/>
              <a:gd name="connsiteX25" fmla="*/ 8508 w 4534331"/>
              <a:gd name="connsiteY25" fmla="*/ 5221075 h 5270897"/>
              <a:gd name="connsiteX26" fmla="*/ 8776 w 4534331"/>
              <a:gd name="connsiteY26" fmla="*/ 5218335 h 5270897"/>
              <a:gd name="connsiteX27" fmla="*/ 9045 w 4534331"/>
              <a:gd name="connsiteY27" fmla="*/ 5215593 h 5270897"/>
              <a:gd name="connsiteX28" fmla="*/ 9580 w 4534331"/>
              <a:gd name="connsiteY28" fmla="*/ 5210111 h 5270897"/>
              <a:gd name="connsiteX29" fmla="*/ 9266 w 4534331"/>
              <a:gd name="connsiteY29" fmla="*/ 5204221 h 5270897"/>
              <a:gd name="connsiteX30" fmla="*/ 8685 w 4534331"/>
              <a:gd name="connsiteY30" fmla="*/ 5201072 h 5270897"/>
              <a:gd name="connsiteX31" fmla="*/ 8952 w 4534331"/>
              <a:gd name="connsiteY31" fmla="*/ 5198330 h 5270897"/>
              <a:gd name="connsiteX32" fmla="*/ 8638 w 4534331"/>
              <a:gd name="connsiteY32" fmla="*/ 5192440 h 5270897"/>
              <a:gd name="connsiteX33" fmla="*/ 8057 w 4534331"/>
              <a:gd name="connsiteY33" fmla="*/ 5189292 h 5270897"/>
              <a:gd name="connsiteX34" fmla="*/ 7430 w 4534331"/>
              <a:gd name="connsiteY34" fmla="*/ 5177511 h 5270897"/>
              <a:gd name="connsiteX35" fmla="*/ 6848 w 4534331"/>
              <a:gd name="connsiteY35" fmla="*/ 5174363 h 5270897"/>
              <a:gd name="connsiteX36" fmla="*/ 7115 w 4534331"/>
              <a:gd name="connsiteY36" fmla="*/ 5171621 h 5270897"/>
              <a:gd name="connsiteX37" fmla="*/ 5686 w 4534331"/>
              <a:gd name="connsiteY37" fmla="*/ 5168064 h 5270897"/>
              <a:gd name="connsiteX38" fmla="*/ 11075 w 4534331"/>
              <a:gd name="connsiteY38" fmla="*/ 5104615 h 5270897"/>
              <a:gd name="connsiteX39" fmla="*/ 78405 w 4534331"/>
              <a:gd name="connsiteY39" fmla="*/ 3830343 h 5270897"/>
              <a:gd name="connsiteX40" fmla="*/ 302152 w 4534331"/>
              <a:gd name="connsiteY40" fmla="*/ 0 h 5270897"/>
              <a:gd name="connsiteX41" fmla="*/ 3291735 w 4534331"/>
              <a:gd name="connsiteY41" fmla="*/ 171441 h 5270897"/>
              <a:gd name="connsiteX42" fmla="*/ 4117066 w 4534331"/>
              <a:gd name="connsiteY42" fmla="*/ 226420 h 5270897"/>
              <a:gd name="connsiteX43" fmla="*/ 4488693 w 4534331"/>
              <a:gd name="connsiteY43" fmla="*/ 246796 h 5270897"/>
              <a:gd name="connsiteX0" fmla="*/ 4488693 w 4534331"/>
              <a:gd name="connsiteY0" fmla="*/ 246796 h 5270897"/>
              <a:gd name="connsiteX1" fmla="*/ 4516455 w 4534331"/>
              <a:gd name="connsiteY1" fmla="*/ 268550 h 5270897"/>
              <a:gd name="connsiteX2" fmla="*/ 4514689 w 4534331"/>
              <a:gd name="connsiteY2" fmla="*/ 300227 h 5270897"/>
              <a:gd name="connsiteX3" fmla="*/ 4517598 w 4534331"/>
              <a:gd name="connsiteY3" fmla="*/ 301940 h 5270897"/>
              <a:gd name="connsiteX4" fmla="*/ 4533956 w 4534331"/>
              <a:gd name="connsiteY4" fmla="*/ 333441 h 5270897"/>
              <a:gd name="connsiteX5" fmla="*/ 4511788 w 4534331"/>
              <a:gd name="connsiteY5" fmla="*/ 390953 h 5270897"/>
              <a:gd name="connsiteX6" fmla="*/ 4508315 w 4534331"/>
              <a:gd name="connsiteY6" fmla="*/ 414519 h 5270897"/>
              <a:gd name="connsiteX7" fmla="*/ 4503231 w 4534331"/>
              <a:gd name="connsiteY7" fmla="*/ 505644 h 5270897"/>
              <a:gd name="connsiteX8" fmla="*/ 4502584 w 4534331"/>
              <a:gd name="connsiteY8" fmla="*/ 551953 h 5270897"/>
              <a:gd name="connsiteX9" fmla="*/ 4499498 w 4534331"/>
              <a:gd name="connsiteY9" fmla="*/ 580350 h 5270897"/>
              <a:gd name="connsiteX10" fmla="*/ 4498831 w 4534331"/>
              <a:gd name="connsiteY10" fmla="*/ 584522 h 5270897"/>
              <a:gd name="connsiteX11" fmla="*/ 4485949 w 4534331"/>
              <a:gd name="connsiteY11" fmla="*/ 815495 h 5270897"/>
              <a:gd name="connsiteX12" fmla="*/ 4487655 w 4534331"/>
              <a:gd name="connsiteY12" fmla="*/ 820318 h 5270897"/>
              <a:gd name="connsiteX13" fmla="*/ 4485513 w 4534331"/>
              <a:gd name="connsiteY13" fmla="*/ 844093 h 5270897"/>
              <a:gd name="connsiteX14" fmla="*/ 4483919 w 4534331"/>
              <a:gd name="connsiteY14" fmla="*/ 851860 h 5270897"/>
              <a:gd name="connsiteX15" fmla="*/ 4477708 w 4534331"/>
              <a:gd name="connsiteY15" fmla="*/ 963230 h 5270897"/>
              <a:gd name="connsiteX16" fmla="*/ 4479776 w 4534331"/>
              <a:gd name="connsiteY16" fmla="*/ 964128 h 5270897"/>
              <a:gd name="connsiteX17" fmla="*/ 4483878 w 4534331"/>
              <a:gd name="connsiteY17" fmla="*/ 1000225 h 5270897"/>
              <a:gd name="connsiteX18" fmla="*/ 4479100 w 4534331"/>
              <a:gd name="connsiteY18" fmla="*/ 1098522 h 5270897"/>
              <a:gd name="connsiteX19" fmla="*/ 4476746 w 4534331"/>
              <a:gd name="connsiteY19" fmla="*/ 1111831 h 5270897"/>
              <a:gd name="connsiteX20" fmla="*/ 4436394 w 4534331"/>
              <a:gd name="connsiteY20" fmla="*/ 1115065 h 5270897"/>
              <a:gd name="connsiteX21" fmla="*/ 846855 w 4534331"/>
              <a:gd name="connsiteY21" fmla="*/ 534277 h 5270897"/>
              <a:gd name="connsiteX22" fmla="*/ 55505 w 4534331"/>
              <a:gd name="connsiteY22" fmla="*/ 5270897 h 5270897"/>
              <a:gd name="connsiteX23" fmla="*/ 0 w 4534331"/>
              <a:gd name="connsiteY23" fmla="*/ 5267834 h 5270897"/>
              <a:gd name="connsiteX24" fmla="*/ 4306 w 4534331"/>
              <a:gd name="connsiteY24" fmla="*/ 5227664 h 5270897"/>
              <a:gd name="connsiteX25" fmla="*/ 8508 w 4534331"/>
              <a:gd name="connsiteY25" fmla="*/ 5221075 h 5270897"/>
              <a:gd name="connsiteX26" fmla="*/ 8776 w 4534331"/>
              <a:gd name="connsiteY26" fmla="*/ 5218335 h 5270897"/>
              <a:gd name="connsiteX27" fmla="*/ 9045 w 4534331"/>
              <a:gd name="connsiteY27" fmla="*/ 5215593 h 5270897"/>
              <a:gd name="connsiteX28" fmla="*/ 9580 w 4534331"/>
              <a:gd name="connsiteY28" fmla="*/ 5210111 h 5270897"/>
              <a:gd name="connsiteX29" fmla="*/ 9266 w 4534331"/>
              <a:gd name="connsiteY29" fmla="*/ 5204221 h 5270897"/>
              <a:gd name="connsiteX30" fmla="*/ 8685 w 4534331"/>
              <a:gd name="connsiteY30" fmla="*/ 5201072 h 5270897"/>
              <a:gd name="connsiteX31" fmla="*/ 8952 w 4534331"/>
              <a:gd name="connsiteY31" fmla="*/ 5198330 h 5270897"/>
              <a:gd name="connsiteX32" fmla="*/ 8638 w 4534331"/>
              <a:gd name="connsiteY32" fmla="*/ 5192440 h 5270897"/>
              <a:gd name="connsiteX33" fmla="*/ 8057 w 4534331"/>
              <a:gd name="connsiteY33" fmla="*/ 5189292 h 5270897"/>
              <a:gd name="connsiteX34" fmla="*/ 7430 w 4534331"/>
              <a:gd name="connsiteY34" fmla="*/ 5177511 h 5270897"/>
              <a:gd name="connsiteX35" fmla="*/ 6848 w 4534331"/>
              <a:gd name="connsiteY35" fmla="*/ 5174363 h 5270897"/>
              <a:gd name="connsiteX36" fmla="*/ 7115 w 4534331"/>
              <a:gd name="connsiteY36" fmla="*/ 5171621 h 5270897"/>
              <a:gd name="connsiteX37" fmla="*/ 5686 w 4534331"/>
              <a:gd name="connsiteY37" fmla="*/ 5168064 h 5270897"/>
              <a:gd name="connsiteX38" fmla="*/ 11075 w 4534331"/>
              <a:gd name="connsiteY38" fmla="*/ 5104615 h 5270897"/>
              <a:gd name="connsiteX39" fmla="*/ 78405 w 4534331"/>
              <a:gd name="connsiteY39" fmla="*/ 3830343 h 5270897"/>
              <a:gd name="connsiteX40" fmla="*/ 302152 w 4534331"/>
              <a:gd name="connsiteY40" fmla="*/ 0 h 5270897"/>
              <a:gd name="connsiteX41" fmla="*/ 3291735 w 4534331"/>
              <a:gd name="connsiteY41" fmla="*/ 171441 h 5270897"/>
              <a:gd name="connsiteX42" fmla="*/ 4117066 w 4534331"/>
              <a:gd name="connsiteY42" fmla="*/ 226420 h 5270897"/>
              <a:gd name="connsiteX43" fmla="*/ 4488693 w 4534331"/>
              <a:gd name="connsiteY43" fmla="*/ 246796 h 5270897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8508 w 4534331"/>
              <a:gd name="connsiteY25" fmla="*/ 5212902 h 5262724"/>
              <a:gd name="connsiteX26" fmla="*/ 8776 w 4534331"/>
              <a:gd name="connsiteY26" fmla="*/ 5210162 h 5262724"/>
              <a:gd name="connsiteX27" fmla="*/ 9045 w 4534331"/>
              <a:gd name="connsiteY27" fmla="*/ 5207420 h 5262724"/>
              <a:gd name="connsiteX28" fmla="*/ 9580 w 4534331"/>
              <a:gd name="connsiteY28" fmla="*/ 5201938 h 5262724"/>
              <a:gd name="connsiteX29" fmla="*/ 9266 w 4534331"/>
              <a:gd name="connsiteY29" fmla="*/ 5196048 h 5262724"/>
              <a:gd name="connsiteX30" fmla="*/ 8685 w 4534331"/>
              <a:gd name="connsiteY30" fmla="*/ 5192899 h 5262724"/>
              <a:gd name="connsiteX31" fmla="*/ 8952 w 4534331"/>
              <a:gd name="connsiteY31" fmla="*/ 5190157 h 5262724"/>
              <a:gd name="connsiteX32" fmla="*/ 8638 w 4534331"/>
              <a:gd name="connsiteY32" fmla="*/ 5184267 h 5262724"/>
              <a:gd name="connsiteX33" fmla="*/ 8057 w 4534331"/>
              <a:gd name="connsiteY33" fmla="*/ 5181119 h 5262724"/>
              <a:gd name="connsiteX34" fmla="*/ 7430 w 4534331"/>
              <a:gd name="connsiteY34" fmla="*/ 5169338 h 5262724"/>
              <a:gd name="connsiteX35" fmla="*/ 6848 w 4534331"/>
              <a:gd name="connsiteY35" fmla="*/ 5166190 h 5262724"/>
              <a:gd name="connsiteX36" fmla="*/ 7115 w 4534331"/>
              <a:gd name="connsiteY36" fmla="*/ 5163448 h 5262724"/>
              <a:gd name="connsiteX37" fmla="*/ 5686 w 4534331"/>
              <a:gd name="connsiteY37" fmla="*/ 5159891 h 5262724"/>
              <a:gd name="connsiteX38" fmla="*/ 11075 w 4534331"/>
              <a:gd name="connsiteY38" fmla="*/ 5096442 h 5262724"/>
              <a:gd name="connsiteX39" fmla="*/ 78405 w 4534331"/>
              <a:gd name="connsiteY39" fmla="*/ 3822170 h 5262724"/>
              <a:gd name="connsiteX40" fmla="*/ 300639 w 4534331"/>
              <a:gd name="connsiteY40" fmla="*/ 0 h 5262724"/>
              <a:gd name="connsiteX41" fmla="*/ 3291735 w 4534331"/>
              <a:gd name="connsiteY41" fmla="*/ 163268 h 5262724"/>
              <a:gd name="connsiteX42" fmla="*/ 4117066 w 4534331"/>
              <a:gd name="connsiteY42" fmla="*/ 218247 h 5262724"/>
              <a:gd name="connsiteX43" fmla="*/ 4488693 w 4534331"/>
              <a:gd name="connsiteY43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8508 w 4534331"/>
              <a:gd name="connsiteY25" fmla="*/ 5212902 h 5262724"/>
              <a:gd name="connsiteX26" fmla="*/ 8776 w 4534331"/>
              <a:gd name="connsiteY26" fmla="*/ 5210162 h 5262724"/>
              <a:gd name="connsiteX27" fmla="*/ 9045 w 4534331"/>
              <a:gd name="connsiteY27" fmla="*/ 5207420 h 5262724"/>
              <a:gd name="connsiteX28" fmla="*/ 9580 w 4534331"/>
              <a:gd name="connsiteY28" fmla="*/ 5201938 h 5262724"/>
              <a:gd name="connsiteX29" fmla="*/ 9266 w 4534331"/>
              <a:gd name="connsiteY29" fmla="*/ 5196048 h 5262724"/>
              <a:gd name="connsiteX30" fmla="*/ 8685 w 4534331"/>
              <a:gd name="connsiteY30" fmla="*/ 5192899 h 5262724"/>
              <a:gd name="connsiteX31" fmla="*/ 8952 w 4534331"/>
              <a:gd name="connsiteY31" fmla="*/ 5190157 h 5262724"/>
              <a:gd name="connsiteX32" fmla="*/ 8057 w 4534331"/>
              <a:gd name="connsiteY32" fmla="*/ 5181119 h 5262724"/>
              <a:gd name="connsiteX33" fmla="*/ 7430 w 4534331"/>
              <a:gd name="connsiteY33" fmla="*/ 5169338 h 5262724"/>
              <a:gd name="connsiteX34" fmla="*/ 6848 w 4534331"/>
              <a:gd name="connsiteY34" fmla="*/ 5166190 h 5262724"/>
              <a:gd name="connsiteX35" fmla="*/ 7115 w 4534331"/>
              <a:gd name="connsiteY35" fmla="*/ 5163448 h 5262724"/>
              <a:gd name="connsiteX36" fmla="*/ 5686 w 4534331"/>
              <a:gd name="connsiteY36" fmla="*/ 5159891 h 5262724"/>
              <a:gd name="connsiteX37" fmla="*/ 11075 w 4534331"/>
              <a:gd name="connsiteY37" fmla="*/ 5096442 h 5262724"/>
              <a:gd name="connsiteX38" fmla="*/ 78405 w 4534331"/>
              <a:gd name="connsiteY38" fmla="*/ 3822170 h 5262724"/>
              <a:gd name="connsiteX39" fmla="*/ 300639 w 4534331"/>
              <a:gd name="connsiteY39" fmla="*/ 0 h 5262724"/>
              <a:gd name="connsiteX40" fmla="*/ 3291735 w 4534331"/>
              <a:gd name="connsiteY40" fmla="*/ 163268 h 5262724"/>
              <a:gd name="connsiteX41" fmla="*/ 4117066 w 4534331"/>
              <a:gd name="connsiteY41" fmla="*/ 218247 h 5262724"/>
              <a:gd name="connsiteX42" fmla="*/ 4488693 w 4534331"/>
              <a:gd name="connsiteY42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8508 w 4534331"/>
              <a:gd name="connsiteY25" fmla="*/ 5212902 h 5262724"/>
              <a:gd name="connsiteX26" fmla="*/ 8776 w 4534331"/>
              <a:gd name="connsiteY26" fmla="*/ 5210162 h 5262724"/>
              <a:gd name="connsiteX27" fmla="*/ 9045 w 4534331"/>
              <a:gd name="connsiteY27" fmla="*/ 5207420 h 5262724"/>
              <a:gd name="connsiteX28" fmla="*/ 9580 w 4534331"/>
              <a:gd name="connsiteY28" fmla="*/ 5201938 h 5262724"/>
              <a:gd name="connsiteX29" fmla="*/ 9266 w 4534331"/>
              <a:gd name="connsiteY29" fmla="*/ 5196048 h 5262724"/>
              <a:gd name="connsiteX30" fmla="*/ 8685 w 4534331"/>
              <a:gd name="connsiteY30" fmla="*/ 5192899 h 5262724"/>
              <a:gd name="connsiteX31" fmla="*/ 8952 w 4534331"/>
              <a:gd name="connsiteY31" fmla="*/ 5190157 h 5262724"/>
              <a:gd name="connsiteX32" fmla="*/ 7430 w 4534331"/>
              <a:gd name="connsiteY32" fmla="*/ 5169338 h 5262724"/>
              <a:gd name="connsiteX33" fmla="*/ 6848 w 4534331"/>
              <a:gd name="connsiteY33" fmla="*/ 5166190 h 5262724"/>
              <a:gd name="connsiteX34" fmla="*/ 7115 w 4534331"/>
              <a:gd name="connsiteY34" fmla="*/ 5163448 h 5262724"/>
              <a:gd name="connsiteX35" fmla="*/ 5686 w 4534331"/>
              <a:gd name="connsiteY35" fmla="*/ 5159891 h 5262724"/>
              <a:gd name="connsiteX36" fmla="*/ 11075 w 4534331"/>
              <a:gd name="connsiteY36" fmla="*/ 5096442 h 5262724"/>
              <a:gd name="connsiteX37" fmla="*/ 78405 w 4534331"/>
              <a:gd name="connsiteY37" fmla="*/ 3822170 h 5262724"/>
              <a:gd name="connsiteX38" fmla="*/ 300639 w 4534331"/>
              <a:gd name="connsiteY38" fmla="*/ 0 h 5262724"/>
              <a:gd name="connsiteX39" fmla="*/ 3291735 w 4534331"/>
              <a:gd name="connsiteY39" fmla="*/ 163268 h 5262724"/>
              <a:gd name="connsiteX40" fmla="*/ 4117066 w 4534331"/>
              <a:gd name="connsiteY40" fmla="*/ 218247 h 5262724"/>
              <a:gd name="connsiteX41" fmla="*/ 4488693 w 4534331"/>
              <a:gd name="connsiteY41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8508 w 4534331"/>
              <a:gd name="connsiteY25" fmla="*/ 5212902 h 5262724"/>
              <a:gd name="connsiteX26" fmla="*/ 8776 w 4534331"/>
              <a:gd name="connsiteY26" fmla="*/ 5210162 h 5262724"/>
              <a:gd name="connsiteX27" fmla="*/ 9045 w 4534331"/>
              <a:gd name="connsiteY27" fmla="*/ 5207420 h 5262724"/>
              <a:gd name="connsiteX28" fmla="*/ 9580 w 4534331"/>
              <a:gd name="connsiteY28" fmla="*/ 5201938 h 5262724"/>
              <a:gd name="connsiteX29" fmla="*/ 9266 w 4534331"/>
              <a:gd name="connsiteY29" fmla="*/ 5196048 h 5262724"/>
              <a:gd name="connsiteX30" fmla="*/ 8685 w 4534331"/>
              <a:gd name="connsiteY30" fmla="*/ 5192899 h 5262724"/>
              <a:gd name="connsiteX31" fmla="*/ 8952 w 4534331"/>
              <a:gd name="connsiteY31" fmla="*/ 5190157 h 5262724"/>
              <a:gd name="connsiteX32" fmla="*/ 7430 w 4534331"/>
              <a:gd name="connsiteY32" fmla="*/ 5169338 h 5262724"/>
              <a:gd name="connsiteX33" fmla="*/ 6848 w 4534331"/>
              <a:gd name="connsiteY33" fmla="*/ 5166190 h 5262724"/>
              <a:gd name="connsiteX34" fmla="*/ 7115 w 4534331"/>
              <a:gd name="connsiteY34" fmla="*/ 5163448 h 5262724"/>
              <a:gd name="connsiteX35" fmla="*/ 11075 w 4534331"/>
              <a:gd name="connsiteY35" fmla="*/ 5096442 h 5262724"/>
              <a:gd name="connsiteX36" fmla="*/ 78405 w 4534331"/>
              <a:gd name="connsiteY36" fmla="*/ 3822170 h 5262724"/>
              <a:gd name="connsiteX37" fmla="*/ 300639 w 4534331"/>
              <a:gd name="connsiteY37" fmla="*/ 0 h 5262724"/>
              <a:gd name="connsiteX38" fmla="*/ 3291735 w 4534331"/>
              <a:gd name="connsiteY38" fmla="*/ 163268 h 5262724"/>
              <a:gd name="connsiteX39" fmla="*/ 4117066 w 4534331"/>
              <a:gd name="connsiteY39" fmla="*/ 218247 h 5262724"/>
              <a:gd name="connsiteX40" fmla="*/ 4488693 w 4534331"/>
              <a:gd name="connsiteY40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8508 w 4534331"/>
              <a:gd name="connsiteY25" fmla="*/ 5212902 h 5262724"/>
              <a:gd name="connsiteX26" fmla="*/ 8776 w 4534331"/>
              <a:gd name="connsiteY26" fmla="*/ 5210162 h 5262724"/>
              <a:gd name="connsiteX27" fmla="*/ 9045 w 4534331"/>
              <a:gd name="connsiteY27" fmla="*/ 5207420 h 5262724"/>
              <a:gd name="connsiteX28" fmla="*/ 9580 w 4534331"/>
              <a:gd name="connsiteY28" fmla="*/ 5201938 h 5262724"/>
              <a:gd name="connsiteX29" fmla="*/ 9266 w 4534331"/>
              <a:gd name="connsiteY29" fmla="*/ 5196048 h 5262724"/>
              <a:gd name="connsiteX30" fmla="*/ 8685 w 4534331"/>
              <a:gd name="connsiteY30" fmla="*/ 5192899 h 5262724"/>
              <a:gd name="connsiteX31" fmla="*/ 8952 w 4534331"/>
              <a:gd name="connsiteY31" fmla="*/ 5190157 h 5262724"/>
              <a:gd name="connsiteX32" fmla="*/ 7430 w 4534331"/>
              <a:gd name="connsiteY32" fmla="*/ 5169338 h 5262724"/>
              <a:gd name="connsiteX33" fmla="*/ 6848 w 4534331"/>
              <a:gd name="connsiteY33" fmla="*/ 5166190 h 5262724"/>
              <a:gd name="connsiteX34" fmla="*/ 11075 w 4534331"/>
              <a:gd name="connsiteY34" fmla="*/ 5096442 h 5262724"/>
              <a:gd name="connsiteX35" fmla="*/ 78405 w 4534331"/>
              <a:gd name="connsiteY35" fmla="*/ 3822170 h 5262724"/>
              <a:gd name="connsiteX36" fmla="*/ 300639 w 4534331"/>
              <a:gd name="connsiteY36" fmla="*/ 0 h 5262724"/>
              <a:gd name="connsiteX37" fmla="*/ 3291735 w 4534331"/>
              <a:gd name="connsiteY37" fmla="*/ 163268 h 5262724"/>
              <a:gd name="connsiteX38" fmla="*/ 4117066 w 4534331"/>
              <a:gd name="connsiteY38" fmla="*/ 218247 h 5262724"/>
              <a:gd name="connsiteX39" fmla="*/ 4488693 w 4534331"/>
              <a:gd name="connsiteY39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8508 w 4534331"/>
              <a:gd name="connsiteY25" fmla="*/ 5212902 h 5262724"/>
              <a:gd name="connsiteX26" fmla="*/ 8776 w 4534331"/>
              <a:gd name="connsiteY26" fmla="*/ 5210162 h 5262724"/>
              <a:gd name="connsiteX27" fmla="*/ 9045 w 4534331"/>
              <a:gd name="connsiteY27" fmla="*/ 5207420 h 5262724"/>
              <a:gd name="connsiteX28" fmla="*/ 9580 w 4534331"/>
              <a:gd name="connsiteY28" fmla="*/ 5201938 h 5262724"/>
              <a:gd name="connsiteX29" fmla="*/ 9266 w 4534331"/>
              <a:gd name="connsiteY29" fmla="*/ 5196048 h 5262724"/>
              <a:gd name="connsiteX30" fmla="*/ 8685 w 4534331"/>
              <a:gd name="connsiteY30" fmla="*/ 5192899 h 5262724"/>
              <a:gd name="connsiteX31" fmla="*/ 7430 w 4534331"/>
              <a:gd name="connsiteY31" fmla="*/ 5169338 h 5262724"/>
              <a:gd name="connsiteX32" fmla="*/ 6848 w 4534331"/>
              <a:gd name="connsiteY32" fmla="*/ 5166190 h 5262724"/>
              <a:gd name="connsiteX33" fmla="*/ 11075 w 4534331"/>
              <a:gd name="connsiteY33" fmla="*/ 5096442 h 5262724"/>
              <a:gd name="connsiteX34" fmla="*/ 78405 w 4534331"/>
              <a:gd name="connsiteY34" fmla="*/ 3822170 h 5262724"/>
              <a:gd name="connsiteX35" fmla="*/ 300639 w 4534331"/>
              <a:gd name="connsiteY35" fmla="*/ 0 h 5262724"/>
              <a:gd name="connsiteX36" fmla="*/ 3291735 w 4534331"/>
              <a:gd name="connsiteY36" fmla="*/ 163268 h 5262724"/>
              <a:gd name="connsiteX37" fmla="*/ 4117066 w 4534331"/>
              <a:gd name="connsiteY37" fmla="*/ 218247 h 5262724"/>
              <a:gd name="connsiteX38" fmla="*/ 4488693 w 4534331"/>
              <a:gd name="connsiteY38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8508 w 4534331"/>
              <a:gd name="connsiteY25" fmla="*/ 5212902 h 5262724"/>
              <a:gd name="connsiteX26" fmla="*/ 8776 w 4534331"/>
              <a:gd name="connsiteY26" fmla="*/ 5210162 h 5262724"/>
              <a:gd name="connsiteX27" fmla="*/ 9045 w 4534331"/>
              <a:gd name="connsiteY27" fmla="*/ 5207420 h 5262724"/>
              <a:gd name="connsiteX28" fmla="*/ 9580 w 4534331"/>
              <a:gd name="connsiteY28" fmla="*/ 5201938 h 5262724"/>
              <a:gd name="connsiteX29" fmla="*/ 9266 w 4534331"/>
              <a:gd name="connsiteY29" fmla="*/ 5196048 h 5262724"/>
              <a:gd name="connsiteX30" fmla="*/ 7430 w 4534331"/>
              <a:gd name="connsiteY30" fmla="*/ 5169338 h 5262724"/>
              <a:gd name="connsiteX31" fmla="*/ 6848 w 4534331"/>
              <a:gd name="connsiteY31" fmla="*/ 5166190 h 5262724"/>
              <a:gd name="connsiteX32" fmla="*/ 11075 w 4534331"/>
              <a:gd name="connsiteY32" fmla="*/ 5096442 h 5262724"/>
              <a:gd name="connsiteX33" fmla="*/ 78405 w 4534331"/>
              <a:gd name="connsiteY33" fmla="*/ 3822170 h 5262724"/>
              <a:gd name="connsiteX34" fmla="*/ 300639 w 4534331"/>
              <a:gd name="connsiteY34" fmla="*/ 0 h 5262724"/>
              <a:gd name="connsiteX35" fmla="*/ 3291735 w 4534331"/>
              <a:gd name="connsiteY35" fmla="*/ 163268 h 5262724"/>
              <a:gd name="connsiteX36" fmla="*/ 4117066 w 4534331"/>
              <a:gd name="connsiteY36" fmla="*/ 218247 h 5262724"/>
              <a:gd name="connsiteX37" fmla="*/ 4488693 w 4534331"/>
              <a:gd name="connsiteY37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8508 w 4534331"/>
              <a:gd name="connsiteY25" fmla="*/ 5212902 h 5262724"/>
              <a:gd name="connsiteX26" fmla="*/ 8776 w 4534331"/>
              <a:gd name="connsiteY26" fmla="*/ 5210162 h 5262724"/>
              <a:gd name="connsiteX27" fmla="*/ 9045 w 4534331"/>
              <a:gd name="connsiteY27" fmla="*/ 5207420 h 5262724"/>
              <a:gd name="connsiteX28" fmla="*/ 9580 w 4534331"/>
              <a:gd name="connsiteY28" fmla="*/ 5201938 h 5262724"/>
              <a:gd name="connsiteX29" fmla="*/ 7430 w 4534331"/>
              <a:gd name="connsiteY29" fmla="*/ 5169338 h 5262724"/>
              <a:gd name="connsiteX30" fmla="*/ 6848 w 4534331"/>
              <a:gd name="connsiteY30" fmla="*/ 5166190 h 5262724"/>
              <a:gd name="connsiteX31" fmla="*/ 11075 w 4534331"/>
              <a:gd name="connsiteY31" fmla="*/ 5096442 h 5262724"/>
              <a:gd name="connsiteX32" fmla="*/ 78405 w 4534331"/>
              <a:gd name="connsiteY32" fmla="*/ 3822170 h 5262724"/>
              <a:gd name="connsiteX33" fmla="*/ 300639 w 4534331"/>
              <a:gd name="connsiteY33" fmla="*/ 0 h 5262724"/>
              <a:gd name="connsiteX34" fmla="*/ 3291735 w 4534331"/>
              <a:gd name="connsiteY34" fmla="*/ 163268 h 5262724"/>
              <a:gd name="connsiteX35" fmla="*/ 4117066 w 4534331"/>
              <a:gd name="connsiteY35" fmla="*/ 218247 h 5262724"/>
              <a:gd name="connsiteX36" fmla="*/ 4488693 w 4534331"/>
              <a:gd name="connsiteY36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8508 w 4534331"/>
              <a:gd name="connsiteY25" fmla="*/ 5212902 h 5262724"/>
              <a:gd name="connsiteX26" fmla="*/ 8776 w 4534331"/>
              <a:gd name="connsiteY26" fmla="*/ 5210162 h 5262724"/>
              <a:gd name="connsiteX27" fmla="*/ 9045 w 4534331"/>
              <a:gd name="connsiteY27" fmla="*/ 5207420 h 5262724"/>
              <a:gd name="connsiteX28" fmla="*/ 7430 w 4534331"/>
              <a:gd name="connsiteY28" fmla="*/ 5169338 h 5262724"/>
              <a:gd name="connsiteX29" fmla="*/ 6848 w 4534331"/>
              <a:gd name="connsiteY29" fmla="*/ 5166190 h 5262724"/>
              <a:gd name="connsiteX30" fmla="*/ 11075 w 4534331"/>
              <a:gd name="connsiteY30" fmla="*/ 5096442 h 5262724"/>
              <a:gd name="connsiteX31" fmla="*/ 78405 w 4534331"/>
              <a:gd name="connsiteY31" fmla="*/ 3822170 h 5262724"/>
              <a:gd name="connsiteX32" fmla="*/ 300639 w 4534331"/>
              <a:gd name="connsiteY32" fmla="*/ 0 h 5262724"/>
              <a:gd name="connsiteX33" fmla="*/ 3291735 w 4534331"/>
              <a:gd name="connsiteY33" fmla="*/ 163268 h 5262724"/>
              <a:gd name="connsiteX34" fmla="*/ 4117066 w 4534331"/>
              <a:gd name="connsiteY34" fmla="*/ 218247 h 5262724"/>
              <a:gd name="connsiteX35" fmla="*/ 4488693 w 4534331"/>
              <a:gd name="connsiteY35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8508 w 4534331"/>
              <a:gd name="connsiteY25" fmla="*/ 5212902 h 5262724"/>
              <a:gd name="connsiteX26" fmla="*/ 8776 w 4534331"/>
              <a:gd name="connsiteY26" fmla="*/ 5210162 h 5262724"/>
              <a:gd name="connsiteX27" fmla="*/ 7430 w 4534331"/>
              <a:gd name="connsiteY27" fmla="*/ 5169338 h 5262724"/>
              <a:gd name="connsiteX28" fmla="*/ 6848 w 4534331"/>
              <a:gd name="connsiteY28" fmla="*/ 5166190 h 5262724"/>
              <a:gd name="connsiteX29" fmla="*/ 11075 w 4534331"/>
              <a:gd name="connsiteY29" fmla="*/ 5096442 h 5262724"/>
              <a:gd name="connsiteX30" fmla="*/ 78405 w 4534331"/>
              <a:gd name="connsiteY30" fmla="*/ 3822170 h 5262724"/>
              <a:gd name="connsiteX31" fmla="*/ 300639 w 4534331"/>
              <a:gd name="connsiteY31" fmla="*/ 0 h 5262724"/>
              <a:gd name="connsiteX32" fmla="*/ 3291735 w 4534331"/>
              <a:gd name="connsiteY32" fmla="*/ 163268 h 5262724"/>
              <a:gd name="connsiteX33" fmla="*/ 4117066 w 4534331"/>
              <a:gd name="connsiteY33" fmla="*/ 218247 h 5262724"/>
              <a:gd name="connsiteX34" fmla="*/ 4488693 w 4534331"/>
              <a:gd name="connsiteY34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8508 w 4534331"/>
              <a:gd name="connsiteY25" fmla="*/ 5212902 h 5262724"/>
              <a:gd name="connsiteX26" fmla="*/ 7430 w 4534331"/>
              <a:gd name="connsiteY26" fmla="*/ 5169338 h 5262724"/>
              <a:gd name="connsiteX27" fmla="*/ 6848 w 4534331"/>
              <a:gd name="connsiteY27" fmla="*/ 5166190 h 5262724"/>
              <a:gd name="connsiteX28" fmla="*/ 11075 w 4534331"/>
              <a:gd name="connsiteY28" fmla="*/ 5096442 h 5262724"/>
              <a:gd name="connsiteX29" fmla="*/ 78405 w 4534331"/>
              <a:gd name="connsiteY29" fmla="*/ 3822170 h 5262724"/>
              <a:gd name="connsiteX30" fmla="*/ 300639 w 4534331"/>
              <a:gd name="connsiteY30" fmla="*/ 0 h 5262724"/>
              <a:gd name="connsiteX31" fmla="*/ 3291735 w 4534331"/>
              <a:gd name="connsiteY31" fmla="*/ 163268 h 5262724"/>
              <a:gd name="connsiteX32" fmla="*/ 4117066 w 4534331"/>
              <a:gd name="connsiteY32" fmla="*/ 218247 h 5262724"/>
              <a:gd name="connsiteX33" fmla="*/ 4488693 w 4534331"/>
              <a:gd name="connsiteY33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7430 w 4534331"/>
              <a:gd name="connsiteY25" fmla="*/ 5169338 h 5262724"/>
              <a:gd name="connsiteX26" fmla="*/ 6848 w 4534331"/>
              <a:gd name="connsiteY26" fmla="*/ 5166190 h 5262724"/>
              <a:gd name="connsiteX27" fmla="*/ 11075 w 4534331"/>
              <a:gd name="connsiteY27" fmla="*/ 5096442 h 5262724"/>
              <a:gd name="connsiteX28" fmla="*/ 78405 w 4534331"/>
              <a:gd name="connsiteY28" fmla="*/ 3822170 h 5262724"/>
              <a:gd name="connsiteX29" fmla="*/ 300639 w 4534331"/>
              <a:gd name="connsiteY29" fmla="*/ 0 h 5262724"/>
              <a:gd name="connsiteX30" fmla="*/ 3291735 w 4534331"/>
              <a:gd name="connsiteY30" fmla="*/ 163268 h 5262724"/>
              <a:gd name="connsiteX31" fmla="*/ 4117066 w 4534331"/>
              <a:gd name="connsiteY31" fmla="*/ 218247 h 5262724"/>
              <a:gd name="connsiteX32" fmla="*/ 4488693 w 4534331"/>
              <a:gd name="connsiteY32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7430 w 4534331"/>
              <a:gd name="connsiteY25" fmla="*/ 5169338 h 5262724"/>
              <a:gd name="connsiteX26" fmla="*/ 11075 w 4534331"/>
              <a:gd name="connsiteY26" fmla="*/ 5096442 h 5262724"/>
              <a:gd name="connsiteX27" fmla="*/ 78405 w 4534331"/>
              <a:gd name="connsiteY27" fmla="*/ 3822170 h 5262724"/>
              <a:gd name="connsiteX28" fmla="*/ 300639 w 4534331"/>
              <a:gd name="connsiteY28" fmla="*/ 0 h 5262724"/>
              <a:gd name="connsiteX29" fmla="*/ 3291735 w 4534331"/>
              <a:gd name="connsiteY29" fmla="*/ 163268 h 5262724"/>
              <a:gd name="connsiteX30" fmla="*/ 4117066 w 4534331"/>
              <a:gd name="connsiteY30" fmla="*/ 218247 h 5262724"/>
              <a:gd name="connsiteX31" fmla="*/ 4488693 w 4534331"/>
              <a:gd name="connsiteY31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4306 w 4534331"/>
              <a:gd name="connsiteY24" fmla="*/ 5219491 h 5262724"/>
              <a:gd name="connsiteX25" fmla="*/ 11075 w 4534331"/>
              <a:gd name="connsiteY25" fmla="*/ 5096442 h 5262724"/>
              <a:gd name="connsiteX26" fmla="*/ 78405 w 4534331"/>
              <a:gd name="connsiteY26" fmla="*/ 3822170 h 5262724"/>
              <a:gd name="connsiteX27" fmla="*/ 300639 w 4534331"/>
              <a:gd name="connsiteY27" fmla="*/ 0 h 5262724"/>
              <a:gd name="connsiteX28" fmla="*/ 3291735 w 4534331"/>
              <a:gd name="connsiteY28" fmla="*/ 163268 h 5262724"/>
              <a:gd name="connsiteX29" fmla="*/ 4117066 w 4534331"/>
              <a:gd name="connsiteY29" fmla="*/ 218247 h 5262724"/>
              <a:gd name="connsiteX30" fmla="*/ 4488693 w 4534331"/>
              <a:gd name="connsiteY30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11075 w 4534331"/>
              <a:gd name="connsiteY24" fmla="*/ 5096442 h 5262724"/>
              <a:gd name="connsiteX25" fmla="*/ 78405 w 4534331"/>
              <a:gd name="connsiteY25" fmla="*/ 3822170 h 5262724"/>
              <a:gd name="connsiteX26" fmla="*/ 300639 w 4534331"/>
              <a:gd name="connsiteY26" fmla="*/ 0 h 5262724"/>
              <a:gd name="connsiteX27" fmla="*/ 3291735 w 4534331"/>
              <a:gd name="connsiteY27" fmla="*/ 163268 h 5262724"/>
              <a:gd name="connsiteX28" fmla="*/ 4117066 w 4534331"/>
              <a:gd name="connsiteY28" fmla="*/ 218247 h 5262724"/>
              <a:gd name="connsiteX29" fmla="*/ 4488693 w 4534331"/>
              <a:gd name="connsiteY29" fmla="*/ 238623 h 5262724"/>
              <a:gd name="connsiteX0" fmla="*/ 4488693 w 4534331"/>
              <a:gd name="connsiteY0" fmla="*/ 238623 h 5262724"/>
              <a:gd name="connsiteX1" fmla="*/ 4516455 w 4534331"/>
              <a:gd name="connsiteY1" fmla="*/ 260377 h 5262724"/>
              <a:gd name="connsiteX2" fmla="*/ 4514689 w 4534331"/>
              <a:gd name="connsiteY2" fmla="*/ 292054 h 5262724"/>
              <a:gd name="connsiteX3" fmla="*/ 4517598 w 4534331"/>
              <a:gd name="connsiteY3" fmla="*/ 293767 h 5262724"/>
              <a:gd name="connsiteX4" fmla="*/ 4533956 w 4534331"/>
              <a:gd name="connsiteY4" fmla="*/ 325268 h 5262724"/>
              <a:gd name="connsiteX5" fmla="*/ 4511788 w 4534331"/>
              <a:gd name="connsiteY5" fmla="*/ 382780 h 5262724"/>
              <a:gd name="connsiteX6" fmla="*/ 4508315 w 4534331"/>
              <a:gd name="connsiteY6" fmla="*/ 406346 h 5262724"/>
              <a:gd name="connsiteX7" fmla="*/ 4503231 w 4534331"/>
              <a:gd name="connsiteY7" fmla="*/ 497471 h 5262724"/>
              <a:gd name="connsiteX8" fmla="*/ 4502584 w 4534331"/>
              <a:gd name="connsiteY8" fmla="*/ 543780 h 5262724"/>
              <a:gd name="connsiteX9" fmla="*/ 4499498 w 4534331"/>
              <a:gd name="connsiteY9" fmla="*/ 572177 h 5262724"/>
              <a:gd name="connsiteX10" fmla="*/ 4498831 w 4534331"/>
              <a:gd name="connsiteY10" fmla="*/ 576349 h 5262724"/>
              <a:gd name="connsiteX11" fmla="*/ 4485949 w 4534331"/>
              <a:gd name="connsiteY11" fmla="*/ 807322 h 5262724"/>
              <a:gd name="connsiteX12" fmla="*/ 4487655 w 4534331"/>
              <a:gd name="connsiteY12" fmla="*/ 812145 h 5262724"/>
              <a:gd name="connsiteX13" fmla="*/ 4485513 w 4534331"/>
              <a:gd name="connsiteY13" fmla="*/ 835920 h 5262724"/>
              <a:gd name="connsiteX14" fmla="*/ 4483919 w 4534331"/>
              <a:gd name="connsiteY14" fmla="*/ 843687 h 5262724"/>
              <a:gd name="connsiteX15" fmla="*/ 4477708 w 4534331"/>
              <a:gd name="connsiteY15" fmla="*/ 955057 h 5262724"/>
              <a:gd name="connsiteX16" fmla="*/ 4479776 w 4534331"/>
              <a:gd name="connsiteY16" fmla="*/ 955955 h 5262724"/>
              <a:gd name="connsiteX17" fmla="*/ 4483878 w 4534331"/>
              <a:gd name="connsiteY17" fmla="*/ 992052 h 5262724"/>
              <a:gd name="connsiteX18" fmla="*/ 4479100 w 4534331"/>
              <a:gd name="connsiteY18" fmla="*/ 1090349 h 5262724"/>
              <a:gd name="connsiteX19" fmla="*/ 4476746 w 4534331"/>
              <a:gd name="connsiteY19" fmla="*/ 1103658 h 5262724"/>
              <a:gd name="connsiteX20" fmla="*/ 4436394 w 4534331"/>
              <a:gd name="connsiteY20" fmla="*/ 1106892 h 5262724"/>
              <a:gd name="connsiteX21" fmla="*/ 846855 w 4534331"/>
              <a:gd name="connsiteY21" fmla="*/ 526104 h 5262724"/>
              <a:gd name="connsiteX22" fmla="*/ 55505 w 4534331"/>
              <a:gd name="connsiteY22" fmla="*/ 5262724 h 5262724"/>
              <a:gd name="connsiteX23" fmla="*/ 0 w 4534331"/>
              <a:gd name="connsiteY23" fmla="*/ 5259661 h 5262724"/>
              <a:gd name="connsiteX24" fmla="*/ 6847 w 4534331"/>
              <a:gd name="connsiteY24" fmla="*/ 5049278 h 5262724"/>
              <a:gd name="connsiteX25" fmla="*/ 78405 w 4534331"/>
              <a:gd name="connsiteY25" fmla="*/ 3822170 h 5262724"/>
              <a:gd name="connsiteX26" fmla="*/ 300639 w 4534331"/>
              <a:gd name="connsiteY26" fmla="*/ 0 h 5262724"/>
              <a:gd name="connsiteX27" fmla="*/ 3291735 w 4534331"/>
              <a:gd name="connsiteY27" fmla="*/ 163268 h 5262724"/>
              <a:gd name="connsiteX28" fmla="*/ 4117066 w 4534331"/>
              <a:gd name="connsiteY28" fmla="*/ 218247 h 5262724"/>
              <a:gd name="connsiteX29" fmla="*/ 4488693 w 4534331"/>
              <a:gd name="connsiteY29" fmla="*/ 238623 h 5262724"/>
              <a:gd name="connsiteX0" fmla="*/ 4486914 w 4532552"/>
              <a:gd name="connsiteY0" fmla="*/ 238623 h 5262724"/>
              <a:gd name="connsiteX1" fmla="*/ 4514676 w 4532552"/>
              <a:gd name="connsiteY1" fmla="*/ 260377 h 5262724"/>
              <a:gd name="connsiteX2" fmla="*/ 4512910 w 4532552"/>
              <a:gd name="connsiteY2" fmla="*/ 292054 h 5262724"/>
              <a:gd name="connsiteX3" fmla="*/ 4515819 w 4532552"/>
              <a:gd name="connsiteY3" fmla="*/ 293767 h 5262724"/>
              <a:gd name="connsiteX4" fmla="*/ 4532177 w 4532552"/>
              <a:gd name="connsiteY4" fmla="*/ 325268 h 5262724"/>
              <a:gd name="connsiteX5" fmla="*/ 4510009 w 4532552"/>
              <a:gd name="connsiteY5" fmla="*/ 382780 h 5262724"/>
              <a:gd name="connsiteX6" fmla="*/ 4506536 w 4532552"/>
              <a:gd name="connsiteY6" fmla="*/ 406346 h 5262724"/>
              <a:gd name="connsiteX7" fmla="*/ 4501452 w 4532552"/>
              <a:gd name="connsiteY7" fmla="*/ 497471 h 5262724"/>
              <a:gd name="connsiteX8" fmla="*/ 4500805 w 4532552"/>
              <a:gd name="connsiteY8" fmla="*/ 543780 h 5262724"/>
              <a:gd name="connsiteX9" fmla="*/ 4497719 w 4532552"/>
              <a:gd name="connsiteY9" fmla="*/ 572177 h 5262724"/>
              <a:gd name="connsiteX10" fmla="*/ 4497052 w 4532552"/>
              <a:gd name="connsiteY10" fmla="*/ 576349 h 5262724"/>
              <a:gd name="connsiteX11" fmla="*/ 4484170 w 4532552"/>
              <a:gd name="connsiteY11" fmla="*/ 807322 h 5262724"/>
              <a:gd name="connsiteX12" fmla="*/ 4485876 w 4532552"/>
              <a:gd name="connsiteY12" fmla="*/ 812145 h 5262724"/>
              <a:gd name="connsiteX13" fmla="*/ 4483734 w 4532552"/>
              <a:gd name="connsiteY13" fmla="*/ 835920 h 5262724"/>
              <a:gd name="connsiteX14" fmla="*/ 4482140 w 4532552"/>
              <a:gd name="connsiteY14" fmla="*/ 843687 h 5262724"/>
              <a:gd name="connsiteX15" fmla="*/ 4475929 w 4532552"/>
              <a:gd name="connsiteY15" fmla="*/ 955057 h 5262724"/>
              <a:gd name="connsiteX16" fmla="*/ 4477997 w 4532552"/>
              <a:gd name="connsiteY16" fmla="*/ 955955 h 5262724"/>
              <a:gd name="connsiteX17" fmla="*/ 4482099 w 4532552"/>
              <a:gd name="connsiteY17" fmla="*/ 992052 h 5262724"/>
              <a:gd name="connsiteX18" fmla="*/ 4477321 w 4532552"/>
              <a:gd name="connsiteY18" fmla="*/ 1090349 h 5262724"/>
              <a:gd name="connsiteX19" fmla="*/ 4474967 w 4532552"/>
              <a:gd name="connsiteY19" fmla="*/ 1103658 h 5262724"/>
              <a:gd name="connsiteX20" fmla="*/ 4434615 w 4532552"/>
              <a:gd name="connsiteY20" fmla="*/ 1106892 h 5262724"/>
              <a:gd name="connsiteX21" fmla="*/ 845076 w 4532552"/>
              <a:gd name="connsiteY21" fmla="*/ 526104 h 5262724"/>
              <a:gd name="connsiteX22" fmla="*/ 53726 w 4532552"/>
              <a:gd name="connsiteY22" fmla="*/ 5262724 h 5262724"/>
              <a:gd name="connsiteX23" fmla="*/ 0 w 4532552"/>
              <a:gd name="connsiteY23" fmla="*/ 5133379 h 5262724"/>
              <a:gd name="connsiteX24" fmla="*/ 5068 w 4532552"/>
              <a:gd name="connsiteY24" fmla="*/ 5049278 h 5262724"/>
              <a:gd name="connsiteX25" fmla="*/ 76626 w 4532552"/>
              <a:gd name="connsiteY25" fmla="*/ 3822170 h 5262724"/>
              <a:gd name="connsiteX26" fmla="*/ 298860 w 4532552"/>
              <a:gd name="connsiteY26" fmla="*/ 0 h 5262724"/>
              <a:gd name="connsiteX27" fmla="*/ 3289956 w 4532552"/>
              <a:gd name="connsiteY27" fmla="*/ 163268 h 5262724"/>
              <a:gd name="connsiteX28" fmla="*/ 4115287 w 4532552"/>
              <a:gd name="connsiteY28" fmla="*/ 218247 h 5262724"/>
              <a:gd name="connsiteX29" fmla="*/ 4486914 w 4532552"/>
              <a:gd name="connsiteY29" fmla="*/ 238623 h 5262724"/>
              <a:gd name="connsiteX0" fmla="*/ 4486914 w 4532552"/>
              <a:gd name="connsiteY0" fmla="*/ 238623 h 5162437"/>
              <a:gd name="connsiteX1" fmla="*/ 4514676 w 4532552"/>
              <a:gd name="connsiteY1" fmla="*/ 260377 h 5162437"/>
              <a:gd name="connsiteX2" fmla="*/ 4512910 w 4532552"/>
              <a:gd name="connsiteY2" fmla="*/ 292054 h 5162437"/>
              <a:gd name="connsiteX3" fmla="*/ 4515819 w 4532552"/>
              <a:gd name="connsiteY3" fmla="*/ 293767 h 5162437"/>
              <a:gd name="connsiteX4" fmla="*/ 4532177 w 4532552"/>
              <a:gd name="connsiteY4" fmla="*/ 325268 h 5162437"/>
              <a:gd name="connsiteX5" fmla="*/ 4510009 w 4532552"/>
              <a:gd name="connsiteY5" fmla="*/ 382780 h 5162437"/>
              <a:gd name="connsiteX6" fmla="*/ 4506536 w 4532552"/>
              <a:gd name="connsiteY6" fmla="*/ 406346 h 5162437"/>
              <a:gd name="connsiteX7" fmla="*/ 4501452 w 4532552"/>
              <a:gd name="connsiteY7" fmla="*/ 497471 h 5162437"/>
              <a:gd name="connsiteX8" fmla="*/ 4500805 w 4532552"/>
              <a:gd name="connsiteY8" fmla="*/ 543780 h 5162437"/>
              <a:gd name="connsiteX9" fmla="*/ 4497719 w 4532552"/>
              <a:gd name="connsiteY9" fmla="*/ 572177 h 5162437"/>
              <a:gd name="connsiteX10" fmla="*/ 4497052 w 4532552"/>
              <a:gd name="connsiteY10" fmla="*/ 576349 h 5162437"/>
              <a:gd name="connsiteX11" fmla="*/ 4484170 w 4532552"/>
              <a:gd name="connsiteY11" fmla="*/ 807322 h 5162437"/>
              <a:gd name="connsiteX12" fmla="*/ 4485876 w 4532552"/>
              <a:gd name="connsiteY12" fmla="*/ 812145 h 5162437"/>
              <a:gd name="connsiteX13" fmla="*/ 4483734 w 4532552"/>
              <a:gd name="connsiteY13" fmla="*/ 835920 h 5162437"/>
              <a:gd name="connsiteX14" fmla="*/ 4482140 w 4532552"/>
              <a:gd name="connsiteY14" fmla="*/ 843687 h 5162437"/>
              <a:gd name="connsiteX15" fmla="*/ 4475929 w 4532552"/>
              <a:gd name="connsiteY15" fmla="*/ 955057 h 5162437"/>
              <a:gd name="connsiteX16" fmla="*/ 4477997 w 4532552"/>
              <a:gd name="connsiteY16" fmla="*/ 955955 h 5162437"/>
              <a:gd name="connsiteX17" fmla="*/ 4482099 w 4532552"/>
              <a:gd name="connsiteY17" fmla="*/ 992052 h 5162437"/>
              <a:gd name="connsiteX18" fmla="*/ 4477321 w 4532552"/>
              <a:gd name="connsiteY18" fmla="*/ 1090349 h 5162437"/>
              <a:gd name="connsiteX19" fmla="*/ 4474967 w 4532552"/>
              <a:gd name="connsiteY19" fmla="*/ 1103658 h 5162437"/>
              <a:gd name="connsiteX20" fmla="*/ 4434615 w 4532552"/>
              <a:gd name="connsiteY20" fmla="*/ 1106892 h 5162437"/>
              <a:gd name="connsiteX21" fmla="*/ 845076 w 4532552"/>
              <a:gd name="connsiteY21" fmla="*/ 526104 h 5162437"/>
              <a:gd name="connsiteX22" fmla="*/ 59332 w 4532552"/>
              <a:gd name="connsiteY22" fmla="*/ 5162437 h 5162437"/>
              <a:gd name="connsiteX23" fmla="*/ 0 w 4532552"/>
              <a:gd name="connsiteY23" fmla="*/ 5133379 h 5162437"/>
              <a:gd name="connsiteX24" fmla="*/ 5068 w 4532552"/>
              <a:gd name="connsiteY24" fmla="*/ 5049278 h 5162437"/>
              <a:gd name="connsiteX25" fmla="*/ 76626 w 4532552"/>
              <a:gd name="connsiteY25" fmla="*/ 3822170 h 5162437"/>
              <a:gd name="connsiteX26" fmla="*/ 298860 w 4532552"/>
              <a:gd name="connsiteY26" fmla="*/ 0 h 5162437"/>
              <a:gd name="connsiteX27" fmla="*/ 3289956 w 4532552"/>
              <a:gd name="connsiteY27" fmla="*/ 163268 h 5162437"/>
              <a:gd name="connsiteX28" fmla="*/ 4115287 w 4532552"/>
              <a:gd name="connsiteY28" fmla="*/ 218247 h 5162437"/>
              <a:gd name="connsiteX29" fmla="*/ 4486914 w 4532552"/>
              <a:gd name="connsiteY29" fmla="*/ 238623 h 5162437"/>
              <a:gd name="connsiteX0" fmla="*/ 4486914 w 4532552"/>
              <a:gd name="connsiteY0" fmla="*/ 238623 h 5162437"/>
              <a:gd name="connsiteX1" fmla="*/ 4514676 w 4532552"/>
              <a:gd name="connsiteY1" fmla="*/ 260377 h 5162437"/>
              <a:gd name="connsiteX2" fmla="*/ 4512910 w 4532552"/>
              <a:gd name="connsiteY2" fmla="*/ 292054 h 5162437"/>
              <a:gd name="connsiteX3" fmla="*/ 4515819 w 4532552"/>
              <a:gd name="connsiteY3" fmla="*/ 293767 h 5162437"/>
              <a:gd name="connsiteX4" fmla="*/ 4532177 w 4532552"/>
              <a:gd name="connsiteY4" fmla="*/ 325268 h 5162437"/>
              <a:gd name="connsiteX5" fmla="*/ 4510009 w 4532552"/>
              <a:gd name="connsiteY5" fmla="*/ 382780 h 5162437"/>
              <a:gd name="connsiteX6" fmla="*/ 4506536 w 4532552"/>
              <a:gd name="connsiteY6" fmla="*/ 406346 h 5162437"/>
              <a:gd name="connsiteX7" fmla="*/ 4501452 w 4532552"/>
              <a:gd name="connsiteY7" fmla="*/ 497471 h 5162437"/>
              <a:gd name="connsiteX8" fmla="*/ 4500805 w 4532552"/>
              <a:gd name="connsiteY8" fmla="*/ 543780 h 5162437"/>
              <a:gd name="connsiteX9" fmla="*/ 4497719 w 4532552"/>
              <a:gd name="connsiteY9" fmla="*/ 572177 h 5162437"/>
              <a:gd name="connsiteX10" fmla="*/ 4497052 w 4532552"/>
              <a:gd name="connsiteY10" fmla="*/ 576349 h 5162437"/>
              <a:gd name="connsiteX11" fmla="*/ 4484170 w 4532552"/>
              <a:gd name="connsiteY11" fmla="*/ 807322 h 5162437"/>
              <a:gd name="connsiteX12" fmla="*/ 4485876 w 4532552"/>
              <a:gd name="connsiteY12" fmla="*/ 812145 h 5162437"/>
              <a:gd name="connsiteX13" fmla="*/ 4483734 w 4532552"/>
              <a:gd name="connsiteY13" fmla="*/ 835920 h 5162437"/>
              <a:gd name="connsiteX14" fmla="*/ 4482140 w 4532552"/>
              <a:gd name="connsiteY14" fmla="*/ 843687 h 5162437"/>
              <a:gd name="connsiteX15" fmla="*/ 4475929 w 4532552"/>
              <a:gd name="connsiteY15" fmla="*/ 955057 h 5162437"/>
              <a:gd name="connsiteX16" fmla="*/ 4477997 w 4532552"/>
              <a:gd name="connsiteY16" fmla="*/ 955955 h 5162437"/>
              <a:gd name="connsiteX17" fmla="*/ 4482099 w 4532552"/>
              <a:gd name="connsiteY17" fmla="*/ 992052 h 5162437"/>
              <a:gd name="connsiteX18" fmla="*/ 4477321 w 4532552"/>
              <a:gd name="connsiteY18" fmla="*/ 1090349 h 5162437"/>
              <a:gd name="connsiteX19" fmla="*/ 4474967 w 4532552"/>
              <a:gd name="connsiteY19" fmla="*/ 1103658 h 5162437"/>
              <a:gd name="connsiteX20" fmla="*/ 4434615 w 4532552"/>
              <a:gd name="connsiteY20" fmla="*/ 1106892 h 5162437"/>
              <a:gd name="connsiteX21" fmla="*/ 845076 w 4532552"/>
              <a:gd name="connsiteY21" fmla="*/ 526104 h 5162437"/>
              <a:gd name="connsiteX22" fmla="*/ 59332 w 4532552"/>
              <a:gd name="connsiteY22" fmla="*/ 5162437 h 5162437"/>
              <a:gd name="connsiteX23" fmla="*/ 0 w 4532552"/>
              <a:gd name="connsiteY23" fmla="*/ 5133379 h 5162437"/>
              <a:gd name="connsiteX24" fmla="*/ 5068 w 4532552"/>
              <a:gd name="connsiteY24" fmla="*/ 5049278 h 5162437"/>
              <a:gd name="connsiteX25" fmla="*/ 69774 w 4532552"/>
              <a:gd name="connsiteY25" fmla="*/ 3812518 h 5162437"/>
              <a:gd name="connsiteX26" fmla="*/ 298860 w 4532552"/>
              <a:gd name="connsiteY26" fmla="*/ 0 h 5162437"/>
              <a:gd name="connsiteX27" fmla="*/ 3289956 w 4532552"/>
              <a:gd name="connsiteY27" fmla="*/ 163268 h 5162437"/>
              <a:gd name="connsiteX28" fmla="*/ 4115287 w 4532552"/>
              <a:gd name="connsiteY28" fmla="*/ 218247 h 5162437"/>
              <a:gd name="connsiteX29" fmla="*/ 4486914 w 4532552"/>
              <a:gd name="connsiteY29" fmla="*/ 238623 h 5162437"/>
              <a:gd name="connsiteX0" fmla="*/ 4486914 w 4532552"/>
              <a:gd name="connsiteY0" fmla="*/ 238623 h 5162437"/>
              <a:gd name="connsiteX1" fmla="*/ 4514676 w 4532552"/>
              <a:gd name="connsiteY1" fmla="*/ 260377 h 5162437"/>
              <a:gd name="connsiteX2" fmla="*/ 4512910 w 4532552"/>
              <a:gd name="connsiteY2" fmla="*/ 292054 h 5162437"/>
              <a:gd name="connsiteX3" fmla="*/ 4515819 w 4532552"/>
              <a:gd name="connsiteY3" fmla="*/ 293767 h 5162437"/>
              <a:gd name="connsiteX4" fmla="*/ 4532177 w 4532552"/>
              <a:gd name="connsiteY4" fmla="*/ 325268 h 5162437"/>
              <a:gd name="connsiteX5" fmla="*/ 4510009 w 4532552"/>
              <a:gd name="connsiteY5" fmla="*/ 382780 h 5162437"/>
              <a:gd name="connsiteX6" fmla="*/ 4506536 w 4532552"/>
              <a:gd name="connsiteY6" fmla="*/ 406346 h 5162437"/>
              <a:gd name="connsiteX7" fmla="*/ 4501452 w 4532552"/>
              <a:gd name="connsiteY7" fmla="*/ 497471 h 5162437"/>
              <a:gd name="connsiteX8" fmla="*/ 4500805 w 4532552"/>
              <a:gd name="connsiteY8" fmla="*/ 543780 h 5162437"/>
              <a:gd name="connsiteX9" fmla="*/ 4497719 w 4532552"/>
              <a:gd name="connsiteY9" fmla="*/ 572177 h 5162437"/>
              <a:gd name="connsiteX10" fmla="*/ 4497052 w 4532552"/>
              <a:gd name="connsiteY10" fmla="*/ 576349 h 5162437"/>
              <a:gd name="connsiteX11" fmla="*/ 4484170 w 4532552"/>
              <a:gd name="connsiteY11" fmla="*/ 807322 h 5162437"/>
              <a:gd name="connsiteX12" fmla="*/ 4485876 w 4532552"/>
              <a:gd name="connsiteY12" fmla="*/ 812145 h 5162437"/>
              <a:gd name="connsiteX13" fmla="*/ 4483734 w 4532552"/>
              <a:gd name="connsiteY13" fmla="*/ 835920 h 5162437"/>
              <a:gd name="connsiteX14" fmla="*/ 4482140 w 4532552"/>
              <a:gd name="connsiteY14" fmla="*/ 843687 h 5162437"/>
              <a:gd name="connsiteX15" fmla="*/ 4475929 w 4532552"/>
              <a:gd name="connsiteY15" fmla="*/ 955057 h 5162437"/>
              <a:gd name="connsiteX16" fmla="*/ 4477997 w 4532552"/>
              <a:gd name="connsiteY16" fmla="*/ 955955 h 5162437"/>
              <a:gd name="connsiteX17" fmla="*/ 4482099 w 4532552"/>
              <a:gd name="connsiteY17" fmla="*/ 992052 h 5162437"/>
              <a:gd name="connsiteX18" fmla="*/ 4477321 w 4532552"/>
              <a:gd name="connsiteY18" fmla="*/ 1090349 h 5162437"/>
              <a:gd name="connsiteX19" fmla="*/ 4474967 w 4532552"/>
              <a:gd name="connsiteY19" fmla="*/ 1103658 h 5162437"/>
              <a:gd name="connsiteX20" fmla="*/ 4434615 w 4532552"/>
              <a:gd name="connsiteY20" fmla="*/ 1106892 h 5162437"/>
              <a:gd name="connsiteX21" fmla="*/ 850015 w 4532552"/>
              <a:gd name="connsiteY21" fmla="*/ 522756 h 5162437"/>
              <a:gd name="connsiteX22" fmla="*/ 59332 w 4532552"/>
              <a:gd name="connsiteY22" fmla="*/ 5162437 h 5162437"/>
              <a:gd name="connsiteX23" fmla="*/ 0 w 4532552"/>
              <a:gd name="connsiteY23" fmla="*/ 5133379 h 5162437"/>
              <a:gd name="connsiteX24" fmla="*/ 5068 w 4532552"/>
              <a:gd name="connsiteY24" fmla="*/ 5049278 h 5162437"/>
              <a:gd name="connsiteX25" fmla="*/ 69774 w 4532552"/>
              <a:gd name="connsiteY25" fmla="*/ 3812518 h 5162437"/>
              <a:gd name="connsiteX26" fmla="*/ 298860 w 4532552"/>
              <a:gd name="connsiteY26" fmla="*/ 0 h 5162437"/>
              <a:gd name="connsiteX27" fmla="*/ 3289956 w 4532552"/>
              <a:gd name="connsiteY27" fmla="*/ 163268 h 5162437"/>
              <a:gd name="connsiteX28" fmla="*/ 4115287 w 4532552"/>
              <a:gd name="connsiteY28" fmla="*/ 218247 h 5162437"/>
              <a:gd name="connsiteX29" fmla="*/ 4486914 w 4532552"/>
              <a:gd name="connsiteY29" fmla="*/ 238623 h 5162437"/>
              <a:gd name="connsiteX0" fmla="*/ 4486914 w 4532552"/>
              <a:gd name="connsiteY0" fmla="*/ 238623 h 5162437"/>
              <a:gd name="connsiteX1" fmla="*/ 4514676 w 4532552"/>
              <a:gd name="connsiteY1" fmla="*/ 260377 h 5162437"/>
              <a:gd name="connsiteX2" fmla="*/ 4512910 w 4532552"/>
              <a:gd name="connsiteY2" fmla="*/ 292054 h 5162437"/>
              <a:gd name="connsiteX3" fmla="*/ 4515819 w 4532552"/>
              <a:gd name="connsiteY3" fmla="*/ 293767 h 5162437"/>
              <a:gd name="connsiteX4" fmla="*/ 4532177 w 4532552"/>
              <a:gd name="connsiteY4" fmla="*/ 325268 h 5162437"/>
              <a:gd name="connsiteX5" fmla="*/ 4510009 w 4532552"/>
              <a:gd name="connsiteY5" fmla="*/ 382780 h 5162437"/>
              <a:gd name="connsiteX6" fmla="*/ 4506536 w 4532552"/>
              <a:gd name="connsiteY6" fmla="*/ 406346 h 5162437"/>
              <a:gd name="connsiteX7" fmla="*/ 4501452 w 4532552"/>
              <a:gd name="connsiteY7" fmla="*/ 497471 h 5162437"/>
              <a:gd name="connsiteX8" fmla="*/ 4500805 w 4532552"/>
              <a:gd name="connsiteY8" fmla="*/ 543780 h 5162437"/>
              <a:gd name="connsiteX9" fmla="*/ 4497719 w 4532552"/>
              <a:gd name="connsiteY9" fmla="*/ 572177 h 5162437"/>
              <a:gd name="connsiteX10" fmla="*/ 4497052 w 4532552"/>
              <a:gd name="connsiteY10" fmla="*/ 576349 h 5162437"/>
              <a:gd name="connsiteX11" fmla="*/ 4484170 w 4532552"/>
              <a:gd name="connsiteY11" fmla="*/ 807322 h 5162437"/>
              <a:gd name="connsiteX12" fmla="*/ 4485876 w 4532552"/>
              <a:gd name="connsiteY12" fmla="*/ 812145 h 5162437"/>
              <a:gd name="connsiteX13" fmla="*/ 4483734 w 4532552"/>
              <a:gd name="connsiteY13" fmla="*/ 835920 h 5162437"/>
              <a:gd name="connsiteX14" fmla="*/ 4482140 w 4532552"/>
              <a:gd name="connsiteY14" fmla="*/ 843687 h 5162437"/>
              <a:gd name="connsiteX15" fmla="*/ 4475929 w 4532552"/>
              <a:gd name="connsiteY15" fmla="*/ 955057 h 5162437"/>
              <a:gd name="connsiteX16" fmla="*/ 4477997 w 4532552"/>
              <a:gd name="connsiteY16" fmla="*/ 955955 h 5162437"/>
              <a:gd name="connsiteX17" fmla="*/ 4482099 w 4532552"/>
              <a:gd name="connsiteY17" fmla="*/ 992052 h 5162437"/>
              <a:gd name="connsiteX18" fmla="*/ 4477321 w 4532552"/>
              <a:gd name="connsiteY18" fmla="*/ 1090349 h 5162437"/>
              <a:gd name="connsiteX19" fmla="*/ 4474967 w 4532552"/>
              <a:gd name="connsiteY19" fmla="*/ 1103658 h 5162437"/>
              <a:gd name="connsiteX20" fmla="*/ 4435372 w 4532552"/>
              <a:gd name="connsiteY20" fmla="*/ 1102807 h 5162437"/>
              <a:gd name="connsiteX21" fmla="*/ 850015 w 4532552"/>
              <a:gd name="connsiteY21" fmla="*/ 522756 h 5162437"/>
              <a:gd name="connsiteX22" fmla="*/ 59332 w 4532552"/>
              <a:gd name="connsiteY22" fmla="*/ 5162437 h 5162437"/>
              <a:gd name="connsiteX23" fmla="*/ 0 w 4532552"/>
              <a:gd name="connsiteY23" fmla="*/ 5133379 h 5162437"/>
              <a:gd name="connsiteX24" fmla="*/ 5068 w 4532552"/>
              <a:gd name="connsiteY24" fmla="*/ 5049278 h 5162437"/>
              <a:gd name="connsiteX25" fmla="*/ 69774 w 4532552"/>
              <a:gd name="connsiteY25" fmla="*/ 3812518 h 5162437"/>
              <a:gd name="connsiteX26" fmla="*/ 298860 w 4532552"/>
              <a:gd name="connsiteY26" fmla="*/ 0 h 5162437"/>
              <a:gd name="connsiteX27" fmla="*/ 3289956 w 4532552"/>
              <a:gd name="connsiteY27" fmla="*/ 163268 h 5162437"/>
              <a:gd name="connsiteX28" fmla="*/ 4115287 w 4532552"/>
              <a:gd name="connsiteY28" fmla="*/ 218247 h 5162437"/>
              <a:gd name="connsiteX29" fmla="*/ 4486914 w 4532552"/>
              <a:gd name="connsiteY29" fmla="*/ 238623 h 5162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532552" h="5162437">
                <a:moveTo>
                  <a:pt x="4486914" y="238623"/>
                </a:moveTo>
                <a:lnTo>
                  <a:pt x="4514676" y="260377"/>
                </a:lnTo>
                <a:cubicBezTo>
                  <a:pt x="4514088" y="270937"/>
                  <a:pt x="4513499" y="281495"/>
                  <a:pt x="4512910" y="292054"/>
                </a:cubicBezTo>
                <a:lnTo>
                  <a:pt x="4515819" y="293767"/>
                </a:lnTo>
                <a:cubicBezTo>
                  <a:pt x="4525377" y="295470"/>
                  <a:pt x="4534537" y="282474"/>
                  <a:pt x="4532177" y="325268"/>
                </a:cubicBezTo>
                <a:cubicBezTo>
                  <a:pt x="4521581" y="345709"/>
                  <a:pt x="4514596" y="364640"/>
                  <a:pt x="4510009" y="382780"/>
                </a:cubicBezTo>
                <a:lnTo>
                  <a:pt x="4506536" y="406346"/>
                </a:lnTo>
                <a:lnTo>
                  <a:pt x="4501452" y="497471"/>
                </a:lnTo>
                <a:cubicBezTo>
                  <a:pt x="4501236" y="512907"/>
                  <a:pt x="4501021" y="528344"/>
                  <a:pt x="4500805" y="543780"/>
                </a:cubicBezTo>
                <a:cubicBezTo>
                  <a:pt x="4500535" y="548693"/>
                  <a:pt x="4499446" y="559198"/>
                  <a:pt x="4497719" y="572177"/>
                </a:cubicBezTo>
                <a:cubicBezTo>
                  <a:pt x="4497497" y="573568"/>
                  <a:pt x="4497274" y="574958"/>
                  <a:pt x="4497052" y="576349"/>
                </a:cubicBezTo>
                <a:lnTo>
                  <a:pt x="4484170" y="807322"/>
                </a:lnTo>
                <a:lnTo>
                  <a:pt x="4485876" y="812145"/>
                </a:lnTo>
                <a:cubicBezTo>
                  <a:pt x="4486375" y="819672"/>
                  <a:pt x="4485299" y="827715"/>
                  <a:pt x="4483734" y="835920"/>
                </a:cubicBezTo>
                <a:lnTo>
                  <a:pt x="4482140" y="843687"/>
                </a:lnTo>
                <a:lnTo>
                  <a:pt x="4475929" y="955057"/>
                </a:lnTo>
                <a:lnTo>
                  <a:pt x="4477997" y="955955"/>
                </a:lnTo>
                <a:cubicBezTo>
                  <a:pt x="4479432" y="962298"/>
                  <a:pt x="4482211" y="969654"/>
                  <a:pt x="4482099" y="992052"/>
                </a:cubicBezTo>
                <a:cubicBezTo>
                  <a:pt x="4471306" y="1019290"/>
                  <a:pt x="4491677" y="1056551"/>
                  <a:pt x="4477321" y="1090349"/>
                </a:cubicBezTo>
                <a:cubicBezTo>
                  <a:pt x="4476393" y="1093457"/>
                  <a:pt x="4475579" y="1098191"/>
                  <a:pt x="4474967" y="1103658"/>
                </a:cubicBezTo>
                <a:lnTo>
                  <a:pt x="4435372" y="1102807"/>
                </a:lnTo>
                <a:lnTo>
                  <a:pt x="850015" y="522756"/>
                </a:lnTo>
                <a:lnTo>
                  <a:pt x="59332" y="5162437"/>
                </a:lnTo>
                <a:lnTo>
                  <a:pt x="0" y="5133379"/>
                </a:lnTo>
                <a:lnTo>
                  <a:pt x="5068" y="5049278"/>
                </a:lnTo>
                <a:lnTo>
                  <a:pt x="69774" y="3812518"/>
                </a:lnTo>
                <a:cubicBezTo>
                  <a:pt x="144356" y="2535737"/>
                  <a:pt x="224278" y="1276781"/>
                  <a:pt x="298860" y="0"/>
                </a:cubicBezTo>
                <a:cubicBezTo>
                  <a:pt x="622244" y="31145"/>
                  <a:pt x="2654137" y="125531"/>
                  <a:pt x="3289956" y="163268"/>
                </a:cubicBezTo>
                <a:lnTo>
                  <a:pt x="4115287" y="218247"/>
                </a:lnTo>
                <a:lnTo>
                  <a:pt x="4486914" y="238623"/>
                </a:lnTo>
                <a:close/>
              </a:path>
            </a:pathLst>
          </a:custGeom>
          <a:solidFill>
            <a:srgbClr val="00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6A81337-D121-4D4C-AF57-21F875DFB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14403">
            <a:off x="7794616" y="1362728"/>
            <a:ext cx="3823422" cy="4731259"/>
          </a:xfrm>
          <a:custGeom>
            <a:avLst/>
            <a:gdLst>
              <a:gd name="connsiteX0" fmla="*/ 127458 w 4457507"/>
              <a:gd name="connsiteY0" fmla="*/ 103043 h 5515902"/>
              <a:gd name="connsiteX1" fmla="*/ 118742 w 4457507"/>
              <a:gd name="connsiteY1" fmla="*/ 3939905 h 5515902"/>
              <a:gd name="connsiteX2" fmla="*/ 122936 w 4457507"/>
              <a:gd name="connsiteY2" fmla="*/ 5215949 h 5515902"/>
              <a:gd name="connsiteX3" fmla="*/ 121112 w 4457507"/>
              <a:gd name="connsiteY3" fmla="*/ 5279599 h 5515902"/>
              <a:gd name="connsiteX4" fmla="*/ 122738 w 4457507"/>
              <a:gd name="connsiteY4" fmla="*/ 5283070 h 5515902"/>
              <a:gd name="connsiteX5" fmla="*/ 122625 w 4457507"/>
              <a:gd name="connsiteY5" fmla="*/ 5285823 h 5515902"/>
              <a:gd name="connsiteX6" fmla="*/ 123382 w 4457507"/>
              <a:gd name="connsiteY6" fmla="*/ 5288933 h 5515902"/>
              <a:gd name="connsiteX7" fmla="*/ 124669 w 4457507"/>
              <a:gd name="connsiteY7" fmla="*/ 5300661 h 5515902"/>
              <a:gd name="connsiteX8" fmla="*/ 125425 w 4457507"/>
              <a:gd name="connsiteY8" fmla="*/ 5303772 h 5515902"/>
              <a:gd name="connsiteX9" fmla="*/ 126069 w 4457507"/>
              <a:gd name="connsiteY9" fmla="*/ 5309635 h 5515902"/>
              <a:gd name="connsiteX10" fmla="*/ 125955 w 4457507"/>
              <a:gd name="connsiteY10" fmla="*/ 5312388 h 5515902"/>
              <a:gd name="connsiteX11" fmla="*/ 126712 w 4457507"/>
              <a:gd name="connsiteY11" fmla="*/ 5315499 h 5515902"/>
              <a:gd name="connsiteX12" fmla="*/ 127356 w 4457507"/>
              <a:gd name="connsiteY12" fmla="*/ 5321362 h 5515902"/>
              <a:gd name="connsiteX13" fmla="*/ 127129 w 4457507"/>
              <a:gd name="connsiteY13" fmla="*/ 5326866 h 5515902"/>
              <a:gd name="connsiteX14" fmla="*/ 127014 w 4457507"/>
              <a:gd name="connsiteY14" fmla="*/ 5329618 h 5515902"/>
              <a:gd name="connsiteX15" fmla="*/ 126900 w 4457507"/>
              <a:gd name="connsiteY15" fmla="*/ 5332368 h 5515902"/>
              <a:gd name="connsiteX16" fmla="*/ 123074 w 4457507"/>
              <a:gd name="connsiteY16" fmla="*/ 5339183 h 5515902"/>
              <a:gd name="connsiteX17" fmla="*/ 121026 w 4457507"/>
              <a:gd name="connsiteY17" fmla="*/ 5379531 h 5515902"/>
              <a:gd name="connsiteX18" fmla="*/ 430537 w 4457507"/>
              <a:gd name="connsiteY18" fmla="*/ 5379238 h 5515902"/>
              <a:gd name="connsiteX19" fmla="*/ 4355361 w 4457507"/>
              <a:gd name="connsiteY19" fmla="*/ 5411414 h 5515902"/>
              <a:gd name="connsiteX20" fmla="*/ 4355306 w 4457507"/>
              <a:gd name="connsiteY20" fmla="*/ 5349018 h 5515902"/>
              <a:gd name="connsiteX21" fmla="*/ 4359780 w 4457507"/>
              <a:gd name="connsiteY21" fmla="*/ 5346069 h 5515902"/>
              <a:gd name="connsiteX22" fmla="*/ 4376306 w 4457507"/>
              <a:gd name="connsiteY22" fmla="*/ 5310763 h 5515902"/>
              <a:gd name="connsiteX23" fmla="*/ 4367882 w 4457507"/>
              <a:gd name="connsiteY23" fmla="*/ 5211003 h 5515902"/>
              <a:gd name="connsiteX24" fmla="*/ 4362441 w 4457507"/>
              <a:gd name="connsiteY24" fmla="*/ 5176871 h 5515902"/>
              <a:gd name="connsiteX25" fmla="*/ 4355121 w 4457507"/>
              <a:gd name="connsiteY25" fmla="*/ 5140605 h 5515902"/>
              <a:gd name="connsiteX26" fmla="*/ 4353716 w 4457507"/>
              <a:gd name="connsiteY26" fmla="*/ 3503001 h 5515902"/>
              <a:gd name="connsiteX27" fmla="*/ 4355640 w 4457507"/>
              <a:gd name="connsiteY27" fmla="*/ 3340314 h 5515902"/>
              <a:gd name="connsiteX28" fmla="*/ 4354169 w 4457507"/>
              <a:gd name="connsiteY28" fmla="*/ 3086943 h 5515902"/>
              <a:gd name="connsiteX29" fmla="*/ 4350863 w 4457507"/>
              <a:gd name="connsiteY29" fmla="*/ 2031604 h 5515902"/>
              <a:gd name="connsiteX30" fmla="*/ 4355379 w 4457507"/>
              <a:gd name="connsiteY30" fmla="*/ 1981807 h 5515902"/>
              <a:gd name="connsiteX31" fmla="*/ 4362696 w 4457507"/>
              <a:gd name="connsiteY31" fmla="*/ 1931205 h 5515902"/>
              <a:gd name="connsiteX32" fmla="*/ 4366817 w 4457507"/>
              <a:gd name="connsiteY32" fmla="*/ 1920397 h 5515902"/>
              <a:gd name="connsiteX33" fmla="*/ 4363276 w 4457507"/>
              <a:gd name="connsiteY33" fmla="*/ 1907788 h 5515902"/>
              <a:gd name="connsiteX34" fmla="*/ 4359810 w 4457507"/>
              <a:gd name="connsiteY34" fmla="*/ 1904041 h 5515902"/>
              <a:gd name="connsiteX35" fmla="*/ 4366646 w 4457507"/>
              <a:gd name="connsiteY35" fmla="*/ 1863789 h 5515902"/>
              <a:gd name="connsiteX36" fmla="*/ 4366834 w 4457507"/>
              <a:gd name="connsiteY36" fmla="*/ 1858923 h 5515902"/>
              <a:gd name="connsiteX37" fmla="*/ 4365829 w 4457507"/>
              <a:gd name="connsiteY37" fmla="*/ 1825376 h 5515902"/>
              <a:gd name="connsiteX38" fmla="*/ 4360756 w 4457507"/>
              <a:gd name="connsiteY38" fmla="*/ 1775480 h 5515902"/>
              <a:gd name="connsiteX39" fmla="*/ 4350764 w 4457507"/>
              <a:gd name="connsiteY39" fmla="*/ 1751897 h 5515902"/>
              <a:gd name="connsiteX40" fmla="*/ 4350710 w 4457507"/>
              <a:gd name="connsiteY40" fmla="*/ 1599932 h 5515902"/>
              <a:gd name="connsiteX41" fmla="*/ 4352750 w 4457507"/>
              <a:gd name="connsiteY41" fmla="*/ 1599691 h 5515902"/>
              <a:gd name="connsiteX42" fmla="*/ 4362203 w 4457507"/>
              <a:gd name="connsiteY42" fmla="*/ 1564293 h 5515902"/>
              <a:gd name="connsiteX43" fmla="*/ 4359725 w 4457507"/>
              <a:gd name="connsiteY43" fmla="*/ 1546992 h 5515902"/>
              <a:gd name="connsiteX44" fmla="*/ 4359144 w 4457507"/>
              <a:gd name="connsiteY44" fmla="*/ 1543968 h 5515902"/>
              <a:gd name="connsiteX45" fmla="*/ 4360158 w 4457507"/>
              <a:gd name="connsiteY45" fmla="*/ 1532722 h 5515902"/>
              <a:gd name="connsiteX46" fmla="*/ 4356271 w 4457507"/>
              <a:gd name="connsiteY46" fmla="*/ 1528488 h 5515902"/>
              <a:gd name="connsiteX47" fmla="*/ 4357838 w 4457507"/>
              <a:gd name="connsiteY47" fmla="*/ 1490397 h 5515902"/>
              <a:gd name="connsiteX48" fmla="*/ 4368153 w 4457507"/>
              <a:gd name="connsiteY48" fmla="*/ 1417799 h 5515902"/>
              <a:gd name="connsiteX49" fmla="*/ 4372393 w 4457507"/>
              <a:gd name="connsiteY49" fmla="*/ 1406611 h 5515902"/>
              <a:gd name="connsiteX50" fmla="*/ 4379105 w 4457507"/>
              <a:gd name="connsiteY50" fmla="*/ 1332589 h 5515902"/>
              <a:gd name="connsiteX51" fmla="*/ 4386422 w 4457507"/>
              <a:gd name="connsiteY51" fmla="*/ 1281989 h 5515902"/>
              <a:gd name="connsiteX52" fmla="*/ 4390544 w 4457507"/>
              <a:gd name="connsiteY52" fmla="*/ 1271180 h 5515902"/>
              <a:gd name="connsiteX53" fmla="*/ 4387002 w 4457507"/>
              <a:gd name="connsiteY53" fmla="*/ 1258572 h 5515902"/>
              <a:gd name="connsiteX54" fmla="*/ 4383536 w 4457507"/>
              <a:gd name="connsiteY54" fmla="*/ 1254825 h 5515902"/>
              <a:gd name="connsiteX55" fmla="*/ 4390372 w 4457507"/>
              <a:gd name="connsiteY55" fmla="*/ 1214574 h 5515902"/>
              <a:gd name="connsiteX56" fmla="*/ 4390560 w 4457507"/>
              <a:gd name="connsiteY56" fmla="*/ 1209707 h 5515902"/>
              <a:gd name="connsiteX57" fmla="*/ 4389554 w 4457507"/>
              <a:gd name="connsiteY57" fmla="*/ 1176159 h 5515902"/>
              <a:gd name="connsiteX58" fmla="*/ 4384483 w 4457507"/>
              <a:gd name="connsiteY58" fmla="*/ 1126265 h 5515902"/>
              <a:gd name="connsiteX59" fmla="*/ 4372782 w 4457507"/>
              <a:gd name="connsiteY59" fmla="*/ 1074492 h 5515902"/>
              <a:gd name="connsiteX60" fmla="*/ 4368023 w 4457507"/>
              <a:gd name="connsiteY60" fmla="*/ 1044600 h 5515902"/>
              <a:gd name="connsiteX61" fmla="*/ 4362564 w 4457507"/>
              <a:gd name="connsiteY61" fmla="*/ 1023807 h 5515902"/>
              <a:gd name="connsiteX62" fmla="*/ 4359409 w 4457507"/>
              <a:gd name="connsiteY62" fmla="*/ 965734 h 5515902"/>
              <a:gd name="connsiteX63" fmla="*/ 4358670 w 4457507"/>
              <a:gd name="connsiteY63" fmla="*/ 867324 h 5515902"/>
              <a:gd name="connsiteX64" fmla="*/ 4352551 w 4457507"/>
              <a:gd name="connsiteY64" fmla="*/ 831512 h 5515902"/>
              <a:gd name="connsiteX65" fmla="*/ 4350436 w 4457507"/>
              <a:gd name="connsiteY65" fmla="*/ 830732 h 5515902"/>
              <a:gd name="connsiteX66" fmla="*/ 4350396 w 4457507"/>
              <a:gd name="connsiteY66" fmla="*/ 719189 h 5515902"/>
              <a:gd name="connsiteX67" fmla="*/ 4351552 w 4457507"/>
              <a:gd name="connsiteY67" fmla="*/ 711345 h 5515902"/>
              <a:gd name="connsiteX68" fmla="*/ 4352358 w 4457507"/>
              <a:gd name="connsiteY68" fmla="*/ 687487 h 5515902"/>
              <a:gd name="connsiteX69" fmla="*/ 4350384 w 4457507"/>
              <a:gd name="connsiteY69" fmla="*/ 682767 h 5515902"/>
              <a:gd name="connsiteX70" fmla="*/ 4350301 w 4457507"/>
              <a:gd name="connsiteY70" fmla="*/ 451435 h 5515902"/>
              <a:gd name="connsiteX71" fmla="*/ 4350733 w 4457507"/>
              <a:gd name="connsiteY71" fmla="*/ 447233 h 5515902"/>
              <a:gd name="connsiteX72" fmla="*/ 4352222 w 4457507"/>
              <a:gd name="connsiteY72" fmla="*/ 418707 h 5515902"/>
              <a:gd name="connsiteX73" fmla="*/ 4350273 w 4457507"/>
              <a:gd name="connsiteY73" fmla="*/ 372435 h 5515902"/>
              <a:gd name="connsiteX74" fmla="*/ 4350241 w 4457507"/>
              <a:gd name="connsiteY74" fmla="*/ 281168 h 5515902"/>
              <a:gd name="connsiteX75" fmla="*/ 4352388 w 4457507"/>
              <a:gd name="connsiteY75" fmla="*/ 257444 h 5515902"/>
              <a:gd name="connsiteX76" fmla="*/ 4371298 w 4457507"/>
              <a:gd name="connsiteY76" fmla="*/ 198781 h 5515902"/>
              <a:gd name="connsiteX77" fmla="*/ 4353201 w 4457507"/>
              <a:gd name="connsiteY77" fmla="*/ 168246 h 5515902"/>
              <a:gd name="connsiteX78" fmla="*/ 4350200 w 4457507"/>
              <a:gd name="connsiteY78" fmla="*/ 166698 h 5515902"/>
              <a:gd name="connsiteX79" fmla="*/ 4350188 w 4457507"/>
              <a:gd name="connsiteY79" fmla="*/ 134972 h 5515902"/>
              <a:gd name="connsiteX80" fmla="*/ 4321251 w 4457507"/>
              <a:gd name="connsiteY80" fmla="*/ 114809 h 5515902"/>
              <a:gd name="connsiteX81" fmla="*/ 3949065 w 4457507"/>
              <a:gd name="connsiteY81" fmla="*/ 115293 h 5515902"/>
              <a:gd name="connsiteX82" fmla="*/ 3121950 w 4457507"/>
              <a:gd name="connsiteY82" fmla="*/ 106657 h 5515902"/>
              <a:gd name="connsiteX83" fmla="*/ 127458 w 4457507"/>
              <a:gd name="connsiteY83" fmla="*/ 103043 h 5515902"/>
              <a:gd name="connsiteX84" fmla="*/ 0 w 4457507"/>
              <a:gd name="connsiteY84" fmla="*/ 0 h 5515902"/>
              <a:gd name="connsiteX85" fmla="*/ 4457507 w 4457507"/>
              <a:gd name="connsiteY85" fmla="*/ 0 h 5515902"/>
              <a:gd name="connsiteX86" fmla="*/ 4457507 w 4457507"/>
              <a:gd name="connsiteY86" fmla="*/ 5515902 h 5515902"/>
              <a:gd name="connsiteX87" fmla="*/ 0 w 4457507"/>
              <a:gd name="connsiteY87" fmla="*/ 5515902 h 5515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4457507" h="5515902">
                <a:moveTo>
                  <a:pt x="127458" y="103043"/>
                </a:moveTo>
                <a:lnTo>
                  <a:pt x="118742" y="3939905"/>
                </a:lnTo>
                <a:lnTo>
                  <a:pt x="122936" y="5215949"/>
                </a:lnTo>
                <a:lnTo>
                  <a:pt x="121112" y="5279599"/>
                </a:lnTo>
                <a:cubicBezTo>
                  <a:pt x="120244" y="5282148"/>
                  <a:pt x="122382" y="5281604"/>
                  <a:pt x="122738" y="5283070"/>
                </a:cubicBezTo>
                <a:cubicBezTo>
                  <a:pt x="122897" y="5283727"/>
                  <a:pt x="122540" y="5285058"/>
                  <a:pt x="122625" y="5285823"/>
                </a:cubicBezTo>
                <a:cubicBezTo>
                  <a:pt x="122759" y="5287034"/>
                  <a:pt x="123129" y="5287897"/>
                  <a:pt x="123382" y="5288933"/>
                </a:cubicBezTo>
                <a:cubicBezTo>
                  <a:pt x="123034" y="5297338"/>
                  <a:pt x="122835" y="5293127"/>
                  <a:pt x="124669" y="5300661"/>
                </a:cubicBezTo>
                <a:lnTo>
                  <a:pt x="125425" y="5303772"/>
                </a:lnTo>
                <a:cubicBezTo>
                  <a:pt x="125164" y="5310081"/>
                  <a:pt x="125291" y="5302539"/>
                  <a:pt x="126069" y="5309635"/>
                </a:cubicBezTo>
                <a:cubicBezTo>
                  <a:pt x="126152" y="5310401"/>
                  <a:pt x="125870" y="5311622"/>
                  <a:pt x="125955" y="5312388"/>
                </a:cubicBezTo>
                <a:cubicBezTo>
                  <a:pt x="126088" y="5313599"/>
                  <a:pt x="126461" y="5314461"/>
                  <a:pt x="126712" y="5315499"/>
                </a:cubicBezTo>
                <a:cubicBezTo>
                  <a:pt x="126364" y="5323910"/>
                  <a:pt x="126715" y="5310938"/>
                  <a:pt x="127356" y="5321362"/>
                </a:cubicBezTo>
                <a:cubicBezTo>
                  <a:pt x="127455" y="5322987"/>
                  <a:pt x="127204" y="5325032"/>
                  <a:pt x="127129" y="5326866"/>
                </a:cubicBezTo>
                <a:lnTo>
                  <a:pt x="127014" y="5329618"/>
                </a:lnTo>
                <a:cubicBezTo>
                  <a:pt x="126975" y="5330535"/>
                  <a:pt x="127366" y="5331241"/>
                  <a:pt x="126900" y="5332368"/>
                </a:cubicBezTo>
                <a:lnTo>
                  <a:pt x="123074" y="5339183"/>
                </a:lnTo>
                <a:lnTo>
                  <a:pt x="121026" y="5379531"/>
                </a:lnTo>
                <a:lnTo>
                  <a:pt x="430537" y="5379238"/>
                </a:lnTo>
                <a:cubicBezTo>
                  <a:pt x="1834716" y="5387383"/>
                  <a:pt x="4249515" y="5419645"/>
                  <a:pt x="4355361" y="5411414"/>
                </a:cubicBezTo>
                <a:cubicBezTo>
                  <a:pt x="4358281" y="5387665"/>
                  <a:pt x="4355324" y="5369816"/>
                  <a:pt x="4355306" y="5349018"/>
                </a:cubicBezTo>
                <a:lnTo>
                  <a:pt x="4359780" y="5346069"/>
                </a:lnTo>
                <a:cubicBezTo>
                  <a:pt x="4367716" y="5337134"/>
                  <a:pt x="4376313" y="5318322"/>
                  <a:pt x="4376306" y="5310763"/>
                </a:cubicBezTo>
                <a:cubicBezTo>
                  <a:pt x="4355447" y="5267791"/>
                  <a:pt x="4370193" y="5233317"/>
                  <a:pt x="4367882" y="5211003"/>
                </a:cubicBezTo>
                <a:cubicBezTo>
                  <a:pt x="4365570" y="5188687"/>
                  <a:pt x="4368638" y="5184429"/>
                  <a:pt x="4362441" y="5176871"/>
                </a:cubicBezTo>
                <a:lnTo>
                  <a:pt x="4355121" y="5140605"/>
                </a:lnTo>
                <a:lnTo>
                  <a:pt x="4353716" y="3503001"/>
                </a:lnTo>
                <a:cubicBezTo>
                  <a:pt x="4359944" y="3484225"/>
                  <a:pt x="4361878" y="3334053"/>
                  <a:pt x="4355640" y="3340314"/>
                </a:cubicBezTo>
                <a:cubicBezTo>
                  <a:pt x="4354173" y="3261754"/>
                  <a:pt x="4355635" y="3165504"/>
                  <a:pt x="4354169" y="3086943"/>
                </a:cubicBezTo>
                <a:cubicBezTo>
                  <a:pt x="4338359" y="2741070"/>
                  <a:pt x="4351965" y="2383383"/>
                  <a:pt x="4350863" y="2031604"/>
                </a:cubicBezTo>
                <a:lnTo>
                  <a:pt x="4355379" y="1981807"/>
                </a:lnTo>
                <a:lnTo>
                  <a:pt x="4362696" y="1931205"/>
                </a:lnTo>
                <a:lnTo>
                  <a:pt x="4366817" y="1920397"/>
                </a:lnTo>
                <a:lnTo>
                  <a:pt x="4363276" y="1907788"/>
                </a:lnTo>
                <a:cubicBezTo>
                  <a:pt x="4362235" y="1906240"/>
                  <a:pt x="4361066" y="1904977"/>
                  <a:pt x="4359810" y="1904041"/>
                </a:cubicBezTo>
                <a:lnTo>
                  <a:pt x="4366646" y="1863789"/>
                </a:lnTo>
                <a:lnTo>
                  <a:pt x="4366834" y="1858923"/>
                </a:lnTo>
                <a:cubicBezTo>
                  <a:pt x="4366499" y="1847740"/>
                  <a:pt x="4366164" y="1836559"/>
                  <a:pt x="4365829" y="1825376"/>
                </a:cubicBezTo>
                <a:cubicBezTo>
                  <a:pt x="4364138" y="1808743"/>
                  <a:pt x="4362447" y="1792112"/>
                  <a:pt x="4360756" y="1775480"/>
                </a:cubicBezTo>
                <a:lnTo>
                  <a:pt x="4350764" y="1751897"/>
                </a:lnTo>
                <a:lnTo>
                  <a:pt x="4350710" y="1599932"/>
                </a:lnTo>
                <a:lnTo>
                  <a:pt x="4352750" y="1599691"/>
                </a:lnTo>
                <a:cubicBezTo>
                  <a:pt x="4354837" y="1590544"/>
                  <a:pt x="4347532" y="1561850"/>
                  <a:pt x="4362203" y="1564293"/>
                </a:cubicBezTo>
                <a:cubicBezTo>
                  <a:pt x="4361830" y="1558489"/>
                  <a:pt x="4360854" y="1552763"/>
                  <a:pt x="4359725" y="1546992"/>
                </a:cubicBezTo>
                <a:cubicBezTo>
                  <a:pt x="4359532" y="1545983"/>
                  <a:pt x="4359338" y="1544976"/>
                  <a:pt x="4359144" y="1543968"/>
                </a:cubicBezTo>
                <a:lnTo>
                  <a:pt x="4360158" y="1532722"/>
                </a:lnTo>
                <a:lnTo>
                  <a:pt x="4356271" y="1528488"/>
                </a:lnTo>
                <a:lnTo>
                  <a:pt x="4357838" y="1490397"/>
                </a:lnTo>
                <a:cubicBezTo>
                  <a:pt x="4368378" y="1474114"/>
                  <a:pt x="4363511" y="1443331"/>
                  <a:pt x="4368153" y="1417799"/>
                </a:cubicBezTo>
                <a:lnTo>
                  <a:pt x="4372393" y="1406611"/>
                </a:lnTo>
                <a:lnTo>
                  <a:pt x="4379105" y="1332589"/>
                </a:lnTo>
                <a:lnTo>
                  <a:pt x="4386422" y="1281989"/>
                </a:lnTo>
                <a:lnTo>
                  <a:pt x="4390544" y="1271180"/>
                </a:lnTo>
                <a:lnTo>
                  <a:pt x="4387002" y="1258572"/>
                </a:lnTo>
                <a:cubicBezTo>
                  <a:pt x="4385961" y="1257023"/>
                  <a:pt x="4384791" y="1255762"/>
                  <a:pt x="4383536" y="1254825"/>
                </a:cubicBezTo>
                <a:lnTo>
                  <a:pt x="4390372" y="1214574"/>
                </a:lnTo>
                <a:cubicBezTo>
                  <a:pt x="4390434" y="1212951"/>
                  <a:pt x="4390498" y="1211329"/>
                  <a:pt x="4390560" y="1209707"/>
                </a:cubicBezTo>
                <a:cubicBezTo>
                  <a:pt x="4390225" y="1198524"/>
                  <a:pt x="4389890" y="1187341"/>
                  <a:pt x="4389554" y="1176159"/>
                </a:cubicBezTo>
                <a:lnTo>
                  <a:pt x="4384483" y="1126265"/>
                </a:lnTo>
                <a:cubicBezTo>
                  <a:pt x="4380583" y="1109764"/>
                  <a:pt x="4364675" y="1094873"/>
                  <a:pt x="4372782" y="1074492"/>
                </a:cubicBezTo>
                <a:cubicBezTo>
                  <a:pt x="4363789" y="1079012"/>
                  <a:pt x="4375622" y="1050289"/>
                  <a:pt x="4368023" y="1044600"/>
                </a:cubicBezTo>
                <a:cubicBezTo>
                  <a:pt x="4361707" y="1041260"/>
                  <a:pt x="4363824" y="1031767"/>
                  <a:pt x="4362564" y="1023807"/>
                </a:cubicBezTo>
                <a:cubicBezTo>
                  <a:pt x="4356675" y="1016860"/>
                  <a:pt x="4356400" y="978351"/>
                  <a:pt x="4359409" y="965734"/>
                </a:cubicBezTo>
                <a:cubicBezTo>
                  <a:pt x="4371848" y="931184"/>
                  <a:pt x="4349421" y="895123"/>
                  <a:pt x="4358670" y="867324"/>
                </a:cubicBezTo>
                <a:cubicBezTo>
                  <a:pt x="4357527" y="844954"/>
                  <a:pt x="4354340" y="837765"/>
                  <a:pt x="4352551" y="831512"/>
                </a:cubicBezTo>
                <a:lnTo>
                  <a:pt x="4350436" y="830732"/>
                </a:lnTo>
                <a:lnTo>
                  <a:pt x="4350396" y="719189"/>
                </a:lnTo>
                <a:lnTo>
                  <a:pt x="4351552" y="711345"/>
                </a:lnTo>
                <a:cubicBezTo>
                  <a:pt x="4352655" y="703065"/>
                  <a:pt x="4353279" y="694974"/>
                  <a:pt x="4352358" y="687487"/>
                </a:cubicBezTo>
                <a:lnTo>
                  <a:pt x="4350384" y="682767"/>
                </a:lnTo>
                <a:lnTo>
                  <a:pt x="4350301" y="451435"/>
                </a:lnTo>
                <a:lnTo>
                  <a:pt x="4350733" y="447233"/>
                </a:lnTo>
                <a:cubicBezTo>
                  <a:pt x="4351729" y="434177"/>
                  <a:pt x="4352228" y="423628"/>
                  <a:pt x="4352222" y="418707"/>
                </a:cubicBezTo>
                <a:cubicBezTo>
                  <a:pt x="4351573" y="403283"/>
                  <a:pt x="4350922" y="387859"/>
                  <a:pt x="4350273" y="372435"/>
                </a:cubicBezTo>
                <a:lnTo>
                  <a:pt x="4350241" y="281168"/>
                </a:lnTo>
                <a:lnTo>
                  <a:pt x="4352388" y="257444"/>
                </a:lnTo>
                <a:cubicBezTo>
                  <a:pt x="4355951" y="239076"/>
                  <a:pt x="4361864" y="219783"/>
                  <a:pt x="4371298" y="198781"/>
                </a:cubicBezTo>
                <a:cubicBezTo>
                  <a:pt x="4371256" y="155921"/>
                  <a:pt x="4362839" y="169410"/>
                  <a:pt x="4353201" y="168246"/>
                </a:cubicBezTo>
                <a:lnTo>
                  <a:pt x="4350200" y="166698"/>
                </a:lnTo>
                <a:cubicBezTo>
                  <a:pt x="4350196" y="156123"/>
                  <a:pt x="4350193" y="145548"/>
                  <a:pt x="4350188" y="134972"/>
                </a:cubicBezTo>
                <a:lnTo>
                  <a:pt x="4321251" y="114809"/>
                </a:lnTo>
                <a:lnTo>
                  <a:pt x="3949065" y="115293"/>
                </a:lnTo>
                <a:lnTo>
                  <a:pt x="3121950" y="106657"/>
                </a:lnTo>
                <a:cubicBezTo>
                  <a:pt x="2485016" y="104616"/>
                  <a:pt x="452079" y="116014"/>
                  <a:pt x="127458" y="103043"/>
                </a:cubicBezTo>
                <a:close/>
                <a:moveTo>
                  <a:pt x="0" y="0"/>
                </a:moveTo>
                <a:lnTo>
                  <a:pt x="4457507" y="0"/>
                </a:lnTo>
                <a:lnTo>
                  <a:pt x="4457507" y="5515902"/>
                </a:lnTo>
                <a:lnTo>
                  <a:pt x="0" y="5515902"/>
                </a:lnTo>
                <a:close/>
              </a:path>
            </a:pathLst>
          </a:custGeom>
          <a:solidFill>
            <a:srgbClr val="EFEEE9"/>
          </a:solidFill>
          <a:ln>
            <a:noFill/>
          </a:ln>
          <a:effectLst>
            <a:outerShdw blurRad="76200" dir="138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545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5D27EB0-8BE0-48A7-8570-9A138605F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7A55D5B-D482-4672-82D9-7C01DF001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0" y="0"/>
            <a:ext cx="12192000" cy="2179475"/>
          </a:xfrm>
          <a:custGeom>
            <a:avLst/>
            <a:gdLst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076 w 12192000"/>
              <a:gd name="connsiteY144" fmla="*/ 1813003 h 2237474"/>
              <a:gd name="connsiteX145" fmla="*/ 4459810 w 12192000"/>
              <a:gd name="connsiteY145" fmla="*/ 1797886 h 2237474"/>
              <a:gd name="connsiteX146" fmla="*/ 4379064 w 12192000"/>
              <a:gd name="connsiteY146" fmla="*/ 1817177 h 2237474"/>
              <a:gd name="connsiteX147" fmla="*/ 4319209 w 12192000"/>
              <a:gd name="connsiteY147" fmla="*/ 1834833 h 2237474"/>
              <a:gd name="connsiteX148" fmla="*/ 4306907 w 12192000"/>
              <a:gd name="connsiteY148" fmla="*/ 1841641 h 2237474"/>
              <a:gd name="connsiteX149" fmla="*/ 4290981 w 12192000"/>
              <a:gd name="connsiteY149" fmla="*/ 1839677 h 2237474"/>
              <a:gd name="connsiteX150" fmla="*/ 4285792 w 12192000"/>
              <a:gd name="connsiteY150" fmla="*/ 1836231 h 2237474"/>
              <a:gd name="connsiteX151" fmla="*/ 4238372 w 12192000"/>
              <a:gd name="connsiteY151" fmla="*/ 1851480 h 2237474"/>
              <a:gd name="connsiteX152" fmla="*/ 4232517 w 12192000"/>
              <a:gd name="connsiteY152" fmla="*/ 1852567 h 2237474"/>
              <a:gd name="connsiteX153" fmla="*/ 4191732 w 12192000"/>
              <a:gd name="connsiteY153" fmla="*/ 1857328 h 2237474"/>
              <a:gd name="connsiteX154" fmla="*/ 4065532 w 12192000"/>
              <a:gd name="connsiteY154" fmla="*/ 1855477 h 2237474"/>
              <a:gd name="connsiteX155" fmla="*/ 4028460 w 12192000"/>
              <a:gd name="connsiteY155" fmla="*/ 1855137 h 2237474"/>
              <a:gd name="connsiteX156" fmla="*/ 4002267 w 12192000"/>
              <a:gd name="connsiteY156" fmla="*/ 1852352 h 2237474"/>
              <a:gd name="connsiteX157" fmla="*/ 3931396 w 12192000"/>
              <a:gd name="connsiteY157" fmla="*/ 1858915 h 2237474"/>
              <a:gd name="connsiteX158" fmla="*/ 3812162 w 12192000"/>
              <a:gd name="connsiteY158" fmla="*/ 1875501 h 2237474"/>
              <a:gd name="connsiteX159" fmla="*/ 3767672 w 12192000"/>
              <a:gd name="connsiteY159" fmla="*/ 1874600 h 2237474"/>
              <a:gd name="connsiteX160" fmla="*/ 3764741 w 12192000"/>
              <a:gd name="connsiteY160" fmla="*/ 1869433 h 2237474"/>
              <a:gd name="connsiteX161" fmla="*/ 3751332 w 12192000"/>
              <a:gd name="connsiteY161" fmla="*/ 1869854 h 2237474"/>
              <a:gd name="connsiteX162" fmla="*/ 3748155 w 12192000"/>
              <a:gd name="connsiteY162" fmla="*/ 1868903 h 2237474"/>
              <a:gd name="connsiteX163" fmla="*/ 3729530 w 12192000"/>
              <a:gd name="connsiteY163" fmla="*/ 1864513 h 2237474"/>
              <a:gd name="connsiteX164" fmla="*/ 3680177 w 12192000"/>
              <a:gd name="connsiteY164" fmla="*/ 1881552 h 2237474"/>
              <a:gd name="connsiteX165" fmla="*/ 3567259 w 12192000"/>
              <a:gd name="connsiteY165" fmla="*/ 1893482 h 2237474"/>
              <a:gd name="connsiteX166" fmla="*/ 3405770 w 12192000"/>
              <a:gd name="connsiteY166" fmla="*/ 1904591 h 2237474"/>
              <a:gd name="connsiteX167" fmla="*/ 3280097 w 12192000"/>
              <a:gd name="connsiteY167" fmla="*/ 1919610 h 2237474"/>
              <a:gd name="connsiteX168" fmla="*/ 3123424 w 12192000"/>
              <a:gd name="connsiteY168" fmla="*/ 1952930 h 2237474"/>
              <a:gd name="connsiteX169" fmla="*/ 3009910 w 12192000"/>
              <a:gd name="connsiteY169" fmla="*/ 1957866 h 2237474"/>
              <a:gd name="connsiteX170" fmla="*/ 2995934 w 12192000"/>
              <a:gd name="connsiteY170" fmla="*/ 1967085 h 2237474"/>
              <a:gd name="connsiteX171" fmla="*/ 2980071 w 12192000"/>
              <a:gd name="connsiteY171" fmla="*/ 1972988 h 2237474"/>
              <a:gd name="connsiteX172" fmla="*/ 2978094 w 12192000"/>
              <a:gd name="connsiteY172" fmla="*/ 1972369 h 2237474"/>
              <a:gd name="connsiteX173" fmla="*/ 2942858 w 12192000"/>
              <a:gd name="connsiteY173" fmla="*/ 1981367 h 2237474"/>
              <a:gd name="connsiteX174" fmla="*/ 2875436 w 12192000"/>
              <a:gd name="connsiteY174" fmla="*/ 1996977 h 2237474"/>
              <a:gd name="connsiteX175" fmla="*/ 2874892 w 12192000"/>
              <a:gd name="connsiteY175" fmla="*/ 1996085 h 2237474"/>
              <a:gd name="connsiteX176" fmla="*/ 2864145 w 12192000"/>
              <a:gd name="connsiteY176" fmla="*/ 1994061 h 2237474"/>
              <a:gd name="connsiteX177" fmla="*/ 2843662 w 12192000"/>
              <a:gd name="connsiteY177" fmla="*/ 1992498 h 2237474"/>
              <a:gd name="connsiteX178" fmla="*/ 2796128 w 12192000"/>
              <a:gd name="connsiteY178" fmla="*/ 1976403 h 2237474"/>
              <a:gd name="connsiteX179" fmla="*/ 2756784 w 12192000"/>
              <a:gd name="connsiteY179" fmla="*/ 1985116 h 2237474"/>
              <a:gd name="connsiteX180" fmla="*/ 2748833 w 12192000"/>
              <a:gd name="connsiteY180" fmla="*/ 1986323 h 2237474"/>
              <a:gd name="connsiteX181" fmla="*/ 2748661 w 12192000"/>
              <a:gd name="connsiteY181" fmla="*/ 1986122 h 2237474"/>
              <a:gd name="connsiteX182" fmla="*/ 2740251 w 12192000"/>
              <a:gd name="connsiteY182" fmla="*/ 1986946 h 2237474"/>
              <a:gd name="connsiteX183" fmla="*/ 2718916 w 12192000"/>
              <a:gd name="connsiteY183" fmla="*/ 1990867 h 2237474"/>
              <a:gd name="connsiteX184" fmla="*/ 2713522 w 12192000"/>
              <a:gd name="connsiteY184" fmla="*/ 1990173 h 2237474"/>
              <a:gd name="connsiteX185" fmla="*/ 2680597 w 12192000"/>
              <a:gd name="connsiteY185" fmla="*/ 1984996 h 2237474"/>
              <a:gd name="connsiteX186" fmla="*/ 2578178 w 12192000"/>
              <a:gd name="connsiteY186" fmla="*/ 1990531 h 2237474"/>
              <a:gd name="connsiteX187" fmla="*/ 2476147 w 12192000"/>
              <a:gd name="connsiteY187" fmla="*/ 1998305 h 2237474"/>
              <a:gd name="connsiteX188" fmla="*/ 2373568 w 12192000"/>
              <a:gd name="connsiteY188" fmla="*/ 2003219 h 2237474"/>
              <a:gd name="connsiteX189" fmla="*/ 2321399 w 12192000"/>
              <a:gd name="connsiteY189" fmla="*/ 1989467 h 2237474"/>
              <a:gd name="connsiteX190" fmla="*/ 2315525 w 12192000"/>
              <a:gd name="connsiteY190" fmla="*/ 1989708 h 2237474"/>
              <a:gd name="connsiteX191" fmla="*/ 2300792 w 12192000"/>
              <a:gd name="connsiteY191" fmla="*/ 1994290 h 2237474"/>
              <a:gd name="connsiteX192" fmla="*/ 2295469 w 12192000"/>
              <a:gd name="connsiteY192" fmla="*/ 1996659 h 2237474"/>
              <a:gd name="connsiteX193" fmla="*/ 2287219 w 12192000"/>
              <a:gd name="connsiteY193" fmla="*/ 1998750 h 2237474"/>
              <a:gd name="connsiteX194" fmla="*/ 2286948 w 12192000"/>
              <a:gd name="connsiteY194" fmla="*/ 1998596 h 2237474"/>
              <a:gd name="connsiteX195" fmla="*/ 2243069 w 12192000"/>
              <a:gd name="connsiteY195" fmla="*/ 2015111 h 2237474"/>
              <a:gd name="connsiteX196" fmla="*/ 2186609 w 12192000"/>
              <a:gd name="connsiteY196" fmla="*/ 2008263 h 2237474"/>
              <a:gd name="connsiteX197" fmla="*/ 2164831 w 12192000"/>
              <a:gd name="connsiteY197" fmla="*/ 2010143 h 2237474"/>
              <a:gd name="connsiteX198" fmla="*/ 2152836 w 12192000"/>
              <a:gd name="connsiteY198" fmla="*/ 2010048 h 2237474"/>
              <a:gd name="connsiteX199" fmla="*/ 2117102 w 12192000"/>
              <a:gd name="connsiteY199" fmla="*/ 2023004 h 2237474"/>
              <a:gd name="connsiteX200" fmla="*/ 2111935 w 12192000"/>
              <a:gd name="connsiteY200" fmla="*/ 2023163 h 2237474"/>
              <a:gd name="connsiteX201" fmla="*/ 2089991 w 12192000"/>
              <a:gd name="connsiteY201" fmla="*/ 2034193 h 2237474"/>
              <a:gd name="connsiteX202" fmla="*/ 2058061 w 12192000"/>
              <a:gd name="connsiteY202" fmla="*/ 2047942 h 2237474"/>
              <a:gd name="connsiteX203" fmla="*/ 2055737 w 12192000"/>
              <a:gd name="connsiteY203" fmla="*/ 2047704 h 2237474"/>
              <a:gd name="connsiteX204" fmla="*/ 2042244 w 12192000"/>
              <a:gd name="connsiteY204" fmla="*/ 2055560 h 2237474"/>
              <a:gd name="connsiteX205" fmla="*/ 1976224 w 12192000"/>
              <a:gd name="connsiteY205" fmla="*/ 2074257 h 2237474"/>
              <a:gd name="connsiteX206" fmla="*/ 1877728 w 12192000"/>
              <a:gd name="connsiteY206" fmla="*/ 2101004 h 2237474"/>
              <a:gd name="connsiteX207" fmla="*/ 1759056 w 12192000"/>
              <a:gd name="connsiteY207" fmla="*/ 2125608 h 2237474"/>
              <a:gd name="connsiteX208" fmla="*/ 1637948 w 12192000"/>
              <a:gd name="connsiteY208" fmla="*/ 2172597 h 2237474"/>
              <a:gd name="connsiteX209" fmla="*/ 1434549 w 12192000"/>
              <a:gd name="connsiteY209" fmla="*/ 2234522 h 2237474"/>
              <a:gd name="connsiteX210" fmla="*/ 1398481 w 12192000"/>
              <a:gd name="connsiteY210" fmla="*/ 2237074 h 2237474"/>
              <a:gd name="connsiteX211" fmla="*/ 1398407 w 12192000"/>
              <a:gd name="connsiteY211" fmla="*/ 2237095 h 2237474"/>
              <a:gd name="connsiteX212" fmla="*/ 1370962 w 12192000"/>
              <a:gd name="connsiteY212" fmla="*/ 2237474 h 2237474"/>
              <a:gd name="connsiteX213" fmla="*/ 1356367 w 12192000"/>
              <a:gd name="connsiteY213" fmla="*/ 2235089 h 2237474"/>
              <a:gd name="connsiteX214" fmla="*/ 1324828 w 12192000"/>
              <a:gd name="connsiteY214" fmla="*/ 2231968 h 2237474"/>
              <a:gd name="connsiteX215" fmla="*/ 1297744 w 12192000"/>
              <a:gd name="connsiteY215" fmla="*/ 2235849 h 2237474"/>
              <a:gd name="connsiteX216" fmla="*/ 1286236 w 12192000"/>
              <a:gd name="connsiteY216" fmla="*/ 2233135 h 2237474"/>
              <a:gd name="connsiteX217" fmla="*/ 1283504 w 12192000"/>
              <a:gd name="connsiteY217" fmla="*/ 2233797 h 2237474"/>
              <a:gd name="connsiteX218" fmla="*/ 1279765 w 12192000"/>
              <a:gd name="connsiteY218" fmla="*/ 2229639 h 2237474"/>
              <a:gd name="connsiteX219" fmla="*/ 1195347 w 12192000"/>
              <a:gd name="connsiteY219" fmla="*/ 2212354 h 2237474"/>
              <a:gd name="connsiteX220" fmla="*/ 970251 w 12192000"/>
              <a:gd name="connsiteY220" fmla="*/ 2221029 h 2237474"/>
              <a:gd name="connsiteX221" fmla="*/ 812914 w 12192000"/>
              <a:gd name="connsiteY221" fmla="*/ 2202752 h 2237474"/>
              <a:gd name="connsiteX222" fmla="*/ 800195 w 12192000"/>
              <a:gd name="connsiteY222" fmla="*/ 2209407 h 2237474"/>
              <a:gd name="connsiteX223" fmla="*/ 784978 w 12192000"/>
              <a:gd name="connsiteY223" fmla="*/ 2212360 h 2237474"/>
              <a:gd name="connsiteX224" fmla="*/ 681987 w 12192000"/>
              <a:gd name="connsiteY224" fmla="*/ 2216757 h 2237474"/>
              <a:gd name="connsiteX225" fmla="*/ 669923 w 12192000"/>
              <a:gd name="connsiteY225" fmla="*/ 2211682 h 2237474"/>
              <a:gd name="connsiteX226" fmla="*/ 648680 w 12192000"/>
              <a:gd name="connsiteY226" fmla="*/ 2206229 h 2237474"/>
              <a:gd name="connsiteX227" fmla="*/ 597225 w 12192000"/>
              <a:gd name="connsiteY227" fmla="*/ 2180999 h 2237474"/>
              <a:gd name="connsiteX228" fmla="*/ 558449 w 12192000"/>
              <a:gd name="connsiteY228" fmla="*/ 2182346 h 2237474"/>
              <a:gd name="connsiteX229" fmla="*/ 550517 w 12192000"/>
              <a:gd name="connsiteY229" fmla="*/ 2182060 h 2237474"/>
              <a:gd name="connsiteX230" fmla="*/ 550309 w 12192000"/>
              <a:gd name="connsiteY230" fmla="*/ 2181825 h 2237474"/>
              <a:gd name="connsiteX231" fmla="*/ 541836 w 12192000"/>
              <a:gd name="connsiteY231" fmla="*/ 2181063 h 2237474"/>
              <a:gd name="connsiteX232" fmla="*/ 536057 w 12192000"/>
              <a:gd name="connsiteY232" fmla="*/ 2181537 h 2237474"/>
              <a:gd name="connsiteX233" fmla="*/ 520671 w 12192000"/>
              <a:gd name="connsiteY233" fmla="*/ 2180980 h 2237474"/>
              <a:gd name="connsiteX234" fmla="*/ 515024 w 12192000"/>
              <a:gd name="connsiteY234" fmla="*/ 2179258 h 2237474"/>
              <a:gd name="connsiteX235" fmla="*/ 512278 w 12192000"/>
              <a:gd name="connsiteY235" fmla="*/ 2176369 h 2237474"/>
              <a:gd name="connsiteX236" fmla="*/ 480419 w 12192000"/>
              <a:gd name="connsiteY236" fmla="*/ 2167807 h 2237474"/>
              <a:gd name="connsiteX237" fmla="*/ 413835 w 12192000"/>
              <a:gd name="connsiteY237" fmla="*/ 2156783 h 2237474"/>
              <a:gd name="connsiteX238" fmla="*/ 376513 w 12192000"/>
              <a:gd name="connsiteY238" fmla="*/ 2154014 h 2237474"/>
              <a:gd name="connsiteX239" fmla="*/ 273386 w 12192000"/>
              <a:gd name="connsiteY239" fmla="*/ 2142551 h 2237474"/>
              <a:gd name="connsiteX240" fmla="*/ 169207 w 12192000"/>
              <a:gd name="connsiteY240" fmla="*/ 2128100 h 2237474"/>
              <a:gd name="connsiteX241" fmla="*/ 93149 w 12192000"/>
              <a:gd name="connsiteY241" fmla="*/ 2105324 h 2237474"/>
              <a:gd name="connsiteX242" fmla="*/ 88109 w 12192000"/>
              <a:gd name="connsiteY242" fmla="*/ 2106704 h 2237474"/>
              <a:gd name="connsiteX243" fmla="*/ 80022 w 12192000"/>
              <a:gd name="connsiteY243" fmla="*/ 2107254 h 2237474"/>
              <a:gd name="connsiteX244" fmla="*/ 79717 w 12192000"/>
              <a:gd name="connsiteY244" fmla="*/ 2107046 h 2237474"/>
              <a:gd name="connsiteX245" fmla="*/ 72352 w 12192000"/>
              <a:gd name="connsiteY245" fmla="*/ 2107991 h 2237474"/>
              <a:gd name="connsiteX246" fmla="*/ 37645 w 12192000"/>
              <a:gd name="connsiteY246" fmla="*/ 2115401 h 2237474"/>
              <a:gd name="connsiteX247" fmla="*/ 4572 w 12192000"/>
              <a:gd name="connsiteY247" fmla="*/ 2111091 h 2237474"/>
              <a:gd name="connsiteX248" fmla="*/ 0 w 12192000"/>
              <a:gd name="connsiteY248" fmla="*/ 2110468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810 w 12192000"/>
              <a:gd name="connsiteY144" fmla="*/ 1797886 h 2237474"/>
              <a:gd name="connsiteX145" fmla="*/ 4379064 w 12192000"/>
              <a:gd name="connsiteY145" fmla="*/ 1817177 h 2237474"/>
              <a:gd name="connsiteX146" fmla="*/ 4319209 w 12192000"/>
              <a:gd name="connsiteY146" fmla="*/ 1834833 h 2237474"/>
              <a:gd name="connsiteX147" fmla="*/ 4306907 w 12192000"/>
              <a:gd name="connsiteY147" fmla="*/ 1841641 h 2237474"/>
              <a:gd name="connsiteX148" fmla="*/ 4290981 w 12192000"/>
              <a:gd name="connsiteY148" fmla="*/ 1839677 h 2237474"/>
              <a:gd name="connsiteX149" fmla="*/ 4285792 w 12192000"/>
              <a:gd name="connsiteY149" fmla="*/ 1836231 h 2237474"/>
              <a:gd name="connsiteX150" fmla="*/ 4238372 w 12192000"/>
              <a:gd name="connsiteY150" fmla="*/ 1851480 h 2237474"/>
              <a:gd name="connsiteX151" fmla="*/ 4232517 w 12192000"/>
              <a:gd name="connsiteY151" fmla="*/ 1852567 h 2237474"/>
              <a:gd name="connsiteX152" fmla="*/ 4191732 w 12192000"/>
              <a:gd name="connsiteY152" fmla="*/ 1857328 h 2237474"/>
              <a:gd name="connsiteX153" fmla="*/ 4065532 w 12192000"/>
              <a:gd name="connsiteY153" fmla="*/ 1855477 h 2237474"/>
              <a:gd name="connsiteX154" fmla="*/ 4028460 w 12192000"/>
              <a:gd name="connsiteY154" fmla="*/ 1855137 h 2237474"/>
              <a:gd name="connsiteX155" fmla="*/ 4002267 w 12192000"/>
              <a:gd name="connsiteY155" fmla="*/ 1852352 h 2237474"/>
              <a:gd name="connsiteX156" fmla="*/ 3931396 w 12192000"/>
              <a:gd name="connsiteY156" fmla="*/ 1858915 h 2237474"/>
              <a:gd name="connsiteX157" fmla="*/ 3812162 w 12192000"/>
              <a:gd name="connsiteY157" fmla="*/ 1875501 h 2237474"/>
              <a:gd name="connsiteX158" fmla="*/ 3767672 w 12192000"/>
              <a:gd name="connsiteY158" fmla="*/ 1874600 h 2237474"/>
              <a:gd name="connsiteX159" fmla="*/ 3764741 w 12192000"/>
              <a:gd name="connsiteY159" fmla="*/ 1869433 h 2237474"/>
              <a:gd name="connsiteX160" fmla="*/ 3751332 w 12192000"/>
              <a:gd name="connsiteY160" fmla="*/ 1869854 h 2237474"/>
              <a:gd name="connsiteX161" fmla="*/ 3748155 w 12192000"/>
              <a:gd name="connsiteY161" fmla="*/ 1868903 h 2237474"/>
              <a:gd name="connsiteX162" fmla="*/ 3729530 w 12192000"/>
              <a:gd name="connsiteY162" fmla="*/ 1864513 h 2237474"/>
              <a:gd name="connsiteX163" fmla="*/ 3680177 w 12192000"/>
              <a:gd name="connsiteY163" fmla="*/ 1881552 h 2237474"/>
              <a:gd name="connsiteX164" fmla="*/ 3567259 w 12192000"/>
              <a:gd name="connsiteY164" fmla="*/ 1893482 h 2237474"/>
              <a:gd name="connsiteX165" fmla="*/ 3405770 w 12192000"/>
              <a:gd name="connsiteY165" fmla="*/ 1904591 h 2237474"/>
              <a:gd name="connsiteX166" fmla="*/ 3280097 w 12192000"/>
              <a:gd name="connsiteY166" fmla="*/ 1919610 h 2237474"/>
              <a:gd name="connsiteX167" fmla="*/ 3123424 w 12192000"/>
              <a:gd name="connsiteY167" fmla="*/ 1952930 h 2237474"/>
              <a:gd name="connsiteX168" fmla="*/ 3009910 w 12192000"/>
              <a:gd name="connsiteY168" fmla="*/ 1957866 h 2237474"/>
              <a:gd name="connsiteX169" fmla="*/ 2995934 w 12192000"/>
              <a:gd name="connsiteY169" fmla="*/ 1967085 h 2237474"/>
              <a:gd name="connsiteX170" fmla="*/ 2980071 w 12192000"/>
              <a:gd name="connsiteY170" fmla="*/ 1972988 h 2237474"/>
              <a:gd name="connsiteX171" fmla="*/ 2978094 w 12192000"/>
              <a:gd name="connsiteY171" fmla="*/ 1972369 h 2237474"/>
              <a:gd name="connsiteX172" fmla="*/ 2942858 w 12192000"/>
              <a:gd name="connsiteY172" fmla="*/ 1981367 h 2237474"/>
              <a:gd name="connsiteX173" fmla="*/ 2875436 w 12192000"/>
              <a:gd name="connsiteY173" fmla="*/ 1996977 h 2237474"/>
              <a:gd name="connsiteX174" fmla="*/ 2874892 w 12192000"/>
              <a:gd name="connsiteY174" fmla="*/ 1996085 h 2237474"/>
              <a:gd name="connsiteX175" fmla="*/ 2864145 w 12192000"/>
              <a:gd name="connsiteY175" fmla="*/ 1994061 h 2237474"/>
              <a:gd name="connsiteX176" fmla="*/ 2843662 w 12192000"/>
              <a:gd name="connsiteY176" fmla="*/ 1992498 h 2237474"/>
              <a:gd name="connsiteX177" fmla="*/ 2796128 w 12192000"/>
              <a:gd name="connsiteY177" fmla="*/ 1976403 h 2237474"/>
              <a:gd name="connsiteX178" fmla="*/ 2756784 w 12192000"/>
              <a:gd name="connsiteY178" fmla="*/ 1985116 h 2237474"/>
              <a:gd name="connsiteX179" fmla="*/ 2748833 w 12192000"/>
              <a:gd name="connsiteY179" fmla="*/ 1986323 h 2237474"/>
              <a:gd name="connsiteX180" fmla="*/ 2748661 w 12192000"/>
              <a:gd name="connsiteY180" fmla="*/ 1986122 h 2237474"/>
              <a:gd name="connsiteX181" fmla="*/ 2740251 w 12192000"/>
              <a:gd name="connsiteY181" fmla="*/ 1986946 h 2237474"/>
              <a:gd name="connsiteX182" fmla="*/ 2718916 w 12192000"/>
              <a:gd name="connsiteY182" fmla="*/ 1990867 h 2237474"/>
              <a:gd name="connsiteX183" fmla="*/ 2713522 w 12192000"/>
              <a:gd name="connsiteY183" fmla="*/ 1990173 h 2237474"/>
              <a:gd name="connsiteX184" fmla="*/ 2680597 w 12192000"/>
              <a:gd name="connsiteY184" fmla="*/ 1984996 h 2237474"/>
              <a:gd name="connsiteX185" fmla="*/ 2578178 w 12192000"/>
              <a:gd name="connsiteY185" fmla="*/ 1990531 h 2237474"/>
              <a:gd name="connsiteX186" fmla="*/ 2476147 w 12192000"/>
              <a:gd name="connsiteY186" fmla="*/ 1998305 h 2237474"/>
              <a:gd name="connsiteX187" fmla="*/ 2373568 w 12192000"/>
              <a:gd name="connsiteY187" fmla="*/ 2003219 h 2237474"/>
              <a:gd name="connsiteX188" fmla="*/ 2321399 w 12192000"/>
              <a:gd name="connsiteY188" fmla="*/ 1989467 h 2237474"/>
              <a:gd name="connsiteX189" fmla="*/ 2315525 w 12192000"/>
              <a:gd name="connsiteY189" fmla="*/ 1989708 h 2237474"/>
              <a:gd name="connsiteX190" fmla="*/ 2300792 w 12192000"/>
              <a:gd name="connsiteY190" fmla="*/ 1994290 h 2237474"/>
              <a:gd name="connsiteX191" fmla="*/ 2295469 w 12192000"/>
              <a:gd name="connsiteY191" fmla="*/ 1996659 h 2237474"/>
              <a:gd name="connsiteX192" fmla="*/ 2287219 w 12192000"/>
              <a:gd name="connsiteY192" fmla="*/ 1998750 h 2237474"/>
              <a:gd name="connsiteX193" fmla="*/ 2286948 w 12192000"/>
              <a:gd name="connsiteY193" fmla="*/ 1998596 h 2237474"/>
              <a:gd name="connsiteX194" fmla="*/ 2243069 w 12192000"/>
              <a:gd name="connsiteY194" fmla="*/ 2015111 h 2237474"/>
              <a:gd name="connsiteX195" fmla="*/ 2186609 w 12192000"/>
              <a:gd name="connsiteY195" fmla="*/ 2008263 h 2237474"/>
              <a:gd name="connsiteX196" fmla="*/ 2164831 w 12192000"/>
              <a:gd name="connsiteY196" fmla="*/ 2010143 h 2237474"/>
              <a:gd name="connsiteX197" fmla="*/ 2152836 w 12192000"/>
              <a:gd name="connsiteY197" fmla="*/ 2010048 h 2237474"/>
              <a:gd name="connsiteX198" fmla="*/ 2117102 w 12192000"/>
              <a:gd name="connsiteY198" fmla="*/ 2023004 h 2237474"/>
              <a:gd name="connsiteX199" fmla="*/ 2111935 w 12192000"/>
              <a:gd name="connsiteY199" fmla="*/ 2023163 h 2237474"/>
              <a:gd name="connsiteX200" fmla="*/ 2089991 w 12192000"/>
              <a:gd name="connsiteY200" fmla="*/ 2034193 h 2237474"/>
              <a:gd name="connsiteX201" fmla="*/ 2058061 w 12192000"/>
              <a:gd name="connsiteY201" fmla="*/ 2047942 h 2237474"/>
              <a:gd name="connsiteX202" fmla="*/ 2055737 w 12192000"/>
              <a:gd name="connsiteY202" fmla="*/ 2047704 h 2237474"/>
              <a:gd name="connsiteX203" fmla="*/ 2042244 w 12192000"/>
              <a:gd name="connsiteY203" fmla="*/ 2055560 h 2237474"/>
              <a:gd name="connsiteX204" fmla="*/ 1976224 w 12192000"/>
              <a:gd name="connsiteY204" fmla="*/ 2074257 h 2237474"/>
              <a:gd name="connsiteX205" fmla="*/ 1877728 w 12192000"/>
              <a:gd name="connsiteY205" fmla="*/ 2101004 h 2237474"/>
              <a:gd name="connsiteX206" fmla="*/ 1759056 w 12192000"/>
              <a:gd name="connsiteY206" fmla="*/ 2125608 h 2237474"/>
              <a:gd name="connsiteX207" fmla="*/ 1637948 w 12192000"/>
              <a:gd name="connsiteY207" fmla="*/ 2172597 h 2237474"/>
              <a:gd name="connsiteX208" fmla="*/ 1434549 w 12192000"/>
              <a:gd name="connsiteY208" fmla="*/ 2234522 h 2237474"/>
              <a:gd name="connsiteX209" fmla="*/ 1398481 w 12192000"/>
              <a:gd name="connsiteY209" fmla="*/ 2237074 h 2237474"/>
              <a:gd name="connsiteX210" fmla="*/ 1398407 w 12192000"/>
              <a:gd name="connsiteY210" fmla="*/ 2237095 h 2237474"/>
              <a:gd name="connsiteX211" fmla="*/ 1370962 w 12192000"/>
              <a:gd name="connsiteY211" fmla="*/ 2237474 h 2237474"/>
              <a:gd name="connsiteX212" fmla="*/ 1356367 w 12192000"/>
              <a:gd name="connsiteY212" fmla="*/ 2235089 h 2237474"/>
              <a:gd name="connsiteX213" fmla="*/ 1324828 w 12192000"/>
              <a:gd name="connsiteY213" fmla="*/ 2231968 h 2237474"/>
              <a:gd name="connsiteX214" fmla="*/ 1297744 w 12192000"/>
              <a:gd name="connsiteY214" fmla="*/ 2235849 h 2237474"/>
              <a:gd name="connsiteX215" fmla="*/ 1286236 w 12192000"/>
              <a:gd name="connsiteY215" fmla="*/ 2233135 h 2237474"/>
              <a:gd name="connsiteX216" fmla="*/ 1283504 w 12192000"/>
              <a:gd name="connsiteY216" fmla="*/ 2233797 h 2237474"/>
              <a:gd name="connsiteX217" fmla="*/ 1279765 w 12192000"/>
              <a:gd name="connsiteY217" fmla="*/ 2229639 h 2237474"/>
              <a:gd name="connsiteX218" fmla="*/ 1195347 w 12192000"/>
              <a:gd name="connsiteY218" fmla="*/ 2212354 h 2237474"/>
              <a:gd name="connsiteX219" fmla="*/ 970251 w 12192000"/>
              <a:gd name="connsiteY219" fmla="*/ 2221029 h 2237474"/>
              <a:gd name="connsiteX220" fmla="*/ 812914 w 12192000"/>
              <a:gd name="connsiteY220" fmla="*/ 2202752 h 2237474"/>
              <a:gd name="connsiteX221" fmla="*/ 800195 w 12192000"/>
              <a:gd name="connsiteY221" fmla="*/ 2209407 h 2237474"/>
              <a:gd name="connsiteX222" fmla="*/ 784978 w 12192000"/>
              <a:gd name="connsiteY222" fmla="*/ 2212360 h 2237474"/>
              <a:gd name="connsiteX223" fmla="*/ 681987 w 12192000"/>
              <a:gd name="connsiteY223" fmla="*/ 2216757 h 2237474"/>
              <a:gd name="connsiteX224" fmla="*/ 669923 w 12192000"/>
              <a:gd name="connsiteY224" fmla="*/ 2211682 h 2237474"/>
              <a:gd name="connsiteX225" fmla="*/ 648680 w 12192000"/>
              <a:gd name="connsiteY225" fmla="*/ 2206229 h 2237474"/>
              <a:gd name="connsiteX226" fmla="*/ 597225 w 12192000"/>
              <a:gd name="connsiteY226" fmla="*/ 2180999 h 2237474"/>
              <a:gd name="connsiteX227" fmla="*/ 558449 w 12192000"/>
              <a:gd name="connsiteY227" fmla="*/ 2182346 h 2237474"/>
              <a:gd name="connsiteX228" fmla="*/ 550517 w 12192000"/>
              <a:gd name="connsiteY228" fmla="*/ 2182060 h 2237474"/>
              <a:gd name="connsiteX229" fmla="*/ 550309 w 12192000"/>
              <a:gd name="connsiteY229" fmla="*/ 2181825 h 2237474"/>
              <a:gd name="connsiteX230" fmla="*/ 541836 w 12192000"/>
              <a:gd name="connsiteY230" fmla="*/ 2181063 h 2237474"/>
              <a:gd name="connsiteX231" fmla="*/ 536057 w 12192000"/>
              <a:gd name="connsiteY231" fmla="*/ 2181537 h 2237474"/>
              <a:gd name="connsiteX232" fmla="*/ 520671 w 12192000"/>
              <a:gd name="connsiteY232" fmla="*/ 2180980 h 2237474"/>
              <a:gd name="connsiteX233" fmla="*/ 515024 w 12192000"/>
              <a:gd name="connsiteY233" fmla="*/ 2179258 h 2237474"/>
              <a:gd name="connsiteX234" fmla="*/ 512278 w 12192000"/>
              <a:gd name="connsiteY234" fmla="*/ 2176369 h 2237474"/>
              <a:gd name="connsiteX235" fmla="*/ 480419 w 12192000"/>
              <a:gd name="connsiteY235" fmla="*/ 2167807 h 2237474"/>
              <a:gd name="connsiteX236" fmla="*/ 413835 w 12192000"/>
              <a:gd name="connsiteY236" fmla="*/ 2156783 h 2237474"/>
              <a:gd name="connsiteX237" fmla="*/ 376513 w 12192000"/>
              <a:gd name="connsiteY237" fmla="*/ 2154014 h 2237474"/>
              <a:gd name="connsiteX238" fmla="*/ 273386 w 12192000"/>
              <a:gd name="connsiteY238" fmla="*/ 2142551 h 2237474"/>
              <a:gd name="connsiteX239" fmla="*/ 169207 w 12192000"/>
              <a:gd name="connsiteY239" fmla="*/ 2128100 h 2237474"/>
              <a:gd name="connsiteX240" fmla="*/ 93149 w 12192000"/>
              <a:gd name="connsiteY240" fmla="*/ 2105324 h 2237474"/>
              <a:gd name="connsiteX241" fmla="*/ 88109 w 12192000"/>
              <a:gd name="connsiteY241" fmla="*/ 2106704 h 2237474"/>
              <a:gd name="connsiteX242" fmla="*/ 80022 w 12192000"/>
              <a:gd name="connsiteY242" fmla="*/ 2107254 h 2237474"/>
              <a:gd name="connsiteX243" fmla="*/ 79717 w 12192000"/>
              <a:gd name="connsiteY243" fmla="*/ 2107046 h 2237474"/>
              <a:gd name="connsiteX244" fmla="*/ 72352 w 12192000"/>
              <a:gd name="connsiteY244" fmla="*/ 2107991 h 2237474"/>
              <a:gd name="connsiteX245" fmla="*/ 37645 w 12192000"/>
              <a:gd name="connsiteY245" fmla="*/ 2115401 h 2237474"/>
              <a:gd name="connsiteX246" fmla="*/ 4572 w 12192000"/>
              <a:gd name="connsiteY246" fmla="*/ 2111091 h 2237474"/>
              <a:gd name="connsiteX247" fmla="*/ 0 w 12192000"/>
              <a:gd name="connsiteY247" fmla="*/ 2110468 h 2237474"/>
              <a:gd name="connsiteX248" fmla="*/ 0 w 12192000"/>
              <a:gd name="connsiteY2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459810 w 12192000"/>
              <a:gd name="connsiteY143" fmla="*/ 1797886 h 2237474"/>
              <a:gd name="connsiteX144" fmla="*/ 4379064 w 12192000"/>
              <a:gd name="connsiteY144" fmla="*/ 1817177 h 2237474"/>
              <a:gd name="connsiteX145" fmla="*/ 4319209 w 12192000"/>
              <a:gd name="connsiteY145" fmla="*/ 1834833 h 2237474"/>
              <a:gd name="connsiteX146" fmla="*/ 4306907 w 12192000"/>
              <a:gd name="connsiteY146" fmla="*/ 1841641 h 2237474"/>
              <a:gd name="connsiteX147" fmla="*/ 4290981 w 12192000"/>
              <a:gd name="connsiteY147" fmla="*/ 1839677 h 2237474"/>
              <a:gd name="connsiteX148" fmla="*/ 4285792 w 12192000"/>
              <a:gd name="connsiteY148" fmla="*/ 1836231 h 2237474"/>
              <a:gd name="connsiteX149" fmla="*/ 4238372 w 12192000"/>
              <a:gd name="connsiteY149" fmla="*/ 1851480 h 2237474"/>
              <a:gd name="connsiteX150" fmla="*/ 4232517 w 12192000"/>
              <a:gd name="connsiteY150" fmla="*/ 1852567 h 2237474"/>
              <a:gd name="connsiteX151" fmla="*/ 4191732 w 12192000"/>
              <a:gd name="connsiteY151" fmla="*/ 1857328 h 2237474"/>
              <a:gd name="connsiteX152" fmla="*/ 4065532 w 12192000"/>
              <a:gd name="connsiteY152" fmla="*/ 1855477 h 2237474"/>
              <a:gd name="connsiteX153" fmla="*/ 4028460 w 12192000"/>
              <a:gd name="connsiteY153" fmla="*/ 1855137 h 2237474"/>
              <a:gd name="connsiteX154" fmla="*/ 4002267 w 12192000"/>
              <a:gd name="connsiteY154" fmla="*/ 1852352 h 2237474"/>
              <a:gd name="connsiteX155" fmla="*/ 3931396 w 12192000"/>
              <a:gd name="connsiteY155" fmla="*/ 1858915 h 2237474"/>
              <a:gd name="connsiteX156" fmla="*/ 3812162 w 12192000"/>
              <a:gd name="connsiteY156" fmla="*/ 1875501 h 2237474"/>
              <a:gd name="connsiteX157" fmla="*/ 3767672 w 12192000"/>
              <a:gd name="connsiteY157" fmla="*/ 1874600 h 2237474"/>
              <a:gd name="connsiteX158" fmla="*/ 3764741 w 12192000"/>
              <a:gd name="connsiteY158" fmla="*/ 1869433 h 2237474"/>
              <a:gd name="connsiteX159" fmla="*/ 3751332 w 12192000"/>
              <a:gd name="connsiteY159" fmla="*/ 1869854 h 2237474"/>
              <a:gd name="connsiteX160" fmla="*/ 3748155 w 12192000"/>
              <a:gd name="connsiteY160" fmla="*/ 1868903 h 2237474"/>
              <a:gd name="connsiteX161" fmla="*/ 3729530 w 12192000"/>
              <a:gd name="connsiteY161" fmla="*/ 1864513 h 2237474"/>
              <a:gd name="connsiteX162" fmla="*/ 3680177 w 12192000"/>
              <a:gd name="connsiteY162" fmla="*/ 1881552 h 2237474"/>
              <a:gd name="connsiteX163" fmla="*/ 3567259 w 12192000"/>
              <a:gd name="connsiteY163" fmla="*/ 1893482 h 2237474"/>
              <a:gd name="connsiteX164" fmla="*/ 3405770 w 12192000"/>
              <a:gd name="connsiteY164" fmla="*/ 1904591 h 2237474"/>
              <a:gd name="connsiteX165" fmla="*/ 3280097 w 12192000"/>
              <a:gd name="connsiteY165" fmla="*/ 1919610 h 2237474"/>
              <a:gd name="connsiteX166" fmla="*/ 3123424 w 12192000"/>
              <a:gd name="connsiteY166" fmla="*/ 1952930 h 2237474"/>
              <a:gd name="connsiteX167" fmla="*/ 3009910 w 12192000"/>
              <a:gd name="connsiteY167" fmla="*/ 1957866 h 2237474"/>
              <a:gd name="connsiteX168" fmla="*/ 2995934 w 12192000"/>
              <a:gd name="connsiteY168" fmla="*/ 1967085 h 2237474"/>
              <a:gd name="connsiteX169" fmla="*/ 2980071 w 12192000"/>
              <a:gd name="connsiteY169" fmla="*/ 1972988 h 2237474"/>
              <a:gd name="connsiteX170" fmla="*/ 2978094 w 12192000"/>
              <a:gd name="connsiteY170" fmla="*/ 1972369 h 2237474"/>
              <a:gd name="connsiteX171" fmla="*/ 2942858 w 12192000"/>
              <a:gd name="connsiteY171" fmla="*/ 1981367 h 2237474"/>
              <a:gd name="connsiteX172" fmla="*/ 2875436 w 12192000"/>
              <a:gd name="connsiteY172" fmla="*/ 1996977 h 2237474"/>
              <a:gd name="connsiteX173" fmla="*/ 2874892 w 12192000"/>
              <a:gd name="connsiteY173" fmla="*/ 1996085 h 2237474"/>
              <a:gd name="connsiteX174" fmla="*/ 2864145 w 12192000"/>
              <a:gd name="connsiteY174" fmla="*/ 1994061 h 2237474"/>
              <a:gd name="connsiteX175" fmla="*/ 2843662 w 12192000"/>
              <a:gd name="connsiteY175" fmla="*/ 1992498 h 2237474"/>
              <a:gd name="connsiteX176" fmla="*/ 2796128 w 12192000"/>
              <a:gd name="connsiteY176" fmla="*/ 1976403 h 2237474"/>
              <a:gd name="connsiteX177" fmla="*/ 2756784 w 12192000"/>
              <a:gd name="connsiteY177" fmla="*/ 1985116 h 2237474"/>
              <a:gd name="connsiteX178" fmla="*/ 2748833 w 12192000"/>
              <a:gd name="connsiteY178" fmla="*/ 1986323 h 2237474"/>
              <a:gd name="connsiteX179" fmla="*/ 2748661 w 12192000"/>
              <a:gd name="connsiteY179" fmla="*/ 1986122 h 2237474"/>
              <a:gd name="connsiteX180" fmla="*/ 2740251 w 12192000"/>
              <a:gd name="connsiteY180" fmla="*/ 1986946 h 2237474"/>
              <a:gd name="connsiteX181" fmla="*/ 2718916 w 12192000"/>
              <a:gd name="connsiteY181" fmla="*/ 1990867 h 2237474"/>
              <a:gd name="connsiteX182" fmla="*/ 2713522 w 12192000"/>
              <a:gd name="connsiteY182" fmla="*/ 1990173 h 2237474"/>
              <a:gd name="connsiteX183" fmla="*/ 2680597 w 12192000"/>
              <a:gd name="connsiteY183" fmla="*/ 1984996 h 2237474"/>
              <a:gd name="connsiteX184" fmla="*/ 2578178 w 12192000"/>
              <a:gd name="connsiteY184" fmla="*/ 1990531 h 2237474"/>
              <a:gd name="connsiteX185" fmla="*/ 2476147 w 12192000"/>
              <a:gd name="connsiteY185" fmla="*/ 1998305 h 2237474"/>
              <a:gd name="connsiteX186" fmla="*/ 2373568 w 12192000"/>
              <a:gd name="connsiteY186" fmla="*/ 2003219 h 2237474"/>
              <a:gd name="connsiteX187" fmla="*/ 2321399 w 12192000"/>
              <a:gd name="connsiteY187" fmla="*/ 1989467 h 2237474"/>
              <a:gd name="connsiteX188" fmla="*/ 2315525 w 12192000"/>
              <a:gd name="connsiteY188" fmla="*/ 1989708 h 2237474"/>
              <a:gd name="connsiteX189" fmla="*/ 2300792 w 12192000"/>
              <a:gd name="connsiteY189" fmla="*/ 1994290 h 2237474"/>
              <a:gd name="connsiteX190" fmla="*/ 2295469 w 12192000"/>
              <a:gd name="connsiteY190" fmla="*/ 1996659 h 2237474"/>
              <a:gd name="connsiteX191" fmla="*/ 2287219 w 12192000"/>
              <a:gd name="connsiteY191" fmla="*/ 1998750 h 2237474"/>
              <a:gd name="connsiteX192" fmla="*/ 2286948 w 12192000"/>
              <a:gd name="connsiteY192" fmla="*/ 1998596 h 2237474"/>
              <a:gd name="connsiteX193" fmla="*/ 2243069 w 12192000"/>
              <a:gd name="connsiteY193" fmla="*/ 2015111 h 2237474"/>
              <a:gd name="connsiteX194" fmla="*/ 2186609 w 12192000"/>
              <a:gd name="connsiteY194" fmla="*/ 2008263 h 2237474"/>
              <a:gd name="connsiteX195" fmla="*/ 2164831 w 12192000"/>
              <a:gd name="connsiteY195" fmla="*/ 2010143 h 2237474"/>
              <a:gd name="connsiteX196" fmla="*/ 2152836 w 12192000"/>
              <a:gd name="connsiteY196" fmla="*/ 2010048 h 2237474"/>
              <a:gd name="connsiteX197" fmla="*/ 2117102 w 12192000"/>
              <a:gd name="connsiteY197" fmla="*/ 2023004 h 2237474"/>
              <a:gd name="connsiteX198" fmla="*/ 2111935 w 12192000"/>
              <a:gd name="connsiteY198" fmla="*/ 2023163 h 2237474"/>
              <a:gd name="connsiteX199" fmla="*/ 2089991 w 12192000"/>
              <a:gd name="connsiteY199" fmla="*/ 2034193 h 2237474"/>
              <a:gd name="connsiteX200" fmla="*/ 2058061 w 12192000"/>
              <a:gd name="connsiteY200" fmla="*/ 2047942 h 2237474"/>
              <a:gd name="connsiteX201" fmla="*/ 2055737 w 12192000"/>
              <a:gd name="connsiteY201" fmla="*/ 2047704 h 2237474"/>
              <a:gd name="connsiteX202" fmla="*/ 2042244 w 12192000"/>
              <a:gd name="connsiteY202" fmla="*/ 2055560 h 2237474"/>
              <a:gd name="connsiteX203" fmla="*/ 1976224 w 12192000"/>
              <a:gd name="connsiteY203" fmla="*/ 2074257 h 2237474"/>
              <a:gd name="connsiteX204" fmla="*/ 1877728 w 12192000"/>
              <a:gd name="connsiteY204" fmla="*/ 2101004 h 2237474"/>
              <a:gd name="connsiteX205" fmla="*/ 1759056 w 12192000"/>
              <a:gd name="connsiteY205" fmla="*/ 2125608 h 2237474"/>
              <a:gd name="connsiteX206" fmla="*/ 1637948 w 12192000"/>
              <a:gd name="connsiteY206" fmla="*/ 2172597 h 2237474"/>
              <a:gd name="connsiteX207" fmla="*/ 1434549 w 12192000"/>
              <a:gd name="connsiteY207" fmla="*/ 2234522 h 2237474"/>
              <a:gd name="connsiteX208" fmla="*/ 1398481 w 12192000"/>
              <a:gd name="connsiteY208" fmla="*/ 2237074 h 2237474"/>
              <a:gd name="connsiteX209" fmla="*/ 1398407 w 12192000"/>
              <a:gd name="connsiteY209" fmla="*/ 2237095 h 2237474"/>
              <a:gd name="connsiteX210" fmla="*/ 1370962 w 12192000"/>
              <a:gd name="connsiteY210" fmla="*/ 2237474 h 2237474"/>
              <a:gd name="connsiteX211" fmla="*/ 1356367 w 12192000"/>
              <a:gd name="connsiteY211" fmla="*/ 2235089 h 2237474"/>
              <a:gd name="connsiteX212" fmla="*/ 1324828 w 12192000"/>
              <a:gd name="connsiteY212" fmla="*/ 2231968 h 2237474"/>
              <a:gd name="connsiteX213" fmla="*/ 1297744 w 12192000"/>
              <a:gd name="connsiteY213" fmla="*/ 2235849 h 2237474"/>
              <a:gd name="connsiteX214" fmla="*/ 1286236 w 12192000"/>
              <a:gd name="connsiteY214" fmla="*/ 2233135 h 2237474"/>
              <a:gd name="connsiteX215" fmla="*/ 1283504 w 12192000"/>
              <a:gd name="connsiteY215" fmla="*/ 2233797 h 2237474"/>
              <a:gd name="connsiteX216" fmla="*/ 1279765 w 12192000"/>
              <a:gd name="connsiteY216" fmla="*/ 2229639 h 2237474"/>
              <a:gd name="connsiteX217" fmla="*/ 1195347 w 12192000"/>
              <a:gd name="connsiteY217" fmla="*/ 2212354 h 2237474"/>
              <a:gd name="connsiteX218" fmla="*/ 970251 w 12192000"/>
              <a:gd name="connsiteY218" fmla="*/ 2221029 h 2237474"/>
              <a:gd name="connsiteX219" fmla="*/ 812914 w 12192000"/>
              <a:gd name="connsiteY219" fmla="*/ 2202752 h 2237474"/>
              <a:gd name="connsiteX220" fmla="*/ 800195 w 12192000"/>
              <a:gd name="connsiteY220" fmla="*/ 2209407 h 2237474"/>
              <a:gd name="connsiteX221" fmla="*/ 784978 w 12192000"/>
              <a:gd name="connsiteY221" fmla="*/ 2212360 h 2237474"/>
              <a:gd name="connsiteX222" fmla="*/ 681987 w 12192000"/>
              <a:gd name="connsiteY222" fmla="*/ 2216757 h 2237474"/>
              <a:gd name="connsiteX223" fmla="*/ 669923 w 12192000"/>
              <a:gd name="connsiteY223" fmla="*/ 2211682 h 2237474"/>
              <a:gd name="connsiteX224" fmla="*/ 648680 w 12192000"/>
              <a:gd name="connsiteY224" fmla="*/ 2206229 h 2237474"/>
              <a:gd name="connsiteX225" fmla="*/ 597225 w 12192000"/>
              <a:gd name="connsiteY225" fmla="*/ 2180999 h 2237474"/>
              <a:gd name="connsiteX226" fmla="*/ 558449 w 12192000"/>
              <a:gd name="connsiteY226" fmla="*/ 2182346 h 2237474"/>
              <a:gd name="connsiteX227" fmla="*/ 550517 w 12192000"/>
              <a:gd name="connsiteY227" fmla="*/ 2182060 h 2237474"/>
              <a:gd name="connsiteX228" fmla="*/ 550309 w 12192000"/>
              <a:gd name="connsiteY228" fmla="*/ 2181825 h 2237474"/>
              <a:gd name="connsiteX229" fmla="*/ 541836 w 12192000"/>
              <a:gd name="connsiteY229" fmla="*/ 2181063 h 2237474"/>
              <a:gd name="connsiteX230" fmla="*/ 536057 w 12192000"/>
              <a:gd name="connsiteY230" fmla="*/ 2181537 h 2237474"/>
              <a:gd name="connsiteX231" fmla="*/ 520671 w 12192000"/>
              <a:gd name="connsiteY231" fmla="*/ 2180980 h 2237474"/>
              <a:gd name="connsiteX232" fmla="*/ 515024 w 12192000"/>
              <a:gd name="connsiteY232" fmla="*/ 2179258 h 2237474"/>
              <a:gd name="connsiteX233" fmla="*/ 512278 w 12192000"/>
              <a:gd name="connsiteY233" fmla="*/ 2176369 h 2237474"/>
              <a:gd name="connsiteX234" fmla="*/ 480419 w 12192000"/>
              <a:gd name="connsiteY234" fmla="*/ 2167807 h 2237474"/>
              <a:gd name="connsiteX235" fmla="*/ 413835 w 12192000"/>
              <a:gd name="connsiteY235" fmla="*/ 2156783 h 2237474"/>
              <a:gd name="connsiteX236" fmla="*/ 376513 w 12192000"/>
              <a:gd name="connsiteY236" fmla="*/ 2154014 h 2237474"/>
              <a:gd name="connsiteX237" fmla="*/ 273386 w 12192000"/>
              <a:gd name="connsiteY237" fmla="*/ 2142551 h 2237474"/>
              <a:gd name="connsiteX238" fmla="*/ 169207 w 12192000"/>
              <a:gd name="connsiteY238" fmla="*/ 2128100 h 2237474"/>
              <a:gd name="connsiteX239" fmla="*/ 93149 w 12192000"/>
              <a:gd name="connsiteY239" fmla="*/ 2105324 h 2237474"/>
              <a:gd name="connsiteX240" fmla="*/ 88109 w 12192000"/>
              <a:gd name="connsiteY240" fmla="*/ 2106704 h 2237474"/>
              <a:gd name="connsiteX241" fmla="*/ 80022 w 12192000"/>
              <a:gd name="connsiteY241" fmla="*/ 2107254 h 2237474"/>
              <a:gd name="connsiteX242" fmla="*/ 79717 w 12192000"/>
              <a:gd name="connsiteY242" fmla="*/ 2107046 h 2237474"/>
              <a:gd name="connsiteX243" fmla="*/ 72352 w 12192000"/>
              <a:gd name="connsiteY243" fmla="*/ 2107991 h 2237474"/>
              <a:gd name="connsiteX244" fmla="*/ 37645 w 12192000"/>
              <a:gd name="connsiteY244" fmla="*/ 2115401 h 2237474"/>
              <a:gd name="connsiteX245" fmla="*/ 4572 w 12192000"/>
              <a:gd name="connsiteY245" fmla="*/ 2111091 h 2237474"/>
              <a:gd name="connsiteX246" fmla="*/ 0 w 12192000"/>
              <a:gd name="connsiteY246" fmla="*/ 2110468 h 2237474"/>
              <a:gd name="connsiteX247" fmla="*/ 0 w 12192000"/>
              <a:gd name="connsiteY2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53307 w 12192000"/>
              <a:gd name="connsiteY117" fmla="*/ 1815450 h 2237474"/>
              <a:gd name="connsiteX118" fmla="*/ 5364192 w 12192000"/>
              <a:gd name="connsiteY118" fmla="*/ 1826074 h 2237474"/>
              <a:gd name="connsiteX119" fmla="*/ 5350380 w 12192000"/>
              <a:gd name="connsiteY119" fmla="*/ 1830891 h 2237474"/>
              <a:gd name="connsiteX120" fmla="*/ 5259633 w 12192000"/>
              <a:gd name="connsiteY120" fmla="*/ 1837160 h 2237474"/>
              <a:gd name="connsiteX121" fmla="*/ 5197513 w 12192000"/>
              <a:gd name="connsiteY121" fmla="*/ 1844718 h 2237474"/>
              <a:gd name="connsiteX122" fmla="*/ 5184170 w 12192000"/>
              <a:gd name="connsiteY122" fmla="*/ 1849402 h 2237474"/>
              <a:gd name="connsiteX123" fmla="*/ 5168852 w 12192000"/>
              <a:gd name="connsiteY123" fmla="*/ 1844846 h 2237474"/>
              <a:gd name="connsiteX124" fmla="*/ 5164370 w 12192000"/>
              <a:gd name="connsiteY124" fmla="*/ 1840597 h 2237474"/>
              <a:gd name="connsiteX125" fmla="*/ 5114927 w 12192000"/>
              <a:gd name="connsiteY125" fmla="*/ 1847827 h 2237474"/>
              <a:gd name="connsiteX126" fmla="*/ 5108970 w 12192000"/>
              <a:gd name="connsiteY126" fmla="*/ 1847935 h 2237474"/>
              <a:gd name="connsiteX127" fmla="*/ 5067961 w 12192000"/>
              <a:gd name="connsiteY127" fmla="*/ 1845917 h 2237474"/>
              <a:gd name="connsiteX128" fmla="*/ 5007075 w 12192000"/>
              <a:gd name="connsiteY128" fmla="*/ 1838626 h 2237474"/>
              <a:gd name="connsiteX129" fmla="*/ 4944087 w 12192000"/>
              <a:gd name="connsiteY129" fmla="*/ 1823332 h 2237474"/>
              <a:gd name="connsiteX130" fmla="*/ 4907662 w 12192000"/>
              <a:gd name="connsiteY130" fmla="*/ 1816900 h 2237474"/>
              <a:gd name="connsiteX131" fmla="*/ 4882386 w 12192000"/>
              <a:gd name="connsiteY131" fmla="*/ 1809844 h 2237474"/>
              <a:gd name="connsiteX132" fmla="*/ 4811440 w 12192000"/>
              <a:gd name="connsiteY132" fmla="*/ 1804655 h 2237474"/>
              <a:gd name="connsiteX133" fmla="*/ 4691075 w 12192000"/>
              <a:gd name="connsiteY133" fmla="*/ 1801389 h 2237474"/>
              <a:gd name="connsiteX134" fmla="*/ 4647449 w 12192000"/>
              <a:gd name="connsiteY134" fmla="*/ 1793181 h 2237474"/>
              <a:gd name="connsiteX135" fmla="*/ 4645504 w 12192000"/>
              <a:gd name="connsiteY135" fmla="*/ 1787606 h 2237474"/>
              <a:gd name="connsiteX136" fmla="*/ 4632229 w 12192000"/>
              <a:gd name="connsiteY136" fmla="*/ 1785815 h 2237474"/>
              <a:gd name="connsiteX137" fmla="*/ 4629273 w 12192000"/>
              <a:gd name="connsiteY137" fmla="*/ 1784355 h 2237474"/>
              <a:gd name="connsiteX138" fmla="*/ 4611738 w 12192000"/>
              <a:gd name="connsiteY138" fmla="*/ 1776964 h 2237474"/>
              <a:gd name="connsiteX139" fmla="*/ 4560070 w 12192000"/>
              <a:gd name="connsiteY139" fmla="*/ 1785640 h 2237474"/>
              <a:gd name="connsiteX140" fmla="*/ 4536503 w 12192000"/>
              <a:gd name="connsiteY140" fmla="*/ 1785334 h 2237474"/>
              <a:gd name="connsiteX141" fmla="*/ 4513724 w 12192000"/>
              <a:gd name="connsiteY141" fmla="*/ 1791996 h 2237474"/>
              <a:gd name="connsiteX142" fmla="*/ 4459810 w 12192000"/>
              <a:gd name="connsiteY142" fmla="*/ 1797886 h 2237474"/>
              <a:gd name="connsiteX143" fmla="*/ 4379064 w 12192000"/>
              <a:gd name="connsiteY143" fmla="*/ 1817177 h 2237474"/>
              <a:gd name="connsiteX144" fmla="*/ 4319209 w 12192000"/>
              <a:gd name="connsiteY144" fmla="*/ 1834833 h 2237474"/>
              <a:gd name="connsiteX145" fmla="*/ 4306907 w 12192000"/>
              <a:gd name="connsiteY145" fmla="*/ 1841641 h 2237474"/>
              <a:gd name="connsiteX146" fmla="*/ 4290981 w 12192000"/>
              <a:gd name="connsiteY146" fmla="*/ 1839677 h 2237474"/>
              <a:gd name="connsiteX147" fmla="*/ 4285792 w 12192000"/>
              <a:gd name="connsiteY147" fmla="*/ 1836231 h 2237474"/>
              <a:gd name="connsiteX148" fmla="*/ 4238372 w 12192000"/>
              <a:gd name="connsiteY148" fmla="*/ 1851480 h 2237474"/>
              <a:gd name="connsiteX149" fmla="*/ 4232517 w 12192000"/>
              <a:gd name="connsiteY149" fmla="*/ 1852567 h 2237474"/>
              <a:gd name="connsiteX150" fmla="*/ 4191732 w 12192000"/>
              <a:gd name="connsiteY150" fmla="*/ 1857328 h 2237474"/>
              <a:gd name="connsiteX151" fmla="*/ 4065532 w 12192000"/>
              <a:gd name="connsiteY151" fmla="*/ 1855477 h 2237474"/>
              <a:gd name="connsiteX152" fmla="*/ 4028460 w 12192000"/>
              <a:gd name="connsiteY152" fmla="*/ 1855137 h 2237474"/>
              <a:gd name="connsiteX153" fmla="*/ 4002267 w 12192000"/>
              <a:gd name="connsiteY153" fmla="*/ 1852352 h 2237474"/>
              <a:gd name="connsiteX154" fmla="*/ 3931396 w 12192000"/>
              <a:gd name="connsiteY154" fmla="*/ 1858915 h 2237474"/>
              <a:gd name="connsiteX155" fmla="*/ 3812162 w 12192000"/>
              <a:gd name="connsiteY155" fmla="*/ 1875501 h 2237474"/>
              <a:gd name="connsiteX156" fmla="*/ 3767672 w 12192000"/>
              <a:gd name="connsiteY156" fmla="*/ 1874600 h 2237474"/>
              <a:gd name="connsiteX157" fmla="*/ 3764741 w 12192000"/>
              <a:gd name="connsiteY157" fmla="*/ 1869433 h 2237474"/>
              <a:gd name="connsiteX158" fmla="*/ 3751332 w 12192000"/>
              <a:gd name="connsiteY158" fmla="*/ 1869854 h 2237474"/>
              <a:gd name="connsiteX159" fmla="*/ 3748155 w 12192000"/>
              <a:gd name="connsiteY159" fmla="*/ 1868903 h 2237474"/>
              <a:gd name="connsiteX160" fmla="*/ 3729530 w 12192000"/>
              <a:gd name="connsiteY160" fmla="*/ 1864513 h 2237474"/>
              <a:gd name="connsiteX161" fmla="*/ 3680177 w 12192000"/>
              <a:gd name="connsiteY161" fmla="*/ 1881552 h 2237474"/>
              <a:gd name="connsiteX162" fmla="*/ 3567259 w 12192000"/>
              <a:gd name="connsiteY162" fmla="*/ 1893482 h 2237474"/>
              <a:gd name="connsiteX163" fmla="*/ 3405770 w 12192000"/>
              <a:gd name="connsiteY163" fmla="*/ 1904591 h 2237474"/>
              <a:gd name="connsiteX164" fmla="*/ 3280097 w 12192000"/>
              <a:gd name="connsiteY164" fmla="*/ 1919610 h 2237474"/>
              <a:gd name="connsiteX165" fmla="*/ 3123424 w 12192000"/>
              <a:gd name="connsiteY165" fmla="*/ 1952930 h 2237474"/>
              <a:gd name="connsiteX166" fmla="*/ 3009910 w 12192000"/>
              <a:gd name="connsiteY166" fmla="*/ 1957866 h 2237474"/>
              <a:gd name="connsiteX167" fmla="*/ 2995934 w 12192000"/>
              <a:gd name="connsiteY167" fmla="*/ 1967085 h 2237474"/>
              <a:gd name="connsiteX168" fmla="*/ 2980071 w 12192000"/>
              <a:gd name="connsiteY168" fmla="*/ 1972988 h 2237474"/>
              <a:gd name="connsiteX169" fmla="*/ 2978094 w 12192000"/>
              <a:gd name="connsiteY169" fmla="*/ 1972369 h 2237474"/>
              <a:gd name="connsiteX170" fmla="*/ 2942858 w 12192000"/>
              <a:gd name="connsiteY170" fmla="*/ 1981367 h 2237474"/>
              <a:gd name="connsiteX171" fmla="*/ 2875436 w 12192000"/>
              <a:gd name="connsiteY171" fmla="*/ 1996977 h 2237474"/>
              <a:gd name="connsiteX172" fmla="*/ 2874892 w 12192000"/>
              <a:gd name="connsiteY172" fmla="*/ 1996085 h 2237474"/>
              <a:gd name="connsiteX173" fmla="*/ 2864145 w 12192000"/>
              <a:gd name="connsiteY173" fmla="*/ 1994061 h 2237474"/>
              <a:gd name="connsiteX174" fmla="*/ 2843662 w 12192000"/>
              <a:gd name="connsiteY174" fmla="*/ 1992498 h 2237474"/>
              <a:gd name="connsiteX175" fmla="*/ 2796128 w 12192000"/>
              <a:gd name="connsiteY175" fmla="*/ 1976403 h 2237474"/>
              <a:gd name="connsiteX176" fmla="*/ 2756784 w 12192000"/>
              <a:gd name="connsiteY176" fmla="*/ 1985116 h 2237474"/>
              <a:gd name="connsiteX177" fmla="*/ 2748833 w 12192000"/>
              <a:gd name="connsiteY177" fmla="*/ 1986323 h 2237474"/>
              <a:gd name="connsiteX178" fmla="*/ 2748661 w 12192000"/>
              <a:gd name="connsiteY178" fmla="*/ 1986122 h 2237474"/>
              <a:gd name="connsiteX179" fmla="*/ 2740251 w 12192000"/>
              <a:gd name="connsiteY179" fmla="*/ 1986946 h 2237474"/>
              <a:gd name="connsiteX180" fmla="*/ 2718916 w 12192000"/>
              <a:gd name="connsiteY180" fmla="*/ 1990867 h 2237474"/>
              <a:gd name="connsiteX181" fmla="*/ 2713522 w 12192000"/>
              <a:gd name="connsiteY181" fmla="*/ 1990173 h 2237474"/>
              <a:gd name="connsiteX182" fmla="*/ 2680597 w 12192000"/>
              <a:gd name="connsiteY182" fmla="*/ 1984996 h 2237474"/>
              <a:gd name="connsiteX183" fmla="*/ 2578178 w 12192000"/>
              <a:gd name="connsiteY183" fmla="*/ 1990531 h 2237474"/>
              <a:gd name="connsiteX184" fmla="*/ 2476147 w 12192000"/>
              <a:gd name="connsiteY184" fmla="*/ 1998305 h 2237474"/>
              <a:gd name="connsiteX185" fmla="*/ 2373568 w 12192000"/>
              <a:gd name="connsiteY185" fmla="*/ 2003219 h 2237474"/>
              <a:gd name="connsiteX186" fmla="*/ 2321399 w 12192000"/>
              <a:gd name="connsiteY186" fmla="*/ 1989467 h 2237474"/>
              <a:gd name="connsiteX187" fmla="*/ 2315525 w 12192000"/>
              <a:gd name="connsiteY187" fmla="*/ 1989708 h 2237474"/>
              <a:gd name="connsiteX188" fmla="*/ 2300792 w 12192000"/>
              <a:gd name="connsiteY188" fmla="*/ 1994290 h 2237474"/>
              <a:gd name="connsiteX189" fmla="*/ 2295469 w 12192000"/>
              <a:gd name="connsiteY189" fmla="*/ 1996659 h 2237474"/>
              <a:gd name="connsiteX190" fmla="*/ 2287219 w 12192000"/>
              <a:gd name="connsiteY190" fmla="*/ 1998750 h 2237474"/>
              <a:gd name="connsiteX191" fmla="*/ 2286948 w 12192000"/>
              <a:gd name="connsiteY191" fmla="*/ 1998596 h 2237474"/>
              <a:gd name="connsiteX192" fmla="*/ 2243069 w 12192000"/>
              <a:gd name="connsiteY192" fmla="*/ 2015111 h 2237474"/>
              <a:gd name="connsiteX193" fmla="*/ 2186609 w 12192000"/>
              <a:gd name="connsiteY193" fmla="*/ 2008263 h 2237474"/>
              <a:gd name="connsiteX194" fmla="*/ 2164831 w 12192000"/>
              <a:gd name="connsiteY194" fmla="*/ 2010143 h 2237474"/>
              <a:gd name="connsiteX195" fmla="*/ 2152836 w 12192000"/>
              <a:gd name="connsiteY195" fmla="*/ 2010048 h 2237474"/>
              <a:gd name="connsiteX196" fmla="*/ 2117102 w 12192000"/>
              <a:gd name="connsiteY196" fmla="*/ 2023004 h 2237474"/>
              <a:gd name="connsiteX197" fmla="*/ 2111935 w 12192000"/>
              <a:gd name="connsiteY197" fmla="*/ 2023163 h 2237474"/>
              <a:gd name="connsiteX198" fmla="*/ 2089991 w 12192000"/>
              <a:gd name="connsiteY198" fmla="*/ 2034193 h 2237474"/>
              <a:gd name="connsiteX199" fmla="*/ 2058061 w 12192000"/>
              <a:gd name="connsiteY199" fmla="*/ 2047942 h 2237474"/>
              <a:gd name="connsiteX200" fmla="*/ 2055737 w 12192000"/>
              <a:gd name="connsiteY200" fmla="*/ 2047704 h 2237474"/>
              <a:gd name="connsiteX201" fmla="*/ 2042244 w 12192000"/>
              <a:gd name="connsiteY201" fmla="*/ 2055560 h 2237474"/>
              <a:gd name="connsiteX202" fmla="*/ 1976224 w 12192000"/>
              <a:gd name="connsiteY202" fmla="*/ 2074257 h 2237474"/>
              <a:gd name="connsiteX203" fmla="*/ 1877728 w 12192000"/>
              <a:gd name="connsiteY203" fmla="*/ 2101004 h 2237474"/>
              <a:gd name="connsiteX204" fmla="*/ 1759056 w 12192000"/>
              <a:gd name="connsiteY204" fmla="*/ 2125608 h 2237474"/>
              <a:gd name="connsiteX205" fmla="*/ 1637948 w 12192000"/>
              <a:gd name="connsiteY205" fmla="*/ 2172597 h 2237474"/>
              <a:gd name="connsiteX206" fmla="*/ 1434549 w 12192000"/>
              <a:gd name="connsiteY206" fmla="*/ 2234522 h 2237474"/>
              <a:gd name="connsiteX207" fmla="*/ 1398481 w 12192000"/>
              <a:gd name="connsiteY207" fmla="*/ 2237074 h 2237474"/>
              <a:gd name="connsiteX208" fmla="*/ 1398407 w 12192000"/>
              <a:gd name="connsiteY208" fmla="*/ 2237095 h 2237474"/>
              <a:gd name="connsiteX209" fmla="*/ 1370962 w 12192000"/>
              <a:gd name="connsiteY209" fmla="*/ 2237474 h 2237474"/>
              <a:gd name="connsiteX210" fmla="*/ 1356367 w 12192000"/>
              <a:gd name="connsiteY210" fmla="*/ 2235089 h 2237474"/>
              <a:gd name="connsiteX211" fmla="*/ 1324828 w 12192000"/>
              <a:gd name="connsiteY211" fmla="*/ 2231968 h 2237474"/>
              <a:gd name="connsiteX212" fmla="*/ 1297744 w 12192000"/>
              <a:gd name="connsiteY212" fmla="*/ 2235849 h 2237474"/>
              <a:gd name="connsiteX213" fmla="*/ 1286236 w 12192000"/>
              <a:gd name="connsiteY213" fmla="*/ 2233135 h 2237474"/>
              <a:gd name="connsiteX214" fmla="*/ 1283504 w 12192000"/>
              <a:gd name="connsiteY214" fmla="*/ 2233797 h 2237474"/>
              <a:gd name="connsiteX215" fmla="*/ 1279765 w 12192000"/>
              <a:gd name="connsiteY215" fmla="*/ 2229639 h 2237474"/>
              <a:gd name="connsiteX216" fmla="*/ 1195347 w 12192000"/>
              <a:gd name="connsiteY216" fmla="*/ 2212354 h 2237474"/>
              <a:gd name="connsiteX217" fmla="*/ 970251 w 12192000"/>
              <a:gd name="connsiteY217" fmla="*/ 2221029 h 2237474"/>
              <a:gd name="connsiteX218" fmla="*/ 812914 w 12192000"/>
              <a:gd name="connsiteY218" fmla="*/ 2202752 h 2237474"/>
              <a:gd name="connsiteX219" fmla="*/ 800195 w 12192000"/>
              <a:gd name="connsiteY219" fmla="*/ 2209407 h 2237474"/>
              <a:gd name="connsiteX220" fmla="*/ 784978 w 12192000"/>
              <a:gd name="connsiteY220" fmla="*/ 2212360 h 2237474"/>
              <a:gd name="connsiteX221" fmla="*/ 681987 w 12192000"/>
              <a:gd name="connsiteY221" fmla="*/ 2216757 h 2237474"/>
              <a:gd name="connsiteX222" fmla="*/ 669923 w 12192000"/>
              <a:gd name="connsiteY222" fmla="*/ 2211682 h 2237474"/>
              <a:gd name="connsiteX223" fmla="*/ 648680 w 12192000"/>
              <a:gd name="connsiteY223" fmla="*/ 2206229 h 2237474"/>
              <a:gd name="connsiteX224" fmla="*/ 597225 w 12192000"/>
              <a:gd name="connsiteY224" fmla="*/ 2180999 h 2237474"/>
              <a:gd name="connsiteX225" fmla="*/ 558449 w 12192000"/>
              <a:gd name="connsiteY225" fmla="*/ 2182346 h 2237474"/>
              <a:gd name="connsiteX226" fmla="*/ 550517 w 12192000"/>
              <a:gd name="connsiteY226" fmla="*/ 2182060 h 2237474"/>
              <a:gd name="connsiteX227" fmla="*/ 550309 w 12192000"/>
              <a:gd name="connsiteY227" fmla="*/ 2181825 h 2237474"/>
              <a:gd name="connsiteX228" fmla="*/ 541836 w 12192000"/>
              <a:gd name="connsiteY228" fmla="*/ 2181063 h 2237474"/>
              <a:gd name="connsiteX229" fmla="*/ 536057 w 12192000"/>
              <a:gd name="connsiteY229" fmla="*/ 2181537 h 2237474"/>
              <a:gd name="connsiteX230" fmla="*/ 520671 w 12192000"/>
              <a:gd name="connsiteY230" fmla="*/ 2180980 h 2237474"/>
              <a:gd name="connsiteX231" fmla="*/ 515024 w 12192000"/>
              <a:gd name="connsiteY231" fmla="*/ 2179258 h 2237474"/>
              <a:gd name="connsiteX232" fmla="*/ 512278 w 12192000"/>
              <a:gd name="connsiteY232" fmla="*/ 2176369 h 2237474"/>
              <a:gd name="connsiteX233" fmla="*/ 480419 w 12192000"/>
              <a:gd name="connsiteY233" fmla="*/ 2167807 h 2237474"/>
              <a:gd name="connsiteX234" fmla="*/ 413835 w 12192000"/>
              <a:gd name="connsiteY234" fmla="*/ 2156783 h 2237474"/>
              <a:gd name="connsiteX235" fmla="*/ 376513 w 12192000"/>
              <a:gd name="connsiteY235" fmla="*/ 2154014 h 2237474"/>
              <a:gd name="connsiteX236" fmla="*/ 273386 w 12192000"/>
              <a:gd name="connsiteY236" fmla="*/ 2142551 h 2237474"/>
              <a:gd name="connsiteX237" fmla="*/ 169207 w 12192000"/>
              <a:gd name="connsiteY237" fmla="*/ 2128100 h 2237474"/>
              <a:gd name="connsiteX238" fmla="*/ 93149 w 12192000"/>
              <a:gd name="connsiteY238" fmla="*/ 2105324 h 2237474"/>
              <a:gd name="connsiteX239" fmla="*/ 88109 w 12192000"/>
              <a:gd name="connsiteY239" fmla="*/ 2106704 h 2237474"/>
              <a:gd name="connsiteX240" fmla="*/ 80022 w 12192000"/>
              <a:gd name="connsiteY240" fmla="*/ 2107254 h 2237474"/>
              <a:gd name="connsiteX241" fmla="*/ 79717 w 12192000"/>
              <a:gd name="connsiteY241" fmla="*/ 2107046 h 2237474"/>
              <a:gd name="connsiteX242" fmla="*/ 72352 w 12192000"/>
              <a:gd name="connsiteY242" fmla="*/ 2107991 h 2237474"/>
              <a:gd name="connsiteX243" fmla="*/ 37645 w 12192000"/>
              <a:gd name="connsiteY243" fmla="*/ 2115401 h 2237474"/>
              <a:gd name="connsiteX244" fmla="*/ 4572 w 12192000"/>
              <a:gd name="connsiteY244" fmla="*/ 2111091 h 2237474"/>
              <a:gd name="connsiteX245" fmla="*/ 0 w 12192000"/>
              <a:gd name="connsiteY245" fmla="*/ 2110468 h 2237474"/>
              <a:gd name="connsiteX246" fmla="*/ 0 w 12192000"/>
              <a:gd name="connsiteY2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29273 w 12192000"/>
              <a:gd name="connsiteY136" fmla="*/ 1784355 h 2237474"/>
              <a:gd name="connsiteX137" fmla="*/ 4611738 w 12192000"/>
              <a:gd name="connsiteY137" fmla="*/ 1776964 h 2237474"/>
              <a:gd name="connsiteX138" fmla="*/ 4560070 w 12192000"/>
              <a:gd name="connsiteY138" fmla="*/ 1785640 h 2237474"/>
              <a:gd name="connsiteX139" fmla="*/ 4536503 w 12192000"/>
              <a:gd name="connsiteY139" fmla="*/ 1785334 h 2237474"/>
              <a:gd name="connsiteX140" fmla="*/ 4513724 w 12192000"/>
              <a:gd name="connsiteY140" fmla="*/ 1791996 h 2237474"/>
              <a:gd name="connsiteX141" fmla="*/ 4459810 w 12192000"/>
              <a:gd name="connsiteY141" fmla="*/ 1797886 h 2237474"/>
              <a:gd name="connsiteX142" fmla="*/ 4379064 w 12192000"/>
              <a:gd name="connsiteY142" fmla="*/ 1817177 h 2237474"/>
              <a:gd name="connsiteX143" fmla="*/ 4319209 w 12192000"/>
              <a:gd name="connsiteY143" fmla="*/ 1834833 h 2237474"/>
              <a:gd name="connsiteX144" fmla="*/ 4306907 w 12192000"/>
              <a:gd name="connsiteY144" fmla="*/ 1841641 h 2237474"/>
              <a:gd name="connsiteX145" fmla="*/ 4290981 w 12192000"/>
              <a:gd name="connsiteY145" fmla="*/ 1839677 h 2237474"/>
              <a:gd name="connsiteX146" fmla="*/ 4285792 w 12192000"/>
              <a:gd name="connsiteY146" fmla="*/ 1836231 h 2237474"/>
              <a:gd name="connsiteX147" fmla="*/ 4238372 w 12192000"/>
              <a:gd name="connsiteY147" fmla="*/ 1851480 h 2237474"/>
              <a:gd name="connsiteX148" fmla="*/ 4232517 w 12192000"/>
              <a:gd name="connsiteY148" fmla="*/ 1852567 h 2237474"/>
              <a:gd name="connsiteX149" fmla="*/ 4191732 w 12192000"/>
              <a:gd name="connsiteY149" fmla="*/ 1857328 h 2237474"/>
              <a:gd name="connsiteX150" fmla="*/ 4065532 w 12192000"/>
              <a:gd name="connsiteY150" fmla="*/ 1855477 h 2237474"/>
              <a:gd name="connsiteX151" fmla="*/ 4028460 w 12192000"/>
              <a:gd name="connsiteY151" fmla="*/ 1855137 h 2237474"/>
              <a:gd name="connsiteX152" fmla="*/ 4002267 w 12192000"/>
              <a:gd name="connsiteY152" fmla="*/ 1852352 h 2237474"/>
              <a:gd name="connsiteX153" fmla="*/ 3931396 w 12192000"/>
              <a:gd name="connsiteY153" fmla="*/ 1858915 h 2237474"/>
              <a:gd name="connsiteX154" fmla="*/ 3812162 w 12192000"/>
              <a:gd name="connsiteY154" fmla="*/ 1875501 h 2237474"/>
              <a:gd name="connsiteX155" fmla="*/ 3767672 w 12192000"/>
              <a:gd name="connsiteY155" fmla="*/ 1874600 h 2237474"/>
              <a:gd name="connsiteX156" fmla="*/ 3764741 w 12192000"/>
              <a:gd name="connsiteY156" fmla="*/ 1869433 h 2237474"/>
              <a:gd name="connsiteX157" fmla="*/ 3751332 w 12192000"/>
              <a:gd name="connsiteY157" fmla="*/ 1869854 h 2237474"/>
              <a:gd name="connsiteX158" fmla="*/ 3748155 w 12192000"/>
              <a:gd name="connsiteY158" fmla="*/ 1868903 h 2237474"/>
              <a:gd name="connsiteX159" fmla="*/ 3729530 w 12192000"/>
              <a:gd name="connsiteY159" fmla="*/ 1864513 h 2237474"/>
              <a:gd name="connsiteX160" fmla="*/ 3680177 w 12192000"/>
              <a:gd name="connsiteY160" fmla="*/ 1881552 h 2237474"/>
              <a:gd name="connsiteX161" fmla="*/ 3567259 w 12192000"/>
              <a:gd name="connsiteY161" fmla="*/ 1893482 h 2237474"/>
              <a:gd name="connsiteX162" fmla="*/ 3405770 w 12192000"/>
              <a:gd name="connsiteY162" fmla="*/ 1904591 h 2237474"/>
              <a:gd name="connsiteX163" fmla="*/ 3280097 w 12192000"/>
              <a:gd name="connsiteY163" fmla="*/ 1919610 h 2237474"/>
              <a:gd name="connsiteX164" fmla="*/ 3123424 w 12192000"/>
              <a:gd name="connsiteY164" fmla="*/ 1952930 h 2237474"/>
              <a:gd name="connsiteX165" fmla="*/ 3009910 w 12192000"/>
              <a:gd name="connsiteY165" fmla="*/ 1957866 h 2237474"/>
              <a:gd name="connsiteX166" fmla="*/ 2995934 w 12192000"/>
              <a:gd name="connsiteY166" fmla="*/ 1967085 h 2237474"/>
              <a:gd name="connsiteX167" fmla="*/ 2980071 w 12192000"/>
              <a:gd name="connsiteY167" fmla="*/ 1972988 h 2237474"/>
              <a:gd name="connsiteX168" fmla="*/ 2978094 w 12192000"/>
              <a:gd name="connsiteY168" fmla="*/ 1972369 h 2237474"/>
              <a:gd name="connsiteX169" fmla="*/ 2942858 w 12192000"/>
              <a:gd name="connsiteY169" fmla="*/ 1981367 h 2237474"/>
              <a:gd name="connsiteX170" fmla="*/ 2875436 w 12192000"/>
              <a:gd name="connsiteY170" fmla="*/ 1996977 h 2237474"/>
              <a:gd name="connsiteX171" fmla="*/ 2874892 w 12192000"/>
              <a:gd name="connsiteY171" fmla="*/ 1996085 h 2237474"/>
              <a:gd name="connsiteX172" fmla="*/ 2864145 w 12192000"/>
              <a:gd name="connsiteY172" fmla="*/ 1994061 h 2237474"/>
              <a:gd name="connsiteX173" fmla="*/ 2843662 w 12192000"/>
              <a:gd name="connsiteY173" fmla="*/ 1992498 h 2237474"/>
              <a:gd name="connsiteX174" fmla="*/ 2796128 w 12192000"/>
              <a:gd name="connsiteY174" fmla="*/ 1976403 h 2237474"/>
              <a:gd name="connsiteX175" fmla="*/ 2756784 w 12192000"/>
              <a:gd name="connsiteY175" fmla="*/ 1985116 h 2237474"/>
              <a:gd name="connsiteX176" fmla="*/ 2748833 w 12192000"/>
              <a:gd name="connsiteY176" fmla="*/ 1986323 h 2237474"/>
              <a:gd name="connsiteX177" fmla="*/ 2748661 w 12192000"/>
              <a:gd name="connsiteY177" fmla="*/ 1986122 h 2237474"/>
              <a:gd name="connsiteX178" fmla="*/ 2740251 w 12192000"/>
              <a:gd name="connsiteY178" fmla="*/ 1986946 h 2237474"/>
              <a:gd name="connsiteX179" fmla="*/ 2718916 w 12192000"/>
              <a:gd name="connsiteY179" fmla="*/ 1990867 h 2237474"/>
              <a:gd name="connsiteX180" fmla="*/ 2713522 w 12192000"/>
              <a:gd name="connsiteY180" fmla="*/ 1990173 h 2237474"/>
              <a:gd name="connsiteX181" fmla="*/ 2680597 w 12192000"/>
              <a:gd name="connsiteY181" fmla="*/ 1984996 h 2237474"/>
              <a:gd name="connsiteX182" fmla="*/ 2578178 w 12192000"/>
              <a:gd name="connsiteY182" fmla="*/ 1990531 h 2237474"/>
              <a:gd name="connsiteX183" fmla="*/ 2476147 w 12192000"/>
              <a:gd name="connsiteY183" fmla="*/ 1998305 h 2237474"/>
              <a:gd name="connsiteX184" fmla="*/ 2373568 w 12192000"/>
              <a:gd name="connsiteY184" fmla="*/ 2003219 h 2237474"/>
              <a:gd name="connsiteX185" fmla="*/ 2321399 w 12192000"/>
              <a:gd name="connsiteY185" fmla="*/ 1989467 h 2237474"/>
              <a:gd name="connsiteX186" fmla="*/ 2315525 w 12192000"/>
              <a:gd name="connsiteY186" fmla="*/ 1989708 h 2237474"/>
              <a:gd name="connsiteX187" fmla="*/ 2300792 w 12192000"/>
              <a:gd name="connsiteY187" fmla="*/ 1994290 h 2237474"/>
              <a:gd name="connsiteX188" fmla="*/ 2295469 w 12192000"/>
              <a:gd name="connsiteY188" fmla="*/ 1996659 h 2237474"/>
              <a:gd name="connsiteX189" fmla="*/ 2287219 w 12192000"/>
              <a:gd name="connsiteY189" fmla="*/ 1998750 h 2237474"/>
              <a:gd name="connsiteX190" fmla="*/ 2286948 w 12192000"/>
              <a:gd name="connsiteY190" fmla="*/ 1998596 h 2237474"/>
              <a:gd name="connsiteX191" fmla="*/ 2243069 w 12192000"/>
              <a:gd name="connsiteY191" fmla="*/ 2015111 h 2237474"/>
              <a:gd name="connsiteX192" fmla="*/ 2186609 w 12192000"/>
              <a:gd name="connsiteY192" fmla="*/ 2008263 h 2237474"/>
              <a:gd name="connsiteX193" fmla="*/ 2164831 w 12192000"/>
              <a:gd name="connsiteY193" fmla="*/ 2010143 h 2237474"/>
              <a:gd name="connsiteX194" fmla="*/ 2152836 w 12192000"/>
              <a:gd name="connsiteY194" fmla="*/ 2010048 h 2237474"/>
              <a:gd name="connsiteX195" fmla="*/ 2117102 w 12192000"/>
              <a:gd name="connsiteY195" fmla="*/ 2023004 h 2237474"/>
              <a:gd name="connsiteX196" fmla="*/ 2111935 w 12192000"/>
              <a:gd name="connsiteY196" fmla="*/ 2023163 h 2237474"/>
              <a:gd name="connsiteX197" fmla="*/ 2089991 w 12192000"/>
              <a:gd name="connsiteY197" fmla="*/ 2034193 h 2237474"/>
              <a:gd name="connsiteX198" fmla="*/ 2058061 w 12192000"/>
              <a:gd name="connsiteY198" fmla="*/ 2047942 h 2237474"/>
              <a:gd name="connsiteX199" fmla="*/ 2055737 w 12192000"/>
              <a:gd name="connsiteY199" fmla="*/ 2047704 h 2237474"/>
              <a:gd name="connsiteX200" fmla="*/ 2042244 w 12192000"/>
              <a:gd name="connsiteY200" fmla="*/ 2055560 h 2237474"/>
              <a:gd name="connsiteX201" fmla="*/ 1976224 w 12192000"/>
              <a:gd name="connsiteY201" fmla="*/ 2074257 h 2237474"/>
              <a:gd name="connsiteX202" fmla="*/ 1877728 w 12192000"/>
              <a:gd name="connsiteY202" fmla="*/ 2101004 h 2237474"/>
              <a:gd name="connsiteX203" fmla="*/ 1759056 w 12192000"/>
              <a:gd name="connsiteY203" fmla="*/ 2125608 h 2237474"/>
              <a:gd name="connsiteX204" fmla="*/ 1637948 w 12192000"/>
              <a:gd name="connsiteY204" fmla="*/ 2172597 h 2237474"/>
              <a:gd name="connsiteX205" fmla="*/ 1434549 w 12192000"/>
              <a:gd name="connsiteY205" fmla="*/ 2234522 h 2237474"/>
              <a:gd name="connsiteX206" fmla="*/ 1398481 w 12192000"/>
              <a:gd name="connsiteY206" fmla="*/ 2237074 h 2237474"/>
              <a:gd name="connsiteX207" fmla="*/ 1398407 w 12192000"/>
              <a:gd name="connsiteY207" fmla="*/ 2237095 h 2237474"/>
              <a:gd name="connsiteX208" fmla="*/ 1370962 w 12192000"/>
              <a:gd name="connsiteY208" fmla="*/ 2237474 h 2237474"/>
              <a:gd name="connsiteX209" fmla="*/ 1356367 w 12192000"/>
              <a:gd name="connsiteY209" fmla="*/ 2235089 h 2237474"/>
              <a:gd name="connsiteX210" fmla="*/ 1324828 w 12192000"/>
              <a:gd name="connsiteY210" fmla="*/ 2231968 h 2237474"/>
              <a:gd name="connsiteX211" fmla="*/ 1297744 w 12192000"/>
              <a:gd name="connsiteY211" fmla="*/ 2235849 h 2237474"/>
              <a:gd name="connsiteX212" fmla="*/ 1286236 w 12192000"/>
              <a:gd name="connsiteY212" fmla="*/ 2233135 h 2237474"/>
              <a:gd name="connsiteX213" fmla="*/ 1283504 w 12192000"/>
              <a:gd name="connsiteY213" fmla="*/ 2233797 h 2237474"/>
              <a:gd name="connsiteX214" fmla="*/ 1279765 w 12192000"/>
              <a:gd name="connsiteY214" fmla="*/ 2229639 h 2237474"/>
              <a:gd name="connsiteX215" fmla="*/ 1195347 w 12192000"/>
              <a:gd name="connsiteY215" fmla="*/ 2212354 h 2237474"/>
              <a:gd name="connsiteX216" fmla="*/ 970251 w 12192000"/>
              <a:gd name="connsiteY216" fmla="*/ 2221029 h 2237474"/>
              <a:gd name="connsiteX217" fmla="*/ 812914 w 12192000"/>
              <a:gd name="connsiteY217" fmla="*/ 2202752 h 2237474"/>
              <a:gd name="connsiteX218" fmla="*/ 800195 w 12192000"/>
              <a:gd name="connsiteY218" fmla="*/ 2209407 h 2237474"/>
              <a:gd name="connsiteX219" fmla="*/ 784978 w 12192000"/>
              <a:gd name="connsiteY219" fmla="*/ 2212360 h 2237474"/>
              <a:gd name="connsiteX220" fmla="*/ 681987 w 12192000"/>
              <a:gd name="connsiteY220" fmla="*/ 2216757 h 2237474"/>
              <a:gd name="connsiteX221" fmla="*/ 669923 w 12192000"/>
              <a:gd name="connsiteY221" fmla="*/ 2211682 h 2237474"/>
              <a:gd name="connsiteX222" fmla="*/ 648680 w 12192000"/>
              <a:gd name="connsiteY222" fmla="*/ 2206229 h 2237474"/>
              <a:gd name="connsiteX223" fmla="*/ 597225 w 12192000"/>
              <a:gd name="connsiteY223" fmla="*/ 2180999 h 2237474"/>
              <a:gd name="connsiteX224" fmla="*/ 558449 w 12192000"/>
              <a:gd name="connsiteY224" fmla="*/ 2182346 h 2237474"/>
              <a:gd name="connsiteX225" fmla="*/ 550517 w 12192000"/>
              <a:gd name="connsiteY225" fmla="*/ 2182060 h 2237474"/>
              <a:gd name="connsiteX226" fmla="*/ 550309 w 12192000"/>
              <a:gd name="connsiteY226" fmla="*/ 2181825 h 2237474"/>
              <a:gd name="connsiteX227" fmla="*/ 541836 w 12192000"/>
              <a:gd name="connsiteY227" fmla="*/ 2181063 h 2237474"/>
              <a:gd name="connsiteX228" fmla="*/ 536057 w 12192000"/>
              <a:gd name="connsiteY228" fmla="*/ 2181537 h 2237474"/>
              <a:gd name="connsiteX229" fmla="*/ 520671 w 12192000"/>
              <a:gd name="connsiteY229" fmla="*/ 2180980 h 2237474"/>
              <a:gd name="connsiteX230" fmla="*/ 515024 w 12192000"/>
              <a:gd name="connsiteY230" fmla="*/ 2179258 h 2237474"/>
              <a:gd name="connsiteX231" fmla="*/ 512278 w 12192000"/>
              <a:gd name="connsiteY231" fmla="*/ 2176369 h 2237474"/>
              <a:gd name="connsiteX232" fmla="*/ 480419 w 12192000"/>
              <a:gd name="connsiteY232" fmla="*/ 2167807 h 2237474"/>
              <a:gd name="connsiteX233" fmla="*/ 413835 w 12192000"/>
              <a:gd name="connsiteY233" fmla="*/ 2156783 h 2237474"/>
              <a:gd name="connsiteX234" fmla="*/ 376513 w 12192000"/>
              <a:gd name="connsiteY234" fmla="*/ 2154014 h 2237474"/>
              <a:gd name="connsiteX235" fmla="*/ 273386 w 12192000"/>
              <a:gd name="connsiteY235" fmla="*/ 2142551 h 2237474"/>
              <a:gd name="connsiteX236" fmla="*/ 169207 w 12192000"/>
              <a:gd name="connsiteY236" fmla="*/ 2128100 h 2237474"/>
              <a:gd name="connsiteX237" fmla="*/ 93149 w 12192000"/>
              <a:gd name="connsiteY237" fmla="*/ 2105324 h 2237474"/>
              <a:gd name="connsiteX238" fmla="*/ 88109 w 12192000"/>
              <a:gd name="connsiteY238" fmla="*/ 2106704 h 2237474"/>
              <a:gd name="connsiteX239" fmla="*/ 80022 w 12192000"/>
              <a:gd name="connsiteY239" fmla="*/ 2107254 h 2237474"/>
              <a:gd name="connsiteX240" fmla="*/ 79717 w 12192000"/>
              <a:gd name="connsiteY240" fmla="*/ 2107046 h 2237474"/>
              <a:gd name="connsiteX241" fmla="*/ 72352 w 12192000"/>
              <a:gd name="connsiteY241" fmla="*/ 2107991 h 2237474"/>
              <a:gd name="connsiteX242" fmla="*/ 37645 w 12192000"/>
              <a:gd name="connsiteY242" fmla="*/ 2115401 h 2237474"/>
              <a:gd name="connsiteX243" fmla="*/ 4572 w 12192000"/>
              <a:gd name="connsiteY243" fmla="*/ 2111091 h 2237474"/>
              <a:gd name="connsiteX244" fmla="*/ 0 w 12192000"/>
              <a:gd name="connsiteY244" fmla="*/ 2110468 h 2237474"/>
              <a:gd name="connsiteX245" fmla="*/ 0 w 12192000"/>
              <a:gd name="connsiteY2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11738 w 12192000"/>
              <a:gd name="connsiteY136" fmla="*/ 1776964 h 2237474"/>
              <a:gd name="connsiteX137" fmla="*/ 4560070 w 12192000"/>
              <a:gd name="connsiteY137" fmla="*/ 1785640 h 2237474"/>
              <a:gd name="connsiteX138" fmla="*/ 4536503 w 12192000"/>
              <a:gd name="connsiteY138" fmla="*/ 1785334 h 2237474"/>
              <a:gd name="connsiteX139" fmla="*/ 4513724 w 12192000"/>
              <a:gd name="connsiteY139" fmla="*/ 1791996 h 2237474"/>
              <a:gd name="connsiteX140" fmla="*/ 4459810 w 12192000"/>
              <a:gd name="connsiteY140" fmla="*/ 1797886 h 2237474"/>
              <a:gd name="connsiteX141" fmla="*/ 4379064 w 12192000"/>
              <a:gd name="connsiteY141" fmla="*/ 1817177 h 2237474"/>
              <a:gd name="connsiteX142" fmla="*/ 4319209 w 12192000"/>
              <a:gd name="connsiteY142" fmla="*/ 1834833 h 2237474"/>
              <a:gd name="connsiteX143" fmla="*/ 4306907 w 12192000"/>
              <a:gd name="connsiteY143" fmla="*/ 1841641 h 2237474"/>
              <a:gd name="connsiteX144" fmla="*/ 4290981 w 12192000"/>
              <a:gd name="connsiteY144" fmla="*/ 1839677 h 2237474"/>
              <a:gd name="connsiteX145" fmla="*/ 4285792 w 12192000"/>
              <a:gd name="connsiteY145" fmla="*/ 1836231 h 2237474"/>
              <a:gd name="connsiteX146" fmla="*/ 4238372 w 12192000"/>
              <a:gd name="connsiteY146" fmla="*/ 1851480 h 2237474"/>
              <a:gd name="connsiteX147" fmla="*/ 4232517 w 12192000"/>
              <a:gd name="connsiteY147" fmla="*/ 1852567 h 2237474"/>
              <a:gd name="connsiteX148" fmla="*/ 4191732 w 12192000"/>
              <a:gd name="connsiteY148" fmla="*/ 1857328 h 2237474"/>
              <a:gd name="connsiteX149" fmla="*/ 4065532 w 12192000"/>
              <a:gd name="connsiteY149" fmla="*/ 1855477 h 2237474"/>
              <a:gd name="connsiteX150" fmla="*/ 4028460 w 12192000"/>
              <a:gd name="connsiteY150" fmla="*/ 1855137 h 2237474"/>
              <a:gd name="connsiteX151" fmla="*/ 4002267 w 12192000"/>
              <a:gd name="connsiteY151" fmla="*/ 1852352 h 2237474"/>
              <a:gd name="connsiteX152" fmla="*/ 3931396 w 12192000"/>
              <a:gd name="connsiteY152" fmla="*/ 1858915 h 2237474"/>
              <a:gd name="connsiteX153" fmla="*/ 3812162 w 12192000"/>
              <a:gd name="connsiteY153" fmla="*/ 1875501 h 2237474"/>
              <a:gd name="connsiteX154" fmla="*/ 3767672 w 12192000"/>
              <a:gd name="connsiteY154" fmla="*/ 1874600 h 2237474"/>
              <a:gd name="connsiteX155" fmla="*/ 3764741 w 12192000"/>
              <a:gd name="connsiteY155" fmla="*/ 1869433 h 2237474"/>
              <a:gd name="connsiteX156" fmla="*/ 3751332 w 12192000"/>
              <a:gd name="connsiteY156" fmla="*/ 1869854 h 2237474"/>
              <a:gd name="connsiteX157" fmla="*/ 3748155 w 12192000"/>
              <a:gd name="connsiteY157" fmla="*/ 1868903 h 2237474"/>
              <a:gd name="connsiteX158" fmla="*/ 3729530 w 12192000"/>
              <a:gd name="connsiteY158" fmla="*/ 1864513 h 2237474"/>
              <a:gd name="connsiteX159" fmla="*/ 3680177 w 12192000"/>
              <a:gd name="connsiteY159" fmla="*/ 1881552 h 2237474"/>
              <a:gd name="connsiteX160" fmla="*/ 3567259 w 12192000"/>
              <a:gd name="connsiteY160" fmla="*/ 1893482 h 2237474"/>
              <a:gd name="connsiteX161" fmla="*/ 3405770 w 12192000"/>
              <a:gd name="connsiteY161" fmla="*/ 1904591 h 2237474"/>
              <a:gd name="connsiteX162" fmla="*/ 3280097 w 12192000"/>
              <a:gd name="connsiteY162" fmla="*/ 1919610 h 2237474"/>
              <a:gd name="connsiteX163" fmla="*/ 3123424 w 12192000"/>
              <a:gd name="connsiteY163" fmla="*/ 1952930 h 2237474"/>
              <a:gd name="connsiteX164" fmla="*/ 3009910 w 12192000"/>
              <a:gd name="connsiteY164" fmla="*/ 1957866 h 2237474"/>
              <a:gd name="connsiteX165" fmla="*/ 2995934 w 12192000"/>
              <a:gd name="connsiteY165" fmla="*/ 1967085 h 2237474"/>
              <a:gd name="connsiteX166" fmla="*/ 2980071 w 12192000"/>
              <a:gd name="connsiteY166" fmla="*/ 1972988 h 2237474"/>
              <a:gd name="connsiteX167" fmla="*/ 2978094 w 12192000"/>
              <a:gd name="connsiteY167" fmla="*/ 1972369 h 2237474"/>
              <a:gd name="connsiteX168" fmla="*/ 2942858 w 12192000"/>
              <a:gd name="connsiteY168" fmla="*/ 1981367 h 2237474"/>
              <a:gd name="connsiteX169" fmla="*/ 2875436 w 12192000"/>
              <a:gd name="connsiteY169" fmla="*/ 1996977 h 2237474"/>
              <a:gd name="connsiteX170" fmla="*/ 2874892 w 12192000"/>
              <a:gd name="connsiteY170" fmla="*/ 1996085 h 2237474"/>
              <a:gd name="connsiteX171" fmla="*/ 2864145 w 12192000"/>
              <a:gd name="connsiteY171" fmla="*/ 1994061 h 2237474"/>
              <a:gd name="connsiteX172" fmla="*/ 2843662 w 12192000"/>
              <a:gd name="connsiteY172" fmla="*/ 1992498 h 2237474"/>
              <a:gd name="connsiteX173" fmla="*/ 2796128 w 12192000"/>
              <a:gd name="connsiteY173" fmla="*/ 1976403 h 2237474"/>
              <a:gd name="connsiteX174" fmla="*/ 2756784 w 12192000"/>
              <a:gd name="connsiteY174" fmla="*/ 1985116 h 2237474"/>
              <a:gd name="connsiteX175" fmla="*/ 2748833 w 12192000"/>
              <a:gd name="connsiteY175" fmla="*/ 1986323 h 2237474"/>
              <a:gd name="connsiteX176" fmla="*/ 2748661 w 12192000"/>
              <a:gd name="connsiteY176" fmla="*/ 1986122 h 2237474"/>
              <a:gd name="connsiteX177" fmla="*/ 2740251 w 12192000"/>
              <a:gd name="connsiteY177" fmla="*/ 1986946 h 2237474"/>
              <a:gd name="connsiteX178" fmla="*/ 2718916 w 12192000"/>
              <a:gd name="connsiteY178" fmla="*/ 1990867 h 2237474"/>
              <a:gd name="connsiteX179" fmla="*/ 2713522 w 12192000"/>
              <a:gd name="connsiteY179" fmla="*/ 1990173 h 2237474"/>
              <a:gd name="connsiteX180" fmla="*/ 2680597 w 12192000"/>
              <a:gd name="connsiteY180" fmla="*/ 1984996 h 2237474"/>
              <a:gd name="connsiteX181" fmla="*/ 2578178 w 12192000"/>
              <a:gd name="connsiteY181" fmla="*/ 1990531 h 2237474"/>
              <a:gd name="connsiteX182" fmla="*/ 2476147 w 12192000"/>
              <a:gd name="connsiteY182" fmla="*/ 1998305 h 2237474"/>
              <a:gd name="connsiteX183" fmla="*/ 2373568 w 12192000"/>
              <a:gd name="connsiteY183" fmla="*/ 2003219 h 2237474"/>
              <a:gd name="connsiteX184" fmla="*/ 2321399 w 12192000"/>
              <a:gd name="connsiteY184" fmla="*/ 1989467 h 2237474"/>
              <a:gd name="connsiteX185" fmla="*/ 2315525 w 12192000"/>
              <a:gd name="connsiteY185" fmla="*/ 1989708 h 2237474"/>
              <a:gd name="connsiteX186" fmla="*/ 2300792 w 12192000"/>
              <a:gd name="connsiteY186" fmla="*/ 1994290 h 2237474"/>
              <a:gd name="connsiteX187" fmla="*/ 2295469 w 12192000"/>
              <a:gd name="connsiteY187" fmla="*/ 1996659 h 2237474"/>
              <a:gd name="connsiteX188" fmla="*/ 2287219 w 12192000"/>
              <a:gd name="connsiteY188" fmla="*/ 1998750 h 2237474"/>
              <a:gd name="connsiteX189" fmla="*/ 2286948 w 12192000"/>
              <a:gd name="connsiteY189" fmla="*/ 1998596 h 2237474"/>
              <a:gd name="connsiteX190" fmla="*/ 2243069 w 12192000"/>
              <a:gd name="connsiteY190" fmla="*/ 2015111 h 2237474"/>
              <a:gd name="connsiteX191" fmla="*/ 2186609 w 12192000"/>
              <a:gd name="connsiteY191" fmla="*/ 2008263 h 2237474"/>
              <a:gd name="connsiteX192" fmla="*/ 2164831 w 12192000"/>
              <a:gd name="connsiteY192" fmla="*/ 2010143 h 2237474"/>
              <a:gd name="connsiteX193" fmla="*/ 2152836 w 12192000"/>
              <a:gd name="connsiteY193" fmla="*/ 2010048 h 2237474"/>
              <a:gd name="connsiteX194" fmla="*/ 2117102 w 12192000"/>
              <a:gd name="connsiteY194" fmla="*/ 2023004 h 2237474"/>
              <a:gd name="connsiteX195" fmla="*/ 2111935 w 12192000"/>
              <a:gd name="connsiteY195" fmla="*/ 2023163 h 2237474"/>
              <a:gd name="connsiteX196" fmla="*/ 2089991 w 12192000"/>
              <a:gd name="connsiteY196" fmla="*/ 2034193 h 2237474"/>
              <a:gd name="connsiteX197" fmla="*/ 2058061 w 12192000"/>
              <a:gd name="connsiteY197" fmla="*/ 2047942 h 2237474"/>
              <a:gd name="connsiteX198" fmla="*/ 2055737 w 12192000"/>
              <a:gd name="connsiteY198" fmla="*/ 2047704 h 2237474"/>
              <a:gd name="connsiteX199" fmla="*/ 2042244 w 12192000"/>
              <a:gd name="connsiteY199" fmla="*/ 2055560 h 2237474"/>
              <a:gd name="connsiteX200" fmla="*/ 1976224 w 12192000"/>
              <a:gd name="connsiteY200" fmla="*/ 2074257 h 2237474"/>
              <a:gd name="connsiteX201" fmla="*/ 1877728 w 12192000"/>
              <a:gd name="connsiteY201" fmla="*/ 2101004 h 2237474"/>
              <a:gd name="connsiteX202" fmla="*/ 1759056 w 12192000"/>
              <a:gd name="connsiteY202" fmla="*/ 2125608 h 2237474"/>
              <a:gd name="connsiteX203" fmla="*/ 1637948 w 12192000"/>
              <a:gd name="connsiteY203" fmla="*/ 2172597 h 2237474"/>
              <a:gd name="connsiteX204" fmla="*/ 1434549 w 12192000"/>
              <a:gd name="connsiteY204" fmla="*/ 2234522 h 2237474"/>
              <a:gd name="connsiteX205" fmla="*/ 1398481 w 12192000"/>
              <a:gd name="connsiteY205" fmla="*/ 2237074 h 2237474"/>
              <a:gd name="connsiteX206" fmla="*/ 1398407 w 12192000"/>
              <a:gd name="connsiteY206" fmla="*/ 2237095 h 2237474"/>
              <a:gd name="connsiteX207" fmla="*/ 1370962 w 12192000"/>
              <a:gd name="connsiteY207" fmla="*/ 2237474 h 2237474"/>
              <a:gd name="connsiteX208" fmla="*/ 1356367 w 12192000"/>
              <a:gd name="connsiteY208" fmla="*/ 2235089 h 2237474"/>
              <a:gd name="connsiteX209" fmla="*/ 1324828 w 12192000"/>
              <a:gd name="connsiteY209" fmla="*/ 2231968 h 2237474"/>
              <a:gd name="connsiteX210" fmla="*/ 1297744 w 12192000"/>
              <a:gd name="connsiteY210" fmla="*/ 2235849 h 2237474"/>
              <a:gd name="connsiteX211" fmla="*/ 1286236 w 12192000"/>
              <a:gd name="connsiteY211" fmla="*/ 2233135 h 2237474"/>
              <a:gd name="connsiteX212" fmla="*/ 1283504 w 12192000"/>
              <a:gd name="connsiteY212" fmla="*/ 2233797 h 2237474"/>
              <a:gd name="connsiteX213" fmla="*/ 1279765 w 12192000"/>
              <a:gd name="connsiteY213" fmla="*/ 2229639 h 2237474"/>
              <a:gd name="connsiteX214" fmla="*/ 1195347 w 12192000"/>
              <a:gd name="connsiteY214" fmla="*/ 2212354 h 2237474"/>
              <a:gd name="connsiteX215" fmla="*/ 970251 w 12192000"/>
              <a:gd name="connsiteY215" fmla="*/ 2221029 h 2237474"/>
              <a:gd name="connsiteX216" fmla="*/ 812914 w 12192000"/>
              <a:gd name="connsiteY216" fmla="*/ 2202752 h 2237474"/>
              <a:gd name="connsiteX217" fmla="*/ 800195 w 12192000"/>
              <a:gd name="connsiteY217" fmla="*/ 2209407 h 2237474"/>
              <a:gd name="connsiteX218" fmla="*/ 784978 w 12192000"/>
              <a:gd name="connsiteY218" fmla="*/ 2212360 h 2237474"/>
              <a:gd name="connsiteX219" fmla="*/ 681987 w 12192000"/>
              <a:gd name="connsiteY219" fmla="*/ 2216757 h 2237474"/>
              <a:gd name="connsiteX220" fmla="*/ 669923 w 12192000"/>
              <a:gd name="connsiteY220" fmla="*/ 2211682 h 2237474"/>
              <a:gd name="connsiteX221" fmla="*/ 648680 w 12192000"/>
              <a:gd name="connsiteY221" fmla="*/ 2206229 h 2237474"/>
              <a:gd name="connsiteX222" fmla="*/ 597225 w 12192000"/>
              <a:gd name="connsiteY222" fmla="*/ 2180999 h 2237474"/>
              <a:gd name="connsiteX223" fmla="*/ 558449 w 12192000"/>
              <a:gd name="connsiteY223" fmla="*/ 2182346 h 2237474"/>
              <a:gd name="connsiteX224" fmla="*/ 550517 w 12192000"/>
              <a:gd name="connsiteY224" fmla="*/ 2182060 h 2237474"/>
              <a:gd name="connsiteX225" fmla="*/ 550309 w 12192000"/>
              <a:gd name="connsiteY225" fmla="*/ 2181825 h 2237474"/>
              <a:gd name="connsiteX226" fmla="*/ 541836 w 12192000"/>
              <a:gd name="connsiteY226" fmla="*/ 2181063 h 2237474"/>
              <a:gd name="connsiteX227" fmla="*/ 536057 w 12192000"/>
              <a:gd name="connsiteY227" fmla="*/ 2181537 h 2237474"/>
              <a:gd name="connsiteX228" fmla="*/ 520671 w 12192000"/>
              <a:gd name="connsiteY228" fmla="*/ 2180980 h 2237474"/>
              <a:gd name="connsiteX229" fmla="*/ 515024 w 12192000"/>
              <a:gd name="connsiteY229" fmla="*/ 2179258 h 2237474"/>
              <a:gd name="connsiteX230" fmla="*/ 512278 w 12192000"/>
              <a:gd name="connsiteY230" fmla="*/ 2176369 h 2237474"/>
              <a:gd name="connsiteX231" fmla="*/ 480419 w 12192000"/>
              <a:gd name="connsiteY231" fmla="*/ 2167807 h 2237474"/>
              <a:gd name="connsiteX232" fmla="*/ 413835 w 12192000"/>
              <a:gd name="connsiteY232" fmla="*/ 2156783 h 2237474"/>
              <a:gd name="connsiteX233" fmla="*/ 376513 w 12192000"/>
              <a:gd name="connsiteY233" fmla="*/ 2154014 h 2237474"/>
              <a:gd name="connsiteX234" fmla="*/ 273386 w 12192000"/>
              <a:gd name="connsiteY234" fmla="*/ 2142551 h 2237474"/>
              <a:gd name="connsiteX235" fmla="*/ 169207 w 12192000"/>
              <a:gd name="connsiteY235" fmla="*/ 2128100 h 2237474"/>
              <a:gd name="connsiteX236" fmla="*/ 93149 w 12192000"/>
              <a:gd name="connsiteY236" fmla="*/ 2105324 h 2237474"/>
              <a:gd name="connsiteX237" fmla="*/ 88109 w 12192000"/>
              <a:gd name="connsiteY237" fmla="*/ 2106704 h 2237474"/>
              <a:gd name="connsiteX238" fmla="*/ 80022 w 12192000"/>
              <a:gd name="connsiteY238" fmla="*/ 2107254 h 2237474"/>
              <a:gd name="connsiteX239" fmla="*/ 79717 w 12192000"/>
              <a:gd name="connsiteY239" fmla="*/ 2107046 h 2237474"/>
              <a:gd name="connsiteX240" fmla="*/ 72352 w 12192000"/>
              <a:gd name="connsiteY240" fmla="*/ 2107991 h 2237474"/>
              <a:gd name="connsiteX241" fmla="*/ 37645 w 12192000"/>
              <a:gd name="connsiteY241" fmla="*/ 2115401 h 2237474"/>
              <a:gd name="connsiteX242" fmla="*/ 4572 w 12192000"/>
              <a:gd name="connsiteY242" fmla="*/ 2111091 h 2237474"/>
              <a:gd name="connsiteX243" fmla="*/ 0 w 12192000"/>
              <a:gd name="connsiteY243" fmla="*/ 2110468 h 2237474"/>
              <a:gd name="connsiteX244" fmla="*/ 0 w 12192000"/>
              <a:gd name="connsiteY2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11738 w 12192000"/>
              <a:gd name="connsiteY135" fmla="*/ 1776964 h 2237474"/>
              <a:gd name="connsiteX136" fmla="*/ 4560070 w 12192000"/>
              <a:gd name="connsiteY136" fmla="*/ 1785640 h 2237474"/>
              <a:gd name="connsiteX137" fmla="*/ 4536503 w 12192000"/>
              <a:gd name="connsiteY137" fmla="*/ 1785334 h 2237474"/>
              <a:gd name="connsiteX138" fmla="*/ 4513724 w 12192000"/>
              <a:gd name="connsiteY138" fmla="*/ 1791996 h 2237474"/>
              <a:gd name="connsiteX139" fmla="*/ 4459810 w 12192000"/>
              <a:gd name="connsiteY139" fmla="*/ 1797886 h 2237474"/>
              <a:gd name="connsiteX140" fmla="*/ 4379064 w 12192000"/>
              <a:gd name="connsiteY140" fmla="*/ 1817177 h 2237474"/>
              <a:gd name="connsiteX141" fmla="*/ 4319209 w 12192000"/>
              <a:gd name="connsiteY141" fmla="*/ 1834833 h 2237474"/>
              <a:gd name="connsiteX142" fmla="*/ 4306907 w 12192000"/>
              <a:gd name="connsiteY142" fmla="*/ 1841641 h 2237474"/>
              <a:gd name="connsiteX143" fmla="*/ 4290981 w 12192000"/>
              <a:gd name="connsiteY143" fmla="*/ 1839677 h 2237474"/>
              <a:gd name="connsiteX144" fmla="*/ 4285792 w 12192000"/>
              <a:gd name="connsiteY144" fmla="*/ 1836231 h 2237474"/>
              <a:gd name="connsiteX145" fmla="*/ 4238372 w 12192000"/>
              <a:gd name="connsiteY145" fmla="*/ 1851480 h 2237474"/>
              <a:gd name="connsiteX146" fmla="*/ 4232517 w 12192000"/>
              <a:gd name="connsiteY146" fmla="*/ 1852567 h 2237474"/>
              <a:gd name="connsiteX147" fmla="*/ 4191732 w 12192000"/>
              <a:gd name="connsiteY147" fmla="*/ 1857328 h 2237474"/>
              <a:gd name="connsiteX148" fmla="*/ 4065532 w 12192000"/>
              <a:gd name="connsiteY148" fmla="*/ 1855477 h 2237474"/>
              <a:gd name="connsiteX149" fmla="*/ 4028460 w 12192000"/>
              <a:gd name="connsiteY149" fmla="*/ 1855137 h 2237474"/>
              <a:gd name="connsiteX150" fmla="*/ 4002267 w 12192000"/>
              <a:gd name="connsiteY150" fmla="*/ 1852352 h 2237474"/>
              <a:gd name="connsiteX151" fmla="*/ 3931396 w 12192000"/>
              <a:gd name="connsiteY151" fmla="*/ 1858915 h 2237474"/>
              <a:gd name="connsiteX152" fmla="*/ 3812162 w 12192000"/>
              <a:gd name="connsiteY152" fmla="*/ 1875501 h 2237474"/>
              <a:gd name="connsiteX153" fmla="*/ 3767672 w 12192000"/>
              <a:gd name="connsiteY153" fmla="*/ 1874600 h 2237474"/>
              <a:gd name="connsiteX154" fmla="*/ 3764741 w 12192000"/>
              <a:gd name="connsiteY154" fmla="*/ 1869433 h 2237474"/>
              <a:gd name="connsiteX155" fmla="*/ 3751332 w 12192000"/>
              <a:gd name="connsiteY155" fmla="*/ 1869854 h 2237474"/>
              <a:gd name="connsiteX156" fmla="*/ 3748155 w 12192000"/>
              <a:gd name="connsiteY156" fmla="*/ 1868903 h 2237474"/>
              <a:gd name="connsiteX157" fmla="*/ 3729530 w 12192000"/>
              <a:gd name="connsiteY157" fmla="*/ 1864513 h 2237474"/>
              <a:gd name="connsiteX158" fmla="*/ 3680177 w 12192000"/>
              <a:gd name="connsiteY158" fmla="*/ 1881552 h 2237474"/>
              <a:gd name="connsiteX159" fmla="*/ 3567259 w 12192000"/>
              <a:gd name="connsiteY159" fmla="*/ 1893482 h 2237474"/>
              <a:gd name="connsiteX160" fmla="*/ 3405770 w 12192000"/>
              <a:gd name="connsiteY160" fmla="*/ 1904591 h 2237474"/>
              <a:gd name="connsiteX161" fmla="*/ 3280097 w 12192000"/>
              <a:gd name="connsiteY161" fmla="*/ 1919610 h 2237474"/>
              <a:gd name="connsiteX162" fmla="*/ 3123424 w 12192000"/>
              <a:gd name="connsiteY162" fmla="*/ 1952930 h 2237474"/>
              <a:gd name="connsiteX163" fmla="*/ 3009910 w 12192000"/>
              <a:gd name="connsiteY163" fmla="*/ 1957866 h 2237474"/>
              <a:gd name="connsiteX164" fmla="*/ 2995934 w 12192000"/>
              <a:gd name="connsiteY164" fmla="*/ 1967085 h 2237474"/>
              <a:gd name="connsiteX165" fmla="*/ 2980071 w 12192000"/>
              <a:gd name="connsiteY165" fmla="*/ 1972988 h 2237474"/>
              <a:gd name="connsiteX166" fmla="*/ 2978094 w 12192000"/>
              <a:gd name="connsiteY166" fmla="*/ 1972369 h 2237474"/>
              <a:gd name="connsiteX167" fmla="*/ 2942858 w 12192000"/>
              <a:gd name="connsiteY167" fmla="*/ 1981367 h 2237474"/>
              <a:gd name="connsiteX168" fmla="*/ 2875436 w 12192000"/>
              <a:gd name="connsiteY168" fmla="*/ 1996977 h 2237474"/>
              <a:gd name="connsiteX169" fmla="*/ 2874892 w 12192000"/>
              <a:gd name="connsiteY169" fmla="*/ 1996085 h 2237474"/>
              <a:gd name="connsiteX170" fmla="*/ 2864145 w 12192000"/>
              <a:gd name="connsiteY170" fmla="*/ 1994061 h 2237474"/>
              <a:gd name="connsiteX171" fmla="*/ 2843662 w 12192000"/>
              <a:gd name="connsiteY171" fmla="*/ 1992498 h 2237474"/>
              <a:gd name="connsiteX172" fmla="*/ 2796128 w 12192000"/>
              <a:gd name="connsiteY172" fmla="*/ 1976403 h 2237474"/>
              <a:gd name="connsiteX173" fmla="*/ 2756784 w 12192000"/>
              <a:gd name="connsiteY173" fmla="*/ 1985116 h 2237474"/>
              <a:gd name="connsiteX174" fmla="*/ 2748833 w 12192000"/>
              <a:gd name="connsiteY174" fmla="*/ 1986323 h 2237474"/>
              <a:gd name="connsiteX175" fmla="*/ 2748661 w 12192000"/>
              <a:gd name="connsiteY175" fmla="*/ 1986122 h 2237474"/>
              <a:gd name="connsiteX176" fmla="*/ 2740251 w 12192000"/>
              <a:gd name="connsiteY176" fmla="*/ 1986946 h 2237474"/>
              <a:gd name="connsiteX177" fmla="*/ 2718916 w 12192000"/>
              <a:gd name="connsiteY177" fmla="*/ 1990867 h 2237474"/>
              <a:gd name="connsiteX178" fmla="*/ 2713522 w 12192000"/>
              <a:gd name="connsiteY178" fmla="*/ 1990173 h 2237474"/>
              <a:gd name="connsiteX179" fmla="*/ 2680597 w 12192000"/>
              <a:gd name="connsiteY179" fmla="*/ 1984996 h 2237474"/>
              <a:gd name="connsiteX180" fmla="*/ 2578178 w 12192000"/>
              <a:gd name="connsiteY180" fmla="*/ 1990531 h 2237474"/>
              <a:gd name="connsiteX181" fmla="*/ 2476147 w 12192000"/>
              <a:gd name="connsiteY181" fmla="*/ 1998305 h 2237474"/>
              <a:gd name="connsiteX182" fmla="*/ 2373568 w 12192000"/>
              <a:gd name="connsiteY182" fmla="*/ 2003219 h 2237474"/>
              <a:gd name="connsiteX183" fmla="*/ 2321399 w 12192000"/>
              <a:gd name="connsiteY183" fmla="*/ 1989467 h 2237474"/>
              <a:gd name="connsiteX184" fmla="*/ 2315525 w 12192000"/>
              <a:gd name="connsiteY184" fmla="*/ 1989708 h 2237474"/>
              <a:gd name="connsiteX185" fmla="*/ 2300792 w 12192000"/>
              <a:gd name="connsiteY185" fmla="*/ 1994290 h 2237474"/>
              <a:gd name="connsiteX186" fmla="*/ 2295469 w 12192000"/>
              <a:gd name="connsiteY186" fmla="*/ 1996659 h 2237474"/>
              <a:gd name="connsiteX187" fmla="*/ 2287219 w 12192000"/>
              <a:gd name="connsiteY187" fmla="*/ 1998750 h 2237474"/>
              <a:gd name="connsiteX188" fmla="*/ 2286948 w 12192000"/>
              <a:gd name="connsiteY188" fmla="*/ 1998596 h 2237474"/>
              <a:gd name="connsiteX189" fmla="*/ 2243069 w 12192000"/>
              <a:gd name="connsiteY189" fmla="*/ 2015111 h 2237474"/>
              <a:gd name="connsiteX190" fmla="*/ 2186609 w 12192000"/>
              <a:gd name="connsiteY190" fmla="*/ 2008263 h 2237474"/>
              <a:gd name="connsiteX191" fmla="*/ 2164831 w 12192000"/>
              <a:gd name="connsiteY191" fmla="*/ 2010143 h 2237474"/>
              <a:gd name="connsiteX192" fmla="*/ 2152836 w 12192000"/>
              <a:gd name="connsiteY192" fmla="*/ 2010048 h 2237474"/>
              <a:gd name="connsiteX193" fmla="*/ 2117102 w 12192000"/>
              <a:gd name="connsiteY193" fmla="*/ 2023004 h 2237474"/>
              <a:gd name="connsiteX194" fmla="*/ 2111935 w 12192000"/>
              <a:gd name="connsiteY194" fmla="*/ 2023163 h 2237474"/>
              <a:gd name="connsiteX195" fmla="*/ 2089991 w 12192000"/>
              <a:gd name="connsiteY195" fmla="*/ 2034193 h 2237474"/>
              <a:gd name="connsiteX196" fmla="*/ 2058061 w 12192000"/>
              <a:gd name="connsiteY196" fmla="*/ 2047942 h 2237474"/>
              <a:gd name="connsiteX197" fmla="*/ 2055737 w 12192000"/>
              <a:gd name="connsiteY197" fmla="*/ 2047704 h 2237474"/>
              <a:gd name="connsiteX198" fmla="*/ 2042244 w 12192000"/>
              <a:gd name="connsiteY198" fmla="*/ 2055560 h 2237474"/>
              <a:gd name="connsiteX199" fmla="*/ 1976224 w 12192000"/>
              <a:gd name="connsiteY199" fmla="*/ 2074257 h 2237474"/>
              <a:gd name="connsiteX200" fmla="*/ 1877728 w 12192000"/>
              <a:gd name="connsiteY200" fmla="*/ 2101004 h 2237474"/>
              <a:gd name="connsiteX201" fmla="*/ 1759056 w 12192000"/>
              <a:gd name="connsiteY201" fmla="*/ 2125608 h 2237474"/>
              <a:gd name="connsiteX202" fmla="*/ 1637948 w 12192000"/>
              <a:gd name="connsiteY202" fmla="*/ 2172597 h 2237474"/>
              <a:gd name="connsiteX203" fmla="*/ 1434549 w 12192000"/>
              <a:gd name="connsiteY203" fmla="*/ 2234522 h 2237474"/>
              <a:gd name="connsiteX204" fmla="*/ 1398481 w 12192000"/>
              <a:gd name="connsiteY204" fmla="*/ 2237074 h 2237474"/>
              <a:gd name="connsiteX205" fmla="*/ 1398407 w 12192000"/>
              <a:gd name="connsiteY205" fmla="*/ 2237095 h 2237474"/>
              <a:gd name="connsiteX206" fmla="*/ 1370962 w 12192000"/>
              <a:gd name="connsiteY206" fmla="*/ 2237474 h 2237474"/>
              <a:gd name="connsiteX207" fmla="*/ 1356367 w 12192000"/>
              <a:gd name="connsiteY207" fmla="*/ 2235089 h 2237474"/>
              <a:gd name="connsiteX208" fmla="*/ 1324828 w 12192000"/>
              <a:gd name="connsiteY208" fmla="*/ 2231968 h 2237474"/>
              <a:gd name="connsiteX209" fmla="*/ 1297744 w 12192000"/>
              <a:gd name="connsiteY209" fmla="*/ 2235849 h 2237474"/>
              <a:gd name="connsiteX210" fmla="*/ 1286236 w 12192000"/>
              <a:gd name="connsiteY210" fmla="*/ 2233135 h 2237474"/>
              <a:gd name="connsiteX211" fmla="*/ 1283504 w 12192000"/>
              <a:gd name="connsiteY211" fmla="*/ 2233797 h 2237474"/>
              <a:gd name="connsiteX212" fmla="*/ 1279765 w 12192000"/>
              <a:gd name="connsiteY212" fmla="*/ 2229639 h 2237474"/>
              <a:gd name="connsiteX213" fmla="*/ 1195347 w 12192000"/>
              <a:gd name="connsiteY213" fmla="*/ 2212354 h 2237474"/>
              <a:gd name="connsiteX214" fmla="*/ 970251 w 12192000"/>
              <a:gd name="connsiteY214" fmla="*/ 2221029 h 2237474"/>
              <a:gd name="connsiteX215" fmla="*/ 812914 w 12192000"/>
              <a:gd name="connsiteY215" fmla="*/ 2202752 h 2237474"/>
              <a:gd name="connsiteX216" fmla="*/ 800195 w 12192000"/>
              <a:gd name="connsiteY216" fmla="*/ 2209407 h 2237474"/>
              <a:gd name="connsiteX217" fmla="*/ 784978 w 12192000"/>
              <a:gd name="connsiteY217" fmla="*/ 2212360 h 2237474"/>
              <a:gd name="connsiteX218" fmla="*/ 681987 w 12192000"/>
              <a:gd name="connsiteY218" fmla="*/ 2216757 h 2237474"/>
              <a:gd name="connsiteX219" fmla="*/ 669923 w 12192000"/>
              <a:gd name="connsiteY219" fmla="*/ 2211682 h 2237474"/>
              <a:gd name="connsiteX220" fmla="*/ 648680 w 12192000"/>
              <a:gd name="connsiteY220" fmla="*/ 2206229 h 2237474"/>
              <a:gd name="connsiteX221" fmla="*/ 597225 w 12192000"/>
              <a:gd name="connsiteY221" fmla="*/ 2180999 h 2237474"/>
              <a:gd name="connsiteX222" fmla="*/ 558449 w 12192000"/>
              <a:gd name="connsiteY222" fmla="*/ 2182346 h 2237474"/>
              <a:gd name="connsiteX223" fmla="*/ 550517 w 12192000"/>
              <a:gd name="connsiteY223" fmla="*/ 2182060 h 2237474"/>
              <a:gd name="connsiteX224" fmla="*/ 550309 w 12192000"/>
              <a:gd name="connsiteY224" fmla="*/ 2181825 h 2237474"/>
              <a:gd name="connsiteX225" fmla="*/ 541836 w 12192000"/>
              <a:gd name="connsiteY225" fmla="*/ 2181063 h 2237474"/>
              <a:gd name="connsiteX226" fmla="*/ 536057 w 12192000"/>
              <a:gd name="connsiteY226" fmla="*/ 2181537 h 2237474"/>
              <a:gd name="connsiteX227" fmla="*/ 520671 w 12192000"/>
              <a:gd name="connsiteY227" fmla="*/ 2180980 h 2237474"/>
              <a:gd name="connsiteX228" fmla="*/ 515024 w 12192000"/>
              <a:gd name="connsiteY228" fmla="*/ 2179258 h 2237474"/>
              <a:gd name="connsiteX229" fmla="*/ 512278 w 12192000"/>
              <a:gd name="connsiteY229" fmla="*/ 2176369 h 2237474"/>
              <a:gd name="connsiteX230" fmla="*/ 480419 w 12192000"/>
              <a:gd name="connsiteY230" fmla="*/ 2167807 h 2237474"/>
              <a:gd name="connsiteX231" fmla="*/ 413835 w 12192000"/>
              <a:gd name="connsiteY231" fmla="*/ 2156783 h 2237474"/>
              <a:gd name="connsiteX232" fmla="*/ 376513 w 12192000"/>
              <a:gd name="connsiteY232" fmla="*/ 2154014 h 2237474"/>
              <a:gd name="connsiteX233" fmla="*/ 273386 w 12192000"/>
              <a:gd name="connsiteY233" fmla="*/ 2142551 h 2237474"/>
              <a:gd name="connsiteX234" fmla="*/ 169207 w 12192000"/>
              <a:gd name="connsiteY234" fmla="*/ 2128100 h 2237474"/>
              <a:gd name="connsiteX235" fmla="*/ 93149 w 12192000"/>
              <a:gd name="connsiteY235" fmla="*/ 2105324 h 2237474"/>
              <a:gd name="connsiteX236" fmla="*/ 88109 w 12192000"/>
              <a:gd name="connsiteY236" fmla="*/ 2106704 h 2237474"/>
              <a:gd name="connsiteX237" fmla="*/ 80022 w 12192000"/>
              <a:gd name="connsiteY237" fmla="*/ 2107254 h 2237474"/>
              <a:gd name="connsiteX238" fmla="*/ 79717 w 12192000"/>
              <a:gd name="connsiteY238" fmla="*/ 2107046 h 2237474"/>
              <a:gd name="connsiteX239" fmla="*/ 72352 w 12192000"/>
              <a:gd name="connsiteY239" fmla="*/ 2107991 h 2237474"/>
              <a:gd name="connsiteX240" fmla="*/ 37645 w 12192000"/>
              <a:gd name="connsiteY240" fmla="*/ 2115401 h 2237474"/>
              <a:gd name="connsiteX241" fmla="*/ 4572 w 12192000"/>
              <a:gd name="connsiteY241" fmla="*/ 2111091 h 2237474"/>
              <a:gd name="connsiteX242" fmla="*/ 0 w 12192000"/>
              <a:gd name="connsiteY242" fmla="*/ 2110468 h 2237474"/>
              <a:gd name="connsiteX243" fmla="*/ 0 w 12192000"/>
              <a:gd name="connsiteY2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11738 w 12192000"/>
              <a:gd name="connsiteY134" fmla="*/ 1776964 h 2237474"/>
              <a:gd name="connsiteX135" fmla="*/ 4560070 w 12192000"/>
              <a:gd name="connsiteY135" fmla="*/ 1785640 h 2237474"/>
              <a:gd name="connsiteX136" fmla="*/ 4536503 w 12192000"/>
              <a:gd name="connsiteY136" fmla="*/ 1785334 h 2237474"/>
              <a:gd name="connsiteX137" fmla="*/ 4513724 w 12192000"/>
              <a:gd name="connsiteY137" fmla="*/ 1791996 h 2237474"/>
              <a:gd name="connsiteX138" fmla="*/ 4459810 w 12192000"/>
              <a:gd name="connsiteY138" fmla="*/ 1797886 h 2237474"/>
              <a:gd name="connsiteX139" fmla="*/ 4379064 w 12192000"/>
              <a:gd name="connsiteY139" fmla="*/ 1817177 h 2237474"/>
              <a:gd name="connsiteX140" fmla="*/ 4319209 w 12192000"/>
              <a:gd name="connsiteY140" fmla="*/ 1834833 h 2237474"/>
              <a:gd name="connsiteX141" fmla="*/ 4306907 w 12192000"/>
              <a:gd name="connsiteY141" fmla="*/ 1841641 h 2237474"/>
              <a:gd name="connsiteX142" fmla="*/ 4290981 w 12192000"/>
              <a:gd name="connsiteY142" fmla="*/ 1839677 h 2237474"/>
              <a:gd name="connsiteX143" fmla="*/ 4285792 w 12192000"/>
              <a:gd name="connsiteY143" fmla="*/ 1836231 h 2237474"/>
              <a:gd name="connsiteX144" fmla="*/ 4238372 w 12192000"/>
              <a:gd name="connsiteY144" fmla="*/ 1851480 h 2237474"/>
              <a:gd name="connsiteX145" fmla="*/ 4232517 w 12192000"/>
              <a:gd name="connsiteY145" fmla="*/ 1852567 h 2237474"/>
              <a:gd name="connsiteX146" fmla="*/ 4191732 w 12192000"/>
              <a:gd name="connsiteY146" fmla="*/ 1857328 h 2237474"/>
              <a:gd name="connsiteX147" fmla="*/ 4065532 w 12192000"/>
              <a:gd name="connsiteY147" fmla="*/ 1855477 h 2237474"/>
              <a:gd name="connsiteX148" fmla="*/ 4028460 w 12192000"/>
              <a:gd name="connsiteY148" fmla="*/ 1855137 h 2237474"/>
              <a:gd name="connsiteX149" fmla="*/ 4002267 w 12192000"/>
              <a:gd name="connsiteY149" fmla="*/ 1852352 h 2237474"/>
              <a:gd name="connsiteX150" fmla="*/ 3931396 w 12192000"/>
              <a:gd name="connsiteY150" fmla="*/ 1858915 h 2237474"/>
              <a:gd name="connsiteX151" fmla="*/ 3812162 w 12192000"/>
              <a:gd name="connsiteY151" fmla="*/ 1875501 h 2237474"/>
              <a:gd name="connsiteX152" fmla="*/ 3767672 w 12192000"/>
              <a:gd name="connsiteY152" fmla="*/ 1874600 h 2237474"/>
              <a:gd name="connsiteX153" fmla="*/ 3764741 w 12192000"/>
              <a:gd name="connsiteY153" fmla="*/ 1869433 h 2237474"/>
              <a:gd name="connsiteX154" fmla="*/ 3751332 w 12192000"/>
              <a:gd name="connsiteY154" fmla="*/ 1869854 h 2237474"/>
              <a:gd name="connsiteX155" fmla="*/ 3748155 w 12192000"/>
              <a:gd name="connsiteY155" fmla="*/ 1868903 h 2237474"/>
              <a:gd name="connsiteX156" fmla="*/ 3729530 w 12192000"/>
              <a:gd name="connsiteY156" fmla="*/ 1864513 h 2237474"/>
              <a:gd name="connsiteX157" fmla="*/ 3680177 w 12192000"/>
              <a:gd name="connsiteY157" fmla="*/ 1881552 h 2237474"/>
              <a:gd name="connsiteX158" fmla="*/ 3567259 w 12192000"/>
              <a:gd name="connsiteY158" fmla="*/ 1893482 h 2237474"/>
              <a:gd name="connsiteX159" fmla="*/ 3405770 w 12192000"/>
              <a:gd name="connsiteY159" fmla="*/ 1904591 h 2237474"/>
              <a:gd name="connsiteX160" fmla="*/ 3280097 w 12192000"/>
              <a:gd name="connsiteY160" fmla="*/ 1919610 h 2237474"/>
              <a:gd name="connsiteX161" fmla="*/ 3123424 w 12192000"/>
              <a:gd name="connsiteY161" fmla="*/ 1952930 h 2237474"/>
              <a:gd name="connsiteX162" fmla="*/ 3009910 w 12192000"/>
              <a:gd name="connsiteY162" fmla="*/ 1957866 h 2237474"/>
              <a:gd name="connsiteX163" fmla="*/ 2995934 w 12192000"/>
              <a:gd name="connsiteY163" fmla="*/ 1967085 h 2237474"/>
              <a:gd name="connsiteX164" fmla="*/ 2980071 w 12192000"/>
              <a:gd name="connsiteY164" fmla="*/ 1972988 h 2237474"/>
              <a:gd name="connsiteX165" fmla="*/ 2978094 w 12192000"/>
              <a:gd name="connsiteY165" fmla="*/ 1972369 h 2237474"/>
              <a:gd name="connsiteX166" fmla="*/ 2942858 w 12192000"/>
              <a:gd name="connsiteY166" fmla="*/ 1981367 h 2237474"/>
              <a:gd name="connsiteX167" fmla="*/ 2875436 w 12192000"/>
              <a:gd name="connsiteY167" fmla="*/ 1996977 h 2237474"/>
              <a:gd name="connsiteX168" fmla="*/ 2874892 w 12192000"/>
              <a:gd name="connsiteY168" fmla="*/ 1996085 h 2237474"/>
              <a:gd name="connsiteX169" fmla="*/ 2864145 w 12192000"/>
              <a:gd name="connsiteY169" fmla="*/ 1994061 h 2237474"/>
              <a:gd name="connsiteX170" fmla="*/ 2843662 w 12192000"/>
              <a:gd name="connsiteY170" fmla="*/ 1992498 h 2237474"/>
              <a:gd name="connsiteX171" fmla="*/ 2796128 w 12192000"/>
              <a:gd name="connsiteY171" fmla="*/ 1976403 h 2237474"/>
              <a:gd name="connsiteX172" fmla="*/ 2756784 w 12192000"/>
              <a:gd name="connsiteY172" fmla="*/ 1985116 h 2237474"/>
              <a:gd name="connsiteX173" fmla="*/ 2748833 w 12192000"/>
              <a:gd name="connsiteY173" fmla="*/ 1986323 h 2237474"/>
              <a:gd name="connsiteX174" fmla="*/ 2748661 w 12192000"/>
              <a:gd name="connsiteY174" fmla="*/ 1986122 h 2237474"/>
              <a:gd name="connsiteX175" fmla="*/ 2740251 w 12192000"/>
              <a:gd name="connsiteY175" fmla="*/ 1986946 h 2237474"/>
              <a:gd name="connsiteX176" fmla="*/ 2718916 w 12192000"/>
              <a:gd name="connsiteY176" fmla="*/ 1990867 h 2237474"/>
              <a:gd name="connsiteX177" fmla="*/ 2713522 w 12192000"/>
              <a:gd name="connsiteY177" fmla="*/ 1990173 h 2237474"/>
              <a:gd name="connsiteX178" fmla="*/ 2680597 w 12192000"/>
              <a:gd name="connsiteY178" fmla="*/ 1984996 h 2237474"/>
              <a:gd name="connsiteX179" fmla="*/ 2578178 w 12192000"/>
              <a:gd name="connsiteY179" fmla="*/ 1990531 h 2237474"/>
              <a:gd name="connsiteX180" fmla="*/ 2476147 w 12192000"/>
              <a:gd name="connsiteY180" fmla="*/ 1998305 h 2237474"/>
              <a:gd name="connsiteX181" fmla="*/ 2373568 w 12192000"/>
              <a:gd name="connsiteY181" fmla="*/ 2003219 h 2237474"/>
              <a:gd name="connsiteX182" fmla="*/ 2321399 w 12192000"/>
              <a:gd name="connsiteY182" fmla="*/ 1989467 h 2237474"/>
              <a:gd name="connsiteX183" fmla="*/ 2315525 w 12192000"/>
              <a:gd name="connsiteY183" fmla="*/ 1989708 h 2237474"/>
              <a:gd name="connsiteX184" fmla="*/ 2300792 w 12192000"/>
              <a:gd name="connsiteY184" fmla="*/ 1994290 h 2237474"/>
              <a:gd name="connsiteX185" fmla="*/ 2295469 w 12192000"/>
              <a:gd name="connsiteY185" fmla="*/ 1996659 h 2237474"/>
              <a:gd name="connsiteX186" fmla="*/ 2287219 w 12192000"/>
              <a:gd name="connsiteY186" fmla="*/ 1998750 h 2237474"/>
              <a:gd name="connsiteX187" fmla="*/ 2286948 w 12192000"/>
              <a:gd name="connsiteY187" fmla="*/ 1998596 h 2237474"/>
              <a:gd name="connsiteX188" fmla="*/ 2243069 w 12192000"/>
              <a:gd name="connsiteY188" fmla="*/ 2015111 h 2237474"/>
              <a:gd name="connsiteX189" fmla="*/ 2186609 w 12192000"/>
              <a:gd name="connsiteY189" fmla="*/ 2008263 h 2237474"/>
              <a:gd name="connsiteX190" fmla="*/ 2164831 w 12192000"/>
              <a:gd name="connsiteY190" fmla="*/ 2010143 h 2237474"/>
              <a:gd name="connsiteX191" fmla="*/ 2152836 w 12192000"/>
              <a:gd name="connsiteY191" fmla="*/ 2010048 h 2237474"/>
              <a:gd name="connsiteX192" fmla="*/ 2117102 w 12192000"/>
              <a:gd name="connsiteY192" fmla="*/ 2023004 h 2237474"/>
              <a:gd name="connsiteX193" fmla="*/ 2111935 w 12192000"/>
              <a:gd name="connsiteY193" fmla="*/ 2023163 h 2237474"/>
              <a:gd name="connsiteX194" fmla="*/ 2089991 w 12192000"/>
              <a:gd name="connsiteY194" fmla="*/ 2034193 h 2237474"/>
              <a:gd name="connsiteX195" fmla="*/ 2058061 w 12192000"/>
              <a:gd name="connsiteY195" fmla="*/ 2047942 h 2237474"/>
              <a:gd name="connsiteX196" fmla="*/ 2055737 w 12192000"/>
              <a:gd name="connsiteY196" fmla="*/ 2047704 h 2237474"/>
              <a:gd name="connsiteX197" fmla="*/ 2042244 w 12192000"/>
              <a:gd name="connsiteY197" fmla="*/ 2055560 h 2237474"/>
              <a:gd name="connsiteX198" fmla="*/ 1976224 w 12192000"/>
              <a:gd name="connsiteY198" fmla="*/ 2074257 h 2237474"/>
              <a:gd name="connsiteX199" fmla="*/ 1877728 w 12192000"/>
              <a:gd name="connsiteY199" fmla="*/ 2101004 h 2237474"/>
              <a:gd name="connsiteX200" fmla="*/ 1759056 w 12192000"/>
              <a:gd name="connsiteY200" fmla="*/ 2125608 h 2237474"/>
              <a:gd name="connsiteX201" fmla="*/ 1637948 w 12192000"/>
              <a:gd name="connsiteY201" fmla="*/ 2172597 h 2237474"/>
              <a:gd name="connsiteX202" fmla="*/ 1434549 w 12192000"/>
              <a:gd name="connsiteY202" fmla="*/ 2234522 h 2237474"/>
              <a:gd name="connsiteX203" fmla="*/ 1398481 w 12192000"/>
              <a:gd name="connsiteY203" fmla="*/ 2237074 h 2237474"/>
              <a:gd name="connsiteX204" fmla="*/ 1398407 w 12192000"/>
              <a:gd name="connsiteY204" fmla="*/ 2237095 h 2237474"/>
              <a:gd name="connsiteX205" fmla="*/ 1370962 w 12192000"/>
              <a:gd name="connsiteY205" fmla="*/ 2237474 h 2237474"/>
              <a:gd name="connsiteX206" fmla="*/ 1356367 w 12192000"/>
              <a:gd name="connsiteY206" fmla="*/ 2235089 h 2237474"/>
              <a:gd name="connsiteX207" fmla="*/ 1324828 w 12192000"/>
              <a:gd name="connsiteY207" fmla="*/ 2231968 h 2237474"/>
              <a:gd name="connsiteX208" fmla="*/ 1297744 w 12192000"/>
              <a:gd name="connsiteY208" fmla="*/ 2235849 h 2237474"/>
              <a:gd name="connsiteX209" fmla="*/ 1286236 w 12192000"/>
              <a:gd name="connsiteY209" fmla="*/ 2233135 h 2237474"/>
              <a:gd name="connsiteX210" fmla="*/ 1283504 w 12192000"/>
              <a:gd name="connsiteY210" fmla="*/ 2233797 h 2237474"/>
              <a:gd name="connsiteX211" fmla="*/ 1279765 w 12192000"/>
              <a:gd name="connsiteY211" fmla="*/ 2229639 h 2237474"/>
              <a:gd name="connsiteX212" fmla="*/ 1195347 w 12192000"/>
              <a:gd name="connsiteY212" fmla="*/ 2212354 h 2237474"/>
              <a:gd name="connsiteX213" fmla="*/ 970251 w 12192000"/>
              <a:gd name="connsiteY213" fmla="*/ 2221029 h 2237474"/>
              <a:gd name="connsiteX214" fmla="*/ 812914 w 12192000"/>
              <a:gd name="connsiteY214" fmla="*/ 2202752 h 2237474"/>
              <a:gd name="connsiteX215" fmla="*/ 800195 w 12192000"/>
              <a:gd name="connsiteY215" fmla="*/ 2209407 h 2237474"/>
              <a:gd name="connsiteX216" fmla="*/ 784978 w 12192000"/>
              <a:gd name="connsiteY216" fmla="*/ 2212360 h 2237474"/>
              <a:gd name="connsiteX217" fmla="*/ 681987 w 12192000"/>
              <a:gd name="connsiteY217" fmla="*/ 2216757 h 2237474"/>
              <a:gd name="connsiteX218" fmla="*/ 669923 w 12192000"/>
              <a:gd name="connsiteY218" fmla="*/ 2211682 h 2237474"/>
              <a:gd name="connsiteX219" fmla="*/ 648680 w 12192000"/>
              <a:gd name="connsiteY219" fmla="*/ 2206229 h 2237474"/>
              <a:gd name="connsiteX220" fmla="*/ 597225 w 12192000"/>
              <a:gd name="connsiteY220" fmla="*/ 2180999 h 2237474"/>
              <a:gd name="connsiteX221" fmla="*/ 558449 w 12192000"/>
              <a:gd name="connsiteY221" fmla="*/ 2182346 h 2237474"/>
              <a:gd name="connsiteX222" fmla="*/ 550517 w 12192000"/>
              <a:gd name="connsiteY222" fmla="*/ 2182060 h 2237474"/>
              <a:gd name="connsiteX223" fmla="*/ 550309 w 12192000"/>
              <a:gd name="connsiteY223" fmla="*/ 2181825 h 2237474"/>
              <a:gd name="connsiteX224" fmla="*/ 541836 w 12192000"/>
              <a:gd name="connsiteY224" fmla="*/ 2181063 h 2237474"/>
              <a:gd name="connsiteX225" fmla="*/ 536057 w 12192000"/>
              <a:gd name="connsiteY225" fmla="*/ 2181537 h 2237474"/>
              <a:gd name="connsiteX226" fmla="*/ 520671 w 12192000"/>
              <a:gd name="connsiteY226" fmla="*/ 2180980 h 2237474"/>
              <a:gd name="connsiteX227" fmla="*/ 515024 w 12192000"/>
              <a:gd name="connsiteY227" fmla="*/ 2179258 h 2237474"/>
              <a:gd name="connsiteX228" fmla="*/ 512278 w 12192000"/>
              <a:gd name="connsiteY228" fmla="*/ 2176369 h 2237474"/>
              <a:gd name="connsiteX229" fmla="*/ 480419 w 12192000"/>
              <a:gd name="connsiteY229" fmla="*/ 2167807 h 2237474"/>
              <a:gd name="connsiteX230" fmla="*/ 413835 w 12192000"/>
              <a:gd name="connsiteY230" fmla="*/ 2156783 h 2237474"/>
              <a:gd name="connsiteX231" fmla="*/ 376513 w 12192000"/>
              <a:gd name="connsiteY231" fmla="*/ 2154014 h 2237474"/>
              <a:gd name="connsiteX232" fmla="*/ 273386 w 12192000"/>
              <a:gd name="connsiteY232" fmla="*/ 2142551 h 2237474"/>
              <a:gd name="connsiteX233" fmla="*/ 169207 w 12192000"/>
              <a:gd name="connsiteY233" fmla="*/ 2128100 h 2237474"/>
              <a:gd name="connsiteX234" fmla="*/ 93149 w 12192000"/>
              <a:gd name="connsiteY234" fmla="*/ 2105324 h 2237474"/>
              <a:gd name="connsiteX235" fmla="*/ 88109 w 12192000"/>
              <a:gd name="connsiteY235" fmla="*/ 2106704 h 2237474"/>
              <a:gd name="connsiteX236" fmla="*/ 80022 w 12192000"/>
              <a:gd name="connsiteY236" fmla="*/ 2107254 h 2237474"/>
              <a:gd name="connsiteX237" fmla="*/ 79717 w 12192000"/>
              <a:gd name="connsiteY237" fmla="*/ 2107046 h 2237474"/>
              <a:gd name="connsiteX238" fmla="*/ 72352 w 12192000"/>
              <a:gd name="connsiteY238" fmla="*/ 2107991 h 2237474"/>
              <a:gd name="connsiteX239" fmla="*/ 37645 w 12192000"/>
              <a:gd name="connsiteY239" fmla="*/ 2115401 h 2237474"/>
              <a:gd name="connsiteX240" fmla="*/ 4572 w 12192000"/>
              <a:gd name="connsiteY240" fmla="*/ 2111091 h 2237474"/>
              <a:gd name="connsiteX241" fmla="*/ 0 w 12192000"/>
              <a:gd name="connsiteY241" fmla="*/ 2110468 h 2237474"/>
              <a:gd name="connsiteX242" fmla="*/ 0 w 12192000"/>
              <a:gd name="connsiteY2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306907 w 12192000"/>
              <a:gd name="connsiteY140" fmla="*/ 1841641 h 2237474"/>
              <a:gd name="connsiteX141" fmla="*/ 4290981 w 12192000"/>
              <a:gd name="connsiteY141" fmla="*/ 1839677 h 2237474"/>
              <a:gd name="connsiteX142" fmla="*/ 4285792 w 12192000"/>
              <a:gd name="connsiteY142" fmla="*/ 1836231 h 2237474"/>
              <a:gd name="connsiteX143" fmla="*/ 4238372 w 12192000"/>
              <a:gd name="connsiteY143" fmla="*/ 1851480 h 2237474"/>
              <a:gd name="connsiteX144" fmla="*/ 4232517 w 12192000"/>
              <a:gd name="connsiteY144" fmla="*/ 1852567 h 2237474"/>
              <a:gd name="connsiteX145" fmla="*/ 4191732 w 12192000"/>
              <a:gd name="connsiteY145" fmla="*/ 1857328 h 2237474"/>
              <a:gd name="connsiteX146" fmla="*/ 4065532 w 12192000"/>
              <a:gd name="connsiteY146" fmla="*/ 1855477 h 2237474"/>
              <a:gd name="connsiteX147" fmla="*/ 4028460 w 12192000"/>
              <a:gd name="connsiteY147" fmla="*/ 1855137 h 2237474"/>
              <a:gd name="connsiteX148" fmla="*/ 4002267 w 12192000"/>
              <a:gd name="connsiteY148" fmla="*/ 1852352 h 2237474"/>
              <a:gd name="connsiteX149" fmla="*/ 3931396 w 12192000"/>
              <a:gd name="connsiteY149" fmla="*/ 1858915 h 2237474"/>
              <a:gd name="connsiteX150" fmla="*/ 3812162 w 12192000"/>
              <a:gd name="connsiteY150" fmla="*/ 1875501 h 2237474"/>
              <a:gd name="connsiteX151" fmla="*/ 3767672 w 12192000"/>
              <a:gd name="connsiteY151" fmla="*/ 1874600 h 2237474"/>
              <a:gd name="connsiteX152" fmla="*/ 3764741 w 12192000"/>
              <a:gd name="connsiteY152" fmla="*/ 1869433 h 2237474"/>
              <a:gd name="connsiteX153" fmla="*/ 3751332 w 12192000"/>
              <a:gd name="connsiteY153" fmla="*/ 1869854 h 2237474"/>
              <a:gd name="connsiteX154" fmla="*/ 3748155 w 12192000"/>
              <a:gd name="connsiteY154" fmla="*/ 1868903 h 2237474"/>
              <a:gd name="connsiteX155" fmla="*/ 3729530 w 12192000"/>
              <a:gd name="connsiteY155" fmla="*/ 1864513 h 2237474"/>
              <a:gd name="connsiteX156" fmla="*/ 3680177 w 12192000"/>
              <a:gd name="connsiteY156" fmla="*/ 1881552 h 2237474"/>
              <a:gd name="connsiteX157" fmla="*/ 3567259 w 12192000"/>
              <a:gd name="connsiteY157" fmla="*/ 1893482 h 2237474"/>
              <a:gd name="connsiteX158" fmla="*/ 3405770 w 12192000"/>
              <a:gd name="connsiteY158" fmla="*/ 1904591 h 2237474"/>
              <a:gd name="connsiteX159" fmla="*/ 3280097 w 12192000"/>
              <a:gd name="connsiteY159" fmla="*/ 1919610 h 2237474"/>
              <a:gd name="connsiteX160" fmla="*/ 3123424 w 12192000"/>
              <a:gd name="connsiteY160" fmla="*/ 1952930 h 2237474"/>
              <a:gd name="connsiteX161" fmla="*/ 3009910 w 12192000"/>
              <a:gd name="connsiteY161" fmla="*/ 1957866 h 2237474"/>
              <a:gd name="connsiteX162" fmla="*/ 2995934 w 12192000"/>
              <a:gd name="connsiteY162" fmla="*/ 1967085 h 2237474"/>
              <a:gd name="connsiteX163" fmla="*/ 2980071 w 12192000"/>
              <a:gd name="connsiteY163" fmla="*/ 1972988 h 2237474"/>
              <a:gd name="connsiteX164" fmla="*/ 2978094 w 12192000"/>
              <a:gd name="connsiteY164" fmla="*/ 1972369 h 2237474"/>
              <a:gd name="connsiteX165" fmla="*/ 2942858 w 12192000"/>
              <a:gd name="connsiteY165" fmla="*/ 1981367 h 2237474"/>
              <a:gd name="connsiteX166" fmla="*/ 2875436 w 12192000"/>
              <a:gd name="connsiteY166" fmla="*/ 1996977 h 2237474"/>
              <a:gd name="connsiteX167" fmla="*/ 2874892 w 12192000"/>
              <a:gd name="connsiteY167" fmla="*/ 1996085 h 2237474"/>
              <a:gd name="connsiteX168" fmla="*/ 2864145 w 12192000"/>
              <a:gd name="connsiteY168" fmla="*/ 1994061 h 2237474"/>
              <a:gd name="connsiteX169" fmla="*/ 2843662 w 12192000"/>
              <a:gd name="connsiteY169" fmla="*/ 1992498 h 2237474"/>
              <a:gd name="connsiteX170" fmla="*/ 2796128 w 12192000"/>
              <a:gd name="connsiteY170" fmla="*/ 1976403 h 2237474"/>
              <a:gd name="connsiteX171" fmla="*/ 2756784 w 12192000"/>
              <a:gd name="connsiteY171" fmla="*/ 1985116 h 2237474"/>
              <a:gd name="connsiteX172" fmla="*/ 2748833 w 12192000"/>
              <a:gd name="connsiteY172" fmla="*/ 1986323 h 2237474"/>
              <a:gd name="connsiteX173" fmla="*/ 2748661 w 12192000"/>
              <a:gd name="connsiteY173" fmla="*/ 1986122 h 2237474"/>
              <a:gd name="connsiteX174" fmla="*/ 2740251 w 12192000"/>
              <a:gd name="connsiteY174" fmla="*/ 1986946 h 2237474"/>
              <a:gd name="connsiteX175" fmla="*/ 2718916 w 12192000"/>
              <a:gd name="connsiteY175" fmla="*/ 1990867 h 2237474"/>
              <a:gd name="connsiteX176" fmla="*/ 2713522 w 12192000"/>
              <a:gd name="connsiteY176" fmla="*/ 1990173 h 2237474"/>
              <a:gd name="connsiteX177" fmla="*/ 2680597 w 12192000"/>
              <a:gd name="connsiteY177" fmla="*/ 1984996 h 2237474"/>
              <a:gd name="connsiteX178" fmla="*/ 2578178 w 12192000"/>
              <a:gd name="connsiteY178" fmla="*/ 1990531 h 2237474"/>
              <a:gd name="connsiteX179" fmla="*/ 2476147 w 12192000"/>
              <a:gd name="connsiteY179" fmla="*/ 1998305 h 2237474"/>
              <a:gd name="connsiteX180" fmla="*/ 2373568 w 12192000"/>
              <a:gd name="connsiteY180" fmla="*/ 2003219 h 2237474"/>
              <a:gd name="connsiteX181" fmla="*/ 2321399 w 12192000"/>
              <a:gd name="connsiteY181" fmla="*/ 1989467 h 2237474"/>
              <a:gd name="connsiteX182" fmla="*/ 2315525 w 12192000"/>
              <a:gd name="connsiteY182" fmla="*/ 1989708 h 2237474"/>
              <a:gd name="connsiteX183" fmla="*/ 2300792 w 12192000"/>
              <a:gd name="connsiteY183" fmla="*/ 1994290 h 2237474"/>
              <a:gd name="connsiteX184" fmla="*/ 2295469 w 12192000"/>
              <a:gd name="connsiteY184" fmla="*/ 1996659 h 2237474"/>
              <a:gd name="connsiteX185" fmla="*/ 2287219 w 12192000"/>
              <a:gd name="connsiteY185" fmla="*/ 1998750 h 2237474"/>
              <a:gd name="connsiteX186" fmla="*/ 2286948 w 12192000"/>
              <a:gd name="connsiteY186" fmla="*/ 1998596 h 2237474"/>
              <a:gd name="connsiteX187" fmla="*/ 2243069 w 12192000"/>
              <a:gd name="connsiteY187" fmla="*/ 2015111 h 2237474"/>
              <a:gd name="connsiteX188" fmla="*/ 2186609 w 12192000"/>
              <a:gd name="connsiteY188" fmla="*/ 2008263 h 2237474"/>
              <a:gd name="connsiteX189" fmla="*/ 2164831 w 12192000"/>
              <a:gd name="connsiteY189" fmla="*/ 2010143 h 2237474"/>
              <a:gd name="connsiteX190" fmla="*/ 2152836 w 12192000"/>
              <a:gd name="connsiteY190" fmla="*/ 2010048 h 2237474"/>
              <a:gd name="connsiteX191" fmla="*/ 2117102 w 12192000"/>
              <a:gd name="connsiteY191" fmla="*/ 2023004 h 2237474"/>
              <a:gd name="connsiteX192" fmla="*/ 2111935 w 12192000"/>
              <a:gd name="connsiteY192" fmla="*/ 2023163 h 2237474"/>
              <a:gd name="connsiteX193" fmla="*/ 2089991 w 12192000"/>
              <a:gd name="connsiteY193" fmla="*/ 2034193 h 2237474"/>
              <a:gd name="connsiteX194" fmla="*/ 2058061 w 12192000"/>
              <a:gd name="connsiteY194" fmla="*/ 2047942 h 2237474"/>
              <a:gd name="connsiteX195" fmla="*/ 2055737 w 12192000"/>
              <a:gd name="connsiteY195" fmla="*/ 2047704 h 2237474"/>
              <a:gd name="connsiteX196" fmla="*/ 2042244 w 12192000"/>
              <a:gd name="connsiteY196" fmla="*/ 2055560 h 2237474"/>
              <a:gd name="connsiteX197" fmla="*/ 1976224 w 12192000"/>
              <a:gd name="connsiteY197" fmla="*/ 2074257 h 2237474"/>
              <a:gd name="connsiteX198" fmla="*/ 1877728 w 12192000"/>
              <a:gd name="connsiteY198" fmla="*/ 2101004 h 2237474"/>
              <a:gd name="connsiteX199" fmla="*/ 1759056 w 12192000"/>
              <a:gd name="connsiteY199" fmla="*/ 2125608 h 2237474"/>
              <a:gd name="connsiteX200" fmla="*/ 1637948 w 12192000"/>
              <a:gd name="connsiteY200" fmla="*/ 2172597 h 2237474"/>
              <a:gd name="connsiteX201" fmla="*/ 1434549 w 12192000"/>
              <a:gd name="connsiteY201" fmla="*/ 2234522 h 2237474"/>
              <a:gd name="connsiteX202" fmla="*/ 1398481 w 12192000"/>
              <a:gd name="connsiteY202" fmla="*/ 2237074 h 2237474"/>
              <a:gd name="connsiteX203" fmla="*/ 1398407 w 12192000"/>
              <a:gd name="connsiteY203" fmla="*/ 2237095 h 2237474"/>
              <a:gd name="connsiteX204" fmla="*/ 1370962 w 12192000"/>
              <a:gd name="connsiteY204" fmla="*/ 2237474 h 2237474"/>
              <a:gd name="connsiteX205" fmla="*/ 1356367 w 12192000"/>
              <a:gd name="connsiteY205" fmla="*/ 2235089 h 2237474"/>
              <a:gd name="connsiteX206" fmla="*/ 1324828 w 12192000"/>
              <a:gd name="connsiteY206" fmla="*/ 2231968 h 2237474"/>
              <a:gd name="connsiteX207" fmla="*/ 1297744 w 12192000"/>
              <a:gd name="connsiteY207" fmla="*/ 2235849 h 2237474"/>
              <a:gd name="connsiteX208" fmla="*/ 1286236 w 12192000"/>
              <a:gd name="connsiteY208" fmla="*/ 2233135 h 2237474"/>
              <a:gd name="connsiteX209" fmla="*/ 1283504 w 12192000"/>
              <a:gd name="connsiteY209" fmla="*/ 2233797 h 2237474"/>
              <a:gd name="connsiteX210" fmla="*/ 1279765 w 12192000"/>
              <a:gd name="connsiteY210" fmla="*/ 2229639 h 2237474"/>
              <a:gd name="connsiteX211" fmla="*/ 1195347 w 12192000"/>
              <a:gd name="connsiteY211" fmla="*/ 2212354 h 2237474"/>
              <a:gd name="connsiteX212" fmla="*/ 970251 w 12192000"/>
              <a:gd name="connsiteY212" fmla="*/ 2221029 h 2237474"/>
              <a:gd name="connsiteX213" fmla="*/ 812914 w 12192000"/>
              <a:gd name="connsiteY213" fmla="*/ 2202752 h 2237474"/>
              <a:gd name="connsiteX214" fmla="*/ 800195 w 12192000"/>
              <a:gd name="connsiteY214" fmla="*/ 2209407 h 2237474"/>
              <a:gd name="connsiteX215" fmla="*/ 784978 w 12192000"/>
              <a:gd name="connsiteY215" fmla="*/ 2212360 h 2237474"/>
              <a:gd name="connsiteX216" fmla="*/ 681987 w 12192000"/>
              <a:gd name="connsiteY216" fmla="*/ 2216757 h 2237474"/>
              <a:gd name="connsiteX217" fmla="*/ 669923 w 12192000"/>
              <a:gd name="connsiteY217" fmla="*/ 2211682 h 2237474"/>
              <a:gd name="connsiteX218" fmla="*/ 648680 w 12192000"/>
              <a:gd name="connsiteY218" fmla="*/ 2206229 h 2237474"/>
              <a:gd name="connsiteX219" fmla="*/ 597225 w 12192000"/>
              <a:gd name="connsiteY219" fmla="*/ 2180999 h 2237474"/>
              <a:gd name="connsiteX220" fmla="*/ 558449 w 12192000"/>
              <a:gd name="connsiteY220" fmla="*/ 2182346 h 2237474"/>
              <a:gd name="connsiteX221" fmla="*/ 550517 w 12192000"/>
              <a:gd name="connsiteY221" fmla="*/ 2182060 h 2237474"/>
              <a:gd name="connsiteX222" fmla="*/ 550309 w 12192000"/>
              <a:gd name="connsiteY222" fmla="*/ 2181825 h 2237474"/>
              <a:gd name="connsiteX223" fmla="*/ 541836 w 12192000"/>
              <a:gd name="connsiteY223" fmla="*/ 2181063 h 2237474"/>
              <a:gd name="connsiteX224" fmla="*/ 536057 w 12192000"/>
              <a:gd name="connsiteY224" fmla="*/ 2181537 h 2237474"/>
              <a:gd name="connsiteX225" fmla="*/ 520671 w 12192000"/>
              <a:gd name="connsiteY225" fmla="*/ 2180980 h 2237474"/>
              <a:gd name="connsiteX226" fmla="*/ 515024 w 12192000"/>
              <a:gd name="connsiteY226" fmla="*/ 2179258 h 2237474"/>
              <a:gd name="connsiteX227" fmla="*/ 512278 w 12192000"/>
              <a:gd name="connsiteY227" fmla="*/ 2176369 h 2237474"/>
              <a:gd name="connsiteX228" fmla="*/ 480419 w 12192000"/>
              <a:gd name="connsiteY228" fmla="*/ 2167807 h 2237474"/>
              <a:gd name="connsiteX229" fmla="*/ 413835 w 12192000"/>
              <a:gd name="connsiteY229" fmla="*/ 2156783 h 2237474"/>
              <a:gd name="connsiteX230" fmla="*/ 376513 w 12192000"/>
              <a:gd name="connsiteY230" fmla="*/ 2154014 h 2237474"/>
              <a:gd name="connsiteX231" fmla="*/ 273386 w 12192000"/>
              <a:gd name="connsiteY231" fmla="*/ 2142551 h 2237474"/>
              <a:gd name="connsiteX232" fmla="*/ 169207 w 12192000"/>
              <a:gd name="connsiteY232" fmla="*/ 2128100 h 2237474"/>
              <a:gd name="connsiteX233" fmla="*/ 93149 w 12192000"/>
              <a:gd name="connsiteY233" fmla="*/ 2105324 h 2237474"/>
              <a:gd name="connsiteX234" fmla="*/ 88109 w 12192000"/>
              <a:gd name="connsiteY234" fmla="*/ 2106704 h 2237474"/>
              <a:gd name="connsiteX235" fmla="*/ 80022 w 12192000"/>
              <a:gd name="connsiteY235" fmla="*/ 2107254 h 2237474"/>
              <a:gd name="connsiteX236" fmla="*/ 79717 w 12192000"/>
              <a:gd name="connsiteY236" fmla="*/ 2107046 h 2237474"/>
              <a:gd name="connsiteX237" fmla="*/ 72352 w 12192000"/>
              <a:gd name="connsiteY237" fmla="*/ 2107991 h 2237474"/>
              <a:gd name="connsiteX238" fmla="*/ 37645 w 12192000"/>
              <a:gd name="connsiteY238" fmla="*/ 2115401 h 2237474"/>
              <a:gd name="connsiteX239" fmla="*/ 4572 w 12192000"/>
              <a:gd name="connsiteY239" fmla="*/ 2111091 h 2237474"/>
              <a:gd name="connsiteX240" fmla="*/ 0 w 12192000"/>
              <a:gd name="connsiteY240" fmla="*/ 2110468 h 2237474"/>
              <a:gd name="connsiteX241" fmla="*/ 0 w 12192000"/>
              <a:gd name="connsiteY2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64741 w 12192000"/>
              <a:gd name="connsiteY151" fmla="*/ 1869433 h 2237474"/>
              <a:gd name="connsiteX152" fmla="*/ 3751332 w 12192000"/>
              <a:gd name="connsiteY152" fmla="*/ 1869854 h 2237474"/>
              <a:gd name="connsiteX153" fmla="*/ 3748155 w 12192000"/>
              <a:gd name="connsiteY153" fmla="*/ 1868903 h 2237474"/>
              <a:gd name="connsiteX154" fmla="*/ 3729530 w 12192000"/>
              <a:gd name="connsiteY154" fmla="*/ 1864513 h 2237474"/>
              <a:gd name="connsiteX155" fmla="*/ 3680177 w 12192000"/>
              <a:gd name="connsiteY155" fmla="*/ 1881552 h 2237474"/>
              <a:gd name="connsiteX156" fmla="*/ 3567259 w 12192000"/>
              <a:gd name="connsiteY156" fmla="*/ 1893482 h 2237474"/>
              <a:gd name="connsiteX157" fmla="*/ 3405770 w 12192000"/>
              <a:gd name="connsiteY157" fmla="*/ 1904591 h 2237474"/>
              <a:gd name="connsiteX158" fmla="*/ 3280097 w 12192000"/>
              <a:gd name="connsiteY158" fmla="*/ 1919610 h 2237474"/>
              <a:gd name="connsiteX159" fmla="*/ 3123424 w 12192000"/>
              <a:gd name="connsiteY159" fmla="*/ 1952930 h 2237474"/>
              <a:gd name="connsiteX160" fmla="*/ 3009910 w 12192000"/>
              <a:gd name="connsiteY160" fmla="*/ 1957866 h 2237474"/>
              <a:gd name="connsiteX161" fmla="*/ 2995934 w 12192000"/>
              <a:gd name="connsiteY161" fmla="*/ 1967085 h 2237474"/>
              <a:gd name="connsiteX162" fmla="*/ 2980071 w 12192000"/>
              <a:gd name="connsiteY162" fmla="*/ 1972988 h 2237474"/>
              <a:gd name="connsiteX163" fmla="*/ 2978094 w 12192000"/>
              <a:gd name="connsiteY163" fmla="*/ 1972369 h 2237474"/>
              <a:gd name="connsiteX164" fmla="*/ 2942858 w 12192000"/>
              <a:gd name="connsiteY164" fmla="*/ 1981367 h 2237474"/>
              <a:gd name="connsiteX165" fmla="*/ 2875436 w 12192000"/>
              <a:gd name="connsiteY165" fmla="*/ 1996977 h 2237474"/>
              <a:gd name="connsiteX166" fmla="*/ 2874892 w 12192000"/>
              <a:gd name="connsiteY166" fmla="*/ 1996085 h 2237474"/>
              <a:gd name="connsiteX167" fmla="*/ 2864145 w 12192000"/>
              <a:gd name="connsiteY167" fmla="*/ 1994061 h 2237474"/>
              <a:gd name="connsiteX168" fmla="*/ 2843662 w 12192000"/>
              <a:gd name="connsiteY168" fmla="*/ 1992498 h 2237474"/>
              <a:gd name="connsiteX169" fmla="*/ 2796128 w 12192000"/>
              <a:gd name="connsiteY169" fmla="*/ 1976403 h 2237474"/>
              <a:gd name="connsiteX170" fmla="*/ 2756784 w 12192000"/>
              <a:gd name="connsiteY170" fmla="*/ 1985116 h 2237474"/>
              <a:gd name="connsiteX171" fmla="*/ 2748833 w 12192000"/>
              <a:gd name="connsiteY171" fmla="*/ 1986323 h 2237474"/>
              <a:gd name="connsiteX172" fmla="*/ 2748661 w 12192000"/>
              <a:gd name="connsiteY172" fmla="*/ 1986122 h 2237474"/>
              <a:gd name="connsiteX173" fmla="*/ 2740251 w 12192000"/>
              <a:gd name="connsiteY173" fmla="*/ 1986946 h 2237474"/>
              <a:gd name="connsiteX174" fmla="*/ 2718916 w 12192000"/>
              <a:gd name="connsiteY174" fmla="*/ 1990867 h 2237474"/>
              <a:gd name="connsiteX175" fmla="*/ 2713522 w 12192000"/>
              <a:gd name="connsiteY175" fmla="*/ 1990173 h 2237474"/>
              <a:gd name="connsiteX176" fmla="*/ 2680597 w 12192000"/>
              <a:gd name="connsiteY176" fmla="*/ 1984996 h 2237474"/>
              <a:gd name="connsiteX177" fmla="*/ 2578178 w 12192000"/>
              <a:gd name="connsiteY177" fmla="*/ 1990531 h 2237474"/>
              <a:gd name="connsiteX178" fmla="*/ 2476147 w 12192000"/>
              <a:gd name="connsiteY178" fmla="*/ 1998305 h 2237474"/>
              <a:gd name="connsiteX179" fmla="*/ 2373568 w 12192000"/>
              <a:gd name="connsiteY179" fmla="*/ 2003219 h 2237474"/>
              <a:gd name="connsiteX180" fmla="*/ 2321399 w 12192000"/>
              <a:gd name="connsiteY180" fmla="*/ 1989467 h 2237474"/>
              <a:gd name="connsiteX181" fmla="*/ 2315525 w 12192000"/>
              <a:gd name="connsiteY181" fmla="*/ 1989708 h 2237474"/>
              <a:gd name="connsiteX182" fmla="*/ 2300792 w 12192000"/>
              <a:gd name="connsiteY182" fmla="*/ 1994290 h 2237474"/>
              <a:gd name="connsiteX183" fmla="*/ 2295469 w 12192000"/>
              <a:gd name="connsiteY183" fmla="*/ 1996659 h 2237474"/>
              <a:gd name="connsiteX184" fmla="*/ 2287219 w 12192000"/>
              <a:gd name="connsiteY184" fmla="*/ 1998750 h 2237474"/>
              <a:gd name="connsiteX185" fmla="*/ 2286948 w 12192000"/>
              <a:gd name="connsiteY185" fmla="*/ 1998596 h 2237474"/>
              <a:gd name="connsiteX186" fmla="*/ 2243069 w 12192000"/>
              <a:gd name="connsiteY186" fmla="*/ 2015111 h 2237474"/>
              <a:gd name="connsiteX187" fmla="*/ 2186609 w 12192000"/>
              <a:gd name="connsiteY187" fmla="*/ 2008263 h 2237474"/>
              <a:gd name="connsiteX188" fmla="*/ 2164831 w 12192000"/>
              <a:gd name="connsiteY188" fmla="*/ 2010143 h 2237474"/>
              <a:gd name="connsiteX189" fmla="*/ 2152836 w 12192000"/>
              <a:gd name="connsiteY189" fmla="*/ 2010048 h 2237474"/>
              <a:gd name="connsiteX190" fmla="*/ 2117102 w 12192000"/>
              <a:gd name="connsiteY190" fmla="*/ 2023004 h 2237474"/>
              <a:gd name="connsiteX191" fmla="*/ 2111935 w 12192000"/>
              <a:gd name="connsiteY191" fmla="*/ 2023163 h 2237474"/>
              <a:gd name="connsiteX192" fmla="*/ 2089991 w 12192000"/>
              <a:gd name="connsiteY192" fmla="*/ 2034193 h 2237474"/>
              <a:gd name="connsiteX193" fmla="*/ 2058061 w 12192000"/>
              <a:gd name="connsiteY193" fmla="*/ 2047942 h 2237474"/>
              <a:gd name="connsiteX194" fmla="*/ 2055737 w 12192000"/>
              <a:gd name="connsiteY194" fmla="*/ 2047704 h 2237474"/>
              <a:gd name="connsiteX195" fmla="*/ 2042244 w 12192000"/>
              <a:gd name="connsiteY195" fmla="*/ 2055560 h 2237474"/>
              <a:gd name="connsiteX196" fmla="*/ 1976224 w 12192000"/>
              <a:gd name="connsiteY196" fmla="*/ 2074257 h 2237474"/>
              <a:gd name="connsiteX197" fmla="*/ 1877728 w 12192000"/>
              <a:gd name="connsiteY197" fmla="*/ 2101004 h 2237474"/>
              <a:gd name="connsiteX198" fmla="*/ 1759056 w 12192000"/>
              <a:gd name="connsiteY198" fmla="*/ 2125608 h 2237474"/>
              <a:gd name="connsiteX199" fmla="*/ 1637948 w 12192000"/>
              <a:gd name="connsiteY199" fmla="*/ 2172597 h 2237474"/>
              <a:gd name="connsiteX200" fmla="*/ 1434549 w 12192000"/>
              <a:gd name="connsiteY200" fmla="*/ 2234522 h 2237474"/>
              <a:gd name="connsiteX201" fmla="*/ 1398481 w 12192000"/>
              <a:gd name="connsiteY201" fmla="*/ 2237074 h 2237474"/>
              <a:gd name="connsiteX202" fmla="*/ 1398407 w 12192000"/>
              <a:gd name="connsiteY202" fmla="*/ 2237095 h 2237474"/>
              <a:gd name="connsiteX203" fmla="*/ 1370962 w 12192000"/>
              <a:gd name="connsiteY203" fmla="*/ 2237474 h 2237474"/>
              <a:gd name="connsiteX204" fmla="*/ 1356367 w 12192000"/>
              <a:gd name="connsiteY204" fmla="*/ 2235089 h 2237474"/>
              <a:gd name="connsiteX205" fmla="*/ 1324828 w 12192000"/>
              <a:gd name="connsiteY205" fmla="*/ 2231968 h 2237474"/>
              <a:gd name="connsiteX206" fmla="*/ 1297744 w 12192000"/>
              <a:gd name="connsiteY206" fmla="*/ 2235849 h 2237474"/>
              <a:gd name="connsiteX207" fmla="*/ 1286236 w 12192000"/>
              <a:gd name="connsiteY207" fmla="*/ 2233135 h 2237474"/>
              <a:gd name="connsiteX208" fmla="*/ 1283504 w 12192000"/>
              <a:gd name="connsiteY208" fmla="*/ 2233797 h 2237474"/>
              <a:gd name="connsiteX209" fmla="*/ 1279765 w 12192000"/>
              <a:gd name="connsiteY209" fmla="*/ 2229639 h 2237474"/>
              <a:gd name="connsiteX210" fmla="*/ 1195347 w 12192000"/>
              <a:gd name="connsiteY210" fmla="*/ 2212354 h 2237474"/>
              <a:gd name="connsiteX211" fmla="*/ 970251 w 12192000"/>
              <a:gd name="connsiteY211" fmla="*/ 2221029 h 2237474"/>
              <a:gd name="connsiteX212" fmla="*/ 812914 w 12192000"/>
              <a:gd name="connsiteY212" fmla="*/ 2202752 h 2237474"/>
              <a:gd name="connsiteX213" fmla="*/ 800195 w 12192000"/>
              <a:gd name="connsiteY213" fmla="*/ 2209407 h 2237474"/>
              <a:gd name="connsiteX214" fmla="*/ 784978 w 12192000"/>
              <a:gd name="connsiteY214" fmla="*/ 2212360 h 2237474"/>
              <a:gd name="connsiteX215" fmla="*/ 681987 w 12192000"/>
              <a:gd name="connsiteY215" fmla="*/ 2216757 h 2237474"/>
              <a:gd name="connsiteX216" fmla="*/ 669923 w 12192000"/>
              <a:gd name="connsiteY216" fmla="*/ 2211682 h 2237474"/>
              <a:gd name="connsiteX217" fmla="*/ 648680 w 12192000"/>
              <a:gd name="connsiteY217" fmla="*/ 2206229 h 2237474"/>
              <a:gd name="connsiteX218" fmla="*/ 597225 w 12192000"/>
              <a:gd name="connsiteY218" fmla="*/ 2180999 h 2237474"/>
              <a:gd name="connsiteX219" fmla="*/ 558449 w 12192000"/>
              <a:gd name="connsiteY219" fmla="*/ 2182346 h 2237474"/>
              <a:gd name="connsiteX220" fmla="*/ 550517 w 12192000"/>
              <a:gd name="connsiteY220" fmla="*/ 2182060 h 2237474"/>
              <a:gd name="connsiteX221" fmla="*/ 550309 w 12192000"/>
              <a:gd name="connsiteY221" fmla="*/ 2181825 h 2237474"/>
              <a:gd name="connsiteX222" fmla="*/ 541836 w 12192000"/>
              <a:gd name="connsiteY222" fmla="*/ 2181063 h 2237474"/>
              <a:gd name="connsiteX223" fmla="*/ 536057 w 12192000"/>
              <a:gd name="connsiteY223" fmla="*/ 2181537 h 2237474"/>
              <a:gd name="connsiteX224" fmla="*/ 520671 w 12192000"/>
              <a:gd name="connsiteY224" fmla="*/ 2180980 h 2237474"/>
              <a:gd name="connsiteX225" fmla="*/ 515024 w 12192000"/>
              <a:gd name="connsiteY225" fmla="*/ 2179258 h 2237474"/>
              <a:gd name="connsiteX226" fmla="*/ 512278 w 12192000"/>
              <a:gd name="connsiteY226" fmla="*/ 2176369 h 2237474"/>
              <a:gd name="connsiteX227" fmla="*/ 480419 w 12192000"/>
              <a:gd name="connsiteY227" fmla="*/ 2167807 h 2237474"/>
              <a:gd name="connsiteX228" fmla="*/ 413835 w 12192000"/>
              <a:gd name="connsiteY228" fmla="*/ 2156783 h 2237474"/>
              <a:gd name="connsiteX229" fmla="*/ 376513 w 12192000"/>
              <a:gd name="connsiteY229" fmla="*/ 2154014 h 2237474"/>
              <a:gd name="connsiteX230" fmla="*/ 273386 w 12192000"/>
              <a:gd name="connsiteY230" fmla="*/ 2142551 h 2237474"/>
              <a:gd name="connsiteX231" fmla="*/ 169207 w 12192000"/>
              <a:gd name="connsiteY231" fmla="*/ 2128100 h 2237474"/>
              <a:gd name="connsiteX232" fmla="*/ 93149 w 12192000"/>
              <a:gd name="connsiteY232" fmla="*/ 2105324 h 2237474"/>
              <a:gd name="connsiteX233" fmla="*/ 88109 w 12192000"/>
              <a:gd name="connsiteY233" fmla="*/ 2106704 h 2237474"/>
              <a:gd name="connsiteX234" fmla="*/ 80022 w 12192000"/>
              <a:gd name="connsiteY234" fmla="*/ 2107254 h 2237474"/>
              <a:gd name="connsiteX235" fmla="*/ 79717 w 12192000"/>
              <a:gd name="connsiteY235" fmla="*/ 2107046 h 2237474"/>
              <a:gd name="connsiteX236" fmla="*/ 72352 w 12192000"/>
              <a:gd name="connsiteY236" fmla="*/ 2107991 h 2237474"/>
              <a:gd name="connsiteX237" fmla="*/ 37645 w 12192000"/>
              <a:gd name="connsiteY237" fmla="*/ 2115401 h 2237474"/>
              <a:gd name="connsiteX238" fmla="*/ 4572 w 12192000"/>
              <a:gd name="connsiteY238" fmla="*/ 2111091 h 2237474"/>
              <a:gd name="connsiteX239" fmla="*/ 0 w 12192000"/>
              <a:gd name="connsiteY239" fmla="*/ 2110468 h 2237474"/>
              <a:gd name="connsiteX240" fmla="*/ 0 w 12192000"/>
              <a:gd name="connsiteY2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48155 w 12192000"/>
              <a:gd name="connsiteY152" fmla="*/ 1868903 h 2237474"/>
              <a:gd name="connsiteX153" fmla="*/ 3729530 w 12192000"/>
              <a:gd name="connsiteY153" fmla="*/ 1864513 h 2237474"/>
              <a:gd name="connsiteX154" fmla="*/ 3680177 w 12192000"/>
              <a:gd name="connsiteY154" fmla="*/ 1881552 h 2237474"/>
              <a:gd name="connsiteX155" fmla="*/ 3567259 w 12192000"/>
              <a:gd name="connsiteY155" fmla="*/ 1893482 h 2237474"/>
              <a:gd name="connsiteX156" fmla="*/ 3405770 w 12192000"/>
              <a:gd name="connsiteY156" fmla="*/ 1904591 h 2237474"/>
              <a:gd name="connsiteX157" fmla="*/ 3280097 w 12192000"/>
              <a:gd name="connsiteY157" fmla="*/ 1919610 h 2237474"/>
              <a:gd name="connsiteX158" fmla="*/ 3123424 w 12192000"/>
              <a:gd name="connsiteY158" fmla="*/ 1952930 h 2237474"/>
              <a:gd name="connsiteX159" fmla="*/ 3009910 w 12192000"/>
              <a:gd name="connsiteY159" fmla="*/ 1957866 h 2237474"/>
              <a:gd name="connsiteX160" fmla="*/ 2995934 w 12192000"/>
              <a:gd name="connsiteY160" fmla="*/ 1967085 h 2237474"/>
              <a:gd name="connsiteX161" fmla="*/ 2980071 w 12192000"/>
              <a:gd name="connsiteY161" fmla="*/ 1972988 h 2237474"/>
              <a:gd name="connsiteX162" fmla="*/ 2978094 w 12192000"/>
              <a:gd name="connsiteY162" fmla="*/ 1972369 h 2237474"/>
              <a:gd name="connsiteX163" fmla="*/ 2942858 w 12192000"/>
              <a:gd name="connsiteY163" fmla="*/ 1981367 h 2237474"/>
              <a:gd name="connsiteX164" fmla="*/ 2875436 w 12192000"/>
              <a:gd name="connsiteY164" fmla="*/ 1996977 h 2237474"/>
              <a:gd name="connsiteX165" fmla="*/ 2874892 w 12192000"/>
              <a:gd name="connsiteY165" fmla="*/ 1996085 h 2237474"/>
              <a:gd name="connsiteX166" fmla="*/ 2864145 w 12192000"/>
              <a:gd name="connsiteY166" fmla="*/ 1994061 h 2237474"/>
              <a:gd name="connsiteX167" fmla="*/ 2843662 w 12192000"/>
              <a:gd name="connsiteY167" fmla="*/ 1992498 h 2237474"/>
              <a:gd name="connsiteX168" fmla="*/ 2796128 w 12192000"/>
              <a:gd name="connsiteY168" fmla="*/ 1976403 h 2237474"/>
              <a:gd name="connsiteX169" fmla="*/ 2756784 w 12192000"/>
              <a:gd name="connsiteY169" fmla="*/ 1985116 h 2237474"/>
              <a:gd name="connsiteX170" fmla="*/ 2748833 w 12192000"/>
              <a:gd name="connsiteY170" fmla="*/ 1986323 h 2237474"/>
              <a:gd name="connsiteX171" fmla="*/ 2748661 w 12192000"/>
              <a:gd name="connsiteY171" fmla="*/ 1986122 h 2237474"/>
              <a:gd name="connsiteX172" fmla="*/ 2740251 w 12192000"/>
              <a:gd name="connsiteY172" fmla="*/ 1986946 h 2237474"/>
              <a:gd name="connsiteX173" fmla="*/ 2718916 w 12192000"/>
              <a:gd name="connsiteY173" fmla="*/ 1990867 h 2237474"/>
              <a:gd name="connsiteX174" fmla="*/ 2713522 w 12192000"/>
              <a:gd name="connsiteY174" fmla="*/ 1990173 h 2237474"/>
              <a:gd name="connsiteX175" fmla="*/ 2680597 w 12192000"/>
              <a:gd name="connsiteY175" fmla="*/ 1984996 h 2237474"/>
              <a:gd name="connsiteX176" fmla="*/ 2578178 w 12192000"/>
              <a:gd name="connsiteY176" fmla="*/ 1990531 h 2237474"/>
              <a:gd name="connsiteX177" fmla="*/ 2476147 w 12192000"/>
              <a:gd name="connsiteY177" fmla="*/ 1998305 h 2237474"/>
              <a:gd name="connsiteX178" fmla="*/ 2373568 w 12192000"/>
              <a:gd name="connsiteY178" fmla="*/ 2003219 h 2237474"/>
              <a:gd name="connsiteX179" fmla="*/ 2321399 w 12192000"/>
              <a:gd name="connsiteY179" fmla="*/ 1989467 h 2237474"/>
              <a:gd name="connsiteX180" fmla="*/ 2315525 w 12192000"/>
              <a:gd name="connsiteY180" fmla="*/ 1989708 h 2237474"/>
              <a:gd name="connsiteX181" fmla="*/ 2300792 w 12192000"/>
              <a:gd name="connsiteY181" fmla="*/ 1994290 h 2237474"/>
              <a:gd name="connsiteX182" fmla="*/ 2295469 w 12192000"/>
              <a:gd name="connsiteY182" fmla="*/ 1996659 h 2237474"/>
              <a:gd name="connsiteX183" fmla="*/ 2287219 w 12192000"/>
              <a:gd name="connsiteY183" fmla="*/ 1998750 h 2237474"/>
              <a:gd name="connsiteX184" fmla="*/ 2286948 w 12192000"/>
              <a:gd name="connsiteY184" fmla="*/ 1998596 h 2237474"/>
              <a:gd name="connsiteX185" fmla="*/ 2243069 w 12192000"/>
              <a:gd name="connsiteY185" fmla="*/ 2015111 h 2237474"/>
              <a:gd name="connsiteX186" fmla="*/ 2186609 w 12192000"/>
              <a:gd name="connsiteY186" fmla="*/ 2008263 h 2237474"/>
              <a:gd name="connsiteX187" fmla="*/ 2164831 w 12192000"/>
              <a:gd name="connsiteY187" fmla="*/ 2010143 h 2237474"/>
              <a:gd name="connsiteX188" fmla="*/ 2152836 w 12192000"/>
              <a:gd name="connsiteY188" fmla="*/ 2010048 h 2237474"/>
              <a:gd name="connsiteX189" fmla="*/ 2117102 w 12192000"/>
              <a:gd name="connsiteY189" fmla="*/ 2023004 h 2237474"/>
              <a:gd name="connsiteX190" fmla="*/ 2111935 w 12192000"/>
              <a:gd name="connsiteY190" fmla="*/ 2023163 h 2237474"/>
              <a:gd name="connsiteX191" fmla="*/ 2089991 w 12192000"/>
              <a:gd name="connsiteY191" fmla="*/ 2034193 h 2237474"/>
              <a:gd name="connsiteX192" fmla="*/ 2058061 w 12192000"/>
              <a:gd name="connsiteY192" fmla="*/ 2047942 h 2237474"/>
              <a:gd name="connsiteX193" fmla="*/ 2055737 w 12192000"/>
              <a:gd name="connsiteY193" fmla="*/ 2047704 h 2237474"/>
              <a:gd name="connsiteX194" fmla="*/ 2042244 w 12192000"/>
              <a:gd name="connsiteY194" fmla="*/ 2055560 h 2237474"/>
              <a:gd name="connsiteX195" fmla="*/ 1976224 w 12192000"/>
              <a:gd name="connsiteY195" fmla="*/ 2074257 h 2237474"/>
              <a:gd name="connsiteX196" fmla="*/ 1877728 w 12192000"/>
              <a:gd name="connsiteY196" fmla="*/ 2101004 h 2237474"/>
              <a:gd name="connsiteX197" fmla="*/ 1759056 w 12192000"/>
              <a:gd name="connsiteY197" fmla="*/ 2125608 h 2237474"/>
              <a:gd name="connsiteX198" fmla="*/ 1637948 w 12192000"/>
              <a:gd name="connsiteY198" fmla="*/ 2172597 h 2237474"/>
              <a:gd name="connsiteX199" fmla="*/ 1434549 w 12192000"/>
              <a:gd name="connsiteY199" fmla="*/ 2234522 h 2237474"/>
              <a:gd name="connsiteX200" fmla="*/ 1398481 w 12192000"/>
              <a:gd name="connsiteY200" fmla="*/ 2237074 h 2237474"/>
              <a:gd name="connsiteX201" fmla="*/ 1398407 w 12192000"/>
              <a:gd name="connsiteY201" fmla="*/ 2237095 h 2237474"/>
              <a:gd name="connsiteX202" fmla="*/ 1370962 w 12192000"/>
              <a:gd name="connsiteY202" fmla="*/ 2237474 h 2237474"/>
              <a:gd name="connsiteX203" fmla="*/ 1356367 w 12192000"/>
              <a:gd name="connsiteY203" fmla="*/ 2235089 h 2237474"/>
              <a:gd name="connsiteX204" fmla="*/ 1324828 w 12192000"/>
              <a:gd name="connsiteY204" fmla="*/ 2231968 h 2237474"/>
              <a:gd name="connsiteX205" fmla="*/ 1297744 w 12192000"/>
              <a:gd name="connsiteY205" fmla="*/ 2235849 h 2237474"/>
              <a:gd name="connsiteX206" fmla="*/ 1286236 w 12192000"/>
              <a:gd name="connsiteY206" fmla="*/ 2233135 h 2237474"/>
              <a:gd name="connsiteX207" fmla="*/ 1283504 w 12192000"/>
              <a:gd name="connsiteY207" fmla="*/ 2233797 h 2237474"/>
              <a:gd name="connsiteX208" fmla="*/ 1279765 w 12192000"/>
              <a:gd name="connsiteY208" fmla="*/ 2229639 h 2237474"/>
              <a:gd name="connsiteX209" fmla="*/ 1195347 w 12192000"/>
              <a:gd name="connsiteY209" fmla="*/ 2212354 h 2237474"/>
              <a:gd name="connsiteX210" fmla="*/ 970251 w 12192000"/>
              <a:gd name="connsiteY210" fmla="*/ 2221029 h 2237474"/>
              <a:gd name="connsiteX211" fmla="*/ 812914 w 12192000"/>
              <a:gd name="connsiteY211" fmla="*/ 2202752 h 2237474"/>
              <a:gd name="connsiteX212" fmla="*/ 800195 w 12192000"/>
              <a:gd name="connsiteY212" fmla="*/ 2209407 h 2237474"/>
              <a:gd name="connsiteX213" fmla="*/ 784978 w 12192000"/>
              <a:gd name="connsiteY213" fmla="*/ 2212360 h 2237474"/>
              <a:gd name="connsiteX214" fmla="*/ 681987 w 12192000"/>
              <a:gd name="connsiteY214" fmla="*/ 2216757 h 2237474"/>
              <a:gd name="connsiteX215" fmla="*/ 669923 w 12192000"/>
              <a:gd name="connsiteY215" fmla="*/ 2211682 h 2237474"/>
              <a:gd name="connsiteX216" fmla="*/ 648680 w 12192000"/>
              <a:gd name="connsiteY216" fmla="*/ 2206229 h 2237474"/>
              <a:gd name="connsiteX217" fmla="*/ 597225 w 12192000"/>
              <a:gd name="connsiteY217" fmla="*/ 2180999 h 2237474"/>
              <a:gd name="connsiteX218" fmla="*/ 558449 w 12192000"/>
              <a:gd name="connsiteY218" fmla="*/ 2182346 h 2237474"/>
              <a:gd name="connsiteX219" fmla="*/ 550517 w 12192000"/>
              <a:gd name="connsiteY219" fmla="*/ 2182060 h 2237474"/>
              <a:gd name="connsiteX220" fmla="*/ 550309 w 12192000"/>
              <a:gd name="connsiteY220" fmla="*/ 2181825 h 2237474"/>
              <a:gd name="connsiteX221" fmla="*/ 541836 w 12192000"/>
              <a:gd name="connsiteY221" fmla="*/ 2181063 h 2237474"/>
              <a:gd name="connsiteX222" fmla="*/ 536057 w 12192000"/>
              <a:gd name="connsiteY222" fmla="*/ 2181537 h 2237474"/>
              <a:gd name="connsiteX223" fmla="*/ 520671 w 12192000"/>
              <a:gd name="connsiteY223" fmla="*/ 2180980 h 2237474"/>
              <a:gd name="connsiteX224" fmla="*/ 515024 w 12192000"/>
              <a:gd name="connsiteY224" fmla="*/ 2179258 h 2237474"/>
              <a:gd name="connsiteX225" fmla="*/ 512278 w 12192000"/>
              <a:gd name="connsiteY225" fmla="*/ 2176369 h 2237474"/>
              <a:gd name="connsiteX226" fmla="*/ 480419 w 12192000"/>
              <a:gd name="connsiteY226" fmla="*/ 2167807 h 2237474"/>
              <a:gd name="connsiteX227" fmla="*/ 413835 w 12192000"/>
              <a:gd name="connsiteY227" fmla="*/ 2156783 h 2237474"/>
              <a:gd name="connsiteX228" fmla="*/ 376513 w 12192000"/>
              <a:gd name="connsiteY228" fmla="*/ 2154014 h 2237474"/>
              <a:gd name="connsiteX229" fmla="*/ 273386 w 12192000"/>
              <a:gd name="connsiteY229" fmla="*/ 2142551 h 2237474"/>
              <a:gd name="connsiteX230" fmla="*/ 169207 w 12192000"/>
              <a:gd name="connsiteY230" fmla="*/ 2128100 h 2237474"/>
              <a:gd name="connsiteX231" fmla="*/ 93149 w 12192000"/>
              <a:gd name="connsiteY231" fmla="*/ 2105324 h 2237474"/>
              <a:gd name="connsiteX232" fmla="*/ 88109 w 12192000"/>
              <a:gd name="connsiteY232" fmla="*/ 2106704 h 2237474"/>
              <a:gd name="connsiteX233" fmla="*/ 80022 w 12192000"/>
              <a:gd name="connsiteY233" fmla="*/ 2107254 h 2237474"/>
              <a:gd name="connsiteX234" fmla="*/ 79717 w 12192000"/>
              <a:gd name="connsiteY234" fmla="*/ 2107046 h 2237474"/>
              <a:gd name="connsiteX235" fmla="*/ 72352 w 12192000"/>
              <a:gd name="connsiteY235" fmla="*/ 2107991 h 2237474"/>
              <a:gd name="connsiteX236" fmla="*/ 37645 w 12192000"/>
              <a:gd name="connsiteY236" fmla="*/ 2115401 h 2237474"/>
              <a:gd name="connsiteX237" fmla="*/ 4572 w 12192000"/>
              <a:gd name="connsiteY237" fmla="*/ 2111091 h 2237474"/>
              <a:gd name="connsiteX238" fmla="*/ 0 w 12192000"/>
              <a:gd name="connsiteY238" fmla="*/ 2110468 h 2237474"/>
              <a:gd name="connsiteX239" fmla="*/ 0 w 12192000"/>
              <a:gd name="connsiteY2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29530 w 12192000"/>
              <a:gd name="connsiteY152" fmla="*/ 1864513 h 2237474"/>
              <a:gd name="connsiteX153" fmla="*/ 3680177 w 12192000"/>
              <a:gd name="connsiteY153" fmla="*/ 1881552 h 2237474"/>
              <a:gd name="connsiteX154" fmla="*/ 3567259 w 12192000"/>
              <a:gd name="connsiteY154" fmla="*/ 1893482 h 2237474"/>
              <a:gd name="connsiteX155" fmla="*/ 3405770 w 12192000"/>
              <a:gd name="connsiteY155" fmla="*/ 1904591 h 2237474"/>
              <a:gd name="connsiteX156" fmla="*/ 3280097 w 12192000"/>
              <a:gd name="connsiteY156" fmla="*/ 1919610 h 2237474"/>
              <a:gd name="connsiteX157" fmla="*/ 3123424 w 12192000"/>
              <a:gd name="connsiteY157" fmla="*/ 1952930 h 2237474"/>
              <a:gd name="connsiteX158" fmla="*/ 3009910 w 12192000"/>
              <a:gd name="connsiteY158" fmla="*/ 1957866 h 2237474"/>
              <a:gd name="connsiteX159" fmla="*/ 2995934 w 12192000"/>
              <a:gd name="connsiteY159" fmla="*/ 1967085 h 2237474"/>
              <a:gd name="connsiteX160" fmla="*/ 2980071 w 12192000"/>
              <a:gd name="connsiteY160" fmla="*/ 1972988 h 2237474"/>
              <a:gd name="connsiteX161" fmla="*/ 2978094 w 12192000"/>
              <a:gd name="connsiteY161" fmla="*/ 1972369 h 2237474"/>
              <a:gd name="connsiteX162" fmla="*/ 2942858 w 12192000"/>
              <a:gd name="connsiteY162" fmla="*/ 1981367 h 2237474"/>
              <a:gd name="connsiteX163" fmla="*/ 2875436 w 12192000"/>
              <a:gd name="connsiteY163" fmla="*/ 1996977 h 2237474"/>
              <a:gd name="connsiteX164" fmla="*/ 2874892 w 12192000"/>
              <a:gd name="connsiteY164" fmla="*/ 1996085 h 2237474"/>
              <a:gd name="connsiteX165" fmla="*/ 2864145 w 12192000"/>
              <a:gd name="connsiteY165" fmla="*/ 1994061 h 2237474"/>
              <a:gd name="connsiteX166" fmla="*/ 2843662 w 12192000"/>
              <a:gd name="connsiteY166" fmla="*/ 1992498 h 2237474"/>
              <a:gd name="connsiteX167" fmla="*/ 2796128 w 12192000"/>
              <a:gd name="connsiteY167" fmla="*/ 1976403 h 2237474"/>
              <a:gd name="connsiteX168" fmla="*/ 2756784 w 12192000"/>
              <a:gd name="connsiteY168" fmla="*/ 1985116 h 2237474"/>
              <a:gd name="connsiteX169" fmla="*/ 2748833 w 12192000"/>
              <a:gd name="connsiteY169" fmla="*/ 1986323 h 2237474"/>
              <a:gd name="connsiteX170" fmla="*/ 2748661 w 12192000"/>
              <a:gd name="connsiteY170" fmla="*/ 1986122 h 2237474"/>
              <a:gd name="connsiteX171" fmla="*/ 2740251 w 12192000"/>
              <a:gd name="connsiteY171" fmla="*/ 1986946 h 2237474"/>
              <a:gd name="connsiteX172" fmla="*/ 2718916 w 12192000"/>
              <a:gd name="connsiteY172" fmla="*/ 1990867 h 2237474"/>
              <a:gd name="connsiteX173" fmla="*/ 2713522 w 12192000"/>
              <a:gd name="connsiteY173" fmla="*/ 1990173 h 2237474"/>
              <a:gd name="connsiteX174" fmla="*/ 2680597 w 12192000"/>
              <a:gd name="connsiteY174" fmla="*/ 1984996 h 2237474"/>
              <a:gd name="connsiteX175" fmla="*/ 2578178 w 12192000"/>
              <a:gd name="connsiteY175" fmla="*/ 1990531 h 2237474"/>
              <a:gd name="connsiteX176" fmla="*/ 2476147 w 12192000"/>
              <a:gd name="connsiteY176" fmla="*/ 1998305 h 2237474"/>
              <a:gd name="connsiteX177" fmla="*/ 2373568 w 12192000"/>
              <a:gd name="connsiteY177" fmla="*/ 2003219 h 2237474"/>
              <a:gd name="connsiteX178" fmla="*/ 2321399 w 12192000"/>
              <a:gd name="connsiteY178" fmla="*/ 1989467 h 2237474"/>
              <a:gd name="connsiteX179" fmla="*/ 2315525 w 12192000"/>
              <a:gd name="connsiteY179" fmla="*/ 1989708 h 2237474"/>
              <a:gd name="connsiteX180" fmla="*/ 2300792 w 12192000"/>
              <a:gd name="connsiteY180" fmla="*/ 1994290 h 2237474"/>
              <a:gd name="connsiteX181" fmla="*/ 2295469 w 12192000"/>
              <a:gd name="connsiteY181" fmla="*/ 1996659 h 2237474"/>
              <a:gd name="connsiteX182" fmla="*/ 2287219 w 12192000"/>
              <a:gd name="connsiteY182" fmla="*/ 1998750 h 2237474"/>
              <a:gd name="connsiteX183" fmla="*/ 2286948 w 12192000"/>
              <a:gd name="connsiteY183" fmla="*/ 1998596 h 2237474"/>
              <a:gd name="connsiteX184" fmla="*/ 2243069 w 12192000"/>
              <a:gd name="connsiteY184" fmla="*/ 2015111 h 2237474"/>
              <a:gd name="connsiteX185" fmla="*/ 2186609 w 12192000"/>
              <a:gd name="connsiteY185" fmla="*/ 2008263 h 2237474"/>
              <a:gd name="connsiteX186" fmla="*/ 2164831 w 12192000"/>
              <a:gd name="connsiteY186" fmla="*/ 2010143 h 2237474"/>
              <a:gd name="connsiteX187" fmla="*/ 2152836 w 12192000"/>
              <a:gd name="connsiteY187" fmla="*/ 2010048 h 2237474"/>
              <a:gd name="connsiteX188" fmla="*/ 2117102 w 12192000"/>
              <a:gd name="connsiteY188" fmla="*/ 2023004 h 2237474"/>
              <a:gd name="connsiteX189" fmla="*/ 2111935 w 12192000"/>
              <a:gd name="connsiteY189" fmla="*/ 2023163 h 2237474"/>
              <a:gd name="connsiteX190" fmla="*/ 2089991 w 12192000"/>
              <a:gd name="connsiteY190" fmla="*/ 2034193 h 2237474"/>
              <a:gd name="connsiteX191" fmla="*/ 2058061 w 12192000"/>
              <a:gd name="connsiteY191" fmla="*/ 2047942 h 2237474"/>
              <a:gd name="connsiteX192" fmla="*/ 2055737 w 12192000"/>
              <a:gd name="connsiteY192" fmla="*/ 2047704 h 2237474"/>
              <a:gd name="connsiteX193" fmla="*/ 2042244 w 12192000"/>
              <a:gd name="connsiteY193" fmla="*/ 2055560 h 2237474"/>
              <a:gd name="connsiteX194" fmla="*/ 1976224 w 12192000"/>
              <a:gd name="connsiteY194" fmla="*/ 2074257 h 2237474"/>
              <a:gd name="connsiteX195" fmla="*/ 1877728 w 12192000"/>
              <a:gd name="connsiteY195" fmla="*/ 2101004 h 2237474"/>
              <a:gd name="connsiteX196" fmla="*/ 1759056 w 12192000"/>
              <a:gd name="connsiteY196" fmla="*/ 2125608 h 2237474"/>
              <a:gd name="connsiteX197" fmla="*/ 1637948 w 12192000"/>
              <a:gd name="connsiteY197" fmla="*/ 2172597 h 2237474"/>
              <a:gd name="connsiteX198" fmla="*/ 1434549 w 12192000"/>
              <a:gd name="connsiteY198" fmla="*/ 2234522 h 2237474"/>
              <a:gd name="connsiteX199" fmla="*/ 1398481 w 12192000"/>
              <a:gd name="connsiteY199" fmla="*/ 2237074 h 2237474"/>
              <a:gd name="connsiteX200" fmla="*/ 1398407 w 12192000"/>
              <a:gd name="connsiteY200" fmla="*/ 2237095 h 2237474"/>
              <a:gd name="connsiteX201" fmla="*/ 1370962 w 12192000"/>
              <a:gd name="connsiteY201" fmla="*/ 2237474 h 2237474"/>
              <a:gd name="connsiteX202" fmla="*/ 1356367 w 12192000"/>
              <a:gd name="connsiteY202" fmla="*/ 2235089 h 2237474"/>
              <a:gd name="connsiteX203" fmla="*/ 1324828 w 12192000"/>
              <a:gd name="connsiteY203" fmla="*/ 2231968 h 2237474"/>
              <a:gd name="connsiteX204" fmla="*/ 1297744 w 12192000"/>
              <a:gd name="connsiteY204" fmla="*/ 2235849 h 2237474"/>
              <a:gd name="connsiteX205" fmla="*/ 1286236 w 12192000"/>
              <a:gd name="connsiteY205" fmla="*/ 2233135 h 2237474"/>
              <a:gd name="connsiteX206" fmla="*/ 1283504 w 12192000"/>
              <a:gd name="connsiteY206" fmla="*/ 2233797 h 2237474"/>
              <a:gd name="connsiteX207" fmla="*/ 1279765 w 12192000"/>
              <a:gd name="connsiteY207" fmla="*/ 2229639 h 2237474"/>
              <a:gd name="connsiteX208" fmla="*/ 1195347 w 12192000"/>
              <a:gd name="connsiteY208" fmla="*/ 2212354 h 2237474"/>
              <a:gd name="connsiteX209" fmla="*/ 970251 w 12192000"/>
              <a:gd name="connsiteY209" fmla="*/ 2221029 h 2237474"/>
              <a:gd name="connsiteX210" fmla="*/ 812914 w 12192000"/>
              <a:gd name="connsiteY210" fmla="*/ 2202752 h 2237474"/>
              <a:gd name="connsiteX211" fmla="*/ 800195 w 12192000"/>
              <a:gd name="connsiteY211" fmla="*/ 2209407 h 2237474"/>
              <a:gd name="connsiteX212" fmla="*/ 784978 w 12192000"/>
              <a:gd name="connsiteY212" fmla="*/ 2212360 h 2237474"/>
              <a:gd name="connsiteX213" fmla="*/ 681987 w 12192000"/>
              <a:gd name="connsiteY213" fmla="*/ 2216757 h 2237474"/>
              <a:gd name="connsiteX214" fmla="*/ 669923 w 12192000"/>
              <a:gd name="connsiteY214" fmla="*/ 2211682 h 2237474"/>
              <a:gd name="connsiteX215" fmla="*/ 648680 w 12192000"/>
              <a:gd name="connsiteY215" fmla="*/ 2206229 h 2237474"/>
              <a:gd name="connsiteX216" fmla="*/ 597225 w 12192000"/>
              <a:gd name="connsiteY216" fmla="*/ 2180999 h 2237474"/>
              <a:gd name="connsiteX217" fmla="*/ 558449 w 12192000"/>
              <a:gd name="connsiteY217" fmla="*/ 2182346 h 2237474"/>
              <a:gd name="connsiteX218" fmla="*/ 550517 w 12192000"/>
              <a:gd name="connsiteY218" fmla="*/ 2182060 h 2237474"/>
              <a:gd name="connsiteX219" fmla="*/ 550309 w 12192000"/>
              <a:gd name="connsiteY219" fmla="*/ 2181825 h 2237474"/>
              <a:gd name="connsiteX220" fmla="*/ 541836 w 12192000"/>
              <a:gd name="connsiteY220" fmla="*/ 2181063 h 2237474"/>
              <a:gd name="connsiteX221" fmla="*/ 536057 w 12192000"/>
              <a:gd name="connsiteY221" fmla="*/ 2181537 h 2237474"/>
              <a:gd name="connsiteX222" fmla="*/ 520671 w 12192000"/>
              <a:gd name="connsiteY222" fmla="*/ 2180980 h 2237474"/>
              <a:gd name="connsiteX223" fmla="*/ 515024 w 12192000"/>
              <a:gd name="connsiteY223" fmla="*/ 2179258 h 2237474"/>
              <a:gd name="connsiteX224" fmla="*/ 512278 w 12192000"/>
              <a:gd name="connsiteY224" fmla="*/ 2176369 h 2237474"/>
              <a:gd name="connsiteX225" fmla="*/ 480419 w 12192000"/>
              <a:gd name="connsiteY225" fmla="*/ 2167807 h 2237474"/>
              <a:gd name="connsiteX226" fmla="*/ 413835 w 12192000"/>
              <a:gd name="connsiteY226" fmla="*/ 2156783 h 2237474"/>
              <a:gd name="connsiteX227" fmla="*/ 376513 w 12192000"/>
              <a:gd name="connsiteY227" fmla="*/ 2154014 h 2237474"/>
              <a:gd name="connsiteX228" fmla="*/ 273386 w 12192000"/>
              <a:gd name="connsiteY228" fmla="*/ 2142551 h 2237474"/>
              <a:gd name="connsiteX229" fmla="*/ 169207 w 12192000"/>
              <a:gd name="connsiteY229" fmla="*/ 2128100 h 2237474"/>
              <a:gd name="connsiteX230" fmla="*/ 93149 w 12192000"/>
              <a:gd name="connsiteY230" fmla="*/ 2105324 h 2237474"/>
              <a:gd name="connsiteX231" fmla="*/ 88109 w 12192000"/>
              <a:gd name="connsiteY231" fmla="*/ 2106704 h 2237474"/>
              <a:gd name="connsiteX232" fmla="*/ 80022 w 12192000"/>
              <a:gd name="connsiteY232" fmla="*/ 2107254 h 2237474"/>
              <a:gd name="connsiteX233" fmla="*/ 79717 w 12192000"/>
              <a:gd name="connsiteY233" fmla="*/ 2107046 h 2237474"/>
              <a:gd name="connsiteX234" fmla="*/ 72352 w 12192000"/>
              <a:gd name="connsiteY234" fmla="*/ 2107991 h 2237474"/>
              <a:gd name="connsiteX235" fmla="*/ 37645 w 12192000"/>
              <a:gd name="connsiteY235" fmla="*/ 2115401 h 2237474"/>
              <a:gd name="connsiteX236" fmla="*/ 4572 w 12192000"/>
              <a:gd name="connsiteY236" fmla="*/ 2111091 h 2237474"/>
              <a:gd name="connsiteX237" fmla="*/ 0 w 12192000"/>
              <a:gd name="connsiteY237" fmla="*/ 2110468 h 2237474"/>
              <a:gd name="connsiteX238" fmla="*/ 0 w 12192000"/>
              <a:gd name="connsiteY23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29530 w 12192000"/>
              <a:gd name="connsiteY151" fmla="*/ 1864513 h 2237474"/>
              <a:gd name="connsiteX152" fmla="*/ 3680177 w 12192000"/>
              <a:gd name="connsiteY152" fmla="*/ 1881552 h 2237474"/>
              <a:gd name="connsiteX153" fmla="*/ 3567259 w 12192000"/>
              <a:gd name="connsiteY153" fmla="*/ 1893482 h 2237474"/>
              <a:gd name="connsiteX154" fmla="*/ 3405770 w 12192000"/>
              <a:gd name="connsiteY154" fmla="*/ 1904591 h 2237474"/>
              <a:gd name="connsiteX155" fmla="*/ 3280097 w 12192000"/>
              <a:gd name="connsiteY155" fmla="*/ 1919610 h 2237474"/>
              <a:gd name="connsiteX156" fmla="*/ 3123424 w 12192000"/>
              <a:gd name="connsiteY156" fmla="*/ 1952930 h 2237474"/>
              <a:gd name="connsiteX157" fmla="*/ 3009910 w 12192000"/>
              <a:gd name="connsiteY157" fmla="*/ 1957866 h 2237474"/>
              <a:gd name="connsiteX158" fmla="*/ 2995934 w 12192000"/>
              <a:gd name="connsiteY158" fmla="*/ 1967085 h 2237474"/>
              <a:gd name="connsiteX159" fmla="*/ 2980071 w 12192000"/>
              <a:gd name="connsiteY159" fmla="*/ 1972988 h 2237474"/>
              <a:gd name="connsiteX160" fmla="*/ 2978094 w 12192000"/>
              <a:gd name="connsiteY160" fmla="*/ 1972369 h 2237474"/>
              <a:gd name="connsiteX161" fmla="*/ 2942858 w 12192000"/>
              <a:gd name="connsiteY161" fmla="*/ 1981367 h 2237474"/>
              <a:gd name="connsiteX162" fmla="*/ 2875436 w 12192000"/>
              <a:gd name="connsiteY162" fmla="*/ 1996977 h 2237474"/>
              <a:gd name="connsiteX163" fmla="*/ 2874892 w 12192000"/>
              <a:gd name="connsiteY163" fmla="*/ 1996085 h 2237474"/>
              <a:gd name="connsiteX164" fmla="*/ 2864145 w 12192000"/>
              <a:gd name="connsiteY164" fmla="*/ 1994061 h 2237474"/>
              <a:gd name="connsiteX165" fmla="*/ 2843662 w 12192000"/>
              <a:gd name="connsiteY165" fmla="*/ 1992498 h 2237474"/>
              <a:gd name="connsiteX166" fmla="*/ 2796128 w 12192000"/>
              <a:gd name="connsiteY166" fmla="*/ 1976403 h 2237474"/>
              <a:gd name="connsiteX167" fmla="*/ 2756784 w 12192000"/>
              <a:gd name="connsiteY167" fmla="*/ 1985116 h 2237474"/>
              <a:gd name="connsiteX168" fmla="*/ 2748833 w 12192000"/>
              <a:gd name="connsiteY168" fmla="*/ 1986323 h 2237474"/>
              <a:gd name="connsiteX169" fmla="*/ 2748661 w 12192000"/>
              <a:gd name="connsiteY169" fmla="*/ 1986122 h 2237474"/>
              <a:gd name="connsiteX170" fmla="*/ 2740251 w 12192000"/>
              <a:gd name="connsiteY170" fmla="*/ 1986946 h 2237474"/>
              <a:gd name="connsiteX171" fmla="*/ 2718916 w 12192000"/>
              <a:gd name="connsiteY171" fmla="*/ 1990867 h 2237474"/>
              <a:gd name="connsiteX172" fmla="*/ 2713522 w 12192000"/>
              <a:gd name="connsiteY172" fmla="*/ 1990173 h 2237474"/>
              <a:gd name="connsiteX173" fmla="*/ 2680597 w 12192000"/>
              <a:gd name="connsiteY173" fmla="*/ 1984996 h 2237474"/>
              <a:gd name="connsiteX174" fmla="*/ 2578178 w 12192000"/>
              <a:gd name="connsiteY174" fmla="*/ 1990531 h 2237474"/>
              <a:gd name="connsiteX175" fmla="*/ 2476147 w 12192000"/>
              <a:gd name="connsiteY175" fmla="*/ 1998305 h 2237474"/>
              <a:gd name="connsiteX176" fmla="*/ 2373568 w 12192000"/>
              <a:gd name="connsiteY176" fmla="*/ 2003219 h 2237474"/>
              <a:gd name="connsiteX177" fmla="*/ 2321399 w 12192000"/>
              <a:gd name="connsiteY177" fmla="*/ 1989467 h 2237474"/>
              <a:gd name="connsiteX178" fmla="*/ 2315525 w 12192000"/>
              <a:gd name="connsiteY178" fmla="*/ 1989708 h 2237474"/>
              <a:gd name="connsiteX179" fmla="*/ 2300792 w 12192000"/>
              <a:gd name="connsiteY179" fmla="*/ 1994290 h 2237474"/>
              <a:gd name="connsiteX180" fmla="*/ 2295469 w 12192000"/>
              <a:gd name="connsiteY180" fmla="*/ 1996659 h 2237474"/>
              <a:gd name="connsiteX181" fmla="*/ 2287219 w 12192000"/>
              <a:gd name="connsiteY181" fmla="*/ 1998750 h 2237474"/>
              <a:gd name="connsiteX182" fmla="*/ 2286948 w 12192000"/>
              <a:gd name="connsiteY182" fmla="*/ 1998596 h 2237474"/>
              <a:gd name="connsiteX183" fmla="*/ 2243069 w 12192000"/>
              <a:gd name="connsiteY183" fmla="*/ 2015111 h 2237474"/>
              <a:gd name="connsiteX184" fmla="*/ 2186609 w 12192000"/>
              <a:gd name="connsiteY184" fmla="*/ 2008263 h 2237474"/>
              <a:gd name="connsiteX185" fmla="*/ 2164831 w 12192000"/>
              <a:gd name="connsiteY185" fmla="*/ 2010143 h 2237474"/>
              <a:gd name="connsiteX186" fmla="*/ 2152836 w 12192000"/>
              <a:gd name="connsiteY186" fmla="*/ 2010048 h 2237474"/>
              <a:gd name="connsiteX187" fmla="*/ 2117102 w 12192000"/>
              <a:gd name="connsiteY187" fmla="*/ 2023004 h 2237474"/>
              <a:gd name="connsiteX188" fmla="*/ 2111935 w 12192000"/>
              <a:gd name="connsiteY188" fmla="*/ 2023163 h 2237474"/>
              <a:gd name="connsiteX189" fmla="*/ 2089991 w 12192000"/>
              <a:gd name="connsiteY189" fmla="*/ 2034193 h 2237474"/>
              <a:gd name="connsiteX190" fmla="*/ 2058061 w 12192000"/>
              <a:gd name="connsiteY190" fmla="*/ 2047942 h 2237474"/>
              <a:gd name="connsiteX191" fmla="*/ 2055737 w 12192000"/>
              <a:gd name="connsiteY191" fmla="*/ 2047704 h 2237474"/>
              <a:gd name="connsiteX192" fmla="*/ 2042244 w 12192000"/>
              <a:gd name="connsiteY192" fmla="*/ 2055560 h 2237474"/>
              <a:gd name="connsiteX193" fmla="*/ 1976224 w 12192000"/>
              <a:gd name="connsiteY193" fmla="*/ 2074257 h 2237474"/>
              <a:gd name="connsiteX194" fmla="*/ 1877728 w 12192000"/>
              <a:gd name="connsiteY194" fmla="*/ 2101004 h 2237474"/>
              <a:gd name="connsiteX195" fmla="*/ 1759056 w 12192000"/>
              <a:gd name="connsiteY195" fmla="*/ 2125608 h 2237474"/>
              <a:gd name="connsiteX196" fmla="*/ 1637948 w 12192000"/>
              <a:gd name="connsiteY196" fmla="*/ 2172597 h 2237474"/>
              <a:gd name="connsiteX197" fmla="*/ 1434549 w 12192000"/>
              <a:gd name="connsiteY197" fmla="*/ 2234522 h 2237474"/>
              <a:gd name="connsiteX198" fmla="*/ 1398481 w 12192000"/>
              <a:gd name="connsiteY198" fmla="*/ 2237074 h 2237474"/>
              <a:gd name="connsiteX199" fmla="*/ 1398407 w 12192000"/>
              <a:gd name="connsiteY199" fmla="*/ 2237095 h 2237474"/>
              <a:gd name="connsiteX200" fmla="*/ 1370962 w 12192000"/>
              <a:gd name="connsiteY200" fmla="*/ 2237474 h 2237474"/>
              <a:gd name="connsiteX201" fmla="*/ 1356367 w 12192000"/>
              <a:gd name="connsiteY201" fmla="*/ 2235089 h 2237474"/>
              <a:gd name="connsiteX202" fmla="*/ 1324828 w 12192000"/>
              <a:gd name="connsiteY202" fmla="*/ 2231968 h 2237474"/>
              <a:gd name="connsiteX203" fmla="*/ 1297744 w 12192000"/>
              <a:gd name="connsiteY203" fmla="*/ 2235849 h 2237474"/>
              <a:gd name="connsiteX204" fmla="*/ 1286236 w 12192000"/>
              <a:gd name="connsiteY204" fmla="*/ 2233135 h 2237474"/>
              <a:gd name="connsiteX205" fmla="*/ 1283504 w 12192000"/>
              <a:gd name="connsiteY205" fmla="*/ 2233797 h 2237474"/>
              <a:gd name="connsiteX206" fmla="*/ 1279765 w 12192000"/>
              <a:gd name="connsiteY206" fmla="*/ 2229639 h 2237474"/>
              <a:gd name="connsiteX207" fmla="*/ 1195347 w 12192000"/>
              <a:gd name="connsiteY207" fmla="*/ 2212354 h 2237474"/>
              <a:gd name="connsiteX208" fmla="*/ 970251 w 12192000"/>
              <a:gd name="connsiteY208" fmla="*/ 2221029 h 2237474"/>
              <a:gd name="connsiteX209" fmla="*/ 812914 w 12192000"/>
              <a:gd name="connsiteY209" fmla="*/ 2202752 h 2237474"/>
              <a:gd name="connsiteX210" fmla="*/ 800195 w 12192000"/>
              <a:gd name="connsiteY210" fmla="*/ 2209407 h 2237474"/>
              <a:gd name="connsiteX211" fmla="*/ 784978 w 12192000"/>
              <a:gd name="connsiteY211" fmla="*/ 2212360 h 2237474"/>
              <a:gd name="connsiteX212" fmla="*/ 681987 w 12192000"/>
              <a:gd name="connsiteY212" fmla="*/ 2216757 h 2237474"/>
              <a:gd name="connsiteX213" fmla="*/ 669923 w 12192000"/>
              <a:gd name="connsiteY213" fmla="*/ 2211682 h 2237474"/>
              <a:gd name="connsiteX214" fmla="*/ 648680 w 12192000"/>
              <a:gd name="connsiteY214" fmla="*/ 2206229 h 2237474"/>
              <a:gd name="connsiteX215" fmla="*/ 597225 w 12192000"/>
              <a:gd name="connsiteY215" fmla="*/ 2180999 h 2237474"/>
              <a:gd name="connsiteX216" fmla="*/ 558449 w 12192000"/>
              <a:gd name="connsiteY216" fmla="*/ 2182346 h 2237474"/>
              <a:gd name="connsiteX217" fmla="*/ 550517 w 12192000"/>
              <a:gd name="connsiteY217" fmla="*/ 2182060 h 2237474"/>
              <a:gd name="connsiteX218" fmla="*/ 550309 w 12192000"/>
              <a:gd name="connsiteY218" fmla="*/ 2181825 h 2237474"/>
              <a:gd name="connsiteX219" fmla="*/ 541836 w 12192000"/>
              <a:gd name="connsiteY219" fmla="*/ 2181063 h 2237474"/>
              <a:gd name="connsiteX220" fmla="*/ 536057 w 12192000"/>
              <a:gd name="connsiteY220" fmla="*/ 2181537 h 2237474"/>
              <a:gd name="connsiteX221" fmla="*/ 520671 w 12192000"/>
              <a:gd name="connsiteY221" fmla="*/ 2180980 h 2237474"/>
              <a:gd name="connsiteX222" fmla="*/ 515024 w 12192000"/>
              <a:gd name="connsiteY222" fmla="*/ 2179258 h 2237474"/>
              <a:gd name="connsiteX223" fmla="*/ 512278 w 12192000"/>
              <a:gd name="connsiteY223" fmla="*/ 2176369 h 2237474"/>
              <a:gd name="connsiteX224" fmla="*/ 480419 w 12192000"/>
              <a:gd name="connsiteY224" fmla="*/ 2167807 h 2237474"/>
              <a:gd name="connsiteX225" fmla="*/ 413835 w 12192000"/>
              <a:gd name="connsiteY225" fmla="*/ 2156783 h 2237474"/>
              <a:gd name="connsiteX226" fmla="*/ 376513 w 12192000"/>
              <a:gd name="connsiteY226" fmla="*/ 2154014 h 2237474"/>
              <a:gd name="connsiteX227" fmla="*/ 273386 w 12192000"/>
              <a:gd name="connsiteY227" fmla="*/ 2142551 h 2237474"/>
              <a:gd name="connsiteX228" fmla="*/ 169207 w 12192000"/>
              <a:gd name="connsiteY228" fmla="*/ 2128100 h 2237474"/>
              <a:gd name="connsiteX229" fmla="*/ 93149 w 12192000"/>
              <a:gd name="connsiteY229" fmla="*/ 2105324 h 2237474"/>
              <a:gd name="connsiteX230" fmla="*/ 88109 w 12192000"/>
              <a:gd name="connsiteY230" fmla="*/ 2106704 h 2237474"/>
              <a:gd name="connsiteX231" fmla="*/ 80022 w 12192000"/>
              <a:gd name="connsiteY231" fmla="*/ 2107254 h 2237474"/>
              <a:gd name="connsiteX232" fmla="*/ 79717 w 12192000"/>
              <a:gd name="connsiteY232" fmla="*/ 2107046 h 2237474"/>
              <a:gd name="connsiteX233" fmla="*/ 72352 w 12192000"/>
              <a:gd name="connsiteY233" fmla="*/ 2107991 h 2237474"/>
              <a:gd name="connsiteX234" fmla="*/ 37645 w 12192000"/>
              <a:gd name="connsiteY234" fmla="*/ 2115401 h 2237474"/>
              <a:gd name="connsiteX235" fmla="*/ 4572 w 12192000"/>
              <a:gd name="connsiteY235" fmla="*/ 2111091 h 2237474"/>
              <a:gd name="connsiteX236" fmla="*/ 0 w 12192000"/>
              <a:gd name="connsiteY236" fmla="*/ 2110468 h 2237474"/>
              <a:gd name="connsiteX237" fmla="*/ 0 w 12192000"/>
              <a:gd name="connsiteY23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29530 w 12192000"/>
              <a:gd name="connsiteY150" fmla="*/ 1864513 h 2237474"/>
              <a:gd name="connsiteX151" fmla="*/ 3680177 w 12192000"/>
              <a:gd name="connsiteY151" fmla="*/ 1881552 h 2237474"/>
              <a:gd name="connsiteX152" fmla="*/ 3567259 w 12192000"/>
              <a:gd name="connsiteY152" fmla="*/ 1893482 h 2237474"/>
              <a:gd name="connsiteX153" fmla="*/ 3405770 w 12192000"/>
              <a:gd name="connsiteY153" fmla="*/ 1904591 h 2237474"/>
              <a:gd name="connsiteX154" fmla="*/ 3280097 w 12192000"/>
              <a:gd name="connsiteY154" fmla="*/ 1919610 h 2237474"/>
              <a:gd name="connsiteX155" fmla="*/ 3123424 w 12192000"/>
              <a:gd name="connsiteY155" fmla="*/ 1952930 h 2237474"/>
              <a:gd name="connsiteX156" fmla="*/ 3009910 w 12192000"/>
              <a:gd name="connsiteY156" fmla="*/ 1957866 h 2237474"/>
              <a:gd name="connsiteX157" fmla="*/ 2995934 w 12192000"/>
              <a:gd name="connsiteY157" fmla="*/ 1967085 h 2237474"/>
              <a:gd name="connsiteX158" fmla="*/ 2980071 w 12192000"/>
              <a:gd name="connsiteY158" fmla="*/ 1972988 h 2237474"/>
              <a:gd name="connsiteX159" fmla="*/ 2978094 w 12192000"/>
              <a:gd name="connsiteY159" fmla="*/ 1972369 h 2237474"/>
              <a:gd name="connsiteX160" fmla="*/ 2942858 w 12192000"/>
              <a:gd name="connsiteY160" fmla="*/ 1981367 h 2237474"/>
              <a:gd name="connsiteX161" fmla="*/ 2875436 w 12192000"/>
              <a:gd name="connsiteY161" fmla="*/ 1996977 h 2237474"/>
              <a:gd name="connsiteX162" fmla="*/ 2874892 w 12192000"/>
              <a:gd name="connsiteY162" fmla="*/ 1996085 h 2237474"/>
              <a:gd name="connsiteX163" fmla="*/ 2864145 w 12192000"/>
              <a:gd name="connsiteY163" fmla="*/ 1994061 h 2237474"/>
              <a:gd name="connsiteX164" fmla="*/ 2843662 w 12192000"/>
              <a:gd name="connsiteY164" fmla="*/ 1992498 h 2237474"/>
              <a:gd name="connsiteX165" fmla="*/ 2796128 w 12192000"/>
              <a:gd name="connsiteY165" fmla="*/ 1976403 h 2237474"/>
              <a:gd name="connsiteX166" fmla="*/ 2756784 w 12192000"/>
              <a:gd name="connsiteY166" fmla="*/ 1985116 h 2237474"/>
              <a:gd name="connsiteX167" fmla="*/ 2748833 w 12192000"/>
              <a:gd name="connsiteY167" fmla="*/ 1986323 h 2237474"/>
              <a:gd name="connsiteX168" fmla="*/ 2748661 w 12192000"/>
              <a:gd name="connsiteY168" fmla="*/ 1986122 h 2237474"/>
              <a:gd name="connsiteX169" fmla="*/ 2740251 w 12192000"/>
              <a:gd name="connsiteY169" fmla="*/ 1986946 h 2237474"/>
              <a:gd name="connsiteX170" fmla="*/ 2718916 w 12192000"/>
              <a:gd name="connsiteY170" fmla="*/ 1990867 h 2237474"/>
              <a:gd name="connsiteX171" fmla="*/ 2713522 w 12192000"/>
              <a:gd name="connsiteY171" fmla="*/ 1990173 h 2237474"/>
              <a:gd name="connsiteX172" fmla="*/ 2680597 w 12192000"/>
              <a:gd name="connsiteY172" fmla="*/ 1984996 h 2237474"/>
              <a:gd name="connsiteX173" fmla="*/ 2578178 w 12192000"/>
              <a:gd name="connsiteY173" fmla="*/ 1990531 h 2237474"/>
              <a:gd name="connsiteX174" fmla="*/ 2476147 w 12192000"/>
              <a:gd name="connsiteY174" fmla="*/ 1998305 h 2237474"/>
              <a:gd name="connsiteX175" fmla="*/ 2373568 w 12192000"/>
              <a:gd name="connsiteY175" fmla="*/ 2003219 h 2237474"/>
              <a:gd name="connsiteX176" fmla="*/ 2321399 w 12192000"/>
              <a:gd name="connsiteY176" fmla="*/ 1989467 h 2237474"/>
              <a:gd name="connsiteX177" fmla="*/ 2315525 w 12192000"/>
              <a:gd name="connsiteY177" fmla="*/ 1989708 h 2237474"/>
              <a:gd name="connsiteX178" fmla="*/ 2300792 w 12192000"/>
              <a:gd name="connsiteY178" fmla="*/ 1994290 h 2237474"/>
              <a:gd name="connsiteX179" fmla="*/ 2295469 w 12192000"/>
              <a:gd name="connsiteY179" fmla="*/ 1996659 h 2237474"/>
              <a:gd name="connsiteX180" fmla="*/ 2287219 w 12192000"/>
              <a:gd name="connsiteY180" fmla="*/ 1998750 h 2237474"/>
              <a:gd name="connsiteX181" fmla="*/ 2286948 w 12192000"/>
              <a:gd name="connsiteY181" fmla="*/ 1998596 h 2237474"/>
              <a:gd name="connsiteX182" fmla="*/ 2243069 w 12192000"/>
              <a:gd name="connsiteY182" fmla="*/ 2015111 h 2237474"/>
              <a:gd name="connsiteX183" fmla="*/ 2186609 w 12192000"/>
              <a:gd name="connsiteY183" fmla="*/ 2008263 h 2237474"/>
              <a:gd name="connsiteX184" fmla="*/ 2164831 w 12192000"/>
              <a:gd name="connsiteY184" fmla="*/ 2010143 h 2237474"/>
              <a:gd name="connsiteX185" fmla="*/ 2152836 w 12192000"/>
              <a:gd name="connsiteY185" fmla="*/ 2010048 h 2237474"/>
              <a:gd name="connsiteX186" fmla="*/ 2117102 w 12192000"/>
              <a:gd name="connsiteY186" fmla="*/ 2023004 h 2237474"/>
              <a:gd name="connsiteX187" fmla="*/ 2111935 w 12192000"/>
              <a:gd name="connsiteY187" fmla="*/ 2023163 h 2237474"/>
              <a:gd name="connsiteX188" fmla="*/ 2089991 w 12192000"/>
              <a:gd name="connsiteY188" fmla="*/ 2034193 h 2237474"/>
              <a:gd name="connsiteX189" fmla="*/ 2058061 w 12192000"/>
              <a:gd name="connsiteY189" fmla="*/ 2047942 h 2237474"/>
              <a:gd name="connsiteX190" fmla="*/ 2055737 w 12192000"/>
              <a:gd name="connsiteY190" fmla="*/ 2047704 h 2237474"/>
              <a:gd name="connsiteX191" fmla="*/ 2042244 w 12192000"/>
              <a:gd name="connsiteY191" fmla="*/ 2055560 h 2237474"/>
              <a:gd name="connsiteX192" fmla="*/ 1976224 w 12192000"/>
              <a:gd name="connsiteY192" fmla="*/ 2074257 h 2237474"/>
              <a:gd name="connsiteX193" fmla="*/ 1877728 w 12192000"/>
              <a:gd name="connsiteY193" fmla="*/ 2101004 h 2237474"/>
              <a:gd name="connsiteX194" fmla="*/ 1759056 w 12192000"/>
              <a:gd name="connsiteY194" fmla="*/ 2125608 h 2237474"/>
              <a:gd name="connsiteX195" fmla="*/ 1637948 w 12192000"/>
              <a:gd name="connsiteY195" fmla="*/ 2172597 h 2237474"/>
              <a:gd name="connsiteX196" fmla="*/ 1434549 w 12192000"/>
              <a:gd name="connsiteY196" fmla="*/ 2234522 h 2237474"/>
              <a:gd name="connsiteX197" fmla="*/ 1398481 w 12192000"/>
              <a:gd name="connsiteY197" fmla="*/ 2237074 h 2237474"/>
              <a:gd name="connsiteX198" fmla="*/ 1398407 w 12192000"/>
              <a:gd name="connsiteY198" fmla="*/ 2237095 h 2237474"/>
              <a:gd name="connsiteX199" fmla="*/ 1370962 w 12192000"/>
              <a:gd name="connsiteY199" fmla="*/ 2237474 h 2237474"/>
              <a:gd name="connsiteX200" fmla="*/ 1356367 w 12192000"/>
              <a:gd name="connsiteY200" fmla="*/ 2235089 h 2237474"/>
              <a:gd name="connsiteX201" fmla="*/ 1324828 w 12192000"/>
              <a:gd name="connsiteY201" fmla="*/ 2231968 h 2237474"/>
              <a:gd name="connsiteX202" fmla="*/ 1297744 w 12192000"/>
              <a:gd name="connsiteY202" fmla="*/ 2235849 h 2237474"/>
              <a:gd name="connsiteX203" fmla="*/ 1286236 w 12192000"/>
              <a:gd name="connsiteY203" fmla="*/ 2233135 h 2237474"/>
              <a:gd name="connsiteX204" fmla="*/ 1283504 w 12192000"/>
              <a:gd name="connsiteY204" fmla="*/ 2233797 h 2237474"/>
              <a:gd name="connsiteX205" fmla="*/ 1279765 w 12192000"/>
              <a:gd name="connsiteY205" fmla="*/ 2229639 h 2237474"/>
              <a:gd name="connsiteX206" fmla="*/ 1195347 w 12192000"/>
              <a:gd name="connsiteY206" fmla="*/ 2212354 h 2237474"/>
              <a:gd name="connsiteX207" fmla="*/ 970251 w 12192000"/>
              <a:gd name="connsiteY207" fmla="*/ 2221029 h 2237474"/>
              <a:gd name="connsiteX208" fmla="*/ 812914 w 12192000"/>
              <a:gd name="connsiteY208" fmla="*/ 2202752 h 2237474"/>
              <a:gd name="connsiteX209" fmla="*/ 800195 w 12192000"/>
              <a:gd name="connsiteY209" fmla="*/ 2209407 h 2237474"/>
              <a:gd name="connsiteX210" fmla="*/ 784978 w 12192000"/>
              <a:gd name="connsiteY210" fmla="*/ 2212360 h 2237474"/>
              <a:gd name="connsiteX211" fmla="*/ 681987 w 12192000"/>
              <a:gd name="connsiteY211" fmla="*/ 2216757 h 2237474"/>
              <a:gd name="connsiteX212" fmla="*/ 669923 w 12192000"/>
              <a:gd name="connsiteY212" fmla="*/ 2211682 h 2237474"/>
              <a:gd name="connsiteX213" fmla="*/ 648680 w 12192000"/>
              <a:gd name="connsiteY213" fmla="*/ 2206229 h 2237474"/>
              <a:gd name="connsiteX214" fmla="*/ 597225 w 12192000"/>
              <a:gd name="connsiteY214" fmla="*/ 2180999 h 2237474"/>
              <a:gd name="connsiteX215" fmla="*/ 558449 w 12192000"/>
              <a:gd name="connsiteY215" fmla="*/ 2182346 h 2237474"/>
              <a:gd name="connsiteX216" fmla="*/ 550517 w 12192000"/>
              <a:gd name="connsiteY216" fmla="*/ 2182060 h 2237474"/>
              <a:gd name="connsiteX217" fmla="*/ 550309 w 12192000"/>
              <a:gd name="connsiteY217" fmla="*/ 2181825 h 2237474"/>
              <a:gd name="connsiteX218" fmla="*/ 541836 w 12192000"/>
              <a:gd name="connsiteY218" fmla="*/ 2181063 h 2237474"/>
              <a:gd name="connsiteX219" fmla="*/ 536057 w 12192000"/>
              <a:gd name="connsiteY219" fmla="*/ 2181537 h 2237474"/>
              <a:gd name="connsiteX220" fmla="*/ 520671 w 12192000"/>
              <a:gd name="connsiteY220" fmla="*/ 2180980 h 2237474"/>
              <a:gd name="connsiteX221" fmla="*/ 515024 w 12192000"/>
              <a:gd name="connsiteY221" fmla="*/ 2179258 h 2237474"/>
              <a:gd name="connsiteX222" fmla="*/ 512278 w 12192000"/>
              <a:gd name="connsiteY222" fmla="*/ 2176369 h 2237474"/>
              <a:gd name="connsiteX223" fmla="*/ 480419 w 12192000"/>
              <a:gd name="connsiteY223" fmla="*/ 2167807 h 2237474"/>
              <a:gd name="connsiteX224" fmla="*/ 413835 w 12192000"/>
              <a:gd name="connsiteY224" fmla="*/ 2156783 h 2237474"/>
              <a:gd name="connsiteX225" fmla="*/ 376513 w 12192000"/>
              <a:gd name="connsiteY225" fmla="*/ 2154014 h 2237474"/>
              <a:gd name="connsiteX226" fmla="*/ 273386 w 12192000"/>
              <a:gd name="connsiteY226" fmla="*/ 2142551 h 2237474"/>
              <a:gd name="connsiteX227" fmla="*/ 169207 w 12192000"/>
              <a:gd name="connsiteY227" fmla="*/ 2128100 h 2237474"/>
              <a:gd name="connsiteX228" fmla="*/ 93149 w 12192000"/>
              <a:gd name="connsiteY228" fmla="*/ 2105324 h 2237474"/>
              <a:gd name="connsiteX229" fmla="*/ 88109 w 12192000"/>
              <a:gd name="connsiteY229" fmla="*/ 2106704 h 2237474"/>
              <a:gd name="connsiteX230" fmla="*/ 80022 w 12192000"/>
              <a:gd name="connsiteY230" fmla="*/ 2107254 h 2237474"/>
              <a:gd name="connsiteX231" fmla="*/ 79717 w 12192000"/>
              <a:gd name="connsiteY231" fmla="*/ 2107046 h 2237474"/>
              <a:gd name="connsiteX232" fmla="*/ 72352 w 12192000"/>
              <a:gd name="connsiteY232" fmla="*/ 2107991 h 2237474"/>
              <a:gd name="connsiteX233" fmla="*/ 37645 w 12192000"/>
              <a:gd name="connsiteY233" fmla="*/ 2115401 h 2237474"/>
              <a:gd name="connsiteX234" fmla="*/ 4572 w 12192000"/>
              <a:gd name="connsiteY234" fmla="*/ 2111091 h 2237474"/>
              <a:gd name="connsiteX235" fmla="*/ 0 w 12192000"/>
              <a:gd name="connsiteY235" fmla="*/ 2110468 h 2237474"/>
              <a:gd name="connsiteX236" fmla="*/ 0 w 12192000"/>
              <a:gd name="connsiteY23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43319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08541 w 12192000"/>
              <a:gd name="connsiteY102" fmla="*/ 1668757 h 2237474"/>
              <a:gd name="connsiteX103" fmla="*/ 6471012 w 12192000"/>
              <a:gd name="connsiteY103" fmla="*/ 1678604 h 2237474"/>
              <a:gd name="connsiteX104" fmla="*/ 6415265 w 12192000"/>
              <a:gd name="connsiteY104" fmla="*/ 1665317 h 2237474"/>
              <a:gd name="connsiteX105" fmla="*/ 6364035 w 12192000"/>
              <a:gd name="connsiteY105" fmla="*/ 1667683 h 2237474"/>
              <a:gd name="connsiteX106" fmla="*/ 6280959 w 12192000"/>
              <a:gd name="connsiteY106" fmla="*/ 1689329 h 2237474"/>
              <a:gd name="connsiteX107" fmla="*/ 6243319 w 12192000"/>
              <a:gd name="connsiteY107" fmla="*/ 1695560 h 2237474"/>
              <a:gd name="connsiteX108" fmla="*/ 6098321 w 12192000"/>
              <a:gd name="connsiteY108" fmla="*/ 1721646 h 2237474"/>
              <a:gd name="connsiteX109" fmla="*/ 5880652 w 12192000"/>
              <a:gd name="connsiteY109" fmla="*/ 1779643 h 2237474"/>
              <a:gd name="connsiteX110" fmla="*/ 5785959 w 12192000"/>
              <a:gd name="connsiteY110" fmla="*/ 1775307 h 2237474"/>
              <a:gd name="connsiteX111" fmla="*/ 5643534 w 12192000"/>
              <a:gd name="connsiteY111" fmla="*/ 1802919 h 2237474"/>
              <a:gd name="connsiteX112" fmla="*/ 5518799 w 12192000"/>
              <a:gd name="connsiteY112" fmla="*/ 1818312 h 2237474"/>
              <a:gd name="connsiteX113" fmla="*/ 5505014 w 12192000"/>
              <a:gd name="connsiteY113" fmla="*/ 1819259 h 2237474"/>
              <a:gd name="connsiteX114" fmla="*/ 5453307 w 12192000"/>
              <a:gd name="connsiteY114" fmla="*/ 1815450 h 2237474"/>
              <a:gd name="connsiteX115" fmla="*/ 5364192 w 12192000"/>
              <a:gd name="connsiteY115" fmla="*/ 1826074 h 2237474"/>
              <a:gd name="connsiteX116" fmla="*/ 5350380 w 12192000"/>
              <a:gd name="connsiteY116" fmla="*/ 1830891 h 2237474"/>
              <a:gd name="connsiteX117" fmla="*/ 5259633 w 12192000"/>
              <a:gd name="connsiteY117" fmla="*/ 1837160 h 2237474"/>
              <a:gd name="connsiteX118" fmla="*/ 5197513 w 12192000"/>
              <a:gd name="connsiteY118" fmla="*/ 1844718 h 2237474"/>
              <a:gd name="connsiteX119" fmla="*/ 5184170 w 12192000"/>
              <a:gd name="connsiteY119" fmla="*/ 1849402 h 2237474"/>
              <a:gd name="connsiteX120" fmla="*/ 5168852 w 12192000"/>
              <a:gd name="connsiteY120" fmla="*/ 1844846 h 2237474"/>
              <a:gd name="connsiteX121" fmla="*/ 5164370 w 12192000"/>
              <a:gd name="connsiteY121" fmla="*/ 1840597 h 2237474"/>
              <a:gd name="connsiteX122" fmla="*/ 5114927 w 12192000"/>
              <a:gd name="connsiteY122" fmla="*/ 1847827 h 2237474"/>
              <a:gd name="connsiteX123" fmla="*/ 5108970 w 12192000"/>
              <a:gd name="connsiteY123" fmla="*/ 1847935 h 2237474"/>
              <a:gd name="connsiteX124" fmla="*/ 5067961 w 12192000"/>
              <a:gd name="connsiteY124" fmla="*/ 1845917 h 2237474"/>
              <a:gd name="connsiteX125" fmla="*/ 5007075 w 12192000"/>
              <a:gd name="connsiteY125" fmla="*/ 1838626 h 2237474"/>
              <a:gd name="connsiteX126" fmla="*/ 4944087 w 12192000"/>
              <a:gd name="connsiteY126" fmla="*/ 1823332 h 2237474"/>
              <a:gd name="connsiteX127" fmla="*/ 4907662 w 12192000"/>
              <a:gd name="connsiteY127" fmla="*/ 1816900 h 2237474"/>
              <a:gd name="connsiteX128" fmla="*/ 4882386 w 12192000"/>
              <a:gd name="connsiteY128" fmla="*/ 1809844 h 2237474"/>
              <a:gd name="connsiteX129" fmla="*/ 4811440 w 12192000"/>
              <a:gd name="connsiteY129" fmla="*/ 1804655 h 2237474"/>
              <a:gd name="connsiteX130" fmla="*/ 4691075 w 12192000"/>
              <a:gd name="connsiteY130" fmla="*/ 1801389 h 2237474"/>
              <a:gd name="connsiteX131" fmla="*/ 4611738 w 12192000"/>
              <a:gd name="connsiteY131" fmla="*/ 1776964 h 2237474"/>
              <a:gd name="connsiteX132" fmla="*/ 4560070 w 12192000"/>
              <a:gd name="connsiteY132" fmla="*/ 1785640 h 2237474"/>
              <a:gd name="connsiteX133" fmla="*/ 4536503 w 12192000"/>
              <a:gd name="connsiteY133" fmla="*/ 1785334 h 2237474"/>
              <a:gd name="connsiteX134" fmla="*/ 4513724 w 12192000"/>
              <a:gd name="connsiteY134" fmla="*/ 1791996 h 2237474"/>
              <a:gd name="connsiteX135" fmla="*/ 4459810 w 12192000"/>
              <a:gd name="connsiteY135" fmla="*/ 1797886 h 2237474"/>
              <a:gd name="connsiteX136" fmla="*/ 4379064 w 12192000"/>
              <a:gd name="connsiteY136" fmla="*/ 1817177 h 2237474"/>
              <a:gd name="connsiteX137" fmla="*/ 4319209 w 12192000"/>
              <a:gd name="connsiteY137" fmla="*/ 1834833 h 2237474"/>
              <a:gd name="connsiteX138" fmla="*/ 4290981 w 12192000"/>
              <a:gd name="connsiteY138" fmla="*/ 1839677 h 2237474"/>
              <a:gd name="connsiteX139" fmla="*/ 4285792 w 12192000"/>
              <a:gd name="connsiteY139" fmla="*/ 1836231 h 2237474"/>
              <a:gd name="connsiteX140" fmla="*/ 4238372 w 12192000"/>
              <a:gd name="connsiteY140" fmla="*/ 1851480 h 2237474"/>
              <a:gd name="connsiteX141" fmla="*/ 4232517 w 12192000"/>
              <a:gd name="connsiteY141" fmla="*/ 1852567 h 2237474"/>
              <a:gd name="connsiteX142" fmla="*/ 4191732 w 12192000"/>
              <a:gd name="connsiteY142" fmla="*/ 1857328 h 2237474"/>
              <a:gd name="connsiteX143" fmla="*/ 4065532 w 12192000"/>
              <a:gd name="connsiteY143" fmla="*/ 1855477 h 2237474"/>
              <a:gd name="connsiteX144" fmla="*/ 4028460 w 12192000"/>
              <a:gd name="connsiteY144" fmla="*/ 1855137 h 2237474"/>
              <a:gd name="connsiteX145" fmla="*/ 4002267 w 12192000"/>
              <a:gd name="connsiteY145" fmla="*/ 1852352 h 2237474"/>
              <a:gd name="connsiteX146" fmla="*/ 3931396 w 12192000"/>
              <a:gd name="connsiteY146" fmla="*/ 1858915 h 2237474"/>
              <a:gd name="connsiteX147" fmla="*/ 3812162 w 12192000"/>
              <a:gd name="connsiteY147" fmla="*/ 1875501 h 2237474"/>
              <a:gd name="connsiteX148" fmla="*/ 3729530 w 12192000"/>
              <a:gd name="connsiteY148" fmla="*/ 1864513 h 2237474"/>
              <a:gd name="connsiteX149" fmla="*/ 3680177 w 12192000"/>
              <a:gd name="connsiteY149" fmla="*/ 1881552 h 2237474"/>
              <a:gd name="connsiteX150" fmla="*/ 3567259 w 12192000"/>
              <a:gd name="connsiteY150" fmla="*/ 1893482 h 2237474"/>
              <a:gd name="connsiteX151" fmla="*/ 3405770 w 12192000"/>
              <a:gd name="connsiteY151" fmla="*/ 1904591 h 2237474"/>
              <a:gd name="connsiteX152" fmla="*/ 3280097 w 12192000"/>
              <a:gd name="connsiteY152" fmla="*/ 1919610 h 2237474"/>
              <a:gd name="connsiteX153" fmla="*/ 3123424 w 12192000"/>
              <a:gd name="connsiteY153" fmla="*/ 1952930 h 2237474"/>
              <a:gd name="connsiteX154" fmla="*/ 3009910 w 12192000"/>
              <a:gd name="connsiteY154" fmla="*/ 1957866 h 2237474"/>
              <a:gd name="connsiteX155" fmla="*/ 2995934 w 12192000"/>
              <a:gd name="connsiteY155" fmla="*/ 1967085 h 2237474"/>
              <a:gd name="connsiteX156" fmla="*/ 2980071 w 12192000"/>
              <a:gd name="connsiteY156" fmla="*/ 1972988 h 2237474"/>
              <a:gd name="connsiteX157" fmla="*/ 2978094 w 12192000"/>
              <a:gd name="connsiteY157" fmla="*/ 1972369 h 2237474"/>
              <a:gd name="connsiteX158" fmla="*/ 2942858 w 12192000"/>
              <a:gd name="connsiteY158" fmla="*/ 1981367 h 2237474"/>
              <a:gd name="connsiteX159" fmla="*/ 2875436 w 12192000"/>
              <a:gd name="connsiteY159" fmla="*/ 1996977 h 2237474"/>
              <a:gd name="connsiteX160" fmla="*/ 2874892 w 12192000"/>
              <a:gd name="connsiteY160" fmla="*/ 1996085 h 2237474"/>
              <a:gd name="connsiteX161" fmla="*/ 2864145 w 12192000"/>
              <a:gd name="connsiteY161" fmla="*/ 1994061 h 2237474"/>
              <a:gd name="connsiteX162" fmla="*/ 2843662 w 12192000"/>
              <a:gd name="connsiteY162" fmla="*/ 1992498 h 2237474"/>
              <a:gd name="connsiteX163" fmla="*/ 2796128 w 12192000"/>
              <a:gd name="connsiteY163" fmla="*/ 1976403 h 2237474"/>
              <a:gd name="connsiteX164" fmla="*/ 2756784 w 12192000"/>
              <a:gd name="connsiteY164" fmla="*/ 1985116 h 2237474"/>
              <a:gd name="connsiteX165" fmla="*/ 2748833 w 12192000"/>
              <a:gd name="connsiteY165" fmla="*/ 1986323 h 2237474"/>
              <a:gd name="connsiteX166" fmla="*/ 2748661 w 12192000"/>
              <a:gd name="connsiteY166" fmla="*/ 1986122 h 2237474"/>
              <a:gd name="connsiteX167" fmla="*/ 2740251 w 12192000"/>
              <a:gd name="connsiteY167" fmla="*/ 1986946 h 2237474"/>
              <a:gd name="connsiteX168" fmla="*/ 2718916 w 12192000"/>
              <a:gd name="connsiteY168" fmla="*/ 1990867 h 2237474"/>
              <a:gd name="connsiteX169" fmla="*/ 2713522 w 12192000"/>
              <a:gd name="connsiteY169" fmla="*/ 1990173 h 2237474"/>
              <a:gd name="connsiteX170" fmla="*/ 2680597 w 12192000"/>
              <a:gd name="connsiteY170" fmla="*/ 1984996 h 2237474"/>
              <a:gd name="connsiteX171" fmla="*/ 2578178 w 12192000"/>
              <a:gd name="connsiteY171" fmla="*/ 1990531 h 2237474"/>
              <a:gd name="connsiteX172" fmla="*/ 2476147 w 12192000"/>
              <a:gd name="connsiteY172" fmla="*/ 1998305 h 2237474"/>
              <a:gd name="connsiteX173" fmla="*/ 2373568 w 12192000"/>
              <a:gd name="connsiteY173" fmla="*/ 2003219 h 2237474"/>
              <a:gd name="connsiteX174" fmla="*/ 2321399 w 12192000"/>
              <a:gd name="connsiteY174" fmla="*/ 1989467 h 2237474"/>
              <a:gd name="connsiteX175" fmla="*/ 2315525 w 12192000"/>
              <a:gd name="connsiteY175" fmla="*/ 1989708 h 2237474"/>
              <a:gd name="connsiteX176" fmla="*/ 2300792 w 12192000"/>
              <a:gd name="connsiteY176" fmla="*/ 1994290 h 2237474"/>
              <a:gd name="connsiteX177" fmla="*/ 2295469 w 12192000"/>
              <a:gd name="connsiteY177" fmla="*/ 1996659 h 2237474"/>
              <a:gd name="connsiteX178" fmla="*/ 2287219 w 12192000"/>
              <a:gd name="connsiteY178" fmla="*/ 1998750 h 2237474"/>
              <a:gd name="connsiteX179" fmla="*/ 2286948 w 12192000"/>
              <a:gd name="connsiteY179" fmla="*/ 1998596 h 2237474"/>
              <a:gd name="connsiteX180" fmla="*/ 2243069 w 12192000"/>
              <a:gd name="connsiteY180" fmla="*/ 2015111 h 2237474"/>
              <a:gd name="connsiteX181" fmla="*/ 2186609 w 12192000"/>
              <a:gd name="connsiteY181" fmla="*/ 2008263 h 2237474"/>
              <a:gd name="connsiteX182" fmla="*/ 2164831 w 12192000"/>
              <a:gd name="connsiteY182" fmla="*/ 2010143 h 2237474"/>
              <a:gd name="connsiteX183" fmla="*/ 2152836 w 12192000"/>
              <a:gd name="connsiteY183" fmla="*/ 2010048 h 2237474"/>
              <a:gd name="connsiteX184" fmla="*/ 2117102 w 12192000"/>
              <a:gd name="connsiteY184" fmla="*/ 2023004 h 2237474"/>
              <a:gd name="connsiteX185" fmla="*/ 2111935 w 12192000"/>
              <a:gd name="connsiteY185" fmla="*/ 2023163 h 2237474"/>
              <a:gd name="connsiteX186" fmla="*/ 2089991 w 12192000"/>
              <a:gd name="connsiteY186" fmla="*/ 2034193 h 2237474"/>
              <a:gd name="connsiteX187" fmla="*/ 2058061 w 12192000"/>
              <a:gd name="connsiteY187" fmla="*/ 2047942 h 2237474"/>
              <a:gd name="connsiteX188" fmla="*/ 2055737 w 12192000"/>
              <a:gd name="connsiteY188" fmla="*/ 2047704 h 2237474"/>
              <a:gd name="connsiteX189" fmla="*/ 2042244 w 12192000"/>
              <a:gd name="connsiteY189" fmla="*/ 2055560 h 2237474"/>
              <a:gd name="connsiteX190" fmla="*/ 1976224 w 12192000"/>
              <a:gd name="connsiteY190" fmla="*/ 2074257 h 2237474"/>
              <a:gd name="connsiteX191" fmla="*/ 1877728 w 12192000"/>
              <a:gd name="connsiteY191" fmla="*/ 2101004 h 2237474"/>
              <a:gd name="connsiteX192" fmla="*/ 1759056 w 12192000"/>
              <a:gd name="connsiteY192" fmla="*/ 2125608 h 2237474"/>
              <a:gd name="connsiteX193" fmla="*/ 1637948 w 12192000"/>
              <a:gd name="connsiteY193" fmla="*/ 2172597 h 2237474"/>
              <a:gd name="connsiteX194" fmla="*/ 1434549 w 12192000"/>
              <a:gd name="connsiteY194" fmla="*/ 2234522 h 2237474"/>
              <a:gd name="connsiteX195" fmla="*/ 1398481 w 12192000"/>
              <a:gd name="connsiteY195" fmla="*/ 2237074 h 2237474"/>
              <a:gd name="connsiteX196" fmla="*/ 1398407 w 12192000"/>
              <a:gd name="connsiteY196" fmla="*/ 2237095 h 2237474"/>
              <a:gd name="connsiteX197" fmla="*/ 1370962 w 12192000"/>
              <a:gd name="connsiteY197" fmla="*/ 2237474 h 2237474"/>
              <a:gd name="connsiteX198" fmla="*/ 1356367 w 12192000"/>
              <a:gd name="connsiteY198" fmla="*/ 2235089 h 2237474"/>
              <a:gd name="connsiteX199" fmla="*/ 1324828 w 12192000"/>
              <a:gd name="connsiteY199" fmla="*/ 2231968 h 2237474"/>
              <a:gd name="connsiteX200" fmla="*/ 1297744 w 12192000"/>
              <a:gd name="connsiteY200" fmla="*/ 2235849 h 2237474"/>
              <a:gd name="connsiteX201" fmla="*/ 1286236 w 12192000"/>
              <a:gd name="connsiteY201" fmla="*/ 2233135 h 2237474"/>
              <a:gd name="connsiteX202" fmla="*/ 1283504 w 12192000"/>
              <a:gd name="connsiteY202" fmla="*/ 2233797 h 2237474"/>
              <a:gd name="connsiteX203" fmla="*/ 1279765 w 12192000"/>
              <a:gd name="connsiteY203" fmla="*/ 2229639 h 2237474"/>
              <a:gd name="connsiteX204" fmla="*/ 1195347 w 12192000"/>
              <a:gd name="connsiteY204" fmla="*/ 2212354 h 2237474"/>
              <a:gd name="connsiteX205" fmla="*/ 970251 w 12192000"/>
              <a:gd name="connsiteY205" fmla="*/ 2221029 h 2237474"/>
              <a:gd name="connsiteX206" fmla="*/ 812914 w 12192000"/>
              <a:gd name="connsiteY206" fmla="*/ 2202752 h 2237474"/>
              <a:gd name="connsiteX207" fmla="*/ 800195 w 12192000"/>
              <a:gd name="connsiteY207" fmla="*/ 2209407 h 2237474"/>
              <a:gd name="connsiteX208" fmla="*/ 784978 w 12192000"/>
              <a:gd name="connsiteY208" fmla="*/ 2212360 h 2237474"/>
              <a:gd name="connsiteX209" fmla="*/ 681987 w 12192000"/>
              <a:gd name="connsiteY209" fmla="*/ 2216757 h 2237474"/>
              <a:gd name="connsiteX210" fmla="*/ 669923 w 12192000"/>
              <a:gd name="connsiteY210" fmla="*/ 2211682 h 2237474"/>
              <a:gd name="connsiteX211" fmla="*/ 648680 w 12192000"/>
              <a:gd name="connsiteY211" fmla="*/ 2206229 h 2237474"/>
              <a:gd name="connsiteX212" fmla="*/ 597225 w 12192000"/>
              <a:gd name="connsiteY212" fmla="*/ 2180999 h 2237474"/>
              <a:gd name="connsiteX213" fmla="*/ 558449 w 12192000"/>
              <a:gd name="connsiteY213" fmla="*/ 2182346 h 2237474"/>
              <a:gd name="connsiteX214" fmla="*/ 550517 w 12192000"/>
              <a:gd name="connsiteY214" fmla="*/ 2182060 h 2237474"/>
              <a:gd name="connsiteX215" fmla="*/ 550309 w 12192000"/>
              <a:gd name="connsiteY215" fmla="*/ 2181825 h 2237474"/>
              <a:gd name="connsiteX216" fmla="*/ 541836 w 12192000"/>
              <a:gd name="connsiteY216" fmla="*/ 2181063 h 2237474"/>
              <a:gd name="connsiteX217" fmla="*/ 536057 w 12192000"/>
              <a:gd name="connsiteY217" fmla="*/ 2181537 h 2237474"/>
              <a:gd name="connsiteX218" fmla="*/ 520671 w 12192000"/>
              <a:gd name="connsiteY218" fmla="*/ 2180980 h 2237474"/>
              <a:gd name="connsiteX219" fmla="*/ 515024 w 12192000"/>
              <a:gd name="connsiteY219" fmla="*/ 2179258 h 2237474"/>
              <a:gd name="connsiteX220" fmla="*/ 512278 w 12192000"/>
              <a:gd name="connsiteY220" fmla="*/ 2176369 h 2237474"/>
              <a:gd name="connsiteX221" fmla="*/ 480419 w 12192000"/>
              <a:gd name="connsiteY221" fmla="*/ 2167807 h 2237474"/>
              <a:gd name="connsiteX222" fmla="*/ 413835 w 12192000"/>
              <a:gd name="connsiteY222" fmla="*/ 2156783 h 2237474"/>
              <a:gd name="connsiteX223" fmla="*/ 376513 w 12192000"/>
              <a:gd name="connsiteY223" fmla="*/ 2154014 h 2237474"/>
              <a:gd name="connsiteX224" fmla="*/ 273386 w 12192000"/>
              <a:gd name="connsiteY224" fmla="*/ 2142551 h 2237474"/>
              <a:gd name="connsiteX225" fmla="*/ 169207 w 12192000"/>
              <a:gd name="connsiteY225" fmla="*/ 2128100 h 2237474"/>
              <a:gd name="connsiteX226" fmla="*/ 93149 w 12192000"/>
              <a:gd name="connsiteY226" fmla="*/ 2105324 h 2237474"/>
              <a:gd name="connsiteX227" fmla="*/ 88109 w 12192000"/>
              <a:gd name="connsiteY227" fmla="*/ 2106704 h 2237474"/>
              <a:gd name="connsiteX228" fmla="*/ 80022 w 12192000"/>
              <a:gd name="connsiteY228" fmla="*/ 2107254 h 2237474"/>
              <a:gd name="connsiteX229" fmla="*/ 79717 w 12192000"/>
              <a:gd name="connsiteY229" fmla="*/ 2107046 h 2237474"/>
              <a:gd name="connsiteX230" fmla="*/ 72352 w 12192000"/>
              <a:gd name="connsiteY230" fmla="*/ 2107991 h 2237474"/>
              <a:gd name="connsiteX231" fmla="*/ 37645 w 12192000"/>
              <a:gd name="connsiteY231" fmla="*/ 2115401 h 2237474"/>
              <a:gd name="connsiteX232" fmla="*/ 4572 w 12192000"/>
              <a:gd name="connsiteY232" fmla="*/ 2111091 h 2237474"/>
              <a:gd name="connsiteX233" fmla="*/ 0 w 12192000"/>
              <a:gd name="connsiteY233" fmla="*/ 2110468 h 2237474"/>
              <a:gd name="connsiteX234" fmla="*/ 0 w 12192000"/>
              <a:gd name="connsiteY23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16595 w 12192000"/>
              <a:gd name="connsiteY100" fmla="*/ 1667475 h 2237474"/>
              <a:gd name="connsiteX101" fmla="*/ 6508541 w 12192000"/>
              <a:gd name="connsiteY101" fmla="*/ 1668757 h 2237474"/>
              <a:gd name="connsiteX102" fmla="*/ 6471012 w 12192000"/>
              <a:gd name="connsiteY102" fmla="*/ 1678604 h 2237474"/>
              <a:gd name="connsiteX103" fmla="*/ 6415265 w 12192000"/>
              <a:gd name="connsiteY103" fmla="*/ 1665317 h 2237474"/>
              <a:gd name="connsiteX104" fmla="*/ 6364035 w 12192000"/>
              <a:gd name="connsiteY104" fmla="*/ 1667683 h 2237474"/>
              <a:gd name="connsiteX105" fmla="*/ 6280959 w 12192000"/>
              <a:gd name="connsiteY105" fmla="*/ 1689329 h 2237474"/>
              <a:gd name="connsiteX106" fmla="*/ 6243319 w 12192000"/>
              <a:gd name="connsiteY106" fmla="*/ 1695560 h 2237474"/>
              <a:gd name="connsiteX107" fmla="*/ 6098321 w 12192000"/>
              <a:gd name="connsiteY107" fmla="*/ 1721646 h 2237474"/>
              <a:gd name="connsiteX108" fmla="*/ 5880652 w 12192000"/>
              <a:gd name="connsiteY108" fmla="*/ 1779643 h 2237474"/>
              <a:gd name="connsiteX109" fmla="*/ 5785959 w 12192000"/>
              <a:gd name="connsiteY109" fmla="*/ 1775307 h 2237474"/>
              <a:gd name="connsiteX110" fmla="*/ 5643534 w 12192000"/>
              <a:gd name="connsiteY110" fmla="*/ 1802919 h 2237474"/>
              <a:gd name="connsiteX111" fmla="*/ 5518799 w 12192000"/>
              <a:gd name="connsiteY111" fmla="*/ 1818312 h 2237474"/>
              <a:gd name="connsiteX112" fmla="*/ 5505014 w 12192000"/>
              <a:gd name="connsiteY112" fmla="*/ 1819259 h 2237474"/>
              <a:gd name="connsiteX113" fmla="*/ 5453307 w 12192000"/>
              <a:gd name="connsiteY113" fmla="*/ 1815450 h 2237474"/>
              <a:gd name="connsiteX114" fmla="*/ 5364192 w 12192000"/>
              <a:gd name="connsiteY114" fmla="*/ 1826074 h 2237474"/>
              <a:gd name="connsiteX115" fmla="*/ 5350380 w 12192000"/>
              <a:gd name="connsiteY115" fmla="*/ 1830891 h 2237474"/>
              <a:gd name="connsiteX116" fmla="*/ 5259633 w 12192000"/>
              <a:gd name="connsiteY116" fmla="*/ 1837160 h 2237474"/>
              <a:gd name="connsiteX117" fmla="*/ 5197513 w 12192000"/>
              <a:gd name="connsiteY117" fmla="*/ 1844718 h 2237474"/>
              <a:gd name="connsiteX118" fmla="*/ 5184170 w 12192000"/>
              <a:gd name="connsiteY118" fmla="*/ 1849402 h 2237474"/>
              <a:gd name="connsiteX119" fmla="*/ 5168852 w 12192000"/>
              <a:gd name="connsiteY119" fmla="*/ 1844846 h 2237474"/>
              <a:gd name="connsiteX120" fmla="*/ 5164370 w 12192000"/>
              <a:gd name="connsiteY120" fmla="*/ 1840597 h 2237474"/>
              <a:gd name="connsiteX121" fmla="*/ 5114927 w 12192000"/>
              <a:gd name="connsiteY121" fmla="*/ 1847827 h 2237474"/>
              <a:gd name="connsiteX122" fmla="*/ 5108970 w 12192000"/>
              <a:gd name="connsiteY122" fmla="*/ 1847935 h 2237474"/>
              <a:gd name="connsiteX123" fmla="*/ 5067961 w 12192000"/>
              <a:gd name="connsiteY123" fmla="*/ 1845917 h 2237474"/>
              <a:gd name="connsiteX124" fmla="*/ 5007075 w 12192000"/>
              <a:gd name="connsiteY124" fmla="*/ 1838626 h 2237474"/>
              <a:gd name="connsiteX125" fmla="*/ 4944087 w 12192000"/>
              <a:gd name="connsiteY125" fmla="*/ 1823332 h 2237474"/>
              <a:gd name="connsiteX126" fmla="*/ 4907662 w 12192000"/>
              <a:gd name="connsiteY126" fmla="*/ 1816900 h 2237474"/>
              <a:gd name="connsiteX127" fmla="*/ 4882386 w 12192000"/>
              <a:gd name="connsiteY127" fmla="*/ 1809844 h 2237474"/>
              <a:gd name="connsiteX128" fmla="*/ 4811440 w 12192000"/>
              <a:gd name="connsiteY128" fmla="*/ 1804655 h 2237474"/>
              <a:gd name="connsiteX129" fmla="*/ 4691075 w 12192000"/>
              <a:gd name="connsiteY129" fmla="*/ 1801389 h 2237474"/>
              <a:gd name="connsiteX130" fmla="*/ 4611738 w 12192000"/>
              <a:gd name="connsiteY130" fmla="*/ 1776964 h 2237474"/>
              <a:gd name="connsiteX131" fmla="*/ 4560070 w 12192000"/>
              <a:gd name="connsiteY131" fmla="*/ 1785640 h 2237474"/>
              <a:gd name="connsiteX132" fmla="*/ 4536503 w 12192000"/>
              <a:gd name="connsiteY132" fmla="*/ 1785334 h 2237474"/>
              <a:gd name="connsiteX133" fmla="*/ 4513724 w 12192000"/>
              <a:gd name="connsiteY133" fmla="*/ 1791996 h 2237474"/>
              <a:gd name="connsiteX134" fmla="*/ 4459810 w 12192000"/>
              <a:gd name="connsiteY134" fmla="*/ 1797886 h 2237474"/>
              <a:gd name="connsiteX135" fmla="*/ 4379064 w 12192000"/>
              <a:gd name="connsiteY135" fmla="*/ 1817177 h 2237474"/>
              <a:gd name="connsiteX136" fmla="*/ 4319209 w 12192000"/>
              <a:gd name="connsiteY136" fmla="*/ 1834833 h 2237474"/>
              <a:gd name="connsiteX137" fmla="*/ 4290981 w 12192000"/>
              <a:gd name="connsiteY137" fmla="*/ 1839677 h 2237474"/>
              <a:gd name="connsiteX138" fmla="*/ 4285792 w 12192000"/>
              <a:gd name="connsiteY138" fmla="*/ 1836231 h 2237474"/>
              <a:gd name="connsiteX139" fmla="*/ 4238372 w 12192000"/>
              <a:gd name="connsiteY139" fmla="*/ 1851480 h 2237474"/>
              <a:gd name="connsiteX140" fmla="*/ 4232517 w 12192000"/>
              <a:gd name="connsiteY140" fmla="*/ 1852567 h 2237474"/>
              <a:gd name="connsiteX141" fmla="*/ 4191732 w 12192000"/>
              <a:gd name="connsiteY141" fmla="*/ 1857328 h 2237474"/>
              <a:gd name="connsiteX142" fmla="*/ 4065532 w 12192000"/>
              <a:gd name="connsiteY142" fmla="*/ 1855477 h 2237474"/>
              <a:gd name="connsiteX143" fmla="*/ 4028460 w 12192000"/>
              <a:gd name="connsiteY143" fmla="*/ 1855137 h 2237474"/>
              <a:gd name="connsiteX144" fmla="*/ 4002267 w 12192000"/>
              <a:gd name="connsiteY144" fmla="*/ 1852352 h 2237474"/>
              <a:gd name="connsiteX145" fmla="*/ 3931396 w 12192000"/>
              <a:gd name="connsiteY145" fmla="*/ 1858915 h 2237474"/>
              <a:gd name="connsiteX146" fmla="*/ 3812162 w 12192000"/>
              <a:gd name="connsiteY146" fmla="*/ 1875501 h 2237474"/>
              <a:gd name="connsiteX147" fmla="*/ 3729530 w 12192000"/>
              <a:gd name="connsiteY147" fmla="*/ 1864513 h 2237474"/>
              <a:gd name="connsiteX148" fmla="*/ 3680177 w 12192000"/>
              <a:gd name="connsiteY148" fmla="*/ 1881552 h 2237474"/>
              <a:gd name="connsiteX149" fmla="*/ 3567259 w 12192000"/>
              <a:gd name="connsiteY149" fmla="*/ 1893482 h 2237474"/>
              <a:gd name="connsiteX150" fmla="*/ 3405770 w 12192000"/>
              <a:gd name="connsiteY150" fmla="*/ 1904591 h 2237474"/>
              <a:gd name="connsiteX151" fmla="*/ 3280097 w 12192000"/>
              <a:gd name="connsiteY151" fmla="*/ 1919610 h 2237474"/>
              <a:gd name="connsiteX152" fmla="*/ 3123424 w 12192000"/>
              <a:gd name="connsiteY152" fmla="*/ 1952930 h 2237474"/>
              <a:gd name="connsiteX153" fmla="*/ 3009910 w 12192000"/>
              <a:gd name="connsiteY153" fmla="*/ 1957866 h 2237474"/>
              <a:gd name="connsiteX154" fmla="*/ 2995934 w 12192000"/>
              <a:gd name="connsiteY154" fmla="*/ 1967085 h 2237474"/>
              <a:gd name="connsiteX155" fmla="*/ 2980071 w 12192000"/>
              <a:gd name="connsiteY155" fmla="*/ 1972988 h 2237474"/>
              <a:gd name="connsiteX156" fmla="*/ 2978094 w 12192000"/>
              <a:gd name="connsiteY156" fmla="*/ 1972369 h 2237474"/>
              <a:gd name="connsiteX157" fmla="*/ 2942858 w 12192000"/>
              <a:gd name="connsiteY157" fmla="*/ 1981367 h 2237474"/>
              <a:gd name="connsiteX158" fmla="*/ 2875436 w 12192000"/>
              <a:gd name="connsiteY158" fmla="*/ 1996977 h 2237474"/>
              <a:gd name="connsiteX159" fmla="*/ 2874892 w 12192000"/>
              <a:gd name="connsiteY159" fmla="*/ 1996085 h 2237474"/>
              <a:gd name="connsiteX160" fmla="*/ 2864145 w 12192000"/>
              <a:gd name="connsiteY160" fmla="*/ 1994061 h 2237474"/>
              <a:gd name="connsiteX161" fmla="*/ 2843662 w 12192000"/>
              <a:gd name="connsiteY161" fmla="*/ 1992498 h 2237474"/>
              <a:gd name="connsiteX162" fmla="*/ 2796128 w 12192000"/>
              <a:gd name="connsiteY162" fmla="*/ 1976403 h 2237474"/>
              <a:gd name="connsiteX163" fmla="*/ 2756784 w 12192000"/>
              <a:gd name="connsiteY163" fmla="*/ 1985116 h 2237474"/>
              <a:gd name="connsiteX164" fmla="*/ 2748833 w 12192000"/>
              <a:gd name="connsiteY164" fmla="*/ 1986323 h 2237474"/>
              <a:gd name="connsiteX165" fmla="*/ 2748661 w 12192000"/>
              <a:gd name="connsiteY165" fmla="*/ 1986122 h 2237474"/>
              <a:gd name="connsiteX166" fmla="*/ 2740251 w 12192000"/>
              <a:gd name="connsiteY166" fmla="*/ 1986946 h 2237474"/>
              <a:gd name="connsiteX167" fmla="*/ 2718916 w 12192000"/>
              <a:gd name="connsiteY167" fmla="*/ 1990867 h 2237474"/>
              <a:gd name="connsiteX168" fmla="*/ 2713522 w 12192000"/>
              <a:gd name="connsiteY168" fmla="*/ 1990173 h 2237474"/>
              <a:gd name="connsiteX169" fmla="*/ 2680597 w 12192000"/>
              <a:gd name="connsiteY169" fmla="*/ 1984996 h 2237474"/>
              <a:gd name="connsiteX170" fmla="*/ 2578178 w 12192000"/>
              <a:gd name="connsiteY170" fmla="*/ 1990531 h 2237474"/>
              <a:gd name="connsiteX171" fmla="*/ 2476147 w 12192000"/>
              <a:gd name="connsiteY171" fmla="*/ 1998305 h 2237474"/>
              <a:gd name="connsiteX172" fmla="*/ 2373568 w 12192000"/>
              <a:gd name="connsiteY172" fmla="*/ 2003219 h 2237474"/>
              <a:gd name="connsiteX173" fmla="*/ 2321399 w 12192000"/>
              <a:gd name="connsiteY173" fmla="*/ 1989467 h 2237474"/>
              <a:gd name="connsiteX174" fmla="*/ 2315525 w 12192000"/>
              <a:gd name="connsiteY174" fmla="*/ 1989708 h 2237474"/>
              <a:gd name="connsiteX175" fmla="*/ 2300792 w 12192000"/>
              <a:gd name="connsiteY175" fmla="*/ 1994290 h 2237474"/>
              <a:gd name="connsiteX176" fmla="*/ 2295469 w 12192000"/>
              <a:gd name="connsiteY176" fmla="*/ 1996659 h 2237474"/>
              <a:gd name="connsiteX177" fmla="*/ 2287219 w 12192000"/>
              <a:gd name="connsiteY177" fmla="*/ 1998750 h 2237474"/>
              <a:gd name="connsiteX178" fmla="*/ 2286948 w 12192000"/>
              <a:gd name="connsiteY178" fmla="*/ 1998596 h 2237474"/>
              <a:gd name="connsiteX179" fmla="*/ 2243069 w 12192000"/>
              <a:gd name="connsiteY179" fmla="*/ 2015111 h 2237474"/>
              <a:gd name="connsiteX180" fmla="*/ 2186609 w 12192000"/>
              <a:gd name="connsiteY180" fmla="*/ 2008263 h 2237474"/>
              <a:gd name="connsiteX181" fmla="*/ 2164831 w 12192000"/>
              <a:gd name="connsiteY181" fmla="*/ 2010143 h 2237474"/>
              <a:gd name="connsiteX182" fmla="*/ 2152836 w 12192000"/>
              <a:gd name="connsiteY182" fmla="*/ 2010048 h 2237474"/>
              <a:gd name="connsiteX183" fmla="*/ 2117102 w 12192000"/>
              <a:gd name="connsiteY183" fmla="*/ 2023004 h 2237474"/>
              <a:gd name="connsiteX184" fmla="*/ 2111935 w 12192000"/>
              <a:gd name="connsiteY184" fmla="*/ 2023163 h 2237474"/>
              <a:gd name="connsiteX185" fmla="*/ 2089991 w 12192000"/>
              <a:gd name="connsiteY185" fmla="*/ 2034193 h 2237474"/>
              <a:gd name="connsiteX186" fmla="*/ 2058061 w 12192000"/>
              <a:gd name="connsiteY186" fmla="*/ 2047942 h 2237474"/>
              <a:gd name="connsiteX187" fmla="*/ 2055737 w 12192000"/>
              <a:gd name="connsiteY187" fmla="*/ 2047704 h 2237474"/>
              <a:gd name="connsiteX188" fmla="*/ 2042244 w 12192000"/>
              <a:gd name="connsiteY188" fmla="*/ 2055560 h 2237474"/>
              <a:gd name="connsiteX189" fmla="*/ 1976224 w 12192000"/>
              <a:gd name="connsiteY189" fmla="*/ 2074257 h 2237474"/>
              <a:gd name="connsiteX190" fmla="*/ 1877728 w 12192000"/>
              <a:gd name="connsiteY190" fmla="*/ 2101004 h 2237474"/>
              <a:gd name="connsiteX191" fmla="*/ 1759056 w 12192000"/>
              <a:gd name="connsiteY191" fmla="*/ 2125608 h 2237474"/>
              <a:gd name="connsiteX192" fmla="*/ 1637948 w 12192000"/>
              <a:gd name="connsiteY192" fmla="*/ 2172597 h 2237474"/>
              <a:gd name="connsiteX193" fmla="*/ 1434549 w 12192000"/>
              <a:gd name="connsiteY193" fmla="*/ 2234522 h 2237474"/>
              <a:gd name="connsiteX194" fmla="*/ 1398481 w 12192000"/>
              <a:gd name="connsiteY194" fmla="*/ 2237074 h 2237474"/>
              <a:gd name="connsiteX195" fmla="*/ 1398407 w 12192000"/>
              <a:gd name="connsiteY195" fmla="*/ 2237095 h 2237474"/>
              <a:gd name="connsiteX196" fmla="*/ 1370962 w 12192000"/>
              <a:gd name="connsiteY196" fmla="*/ 2237474 h 2237474"/>
              <a:gd name="connsiteX197" fmla="*/ 1356367 w 12192000"/>
              <a:gd name="connsiteY197" fmla="*/ 2235089 h 2237474"/>
              <a:gd name="connsiteX198" fmla="*/ 1324828 w 12192000"/>
              <a:gd name="connsiteY198" fmla="*/ 2231968 h 2237474"/>
              <a:gd name="connsiteX199" fmla="*/ 1297744 w 12192000"/>
              <a:gd name="connsiteY199" fmla="*/ 2235849 h 2237474"/>
              <a:gd name="connsiteX200" fmla="*/ 1286236 w 12192000"/>
              <a:gd name="connsiteY200" fmla="*/ 2233135 h 2237474"/>
              <a:gd name="connsiteX201" fmla="*/ 1283504 w 12192000"/>
              <a:gd name="connsiteY201" fmla="*/ 2233797 h 2237474"/>
              <a:gd name="connsiteX202" fmla="*/ 1279765 w 12192000"/>
              <a:gd name="connsiteY202" fmla="*/ 2229639 h 2237474"/>
              <a:gd name="connsiteX203" fmla="*/ 1195347 w 12192000"/>
              <a:gd name="connsiteY203" fmla="*/ 2212354 h 2237474"/>
              <a:gd name="connsiteX204" fmla="*/ 970251 w 12192000"/>
              <a:gd name="connsiteY204" fmla="*/ 2221029 h 2237474"/>
              <a:gd name="connsiteX205" fmla="*/ 812914 w 12192000"/>
              <a:gd name="connsiteY205" fmla="*/ 2202752 h 2237474"/>
              <a:gd name="connsiteX206" fmla="*/ 800195 w 12192000"/>
              <a:gd name="connsiteY206" fmla="*/ 2209407 h 2237474"/>
              <a:gd name="connsiteX207" fmla="*/ 784978 w 12192000"/>
              <a:gd name="connsiteY207" fmla="*/ 2212360 h 2237474"/>
              <a:gd name="connsiteX208" fmla="*/ 681987 w 12192000"/>
              <a:gd name="connsiteY208" fmla="*/ 2216757 h 2237474"/>
              <a:gd name="connsiteX209" fmla="*/ 669923 w 12192000"/>
              <a:gd name="connsiteY209" fmla="*/ 2211682 h 2237474"/>
              <a:gd name="connsiteX210" fmla="*/ 648680 w 12192000"/>
              <a:gd name="connsiteY210" fmla="*/ 2206229 h 2237474"/>
              <a:gd name="connsiteX211" fmla="*/ 597225 w 12192000"/>
              <a:gd name="connsiteY211" fmla="*/ 2180999 h 2237474"/>
              <a:gd name="connsiteX212" fmla="*/ 558449 w 12192000"/>
              <a:gd name="connsiteY212" fmla="*/ 2182346 h 2237474"/>
              <a:gd name="connsiteX213" fmla="*/ 550517 w 12192000"/>
              <a:gd name="connsiteY213" fmla="*/ 2182060 h 2237474"/>
              <a:gd name="connsiteX214" fmla="*/ 550309 w 12192000"/>
              <a:gd name="connsiteY214" fmla="*/ 2181825 h 2237474"/>
              <a:gd name="connsiteX215" fmla="*/ 541836 w 12192000"/>
              <a:gd name="connsiteY215" fmla="*/ 2181063 h 2237474"/>
              <a:gd name="connsiteX216" fmla="*/ 536057 w 12192000"/>
              <a:gd name="connsiteY216" fmla="*/ 2181537 h 2237474"/>
              <a:gd name="connsiteX217" fmla="*/ 520671 w 12192000"/>
              <a:gd name="connsiteY217" fmla="*/ 2180980 h 2237474"/>
              <a:gd name="connsiteX218" fmla="*/ 515024 w 12192000"/>
              <a:gd name="connsiteY218" fmla="*/ 2179258 h 2237474"/>
              <a:gd name="connsiteX219" fmla="*/ 512278 w 12192000"/>
              <a:gd name="connsiteY219" fmla="*/ 2176369 h 2237474"/>
              <a:gd name="connsiteX220" fmla="*/ 480419 w 12192000"/>
              <a:gd name="connsiteY220" fmla="*/ 2167807 h 2237474"/>
              <a:gd name="connsiteX221" fmla="*/ 413835 w 12192000"/>
              <a:gd name="connsiteY221" fmla="*/ 2156783 h 2237474"/>
              <a:gd name="connsiteX222" fmla="*/ 376513 w 12192000"/>
              <a:gd name="connsiteY222" fmla="*/ 2154014 h 2237474"/>
              <a:gd name="connsiteX223" fmla="*/ 273386 w 12192000"/>
              <a:gd name="connsiteY223" fmla="*/ 2142551 h 2237474"/>
              <a:gd name="connsiteX224" fmla="*/ 169207 w 12192000"/>
              <a:gd name="connsiteY224" fmla="*/ 2128100 h 2237474"/>
              <a:gd name="connsiteX225" fmla="*/ 93149 w 12192000"/>
              <a:gd name="connsiteY225" fmla="*/ 2105324 h 2237474"/>
              <a:gd name="connsiteX226" fmla="*/ 88109 w 12192000"/>
              <a:gd name="connsiteY226" fmla="*/ 2106704 h 2237474"/>
              <a:gd name="connsiteX227" fmla="*/ 80022 w 12192000"/>
              <a:gd name="connsiteY227" fmla="*/ 2107254 h 2237474"/>
              <a:gd name="connsiteX228" fmla="*/ 79717 w 12192000"/>
              <a:gd name="connsiteY228" fmla="*/ 2107046 h 2237474"/>
              <a:gd name="connsiteX229" fmla="*/ 72352 w 12192000"/>
              <a:gd name="connsiteY229" fmla="*/ 2107991 h 2237474"/>
              <a:gd name="connsiteX230" fmla="*/ 37645 w 12192000"/>
              <a:gd name="connsiteY230" fmla="*/ 2115401 h 2237474"/>
              <a:gd name="connsiteX231" fmla="*/ 4572 w 12192000"/>
              <a:gd name="connsiteY231" fmla="*/ 2111091 h 2237474"/>
              <a:gd name="connsiteX232" fmla="*/ 0 w 12192000"/>
              <a:gd name="connsiteY232" fmla="*/ 2110468 h 2237474"/>
              <a:gd name="connsiteX233" fmla="*/ 0 w 12192000"/>
              <a:gd name="connsiteY23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16595 w 12192000"/>
              <a:gd name="connsiteY99" fmla="*/ 1667475 h 2237474"/>
              <a:gd name="connsiteX100" fmla="*/ 6508541 w 12192000"/>
              <a:gd name="connsiteY100" fmla="*/ 1668757 h 2237474"/>
              <a:gd name="connsiteX101" fmla="*/ 6471012 w 12192000"/>
              <a:gd name="connsiteY101" fmla="*/ 1678604 h 2237474"/>
              <a:gd name="connsiteX102" fmla="*/ 6415265 w 12192000"/>
              <a:gd name="connsiteY102" fmla="*/ 1665317 h 2237474"/>
              <a:gd name="connsiteX103" fmla="*/ 6364035 w 12192000"/>
              <a:gd name="connsiteY103" fmla="*/ 1667683 h 2237474"/>
              <a:gd name="connsiteX104" fmla="*/ 6280959 w 12192000"/>
              <a:gd name="connsiteY104" fmla="*/ 1689329 h 2237474"/>
              <a:gd name="connsiteX105" fmla="*/ 6243319 w 12192000"/>
              <a:gd name="connsiteY105" fmla="*/ 1695560 h 2237474"/>
              <a:gd name="connsiteX106" fmla="*/ 6098321 w 12192000"/>
              <a:gd name="connsiteY106" fmla="*/ 1721646 h 2237474"/>
              <a:gd name="connsiteX107" fmla="*/ 5880652 w 12192000"/>
              <a:gd name="connsiteY107" fmla="*/ 1779643 h 2237474"/>
              <a:gd name="connsiteX108" fmla="*/ 5785959 w 12192000"/>
              <a:gd name="connsiteY108" fmla="*/ 1775307 h 2237474"/>
              <a:gd name="connsiteX109" fmla="*/ 5643534 w 12192000"/>
              <a:gd name="connsiteY109" fmla="*/ 1802919 h 2237474"/>
              <a:gd name="connsiteX110" fmla="*/ 5518799 w 12192000"/>
              <a:gd name="connsiteY110" fmla="*/ 1818312 h 2237474"/>
              <a:gd name="connsiteX111" fmla="*/ 5505014 w 12192000"/>
              <a:gd name="connsiteY111" fmla="*/ 1819259 h 2237474"/>
              <a:gd name="connsiteX112" fmla="*/ 5453307 w 12192000"/>
              <a:gd name="connsiteY112" fmla="*/ 1815450 h 2237474"/>
              <a:gd name="connsiteX113" fmla="*/ 5364192 w 12192000"/>
              <a:gd name="connsiteY113" fmla="*/ 1826074 h 2237474"/>
              <a:gd name="connsiteX114" fmla="*/ 5350380 w 12192000"/>
              <a:gd name="connsiteY114" fmla="*/ 1830891 h 2237474"/>
              <a:gd name="connsiteX115" fmla="*/ 5259633 w 12192000"/>
              <a:gd name="connsiteY115" fmla="*/ 1837160 h 2237474"/>
              <a:gd name="connsiteX116" fmla="*/ 5197513 w 12192000"/>
              <a:gd name="connsiteY116" fmla="*/ 1844718 h 2237474"/>
              <a:gd name="connsiteX117" fmla="*/ 5184170 w 12192000"/>
              <a:gd name="connsiteY117" fmla="*/ 1849402 h 2237474"/>
              <a:gd name="connsiteX118" fmla="*/ 5168852 w 12192000"/>
              <a:gd name="connsiteY118" fmla="*/ 1844846 h 2237474"/>
              <a:gd name="connsiteX119" fmla="*/ 5164370 w 12192000"/>
              <a:gd name="connsiteY119" fmla="*/ 1840597 h 2237474"/>
              <a:gd name="connsiteX120" fmla="*/ 5114927 w 12192000"/>
              <a:gd name="connsiteY120" fmla="*/ 1847827 h 2237474"/>
              <a:gd name="connsiteX121" fmla="*/ 5108970 w 12192000"/>
              <a:gd name="connsiteY121" fmla="*/ 1847935 h 2237474"/>
              <a:gd name="connsiteX122" fmla="*/ 5067961 w 12192000"/>
              <a:gd name="connsiteY122" fmla="*/ 1845917 h 2237474"/>
              <a:gd name="connsiteX123" fmla="*/ 5007075 w 12192000"/>
              <a:gd name="connsiteY123" fmla="*/ 1838626 h 2237474"/>
              <a:gd name="connsiteX124" fmla="*/ 4944087 w 12192000"/>
              <a:gd name="connsiteY124" fmla="*/ 1823332 h 2237474"/>
              <a:gd name="connsiteX125" fmla="*/ 4907662 w 12192000"/>
              <a:gd name="connsiteY125" fmla="*/ 1816900 h 2237474"/>
              <a:gd name="connsiteX126" fmla="*/ 4882386 w 12192000"/>
              <a:gd name="connsiteY126" fmla="*/ 1809844 h 2237474"/>
              <a:gd name="connsiteX127" fmla="*/ 4811440 w 12192000"/>
              <a:gd name="connsiteY127" fmla="*/ 1804655 h 2237474"/>
              <a:gd name="connsiteX128" fmla="*/ 4691075 w 12192000"/>
              <a:gd name="connsiteY128" fmla="*/ 1801389 h 2237474"/>
              <a:gd name="connsiteX129" fmla="*/ 4611738 w 12192000"/>
              <a:gd name="connsiteY129" fmla="*/ 1776964 h 2237474"/>
              <a:gd name="connsiteX130" fmla="*/ 4560070 w 12192000"/>
              <a:gd name="connsiteY130" fmla="*/ 1785640 h 2237474"/>
              <a:gd name="connsiteX131" fmla="*/ 4536503 w 12192000"/>
              <a:gd name="connsiteY131" fmla="*/ 1785334 h 2237474"/>
              <a:gd name="connsiteX132" fmla="*/ 4513724 w 12192000"/>
              <a:gd name="connsiteY132" fmla="*/ 1791996 h 2237474"/>
              <a:gd name="connsiteX133" fmla="*/ 4459810 w 12192000"/>
              <a:gd name="connsiteY133" fmla="*/ 1797886 h 2237474"/>
              <a:gd name="connsiteX134" fmla="*/ 4379064 w 12192000"/>
              <a:gd name="connsiteY134" fmla="*/ 1817177 h 2237474"/>
              <a:gd name="connsiteX135" fmla="*/ 4319209 w 12192000"/>
              <a:gd name="connsiteY135" fmla="*/ 1834833 h 2237474"/>
              <a:gd name="connsiteX136" fmla="*/ 4290981 w 12192000"/>
              <a:gd name="connsiteY136" fmla="*/ 1839677 h 2237474"/>
              <a:gd name="connsiteX137" fmla="*/ 4285792 w 12192000"/>
              <a:gd name="connsiteY137" fmla="*/ 1836231 h 2237474"/>
              <a:gd name="connsiteX138" fmla="*/ 4238372 w 12192000"/>
              <a:gd name="connsiteY138" fmla="*/ 1851480 h 2237474"/>
              <a:gd name="connsiteX139" fmla="*/ 4232517 w 12192000"/>
              <a:gd name="connsiteY139" fmla="*/ 1852567 h 2237474"/>
              <a:gd name="connsiteX140" fmla="*/ 4191732 w 12192000"/>
              <a:gd name="connsiteY140" fmla="*/ 1857328 h 2237474"/>
              <a:gd name="connsiteX141" fmla="*/ 4065532 w 12192000"/>
              <a:gd name="connsiteY141" fmla="*/ 1855477 h 2237474"/>
              <a:gd name="connsiteX142" fmla="*/ 4028460 w 12192000"/>
              <a:gd name="connsiteY142" fmla="*/ 1855137 h 2237474"/>
              <a:gd name="connsiteX143" fmla="*/ 4002267 w 12192000"/>
              <a:gd name="connsiteY143" fmla="*/ 1852352 h 2237474"/>
              <a:gd name="connsiteX144" fmla="*/ 3931396 w 12192000"/>
              <a:gd name="connsiteY144" fmla="*/ 1858915 h 2237474"/>
              <a:gd name="connsiteX145" fmla="*/ 3812162 w 12192000"/>
              <a:gd name="connsiteY145" fmla="*/ 1875501 h 2237474"/>
              <a:gd name="connsiteX146" fmla="*/ 3729530 w 12192000"/>
              <a:gd name="connsiteY146" fmla="*/ 1864513 h 2237474"/>
              <a:gd name="connsiteX147" fmla="*/ 3680177 w 12192000"/>
              <a:gd name="connsiteY147" fmla="*/ 1881552 h 2237474"/>
              <a:gd name="connsiteX148" fmla="*/ 3567259 w 12192000"/>
              <a:gd name="connsiteY148" fmla="*/ 1893482 h 2237474"/>
              <a:gd name="connsiteX149" fmla="*/ 3405770 w 12192000"/>
              <a:gd name="connsiteY149" fmla="*/ 1904591 h 2237474"/>
              <a:gd name="connsiteX150" fmla="*/ 3280097 w 12192000"/>
              <a:gd name="connsiteY150" fmla="*/ 1919610 h 2237474"/>
              <a:gd name="connsiteX151" fmla="*/ 3123424 w 12192000"/>
              <a:gd name="connsiteY151" fmla="*/ 1952930 h 2237474"/>
              <a:gd name="connsiteX152" fmla="*/ 3009910 w 12192000"/>
              <a:gd name="connsiteY152" fmla="*/ 1957866 h 2237474"/>
              <a:gd name="connsiteX153" fmla="*/ 2995934 w 12192000"/>
              <a:gd name="connsiteY153" fmla="*/ 1967085 h 2237474"/>
              <a:gd name="connsiteX154" fmla="*/ 2980071 w 12192000"/>
              <a:gd name="connsiteY154" fmla="*/ 1972988 h 2237474"/>
              <a:gd name="connsiteX155" fmla="*/ 2978094 w 12192000"/>
              <a:gd name="connsiteY155" fmla="*/ 1972369 h 2237474"/>
              <a:gd name="connsiteX156" fmla="*/ 2942858 w 12192000"/>
              <a:gd name="connsiteY156" fmla="*/ 1981367 h 2237474"/>
              <a:gd name="connsiteX157" fmla="*/ 2875436 w 12192000"/>
              <a:gd name="connsiteY157" fmla="*/ 1996977 h 2237474"/>
              <a:gd name="connsiteX158" fmla="*/ 2874892 w 12192000"/>
              <a:gd name="connsiteY158" fmla="*/ 1996085 h 2237474"/>
              <a:gd name="connsiteX159" fmla="*/ 2864145 w 12192000"/>
              <a:gd name="connsiteY159" fmla="*/ 1994061 h 2237474"/>
              <a:gd name="connsiteX160" fmla="*/ 2843662 w 12192000"/>
              <a:gd name="connsiteY160" fmla="*/ 1992498 h 2237474"/>
              <a:gd name="connsiteX161" fmla="*/ 2796128 w 12192000"/>
              <a:gd name="connsiteY161" fmla="*/ 1976403 h 2237474"/>
              <a:gd name="connsiteX162" fmla="*/ 2756784 w 12192000"/>
              <a:gd name="connsiteY162" fmla="*/ 1985116 h 2237474"/>
              <a:gd name="connsiteX163" fmla="*/ 2748833 w 12192000"/>
              <a:gd name="connsiteY163" fmla="*/ 1986323 h 2237474"/>
              <a:gd name="connsiteX164" fmla="*/ 2748661 w 12192000"/>
              <a:gd name="connsiteY164" fmla="*/ 1986122 h 2237474"/>
              <a:gd name="connsiteX165" fmla="*/ 2740251 w 12192000"/>
              <a:gd name="connsiteY165" fmla="*/ 1986946 h 2237474"/>
              <a:gd name="connsiteX166" fmla="*/ 2718916 w 12192000"/>
              <a:gd name="connsiteY166" fmla="*/ 1990867 h 2237474"/>
              <a:gd name="connsiteX167" fmla="*/ 2713522 w 12192000"/>
              <a:gd name="connsiteY167" fmla="*/ 1990173 h 2237474"/>
              <a:gd name="connsiteX168" fmla="*/ 2680597 w 12192000"/>
              <a:gd name="connsiteY168" fmla="*/ 1984996 h 2237474"/>
              <a:gd name="connsiteX169" fmla="*/ 2578178 w 12192000"/>
              <a:gd name="connsiteY169" fmla="*/ 1990531 h 2237474"/>
              <a:gd name="connsiteX170" fmla="*/ 2476147 w 12192000"/>
              <a:gd name="connsiteY170" fmla="*/ 1998305 h 2237474"/>
              <a:gd name="connsiteX171" fmla="*/ 2373568 w 12192000"/>
              <a:gd name="connsiteY171" fmla="*/ 2003219 h 2237474"/>
              <a:gd name="connsiteX172" fmla="*/ 2321399 w 12192000"/>
              <a:gd name="connsiteY172" fmla="*/ 1989467 h 2237474"/>
              <a:gd name="connsiteX173" fmla="*/ 2315525 w 12192000"/>
              <a:gd name="connsiteY173" fmla="*/ 1989708 h 2237474"/>
              <a:gd name="connsiteX174" fmla="*/ 2300792 w 12192000"/>
              <a:gd name="connsiteY174" fmla="*/ 1994290 h 2237474"/>
              <a:gd name="connsiteX175" fmla="*/ 2295469 w 12192000"/>
              <a:gd name="connsiteY175" fmla="*/ 1996659 h 2237474"/>
              <a:gd name="connsiteX176" fmla="*/ 2287219 w 12192000"/>
              <a:gd name="connsiteY176" fmla="*/ 1998750 h 2237474"/>
              <a:gd name="connsiteX177" fmla="*/ 2286948 w 12192000"/>
              <a:gd name="connsiteY177" fmla="*/ 1998596 h 2237474"/>
              <a:gd name="connsiteX178" fmla="*/ 2243069 w 12192000"/>
              <a:gd name="connsiteY178" fmla="*/ 2015111 h 2237474"/>
              <a:gd name="connsiteX179" fmla="*/ 2186609 w 12192000"/>
              <a:gd name="connsiteY179" fmla="*/ 2008263 h 2237474"/>
              <a:gd name="connsiteX180" fmla="*/ 2164831 w 12192000"/>
              <a:gd name="connsiteY180" fmla="*/ 2010143 h 2237474"/>
              <a:gd name="connsiteX181" fmla="*/ 2152836 w 12192000"/>
              <a:gd name="connsiteY181" fmla="*/ 2010048 h 2237474"/>
              <a:gd name="connsiteX182" fmla="*/ 2117102 w 12192000"/>
              <a:gd name="connsiteY182" fmla="*/ 2023004 h 2237474"/>
              <a:gd name="connsiteX183" fmla="*/ 2111935 w 12192000"/>
              <a:gd name="connsiteY183" fmla="*/ 2023163 h 2237474"/>
              <a:gd name="connsiteX184" fmla="*/ 2089991 w 12192000"/>
              <a:gd name="connsiteY184" fmla="*/ 2034193 h 2237474"/>
              <a:gd name="connsiteX185" fmla="*/ 2058061 w 12192000"/>
              <a:gd name="connsiteY185" fmla="*/ 2047942 h 2237474"/>
              <a:gd name="connsiteX186" fmla="*/ 2055737 w 12192000"/>
              <a:gd name="connsiteY186" fmla="*/ 2047704 h 2237474"/>
              <a:gd name="connsiteX187" fmla="*/ 2042244 w 12192000"/>
              <a:gd name="connsiteY187" fmla="*/ 2055560 h 2237474"/>
              <a:gd name="connsiteX188" fmla="*/ 1976224 w 12192000"/>
              <a:gd name="connsiteY188" fmla="*/ 2074257 h 2237474"/>
              <a:gd name="connsiteX189" fmla="*/ 1877728 w 12192000"/>
              <a:gd name="connsiteY189" fmla="*/ 2101004 h 2237474"/>
              <a:gd name="connsiteX190" fmla="*/ 1759056 w 12192000"/>
              <a:gd name="connsiteY190" fmla="*/ 2125608 h 2237474"/>
              <a:gd name="connsiteX191" fmla="*/ 1637948 w 12192000"/>
              <a:gd name="connsiteY191" fmla="*/ 2172597 h 2237474"/>
              <a:gd name="connsiteX192" fmla="*/ 1434549 w 12192000"/>
              <a:gd name="connsiteY192" fmla="*/ 2234522 h 2237474"/>
              <a:gd name="connsiteX193" fmla="*/ 1398481 w 12192000"/>
              <a:gd name="connsiteY193" fmla="*/ 2237074 h 2237474"/>
              <a:gd name="connsiteX194" fmla="*/ 1398407 w 12192000"/>
              <a:gd name="connsiteY194" fmla="*/ 2237095 h 2237474"/>
              <a:gd name="connsiteX195" fmla="*/ 1370962 w 12192000"/>
              <a:gd name="connsiteY195" fmla="*/ 2237474 h 2237474"/>
              <a:gd name="connsiteX196" fmla="*/ 1356367 w 12192000"/>
              <a:gd name="connsiteY196" fmla="*/ 2235089 h 2237474"/>
              <a:gd name="connsiteX197" fmla="*/ 1324828 w 12192000"/>
              <a:gd name="connsiteY197" fmla="*/ 2231968 h 2237474"/>
              <a:gd name="connsiteX198" fmla="*/ 1297744 w 12192000"/>
              <a:gd name="connsiteY198" fmla="*/ 2235849 h 2237474"/>
              <a:gd name="connsiteX199" fmla="*/ 1286236 w 12192000"/>
              <a:gd name="connsiteY199" fmla="*/ 2233135 h 2237474"/>
              <a:gd name="connsiteX200" fmla="*/ 1283504 w 12192000"/>
              <a:gd name="connsiteY200" fmla="*/ 2233797 h 2237474"/>
              <a:gd name="connsiteX201" fmla="*/ 1279765 w 12192000"/>
              <a:gd name="connsiteY201" fmla="*/ 2229639 h 2237474"/>
              <a:gd name="connsiteX202" fmla="*/ 1195347 w 12192000"/>
              <a:gd name="connsiteY202" fmla="*/ 2212354 h 2237474"/>
              <a:gd name="connsiteX203" fmla="*/ 970251 w 12192000"/>
              <a:gd name="connsiteY203" fmla="*/ 2221029 h 2237474"/>
              <a:gd name="connsiteX204" fmla="*/ 812914 w 12192000"/>
              <a:gd name="connsiteY204" fmla="*/ 2202752 h 2237474"/>
              <a:gd name="connsiteX205" fmla="*/ 800195 w 12192000"/>
              <a:gd name="connsiteY205" fmla="*/ 2209407 h 2237474"/>
              <a:gd name="connsiteX206" fmla="*/ 784978 w 12192000"/>
              <a:gd name="connsiteY206" fmla="*/ 2212360 h 2237474"/>
              <a:gd name="connsiteX207" fmla="*/ 681987 w 12192000"/>
              <a:gd name="connsiteY207" fmla="*/ 2216757 h 2237474"/>
              <a:gd name="connsiteX208" fmla="*/ 669923 w 12192000"/>
              <a:gd name="connsiteY208" fmla="*/ 2211682 h 2237474"/>
              <a:gd name="connsiteX209" fmla="*/ 648680 w 12192000"/>
              <a:gd name="connsiteY209" fmla="*/ 2206229 h 2237474"/>
              <a:gd name="connsiteX210" fmla="*/ 597225 w 12192000"/>
              <a:gd name="connsiteY210" fmla="*/ 2180999 h 2237474"/>
              <a:gd name="connsiteX211" fmla="*/ 558449 w 12192000"/>
              <a:gd name="connsiteY211" fmla="*/ 2182346 h 2237474"/>
              <a:gd name="connsiteX212" fmla="*/ 550517 w 12192000"/>
              <a:gd name="connsiteY212" fmla="*/ 2182060 h 2237474"/>
              <a:gd name="connsiteX213" fmla="*/ 550309 w 12192000"/>
              <a:gd name="connsiteY213" fmla="*/ 2181825 h 2237474"/>
              <a:gd name="connsiteX214" fmla="*/ 541836 w 12192000"/>
              <a:gd name="connsiteY214" fmla="*/ 2181063 h 2237474"/>
              <a:gd name="connsiteX215" fmla="*/ 536057 w 12192000"/>
              <a:gd name="connsiteY215" fmla="*/ 2181537 h 2237474"/>
              <a:gd name="connsiteX216" fmla="*/ 520671 w 12192000"/>
              <a:gd name="connsiteY216" fmla="*/ 2180980 h 2237474"/>
              <a:gd name="connsiteX217" fmla="*/ 515024 w 12192000"/>
              <a:gd name="connsiteY217" fmla="*/ 2179258 h 2237474"/>
              <a:gd name="connsiteX218" fmla="*/ 512278 w 12192000"/>
              <a:gd name="connsiteY218" fmla="*/ 2176369 h 2237474"/>
              <a:gd name="connsiteX219" fmla="*/ 480419 w 12192000"/>
              <a:gd name="connsiteY219" fmla="*/ 2167807 h 2237474"/>
              <a:gd name="connsiteX220" fmla="*/ 413835 w 12192000"/>
              <a:gd name="connsiteY220" fmla="*/ 2156783 h 2237474"/>
              <a:gd name="connsiteX221" fmla="*/ 376513 w 12192000"/>
              <a:gd name="connsiteY221" fmla="*/ 2154014 h 2237474"/>
              <a:gd name="connsiteX222" fmla="*/ 273386 w 12192000"/>
              <a:gd name="connsiteY222" fmla="*/ 2142551 h 2237474"/>
              <a:gd name="connsiteX223" fmla="*/ 169207 w 12192000"/>
              <a:gd name="connsiteY223" fmla="*/ 2128100 h 2237474"/>
              <a:gd name="connsiteX224" fmla="*/ 93149 w 12192000"/>
              <a:gd name="connsiteY224" fmla="*/ 2105324 h 2237474"/>
              <a:gd name="connsiteX225" fmla="*/ 88109 w 12192000"/>
              <a:gd name="connsiteY225" fmla="*/ 2106704 h 2237474"/>
              <a:gd name="connsiteX226" fmla="*/ 80022 w 12192000"/>
              <a:gd name="connsiteY226" fmla="*/ 2107254 h 2237474"/>
              <a:gd name="connsiteX227" fmla="*/ 79717 w 12192000"/>
              <a:gd name="connsiteY227" fmla="*/ 2107046 h 2237474"/>
              <a:gd name="connsiteX228" fmla="*/ 72352 w 12192000"/>
              <a:gd name="connsiteY228" fmla="*/ 2107991 h 2237474"/>
              <a:gd name="connsiteX229" fmla="*/ 37645 w 12192000"/>
              <a:gd name="connsiteY229" fmla="*/ 2115401 h 2237474"/>
              <a:gd name="connsiteX230" fmla="*/ 4572 w 12192000"/>
              <a:gd name="connsiteY230" fmla="*/ 2111091 h 2237474"/>
              <a:gd name="connsiteX231" fmla="*/ 0 w 12192000"/>
              <a:gd name="connsiteY231" fmla="*/ 2110468 h 2237474"/>
              <a:gd name="connsiteX232" fmla="*/ 0 w 12192000"/>
              <a:gd name="connsiteY23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16595 w 12192000"/>
              <a:gd name="connsiteY98" fmla="*/ 1667475 h 2237474"/>
              <a:gd name="connsiteX99" fmla="*/ 6508541 w 12192000"/>
              <a:gd name="connsiteY99" fmla="*/ 1668757 h 2237474"/>
              <a:gd name="connsiteX100" fmla="*/ 6471012 w 12192000"/>
              <a:gd name="connsiteY100" fmla="*/ 1678604 h 2237474"/>
              <a:gd name="connsiteX101" fmla="*/ 6415265 w 12192000"/>
              <a:gd name="connsiteY101" fmla="*/ 1665317 h 2237474"/>
              <a:gd name="connsiteX102" fmla="*/ 6364035 w 12192000"/>
              <a:gd name="connsiteY102" fmla="*/ 1667683 h 2237474"/>
              <a:gd name="connsiteX103" fmla="*/ 6280959 w 12192000"/>
              <a:gd name="connsiteY103" fmla="*/ 1689329 h 2237474"/>
              <a:gd name="connsiteX104" fmla="*/ 6243319 w 12192000"/>
              <a:gd name="connsiteY104" fmla="*/ 1695560 h 2237474"/>
              <a:gd name="connsiteX105" fmla="*/ 6098321 w 12192000"/>
              <a:gd name="connsiteY105" fmla="*/ 1721646 h 2237474"/>
              <a:gd name="connsiteX106" fmla="*/ 5880652 w 12192000"/>
              <a:gd name="connsiteY106" fmla="*/ 1779643 h 2237474"/>
              <a:gd name="connsiteX107" fmla="*/ 5785959 w 12192000"/>
              <a:gd name="connsiteY107" fmla="*/ 1775307 h 2237474"/>
              <a:gd name="connsiteX108" fmla="*/ 5643534 w 12192000"/>
              <a:gd name="connsiteY108" fmla="*/ 1802919 h 2237474"/>
              <a:gd name="connsiteX109" fmla="*/ 5518799 w 12192000"/>
              <a:gd name="connsiteY109" fmla="*/ 1818312 h 2237474"/>
              <a:gd name="connsiteX110" fmla="*/ 5505014 w 12192000"/>
              <a:gd name="connsiteY110" fmla="*/ 1819259 h 2237474"/>
              <a:gd name="connsiteX111" fmla="*/ 5453307 w 12192000"/>
              <a:gd name="connsiteY111" fmla="*/ 1815450 h 2237474"/>
              <a:gd name="connsiteX112" fmla="*/ 5364192 w 12192000"/>
              <a:gd name="connsiteY112" fmla="*/ 1826074 h 2237474"/>
              <a:gd name="connsiteX113" fmla="*/ 5350380 w 12192000"/>
              <a:gd name="connsiteY113" fmla="*/ 1830891 h 2237474"/>
              <a:gd name="connsiteX114" fmla="*/ 5259633 w 12192000"/>
              <a:gd name="connsiteY114" fmla="*/ 1837160 h 2237474"/>
              <a:gd name="connsiteX115" fmla="*/ 5197513 w 12192000"/>
              <a:gd name="connsiteY115" fmla="*/ 1844718 h 2237474"/>
              <a:gd name="connsiteX116" fmla="*/ 5184170 w 12192000"/>
              <a:gd name="connsiteY116" fmla="*/ 1849402 h 2237474"/>
              <a:gd name="connsiteX117" fmla="*/ 5168852 w 12192000"/>
              <a:gd name="connsiteY117" fmla="*/ 1844846 h 2237474"/>
              <a:gd name="connsiteX118" fmla="*/ 5164370 w 12192000"/>
              <a:gd name="connsiteY118" fmla="*/ 1840597 h 2237474"/>
              <a:gd name="connsiteX119" fmla="*/ 5114927 w 12192000"/>
              <a:gd name="connsiteY119" fmla="*/ 1847827 h 2237474"/>
              <a:gd name="connsiteX120" fmla="*/ 5108970 w 12192000"/>
              <a:gd name="connsiteY120" fmla="*/ 1847935 h 2237474"/>
              <a:gd name="connsiteX121" fmla="*/ 5067961 w 12192000"/>
              <a:gd name="connsiteY121" fmla="*/ 1845917 h 2237474"/>
              <a:gd name="connsiteX122" fmla="*/ 5007075 w 12192000"/>
              <a:gd name="connsiteY122" fmla="*/ 1838626 h 2237474"/>
              <a:gd name="connsiteX123" fmla="*/ 4944087 w 12192000"/>
              <a:gd name="connsiteY123" fmla="*/ 1823332 h 2237474"/>
              <a:gd name="connsiteX124" fmla="*/ 4907662 w 12192000"/>
              <a:gd name="connsiteY124" fmla="*/ 1816900 h 2237474"/>
              <a:gd name="connsiteX125" fmla="*/ 4882386 w 12192000"/>
              <a:gd name="connsiteY125" fmla="*/ 1809844 h 2237474"/>
              <a:gd name="connsiteX126" fmla="*/ 4811440 w 12192000"/>
              <a:gd name="connsiteY126" fmla="*/ 1804655 h 2237474"/>
              <a:gd name="connsiteX127" fmla="*/ 4691075 w 12192000"/>
              <a:gd name="connsiteY127" fmla="*/ 1801389 h 2237474"/>
              <a:gd name="connsiteX128" fmla="*/ 4611738 w 12192000"/>
              <a:gd name="connsiteY128" fmla="*/ 1776964 h 2237474"/>
              <a:gd name="connsiteX129" fmla="*/ 4560070 w 12192000"/>
              <a:gd name="connsiteY129" fmla="*/ 1785640 h 2237474"/>
              <a:gd name="connsiteX130" fmla="*/ 4536503 w 12192000"/>
              <a:gd name="connsiteY130" fmla="*/ 1785334 h 2237474"/>
              <a:gd name="connsiteX131" fmla="*/ 4513724 w 12192000"/>
              <a:gd name="connsiteY131" fmla="*/ 1791996 h 2237474"/>
              <a:gd name="connsiteX132" fmla="*/ 4459810 w 12192000"/>
              <a:gd name="connsiteY132" fmla="*/ 1797886 h 2237474"/>
              <a:gd name="connsiteX133" fmla="*/ 4379064 w 12192000"/>
              <a:gd name="connsiteY133" fmla="*/ 1817177 h 2237474"/>
              <a:gd name="connsiteX134" fmla="*/ 4319209 w 12192000"/>
              <a:gd name="connsiteY134" fmla="*/ 1834833 h 2237474"/>
              <a:gd name="connsiteX135" fmla="*/ 4290981 w 12192000"/>
              <a:gd name="connsiteY135" fmla="*/ 1839677 h 2237474"/>
              <a:gd name="connsiteX136" fmla="*/ 4285792 w 12192000"/>
              <a:gd name="connsiteY136" fmla="*/ 1836231 h 2237474"/>
              <a:gd name="connsiteX137" fmla="*/ 4238372 w 12192000"/>
              <a:gd name="connsiteY137" fmla="*/ 1851480 h 2237474"/>
              <a:gd name="connsiteX138" fmla="*/ 4232517 w 12192000"/>
              <a:gd name="connsiteY138" fmla="*/ 1852567 h 2237474"/>
              <a:gd name="connsiteX139" fmla="*/ 4191732 w 12192000"/>
              <a:gd name="connsiteY139" fmla="*/ 1857328 h 2237474"/>
              <a:gd name="connsiteX140" fmla="*/ 4065532 w 12192000"/>
              <a:gd name="connsiteY140" fmla="*/ 1855477 h 2237474"/>
              <a:gd name="connsiteX141" fmla="*/ 4028460 w 12192000"/>
              <a:gd name="connsiteY141" fmla="*/ 1855137 h 2237474"/>
              <a:gd name="connsiteX142" fmla="*/ 4002267 w 12192000"/>
              <a:gd name="connsiteY142" fmla="*/ 1852352 h 2237474"/>
              <a:gd name="connsiteX143" fmla="*/ 3931396 w 12192000"/>
              <a:gd name="connsiteY143" fmla="*/ 1858915 h 2237474"/>
              <a:gd name="connsiteX144" fmla="*/ 3812162 w 12192000"/>
              <a:gd name="connsiteY144" fmla="*/ 1875501 h 2237474"/>
              <a:gd name="connsiteX145" fmla="*/ 3729530 w 12192000"/>
              <a:gd name="connsiteY145" fmla="*/ 1864513 h 2237474"/>
              <a:gd name="connsiteX146" fmla="*/ 3680177 w 12192000"/>
              <a:gd name="connsiteY146" fmla="*/ 1881552 h 2237474"/>
              <a:gd name="connsiteX147" fmla="*/ 3567259 w 12192000"/>
              <a:gd name="connsiteY147" fmla="*/ 1893482 h 2237474"/>
              <a:gd name="connsiteX148" fmla="*/ 3405770 w 12192000"/>
              <a:gd name="connsiteY148" fmla="*/ 1904591 h 2237474"/>
              <a:gd name="connsiteX149" fmla="*/ 3280097 w 12192000"/>
              <a:gd name="connsiteY149" fmla="*/ 1919610 h 2237474"/>
              <a:gd name="connsiteX150" fmla="*/ 3123424 w 12192000"/>
              <a:gd name="connsiteY150" fmla="*/ 1952930 h 2237474"/>
              <a:gd name="connsiteX151" fmla="*/ 3009910 w 12192000"/>
              <a:gd name="connsiteY151" fmla="*/ 1957866 h 2237474"/>
              <a:gd name="connsiteX152" fmla="*/ 2995934 w 12192000"/>
              <a:gd name="connsiteY152" fmla="*/ 1967085 h 2237474"/>
              <a:gd name="connsiteX153" fmla="*/ 2980071 w 12192000"/>
              <a:gd name="connsiteY153" fmla="*/ 1972988 h 2237474"/>
              <a:gd name="connsiteX154" fmla="*/ 2978094 w 12192000"/>
              <a:gd name="connsiteY154" fmla="*/ 1972369 h 2237474"/>
              <a:gd name="connsiteX155" fmla="*/ 2942858 w 12192000"/>
              <a:gd name="connsiteY155" fmla="*/ 1981367 h 2237474"/>
              <a:gd name="connsiteX156" fmla="*/ 2875436 w 12192000"/>
              <a:gd name="connsiteY156" fmla="*/ 1996977 h 2237474"/>
              <a:gd name="connsiteX157" fmla="*/ 2874892 w 12192000"/>
              <a:gd name="connsiteY157" fmla="*/ 1996085 h 2237474"/>
              <a:gd name="connsiteX158" fmla="*/ 2864145 w 12192000"/>
              <a:gd name="connsiteY158" fmla="*/ 1994061 h 2237474"/>
              <a:gd name="connsiteX159" fmla="*/ 2843662 w 12192000"/>
              <a:gd name="connsiteY159" fmla="*/ 1992498 h 2237474"/>
              <a:gd name="connsiteX160" fmla="*/ 2796128 w 12192000"/>
              <a:gd name="connsiteY160" fmla="*/ 1976403 h 2237474"/>
              <a:gd name="connsiteX161" fmla="*/ 2756784 w 12192000"/>
              <a:gd name="connsiteY161" fmla="*/ 1985116 h 2237474"/>
              <a:gd name="connsiteX162" fmla="*/ 2748833 w 12192000"/>
              <a:gd name="connsiteY162" fmla="*/ 1986323 h 2237474"/>
              <a:gd name="connsiteX163" fmla="*/ 2748661 w 12192000"/>
              <a:gd name="connsiteY163" fmla="*/ 1986122 h 2237474"/>
              <a:gd name="connsiteX164" fmla="*/ 2740251 w 12192000"/>
              <a:gd name="connsiteY164" fmla="*/ 1986946 h 2237474"/>
              <a:gd name="connsiteX165" fmla="*/ 2718916 w 12192000"/>
              <a:gd name="connsiteY165" fmla="*/ 1990867 h 2237474"/>
              <a:gd name="connsiteX166" fmla="*/ 2713522 w 12192000"/>
              <a:gd name="connsiteY166" fmla="*/ 1990173 h 2237474"/>
              <a:gd name="connsiteX167" fmla="*/ 2680597 w 12192000"/>
              <a:gd name="connsiteY167" fmla="*/ 1984996 h 2237474"/>
              <a:gd name="connsiteX168" fmla="*/ 2578178 w 12192000"/>
              <a:gd name="connsiteY168" fmla="*/ 1990531 h 2237474"/>
              <a:gd name="connsiteX169" fmla="*/ 2476147 w 12192000"/>
              <a:gd name="connsiteY169" fmla="*/ 1998305 h 2237474"/>
              <a:gd name="connsiteX170" fmla="*/ 2373568 w 12192000"/>
              <a:gd name="connsiteY170" fmla="*/ 2003219 h 2237474"/>
              <a:gd name="connsiteX171" fmla="*/ 2321399 w 12192000"/>
              <a:gd name="connsiteY171" fmla="*/ 1989467 h 2237474"/>
              <a:gd name="connsiteX172" fmla="*/ 2315525 w 12192000"/>
              <a:gd name="connsiteY172" fmla="*/ 1989708 h 2237474"/>
              <a:gd name="connsiteX173" fmla="*/ 2300792 w 12192000"/>
              <a:gd name="connsiteY173" fmla="*/ 1994290 h 2237474"/>
              <a:gd name="connsiteX174" fmla="*/ 2295469 w 12192000"/>
              <a:gd name="connsiteY174" fmla="*/ 1996659 h 2237474"/>
              <a:gd name="connsiteX175" fmla="*/ 2287219 w 12192000"/>
              <a:gd name="connsiteY175" fmla="*/ 1998750 h 2237474"/>
              <a:gd name="connsiteX176" fmla="*/ 2286948 w 12192000"/>
              <a:gd name="connsiteY176" fmla="*/ 1998596 h 2237474"/>
              <a:gd name="connsiteX177" fmla="*/ 2243069 w 12192000"/>
              <a:gd name="connsiteY177" fmla="*/ 2015111 h 2237474"/>
              <a:gd name="connsiteX178" fmla="*/ 2186609 w 12192000"/>
              <a:gd name="connsiteY178" fmla="*/ 2008263 h 2237474"/>
              <a:gd name="connsiteX179" fmla="*/ 2164831 w 12192000"/>
              <a:gd name="connsiteY179" fmla="*/ 2010143 h 2237474"/>
              <a:gd name="connsiteX180" fmla="*/ 2152836 w 12192000"/>
              <a:gd name="connsiteY180" fmla="*/ 2010048 h 2237474"/>
              <a:gd name="connsiteX181" fmla="*/ 2117102 w 12192000"/>
              <a:gd name="connsiteY181" fmla="*/ 2023004 h 2237474"/>
              <a:gd name="connsiteX182" fmla="*/ 2111935 w 12192000"/>
              <a:gd name="connsiteY182" fmla="*/ 2023163 h 2237474"/>
              <a:gd name="connsiteX183" fmla="*/ 2089991 w 12192000"/>
              <a:gd name="connsiteY183" fmla="*/ 2034193 h 2237474"/>
              <a:gd name="connsiteX184" fmla="*/ 2058061 w 12192000"/>
              <a:gd name="connsiteY184" fmla="*/ 2047942 h 2237474"/>
              <a:gd name="connsiteX185" fmla="*/ 2055737 w 12192000"/>
              <a:gd name="connsiteY185" fmla="*/ 2047704 h 2237474"/>
              <a:gd name="connsiteX186" fmla="*/ 2042244 w 12192000"/>
              <a:gd name="connsiteY186" fmla="*/ 2055560 h 2237474"/>
              <a:gd name="connsiteX187" fmla="*/ 1976224 w 12192000"/>
              <a:gd name="connsiteY187" fmla="*/ 2074257 h 2237474"/>
              <a:gd name="connsiteX188" fmla="*/ 1877728 w 12192000"/>
              <a:gd name="connsiteY188" fmla="*/ 2101004 h 2237474"/>
              <a:gd name="connsiteX189" fmla="*/ 1759056 w 12192000"/>
              <a:gd name="connsiteY189" fmla="*/ 2125608 h 2237474"/>
              <a:gd name="connsiteX190" fmla="*/ 1637948 w 12192000"/>
              <a:gd name="connsiteY190" fmla="*/ 2172597 h 2237474"/>
              <a:gd name="connsiteX191" fmla="*/ 1434549 w 12192000"/>
              <a:gd name="connsiteY191" fmla="*/ 2234522 h 2237474"/>
              <a:gd name="connsiteX192" fmla="*/ 1398481 w 12192000"/>
              <a:gd name="connsiteY192" fmla="*/ 2237074 h 2237474"/>
              <a:gd name="connsiteX193" fmla="*/ 1398407 w 12192000"/>
              <a:gd name="connsiteY193" fmla="*/ 2237095 h 2237474"/>
              <a:gd name="connsiteX194" fmla="*/ 1370962 w 12192000"/>
              <a:gd name="connsiteY194" fmla="*/ 2237474 h 2237474"/>
              <a:gd name="connsiteX195" fmla="*/ 1356367 w 12192000"/>
              <a:gd name="connsiteY195" fmla="*/ 2235089 h 2237474"/>
              <a:gd name="connsiteX196" fmla="*/ 1324828 w 12192000"/>
              <a:gd name="connsiteY196" fmla="*/ 2231968 h 2237474"/>
              <a:gd name="connsiteX197" fmla="*/ 1297744 w 12192000"/>
              <a:gd name="connsiteY197" fmla="*/ 2235849 h 2237474"/>
              <a:gd name="connsiteX198" fmla="*/ 1286236 w 12192000"/>
              <a:gd name="connsiteY198" fmla="*/ 2233135 h 2237474"/>
              <a:gd name="connsiteX199" fmla="*/ 1283504 w 12192000"/>
              <a:gd name="connsiteY199" fmla="*/ 2233797 h 2237474"/>
              <a:gd name="connsiteX200" fmla="*/ 1279765 w 12192000"/>
              <a:gd name="connsiteY200" fmla="*/ 2229639 h 2237474"/>
              <a:gd name="connsiteX201" fmla="*/ 1195347 w 12192000"/>
              <a:gd name="connsiteY201" fmla="*/ 2212354 h 2237474"/>
              <a:gd name="connsiteX202" fmla="*/ 970251 w 12192000"/>
              <a:gd name="connsiteY202" fmla="*/ 2221029 h 2237474"/>
              <a:gd name="connsiteX203" fmla="*/ 812914 w 12192000"/>
              <a:gd name="connsiteY203" fmla="*/ 2202752 h 2237474"/>
              <a:gd name="connsiteX204" fmla="*/ 800195 w 12192000"/>
              <a:gd name="connsiteY204" fmla="*/ 2209407 h 2237474"/>
              <a:gd name="connsiteX205" fmla="*/ 784978 w 12192000"/>
              <a:gd name="connsiteY205" fmla="*/ 2212360 h 2237474"/>
              <a:gd name="connsiteX206" fmla="*/ 681987 w 12192000"/>
              <a:gd name="connsiteY206" fmla="*/ 2216757 h 2237474"/>
              <a:gd name="connsiteX207" fmla="*/ 669923 w 12192000"/>
              <a:gd name="connsiteY207" fmla="*/ 2211682 h 2237474"/>
              <a:gd name="connsiteX208" fmla="*/ 648680 w 12192000"/>
              <a:gd name="connsiteY208" fmla="*/ 2206229 h 2237474"/>
              <a:gd name="connsiteX209" fmla="*/ 597225 w 12192000"/>
              <a:gd name="connsiteY209" fmla="*/ 2180999 h 2237474"/>
              <a:gd name="connsiteX210" fmla="*/ 558449 w 12192000"/>
              <a:gd name="connsiteY210" fmla="*/ 2182346 h 2237474"/>
              <a:gd name="connsiteX211" fmla="*/ 550517 w 12192000"/>
              <a:gd name="connsiteY211" fmla="*/ 2182060 h 2237474"/>
              <a:gd name="connsiteX212" fmla="*/ 550309 w 12192000"/>
              <a:gd name="connsiteY212" fmla="*/ 2181825 h 2237474"/>
              <a:gd name="connsiteX213" fmla="*/ 541836 w 12192000"/>
              <a:gd name="connsiteY213" fmla="*/ 2181063 h 2237474"/>
              <a:gd name="connsiteX214" fmla="*/ 536057 w 12192000"/>
              <a:gd name="connsiteY214" fmla="*/ 2181537 h 2237474"/>
              <a:gd name="connsiteX215" fmla="*/ 520671 w 12192000"/>
              <a:gd name="connsiteY215" fmla="*/ 2180980 h 2237474"/>
              <a:gd name="connsiteX216" fmla="*/ 515024 w 12192000"/>
              <a:gd name="connsiteY216" fmla="*/ 2179258 h 2237474"/>
              <a:gd name="connsiteX217" fmla="*/ 512278 w 12192000"/>
              <a:gd name="connsiteY217" fmla="*/ 2176369 h 2237474"/>
              <a:gd name="connsiteX218" fmla="*/ 480419 w 12192000"/>
              <a:gd name="connsiteY218" fmla="*/ 2167807 h 2237474"/>
              <a:gd name="connsiteX219" fmla="*/ 413835 w 12192000"/>
              <a:gd name="connsiteY219" fmla="*/ 2156783 h 2237474"/>
              <a:gd name="connsiteX220" fmla="*/ 376513 w 12192000"/>
              <a:gd name="connsiteY220" fmla="*/ 2154014 h 2237474"/>
              <a:gd name="connsiteX221" fmla="*/ 273386 w 12192000"/>
              <a:gd name="connsiteY221" fmla="*/ 2142551 h 2237474"/>
              <a:gd name="connsiteX222" fmla="*/ 169207 w 12192000"/>
              <a:gd name="connsiteY222" fmla="*/ 2128100 h 2237474"/>
              <a:gd name="connsiteX223" fmla="*/ 93149 w 12192000"/>
              <a:gd name="connsiteY223" fmla="*/ 2105324 h 2237474"/>
              <a:gd name="connsiteX224" fmla="*/ 88109 w 12192000"/>
              <a:gd name="connsiteY224" fmla="*/ 2106704 h 2237474"/>
              <a:gd name="connsiteX225" fmla="*/ 80022 w 12192000"/>
              <a:gd name="connsiteY225" fmla="*/ 2107254 h 2237474"/>
              <a:gd name="connsiteX226" fmla="*/ 79717 w 12192000"/>
              <a:gd name="connsiteY226" fmla="*/ 2107046 h 2237474"/>
              <a:gd name="connsiteX227" fmla="*/ 72352 w 12192000"/>
              <a:gd name="connsiteY227" fmla="*/ 2107991 h 2237474"/>
              <a:gd name="connsiteX228" fmla="*/ 37645 w 12192000"/>
              <a:gd name="connsiteY228" fmla="*/ 2115401 h 2237474"/>
              <a:gd name="connsiteX229" fmla="*/ 4572 w 12192000"/>
              <a:gd name="connsiteY229" fmla="*/ 2111091 h 2237474"/>
              <a:gd name="connsiteX230" fmla="*/ 0 w 12192000"/>
              <a:gd name="connsiteY230" fmla="*/ 2110468 h 2237474"/>
              <a:gd name="connsiteX231" fmla="*/ 0 w 12192000"/>
              <a:gd name="connsiteY23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16595 w 12192000"/>
              <a:gd name="connsiteY97" fmla="*/ 1667475 h 2237474"/>
              <a:gd name="connsiteX98" fmla="*/ 6508541 w 12192000"/>
              <a:gd name="connsiteY98" fmla="*/ 1668757 h 2237474"/>
              <a:gd name="connsiteX99" fmla="*/ 6471012 w 12192000"/>
              <a:gd name="connsiteY99" fmla="*/ 1678604 h 2237474"/>
              <a:gd name="connsiteX100" fmla="*/ 6415265 w 12192000"/>
              <a:gd name="connsiteY100" fmla="*/ 1665317 h 2237474"/>
              <a:gd name="connsiteX101" fmla="*/ 6364035 w 12192000"/>
              <a:gd name="connsiteY101" fmla="*/ 1667683 h 2237474"/>
              <a:gd name="connsiteX102" fmla="*/ 6280959 w 12192000"/>
              <a:gd name="connsiteY102" fmla="*/ 1689329 h 2237474"/>
              <a:gd name="connsiteX103" fmla="*/ 6243319 w 12192000"/>
              <a:gd name="connsiteY103" fmla="*/ 1695560 h 2237474"/>
              <a:gd name="connsiteX104" fmla="*/ 6098321 w 12192000"/>
              <a:gd name="connsiteY104" fmla="*/ 1721646 h 2237474"/>
              <a:gd name="connsiteX105" fmla="*/ 5880652 w 12192000"/>
              <a:gd name="connsiteY105" fmla="*/ 1779643 h 2237474"/>
              <a:gd name="connsiteX106" fmla="*/ 5785959 w 12192000"/>
              <a:gd name="connsiteY106" fmla="*/ 1775307 h 2237474"/>
              <a:gd name="connsiteX107" fmla="*/ 5643534 w 12192000"/>
              <a:gd name="connsiteY107" fmla="*/ 1802919 h 2237474"/>
              <a:gd name="connsiteX108" fmla="*/ 5518799 w 12192000"/>
              <a:gd name="connsiteY108" fmla="*/ 1818312 h 2237474"/>
              <a:gd name="connsiteX109" fmla="*/ 5505014 w 12192000"/>
              <a:gd name="connsiteY109" fmla="*/ 1819259 h 2237474"/>
              <a:gd name="connsiteX110" fmla="*/ 5453307 w 12192000"/>
              <a:gd name="connsiteY110" fmla="*/ 1815450 h 2237474"/>
              <a:gd name="connsiteX111" fmla="*/ 5364192 w 12192000"/>
              <a:gd name="connsiteY111" fmla="*/ 1826074 h 2237474"/>
              <a:gd name="connsiteX112" fmla="*/ 5350380 w 12192000"/>
              <a:gd name="connsiteY112" fmla="*/ 1830891 h 2237474"/>
              <a:gd name="connsiteX113" fmla="*/ 5259633 w 12192000"/>
              <a:gd name="connsiteY113" fmla="*/ 1837160 h 2237474"/>
              <a:gd name="connsiteX114" fmla="*/ 5197513 w 12192000"/>
              <a:gd name="connsiteY114" fmla="*/ 1844718 h 2237474"/>
              <a:gd name="connsiteX115" fmla="*/ 5184170 w 12192000"/>
              <a:gd name="connsiteY115" fmla="*/ 1849402 h 2237474"/>
              <a:gd name="connsiteX116" fmla="*/ 5168852 w 12192000"/>
              <a:gd name="connsiteY116" fmla="*/ 1844846 h 2237474"/>
              <a:gd name="connsiteX117" fmla="*/ 5164370 w 12192000"/>
              <a:gd name="connsiteY117" fmla="*/ 1840597 h 2237474"/>
              <a:gd name="connsiteX118" fmla="*/ 5114927 w 12192000"/>
              <a:gd name="connsiteY118" fmla="*/ 1847827 h 2237474"/>
              <a:gd name="connsiteX119" fmla="*/ 5108970 w 12192000"/>
              <a:gd name="connsiteY119" fmla="*/ 1847935 h 2237474"/>
              <a:gd name="connsiteX120" fmla="*/ 5067961 w 12192000"/>
              <a:gd name="connsiteY120" fmla="*/ 1845917 h 2237474"/>
              <a:gd name="connsiteX121" fmla="*/ 5007075 w 12192000"/>
              <a:gd name="connsiteY121" fmla="*/ 1838626 h 2237474"/>
              <a:gd name="connsiteX122" fmla="*/ 4944087 w 12192000"/>
              <a:gd name="connsiteY122" fmla="*/ 1823332 h 2237474"/>
              <a:gd name="connsiteX123" fmla="*/ 4907662 w 12192000"/>
              <a:gd name="connsiteY123" fmla="*/ 1816900 h 2237474"/>
              <a:gd name="connsiteX124" fmla="*/ 4882386 w 12192000"/>
              <a:gd name="connsiteY124" fmla="*/ 1809844 h 2237474"/>
              <a:gd name="connsiteX125" fmla="*/ 4811440 w 12192000"/>
              <a:gd name="connsiteY125" fmla="*/ 1804655 h 2237474"/>
              <a:gd name="connsiteX126" fmla="*/ 4691075 w 12192000"/>
              <a:gd name="connsiteY126" fmla="*/ 1801389 h 2237474"/>
              <a:gd name="connsiteX127" fmla="*/ 4611738 w 12192000"/>
              <a:gd name="connsiteY127" fmla="*/ 1776964 h 2237474"/>
              <a:gd name="connsiteX128" fmla="*/ 4560070 w 12192000"/>
              <a:gd name="connsiteY128" fmla="*/ 1785640 h 2237474"/>
              <a:gd name="connsiteX129" fmla="*/ 4536503 w 12192000"/>
              <a:gd name="connsiteY129" fmla="*/ 1785334 h 2237474"/>
              <a:gd name="connsiteX130" fmla="*/ 4513724 w 12192000"/>
              <a:gd name="connsiteY130" fmla="*/ 1791996 h 2237474"/>
              <a:gd name="connsiteX131" fmla="*/ 4459810 w 12192000"/>
              <a:gd name="connsiteY131" fmla="*/ 1797886 h 2237474"/>
              <a:gd name="connsiteX132" fmla="*/ 4379064 w 12192000"/>
              <a:gd name="connsiteY132" fmla="*/ 1817177 h 2237474"/>
              <a:gd name="connsiteX133" fmla="*/ 4319209 w 12192000"/>
              <a:gd name="connsiteY133" fmla="*/ 1834833 h 2237474"/>
              <a:gd name="connsiteX134" fmla="*/ 4290981 w 12192000"/>
              <a:gd name="connsiteY134" fmla="*/ 1839677 h 2237474"/>
              <a:gd name="connsiteX135" fmla="*/ 4285792 w 12192000"/>
              <a:gd name="connsiteY135" fmla="*/ 1836231 h 2237474"/>
              <a:gd name="connsiteX136" fmla="*/ 4238372 w 12192000"/>
              <a:gd name="connsiteY136" fmla="*/ 1851480 h 2237474"/>
              <a:gd name="connsiteX137" fmla="*/ 4232517 w 12192000"/>
              <a:gd name="connsiteY137" fmla="*/ 1852567 h 2237474"/>
              <a:gd name="connsiteX138" fmla="*/ 4191732 w 12192000"/>
              <a:gd name="connsiteY138" fmla="*/ 1857328 h 2237474"/>
              <a:gd name="connsiteX139" fmla="*/ 4065532 w 12192000"/>
              <a:gd name="connsiteY139" fmla="*/ 1855477 h 2237474"/>
              <a:gd name="connsiteX140" fmla="*/ 4028460 w 12192000"/>
              <a:gd name="connsiteY140" fmla="*/ 1855137 h 2237474"/>
              <a:gd name="connsiteX141" fmla="*/ 4002267 w 12192000"/>
              <a:gd name="connsiteY141" fmla="*/ 1852352 h 2237474"/>
              <a:gd name="connsiteX142" fmla="*/ 3931396 w 12192000"/>
              <a:gd name="connsiteY142" fmla="*/ 1858915 h 2237474"/>
              <a:gd name="connsiteX143" fmla="*/ 3812162 w 12192000"/>
              <a:gd name="connsiteY143" fmla="*/ 1875501 h 2237474"/>
              <a:gd name="connsiteX144" fmla="*/ 3729530 w 12192000"/>
              <a:gd name="connsiteY144" fmla="*/ 1864513 h 2237474"/>
              <a:gd name="connsiteX145" fmla="*/ 3680177 w 12192000"/>
              <a:gd name="connsiteY145" fmla="*/ 1881552 h 2237474"/>
              <a:gd name="connsiteX146" fmla="*/ 3567259 w 12192000"/>
              <a:gd name="connsiteY146" fmla="*/ 1893482 h 2237474"/>
              <a:gd name="connsiteX147" fmla="*/ 3405770 w 12192000"/>
              <a:gd name="connsiteY147" fmla="*/ 1904591 h 2237474"/>
              <a:gd name="connsiteX148" fmla="*/ 3280097 w 12192000"/>
              <a:gd name="connsiteY148" fmla="*/ 1919610 h 2237474"/>
              <a:gd name="connsiteX149" fmla="*/ 3123424 w 12192000"/>
              <a:gd name="connsiteY149" fmla="*/ 1952930 h 2237474"/>
              <a:gd name="connsiteX150" fmla="*/ 3009910 w 12192000"/>
              <a:gd name="connsiteY150" fmla="*/ 1957866 h 2237474"/>
              <a:gd name="connsiteX151" fmla="*/ 2995934 w 12192000"/>
              <a:gd name="connsiteY151" fmla="*/ 1967085 h 2237474"/>
              <a:gd name="connsiteX152" fmla="*/ 2980071 w 12192000"/>
              <a:gd name="connsiteY152" fmla="*/ 1972988 h 2237474"/>
              <a:gd name="connsiteX153" fmla="*/ 2978094 w 12192000"/>
              <a:gd name="connsiteY153" fmla="*/ 1972369 h 2237474"/>
              <a:gd name="connsiteX154" fmla="*/ 2942858 w 12192000"/>
              <a:gd name="connsiteY154" fmla="*/ 1981367 h 2237474"/>
              <a:gd name="connsiteX155" fmla="*/ 2875436 w 12192000"/>
              <a:gd name="connsiteY155" fmla="*/ 1996977 h 2237474"/>
              <a:gd name="connsiteX156" fmla="*/ 2874892 w 12192000"/>
              <a:gd name="connsiteY156" fmla="*/ 1996085 h 2237474"/>
              <a:gd name="connsiteX157" fmla="*/ 2864145 w 12192000"/>
              <a:gd name="connsiteY157" fmla="*/ 1994061 h 2237474"/>
              <a:gd name="connsiteX158" fmla="*/ 2843662 w 12192000"/>
              <a:gd name="connsiteY158" fmla="*/ 1992498 h 2237474"/>
              <a:gd name="connsiteX159" fmla="*/ 2796128 w 12192000"/>
              <a:gd name="connsiteY159" fmla="*/ 1976403 h 2237474"/>
              <a:gd name="connsiteX160" fmla="*/ 2756784 w 12192000"/>
              <a:gd name="connsiteY160" fmla="*/ 1985116 h 2237474"/>
              <a:gd name="connsiteX161" fmla="*/ 2748833 w 12192000"/>
              <a:gd name="connsiteY161" fmla="*/ 1986323 h 2237474"/>
              <a:gd name="connsiteX162" fmla="*/ 2748661 w 12192000"/>
              <a:gd name="connsiteY162" fmla="*/ 1986122 h 2237474"/>
              <a:gd name="connsiteX163" fmla="*/ 2740251 w 12192000"/>
              <a:gd name="connsiteY163" fmla="*/ 1986946 h 2237474"/>
              <a:gd name="connsiteX164" fmla="*/ 2718916 w 12192000"/>
              <a:gd name="connsiteY164" fmla="*/ 1990867 h 2237474"/>
              <a:gd name="connsiteX165" fmla="*/ 2713522 w 12192000"/>
              <a:gd name="connsiteY165" fmla="*/ 1990173 h 2237474"/>
              <a:gd name="connsiteX166" fmla="*/ 2680597 w 12192000"/>
              <a:gd name="connsiteY166" fmla="*/ 1984996 h 2237474"/>
              <a:gd name="connsiteX167" fmla="*/ 2578178 w 12192000"/>
              <a:gd name="connsiteY167" fmla="*/ 1990531 h 2237474"/>
              <a:gd name="connsiteX168" fmla="*/ 2476147 w 12192000"/>
              <a:gd name="connsiteY168" fmla="*/ 1998305 h 2237474"/>
              <a:gd name="connsiteX169" fmla="*/ 2373568 w 12192000"/>
              <a:gd name="connsiteY169" fmla="*/ 2003219 h 2237474"/>
              <a:gd name="connsiteX170" fmla="*/ 2321399 w 12192000"/>
              <a:gd name="connsiteY170" fmla="*/ 1989467 h 2237474"/>
              <a:gd name="connsiteX171" fmla="*/ 2315525 w 12192000"/>
              <a:gd name="connsiteY171" fmla="*/ 1989708 h 2237474"/>
              <a:gd name="connsiteX172" fmla="*/ 2300792 w 12192000"/>
              <a:gd name="connsiteY172" fmla="*/ 1994290 h 2237474"/>
              <a:gd name="connsiteX173" fmla="*/ 2295469 w 12192000"/>
              <a:gd name="connsiteY173" fmla="*/ 1996659 h 2237474"/>
              <a:gd name="connsiteX174" fmla="*/ 2287219 w 12192000"/>
              <a:gd name="connsiteY174" fmla="*/ 1998750 h 2237474"/>
              <a:gd name="connsiteX175" fmla="*/ 2286948 w 12192000"/>
              <a:gd name="connsiteY175" fmla="*/ 1998596 h 2237474"/>
              <a:gd name="connsiteX176" fmla="*/ 2243069 w 12192000"/>
              <a:gd name="connsiteY176" fmla="*/ 2015111 h 2237474"/>
              <a:gd name="connsiteX177" fmla="*/ 2186609 w 12192000"/>
              <a:gd name="connsiteY177" fmla="*/ 2008263 h 2237474"/>
              <a:gd name="connsiteX178" fmla="*/ 2164831 w 12192000"/>
              <a:gd name="connsiteY178" fmla="*/ 2010143 h 2237474"/>
              <a:gd name="connsiteX179" fmla="*/ 2152836 w 12192000"/>
              <a:gd name="connsiteY179" fmla="*/ 2010048 h 2237474"/>
              <a:gd name="connsiteX180" fmla="*/ 2117102 w 12192000"/>
              <a:gd name="connsiteY180" fmla="*/ 2023004 h 2237474"/>
              <a:gd name="connsiteX181" fmla="*/ 2111935 w 12192000"/>
              <a:gd name="connsiteY181" fmla="*/ 2023163 h 2237474"/>
              <a:gd name="connsiteX182" fmla="*/ 2089991 w 12192000"/>
              <a:gd name="connsiteY182" fmla="*/ 2034193 h 2237474"/>
              <a:gd name="connsiteX183" fmla="*/ 2058061 w 12192000"/>
              <a:gd name="connsiteY183" fmla="*/ 2047942 h 2237474"/>
              <a:gd name="connsiteX184" fmla="*/ 2055737 w 12192000"/>
              <a:gd name="connsiteY184" fmla="*/ 2047704 h 2237474"/>
              <a:gd name="connsiteX185" fmla="*/ 2042244 w 12192000"/>
              <a:gd name="connsiteY185" fmla="*/ 2055560 h 2237474"/>
              <a:gd name="connsiteX186" fmla="*/ 1976224 w 12192000"/>
              <a:gd name="connsiteY186" fmla="*/ 2074257 h 2237474"/>
              <a:gd name="connsiteX187" fmla="*/ 1877728 w 12192000"/>
              <a:gd name="connsiteY187" fmla="*/ 2101004 h 2237474"/>
              <a:gd name="connsiteX188" fmla="*/ 1759056 w 12192000"/>
              <a:gd name="connsiteY188" fmla="*/ 2125608 h 2237474"/>
              <a:gd name="connsiteX189" fmla="*/ 1637948 w 12192000"/>
              <a:gd name="connsiteY189" fmla="*/ 2172597 h 2237474"/>
              <a:gd name="connsiteX190" fmla="*/ 1434549 w 12192000"/>
              <a:gd name="connsiteY190" fmla="*/ 2234522 h 2237474"/>
              <a:gd name="connsiteX191" fmla="*/ 1398481 w 12192000"/>
              <a:gd name="connsiteY191" fmla="*/ 2237074 h 2237474"/>
              <a:gd name="connsiteX192" fmla="*/ 1398407 w 12192000"/>
              <a:gd name="connsiteY192" fmla="*/ 2237095 h 2237474"/>
              <a:gd name="connsiteX193" fmla="*/ 1370962 w 12192000"/>
              <a:gd name="connsiteY193" fmla="*/ 2237474 h 2237474"/>
              <a:gd name="connsiteX194" fmla="*/ 1356367 w 12192000"/>
              <a:gd name="connsiteY194" fmla="*/ 2235089 h 2237474"/>
              <a:gd name="connsiteX195" fmla="*/ 1324828 w 12192000"/>
              <a:gd name="connsiteY195" fmla="*/ 2231968 h 2237474"/>
              <a:gd name="connsiteX196" fmla="*/ 1297744 w 12192000"/>
              <a:gd name="connsiteY196" fmla="*/ 2235849 h 2237474"/>
              <a:gd name="connsiteX197" fmla="*/ 1286236 w 12192000"/>
              <a:gd name="connsiteY197" fmla="*/ 2233135 h 2237474"/>
              <a:gd name="connsiteX198" fmla="*/ 1283504 w 12192000"/>
              <a:gd name="connsiteY198" fmla="*/ 2233797 h 2237474"/>
              <a:gd name="connsiteX199" fmla="*/ 1279765 w 12192000"/>
              <a:gd name="connsiteY199" fmla="*/ 2229639 h 2237474"/>
              <a:gd name="connsiteX200" fmla="*/ 1195347 w 12192000"/>
              <a:gd name="connsiteY200" fmla="*/ 2212354 h 2237474"/>
              <a:gd name="connsiteX201" fmla="*/ 970251 w 12192000"/>
              <a:gd name="connsiteY201" fmla="*/ 2221029 h 2237474"/>
              <a:gd name="connsiteX202" fmla="*/ 812914 w 12192000"/>
              <a:gd name="connsiteY202" fmla="*/ 2202752 h 2237474"/>
              <a:gd name="connsiteX203" fmla="*/ 800195 w 12192000"/>
              <a:gd name="connsiteY203" fmla="*/ 2209407 h 2237474"/>
              <a:gd name="connsiteX204" fmla="*/ 784978 w 12192000"/>
              <a:gd name="connsiteY204" fmla="*/ 2212360 h 2237474"/>
              <a:gd name="connsiteX205" fmla="*/ 681987 w 12192000"/>
              <a:gd name="connsiteY205" fmla="*/ 2216757 h 2237474"/>
              <a:gd name="connsiteX206" fmla="*/ 669923 w 12192000"/>
              <a:gd name="connsiteY206" fmla="*/ 2211682 h 2237474"/>
              <a:gd name="connsiteX207" fmla="*/ 648680 w 12192000"/>
              <a:gd name="connsiteY207" fmla="*/ 2206229 h 2237474"/>
              <a:gd name="connsiteX208" fmla="*/ 597225 w 12192000"/>
              <a:gd name="connsiteY208" fmla="*/ 2180999 h 2237474"/>
              <a:gd name="connsiteX209" fmla="*/ 558449 w 12192000"/>
              <a:gd name="connsiteY209" fmla="*/ 2182346 h 2237474"/>
              <a:gd name="connsiteX210" fmla="*/ 550517 w 12192000"/>
              <a:gd name="connsiteY210" fmla="*/ 2182060 h 2237474"/>
              <a:gd name="connsiteX211" fmla="*/ 550309 w 12192000"/>
              <a:gd name="connsiteY211" fmla="*/ 2181825 h 2237474"/>
              <a:gd name="connsiteX212" fmla="*/ 541836 w 12192000"/>
              <a:gd name="connsiteY212" fmla="*/ 2181063 h 2237474"/>
              <a:gd name="connsiteX213" fmla="*/ 536057 w 12192000"/>
              <a:gd name="connsiteY213" fmla="*/ 2181537 h 2237474"/>
              <a:gd name="connsiteX214" fmla="*/ 520671 w 12192000"/>
              <a:gd name="connsiteY214" fmla="*/ 2180980 h 2237474"/>
              <a:gd name="connsiteX215" fmla="*/ 515024 w 12192000"/>
              <a:gd name="connsiteY215" fmla="*/ 2179258 h 2237474"/>
              <a:gd name="connsiteX216" fmla="*/ 512278 w 12192000"/>
              <a:gd name="connsiteY216" fmla="*/ 2176369 h 2237474"/>
              <a:gd name="connsiteX217" fmla="*/ 480419 w 12192000"/>
              <a:gd name="connsiteY217" fmla="*/ 2167807 h 2237474"/>
              <a:gd name="connsiteX218" fmla="*/ 413835 w 12192000"/>
              <a:gd name="connsiteY218" fmla="*/ 2156783 h 2237474"/>
              <a:gd name="connsiteX219" fmla="*/ 376513 w 12192000"/>
              <a:gd name="connsiteY219" fmla="*/ 2154014 h 2237474"/>
              <a:gd name="connsiteX220" fmla="*/ 273386 w 12192000"/>
              <a:gd name="connsiteY220" fmla="*/ 2142551 h 2237474"/>
              <a:gd name="connsiteX221" fmla="*/ 169207 w 12192000"/>
              <a:gd name="connsiteY221" fmla="*/ 2128100 h 2237474"/>
              <a:gd name="connsiteX222" fmla="*/ 93149 w 12192000"/>
              <a:gd name="connsiteY222" fmla="*/ 2105324 h 2237474"/>
              <a:gd name="connsiteX223" fmla="*/ 88109 w 12192000"/>
              <a:gd name="connsiteY223" fmla="*/ 2106704 h 2237474"/>
              <a:gd name="connsiteX224" fmla="*/ 80022 w 12192000"/>
              <a:gd name="connsiteY224" fmla="*/ 2107254 h 2237474"/>
              <a:gd name="connsiteX225" fmla="*/ 79717 w 12192000"/>
              <a:gd name="connsiteY225" fmla="*/ 2107046 h 2237474"/>
              <a:gd name="connsiteX226" fmla="*/ 72352 w 12192000"/>
              <a:gd name="connsiteY226" fmla="*/ 2107991 h 2237474"/>
              <a:gd name="connsiteX227" fmla="*/ 37645 w 12192000"/>
              <a:gd name="connsiteY227" fmla="*/ 2115401 h 2237474"/>
              <a:gd name="connsiteX228" fmla="*/ 4572 w 12192000"/>
              <a:gd name="connsiteY228" fmla="*/ 2111091 h 2237474"/>
              <a:gd name="connsiteX229" fmla="*/ 0 w 12192000"/>
              <a:gd name="connsiteY229" fmla="*/ 2110468 h 2237474"/>
              <a:gd name="connsiteX230" fmla="*/ 0 w 12192000"/>
              <a:gd name="connsiteY23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02328 w 12192000"/>
              <a:gd name="connsiteY67" fmla="*/ 1345865 h 2237474"/>
              <a:gd name="connsiteX68" fmla="*/ 7898322 w 12192000"/>
              <a:gd name="connsiteY68" fmla="*/ 1345689 h 2237474"/>
              <a:gd name="connsiteX69" fmla="*/ 7875879 w 12192000"/>
              <a:gd name="connsiteY69" fmla="*/ 1345646 h 2237474"/>
              <a:gd name="connsiteX70" fmla="*/ 7840612 w 12192000"/>
              <a:gd name="connsiteY70" fmla="*/ 1369373 h 2237474"/>
              <a:gd name="connsiteX71" fmla="*/ 7786819 w 12192000"/>
              <a:gd name="connsiteY71" fmla="*/ 1378970 h 2237474"/>
              <a:gd name="connsiteX72" fmla="*/ 7548172 w 12192000"/>
              <a:gd name="connsiteY72" fmla="*/ 1417460 h 2237474"/>
              <a:gd name="connsiteX73" fmla="*/ 7483437 w 12192000"/>
              <a:gd name="connsiteY73" fmla="*/ 1478152 h 2237474"/>
              <a:gd name="connsiteX74" fmla="*/ 7377870 w 12192000"/>
              <a:gd name="connsiteY74" fmla="*/ 1523319 h 2237474"/>
              <a:gd name="connsiteX75" fmla="*/ 7230737 w 12192000"/>
              <a:gd name="connsiteY75" fmla="*/ 1562633 h 2237474"/>
              <a:gd name="connsiteX76" fmla="*/ 7224458 w 12192000"/>
              <a:gd name="connsiteY76" fmla="*/ 1573008 h 2237474"/>
              <a:gd name="connsiteX77" fmla="*/ 7213486 w 12192000"/>
              <a:gd name="connsiteY77" fmla="*/ 1580987 h 2237474"/>
              <a:gd name="connsiteX78" fmla="*/ 7210972 w 12192000"/>
              <a:gd name="connsiteY78" fmla="*/ 1580856 h 2237474"/>
              <a:gd name="connsiteX79" fmla="*/ 7183121 w 12192000"/>
              <a:gd name="connsiteY79" fmla="*/ 1595162 h 2237474"/>
              <a:gd name="connsiteX80" fmla="*/ 7164601 w 12192000"/>
              <a:gd name="connsiteY80" fmla="*/ 1606490 h 2237474"/>
              <a:gd name="connsiteX81" fmla="*/ 7159286 w 12192000"/>
              <a:gd name="connsiteY81" fmla="*/ 1606850 h 2237474"/>
              <a:gd name="connsiteX82" fmla="*/ 7114651 w 12192000"/>
              <a:gd name="connsiteY82" fmla="*/ 1620959 h 2237474"/>
              <a:gd name="connsiteX83" fmla="*/ 7092727 w 12192000"/>
              <a:gd name="connsiteY83" fmla="*/ 1623628 h 2237474"/>
              <a:gd name="connsiteX84" fmla="*/ 7031309 w 12192000"/>
              <a:gd name="connsiteY84" fmla="*/ 1619451 h 2237474"/>
              <a:gd name="connsiteX85" fmla="*/ 6999084 w 12192000"/>
              <a:gd name="connsiteY85" fmla="*/ 1634317 h 2237474"/>
              <a:gd name="connsiteX86" fmla="*/ 6992107 w 12192000"/>
              <a:gd name="connsiteY86" fmla="*/ 1636860 h 2237474"/>
              <a:gd name="connsiteX87" fmla="*/ 6991765 w 12192000"/>
              <a:gd name="connsiteY87" fmla="*/ 1636725 h 2237474"/>
              <a:gd name="connsiteX88" fmla="*/ 6983996 w 12192000"/>
              <a:gd name="connsiteY88" fmla="*/ 1639040 h 2237474"/>
              <a:gd name="connsiteX89" fmla="*/ 6979383 w 12192000"/>
              <a:gd name="connsiteY89" fmla="*/ 1641496 h 2237474"/>
              <a:gd name="connsiteX90" fmla="*/ 6900177 w 12192000"/>
              <a:gd name="connsiteY90" fmla="*/ 1636016 h 2237474"/>
              <a:gd name="connsiteX91" fmla="*/ 6795372 w 12192000"/>
              <a:gd name="connsiteY91" fmla="*/ 1644845 h 2237474"/>
              <a:gd name="connsiteX92" fmla="*/ 6692251 w 12192000"/>
              <a:gd name="connsiteY92" fmla="*/ 1656357 h 2237474"/>
              <a:gd name="connsiteX93" fmla="*/ 6655235 w 12192000"/>
              <a:gd name="connsiteY93" fmla="*/ 1661869 h 2237474"/>
              <a:gd name="connsiteX94" fmla="*/ 6587857 w 12192000"/>
              <a:gd name="connsiteY94" fmla="*/ 1665769 h 2237474"/>
              <a:gd name="connsiteX95" fmla="*/ 6554894 w 12192000"/>
              <a:gd name="connsiteY95" fmla="*/ 1664428 h 2237474"/>
              <a:gd name="connsiteX96" fmla="*/ 6516595 w 12192000"/>
              <a:gd name="connsiteY96" fmla="*/ 1667475 h 2237474"/>
              <a:gd name="connsiteX97" fmla="*/ 6508541 w 12192000"/>
              <a:gd name="connsiteY97" fmla="*/ 1668757 h 2237474"/>
              <a:gd name="connsiteX98" fmla="*/ 6471012 w 12192000"/>
              <a:gd name="connsiteY98" fmla="*/ 1678604 h 2237474"/>
              <a:gd name="connsiteX99" fmla="*/ 6415265 w 12192000"/>
              <a:gd name="connsiteY99" fmla="*/ 1665317 h 2237474"/>
              <a:gd name="connsiteX100" fmla="*/ 6364035 w 12192000"/>
              <a:gd name="connsiteY100" fmla="*/ 1667683 h 2237474"/>
              <a:gd name="connsiteX101" fmla="*/ 6280959 w 12192000"/>
              <a:gd name="connsiteY101" fmla="*/ 1689329 h 2237474"/>
              <a:gd name="connsiteX102" fmla="*/ 6243319 w 12192000"/>
              <a:gd name="connsiteY102" fmla="*/ 1695560 h 2237474"/>
              <a:gd name="connsiteX103" fmla="*/ 6098321 w 12192000"/>
              <a:gd name="connsiteY103" fmla="*/ 1721646 h 2237474"/>
              <a:gd name="connsiteX104" fmla="*/ 5880652 w 12192000"/>
              <a:gd name="connsiteY104" fmla="*/ 1779643 h 2237474"/>
              <a:gd name="connsiteX105" fmla="*/ 5785959 w 12192000"/>
              <a:gd name="connsiteY105" fmla="*/ 1775307 h 2237474"/>
              <a:gd name="connsiteX106" fmla="*/ 5643534 w 12192000"/>
              <a:gd name="connsiteY106" fmla="*/ 1802919 h 2237474"/>
              <a:gd name="connsiteX107" fmla="*/ 5518799 w 12192000"/>
              <a:gd name="connsiteY107" fmla="*/ 1818312 h 2237474"/>
              <a:gd name="connsiteX108" fmla="*/ 5505014 w 12192000"/>
              <a:gd name="connsiteY108" fmla="*/ 1819259 h 2237474"/>
              <a:gd name="connsiteX109" fmla="*/ 5453307 w 12192000"/>
              <a:gd name="connsiteY109" fmla="*/ 1815450 h 2237474"/>
              <a:gd name="connsiteX110" fmla="*/ 5364192 w 12192000"/>
              <a:gd name="connsiteY110" fmla="*/ 1826074 h 2237474"/>
              <a:gd name="connsiteX111" fmla="*/ 5350380 w 12192000"/>
              <a:gd name="connsiteY111" fmla="*/ 1830891 h 2237474"/>
              <a:gd name="connsiteX112" fmla="*/ 5259633 w 12192000"/>
              <a:gd name="connsiteY112" fmla="*/ 1837160 h 2237474"/>
              <a:gd name="connsiteX113" fmla="*/ 5197513 w 12192000"/>
              <a:gd name="connsiteY113" fmla="*/ 1844718 h 2237474"/>
              <a:gd name="connsiteX114" fmla="*/ 5184170 w 12192000"/>
              <a:gd name="connsiteY114" fmla="*/ 1849402 h 2237474"/>
              <a:gd name="connsiteX115" fmla="*/ 5168852 w 12192000"/>
              <a:gd name="connsiteY115" fmla="*/ 1844846 h 2237474"/>
              <a:gd name="connsiteX116" fmla="*/ 5164370 w 12192000"/>
              <a:gd name="connsiteY116" fmla="*/ 1840597 h 2237474"/>
              <a:gd name="connsiteX117" fmla="*/ 5114927 w 12192000"/>
              <a:gd name="connsiteY117" fmla="*/ 1847827 h 2237474"/>
              <a:gd name="connsiteX118" fmla="*/ 5108970 w 12192000"/>
              <a:gd name="connsiteY118" fmla="*/ 1847935 h 2237474"/>
              <a:gd name="connsiteX119" fmla="*/ 5067961 w 12192000"/>
              <a:gd name="connsiteY119" fmla="*/ 1845917 h 2237474"/>
              <a:gd name="connsiteX120" fmla="*/ 5007075 w 12192000"/>
              <a:gd name="connsiteY120" fmla="*/ 1838626 h 2237474"/>
              <a:gd name="connsiteX121" fmla="*/ 4944087 w 12192000"/>
              <a:gd name="connsiteY121" fmla="*/ 1823332 h 2237474"/>
              <a:gd name="connsiteX122" fmla="*/ 4907662 w 12192000"/>
              <a:gd name="connsiteY122" fmla="*/ 1816900 h 2237474"/>
              <a:gd name="connsiteX123" fmla="*/ 4882386 w 12192000"/>
              <a:gd name="connsiteY123" fmla="*/ 1809844 h 2237474"/>
              <a:gd name="connsiteX124" fmla="*/ 4811440 w 12192000"/>
              <a:gd name="connsiteY124" fmla="*/ 1804655 h 2237474"/>
              <a:gd name="connsiteX125" fmla="*/ 4691075 w 12192000"/>
              <a:gd name="connsiteY125" fmla="*/ 1801389 h 2237474"/>
              <a:gd name="connsiteX126" fmla="*/ 4611738 w 12192000"/>
              <a:gd name="connsiteY126" fmla="*/ 1776964 h 2237474"/>
              <a:gd name="connsiteX127" fmla="*/ 4560070 w 12192000"/>
              <a:gd name="connsiteY127" fmla="*/ 1785640 h 2237474"/>
              <a:gd name="connsiteX128" fmla="*/ 4536503 w 12192000"/>
              <a:gd name="connsiteY128" fmla="*/ 1785334 h 2237474"/>
              <a:gd name="connsiteX129" fmla="*/ 4513724 w 12192000"/>
              <a:gd name="connsiteY129" fmla="*/ 1791996 h 2237474"/>
              <a:gd name="connsiteX130" fmla="*/ 4459810 w 12192000"/>
              <a:gd name="connsiteY130" fmla="*/ 1797886 h 2237474"/>
              <a:gd name="connsiteX131" fmla="*/ 4379064 w 12192000"/>
              <a:gd name="connsiteY131" fmla="*/ 1817177 h 2237474"/>
              <a:gd name="connsiteX132" fmla="*/ 4319209 w 12192000"/>
              <a:gd name="connsiteY132" fmla="*/ 1834833 h 2237474"/>
              <a:gd name="connsiteX133" fmla="*/ 4290981 w 12192000"/>
              <a:gd name="connsiteY133" fmla="*/ 1839677 h 2237474"/>
              <a:gd name="connsiteX134" fmla="*/ 4285792 w 12192000"/>
              <a:gd name="connsiteY134" fmla="*/ 1836231 h 2237474"/>
              <a:gd name="connsiteX135" fmla="*/ 4238372 w 12192000"/>
              <a:gd name="connsiteY135" fmla="*/ 1851480 h 2237474"/>
              <a:gd name="connsiteX136" fmla="*/ 4232517 w 12192000"/>
              <a:gd name="connsiteY136" fmla="*/ 1852567 h 2237474"/>
              <a:gd name="connsiteX137" fmla="*/ 4191732 w 12192000"/>
              <a:gd name="connsiteY137" fmla="*/ 1857328 h 2237474"/>
              <a:gd name="connsiteX138" fmla="*/ 4065532 w 12192000"/>
              <a:gd name="connsiteY138" fmla="*/ 1855477 h 2237474"/>
              <a:gd name="connsiteX139" fmla="*/ 4028460 w 12192000"/>
              <a:gd name="connsiteY139" fmla="*/ 1855137 h 2237474"/>
              <a:gd name="connsiteX140" fmla="*/ 4002267 w 12192000"/>
              <a:gd name="connsiteY140" fmla="*/ 1852352 h 2237474"/>
              <a:gd name="connsiteX141" fmla="*/ 3931396 w 12192000"/>
              <a:gd name="connsiteY141" fmla="*/ 1858915 h 2237474"/>
              <a:gd name="connsiteX142" fmla="*/ 3812162 w 12192000"/>
              <a:gd name="connsiteY142" fmla="*/ 1875501 h 2237474"/>
              <a:gd name="connsiteX143" fmla="*/ 3729530 w 12192000"/>
              <a:gd name="connsiteY143" fmla="*/ 1864513 h 2237474"/>
              <a:gd name="connsiteX144" fmla="*/ 3680177 w 12192000"/>
              <a:gd name="connsiteY144" fmla="*/ 1881552 h 2237474"/>
              <a:gd name="connsiteX145" fmla="*/ 3567259 w 12192000"/>
              <a:gd name="connsiteY145" fmla="*/ 1893482 h 2237474"/>
              <a:gd name="connsiteX146" fmla="*/ 3405770 w 12192000"/>
              <a:gd name="connsiteY146" fmla="*/ 1904591 h 2237474"/>
              <a:gd name="connsiteX147" fmla="*/ 3280097 w 12192000"/>
              <a:gd name="connsiteY147" fmla="*/ 1919610 h 2237474"/>
              <a:gd name="connsiteX148" fmla="*/ 3123424 w 12192000"/>
              <a:gd name="connsiteY148" fmla="*/ 1952930 h 2237474"/>
              <a:gd name="connsiteX149" fmla="*/ 3009910 w 12192000"/>
              <a:gd name="connsiteY149" fmla="*/ 1957866 h 2237474"/>
              <a:gd name="connsiteX150" fmla="*/ 2995934 w 12192000"/>
              <a:gd name="connsiteY150" fmla="*/ 1967085 h 2237474"/>
              <a:gd name="connsiteX151" fmla="*/ 2980071 w 12192000"/>
              <a:gd name="connsiteY151" fmla="*/ 1972988 h 2237474"/>
              <a:gd name="connsiteX152" fmla="*/ 2978094 w 12192000"/>
              <a:gd name="connsiteY152" fmla="*/ 1972369 h 2237474"/>
              <a:gd name="connsiteX153" fmla="*/ 2942858 w 12192000"/>
              <a:gd name="connsiteY153" fmla="*/ 1981367 h 2237474"/>
              <a:gd name="connsiteX154" fmla="*/ 2875436 w 12192000"/>
              <a:gd name="connsiteY154" fmla="*/ 1996977 h 2237474"/>
              <a:gd name="connsiteX155" fmla="*/ 2874892 w 12192000"/>
              <a:gd name="connsiteY155" fmla="*/ 1996085 h 2237474"/>
              <a:gd name="connsiteX156" fmla="*/ 2864145 w 12192000"/>
              <a:gd name="connsiteY156" fmla="*/ 1994061 h 2237474"/>
              <a:gd name="connsiteX157" fmla="*/ 2843662 w 12192000"/>
              <a:gd name="connsiteY157" fmla="*/ 1992498 h 2237474"/>
              <a:gd name="connsiteX158" fmla="*/ 2796128 w 12192000"/>
              <a:gd name="connsiteY158" fmla="*/ 1976403 h 2237474"/>
              <a:gd name="connsiteX159" fmla="*/ 2756784 w 12192000"/>
              <a:gd name="connsiteY159" fmla="*/ 1985116 h 2237474"/>
              <a:gd name="connsiteX160" fmla="*/ 2748833 w 12192000"/>
              <a:gd name="connsiteY160" fmla="*/ 1986323 h 2237474"/>
              <a:gd name="connsiteX161" fmla="*/ 2748661 w 12192000"/>
              <a:gd name="connsiteY161" fmla="*/ 1986122 h 2237474"/>
              <a:gd name="connsiteX162" fmla="*/ 2740251 w 12192000"/>
              <a:gd name="connsiteY162" fmla="*/ 1986946 h 2237474"/>
              <a:gd name="connsiteX163" fmla="*/ 2718916 w 12192000"/>
              <a:gd name="connsiteY163" fmla="*/ 1990867 h 2237474"/>
              <a:gd name="connsiteX164" fmla="*/ 2713522 w 12192000"/>
              <a:gd name="connsiteY164" fmla="*/ 1990173 h 2237474"/>
              <a:gd name="connsiteX165" fmla="*/ 2680597 w 12192000"/>
              <a:gd name="connsiteY165" fmla="*/ 1984996 h 2237474"/>
              <a:gd name="connsiteX166" fmla="*/ 2578178 w 12192000"/>
              <a:gd name="connsiteY166" fmla="*/ 1990531 h 2237474"/>
              <a:gd name="connsiteX167" fmla="*/ 2476147 w 12192000"/>
              <a:gd name="connsiteY167" fmla="*/ 1998305 h 2237474"/>
              <a:gd name="connsiteX168" fmla="*/ 2373568 w 12192000"/>
              <a:gd name="connsiteY168" fmla="*/ 2003219 h 2237474"/>
              <a:gd name="connsiteX169" fmla="*/ 2321399 w 12192000"/>
              <a:gd name="connsiteY169" fmla="*/ 1989467 h 2237474"/>
              <a:gd name="connsiteX170" fmla="*/ 2315525 w 12192000"/>
              <a:gd name="connsiteY170" fmla="*/ 1989708 h 2237474"/>
              <a:gd name="connsiteX171" fmla="*/ 2300792 w 12192000"/>
              <a:gd name="connsiteY171" fmla="*/ 1994290 h 2237474"/>
              <a:gd name="connsiteX172" fmla="*/ 2295469 w 12192000"/>
              <a:gd name="connsiteY172" fmla="*/ 1996659 h 2237474"/>
              <a:gd name="connsiteX173" fmla="*/ 2287219 w 12192000"/>
              <a:gd name="connsiteY173" fmla="*/ 1998750 h 2237474"/>
              <a:gd name="connsiteX174" fmla="*/ 2286948 w 12192000"/>
              <a:gd name="connsiteY174" fmla="*/ 1998596 h 2237474"/>
              <a:gd name="connsiteX175" fmla="*/ 2243069 w 12192000"/>
              <a:gd name="connsiteY175" fmla="*/ 2015111 h 2237474"/>
              <a:gd name="connsiteX176" fmla="*/ 2186609 w 12192000"/>
              <a:gd name="connsiteY176" fmla="*/ 2008263 h 2237474"/>
              <a:gd name="connsiteX177" fmla="*/ 2164831 w 12192000"/>
              <a:gd name="connsiteY177" fmla="*/ 2010143 h 2237474"/>
              <a:gd name="connsiteX178" fmla="*/ 2152836 w 12192000"/>
              <a:gd name="connsiteY178" fmla="*/ 2010048 h 2237474"/>
              <a:gd name="connsiteX179" fmla="*/ 2117102 w 12192000"/>
              <a:gd name="connsiteY179" fmla="*/ 2023004 h 2237474"/>
              <a:gd name="connsiteX180" fmla="*/ 2111935 w 12192000"/>
              <a:gd name="connsiteY180" fmla="*/ 2023163 h 2237474"/>
              <a:gd name="connsiteX181" fmla="*/ 2089991 w 12192000"/>
              <a:gd name="connsiteY181" fmla="*/ 2034193 h 2237474"/>
              <a:gd name="connsiteX182" fmla="*/ 2058061 w 12192000"/>
              <a:gd name="connsiteY182" fmla="*/ 2047942 h 2237474"/>
              <a:gd name="connsiteX183" fmla="*/ 2055737 w 12192000"/>
              <a:gd name="connsiteY183" fmla="*/ 2047704 h 2237474"/>
              <a:gd name="connsiteX184" fmla="*/ 2042244 w 12192000"/>
              <a:gd name="connsiteY184" fmla="*/ 2055560 h 2237474"/>
              <a:gd name="connsiteX185" fmla="*/ 1976224 w 12192000"/>
              <a:gd name="connsiteY185" fmla="*/ 2074257 h 2237474"/>
              <a:gd name="connsiteX186" fmla="*/ 1877728 w 12192000"/>
              <a:gd name="connsiteY186" fmla="*/ 2101004 h 2237474"/>
              <a:gd name="connsiteX187" fmla="*/ 1759056 w 12192000"/>
              <a:gd name="connsiteY187" fmla="*/ 2125608 h 2237474"/>
              <a:gd name="connsiteX188" fmla="*/ 1637948 w 12192000"/>
              <a:gd name="connsiteY188" fmla="*/ 2172597 h 2237474"/>
              <a:gd name="connsiteX189" fmla="*/ 1434549 w 12192000"/>
              <a:gd name="connsiteY189" fmla="*/ 2234522 h 2237474"/>
              <a:gd name="connsiteX190" fmla="*/ 1398481 w 12192000"/>
              <a:gd name="connsiteY190" fmla="*/ 2237074 h 2237474"/>
              <a:gd name="connsiteX191" fmla="*/ 1398407 w 12192000"/>
              <a:gd name="connsiteY191" fmla="*/ 2237095 h 2237474"/>
              <a:gd name="connsiteX192" fmla="*/ 1370962 w 12192000"/>
              <a:gd name="connsiteY192" fmla="*/ 2237474 h 2237474"/>
              <a:gd name="connsiteX193" fmla="*/ 1356367 w 12192000"/>
              <a:gd name="connsiteY193" fmla="*/ 2235089 h 2237474"/>
              <a:gd name="connsiteX194" fmla="*/ 1324828 w 12192000"/>
              <a:gd name="connsiteY194" fmla="*/ 2231968 h 2237474"/>
              <a:gd name="connsiteX195" fmla="*/ 1297744 w 12192000"/>
              <a:gd name="connsiteY195" fmla="*/ 2235849 h 2237474"/>
              <a:gd name="connsiteX196" fmla="*/ 1286236 w 12192000"/>
              <a:gd name="connsiteY196" fmla="*/ 2233135 h 2237474"/>
              <a:gd name="connsiteX197" fmla="*/ 1283504 w 12192000"/>
              <a:gd name="connsiteY197" fmla="*/ 2233797 h 2237474"/>
              <a:gd name="connsiteX198" fmla="*/ 1279765 w 12192000"/>
              <a:gd name="connsiteY198" fmla="*/ 2229639 h 2237474"/>
              <a:gd name="connsiteX199" fmla="*/ 1195347 w 12192000"/>
              <a:gd name="connsiteY199" fmla="*/ 2212354 h 2237474"/>
              <a:gd name="connsiteX200" fmla="*/ 970251 w 12192000"/>
              <a:gd name="connsiteY200" fmla="*/ 2221029 h 2237474"/>
              <a:gd name="connsiteX201" fmla="*/ 812914 w 12192000"/>
              <a:gd name="connsiteY201" fmla="*/ 2202752 h 2237474"/>
              <a:gd name="connsiteX202" fmla="*/ 800195 w 12192000"/>
              <a:gd name="connsiteY202" fmla="*/ 2209407 h 2237474"/>
              <a:gd name="connsiteX203" fmla="*/ 784978 w 12192000"/>
              <a:gd name="connsiteY203" fmla="*/ 2212360 h 2237474"/>
              <a:gd name="connsiteX204" fmla="*/ 681987 w 12192000"/>
              <a:gd name="connsiteY204" fmla="*/ 2216757 h 2237474"/>
              <a:gd name="connsiteX205" fmla="*/ 669923 w 12192000"/>
              <a:gd name="connsiteY205" fmla="*/ 2211682 h 2237474"/>
              <a:gd name="connsiteX206" fmla="*/ 648680 w 12192000"/>
              <a:gd name="connsiteY206" fmla="*/ 2206229 h 2237474"/>
              <a:gd name="connsiteX207" fmla="*/ 597225 w 12192000"/>
              <a:gd name="connsiteY207" fmla="*/ 2180999 h 2237474"/>
              <a:gd name="connsiteX208" fmla="*/ 558449 w 12192000"/>
              <a:gd name="connsiteY208" fmla="*/ 2182346 h 2237474"/>
              <a:gd name="connsiteX209" fmla="*/ 550517 w 12192000"/>
              <a:gd name="connsiteY209" fmla="*/ 2182060 h 2237474"/>
              <a:gd name="connsiteX210" fmla="*/ 550309 w 12192000"/>
              <a:gd name="connsiteY210" fmla="*/ 2181825 h 2237474"/>
              <a:gd name="connsiteX211" fmla="*/ 541836 w 12192000"/>
              <a:gd name="connsiteY211" fmla="*/ 2181063 h 2237474"/>
              <a:gd name="connsiteX212" fmla="*/ 536057 w 12192000"/>
              <a:gd name="connsiteY212" fmla="*/ 2181537 h 2237474"/>
              <a:gd name="connsiteX213" fmla="*/ 520671 w 12192000"/>
              <a:gd name="connsiteY213" fmla="*/ 2180980 h 2237474"/>
              <a:gd name="connsiteX214" fmla="*/ 515024 w 12192000"/>
              <a:gd name="connsiteY214" fmla="*/ 2179258 h 2237474"/>
              <a:gd name="connsiteX215" fmla="*/ 512278 w 12192000"/>
              <a:gd name="connsiteY215" fmla="*/ 2176369 h 2237474"/>
              <a:gd name="connsiteX216" fmla="*/ 480419 w 12192000"/>
              <a:gd name="connsiteY216" fmla="*/ 2167807 h 2237474"/>
              <a:gd name="connsiteX217" fmla="*/ 413835 w 12192000"/>
              <a:gd name="connsiteY217" fmla="*/ 2156783 h 2237474"/>
              <a:gd name="connsiteX218" fmla="*/ 376513 w 12192000"/>
              <a:gd name="connsiteY218" fmla="*/ 2154014 h 2237474"/>
              <a:gd name="connsiteX219" fmla="*/ 273386 w 12192000"/>
              <a:gd name="connsiteY219" fmla="*/ 2142551 h 2237474"/>
              <a:gd name="connsiteX220" fmla="*/ 169207 w 12192000"/>
              <a:gd name="connsiteY220" fmla="*/ 2128100 h 2237474"/>
              <a:gd name="connsiteX221" fmla="*/ 93149 w 12192000"/>
              <a:gd name="connsiteY221" fmla="*/ 2105324 h 2237474"/>
              <a:gd name="connsiteX222" fmla="*/ 88109 w 12192000"/>
              <a:gd name="connsiteY222" fmla="*/ 2106704 h 2237474"/>
              <a:gd name="connsiteX223" fmla="*/ 80022 w 12192000"/>
              <a:gd name="connsiteY223" fmla="*/ 2107254 h 2237474"/>
              <a:gd name="connsiteX224" fmla="*/ 79717 w 12192000"/>
              <a:gd name="connsiteY224" fmla="*/ 2107046 h 2237474"/>
              <a:gd name="connsiteX225" fmla="*/ 72352 w 12192000"/>
              <a:gd name="connsiteY225" fmla="*/ 2107991 h 2237474"/>
              <a:gd name="connsiteX226" fmla="*/ 37645 w 12192000"/>
              <a:gd name="connsiteY226" fmla="*/ 2115401 h 2237474"/>
              <a:gd name="connsiteX227" fmla="*/ 4572 w 12192000"/>
              <a:gd name="connsiteY227" fmla="*/ 2111091 h 2237474"/>
              <a:gd name="connsiteX228" fmla="*/ 0 w 12192000"/>
              <a:gd name="connsiteY228" fmla="*/ 2110468 h 2237474"/>
              <a:gd name="connsiteX229" fmla="*/ 0 w 12192000"/>
              <a:gd name="connsiteY22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79383 w 12192000"/>
              <a:gd name="connsiteY88" fmla="*/ 1641496 h 2237474"/>
              <a:gd name="connsiteX89" fmla="*/ 6900177 w 12192000"/>
              <a:gd name="connsiteY89" fmla="*/ 1636016 h 2237474"/>
              <a:gd name="connsiteX90" fmla="*/ 6795372 w 12192000"/>
              <a:gd name="connsiteY90" fmla="*/ 1644845 h 2237474"/>
              <a:gd name="connsiteX91" fmla="*/ 6692251 w 12192000"/>
              <a:gd name="connsiteY91" fmla="*/ 1656357 h 2237474"/>
              <a:gd name="connsiteX92" fmla="*/ 6655235 w 12192000"/>
              <a:gd name="connsiteY92" fmla="*/ 1661869 h 2237474"/>
              <a:gd name="connsiteX93" fmla="*/ 6587857 w 12192000"/>
              <a:gd name="connsiteY93" fmla="*/ 1665769 h 2237474"/>
              <a:gd name="connsiteX94" fmla="*/ 6554894 w 12192000"/>
              <a:gd name="connsiteY94" fmla="*/ 1664428 h 2237474"/>
              <a:gd name="connsiteX95" fmla="*/ 6516595 w 12192000"/>
              <a:gd name="connsiteY95" fmla="*/ 1667475 h 2237474"/>
              <a:gd name="connsiteX96" fmla="*/ 6508541 w 12192000"/>
              <a:gd name="connsiteY96" fmla="*/ 1668757 h 2237474"/>
              <a:gd name="connsiteX97" fmla="*/ 6471012 w 12192000"/>
              <a:gd name="connsiteY97" fmla="*/ 1678604 h 2237474"/>
              <a:gd name="connsiteX98" fmla="*/ 6415265 w 12192000"/>
              <a:gd name="connsiteY98" fmla="*/ 1665317 h 2237474"/>
              <a:gd name="connsiteX99" fmla="*/ 6364035 w 12192000"/>
              <a:gd name="connsiteY99" fmla="*/ 1667683 h 2237474"/>
              <a:gd name="connsiteX100" fmla="*/ 6280959 w 12192000"/>
              <a:gd name="connsiteY100" fmla="*/ 1689329 h 2237474"/>
              <a:gd name="connsiteX101" fmla="*/ 6243319 w 12192000"/>
              <a:gd name="connsiteY101" fmla="*/ 1695560 h 2237474"/>
              <a:gd name="connsiteX102" fmla="*/ 6098321 w 12192000"/>
              <a:gd name="connsiteY102" fmla="*/ 1721646 h 2237474"/>
              <a:gd name="connsiteX103" fmla="*/ 5880652 w 12192000"/>
              <a:gd name="connsiteY103" fmla="*/ 1779643 h 2237474"/>
              <a:gd name="connsiteX104" fmla="*/ 5785959 w 12192000"/>
              <a:gd name="connsiteY104" fmla="*/ 1775307 h 2237474"/>
              <a:gd name="connsiteX105" fmla="*/ 5643534 w 12192000"/>
              <a:gd name="connsiteY105" fmla="*/ 1802919 h 2237474"/>
              <a:gd name="connsiteX106" fmla="*/ 5518799 w 12192000"/>
              <a:gd name="connsiteY106" fmla="*/ 1818312 h 2237474"/>
              <a:gd name="connsiteX107" fmla="*/ 5505014 w 12192000"/>
              <a:gd name="connsiteY107" fmla="*/ 1819259 h 2237474"/>
              <a:gd name="connsiteX108" fmla="*/ 5453307 w 12192000"/>
              <a:gd name="connsiteY108" fmla="*/ 1815450 h 2237474"/>
              <a:gd name="connsiteX109" fmla="*/ 5364192 w 12192000"/>
              <a:gd name="connsiteY109" fmla="*/ 1826074 h 2237474"/>
              <a:gd name="connsiteX110" fmla="*/ 5350380 w 12192000"/>
              <a:gd name="connsiteY110" fmla="*/ 1830891 h 2237474"/>
              <a:gd name="connsiteX111" fmla="*/ 5259633 w 12192000"/>
              <a:gd name="connsiteY111" fmla="*/ 1837160 h 2237474"/>
              <a:gd name="connsiteX112" fmla="*/ 5197513 w 12192000"/>
              <a:gd name="connsiteY112" fmla="*/ 1844718 h 2237474"/>
              <a:gd name="connsiteX113" fmla="*/ 5184170 w 12192000"/>
              <a:gd name="connsiteY113" fmla="*/ 1849402 h 2237474"/>
              <a:gd name="connsiteX114" fmla="*/ 5168852 w 12192000"/>
              <a:gd name="connsiteY114" fmla="*/ 1844846 h 2237474"/>
              <a:gd name="connsiteX115" fmla="*/ 5164370 w 12192000"/>
              <a:gd name="connsiteY115" fmla="*/ 1840597 h 2237474"/>
              <a:gd name="connsiteX116" fmla="*/ 5114927 w 12192000"/>
              <a:gd name="connsiteY116" fmla="*/ 1847827 h 2237474"/>
              <a:gd name="connsiteX117" fmla="*/ 5108970 w 12192000"/>
              <a:gd name="connsiteY117" fmla="*/ 1847935 h 2237474"/>
              <a:gd name="connsiteX118" fmla="*/ 5067961 w 12192000"/>
              <a:gd name="connsiteY118" fmla="*/ 1845917 h 2237474"/>
              <a:gd name="connsiteX119" fmla="*/ 5007075 w 12192000"/>
              <a:gd name="connsiteY119" fmla="*/ 1838626 h 2237474"/>
              <a:gd name="connsiteX120" fmla="*/ 4944087 w 12192000"/>
              <a:gd name="connsiteY120" fmla="*/ 1823332 h 2237474"/>
              <a:gd name="connsiteX121" fmla="*/ 4907662 w 12192000"/>
              <a:gd name="connsiteY121" fmla="*/ 1816900 h 2237474"/>
              <a:gd name="connsiteX122" fmla="*/ 4882386 w 12192000"/>
              <a:gd name="connsiteY122" fmla="*/ 1809844 h 2237474"/>
              <a:gd name="connsiteX123" fmla="*/ 4811440 w 12192000"/>
              <a:gd name="connsiteY123" fmla="*/ 1804655 h 2237474"/>
              <a:gd name="connsiteX124" fmla="*/ 4691075 w 12192000"/>
              <a:gd name="connsiteY124" fmla="*/ 1801389 h 2237474"/>
              <a:gd name="connsiteX125" fmla="*/ 4611738 w 12192000"/>
              <a:gd name="connsiteY125" fmla="*/ 1776964 h 2237474"/>
              <a:gd name="connsiteX126" fmla="*/ 4560070 w 12192000"/>
              <a:gd name="connsiteY126" fmla="*/ 1785640 h 2237474"/>
              <a:gd name="connsiteX127" fmla="*/ 4536503 w 12192000"/>
              <a:gd name="connsiteY127" fmla="*/ 1785334 h 2237474"/>
              <a:gd name="connsiteX128" fmla="*/ 4513724 w 12192000"/>
              <a:gd name="connsiteY128" fmla="*/ 1791996 h 2237474"/>
              <a:gd name="connsiteX129" fmla="*/ 4459810 w 12192000"/>
              <a:gd name="connsiteY129" fmla="*/ 1797886 h 2237474"/>
              <a:gd name="connsiteX130" fmla="*/ 4379064 w 12192000"/>
              <a:gd name="connsiteY130" fmla="*/ 1817177 h 2237474"/>
              <a:gd name="connsiteX131" fmla="*/ 4319209 w 12192000"/>
              <a:gd name="connsiteY131" fmla="*/ 1834833 h 2237474"/>
              <a:gd name="connsiteX132" fmla="*/ 4290981 w 12192000"/>
              <a:gd name="connsiteY132" fmla="*/ 1839677 h 2237474"/>
              <a:gd name="connsiteX133" fmla="*/ 4285792 w 12192000"/>
              <a:gd name="connsiteY133" fmla="*/ 1836231 h 2237474"/>
              <a:gd name="connsiteX134" fmla="*/ 4238372 w 12192000"/>
              <a:gd name="connsiteY134" fmla="*/ 1851480 h 2237474"/>
              <a:gd name="connsiteX135" fmla="*/ 4232517 w 12192000"/>
              <a:gd name="connsiteY135" fmla="*/ 1852567 h 2237474"/>
              <a:gd name="connsiteX136" fmla="*/ 4191732 w 12192000"/>
              <a:gd name="connsiteY136" fmla="*/ 1857328 h 2237474"/>
              <a:gd name="connsiteX137" fmla="*/ 4065532 w 12192000"/>
              <a:gd name="connsiteY137" fmla="*/ 1855477 h 2237474"/>
              <a:gd name="connsiteX138" fmla="*/ 4028460 w 12192000"/>
              <a:gd name="connsiteY138" fmla="*/ 1855137 h 2237474"/>
              <a:gd name="connsiteX139" fmla="*/ 4002267 w 12192000"/>
              <a:gd name="connsiteY139" fmla="*/ 1852352 h 2237474"/>
              <a:gd name="connsiteX140" fmla="*/ 3931396 w 12192000"/>
              <a:gd name="connsiteY140" fmla="*/ 1858915 h 2237474"/>
              <a:gd name="connsiteX141" fmla="*/ 3812162 w 12192000"/>
              <a:gd name="connsiteY141" fmla="*/ 1875501 h 2237474"/>
              <a:gd name="connsiteX142" fmla="*/ 3729530 w 12192000"/>
              <a:gd name="connsiteY142" fmla="*/ 1864513 h 2237474"/>
              <a:gd name="connsiteX143" fmla="*/ 3680177 w 12192000"/>
              <a:gd name="connsiteY143" fmla="*/ 1881552 h 2237474"/>
              <a:gd name="connsiteX144" fmla="*/ 3567259 w 12192000"/>
              <a:gd name="connsiteY144" fmla="*/ 1893482 h 2237474"/>
              <a:gd name="connsiteX145" fmla="*/ 3405770 w 12192000"/>
              <a:gd name="connsiteY145" fmla="*/ 1904591 h 2237474"/>
              <a:gd name="connsiteX146" fmla="*/ 3280097 w 12192000"/>
              <a:gd name="connsiteY146" fmla="*/ 1919610 h 2237474"/>
              <a:gd name="connsiteX147" fmla="*/ 3123424 w 12192000"/>
              <a:gd name="connsiteY147" fmla="*/ 1952930 h 2237474"/>
              <a:gd name="connsiteX148" fmla="*/ 3009910 w 12192000"/>
              <a:gd name="connsiteY148" fmla="*/ 1957866 h 2237474"/>
              <a:gd name="connsiteX149" fmla="*/ 2995934 w 12192000"/>
              <a:gd name="connsiteY149" fmla="*/ 1967085 h 2237474"/>
              <a:gd name="connsiteX150" fmla="*/ 2980071 w 12192000"/>
              <a:gd name="connsiteY150" fmla="*/ 1972988 h 2237474"/>
              <a:gd name="connsiteX151" fmla="*/ 2978094 w 12192000"/>
              <a:gd name="connsiteY151" fmla="*/ 1972369 h 2237474"/>
              <a:gd name="connsiteX152" fmla="*/ 2942858 w 12192000"/>
              <a:gd name="connsiteY152" fmla="*/ 1981367 h 2237474"/>
              <a:gd name="connsiteX153" fmla="*/ 2875436 w 12192000"/>
              <a:gd name="connsiteY153" fmla="*/ 1996977 h 2237474"/>
              <a:gd name="connsiteX154" fmla="*/ 2874892 w 12192000"/>
              <a:gd name="connsiteY154" fmla="*/ 1996085 h 2237474"/>
              <a:gd name="connsiteX155" fmla="*/ 2864145 w 12192000"/>
              <a:gd name="connsiteY155" fmla="*/ 1994061 h 2237474"/>
              <a:gd name="connsiteX156" fmla="*/ 2843662 w 12192000"/>
              <a:gd name="connsiteY156" fmla="*/ 1992498 h 2237474"/>
              <a:gd name="connsiteX157" fmla="*/ 2796128 w 12192000"/>
              <a:gd name="connsiteY157" fmla="*/ 1976403 h 2237474"/>
              <a:gd name="connsiteX158" fmla="*/ 2756784 w 12192000"/>
              <a:gd name="connsiteY158" fmla="*/ 1985116 h 2237474"/>
              <a:gd name="connsiteX159" fmla="*/ 2748833 w 12192000"/>
              <a:gd name="connsiteY159" fmla="*/ 1986323 h 2237474"/>
              <a:gd name="connsiteX160" fmla="*/ 2748661 w 12192000"/>
              <a:gd name="connsiteY160" fmla="*/ 1986122 h 2237474"/>
              <a:gd name="connsiteX161" fmla="*/ 2740251 w 12192000"/>
              <a:gd name="connsiteY161" fmla="*/ 1986946 h 2237474"/>
              <a:gd name="connsiteX162" fmla="*/ 2718916 w 12192000"/>
              <a:gd name="connsiteY162" fmla="*/ 1990867 h 2237474"/>
              <a:gd name="connsiteX163" fmla="*/ 2713522 w 12192000"/>
              <a:gd name="connsiteY163" fmla="*/ 1990173 h 2237474"/>
              <a:gd name="connsiteX164" fmla="*/ 2680597 w 12192000"/>
              <a:gd name="connsiteY164" fmla="*/ 1984996 h 2237474"/>
              <a:gd name="connsiteX165" fmla="*/ 2578178 w 12192000"/>
              <a:gd name="connsiteY165" fmla="*/ 1990531 h 2237474"/>
              <a:gd name="connsiteX166" fmla="*/ 2476147 w 12192000"/>
              <a:gd name="connsiteY166" fmla="*/ 1998305 h 2237474"/>
              <a:gd name="connsiteX167" fmla="*/ 2373568 w 12192000"/>
              <a:gd name="connsiteY167" fmla="*/ 2003219 h 2237474"/>
              <a:gd name="connsiteX168" fmla="*/ 2321399 w 12192000"/>
              <a:gd name="connsiteY168" fmla="*/ 1989467 h 2237474"/>
              <a:gd name="connsiteX169" fmla="*/ 2315525 w 12192000"/>
              <a:gd name="connsiteY169" fmla="*/ 1989708 h 2237474"/>
              <a:gd name="connsiteX170" fmla="*/ 2300792 w 12192000"/>
              <a:gd name="connsiteY170" fmla="*/ 1994290 h 2237474"/>
              <a:gd name="connsiteX171" fmla="*/ 2295469 w 12192000"/>
              <a:gd name="connsiteY171" fmla="*/ 1996659 h 2237474"/>
              <a:gd name="connsiteX172" fmla="*/ 2287219 w 12192000"/>
              <a:gd name="connsiteY172" fmla="*/ 1998750 h 2237474"/>
              <a:gd name="connsiteX173" fmla="*/ 2286948 w 12192000"/>
              <a:gd name="connsiteY173" fmla="*/ 1998596 h 2237474"/>
              <a:gd name="connsiteX174" fmla="*/ 2243069 w 12192000"/>
              <a:gd name="connsiteY174" fmla="*/ 2015111 h 2237474"/>
              <a:gd name="connsiteX175" fmla="*/ 2186609 w 12192000"/>
              <a:gd name="connsiteY175" fmla="*/ 2008263 h 2237474"/>
              <a:gd name="connsiteX176" fmla="*/ 2164831 w 12192000"/>
              <a:gd name="connsiteY176" fmla="*/ 2010143 h 2237474"/>
              <a:gd name="connsiteX177" fmla="*/ 2152836 w 12192000"/>
              <a:gd name="connsiteY177" fmla="*/ 2010048 h 2237474"/>
              <a:gd name="connsiteX178" fmla="*/ 2117102 w 12192000"/>
              <a:gd name="connsiteY178" fmla="*/ 2023004 h 2237474"/>
              <a:gd name="connsiteX179" fmla="*/ 2111935 w 12192000"/>
              <a:gd name="connsiteY179" fmla="*/ 2023163 h 2237474"/>
              <a:gd name="connsiteX180" fmla="*/ 2089991 w 12192000"/>
              <a:gd name="connsiteY180" fmla="*/ 2034193 h 2237474"/>
              <a:gd name="connsiteX181" fmla="*/ 2058061 w 12192000"/>
              <a:gd name="connsiteY181" fmla="*/ 2047942 h 2237474"/>
              <a:gd name="connsiteX182" fmla="*/ 2055737 w 12192000"/>
              <a:gd name="connsiteY182" fmla="*/ 2047704 h 2237474"/>
              <a:gd name="connsiteX183" fmla="*/ 2042244 w 12192000"/>
              <a:gd name="connsiteY183" fmla="*/ 2055560 h 2237474"/>
              <a:gd name="connsiteX184" fmla="*/ 1976224 w 12192000"/>
              <a:gd name="connsiteY184" fmla="*/ 2074257 h 2237474"/>
              <a:gd name="connsiteX185" fmla="*/ 1877728 w 12192000"/>
              <a:gd name="connsiteY185" fmla="*/ 2101004 h 2237474"/>
              <a:gd name="connsiteX186" fmla="*/ 1759056 w 12192000"/>
              <a:gd name="connsiteY186" fmla="*/ 2125608 h 2237474"/>
              <a:gd name="connsiteX187" fmla="*/ 1637948 w 12192000"/>
              <a:gd name="connsiteY187" fmla="*/ 2172597 h 2237474"/>
              <a:gd name="connsiteX188" fmla="*/ 1434549 w 12192000"/>
              <a:gd name="connsiteY188" fmla="*/ 2234522 h 2237474"/>
              <a:gd name="connsiteX189" fmla="*/ 1398481 w 12192000"/>
              <a:gd name="connsiteY189" fmla="*/ 2237074 h 2237474"/>
              <a:gd name="connsiteX190" fmla="*/ 1398407 w 12192000"/>
              <a:gd name="connsiteY190" fmla="*/ 2237095 h 2237474"/>
              <a:gd name="connsiteX191" fmla="*/ 1370962 w 12192000"/>
              <a:gd name="connsiteY191" fmla="*/ 2237474 h 2237474"/>
              <a:gd name="connsiteX192" fmla="*/ 1356367 w 12192000"/>
              <a:gd name="connsiteY192" fmla="*/ 2235089 h 2237474"/>
              <a:gd name="connsiteX193" fmla="*/ 1324828 w 12192000"/>
              <a:gd name="connsiteY193" fmla="*/ 2231968 h 2237474"/>
              <a:gd name="connsiteX194" fmla="*/ 1297744 w 12192000"/>
              <a:gd name="connsiteY194" fmla="*/ 2235849 h 2237474"/>
              <a:gd name="connsiteX195" fmla="*/ 1286236 w 12192000"/>
              <a:gd name="connsiteY195" fmla="*/ 2233135 h 2237474"/>
              <a:gd name="connsiteX196" fmla="*/ 1283504 w 12192000"/>
              <a:gd name="connsiteY196" fmla="*/ 2233797 h 2237474"/>
              <a:gd name="connsiteX197" fmla="*/ 1279765 w 12192000"/>
              <a:gd name="connsiteY197" fmla="*/ 2229639 h 2237474"/>
              <a:gd name="connsiteX198" fmla="*/ 1195347 w 12192000"/>
              <a:gd name="connsiteY198" fmla="*/ 2212354 h 2237474"/>
              <a:gd name="connsiteX199" fmla="*/ 970251 w 12192000"/>
              <a:gd name="connsiteY199" fmla="*/ 2221029 h 2237474"/>
              <a:gd name="connsiteX200" fmla="*/ 812914 w 12192000"/>
              <a:gd name="connsiteY200" fmla="*/ 2202752 h 2237474"/>
              <a:gd name="connsiteX201" fmla="*/ 800195 w 12192000"/>
              <a:gd name="connsiteY201" fmla="*/ 2209407 h 2237474"/>
              <a:gd name="connsiteX202" fmla="*/ 784978 w 12192000"/>
              <a:gd name="connsiteY202" fmla="*/ 2212360 h 2237474"/>
              <a:gd name="connsiteX203" fmla="*/ 681987 w 12192000"/>
              <a:gd name="connsiteY203" fmla="*/ 2216757 h 2237474"/>
              <a:gd name="connsiteX204" fmla="*/ 669923 w 12192000"/>
              <a:gd name="connsiteY204" fmla="*/ 2211682 h 2237474"/>
              <a:gd name="connsiteX205" fmla="*/ 648680 w 12192000"/>
              <a:gd name="connsiteY205" fmla="*/ 2206229 h 2237474"/>
              <a:gd name="connsiteX206" fmla="*/ 597225 w 12192000"/>
              <a:gd name="connsiteY206" fmla="*/ 2180999 h 2237474"/>
              <a:gd name="connsiteX207" fmla="*/ 558449 w 12192000"/>
              <a:gd name="connsiteY207" fmla="*/ 2182346 h 2237474"/>
              <a:gd name="connsiteX208" fmla="*/ 550517 w 12192000"/>
              <a:gd name="connsiteY208" fmla="*/ 2182060 h 2237474"/>
              <a:gd name="connsiteX209" fmla="*/ 550309 w 12192000"/>
              <a:gd name="connsiteY209" fmla="*/ 2181825 h 2237474"/>
              <a:gd name="connsiteX210" fmla="*/ 541836 w 12192000"/>
              <a:gd name="connsiteY210" fmla="*/ 2181063 h 2237474"/>
              <a:gd name="connsiteX211" fmla="*/ 536057 w 12192000"/>
              <a:gd name="connsiteY211" fmla="*/ 2181537 h 2237474"/>
              <a:gd name="connsiteX212" fmla="*/ 520671 w 12192000"/>
              <a:gd name="connsiteY212" fmla="*/ 2180980 h 2237474"/>
              <a:gd name="connsiteX213" fmla="*/ 515024 w 12192000"/>
              <a:gd name="connsiteY213" fmla="*/ 2179258 h 2237474"/>
              <a:gd name="connsiteX214" fmla="*/ 512278 w 12192000"/>
              <a:gd name="connsiteY214" fmla="*/ 2176369 h 2237474"/>
              <a:gd name="connsiteX215" fmla="*/ 480419 w 12192000"/>
              <a:gd name="connsiteY215" fmla="*/ 2167807 h 2237474"/>
              <a:gd name="connsiteX216" fmla="*/ 413835 w 12192000"/>
              <a:gd name="connsiteY216" fmla="*/ 2156783 h 2237474"/>
              <a:gd name="connsiteX217" fmla="*/ 376513 w 12192000"/>
              <a:gd name="connsiteY217" fmla="*/ 2154014 h 2237474"/>
              <a:gd name="connsiteX218" fmla="*/ 273386 w 12192000"/>
              <a:gd name="connsiteY218" fmla="*/ 2142551 h 2237474"/>
              <a:gd name="connsiteX219" fmla="*/ 169207 w 12192000"/>
              <a:gd name="connsiteY219" fmla="*/ 2128100 h 2237474"/>
              <a:gd name="connsiteX220" fmla="*/ 93149 w 12192000"/>
              <a:gd name="connsiteY220" fmla="*/ 2105324 h 2237474"/>
              <a:gd name="connsiteX221" fmla="*/ 88109 w 12192000"/>
              <a:gd name="connsiteY221" fmla="*/ 2106704 h 2237474"/>
              <a:gd name="connsiteX222" fmla="*/ 80022 w 12192000"/>
              <a:gd name="connsiteY222" fmla="*/ 2107254 h 2237474"/>
              <a:gd name="connsiteX223" fmla="*/ 79717 w 12192000"/>
              <a:gd name="connsiteY223" fmla="*/ 2107046 h 2237474"/>
              <a:gd name="connsiteX224" fmla="*/ 72352 w 12192000"/>
              <a:gd name="connsiteY224" fmla="*/ 2107991 h 2237474"/>
              <a:gd name="connsiteX225" fmla="*/ 37645 w 12192000"/>
              <a:gd name="connsiteY225" fmla="*/ 2115401 h 2237474"/>
              <a:gd name="connsiteX226" fmla="*/ 4572 w 12192000"/>
              <a:gd name="connsiteY226" fmla="*/ 2111091 h 2237474"/>
              <a:gd name="connsiteX227" fmla="*/ 0 w 12192000"/>
              <a:gd name="connsiteY227" fmla="*/ 2110468 h 2237474"/>
              <a:gd name="connsiteX228" fmla="*/ 0 w 12192000"/>
              <a:gd name="connsiteY22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00177 w 12192000"/>
              <a:gd name="connsiteY88" fmla="*/ 1636016 h 2237474"/>
              <a:gd name="connsiteX89" fmla="*/ 6795372 w 12192000"/>
              <a:gd name="connsiteY89" fmla="*/ 1644845 h 2237474"/>
              <a:gd name="connsiteX90" fmla="*/ 6692251 w 12192000"/>
              <a:gd name="connsiteY90" fmla="*/ 1656357 h 2237474"/>
              <a:gd name="connsiteX91" fmla="*/ 6655235 w 12192000"/>
              <a:gd name="connsiteY91" fmla="*/ 1661869 h 2237474"/>
              <a:gd name="connsiteX92" fmla="*/ 6587857 w 12192000"/>
              <a:gd name="connsiteY92" fmla="*/ 1665769 h 2237474"/>
              <a:gd name="connsiteX93" fmla="*/ 6554894 w 12192000"/>
              <a:gd name="connsiteY93" fmla="*/ 1664428 h 2237474"/>
              <a:gd name="connsiteX94" fmla="*/ 6516595 w 12192000"/>
              <a:gd name="connsiteY94" fmla="*/ 1667475 h 2237474"/>
              <a:gd name="connsiteX95" fmla="*/ 6508541 w 12192000"/>
              <a:gd name="connsiteY95" fmla="*/ 1668757 h 2237474"/>
              <a:gd name="connsiteX96" fmla="*/ 6471012 w 12192000"/>
              <a:gd name="connsiteY96" fmla="*/ 1678604 h 2237474"/>
              <a:gd name="connsiteX97" fmla="*/ 6415265 w 12192000"/>
              <a:gd name="connsiteY97" fmla="*/ 1665317 h 2237474"/>
              <a:gd name="connsiteX98" fmla="*/ 6364035 w 12192000"/>
              <a:gd name="connsiteY98" fmla="*/ 1667683 h 2237474"/>
              <a:gd name="connsiteX99" fmla="*/ 6280959 w 12192000"/>
              <a:gd name="connsiteY99" fmla="*/ 1689329 h 2237474"/>
              <a:gd name="connsiteX100" fmla="*/ 6243319 w 12192000"/>
              <a:gd name="connsiteY100" fmla="*/ 1695560 h 2237474"/>
              <a:gd name="connsiteX101" fmla="*/ 6098321 w 12192000"/>
              <a:gd name="connsiteY101" fmla="*/ 1721646 h 2237474"/>
              <a:gd name="connsiteX102" fmla="*/ 5880652 w 12192000"/>
              <a:gd name="connsiteY102" fmla="*/ 1779643 h 2237474"/>
              <a:gd name="connsiteX103" fmla="*/ 5785959 w 12192000"/>
              <a:gd name="connsiteY103" fmla="*/ 1775307 h 2237474"/>
              <a:gd name="connsiteX104" fmla="*/ 5643534 w 12192000"/>
              <a:gd name="connsiteY104" fmla="*/ 1802919 h 2237474"/>
              <a:gd name="connsiteX105" fmla="*/ 5518799 w 12192000"/>
              <a:gd name="connsiteY105" fmla="*/ 1818312 h 2237474"/>
              <a:gd name="connsiteX106" fmla="*/ 5505014 w 12192000"/>
              <a:gd name="connsiteY106" fmla="*/ 1819259 h 2237474"/>
              <a:gd name="connsiteX107" fmla="*/ 5453307 w 12192000"/>
              <a:gd name="connsiteY107" fmla="*/ 1815450 h 2237474"/>
              <a:gd name="connsiteX108" fmla="*/ 5364192 w 12192000"/>
              <a:gd name="connsiteY108" fmla="*/ 1826074 h 2237474"/>
              <a:gd name="connsiteX109" fmla="*/ 5350380 w 12192000"/>
              <a:gd name="connsiteY109" fmla="*/ 1830891 h 2237474"/>
              <a:gd name="connsiteX110" fmla="*/ 5259633 w 12192000"/>
              <a:gd name="connsiteY110" fmla="*/ 1837160 h 2237474"/>
              <a:gd name="connsiteX111" fmla="*/ 5197513 w 12192000"/>
              <a:gd name="connsiteY111" fmla="*/ 1844718 h 2237474"/>
              <a:gd name="connsiteX112" fmla="*/ 5184170 w 12192000"/>
              <a:gd name="connsiteY112" fmla="*/ 1849402 h 2237474"/>
              <a:gd name="connsiteX113" fmla="*/ 5168852 w 12192000"/>
              <a:gd name="connsiteY113" fmla="*/ 1844846 h 2237474"/>
              <a:gd name="connsiteX114" fmla="*/ 5164370 w 12192000"/>
              <a:gd name="connsiteY114" fmla="*/ 1840597 h 2237474"/>
              <a:gd name="connsiteX115" fmla="*/ 5114927 w 12192000"/>
              <a:gd name="connsiteY115" fmla="*/ 1847827 h 2237474"/>
              <a:gd name="connsiteX116" fmla="*/ 5108970 w 12192000"/>
              <a:gd name="connsiteY116" fmla="*/ 1847935 h 2237474"/>
              <a:gd name="connsiteX117" fmla="*/ 5067961 w 12192000"/>
              <a:gd name="connsiteY117" fmla="*/ 1845917 h 2237474"/>
              <a:gd name="connsiteX118" fmla="*/ 5007075 w 12192000"/>
              <a:gd name="connsiteY118" fmla="*/ 1838626 h 2237474"/>
              <a:gd name="connsiteX119" fmla="*/ 4944087 w 12192000"/>
              <a:gd name="connsiteY119" fmla="*/ 1823332 h 2237474"/>
              <a:gd name="connsiteX120" fmla="*/ 4907662 w 12192000"/>
              <a:gd name="connsiteY120" fmla="*/ 1816900 h 2237474"/>
              <a:gd name="connsiteX121" fmla="*/ 4882386 w 12192000"/>
              <a:gd name="connsiteY121" fmla="*/ 1809844 h 2237474"/>
              <a:gd name="connsiteX122" fmla="*/ 4811440 w 12192000"/>
              <a:gd name="connsiteY122" fmla="*/ 1804655 h 2237474"/>
              <a:gd name="connsiteX123" fmla="*/ 4691075 w 12192000"/>
              <a:gd name="connsiteY123" fmla="*/ 1801389 h 2237474"/>
              <a:gd name="connsiteX124" fmla="*/ 4611738 w 12192000"/>
              <a:gd name="connsiteY124" fmla="*/ 1776964 h 2237474"/>
              <a:gd name="connsiteX125" fmla="*/ 4560070 w 12192000"/>
              <a:gd name="connsiteY125" fmla="*/ 1785640 h 2237474"/>
              <a:gd name="connsiteX126" fmla="*/ 4536503 w 12192000"/>
              <a:gd name="connsiteY126" fmla="*/ 1785334 h 2237474"/>
              <a:gd name="connsiteX127" fmla="*/ 4513724 w 12192000"/>
              <a:gd name="connsiteY127" fmla="*/ 1791996 h 2237474"/>
              <a:gd name="connsiteX128" fmla="*/ 4459810 w 12192000"/>
              <a:gd name="connsiteY128" fmla="*/ 1797886 h 2237474"/>
              <a:gd name="connsiteX129" fmla="*/ 4379064 w 12192000"/>
              <a:gd name="connsiteY129" fmla="*/ 1817177 h 2237474"/>
              <a:gd name="connsiteX130" fmla="*/ 4319209 w 12192000"/>
              <a:gd name="connsiteY130" fmla="*/ 1834833 h 2237474"/>
              <a:gd name="connsiteX131" fmla="*/ 4290981 w 12192000"/>
              <a:gd name="connsiteY131" fmla="*/ 1839677 h 2237474"/>
              <a:gd name="connsiteX132" fmla="*/ 4285792 w 12192000"/>
              <a:gd name="connsiteY132" fmla="*/ 1836231 h 2237474"/>
              <a:gd name="connsiteX133" fmla="*/ 4238372 w 12192000"/>
              <a:gd name="connsiteY133" fmla="*/ 1851480 h 2237474"/>
              <a:gd name="connsiteX134" fmla="*/ 4232517 w 12192000"/>
              <a:gd name="connsiteY134" fmla="*/ 1852567 h 2237474"/>
              <a:gd name="connsiteX135" fmla="*/ 4191732 w 12192000"/>
              <a:gd name="connsiteY135" fmla="*/ 1857328 h 2237474"/>
              <a:gd name="connsiteX136" fmla="*/ 4065532 w 12192000"/>
              <a:gd name="connsiteY136" fmla="*/ 1855477 h 2237474"/>
              <a:gd name="connsiteX137" fmla="*/ 4028460 w 12192000"/>
              <a:gd name="connsiteY137" fmla="*/ 1855137 h 2237474"/>
              <a:gd name="connsiteX138" fmla="*/ 4002267 w 12192000"/>
              <a:gd name="connsiteY138" fmla="*/ 1852352 h 2237474"/>
              <a:gd name="connsiteX139" fmla="*/ 3931396 w 12192000"/>
              <a:gd name="connsiteY139" fmla="*/ 1858915 h 2237474"/>
              <a:gd name="connsiteX140" fmla="*/ 3812162 w 12192000"/>
              <a:gd name="connsiteY140" fmla="*/ 1875501 h 2237474"/>
              <a:gd name="connsiteX141" fmla="*/ 3729530 w 12192000"/>
              <a:gd name="connsiteY141" fmla="*/ 1864513 h 2237474"/>
              <a:gd name="connsiteX142" fmla="*/ 3680177 w 12192000"/>
              <a:gd name="connsiteY142" fmla="*/ 1881552 h 2237474"/>
              <a:gd name="connsiteX143" fmla="*/ 3567259 w 12192000"/>
              <a:gd name="connsiteY143" fmla="*/ 1893482 h 2237474"/>
              <a:gd name="connsiteX144" fmla="*/ 3405770 w 12192000"/>
              <a:gd name="connsiteY144" fmla="*/ 1904591 h 2237474"/>
              <a:gd name="connsiteX145" fmla="*/ 3280097 w 12192000"/>
              <a:gd name="connsiteY145" fmla="*/ 1919610 h 2237474"/>
              <a:gd name="connsiteX146" fmla="*/ 3123424 w 12192000"/>
              <a:gd name="connsiteY146" fmla="*/ 1952930 h 2237474"/>
              <a:gd name="connsiteX147" fmla="*/ 3009910 w 12192000"/>
              <a:gd name="connsiteY147" fmla="*/ 1957866 h 2237474"/>
              <a:gd name="connsiteX148" fmla="*/ 2995934 w 12192000"/>
              <a:gd name="connsiteY148" fmla="*/ 1967085 h 2237474"/>
              <a:gd name="connsiteX149" fmla="*/ 2980071 w 12192000"/>
              <a:gd name="connsiteY149" fmla="*/ 1972988 h 2237474"/>
              <a:gd name="connsiteX150" fmla="*/ 2978094 w 12192000"/>
              <a:gd name="connsiteY150" fmla="*/ 1972369 h 2237474"/>
              <a:gd name="connsiteX151" fmla="*/ 2942858 w 12192000"/>
              <a:gd name="connsiteY151" fmla="*/ 1981367 h 2237474"/>
              <a:gd name="connsiteX152" fmla="*/ 2875436 w 12192000"/>
              <a:gd name="connsiteY152" fmla="*/ 1996977 h 2237474"/>
              <a:gd name="connsiteX153" fmla="*/ 2874892 w 12192000"/>
              <a:gd name="connsiteY153" fmla="*/ 1996085 h 2237474"/>
              <a:gd name="connsiteX154" fmla="*/ 2864145 w 12192000"/>
              <a:gd name="connsiteY154" fmla="*/ 1994061 h 2237474"/>
              <a:gd name="connsiteX155" fmla="*/ 2843662 w 12192000"/>
              <a:gd name="connsiteY155" fmla="*/ 1992498 h 2237474"/>
              <a:gd name="connsiteX156" fmla="*/ 2796128 w 12192000"/>
              <a:gd name="connsiteY156" fmla="*/ 1976403 h 2237474"/>
              <a:gd name="connsiteX157" fmla="*/ 2756784 w 12192000"/>
              <a:gd name="connsiteY157" fmla="*/ 1985116 h 2237474"/>
              <a:gd name="connsiteX158" fmla="*/ 2748833 w 12192000"/>
              <a:gd name="connsiteY158" fmla="*/ 1986323 h 2237474"/>
              <a:gd name="connsiteX159" fmla="*/ 2748661 w 12192000"/>
              <a:gd name="connsiteY159" fmla="*/ 1986122 h 2237474"/>
              <a:gd name="connsiteX160" fmla="*/ 2740251 w 12192000"/>
              <a:gd name="connsiteY160" fmla="*/ 1986946 h 2237474"/>
              <a:gd name="connsiteX161" fmla="*/ 2718916 w 12192000"/>
              <a:gd name="connsiteY161" fmla="*/ 1990867 h 2237474"/>
              <a:gd name="connsiteX162" fmla="*/ 2713522 w 12192000"/>
              <a:gd name="connsiteY162" fmla="*/ 1990173 h 2237474"/>
              <a:gd name="connsiteX163" fmla="*/ 2680597 w 12192000"/>
              <a:gd name="connsiteY163" fmla="*/ 1984996 h 2237474"/>
              <a:gd name="connsiteX164" fmla="*/ 2578178 w 12192000"/>
              <a:gd name="connsiteY164" fmla="*/ 1990531 h 2237474"/>
              <a:gd name="connsiteX165" fmla="*/ 2476147 w 12192000"/>
              <a:gd name="connsiteY165" fmla="*/ 1998305 h 2237474"/>
              <a:gd name="connsiteX166" fmla="*/ 2373568 w 12192000"/>
              <a:gd name="connsiteY166" fmla="*/ 2003219 h 2237474"/>
              <a:gd name="connsiteX167" fmla="*/ 2321399 w 12192000"/>
              <a:gd name="connsiteY167" fmla="*/ 1989467 h 2237474"/>
              <a:gd name="connsiteX168" fmla="*/ 2315525 w 12192000"/>
              <a:gd name="connsiteY168" fmla="*/ 1989708 h 2237474"/>
              <a:gd name="connsiteX169" fmla="*/ 2300792 w 12192000"/>
              <a:gd name="connsiteY169" fmla="*/ 1994290 h 2237474"/>
              <a:gd name="connsiteX170" fmla="*/ 2295469 w 12192000"/>
              <a:gd name="connsiteY170" fmla="*/ 1996659 h 2237474"/>
              <a:gd name="connsiteX171" fmla="*/ 2287219 w 12192000"/>
              <a:gd name="connsiteY171" fmla="*/ 1998750 h 2237474"/>
              <a:gd name="connsiteX172" fmla="*/ 2286948 w 12192000"/>
              <a:gd name="connsiteY172" fmla="*/ 1998596 h 2237474"/>
              <a:gd name="connsiteX173" fmla="*/ 2243069 w 12192000"/>
              <a:gd name="connsiteY173" fmla="*/ 2015111 h 2237474"/>
              <a:gd name="connsiteX174" fmla="*/ 2186609 w 12192000"/>
              <a:gd name="connsiteY174" fmla="*/ 2008263 h 2237474"/>
              <a:gd name="connsiteX175" fmla="*/ 2164831 w 12192000"/>
              <a:gd name="connsiteY175" fmla="*/ 2010143 h 2237474"/>
              <a:gd name="connsiteX176" fmla="*/ 2152836 w 12192000"/>
              <a:gd name="connsiteY176" fmla="*/ 2010048 h 2237474"/>
              <a:gd name="connsiteX177" fmla="*/ 2117102 w 12192000"/>
              <a:gd name="connsiteY177" fmla="*/ 2023004 h 2237474"/>
              <a:gd name="connsiteX178" fmla="*/ 2111935 w 12192000"/>
              <a:gd name="connsiteY178" fmla="*/ 2023163 h 2237474"/>
              <a:gd name="connsiteX179" fmla="*/ 2089991 w 12192000"/>
              <a:gd name="connsiteY179" fmla="*/ 2034193 h 2237474"/>
              <a:gd name="connsiteX180" fmla="*/ 2058061 w 12192000"/>
              <a:gd name="connsiteY180" fmla="*/ 2047942 h 2237474"/>
              <a:gd name="connsiteX181" fmla="*/ 2055737 w 12192000"/>
              <a:gd name="connsiteY181" fmla="*/ 2047704 h 2237474"/>
              <a:gd name="connsiteX182" fmla="*/ 2042244 w 12192000"/>
              <a:gd name="connsiteY182" fmla="*/ 2055560 h 2237474"/>
              <a:gd name="connsiteX183" fmla="*/ 1976224 w 12192000"/>
              <a:gd name="connsiteY183" fmla="*/ 2074257 h 2237474"/>
              <a:gd name="connsiteX184" fmla="*/ 1877728 w 12192000"/>
              <a:gd name="connsiteY184" fmla="*/ 2101004 h 2237474"/>
              <a:gd name="connsiteX185" fmla="*/ 1759056 w 12192000"/>
              <a:gd name="connsiteY185" fmla="*/ 2125608 h 2237474"/>
              <a:gd name="connsiteX186" fmla="*/ 1637948 w 12192000"/>
              <a:gd name="connsiteY186" fmla="*/ 2172597 h 2237474"/>
              <a:gd name="connsiteX187" fmla="*/ 1434549 w 12192000"/>
              <a:gd name="connsiteY187" fmla="*/ 2234522 h 2237474"/>
              <a:gd name="connsiteX188" fmla="*/ 1398481 w 12192000"/>
              <a:gd name="connsiteY188" fmla="*/ 2237074 h 2237474"/>
              <a:gd name="connsiteX189" fmla="*/ 1398407 w 12192000"/>
              <a:gd name="connsiteY189" fmla="*/ 2237095 h 2237474"/>
              <a:gd name="connsiteX190" fmla="*/ 1370962 w 12192000"/>
              <a:gd name="connsiteY190" fmla="*/ 2237474 h 2237474"/>
              <a:gd name="connsiteX191" fmla="*/ 1356367 w 12192000"/>
              <a:gd name="connsiteY191" fmla="*/ 2235089 h 2237474"/>
              <a:gd name="connsiteX192" fmla="*/ 1324828 w 12192000"/>
              <a:gd name="connsiteY192" fmla="*/ 2231968 h 2237474"/>
              <a:gd name="connsiteX193" fmla="*/ 1297744 w 12192000"/>
              <a:gd name="connsiteY193" fmla="*/ 2235849 h 2237474"/>
              <a:gd name="connsiteX194" fmla="*/ 1286236 w 12192000"/>
              <a:gd name="connsiteY194" fmla="*/ 2233135 h 2237474"/>
              <a:gd name="connsiteX195" fmla="*/ 1283504 w 12192000"/>
              <a:gd name="connsiteY195" fmla="*/ 2233797 h 2237474"/>
              <a:gd name="connsiteX196" fmla="*/ 1279765 w 12192000"/>
              <a:gd name="connsiteY196" fmla="*/ 2229639 h 2237474"/>
              <a:gd name="connsiteX197" fmla="*/ 1195347 w 12192000"/>
              <a:gd name="connsiteY197" fmla="*/ 2212354 h 2237474"/>
              <a:gd name="connsiteX198" fmla="*/ 970251 w 12192000"/>
              <a:gd name="connsiteY198" fmla="*/ 2221029 h 2237474"/>
              <a:gd name="connsiteX199" fmla="*/ 812914 w 12192000"/>
              <a:gd name="connsiteY199" fmla="*/ 2202752 h 2237474"/>
              <a:gd name="connsiteX200" fmla="*/ 800195 w 12192000"/>
              <a:gd name="connsiteY200" fmla="*/ 2209407 h 2237474"/>
              <a:gd name="connsiteX201" fmla="*/ 784978 w 12192000"/>
              <a:gd name="connsiteY201" fmla="*/ 2212360 h 2237474"/>
              <a:gd name="connsiteX202" fmla="*/ 681987 w 12192000"/>
              <a:gd name="connsiteY202" fmla="*/ 2216757 h 2237474"/>
              <a:gd name="connsiteX203" fmla="*/ 669923 w 12192000"/>
              <a:gd name="connsiteY203" fmla="*/ 2211682 h 2237474"/>
              <a:gd name="connsiteX204" fmla="*/ 648680 w 12192000"/>
              <a:gd name="connsiteY204" fmla="*/ 2206229 h 2237474"/>
              <a:gd name="connsiteX205" fmla="*/ 597225 w 12192000"/>
              <a:gd name="connsiteY205" fmla="*/ 2180999 h 2237474"/>
              <a:gd name="connsiteX206" fmla="*/ 558449 w 12192000"/>
              <a:gd name="connsiteY206" fmla="*/ 2182346 h 2237474"/>
              <a:gd name="connsiteX207" fmla="*/ 550517 w 12192000"/>
              <a:gd name="connsiteY207" fmla="*/ 2182060 h 2237474"/>
              <a:gd name="connsiteX208" fmla="*/ 550309 w 12192000"/>
              <a:gd name="connsiteY208" fmla="*/ 2181825 h 2237474"/>
              <a:gd name="connsiteX209" fmla="*/ 541836 w 12192000"/>
              <a:gd name="connsiteY209" fmla="*/ 2181063 h 2237474"/>
              <a:gd name="connsiteX210" fmla="*/ 536057 w 12192000"/>
              <a:gd name="connsiteY210" fmla="*/ 2181537 h 2237474"/>
              <a:gd name="connsiteX211" fmla="*/ 520671 w 12192000"/>
              <a:gd name="connsiteY211" fmla="*/ 2180980 h 2237474"/>
              <a:gd name="connsiteX212" fmla="*/ 515024 w 12192000"/>
              <a:gd name="connsiteY212" fmla="*/ 2179258 h 2237474"/>
              <a:gd name="connsiteX213" fmla="*/ 512278 w 12192000"/>
              <a:gd name="connsiteY213" fmla="*/ 2176369 h 2237474"/>
              <a:gd name="connsiteX214" fmla="*/ 480419 w 12192000"/>
              <a:gd name="connsiteY214" fmla="*/ 2167807 h 2237474"/>
              <a:gd name="connsiteX215" fmla="*/ 413835 w 12192000"/>
              <a:gd name="connsiteY215" fmla="*/ 2156783 h 2237474"/>
              <a:gd name="connsiteX216" fmla="*/ 376513 w 12192000"/>
              <a:gd name="connsiteY216" fmla="*/ 2154014 h 2237474"/>
              <a:gd name="connsiteX217" fmla="*/ 273386 w 12192000"/>
              <a:gd name="connsiteY217" fmla="*/ 2142551 h 2237474"/>
              <a:gd name="connsiteX218" fmla="*/ 169207 w 12192000"/>
              <a:gd name="connsiteY218" fmla="*/ 2128100 h 2237474"/>
              <a:gd name="connsiteX219" fmla="*/ 93149 w 12192000"/>
              <a:gd name="connsiteY219" fmla="*/ 2105324 h 2237474"/>
              <a:gd name="connsiteX220" fmla="*/ 88109 w 12192000"/>
              <a:gd name="connsiteY220" fmla="*/ 2106704 h 2237474"/>
              <a:gd name="connsiteX221" fmla="*/ 80022 w 12192000"/>
              <a:gd name="connsiteY221" fmla="*/ 2107254 h 2237474"/>
              <a:gd name="connsiteX222" fmla="*/ 79717 w 12192000"/>
              <a:gd name="connsiteY222" fmla="*/ 2107046 h 2237474"/>
              <a:gd name="connsiteX223" fmla="*/ 72352 w 12192000"/>
              <a:gd name="connsiteY223" fmla="*/ 2107991 h 2237474"/>
              <a:gd name="connsiteX224" fmla="*/ 37645 w 12192000"/>
              <a:gd name="connsiteY224" fmla="*/ 2115401 h 2237474"/>
              <a:gd name="connsiteX225" fmla="*/ 4572 w 12192000"/>
              <a:gd name="connsiteY225" fmla="*/ 2111091 h 2237474"/>
              <a:gd name="connsiteX226" fmla="*/ 0 w 12192000"/>
              <a:gd name="connsiteY226" fmla="*/ 2110468 h 2237474"/>
              <a:gd name="connsiteX227" fmla="*/ 0 w 12192000"/>
              <a:gd name="connsiteY22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00177 w 12192000"/>
              <a:gd name="connsiteY87" fmla="*/ 1636016 h 2237474"/>
              <a:gd name="connsiteX88" fmla="*/ 6795372 w 12192000"/>
              <a:gd name="connsiteY88" fmla="*/ 1644845 h 2237474"/>
              <a:gd name="connsiteX89" fmla="*/ 6692251 w 12192000"/>
              <a:gd name="connsiteY89" fmla="*/ 1656357 h 2237474"/>
              <a:gd name="connsiteX90" fmla="*/ 6655235 w 12192000"/>
              <a:gd name="connsiteY90" fmla="*/ 1661869 h 2237474"/>
              <a:gd name="connsiteX91" fmla="*/ 6587857 w 12192000"/>
              <a:gd name="connsiteY91" fmla="*/ 1665769 h 2237474"/>
              <a:gd name="connsiteX92" fmla="*/ 6554894 w 12192000"/>
              <a:gd name="connsiteY92" fmla="*/ 1664428 h 2237474"/>
              <a:gd name="connsiteX93" fmla="*/ 6516595 w 12192000"/>
              <a:gd name="connsiteY93" fmla="*/ 1667475 h 2237474"/>
              <a:gd name="connsiteX94" fmla="*/ 6508541 w 12192000"/>
              <a:gd name="connsiteY94" fmla="*/ 1668757 h 2237474"/>
              <a:gd name="connsiteX95" fmla="*/ 6471012 w 12192000"/>
              <a:gd name="connsiteY95" fmla="*/ 1678604 h 2237474"/>
              <a:gd name="connsiteX96" fmla="*/ 6415265 w 12192000"/>
              <a:gd name="connsiteY96" fmla="*/ 1665317 h 2237474"/>
              <a:gd name="connsiteX97" fmla="*/ 6364035 w 12192000"/>
              <a:gd name="connsiteY97" fmla="*/ 1667683 h 2237474"/>
              <a:gd name="connsiteX98" fmla="*/ 6280959 w 12192000"/>
              <a:gd name="connsiteY98" fmla="*/ 1689329 h 2237474"/>
              <a:gd name="connsiteX99" fmla="*/ 6243319 w 12192000"/>
              <a:gd name="connsiteY99" fmla="*/ 1695560 h 2237474"/>
              <a:gd name="connsiteX100" fmla="*/ 6098321 w 12192000"/>
              <a:gd name="connsiteY100" fmla="*/ 1721646 h 2237474"/>
              <a:gd name="connsiteX101" fmla="*/ 5880652 w 12192000"/>
              <a:gd name="connsiteY101" fmla="*/ 1779643 h 2237474"/>
              <a:gd name="connsiteX102" fmla="*/ 5785959 w 12192000"/>
              <a:gd name="connsiteY102" fmla="*/ 1775307 h 2237474"/>
              <a:gd name="connsiteX103" fmla="*/ 5643534 w 12192000"/>
              <a:gd name="connsiteY103" fmla="*/ 1802919 h 2237474"/>
              <a:gd name="connsiteX104" fmla="*/ 5518799 w 12192000"/>
              <a:gd name="connsiteY104" fmla="*/ 1818312 h 2237474"/>
              <a:gd name="connsiteX105" fmla="*/ 5505014 w 12192000"/>
              <a:gd name="connsiteY105" fmla="*/ 1819259 h 2237474"/>
              <a:gd name="connsiteX106" fmla="*/ 5453307 w 12192000"/>
              <a:gd name="connsiteY106" fmla="*/ 1815450 h 2237474"/>
              <a:gd name="connsiteX107" fmla="*/ 5364192 w 12192000"/>
              <a:gd name="connsiteY107" fmla="*/ 1826074 h 2237474"/>
              <a:gd name="connsiteX108" fmla="*/ 5350380 w 12192000"/>
              <a:gd name="connsiteY108" fmla="*/ 1830891 h 2237474"/>
              <a:gd name="connsiteX109" fmla="*/ 5259633 w 12192000"/>
              <a:gd name="connsiteY109" fmla="*/ 1837160 h 2237474"/>
              <a:gd name="connsiteX110" fmla="*/ 5197513 w 12192000"/>
              <a:gd name="connsiteY110" fmla="*/ 1844718 h 2237474"/>
              <a:gd name="connsiteX111" fmla="*/ 5184170 w 12192000"/>
              <a:gd name="connsiteY111" fmla="*/ 1849402 h 2237474"/>
              <a:gd name="connsiteX112" fmla="*/ 5168852 w 12192000"/>
              <a:gd name="connsiteY112" fmla="*/ 1844846 h 2237474"/>
              <a:gd name="connsiteX113" fmla="*/ 5164370 w 12192000"/>
              <a:gd name="connsiteY113" fmla="*/ 1840597 h 2237474"/>
              <a:gd name="connsiteX114" fmla="*/ 5114927 w 12192000"/>
              <a:gd name="connsiteY114" fmla="*/ 1847827 h 2237474"/>
              <a:gd name="connsiteX115" fmla="*/ 5108970 w 12192000"/>
              <a:gd name="connsiteY115" fmla="*/ 1847935 h 2237474"/>
              <a:gd name="connsiteX116" fmla="*/ 5067961 w 12192000"/>
              <a:gd name="connsiteY116" fmla="*/ 1845917 h 2237474"/>
              <a:gd name="connsiteX117" fmla="*/ 5007075 w 12192000"/>
              <a:gd name="connsiteY117" fmla="*/ 1838626 h 2237474"/>
              <a:gd name="connsiteX118" fmla="*/ 4944087 w 12192000"/>
              <a:gd name="connsiteY118" fmla="*/ 1823332 h 2237474"/>
              <a:gd name="connsiteX119" fmla="*/ 4907662 w 12192000"/>
              <a:gd name="connsiteY119" fmla="*/ 1816900 h 2237474"/>
              <a:gd name="connsiteX120" fmla="*/ 4882386 w 12192000"/>
              <a:gd name="connsiteY120" fmla="*/ 1809844 h 2237474"/>
              <a:gd name="connsiteX121" fmla="*/ 4811440 w 12192000"/>
              <a:gd name="connsiteY121" fmla="*/ 1804655 h 2237474"/>
              <a:gd name="connsiteX122" fmla="*/ 4691075 w 12192000"/>
              <a:gd name="connsiteY122" fmla="*/ 1801389 h 2237474"/>
              <a:gd name="connsiteX123" fmla="*/ 4611738 w 12192000"/>
              <a:gd name="connsiteY123" fmla="*/ 1776964 h 2237474"/>
              <a:gd name="connsiteX124" fmla="*/ 4560070 w 12192000"/>
              <a:gd name="connsiteY124" fmla="*/ 1785640 h 2237474"/>
              <a:gd name="connsiteX125" fmla="*/ 4536503 w 12192000"/>
              <a:gd name="connsiteY125" fmla="*/ 1785334 h 2237474"/>
              <a:gd name="connsiteX126" fmla="*/ 4513724 w 12192000"/>
              <a:gd name="connsiteY126" fmla="*/ 1791996 h 2237474"/>
              <a:gd name="connsiteX127" fmla="*/ 4459810 w 12192000"/>
              <a:gd name="connsiteY127" fmla="*/ 1797886 h 2237474"/>
              <a:gd name="connsiteX128" fmla="*/ 4379064 w 12192000"/>
              <a:gd name="connsiteY128" fmla="*/ 1817177 h 2237474"/>
              <a:gd name="connsiteX129" fmla="*/ 4319209 w 12192000"/>
              <a:gd name="connsiteY129" fmla="*/ 1834833 h 2237474"/>
              <a:gd name="connsiteX130" fmla="*/ 4290981 w 12192000"/>
              <a:gd name="connsiteY130" fmla="*/ 1839677 h 2237474"/>
              <a:gd name="connsiteX131" fmla="*/ 4285792 w 12192000"/>
              <a:gd name="connsiteY131" fmla="*/ 1836231 h 2237474"/>
              <a:gd name="connsiteX132" fmla="*/ 4238372 w 12192000"/>
              <a:gd name="connsiteY132" fmla="*/ 1851480 h 2237474"/>
              <a:gd name="connsiteX133" fmla="*/ 4232517 w 12192000"/>
              <a:gd name="connsiteY133" fmla="*/ 1852567 h 2237474"/>
              <a:gd name="connsiteX134" fmla="*/ 4191732 w 12192000"/>
              <a:gd name="connsiteY134" fmla="*/ 1857328 h 2237474"/>
              <a:gd name="connsiteX135" fmla="*/ 4065532 w 12192000"/>
              <a:gd name="connsiteY135" fmla="*/ 1855477 h 2237474"/>
              <a:gd name="connsiteX136" fmla="*/ 4028460 w 12192000"/>
              <a:gd name="connsiteY136" fmla="*/ 1855137 h 2237474"/>
              <a:gd name="connsiteX137" fmla="*/ 4002267 w 12192000"/>
              <a:gd name="connsiteY137" fmla="*/ 1852352 h 2237474"/>
              <a:gd name="connsiteX138" fmla="*/ 3931396 w 12192000"/>
              <a:gd name="connsiteY138" fmla="*/ 1858915 h 2237474"/>
              <a:gd name="connsiteX139" fmla="*/ 3812162 w 12192000"/>
              <a:gd name="connsiteY139" fmla="*/ 1875501 h 2237474"/>
              <a:gd name="connsiteX140" fmla="*/ 3729530 w 12192000"/>
              <a:gd name="connsiteY140" fmla="*/ 1864513 h 2237474"/>
              <a:gd name="connsiteX141" fmla="*/ 3680177 w 12192000"/>
              <a:gd name="connsiteY141" fmla="*/ 1881552 h 2237474"/>
              <a:gd name="connsiteX142" fmla="*/ 3567259 w 12192000"/>
              <a:gd name="connsiteY142" fmla="*/ 1893482 h 2237474"/>
              <a:gd name="connsiteX143" fmla="*/ 3405770 w 12192000"/>
              <a:gd name="connsiteY143" fmla="*/ 1904591 h 2237474"/>
              <a:gd name="connsiteX144" fmla="*/ 3280097 w 12192000"/>
              <a:gd name="connsiteY144" fmla="*/ 1919610 h 2237474"/>
              <a:gd name="connsiteX145" fmla="*/ 3123424 w 12192000"/>
              <a:gd name="connsiteY145" fmla="*/ 1952930 h 2237474"/>
              <a:gd name="connsiteX146" fmla="*/ 3009910 w 12192000"/>
              <a:gd name="connsiteY146" fmla="*/ 1957866 h 2237474"/>
              <a:gd name="connsiteX147" fmla="*/ 2995934 w 12192000"/>
              <a:gd name="connsiteY147" fmla="*/ 1967085 h 2237474"/>
              <a:gd name="connsiteX148" fmla="*/ 2980071 w 12192000"/>
              <a:gd name="connsiteY148" fmla="*/ 1972988 h 2237474"/>
              <a:gd name="connsiteX149" fmla="*/ 2978094 w 12192000"/>
              <a:gd name="connsiteY149" fmla="*/ 1972369 h 2237474"/>
              <a:gd name="connsiteX150" fmla="*/ 2942858 w 12192000"/>
              <a:gd name="connsiteY150" fmla="*/ 1981367 h 2237474"/>
              <a:gd name="connsiteX151" fmla="*/ 2875436 w 12192000"/>
              <a:gd name="connsiteY151" fmla="*/ 1996977 h 2237474"/>
              <a:gd name="connsiteX152" fmla="*/ 2874892 w 12192000"/>
              <a:gd name="connsiteY152" fmla="*/ 1996085 h 2237474"/>
              <a:gd name="connsiteX153" fmla="*/ 2864145 w 12192000"/>
              <a:gd name="connsiteY153" fmla="*/ 1994061 h 2237474"/>
              <a:gd name="connsiteX154" fmla="*/ 2843662 w 12192000"/>
              <a:gd name="connsiteY154" fmla="*/ 1992498 h 2237474"/>
              <a:gd name="connsiteX155" fmla="*/ 2796128 w 12192000"/>
              <a:gd name="connsiteY155" fmla="*/ 1976403 h 2237474"/>
              <a:gd name="connsiteX156" fmla="*/ 2756784 w 12192000"/>
              <a:gd name="connsiteY156" fmla="*/ 1985116 h 2237474"/>
              <a:gd name="connsiteX157" fmla="*/ 2748833 w 12192000"/>
              <a:gd name="connsiteY157" fmla="*/ 1986323 h 2237474"/>
              <a:gd name="connsiteX158" fmla="*/ 2748661 w 12192000"/>
              <a:gd name="connsiteY158" fmla="*/ 1986122 h 2237474"/>
              <a:gd name="connsiteX159" fmla="*/ 2740251 w 12192000"/>
              <a:gd name="connsiteY159" fmla="*/ 1986946 h 2237474"/>
              <a:gd name="connsiteX160" fmla="*/ 2718916 w 12192000"/>
              <a:gd name="connsiteY160" fmla="*/ 1990867 h 2237474"/>
              <a:gd name="connsiteX161" fmla="*/ 2713522 w 12192000"/>
              <a:gd name="connsiteY161" fmla="*/ 1990173 h 2237474"/>
              <a:gd name="connsiteX162" fmla="*/ 2680597 w 12192000"/>
              <a:gd name="connsiteY162" fmla="*/ 1984996 h 2237474"/>
              <a:gd name="connsiteX163" fmla="*/ 2578178 w 12192000"/>
              <a:gd name="connsiteY163" fmla="*/ 1990531 h 2237474"/>
              <a:gd name="connsiteX164" fmla="*/ 2476147 w 12192000"/>
              <a:gd name="connsiteY164" fmla="*/ 1998305 h 2237474"/>
              <a:gd name="connsiteX165" fmla="*/ 2373568 w 12192000"/>
              <a:gd name="connsiteY165" fmla="*/ 2003219 h 2237474"/>
              <a:gd name="connsiteX166" fmla="*/ 2321399 w 12192000"/>
              <a:gd name="connsiteY166" fmla="*/ 1989467 h 2237474"/>
              <a:gd name="connsiteX167" fmla="*/ 2315525 w 12192000"/>
              <a:gd name="connsiteY167" fmla="*/ 1989708 h 2237474"/>
              <a:gd name="connsiteX168" fmla="*/ 2300792 w 12192000"/>
              <a:gd name="connsiteY168" fmla="*/ 1994290 h 2237474"/>
              <a:gd name="connsiteX169" fmla="*/ 2295469 w 12192000"/>
              <a:gd name="connsiteY169" fmla="*/ 1996659 h 2237474"/>
              <a:gd name="connsiteX170" fmla="*/ 2287219 w 12192000"/>
              <a:gd name="connsiteY170" fmla="*/ 1998750 h 2237474"/>
              <a:gd name="connsiteX171" fmla="*/ 2286948 w 12192000"/>
              <a:gd name="connsiteY171" fmla="*/ 1998596 h 2237474"/>
              <a:gd name="connsiteX172" fmla="*/ 2243069 w 12192000"/>
              <a:gd name="connsiteY172" fmla="*/ 2015111 h 2237474"/>
              <a:gd name="connsiteX173" fmla="*/ 2186609 w 12192000"/>
              <a:gd name="connsiteY173" fmla="*/ 2008263 h 2237474"/>
              <a:gd name="connsiteX174" fmla="*/ 2164831 w 12192000"/>
              <a:gd name="connsiteY174" fmla="*/ 2010143 h 2237474"/>
              <a:gd name="connsiteX175" fmla="*/ 2152836 w 12192000"/>
              <a:gd name="connsiteY175" fmla="*/ 2010048 h 2237474"/>
              <a:gd name="connsiteX176" fmla="*/ 2117102 w 12192000"/>
              <a:gd name="connsiteY176" fmla="*/ 2023004 h 2237474"/>
              <a:gd name="connsiteX177" fmla="*/ 2111935 w 12192000"/>
              <a:gd name="connsiteY177" fmla="*/ 2023163 h 2237474"/>
              <a:gd name="connsiteX178" fmla="*/ 2089991 w 12192000"/>
              <a:gd name="connsiteY178" fmla="*/ 2034193 h 2237474"/>
              <a:gd name="connsiteX179" fmla="*/ 2058061 w 12192000"/>
              <a:gd name="connsiteY179" fmla="*/ 2047942 h 2237474"/>
              <a:gd name="connsiteX180" fmla="*/ 2055737 w 12192000"/>
              <a:gd name="connsiteY180" fmla="*/ 2047704 h 2237474"/>
              <a:gd name="connsiteX181" fmla="*/ 2042244 w 12192000"/>
              <a:gd name="connsiteY181" fmla="*/ 2055560 h 2237474"/>
              <a:gd name="connsiteX182" fmla="*/ 1976224 w 12192000"/>
              <a:gd name="connsiteY182" fmla="*/ 2074257 h 2237474"/>
              <a:gd name="connsiteX183" fmla="*/ 1877728 w 12192000"/>
              <a:gd name="connsiteY183" fmla="*/ 2101004 h 2237474"/>
              <a:gd name="connsiteX184" fmla="*/ 1759056 w 12192000"/>
              <a:gd name="connsiteY184" fmla="*/ 2125608 h 2237474"/>
              <a:gd name="connsiteX185" fmla="*/ 1637948 w 12192000"/>
              <a:gd name="connsiteY185" fmla="*/ 2172597 h 2237474"/>
              <a:gd name="connsiteX186" fmla="*/ 1434549 w 12192000"/>
              <a:gd name="connsiteY186" fmla="*/ 2234522 h 2237474"/>
              <a:gd name="connsiteX187" fmla="*/ 1398481 w 12192000"/>
              <a:gd name="connsiteY187" fmla="*/ 2237074 h 2237474"/>
              <a:gd name="connsiteX188" fmla="*/ 1398407 w 12192000"/>
              <a:gd name="connsiteY188" fmla="*/ 2237095 h 2237474"/>
              <a:gd name="connsiteX189" fmla="*/ 1370962 w 12192000"/>
              <a:gd name="connsiteY189" fmla="*/ 2237474 h 2237474"/>
              <a:gd name="connsiteX190" fmla="*/ 1356367 w 12192000"/>
              <a:gd name="connsiteY190" fmla="*/ 2235089 h 2237474"/>
              <a:gd name="connsiteX191" fmla="*/ 1324828 w 12192000"/>
              <a:gd name="connsiteY191" fmla="*/ 2231968 h 2237474"/>
              <a:gd name="connsiteX192" fmla="*/ 1297744 w 12192000"/>
              <a:gd name="connsiteY192" fmla="*/ 2235849 h 2237474"/>
              <a:gd name="connsiteX193" fmla="*/ 1286236 w 12192000"/>
              <a:gd name="connsiteY193" fmla="*/ 2233135 h 2237474"/>
              <a:gd name="connsiteX194" fmla="*/ 1283504 w 12192000"/>
              <a:gd name="connsiteY194" fmla="*/ 2233797 h 2237474"/>
              <a:gd name="connsiteX195" fmla="*/ 1279765 w 12192000"/>
              <a:gd name="connsiteY195" fmla="*/ 2229639 h 2237474"/>
              <a:gd name="connsiteX196" fmla="*/ 1195347 w 12192000"/>
              <a:gd name="connsiteY196" fmla="*/ 2212354 h 2237474"/>
              <a:gd name="connsiteX197" fmla="*/ 970251 w 12192000"/>
              <a:gd name="connsiteY197" fmla="*/ 2221029 h 2237474"/>
              <a:gd name="connsiteX198" fmla="*/ 812914 w 12192000"/>
              <a:gd name="connsiteY198" fmla="*/ 2202752 h 2237474"/>
              <a:gd name="connsiteX199" fmla="*/ 800195 w 12192000"/>
              <a:gd name="connsiteY199" fmla="*/ 2209407 h 2237474"/>
              <a:gd name="connsiteX200" fmla="*/ 784978 w 12192000"/>
              <a:gd name="connsiteY200" fmla="*/ 2212360 h 2237474"/>
              <a:gd name="connsiteX201" fmla="*/ 681987 w 12192000"/>
              <a:gd name="connsiteY201" fmla="*/ 2216757 h 2237474"/>
              <a:gd name="connsiteX202" fmla="*/ 669923 w 12192000"/>
              <a:gd name="connsiteY202" fmla="*/ 2211682 h 2237474"/>
              <a:gd name="connsiteX203" fmla="*/ 648680 w 12192000"/>
              <a:gd name="connsiteY203" fmla="*/ 2206229 h 2237474"/>
              <a:gd name="connsiteX204" fmla="*/ 597225 w 12192000"/>
              <a:gd name="connsiteY204" fmla="*/ 2180999 h 2237474"/>
              <a:gd name="connsiteX205" fmla="*/ 558449 w 12192000"/>
              <a:gd name="connsiteY205" fmla="*/ 2182346 h 2237474"/>
              <a:gd name="connsiteX206" fmla="*/ 550517 w 12192000"/>
              <a:gd name="connsiteY206" fmla="*/ 2182060 h 2237474"/>
              <a:gd name="connsiteX207" fmla="*/ 550309 w 12192000"/>
              <a:gd name="connsiteY207" fmla="*/ 2181825 h 2237474"/>
              <a:gd name="connsiteX208" fmla="*/ 541836 w 12192000"/>
              <a:gd name="connsiteY208" fmla="*/ 2181063 h 2237474"/>
              <a:gd name="connsiteX209" fmla="*/ 536057 w 12192000"/>
              <a:gd name="connsiteY209" fmla="*/ 2181537 h 2237474"/>
              <a:gd name="connsiteX210" fmla="*/ 520671 w 12192000"/>
              <a:gd name="connsiteY210" fmla="*/ 2180980 h 2237474"/>
              <a:gd name="connsiteX211" fmla="*/ 515024 w 12192000"/>
              <a:gd name="connsiteY211" fmla="*/ 2179258 h 2237474"/>
              <a:gd name="connsiteX212" fmla="*/ 512278 w 12192000"/>
              <a:gd name="connsiteY212" fmla="*/ 2176369 h 2237474"/>
              <a:gd name="connsiteX213" fmla="*/ 480419 w 12192000"/>
              <a:gd name="connsiteY213" fmla="*/ 2167807 h 2237474"/>
              <a:gd name="connsiteX214" fmla="*/ 413835 w 12192000"/>
              <a:gd name="connsiteY214" fmla="*/ 2156783 h 2237474"/>
              <a:gd name="connsiteX215" fmla="*/ 376513 w 12192000"/>
              <a:gd name="connsiteY215" fmla="*/ 2154014 h 2237474"/>
              <a:gd name="connsiteX216" fmla="*/ 273386 w 12192000"/>
              <a:gd name="connsiteY216" fmla="*/ 2142551 h 2237474"/>
              <a:gd name="connsiteX217" fmla="*/ 169207 w 12192000"/>
              <a:gd name="connsiteY217" fmla="*/ 2128100 h 2237474"/>
              <a:gd name="connsiteX218" fmla="*/ 93149 w 12192000"/>
              <a:gd name="connsiteY218" fmla="*/ 2105324 h 2237474"/>
              <a:gd name="connsiteX219" fmla="*/ 88109 w 12192000"/>
              <a:gd name="connsiteY219" fmla="*/ 2106704 h 2237474"/>
              <a:gd name="connsiteX220" fmla="*/ 80022 w 12192000"/>
              <a:gd name="connsiteY220" fmla="*/ 2107254 h 2237474"/>
              <a:gd name="connsiteX221" fmla="*/ 79717 w 12192000"/>
              <a:gd name="connsiteY221" fmla="*/ 2107046 h 2237474"/>
              <a:gd name="connsiteX222" fmla="*/ 72352 w 12192000"/>
              <a:gd name="connsiteY222" fmla="*/ 2107991 h 2237474"/>
              <a:gd name="connsiteX223" fmla="*/ 37645 w 12192000"/>
              <a:gd name="connsiteY223" fmla="*/ 2115401 h 2237474"/>
              <a:gd name="connsiteX224" fmla="*/ 4572 w 12192000"/>
              <a:gd name="connsiteY224" fmla="*/ 2111091 h 2237474"/>
              <a:gd name="connsiteX225" fmla="*/ 0 w 12192000"/>
              <a:gd name="connsiteY225" fmla="*/ 2110468 h 2237474"/>
              <a:gd name="connsiteX226" fmla="*/ 0 w 12192000"/>
              <a:gd name="connsiteY22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14651 w 12192000"/>
              <a:gd name="connsiteY80" fmla="*/ 1620959 h 2237474"/>
              <a:gd name="connsiteX81" fmla="*/ 7092727 w 12192000"/>
              <a:gd name="connsiteY81" fmla="*/ 1623628 h 2237474"/>
              <a:gd name="connsiteX82" fmla="*/ 7031309 w 12192000"/>
              <a:gd name="connsiteY82" fmla="*/ 1619451 h 2237474"/>
              <a:gd name="connsiteX83" fmla="*/ 6999084 w 12192000"/>
              <a:gd name="connsiteY83" fmla="*/ 1634317 h 2237474"/>
              <a:gd name="connsiteX84" fmla="*/ 6992107 w 12192000"/>
              <a:gd name="connsiteY84" fmla="*/ 1636860 h 2237474"/>
              <a:gd name="connsiteX85" fmla="*/ 6991765 w 12192000"/>
              <a:gd name="connsiteY85" fmla="*/ 1636725 h 2237474"/>
              <a:gd name="connsiteX86" fmla="*/ 6900177 w 12192000"/>
              <a:gd name="connsiteY86" fmla="*/ 1636016 h 2237474"/>
              <a:gd name="connsiteX87" fmla="*/ 6795372 w 12192000"/>
              <a:gd name="connsiteY87" fmla="*/ 1644845 h 2237474"/>
              <a:gd name="connsiteX88" fmla="*/ 6692251 w 12192000"/>
              <a:gd name="connsiteY88" fmla="*/ 1656357 h 2237474"/>
              <a:gd name="connsiteX89" fmla="*/ 6655235 w 12192000"/>
              <a:gd name="connsiteY89" fmla="*/ 1661869 h 2237474"/>
              <a:gd name="connsiteX90" fmla="*/ 6587857 w 12192000"/>
              <a:gd name="connsiteY90" fmla="*/ 1665769 h 2237474"/>
              <a:gd name="connsiteX91" fmla="*/ 6554894 w 12192000"/>
              <a:gd name="connsiteY91" fmla="*/ 1664428 h 2237474"/>
              <a:gd name="connsiteX92" fmla="*/ 6516595 w 12192000"/>
              <a:gd name="connsiteY92" fmla="*/ 1667475 h 2237474"/>
              <a:gd name="connsiteX93" fmla="*/ 6508541 w 12192000"/>
              <a:gd name="connsiteY93" fmla="*/ 1668757 h 2237474"/>
              <a:gd name="connsiteX94" fmla="*/ 6471012 w 12192000"/>
              <a:gd name="connsiteY94" fmla="*/ 1678604 h 2237474"/>
              <a:gd name="connsiteX95" fmla="*/ 6415265 w 12192000"/>
              <a:gd name="connsiteY95" fmla="*/ 1665317 h 2237474"/>
              <a:gd name="connsiteX96" fmla="*/ 6364035 w 12192000"/>
              <a:gd name="connsiteY96" fmla="*/ 1667683 h 2237474"/>
              <a:gd name="connsiteX97" fmla="*/ 6280959 w 12192000"/>
              <a:gd name="connsiteY97" fmla="*/ 1689329 h 2237474"/>
              <a:gd name="connsiteX98" fmla="*/ 6243319 w 12192000"/>
              <a:gd name="connsiteY98" fmla="*/ 1695560 h 2237474"/>
              <a:gd name="connsiteX99" fmla="*/ 6098321 w 12192000"/>
              <a:gd name="connsiteY99" fmla="*/ 1721646 h 2237474"/>
              <a:gd name="connsiteX100" fmla="*/ 5880652 w 12192000"/>
              <a:gd name="connsiteY100" fmla="*/ 1779643 h 2237474"/>
              <a:gd name="connsiteX101" fmla="*/ 5785959 w 12192000"/>
              <a:gd name="connsiteY101" fmla="*/ 1775307 h 2237474"/>
              <a:gd name="connsiteX102" fmla="*/ 5643534 w 12192000"/>
              <a:gd name="connsiteY102" fmla="*/ 1802919 h 2237474"/>
              <a:gd name="connsiteX103" fmla="*/ 5518799 w 12192000"/>
              <a:gd name="connsiteY103" fmla="*/ 1818312 h 2237474"/>
              <a:gd name="connsiteX104" fmla="*/ 5505014 w 12192000"/>
              <a:gd name="connsiteY104" fmla="*/ 1819259 h 2237474"/>
              <a:gd name="connsiteX105" fmla="*/ 5453307 w 12192000"/>
              <a:gd name="connsiteY105" fmla="*/ 1815450 h 2237474"/>
              <a:gd name="connsiteX106" fmla="*/ 5364192 w 12192000"/>
              <a:gd name="connsiteY106" fmla="*/ 1826074 h 2237474"/>
              <a:gd name="connsiteX107" fmla="*/ 5350380 w 12192000"/>
              <a:gd name="connsiteY107" fmla="*/ 1830891 h 2237474"/>
              <a:gd name="connsiteX108" fmla="*/ 5259633 w 12192000"/>
              <a:gd name="connsiteY108" fmla="*/ 1837160 h 2237474"/>
              <a:gd name="connsiteX109" fmla="*/ 5197513 w 12192000"/>
              <a:gd name="connsiteY109" fmla="*/ 1844718 h 2237474"/>
              <a:gd name="connsiteX110" fmla="*/ 5184170 w 12192000"/>
              <a:gd name="connsiteY110" fmla="*/ 1849402 h 2237474"/>
              <a:gd name="connsiteX111" fmla="*/ 5168852 w 12192000"/>
              <a:gd name="connsiteY111" fmla="*/ 1844846 h 2237474"/>
              <a:gd name="connsiteX112" fmla="*/ 5164370 w 12192000"/>
              <a:gd name="connsiteY112" fmla="*/ 1840597 h 2237474"/>
              <a:gd name="connsiteX113" fmla="*/ 5114927 w 12192000"/>
              <a:gd name="connsiteY113" fmla="*/ 1847827 h 2237474"/>
              <a:gd name="connsiteX114" fmla="*/ 5108970 w 12192000"/>
              <a:gd name="connsiteY114" fmla="*/ 1847935 h 2237474"/>
              <a:gd name="connsiteX115" fmla="*/ 5067961 w 12192000"/>
              <a:gd name="connsiteY115" fmla="*/ 1845917 h 2237474"/>
              <a:gd name="connsiteX116" fmla="*/ 5007075 w 12192000"/>
              <a:gd name="connsiteY116" fmla="*/ 1838626 h 2237474"/>
              <a:gd name="connsiteX117" fmla="*/ 4944087 w 12192000"/>
              <a:gd name="connsiteY117" fmla="*/ 1823332 h 2237474"/>
              <a:gd name="connsiteX118" fmla="*/ 4907662 w 12192000"/>
              <a:gd name="connsiteY118" fmla="*/ 1816900 h 2237474"/>
              <a:gd name="connsiteX119" fmla="*/ 4882386 w 12192000"/>
              <a:gd name="connsiteY119" fmla="*/ 1809844 h 2237474"/>
              <a:gd name="connsiteX120" fmla="*/ 4811440 w 12192000"/>
              <a:gd name="connsiteY120" fmla="*/ 1804655 h 2237474"/>
              <a:gd name="connsiteX121" fmla="*/ 4691075 w 12192000"/>
              <a:gd name="connsiteY121" fmla="*/ 1801389 h 2237474"/>
              <a:gd name="connsiteX122" fmla="*/ 4611738 w 12192000"/>
              <a:gd name="connsiteY122" fmla="*/ 1776964 h 2237474"/>
              <a:gd name="connsiteX123" fmla="*/ 4560070 w 12192000"/>
              <a:gd name="connsiteY123" fmla="*/ 1785640 h 2237474"/>
              <a:gd name="connsiteX124" fmla="*/ 4536503 w 12192000"/>
              <a:gd name="connsiteY124" fmla="*/ 1785334 h 2237474"/>
              <a:gd name="connsiteX125" fmla="*/ 4513724 w 12192000"/>
              <a:gd name="connsiteY125" fmla="*/ 1791996 h 2237474"/>
              <a:gd name="connsiteX126" fmla="*/ 4459810 w 12192000"/>
              <a:gd name="connsiteY126" fmla="*/ 1797886 h 2237474"/>
              <a:gd name="connsiteX127" fmla="*/ 4379064 w 12192000"/>
              <a:gd name="connsiteY127" fmla="*/ 1817177 h 2237474"/>
              <a:gd name="connsiteX128" fmla="*/ 4319209 w 12192000"/>
              <a:gd name="connsiteY128" fmla="*/ 1834833 h 2237474"/>
              <a:gd name="connsiteX129" fmla="*/ 4290981 w 12192000"/>
              <a:gd name="connsiteY129" fmla="*/ 1839677 h 2237474"/>
              <a:gd name="connsiteX130" fmla="*/ 4285792 w 12192000"/>
              <a:gd name="connsiteY130" fmla="*/ 1836231 h 2237474"/>
              <a:gd name="connsiteX131" fmla="*/ 4238372 w 12192000"/>
              <a:gd name="connsiteY131" fmla="*/ 1851480 h 2237474"/>
              <a:gd name="connsiteX132" fmla="*/ 4232517 w 12192000"/>
              <a:gd name="connsiteY132" fmla="*/ 1852567 h 2237474"/>
              <a:gd name="connsiteX133" fmla="*/ 4191732 w 12192000"/>
              <a:gd name="connsiteY133" fmla="*/ 1857328 h 2237474"/>
              <a:gd name="connsiteX134" fmla="*/ 4065532 w 12192000"/>
              <a:gd name="connsiteY134" fmla="*/ 1855477 h 2237474"/>
              <a:gd name="connsiteX135" fmla="*/ 4028460 w 12192000"/>
              <a:gd name="connsiteY135" fmla="*/ 1855137 h 2237474"/>
              <a:gd name="connsiteX136" fmla="*/ 4002267 w 12192000"/>
              <a:gd name="connsiteY136" fmla="*/ 1852352 h 2237474"/>
              <a:gd name="connsiteX137" fmla="*/ 3931396 w 12192000"/>
              <a:gd name="connsiteY137" fmla="*/ 1858915 h 2237474"/>
              <a:gd name="connsiteX138" fmla="*/ 3812162 w 12192000"/>
              <a:gd name="connsiteY138" fmla="*/ 1875501 h 2237474"/>
              <a:gd name="connsiteX139" fmla="*/ 3729530 w 12192000"/>
              <a:gd name="connsiteY139" fmla="*/ 1864513 h 2237474"/>
              <a:gd name="connsiteX140" fmla="*/ 3680177 w 12192000"/>
              <a:gd name="connsiteY140" fmla="*/ 1881552 h 2237474"/>
              <a:gd name="connsiteX141" fmla="*/ 3567259 w 12192000"/>
              <a:gd name="connsiteY141" fmla="*/ 1893482 h 2237474"/>
              <a:gd name="connsiteX142" fmla="*/ 3405770 w 12192000"/>
              <a:gd name="connsiteY142" fmla="*/ 1904591 h 2237474"/>
              <a:gd name="connsiteX143" fmla="*/ 3280097 w 12192000"/>
              <a:gd name="connsiteY143" fmla="*/ 1919610 h 2237474"/>
              <a:gd name="connsiteX144" fmla="*/ 3123424 w 12192000"/>
              <a:gd name="connsiteY144" fmla="*/ 1952930 h 2237474"/>
              <a:gd name="connsiteX145" fmla="*/ 3009910 w 12192000"/>
              <a:gd name="connsiteY145" fmla="*/ 1957866 h 2237474"/>
              <a:gd name="connsiteX146" fmla="*/ 2995934 w 12192000"/>
              <a:gd name="connsiteY146" fmla="*/ 1967085 h 2237474"/>
              <a:gd name="connsiteX147" fmla="*/ 2980071 w 12192000"/>
              <a:gd name="connsiteY147" fmla="*/ 1972988 h 2237474"/>
              <a:gd name="connsiteX148" fmla="*/ 2978094 w 12192000"/>
              <a:gd name="connsiteY148" fmla="*/ 1972369 h 2237474"/>
              <a:gd name="connsiteX149" fmla="*/ 2942858 w 12192000"/>
              <a:gd name="connsiteY149" fmla="*/ 1981367 h 2237474"/>
              <a:gd name="connsiteX150" fmla="*/ 2875436 w 12192000"/>
              <a:gd name="connsiteY150" fmla="*/ 1996977 h 2237474"/>
              <a:gd name="connsiteX151" fmla="*/ 2874892 w 12192000"/>
              <a:gd name="connsiteY151" fmla="*/ 1996085 h 2237474"/>
              <a:gd name="connsiteX152" fmla="*/ 2864145 w 12192000"/>
              <a:gd name="connsiteY152" fmla="*/ 1994061 h 2237474"/>
              <a:gd name="connsiteX153" fmla="*/ 2843662 w 12192000"/>
              <a:gd name="connsiteY153" fmla="*/ 1992498 h 2237474"/>
              <a:gd name="connsiteX154" fmla="*/ 2796128 w 12192000"/>
              <a:gd name="connsiteY154" fmla="*/ 1976403 h 2237474"/>
              <a:gd name="connsiteX155" fmla="*/ 2756784 w 12192000"/>
              <a:gd name="connsiteY155" fmla="*/ 1985116 h 2237474"/>
              <a:gd name="connsiteX156" fmla="*/ 2748833 w 12192000"/>
              <a:gd name="connsiteY156" fmla="*/ 1986323 h 2237474"/>
              <a:gd name="connsiteX157" fmla="*/ 2748661 w 12192000"/>
              <a:gd name="connsiteY157" fmla="*/ 1986122 h 2237474"/>
              <a:gd name="connsiteX158" fmla="*/ 2740251 w 12192000"/>
              <a:gd name="connsiteY158" fmla="*/ 1986946 h 2237474"/>
              <a:gd name="connsiteX159" fmla="*/ 2718916 w 12192000"/>
              <a:gd name="connsiteY159" fmla="*/ 1990867 h 2237474"/>
              <a:gd name="connsiteX160" fmla="*/ 2713522 w 12192000"/>
              <a:gd name="connsiteY160" fmla="*/ 1990173 h 2237474"/>
              <a:gd name="connsiteX161" fmla="*/ 2680597 w 12192000"/>
              <a:gd name="connsiteY161" fmla="*/ 1984996 h 2237474"/>
              <a:gd name="connsiteX162" fmla="*/ 2578178 w 12192000"/>
              <a:gd name="connsiteY162" fmla="*/ 1990531 h 2237474"/>
              <a:gd name="connsiteX163" fmla="*/ 2476147 w 12192000"/>
              <a:gd name="connsiteY163" fmla="*/ 1998305 h 2237474"/>
              <a:gd name="connsiteX164" fmla="*/ 2373568 w 12192000"/>
              <a:gd name="connsiteY164" fmla="*/ 2003219 h 2237474"/>
              <a:gd name="connsiteX165" fmla="*/ 2321399 w 12192000"/>
              <a:gd name="connsiteY165" fmla="*/ 1989467 h 2237474"/>
              <a:gd name="connsiteX166" fmla="*/ 2315525 w 12192000"/>
              <a:gd name="connsiteY166" fmla="*/ 1989708 h 2237474"/>
              <a:gd name="connsiteX167" fmla="*/ 2300792 w 12192000"/>
              <a:gd name="connsiteY167" fmla="*/ 1994290 h 2237474"/>
              <a:gd name="connsiteX168" fmla="*/ 2295469 w 12192000"/>
              <a:gd name="connsiteY168" fmla="*/ 1996659 h 2237474"/>
              <a:gd name="connsiteX169" fmla="*/ 2287219 w 12192000"/>
              <a:gd name="connsiteY169" fmla="*/ 1998750 h 2237474"/>
              <a:gd name="connsiteX170" fmla="*/ 2286948 w 12192000"/>
              <a:gd name="connsiteY170" fmla="*/ 1998596 h 2237474"/>
              <a:gd name="connsiteX171" fmla="*/ 2243069 w 12192000"/>
              <a:gd name="connsiteY171" fmla="*/ 2015111 h 2237474"/>
              <a:gd name="connsiteX172" fmla="*/ 2186609 w 12192000"/>
              <a:gd name="connsiteY172" fmla="*/ 2008263 h 2237474"/>
              <a:gd name="connsiteX173" fmla="*/ 2164831 w 12192000"/>
              <a:gd name="connsiteY173" fmla="*/ 2010143 h 2237474"/>
              <a:gd name="connsiteX174" fmla="*/ 2152836 w 12192000"/>
              <a:gd name="connsiteY174" fmla="*/ 2010048 h 2237474"/>
              <a:gd name="connsiteX175" fmla="*/ 2117102 w 12192000"/>
              <a:gd name="connsiteY175" fmla="*/ 2023004 h 2237474"/>
              <a:gd name="connsiteX176" fmla="*/ 2111935 w 12192000"/>
              <a:gd name="connsiteY176" fmla="*/ 2023163 h 2237474"/>
              <a:gd name="connsiteX177" fmla="*/ 2089991 w 12192000"/>
              <a:gd name="connsiteY177" fmla="*/ 2034193 h 2237474"/>
              <a:gd name="connsiteX178" fmla="*/ 2058061 w 12192000"/>
              <a:gd name="connsiteY178" fmla="*/ 2047942 h 2237474"/>
              <a:gd name="connsiteX179" fmla="*/ 2055737 w 12192000"/>
              <a:gd name="connsiteY179" fmla="*/ 2047704 h 2237474"/>
              <a:gd name="connsiteX180" fmla="*/ 2042244 w 12192000"/>
              <a:gd name="connsiteY180" fmla="*/ 2055560 h 2237474"/>
              <a:gd name="connsiteX181" fmla="*/ 1976224 w 12192000"/>
              <a:gd name="connsiteY181" fmla="*/ 2074257 h 2237474"/>
              <a:gd name="connsiteX182" fmla="*/ 1877728 w 12192000"/>
              <a:gd name="connsiteY182" fmla="*/ 2101004 h 2237474"/>
              <a:gd name="connsiteX183" fmla="*/ 1759056 w 12192000"/>
              <a:gd name="connsiteY183" fmla="*/ 2125608 h 2237474"/>
              <a:gd name="connsiteX184" fmla="*/ 1637948 w 12192000"/>
              <a:gd name="connsiteY184" fmla="*/ 2172597 h 2237474"/>
              <a:gd name="connsiteX185" fmla="*/ 1434549 w 12192000"/>
              <a:gd name="connsiteY185" fmla="*/ 2234522 h 2237474"/>
              <a:gd name="connsiteX186" fmla="*/ 1398481 w 12192000"/>
              <a:gd name="connsiteY186" fmla="*/ 2237074 h 2237474"/>
              <a:gd name="connsiteX187" fmla="*/ 1398407 w 12192000"/>
              <a:gd name="connsiteY187" fmla="*/ 2237095 h 2237474"/>
              <a:gd name="connsiteX188" fmla="*/ 1370962 w 12192000"/>
              <a:gd name="connsiteY188" fmla="*/ 2237474 h 2237474"/>
              <a:gd name="connsiteX189" fmla="*/ 1356367 w 12192000"/>
              <a:gd name="connsiteY189" fmla="*/ 2235089 h 2237474"/>
              <a:gd name="connsiteX190" fmla="*/ 1324828 w 12192000"/>
              <a:gd name="connsiteY190" fmla="*/ 2231968 h 2237474"/>
              <a:gd name="connsiteX191" fmla="*/ 1297744 w 12192000"/>
              <a:gd name="connsiteY191" fmla="*/ 2235849 h 2237474"/>
              <a:gd name="connsiteX192" fmla="*/ 1286236 w 12192000"/>
              <a:gd name="connsiteY192" fmla="*/ 2233135 h 2237474"/>
              <a:gd name="connsiteX193" fmla="*/ 1283504 w 12192000"/>
              <a:gd name="connsiteY193" fmla="*/ 2233797 h 2237474"/>
              <a:gd name="connsiteX194" fmla="*/ 1279765 w 12192000"/>
              <a:gd name="connsiteY194" fmla="*/ 2229639 h 2237474"/>
              <a:gd name="connsiteX195" fmla="*/ 1195347 w 12192000"/>
              <a:gd name="connsiteY195" fmla="*/ 2212354 h 2237474"/>
              <a:gd name="connsiteX196" fmla="*/ 970251 w 12192000"/>
              <a:gd name="connsiteY196" fmla="*/ 2221029 h 2237474"/>
              <a:gd name="connsiteX197" fmla="*/ 812914 w 12192000"/>
              <a:gd name="connsiteY197" fmla="*/ 2202752 h 2237474"/>
              <a:gd name="connsiteX198" fmla="*/ 800195 w 12192000"/>
              <a:gd name="connsiteY198" fmla="*/ 2209407 h 2237474"/>
              <a:gd name="connsiteX199" fmla="*/ 784978 w 12192000"/>
              <a:gd name="connsiteY199" fmla="*/ 2212360 h 2237474"/>
              <a:gd name="connsiteX200" fmla="*/ 681987 w 12192000"/>
              <a:gd name="connsiteY200" fmla="*/ 2216757 h 2237474"/>
              <a:gd name="connsiteX201" fmla="*/ 669923 w 12192000"/>
              <a:gd name="connsiteY201" fmla="*/ 2211682 h 2237474"/>
              <a:gd name="connsiteX202" fmla="*/ 648680 w 12192000"/>
              <a:gd name="connsiteY202" fmla="*/ 2206229 h 2237474"/>
              <a:gd name="connsiteX203" fmla="*/ 597225 w 12192000"/>
              <a:gd name="connsiteY203" fmla="*/ 2180999 h 2237474"/>
              <a:gd name="connsiteX204" fmla="*/ 558449 w 12192000"/>
              <a:gd name="connsiteY204" fmla="*/ 2182346 h 2237474"/>
              <a:gd name="connsiteX205" fmla="*/ 550517 w 12192000"/>
              <a:gd name="connsiteY205" fmla="*/ 2182060 h 2237474"/>
              <a:gd name="connsiteX206" fmla="*/ 550309 w 12192000"/>
              <a:gd name="connsiteY206" fmla="*/ 2181825 h 2237474"/>
              <a:gd name="connsiteX207" fmla="*/ 541836 w 12192000"/>
              <a:gd name="connsiteY207" fmla="*/ 2181063 h 2237474"/>
              <a:gd name="connsiteX208" fmla="*/ 536057 w 12192000"/>
              <a:gd name="connsiteY208" fmla="*/ 2181537 h 2237474"/>
              <a:gd name="connsiteX209" fmla="*/ 520671 w 12192000"/>
              <a:gd name="connsiteY209" fmla="*/ 2180980 h 2237474"/>
              <a:gd name="connsiteX210" fmla="*/ 515024 w 12192000"/>
              <a:gd name="connsiteY210" fmla="*/ 2179258 h 2237474"/>
              <a:gd name="connsiteX211" fmla="*/ 512278 w 12192000"/>
              <a:gd name="connsiteY211" fmla="*/ 2176369 h 2237474"/>
              <a:gd name="connsiteX212" fmla="*/ 480419 w 12192000"/>
              <a:gd name="connsiteY212" fmla="*/ 2167807 h 2237474"/>
              <a:gd name="connsiteX213" fmla="*/ 413835 w 12192000"/>
              <a:gd name="connsiteY213" fmla="*/ 2156783 h 2237474"/>
              <a:gd name="connsiteX214" fmla="*/ 376513 w 12192000"/>
              <a:gd name="connsiteY214" fmla="*/ 2154014 h 2237474"/>
              <a:gd name="connsiteX215" fmla="*/ 273386 w 12192000"/>
              <a:gd name="connsiteY215" fmla="*/ 2142551 h 2237474"/>
              <a:gd name="connsiteX216" fmla="*/ 169207 w 12192000"/>
              <a:gd name="connsiteY216" fmla="*/ 2128100 h 2237474"/>
              <a:gd name="connsiteX217" fmla="*/ 93149 w 12192000"/>
              <a:gd name="connsiteY217" fmla="*/ 2105324 h 2237474"/>
              <a:gd name="connsiteX218" fmla="*/ 88109 w 12192000"/>
              <a:gd name="connsiteY218" fmla="*/ 2106704 h 2237474"/>
              <a:gd name="connsiteX219" fmla="*/ 80022 w 12192000"/>
              <a:gd name="connsiteY219" fmla="*/ 2107254 h 2237474"/>
              <a:gd name="connsiteX220" fmla="*/ 79717 w 12192000"/>
              <a:gd name="connsiteY220" fmla="*/ 2107046 h 2237474"/>
              <a:gd name="connsiteX221" fmla="*/ 72352 w 12192000"/>
              <a:gd name="connsiteY221" fmla="*/ 2107991 h 2237474"/>
              <a:gd name="connsiteX222" fmla="*/ 37645 w 12192000"/>
              <a:gd name="connsiteY222" fmla="*/ 2115401 h 2237474"/>
              <a:gd name="connsiteX223" fmla="*/ 4572 w 12192000"/>
              <a:gd name="connsiteY223" fmla="*/ 2111091 h 2237474"/>
              <a:gd name="connsiteX224" fmla="*/ 0 w 12192000"/>
              <a:gd name="connsiteY224" fmla="*/ 2110468 h 2237474"/>
              <a:gd name="connsiteX225" fmla="*/ 0 w 12192000"/>
              <a:gd name="connsiteY22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64370 w 12192000"/>
              <a:gd name="connsiteY111" fmla="*/ 1840597 h 2237474"/>
              <a:gd name="connsiteX112" fmla="*/ 5114927 w 12192000"/>
              <a:gd name="connsiteY112" fmla="*/ 1847827 h 2237474"/>
              <a:gd name="connsiteX113" fmla="*/ 5108970 w 12192000"/>
              <a:gd name="connsiteY113" fmla="*/ 1847935 h 2237474"/>
              <a:gd name="connsiteX114" fmla="*/ 5067961 w 12192000"/>
              <a:gd name="connsiteY114" fmla="*/ 1845917 h 2237474"/>
              <a:gd name="connsiteX115" fmla="*/ 5007075 w 12192000"/>
              <a:gd name="connsiteY115" fmla="*/ 1838626 h 2237474"/>
              <a:gd name="connsiteX116" fmla="*/ 4944087 w 12192000"/>
              <a:gd name="connsiteY116" fmla="*/ 1823332 h 2237474"/>
              <a:gd name="connsiteX117" fmla="*/ 4907662 w 12192000"/>
              <a:gd name="connsiteY117" fmla="*/ 1816900 h 2237474"/>
              <a:gd name="connsiteX118" fmla="*/ 4882386 w 12192000"/>
              <a:gd name="connsiteY118" fmla="*/ 1809844 h 2237474"/>
              <a:gd name="connsiteX119" fmla="*/ 4811440 w 12192000"/>
              <a:gd name="connsiteY119" fmla="*/ 1804655 h 2237474"/>
              <a:gd name="connsiteX120" fmla="*/ 4691075 w 12192000"/>
              <a:gd name="connsiteY120" fmla="*/ 1801389 h 2237474"/>
              <a:gd name="connsiteX121" fmla="*/ 4611738 w 12192000"/>
              <a:gd name="connsiteY121" fmla="*/ 1776964 h 2237474"/>
              <a:gd name="connsiteX122" fmla="*/ 4560070 w 12192000"/>
              <a:gd name="connsiteY122" fmla="*/ 1785640 h 2237474"/>
              <a:gd name="connsiteX123" fmla="*/ 4536503 w 12192000"/>
              <a:gd name="connsiteY123" fmla="*/ 1785334 h 2237474"/>
              <a:gd name="connsiteX124" fmla="*/ 4513724 w 12192000"/>
              <a:gd name="connsiteY124" fmla="*/ 1791996 h 2237474"/>
              <a:gd name="connsiteX125" fmla="*/ 4459810 w 12192000"/>
              <a:gd name="connsiteY125" fmla="*/ 1797886 h 2237474"/>
              <a:gd name="connsiteX126" fmla="*/ 4379064 w 12192000"/>
              <a:gd name="connsiteY126" fmla="*/ 1817177 h 2237474"/>
              <a:gd name="connsiteX127" fmla="*/ 4319209 w 12192000"/>
              <a:gd name="connsiteY127" fmla="*/ 1834833 h 2237474"/>
              <a:gd name="connsiteX128" fmla="*/ 4290981 w 12192000"/>
              <a:gd name="connsiteY128" fmla="*/ 1839677 h 2237474"/>
              <a:gd name="connsiteX129" fmla="*/ 4285792 w 12192000"/>
              <a:gd name="connsiteY129" fmla="*/ 1836231 h 2237474"/>
              <a:gd name="connsiteX130" fmla="*/ 4238372 w 12192000"/>
              <a:gd name="connsiteY130" fmla="*/ 1851480 h 2237474"/>
              <a:gd name="connsiteX131" fmla="*/ 4232517 w 12192000"/>
              <a:gd name="connsiteY131" fmla="*/ 1852567 h 2237474"/>
              <a:gd name="connsiteX132" fmla="*/ 4191732 w 12192000"/>
              <a:gd name="connsiteY132" fmla="*/ 1857328 h 2237474"/>
              <a:gd name="connsiteX133" fmla="*/ 4065532 w 12192000"/>
              <a:gd name="connsiteY133" fmla="*/ 1855477 h 2237474"/>
              <a:gd name="connsiteX134" fmla="*/ 4028460 w 12192000"/>
              <a:gd name="connsiteY134" fmla="*/ 1855137 h 2237474"/>
              <a:gd name="connsiteX135" fmla="*/ 4002267 w 12192000"/>
              <a:gd name="connsiteY135" fmla="*/ 1852352 h 2237474"/>
              <a:gd name="connsiteX136" fmla="*/ 3931396 w 12192000"/>
              <a:gd name="connsiteY136" fmla="*/ 1858915 h 2237474"/>
              <a:gd name="connsiteX137" fmla="*/ 3812162 w 12192000"/>
              <a:gd name="connsiteY137" fmla="*/ 1875501 h 2237474"/>
              <a:gd name="connsiteX138" fmla="*/ 3729530 w 12192000"/>
              <a:gd name="connsiteY138" fmla="*/ 1864513 h 2237474"/>
              <a:gd name="connsiteX139" fmla="*/ 3680177 w 12192000"/>
              <a:gd name="connsiteY139" fmla="*/ 1881552 h 2237474"/>
              <a:gd name="connsiteX140" fmla="*/ 3567259 w 12192000"/>
              <a:gd name="connsiteY140" fmla="*/ 1893482 h 2237474"/>
              <a:gd name="connsiteX141" fmla="*/ 3405770 w 12192000"/>
              <a:gd name="connsiteY141" fmla="*/ 1904591 h 2237474"/>
              <a:gd name="connsiteX142" fmla="*/ 3280097 w 12192000"/>
              <a:gd name="connsiteY142" fmla="*/ 1919610 h 2237474"/>
              <a:gd name="connsiteX143" fmla="*/ 3123424 w 12192000"/>
              <a:gd name="connsiteY143" fmla="*/ 1952930 h 2237474"/>
              <a:gd name="connsiteX144" fmla="*/ 3009910 w 12192000"/>
              <a:gd name="connsiteY144" fmla="*/ 1957866 h 2237474"/>
              <a:gd name="connsiteX145" fmla="*/ 2995934 w 12192000"/>
              <a:gd name="connsiteY145" fmla="*/ 1967085 h 2237474"/>
              <a:gd name="connsiteX146" fmla="*/ 2980071 w 12192000"/>
              <a:gd name="connsiteY146" fmla="*/ 1972988 h 2237474"/>
              <a:gd name="connsiteX147" fmla="*/ 2978094 w 12192000"/>
              <a:gd name="connsiteY147" fmla="*/ 1972369 h 2237474"/>
              <a:gd name="connsiteX148" fmla="*/ 2942858 w 12192000"/>
              <a:gd name="connsiteY148" fmla="*/ 1981367 h 2237474"/>
              <a:gd name="connsiteX149" fmla="*/ 2875436 w 12192000"/>
              <a:gd name="connsiteY149" fmla="*/ 1996977 h 2237474"/>
              <a:gd name="connsiteX150" fmla="*/ 2874892 w 12192000"/>
              <a:gd name="connsiteY150" fmla="*/ 1996085 h 2237474"/>
              <a:gd name="connsiteX151" fmla="*/ 2864145 w 12192000"/>
              <a:gd name="connsiteY151" fmla="*/ 1994061 h 2237474"/>
              <a:gd name="connsiteX152" fmla="*/ 2843662 w 12192000"/>
              <a:gd name="connsiteY152" fmla="*/ 1992498 h 2237474"/>
              <a:gd name="connsiteX153" fmla="*/ 2796128 w 12192000"/>
              <a:gd name="connsiteY153" fmla="*/ 1976403 h 2237474"/>
              <a:gd name="connsiteX154" fmla="*/ 2756784 w 12192000"/>
              <a:gd name="connsiteY154" fmla="*/ 1985116 h 2237474"/>
              <a:gd name="connsiteX155" fmla="*/ 2748833 w 12192000"/>
              <a:gd name="connsiteY155" fmla="*/ 1986323 h 2237474"/>
              <a:gd name="connsiteX156" fmla="*/ 2748661 w 12192000"/>
              <a:gd name="connsiteY156" fmla="*/ 1986122 h 2237474"/>
              <a:gd name="connsiteX157" fmla="*/ 2740251 w 12192000"/>
              <a:gd name="connsiteY157" fmla="*/ 1986946 h 2237474"/>
              <a:gd name="connsiteX158" fmla="*/ 2718916 w 12192000"/>
              <a:gd name="connsiteY158" fmla="*/ 1990867 h 2237474"/>
              <a:gd name="connsiteX159" fmla="*/ 2713522 w 12192000"/>
              <a:gd name="connsiteY159" fmla="*/ 1990173 h 2237474"/>
              <a:gd name="connsiteX160" fmla="*/ 2680597 w 12192000"/>
              <a:gd name="connsiteY160" fmla="*/ 1984996 h 2237474"/>
              <a:gd name="connsiteX161" fmla="*/ 2578178 w 12192000"/>
              <a:gd name="connsiteY161" fmla="*/ 1990531 h 2237474"/>
              <a:gd name="connsiteX162" fmla="*/ 2476147 w 12192000"/>
              <a:gd name="connsiteY162" fmla="*/ 1998305 h 2237474"/>
              <a:gd name="connsiteX163" fmla="*/ 2373568 w 12192000"/>
              <a:gd name="connsiteY163" fmla="*/ 2003219 h 2237474"/>
              <a:gd name="connsiteX164" fmla="*/ 2321399 w 12192000"/>
              <a:gd name="connsiteY164" fmla="*/ 1989467 h 2237474"/>
              <a:gd name="connsiteX165" fmla="*/ 2315525 w 12192000"/>
              <a:gd name="connsiteY165" fmla="*/ 1989708 h 2237474"/>
              <a:gd name="connsiteX166" fmla="*/ 2300792 w 12192000"/>
              <a:gd name="connsiteY166" fmla="*/ 1994290 h 2237474"/>
              <a:gd name="connsiteX167" fmla="*/ 2295469 w 12192000"/>
              <a:gd name="connsiteY167" fmla="*/ 1996659 h 2237474"/>
              <a:gd name="connsiteX168" fmla="*/ 2287219 w 12192000"/>
              <a:gd name="connsiteY168" fmla="*/ 1998750 h 2237474"/>
              <a:gd name="connsiteX169" fmla="*/ 2286948 w 12192000"/>
              <a:gd name="connsiteY169" fmla="*/ 1998596 h 2237474"/>
              <a:gd name="connsiteX170" fmla="*/ 2243069 w 12192000"/>
              <a:gd name="connsiteY170" fmla="*/ 2015111 h 2237474"/>
              <a:gd name="connsiteX171" fmla="*/ 2186609 w 12192000"/>
              <a:gd name="connsiteY171" fmla="*/ 2008263 h 2237474"/>
              <a:gd name="connsiteX172" fmla="*/ 2164831 w 12192000"/>
              <a:gd name="connsiteY172" fmla="*/ 2010143 h 2237474"/>
              <a:gd name="connsiteX173" fmla="*/ 2152836 w 12192000"/>
              <a:gd name="connsiteY173" fmla="*/ 2010048 h 2237474"/>
              <a:gd name="connsiteX174" fmla="*/ 2117102 w 12192000"/>
              <a:gd name="connsiteY174" fmla="*/ 2023004 h 2237474"/>
              <a:gd name="connsiteX175" fmla="*/ 2111935 w 12192000"/>
              <a:gd name="connsiteY175" fmla="*/ 2023163 h 2237474"/>
              <a:gd name="connsiteX176" fmla="*/ 2089991 w 12192000"/>
              <a:gd name="connsiteY176" fmla="*/ 2034193 h 2237474"/>
              <a:gd name="connsiteX177" fmla="*/ 2058061 w 12192000"/>
              <a:gd name="connsiteY177" fmla="*/ 2047942 h 2237474"/>
              <a:gd name="connsiteX178" fmla="*/ 2055737 w 12192000"/>
              <a:gd name="connsiteY178" fmla="*/ 2047704 h 2237474"/>
              <a:gd name="connsiteX179" fmla="*/ 2042244 w 12192000"/>
              <a:gd name="connsiteY179" fmla="*/ 2055560 h 2237474"/>
              <a:gd name="connsiteX180" fmla="*/ 1976224 w 12192000"/>
              <a:gd name="connsiteY180" fmla="*/ 2074257 h 2237474"/>
              <a:gd name="connsiteX181" fmla="*/ 1877728 w 12192000"/>
              <a:gd name="connsiteY181" fmla="*/ 2101004 h 2237474"/>
              <a:gd name="connsiteX182" fmla="*/ 1759056 w 12192000"/>
              <a:gd name="connsiteY182" fmla="*/ 2125608 h 2237474"/>
              <a:gd name="connsiteX183" fmla="*/ 1637948 w 12192000"/>
              <a:gd name="connsiteY183" fmla="*/ 2172597 h 2237474"/>
              <a:gd name="connsiteX184" fmla="*/ 1434549 w 12192000"/>
              <a:gd name="connsiteY184" fmla="*/ 2234522 h 2237474"/>
              <a:gd name="connsiteX185" fmla="*/ 1398481 w 12192000"/>
              <a:gd name="connsiteY185" fmla="*/ 2237074 h 2237474"/>
              <a:gd name="connsiteX186" fmla="*/ 1398407 w 12192000"/>
              <a:gd name="connsiteY186" fmla="*/ 2237095 h 2237474"/>
              <a:gd name="connsiteX187" fmla="*/ 1370962 w 12192000"/>
              <a:gd name="connsiteY187" fmla="*/ 2237474 h 2237474"/>
              <a:gd name="connsiteX188" fmla="*/ 1356367 w 12192000"/>
              <a:gd name="connsiteY188" fmla="*/ 2235089 h 2237474"/>
              <a:gd name="connsiteX189" fmla="*/ 1324828 w 12192000"/>
              <a:gd name="connsiteY189" fmla="*/ 2231968 h 2237474"/>
              <a:gd name="connsiteX190" fmla="*/ 1297744 w 12192000"/>
              <a:gd name="connsiteY190" fmla="*/ 2235849 h 2237474"/>
              <a:gd name="connsiteX191" fmla="*/ 1286236 w 12192000"/>
              <a:gd name="connsiteY191" fmla="*/ 2233135 h 2237474"/>
              <a:gd name="connsiteX192" fmla="*/ 1283504 w 12192000"/>
              <a:gd name="connsiteY192" fmla="*/ 2233797 h 2237474"/>
              <a:gd name="connsiteX193" fmla="*/ 1279765 w 12192000"/>
              <a:gd name="connsiteY193" fmla="*/ 2229639 h 2237474"/>
              <a:gd name="connsiteX194" fmla="*/ 1195347 w 12192000"/>
              <a:gd name="connsiteY194" fmla="*/ 2212354 h 2237474"/>
              <a:gd name="connsiteX195" fmla="*/ 970251 w 12192000"/>
              <a:gd name="connsiteY195" fmla="*/ 2221029 h 2237474"/>
              <a:gd name="connsiteX196" fmla="*/ 812914 w 12192000"/>
              <a:gd name="connsiteY196" fmla="*/ 2202752 h 2237474"/>
              <a:gd name="connsiteX197" fmla="*/ 800195 w 12192000"/>
              <a:gd name="connsiteY197" fmla="*/ 2209407 h 2237474"/>
              <a:gd name="connsiteX198" fmla="*/ 784978 w 12192000"/>
              <a:gd name="connsiteY198" fmla="*/ 2212360 h 2237474"/>
              <a:gd name="connsiteX199" fmla="*/ 681987 w 12192000"/>
              <a:gd name="connsiteY199" fmla="*/ 2216757 h 2237474"/>
              <a:gd name="connsiteX200" fmla="*/ 669923 w 12192000"/>
              <a:gd name="connsiteY200" fmla="*/ 2211682 h 2237474"/>
              <a:gd name="connsiteX201" fmla="*/ 648680 w 12192000"/>
              <a:gd name="connsiteY201" fmla="*/ 2206229 h 2237474"/>
              <a:gd name="connsiteX202" fmla="*/ 597225 w 12192000"/>
              <a:gd name="connsiteY202" fmla="*/ 2180999 h 2237474"/>
              <a:gd name="connsiteX203" fmla="*/ 558449 w 12192000"/>
              <a:gd name="connsiteY203" fmla="*/ 2182346 h 2237474"/>
              <a:gd name="connsiteX204" fmla="*/ 550517 w 12192000"/>
              <a:gd name="connsiteY204" fmla="*/ 2182060 h 2237474"/>
              <a:gd name="connsiteX205" fmla="*/ 550309 w 12192000"/>
              <a:gd name="connsiteY205" fmla="*/ 2181825 h 2237474"/>
              <a:gd name="connsiteX206" fmla="*/ 541836 w 12192000"/>
              <a:gd name="connsiteY206" fmla="*/ 2181063 h 2237474"/>
              <a:gd name="connsiteX207" fmla="*/ 536057 w 12192000"/>
              <a:gd name="connsiteY207" fmla="*/ 2181537 h 2237474"/>
              <a:gd name="connsiteX208" fmla="*/ 520671 w 12192000"/>
              <a:gd name="connsiteY208" fmla="*/ 2180980 h 2237474"/>
              <a:gd name="connsiteX209" fmla="*/ 515024 w 12192000"/>
              <a:gd name="connsiteY209" fmla="*/ 2179258 h 2237474"/>
              <a:gd name="connsiteX210" fmla="*/ 512278 w 12192000"/>
              <a:gd name="connsiteY210" fmla="*/ 2176369 h 2237474"/>
              <a:gd name="connsiteX211" fmla="*/ 480419 w 12192000"/>
              <a:gd name="connsiteY211" fmla="*/ 2167807 h 2237474"/>
              <a:gd name="connsiteX212" fmla="*/ 413835 w 12192000"/>
              <a:gd name="connsiteY212" fmla="*/ 2156783 h 2237474"/>
              <a:gd name="connsiteX213" fmla="*/ 376513 w 12192000"/>
              <a:gd name="connsiteY213" fmla="*/ 2154014 h 2237474"/>
              <a:gd name="connsiteX214" fmla="*/ 273386 w 12192000"/>
              <a:gd name="connsiteY214" fmla="*/ 2142551 h 2237474"/>
              <a:gd name="connsiteX215" fmla="*/ 169207 w 12192000"/>
              <a:gd name="connsiteY215" fmla="*/ 2128100 h 2237474"/>
              <a:gd name="connsiteX216" fmla="*/ 93149 w 12192000"/>
              <a:gd name="connsiteY216" fmla="*/ 2105324 h 2237474"/>
              <a:gd name="connsiteX217" fmla="*/ 88109 w 12192000"/>
              <a:gd name="connsiteY217" fmla="*/ 2106704 h 2237474"/>
              <a:gd name="connsiteX218" fmla="*/ 80022 w 12192000"/>
              <a:gd name="connsiteY218" fmla="*/ 2107254 h 2237474"/>
              <a:gd name="connsiteX219" fmla="*/ 79717 w 12192000"/>
              <a:gd name="connsiteY219" fmla="*/ 2107046 h 2237474"/>
              <a:gd name="connsiteX220" fmla="*/ 72352 w 12192000"/>
              <a:gd name="connsiteY220" fmla="*/ 2107991 h 2237474"/>
              <a:gd name="connsiteX221" fmla="*/ 37645 w 12192000"/>
              <a:gd name="connsiteY221" fmla="*/ 2115401 h 2237474"/>
              <a:gd name="connsiteX222" fmla="*/ 4572 w 12192000"/>
              <a:gd name="connsiteY222" fmla="*/ 2111091 h 2237474"/>
              <a:gd name="connsiteX223" fmla="*/ 0 w 12192000"/>
              <a:gd name="connsiteY223" fmla="*/ 2110468 h 2237474"/>
              <a:gd name="connsiteX224" fmla="*/ 0 w 12192000"/>
              <a:gd name="connsiteY22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14927 w 12192000"/>
              <a:gd name="connsiteY111" fmla="*/ 1847827 h 2237474"/>
              <a:gd name="connsiteX112" fmla="*/ 5108970 w 12192000"/>
              <a:gd name="connsiteY112" fmla="*/ 1847935 h 2237474"/>
              <a:gd name="connsiteX113" fmla="*/ 5067961 w 12192000"/>
              <a:gd name="connsiteY113" fmla="*/ 1845917 h 2237474"/>
              <a:gd name="connsiteX114" fmla="*/ 5007075 w 12192000"/>
              <a:gd name="connsiteY114" fmla="*/ 1838626 h 2237474"/>
              <a:gd name="connsiteX115" fmla="*/ 4944087 w 12192000"/>
              <a:gd name="connsiteY115" fmla="*/ 1823332 h 2237474"/>
              <a:gd name="connsiteX116" fmla="*/ 4907662 w 12192000"/>
              <a:gd name="connsiteY116" fmla="*/ 1816900 h 2237474"/>
              <a:gd name="connsiteX117" fmla="*/ 4882386 w 12192000"/>
              <a:gd name="connsiteY117" fmla="*/ 1809844 h 2237474"/>
              <a:gd name="connsiteX118" fmla="*/ 4811440 w 12192000"/>
              <a:gd name="connsiteY118" fmla="*/ 1804655 h 2237474"/>
              <a:gd name="connsiteX119" fmla="*/ 4691075 w 12192000"/>
              <a:gd name="connsiteY119" fmla="*/ 1801389 h 2237474"/>
              <a:gd name="connsiteX120" fmla="*/ 4611738 w 12192000"/>
              <a:gd name="connsiteY120" fmla="*/ 1776964 h 2237474"/>
              <a:gd name="connsiteX121" fmla="*/ 4560070 w 12192000"/>
              <a:gd name="connsiteY121" fmla="*/ 1785640 h 2237474"/>
              <a:gd name="connsiteX122" fmla="*/ 4536503 w 12192000"/>
              <a:gd name="connsiteY122" fmla="*/ 1785334 h 2237474"/>
              <a:gd name="connsiteX123" fmla="*/ 4513724 w 12192000"/>
              <a:gd name="connsiteY123" fmla="*/ 1791996 h 2237474"/>
              <a:gd name="connsiteX124" fmla="*/ 4459810 w 12192000"/>
              <a:gd name="connsiteY124" fmla="*/ 1797886 h 2237474"/>
              <a:gd name="connsiteX125" fmla="*/ 4379064 w 12192000"/>
              <a:gd name="connsiteY125" fmla="*/ 1817177 h 2237474"/>
              <a:gd name="connsiteX126" fmla="*/ 4319209 w 12192000"/>
              <a:gd name="connsiteY126" fmla="*/ 1834833 h 2237474"/>
              <a:gd name="connsiteX127" fmla="*/ 4290981 w 12192000"/>
              <a:gd name="connsiteY127" fmla="*/ 1839677 h 2237474"/>
              <a:gd name="connsiteX128" fmla="*/ 4285792 w 12192000"/>
              <a:gd name="connsiteY128" fmla="*/ 1836231 h 2237474"/>
              <a:gd name="connsiteX129" fmla="*/ 4238372 w 12192000"/>
              <a:gd name="connsiteY129" fmla="*/ 1851480 h 2237474"/>
              <a:gd name="connsiteX130" fmla="*/ 4232517 w 12192000"/>
              <a:gd name="connsiteY130" fmla="*/ 1852567 h 2237474"/>
              <a:gd name="connsiteX131" fmla="*/ 4191732 w 12192000"/>
              <a:gd name="connsiteY131" fmla="*/ 1857328 h 2237474"/>
              <a:gd name="connsiteX132" fmla="*/ 4065532 w 12192000"/>
              <a:gd name="connsiteY132" fmla="*/ 1855477 h 2237474"/>
              <a:gd name="connsiteX133" fmla="*/ 4028460 w 12192000"/>
              <a:gd name="connsiteY133" fmla="*/ 1855137 h 2237474"/>
              <a:gd name="connsiteX134" fmla="*/ 4002267 w 12192000"/>
              <a:gd name="connsiteY134" fmla="*/ 1852352 h 2237474"/>
              <a:gd name="connsiteX135" fmla="*/ 3931396 w 12192000"/>
              <a:gd name="connsiteY135" fmla="*/ 1858915 h 2237474"/>
              <a:gd name="connsiteX136" fmla="*/ 3812162 w 12192000"/>
              <a:gd name="connsiteY136" fmla="*/ 1875501 h 2237474"/>
              <a:gd name="connsiteX137" fmla="*/ 3729530 w 12192000"/>
              <a:gd name="connsiteY137" fmla="*/ 1864513 h 2237474"/>
              <a:gd name="connsiteX138" fmla="*/ 3680177 w 12192000"/>
              <a:gd name="connsiteY138" fmla="*/ 1881552 h 2237474"/>
              <a:gd name="connsiteX139" fmla="*/ 3567259 w 12192000"/>
              <a:gd name="connsiteY139" fmla="*/ 1893482 h 2237474"/>
              <a:gd name="connsiteX140" fmla="*/ 3405770 w 12192000"/>
              <a:gd name="connsiteY140" fmla="*/ 1904591 h 2237474"/>
              <a:gd name="connsiteX141" fmla="*/ 3280097 w 12192000"/>
              <a:gd name="connsiteY141" fmla="*/ 1919610 h 2237474"/>
              <a:gd name="connsiteX142" fmla="*/ 3123424 w 12192000"/>
              <a:gd name="connsiteY142" fmla="*/ 1952930 h 2237474"/>
              <a:gd name="connsiteX143" fmla="*/ 3009910 w 12192000"/>
              <a:gd name="connsiteY143" fmla="*/ 1957866 h 2237474"/>
              <a:gd name="connsiteX144" fmla="*/ 2995934 w 12192000"/>
              <a:gd name="connsiteY144" fmla="*/ 1967085 h 2237474"/>
              <a:gd name="connsiteX145" fmla="*/ 2980071 w 12192000"/>
              <a:gd name="connsiteY145" fmla="*/ 1972988 h 2237474"/>
              <a:gd name="connsiteX146" fmla="*/ 2978094 w 12192000"/>
              <a:gd name="connsiteY146" fmla="*/ 1972369 h 2237474"/>
              <a:gd name="connsiteX147" fmla="*/ 2942858 w 12192000"/>
              <a:gd name="connsiteY147" fmla="*/ 1981367 h 2237474"/>
              <a:gd name="connsiteX148" fmla="*/ 2875436 w 12192000"/>
              <a:gd name="connsiteY148" fmla="*/ 1996977 h 2237474"/>
              <a:gd name="connsiteX149" fmla="*/ 2874892 w 12192000"/>
              <a:gd name="connsiteY149" fmla="*/ 1996085 h 2237474"/>
              <a:gd name="connsiteX150" fmla="*/ 2864145 w 12192000"/>
              <a:gd name="connsiteY150" fmla="*/ 1994061 h 2237474"/>
              <a:gd name="connsiteX151" fmla="*/ 2843662 w 12192000"/>
              <a:gd name="connsiteY151" fmla="*/ 1992498 h 2237474"/>
              <a:gd name="connsiteX152" fmla="*/ 2796128 w 12192000"/>
              <a:gd name="connsiteY152" fmla="*/ 1976403 h 2237474"/>
              <a:gd name="connsiteX153" fmla="*/ 2756784 w 12192000"/>
              <a:gd name="connsiteY153" fmla="*/ 1985116 h 2237474"/>
              <a:gd name="connsiteX154" fmla="*/ 2748833 w 12192000"/>
              <a:gd name="connsiteY154" fmla="*/ 1986323 h 2237474"/>
              <a:gd name="connsiteX155" fmla="*/ 2748661 w 12192000"/>
              <a:gd name="connsiteY155" fmla="*/ 1986122 h 2237474"/>
              <a:gd name="connsiteX156" fmla="*/ 2740251 w 12192000"/>
              <a:gd name="connsiteY156" fmla="*/ 1986946 h 2237474"/>
              <a:gd name="connsiteX157" fmla="*/ 2718916 w 12192000"/>
              <a:gd name="connsiteY157" fmla="*/ 1990867 h 2237474"/>
              <a:gd name="connsiteX158" fmla="*/ 2713522 w 12192000"/>
              <a:gd name="connsiteY158" fmla="*/ 1990173 h 2237474"/>
              <a:gd name="connsiteX159" fmla="*/ 2680597 w 12192000"/>
              <a:gd name="connsiteY159" fmla="*/ 1984996 h 2237474"/>
              <a:gd name="connsiteX160" fmla="*/ 2578178 w 12192000"/>
              <a:gd name="connsiteY160" fmla="*/ 1990531 h 2237474"/>
              <a:gd name="connsiteX161" fmla="*/ 2476147 w 12192000"/>
              <a:gd name="connsiteY161" fmla="*/ 1998305 h 2237474"/>
              <a:gd name="connsiteX162" fmla="*/ 2373568 w 12192000"/>
              <a:gd name="connsiteY162" fmla="*/ 2003219 h 2237474"/>
              <a:gd name="connsiteX163" fmla="*/ 2321399 w 12192000"/>
              <a:gd name="connsiteY163" fmla="*/ 1989467 h 2237474"/>
              <a:gd name="connsiteX164" fmla="*/ 2315525 w 12192000"/>
              <a:gd name="connsiteY164" fmla="*/ 1989708 h 2237474"/>
              <a:gd name="connsiteX165" fmla="*/ 2300792 w 12192000"/>
              <a:gd name="connsiteY165" fmla="*/ 1994290 h 2237474"/>
              <a:gd name="connsiteX166" fmla="*/ 2295469 w 12192000"/>
              <a:gd name="connsiteY166" fmla="*/ 1996659 h 2237474"/>
              <a:gd name="connsiteX167" fmla="*/ 2287219 w 12192000"/>
              <a:gd name="connsiteY167" fmla="*/ 1998750 h 2237474"/>
              <a:gd name="connsiteX168" fmla="*/ 2286948 w 12192000"/>
              <a:gd name="connsiteY168" fmla="*/ 1998596 h 2237474"/>
              <a:gd name="connsiteX169" fmla="*/ 2243069 w 12192000"/>
              <a:gd name="connsiteY169" fmla="*/ 2015111 h 2237474"/>
              <a:gd name="connsiteX170" fmla="*/ 2186609 w 12192000"/>
              <a:gd name="connsiteY170" fmla="*/ 2008263 h 2237474"/>
              <a:gd name="connsiteX171" fmla="*/ 2164831 w 12192000"/>
              <a:gd name="connsiteY171" fmla="*/ 2010143 h 2237474"/>
              <a:gd name="connsiteX172" fmla="*/ 2152836 w 12192000"/>
              <a:gd name="connsiteY172" fmla="*/ 2010048 h 2237474"/>
              <a:gd name="connsiteX173" fmla="*/ 2117102 w 12192000"/>
              <a:gd name="connsiteY173" fmla="*/ 2023004 h 2237474"/>
              <a:gd name="connsiteX174" fmla="*/ 2111935 w 12192000"/>
              <a:gd name="connsiteY174" fmla="*/ 2023163 h 2237474"/>
              <a:gd name="connsiteX175" fmla="*/ 2089991 w 12192000"/>
              <a:gd name="connsiteY175" fmla="*/ 2034193 h 2237474"/>
              <a:gd name="connsiteX176" fmla="*/ 2058061 w 12192000"/>
              <a:gd name="connsiteY176" fmla="*/ 2047942 h 2237474"/>
              <a:gd name="connsiteX177" fmla="*/ 2055737 w 12192000"/>
              <a:gd name="connsiteY177" fmla="*/ 2047704 h 2237474"/>
              <a:gd name="connsiteX178" fmla="*/ 2042244 w 12192000"/>
              <a:gd name="connsiteY178" fmla="*/ 2055560 h 2237474"/>
              <a:gd name="connsiteX179" fmla="*/ 1976224 w 12192000"/>
              <a:gd name="connsiteY179" fmla="*/ 2074257 h 2237474"/>
              <a:gd name="connsiteX180" fmla="*/ 1877728 w 12192000"/>
              <a:gd name="connsiteY180" fmla="*/ 2101004 h 2237474"/>
              <a:gd name="connsiteX181" fmla="*/ 1759056 w 12192000"/>
              <a:gd name="connsiteY181" fmla="*/ 2125608 h 2237474"/>
              <a:gd name="connsiteX182" fmla="*/ 1637948 w 12192000"/>
              <a:gd name="connsiteY182" fmla="*/ 2172597 h 2237474"/>
              <a:gd name="connsiteX183" fmla="*/ 1434549 w 12192000"/>
              <a:gd name="connsiteY183" fmla="*/ 2234522 h 2237474"/>
              <a:gd name="connsiteX184" fmla="*/ 1398481 w 12192000"/>
              <a:gd name="connsiteY184" fmla="*/ 2237074 h 2237474"/>
              <a:gd name="connsiteX185" fmla="*/ 1398407 w 12192000"/>
              <a:gd name="connsiteY185" fmla="*/ 2237095 h 2237474"/>
              <a:gd name="connsiteX186" fmla="*/ 1370962 w 12192000"/>
              <a:gd name="connsiteY186" fmla="*/ 2237474 h 2237474"/>
              <a:gd name="connsiteX187" fmla="*/ 1356367 w 12192000"/>
              <a:gd name="connsiteY187" fmla="*/ 2235089 h 2237474"/>
              <a:gd name="connsiteX188" fmla="*/ 1324828 w 12192000"/>
              <a:gd name="connsiteY188" fmla="*/ 2231968 h 2237474"/>
              <a:gd name="connsiteX189" fmla="*/ 1297744 w 12192000"/>
              <a:gd name="connsiteY189" fmla="*/ 2235849 h 2237474"/>
              <a:gd name="connsiteX190" fmla="*/ 1286236 w 12192000"/>
              <a:gd name="connsiteY190" fmla="*/ 2233135 h 2237474"/>
              <a:gd name="connsiteX191" fmla="*/ 1283504 w 12192000"/>
              <a:gd name="connsiteY191" fmla="*/ 2233797 h 2237474"/>
              <a:gd name="connsiteX192" fmla="*/ 1279765 w 12192000"/>
              <a:gd name="connsiteY192" fmla="*/ 2229639 h 2237474"/>
              <a:gd name="connsiteX193" fmla="*/ 1195347 w 12192000"/>
              <a:gd name="connsiteY193" fmla="*/ 2212354 h 2237474"/>
              <a:gd name="connsiteX194" fmla="*/ 970251 w 12192000"/>
              <a:gd name="connsiteY194" fmla="*/ 2221029 h 2237474"/>
              <a:gd name="connsiteX195" fmla="*/ 812914 w 12192000"/>
              <a:gd name="connsiteY195" fmla="*/ 2202752 h 2237474"/>
              <a:gd name="connsiteX196" fmla="*/ 800195 w 12192000"/>
              <a:gd name="connsiteY196" fmla="*/ 2209407 h 2237474"/>
              <a:gd name="connsiteX197" fmla="*/ 784978 w 12192000"/>
              <a:gd name="connsiteY197" fmla="*/ 2212360 h 2237474"/>
              <a:gd name="connsiteX198" fmla="*/ 681987 w 12192000"/>
              <a:gd name="connsiteY198" fmla="*/ 2216757 h 2237474"/>
              <a:gd name="connsiteX199" fmla="*/ 669923 w 12192000"/>
              <a:gd name="connsiteY199" fmla="*/ 2211682 h 2237474"/>
              <a:gd name="connsiteX200" fmla="*/ 648680 w 12192000"/>
              <a:gd name="connsiteY200" fmla="*/ 2206229 h 2237474"/>
              <a:gd name="connsiteX201" fmla="*/ 597225 w 12192000"/>
              <a:gd name="connsiteY201" fmla="*/ 2180999 h 2237474"/>
              <a:gd name="connsiteX202" fmla="*/ 558449 w 12192000"/>
              <a:gd name="connsiteY202" fmla="*/ 2182346 h 2237474"/>
              <a:gd name="connsiteX203" fmla="*/ 550517 w 12192000"/>
              <a:gd name="connsiteY203" fmla="*/ 2182060 h 2237474"/>
              <a:gd name="connsiteX204" fmla="*/ 550309 w 12192000"/>
              <a:gd name="connsiteY204" fmla="*/ 2181825 h 2237474"/>
              <a:gd name="connsiteX205" fmla="*/ 541836 w 12192000"/>
              <a:gd name="connsiteY205" fmla="*/ 2181063 h 2237474"/>
              <a:gd name="connsiteX206" fmla="*/ 536057 w 12192000"/>
              <a:gd name="connsiteY206" fmla="*/ 2181537 h 2237474"/>
              <a:gd name="connsiteX207" fmla="*/ 520671 w 12192000"/>
              <a:gd name="connsiteY207" fmla="*/ 2180980 h 2237474"/>
              <a:gd name="connsiteX208" fmla="*/ 515024 w 12192000"/>
              <a:gd name="connsiteY208" fmla="*/ 2179258 h 2237474"/>
              <a:gd name="connsiteX209" fmla="*/ 512278 w 12192000"/>
              <a:gd name="connsiteY209" fmla="*/ 2176369 h 2237474"/>
              <a:gd name="connsiteX210" fmla="*/ 480419 w 12192000"/>
              <a:gd name="connsiteY210" fmla="*/ 2167807 h 2237474"/>
              <a:gd name="connsiteX211" fmla="*/ 413835 w 12192000"/>
              <a:gd name="connsiteY211" fmla="*/ 2156783 h 2237474"/>
              <a:gd name="connsiteX212" fmla="*/ 376513 w 12192000"/>
              <a:gd name="connsiteY212" fmla="*/ 2154014 h 2237474"/>
              <a:gd name="connsiteX213" fmla="*/ 273386 w 12192000"/>
              <a:gd name="connsiteY213" fmla="*/ 2142551 h 2237474"/>
              <a:gd name="connsiteX214" fmla="*/ 169207 w 12192000"/>
              <a:gd name="connsiteY214" fmla="*/ 2128100 h 2237474"/>
              <a:gd name="connsiteX215" fmla="*/ 93149 w 12192000"/>
              <a:gd name="connsiteY215" fmla="*/ 2105324 h 2237474"/>
              <a:gd name="connsiteX216" fmla="*/ 88109 w 12192000"/>
              <a:gd name="connsiteY216" fmla="*/ 2106704 h 2237474"/>
              <a:gd name="connsiteX217" fmla="*/ 80022 w 12192000"/>
              <a:gd name="connsiteY217" fmla="*/ 2107254 h 2237474"/>
              <a:gd name="connsiteX218" fmla="*/ 79717 w 12192000"/>
              <a:gd name="connsiteY218" fmla="*/ 2107046 h 2237474"/>
              <a:gd name="connsiteX219" fmla="*/ 72352 w 12192000"/>
              <a:gd name="connsiteY219" fmla="*/ 2107991 h 2237474"/>
              <a:gd name="connsiteX220" fmla="*/ 37645 w 12192000"/>
              <a:gd name="connsiteY220" fmla="*/ 2115401 h 2237474"/>
              <a:gd name="connsiteX221" fmla="*/ 4572 w 12192000"/>
              <a:gd name="connsiteY221" fmla="*/ 2111091 h 2237474"/>
              <a:gd name="connsiteX222" fmla="*/ 0 w 12192000"/>
              <a:gd name="connsiteY222" fmla="*/ 2110468 h 2237474"/>
              <a:gd name="connsiteX223" fmla="*/ 0 w 12192000"/>
              <a:gd name="connsiteY22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68852 w 12192000"/>
              <a:gd name="connsiteY109" fmla="*/ 1844846 h 2237474"/>
              <a:gd name="connsiteX110" fmla="*/ 5114927 w 12192000"/>
              <a:gd name="connsiteY110" fmla="*/ 1847827 h 2237474"/>
              <a:gd name="connsiteX111" fmla="*/ 5108970 w 12192000"/>
              <a:gd name="connsiteY111" fmla="*/ 1847935 h 2237474"/>
              <a:gd name="connsiteX112" fmla="*/ 5067961 w 12192000"/>
              <a:gd name="connsiteY112" fmla="*/ 1845917 h 2237474"/>
              <a:gd name="connsiteX113" fmla="*/ 5007075 w 12192000"/>
              <a:gd name="connsiteY113" fmla="*/ 1838626 h 2237474"/>
              <a:gd name="connsiteX114" fmla="*/ 4944087 w 12192000"/>
              <a:gd name="connsiteY114" fmla="*/ 1823332 h 2237474"/>
              <a:gd name="connsiteX115" fmla="*/ 4907662 w 12192000"/>
              <a:gd name="connsiteY115" fmla="*/ 1816900 h 2237474"/>
              <a:gd name="connsiteX116" fmla="*/ 4882386 w 12192000"/>
              <a:gd name="connsiteY116" fmla="*/ 1809844 h 2237474"/>
              <a:gd name="connsiteX117" fmla="*/ 4811440 w 12192000"/>
              <a:gd name="connsiteY117" fmla="*/ 1804655 h 2237474"/>
              <a:gd name="connsiteX118" fmla="*/ 4691075 w 12192000"/>
              <a:gd name="connsiteY118" fmla="*/ 1801389 h 2237474"/>
              <a:gd name="connsiteX119" fmla="*/ 4611738 w 12192000"/>
              <a:gd name="connsiteY119" fmla="*/ 1776964 h 2237474"/>
              <a:gd name="connsiteX120" fmla="*/ 4560070 w 12192000"/>
              <a:gd name="connsiteY120" fmla="*/ 1785640 h 2237474"/>
              <a:gd name="connsiteX121" fmla="*/ 4536503 w 12192000"/>
              <a:gd name="connsiteY121" fmla="*/ 1785334 h 2237474"/>
              <a:gd name="connsiteX122" fmla="*/ 4513724 w 12192000"/>
              <a:gd name="connsiteY122" fmla="*/ 1791996 h 2237474"/>
              <a:gd name="connsiteX123" fmla="*/ 4459810 w 12192000"/>
              <a:gd name="connsiteY123" fmla="*/ 1797886 h 2237474"/>
              <a:gd name="connsiteX124" fmla="*/ 4379064 w 12192000"/>
              <a:gd name="connsiteY124" fmla="*/ 1817177 h 2237474"/>
              <a:gd name="connsiteX125" fmla="*/ 4319209 w 12192000"/>
              <a:gd name="connsiteY125" fmla="*/ 1834833 h 2237474"/>
              <a:gd name="connsiteX126" fmla="*/ 4290981 w 12192000"/>
              <a:gd name="connsiteY126" fmla="*/ 1839677 h 2237474"/>
              <a:gd name="connsiteX127" fmla="*/ 4285792 w 12192000"/>
              <a:gd name="connsiteY127" fmla="*/ 1836231 h 2237474"/>
              <a:gd name="connsiteX128" fmla="*/ 4238372 w 12192000"/>
              <a:gd name="connsiteY128" fmla="*/ 1851480 h 2237474"/>
              <a:gd name="connsiteX129" fmla="*/ 4232517 w 12192000"/>
              <a:gd name="connsiteY129" fmla="*/ 1852567 h 2237474"/>
              <a:gd name="connsiteX130" fmla="*/ 4191732 w 12192000"/>
              <a:gd name="connsiteY130" fmla="*/ 1857328 h 2237474"/>
              <a:gd name="connsiteX131" fmla="*/ 4065532 w 12192000"/>
              <a:gd name="connsiteY131" fmla="*/ 1855477 h 2237474"/>
              <a:gd name="connsiteX132" fmla="*/ 4028460 w 12192000"/>
              <a:gd name="connsiteY132" fmla="*/ 1855137 h 2237474"/>
              <a:gd name="connsiteX133" fmla="*/ 4002267 w 12192000"/>
              <a:gd name="connsiteY133" fmla="*/ 1852352 h 2237474"/>
              <a:gd name="connsiteX134" fmla="*/ 3931396 w 12192000"/>
              <a:gd name="connsiteY134" fmla="*/ 1858915 h 2237474"/>
              <a:gd name="connsiteX135" fmla="*/ 3812162 w 12192000"/>
              <a:gd name="connsiteY135" fmla="*/ 1875501 h 2237474"/>
              <a:gd name="connsiteX136" fmla="*/ 3729530 w 12192000"/>
              <a:gd name="connsiteY136" fmla="*/ 1864513 h 2237474"/>
              <a:gd name="connsiteX137" fmla="*/ 3680177 w 12192000"/>
              <a:gd name="connsiteY137" fmla="*/ 1881552 h 2237474"/>
              <a:gd name="connsiteX138" fmla="*/ 3567259 w 12192000"/>
              <a:gd name="connsiteY138" fmla="*/ 1893482 h 2237474"/>
              <a:gd name="connsiteX139" fmla="*/ 3405770 w 12192000"/>
              <a:gd name="connsiteY139" fmla="*/ 1904591 h 2237474"/>
              <a:gd name="connsiteX140" fmla="*/ 3280097 w 12192000"/>
              <a:gd name="connsiteY140" fmla="*/ 1919610 h 2237474"/>
              <a:gd name="connsiteX141" fmla="*/ 3123424 w 12192000"/>
              <a:gd name="connsiteY141" fmla="*/ 1952930 h 2237474"/>
              <a:gd name="connsiteX142" fmla="*/ 3009910 w 12192000"/>
              <a:gd name="connsiteY142" fmla="*/ 1957866 h 2237474"/>
              <a:gd name="connsiteX143" fmla="*/ 2995934 w 12192000"/>
              <a:gd name="connsiteY143" fmla="*/ 1967085 h 2237474"/>
              <a:gd name="connsiteX144" fmla="*/ 2980071 w 12192000"/>
              <a:gd name="connsiteY144" fmla="*/ 1972988 h 2237474"/>
              <a:gd name="connsiteX145" fmla="*/ 2978094 w 12192000"/>
              <a:gd name="connsiteY145" fmla="*/ 1972369 h 2237474"/>
              <a:gd name="connsiteX146" fmla="*/ 2942858 w 12192000"/>
              <a:gd name="connsiteY146" fmla="*/ 1981367 h 2237474"/>
              <a:gd name="connsiteX147" fmla="*/ 2875436 w 12192000"/>
              <a:gd name="connsiteY147" fmla="*/ 1996977 h 2237474"/>
              <a:gd name="connsiteX148" fmla="*/ 2874892 w 12192000"/>
              <a:gd name="connsiteY148" fmla="*/ 1996085 h 2237474"/>
              <a:gd name="connsiteX149" fmla="*/ 2864145 w 12192000"/>
              <a:gd name="connsiteY149" fmla="*/ 1994061 h 2237474"/>
              <a:gd name="connsiteX150" fmla="*/ 2843662 w 12192000"/>
              <a:gd name="connsiteY150" fmla="*/ 1992498 h 2237474"/>
              <a:gd name="connsiteX151" fmla="*/ 2796128 w 12192000"/>
              <a:gd name="connsiteY151" fmla="*/ 1976403 h 2237474"/>
              <a:gd name="connsiteX152" fmla="*/ 2756784 w 12192000"/>
              <a:gd name="connsiteY152" fmla="*/ 1985116 h 2237474"/>
              <a:gd name="connsiteX153" fmla="*/ 2748833 w 12192000"/>
              <a:gd name="connsiteY153" fmla="*/ 1986323 h 2237474"/>
              <a:gd name="connsiteX154" fmla="*/ 2748661 w 12192000"/>
              <a:gd name="connsiteY154" fmla="*/ 1986122 h 2237474"/>
              <a:gd name="connsiteX155" fmla="*/ 2740251 w 12192000"/>
              <a:gd name="connsiteY155" fmla="*/ 1986946 h 2237474"/>
              <a:gd name="connsiteX156" fmla="*/ 2718916 w 12192000"/>
              <a:gd name="connsiteY156" fmla="*/ 1990867 h 2237474"/>
              <a:gd name="connsiteX157" fmla="*/ 2713522 w 12192000"/>
              <a:gd name="connsiteY157" fmla="*/ 1990173 h 2237474"/>
              <a:gd name="connsiteX158" fmla="*/ 2680597 w 12192000"/>
              <a:gd name="connsiteY158" fmla="*/ 1984996 h 2237474"/>
              <a:gd name="connsiteX159" fmla="*/ 2578178 w 12192000"/>
              <a:gd name="connsiteY159" fmla="*/ 1990531 h 2237474"/>
              <a:gd name="connsiteX160" fmla="*/ 2476147 w 12192000"/>
              <a:gd name="connsiteY160" fmla="*/ 1998305 h 2237474"/>
              <a:gd name="connsiteX161" fmla="*/ 2373568 w 12192000"/>
              <a:gd name="connsiteY161" fmla="*/ 2003219 h 2237474"/>
              <a:gd name="connsiteX162" fmla="*/ 2321399 w 12192000"/>
              <a:gd name="connsiteY162" fmla="*/ 1989467 h 2237474"/>
              <a:gd name="connsiteX163" fmla="*/ 2315525 w 12192000"/>
              <a:gd name="connsiteY163" fmla="*/ 1989708 h 2237474"/>
              <a:gd name="connsiteX164" fmla="*/ 2300792 w 12192000"/>
              <a:gd name="connsiteY164" fmla="*/ 1994290 h 2237474"/>
              <a:gd name="connsiteX165" fmla="*/ 2295469 w 12192000"/>
              <a:gd name="connsiteY165" fmla="*/ 1996659 h 2237474"/>
              <a:gd name="connsiteX166" fmla="*/ 2287219 w 12192000"/>
              <a:gd name="connsiteY166" fmla="*/ 1998750 h 2237474"/>
              <a:gd name="connsiteX167" fmla="*/ 2286948 w 12192000"/>
              <a:gd name="connsiteY167" fmla="*/ 1998596 h 2237474"/>
              <a:gd name="connsiteX168" fmla="*/ 2243069 w 12192000"/>
              <a:gd name="connsiteY168" fmla="*/ 2015111 h 2237474"/>
              <a:gd name="connsiteX169" fmla="*/ 2186609 w 12192000"/>
              <a:gd name="connsiteY169" fmla="*/ 2008263 h 2237474"/>
              <a:gd name="connsiteX170" fmla="*/ 2164831 w 12192000"/>
              <a:gd name="connsiteY170" fmla="*/ 2010143 h 2237474"/>
              <a:gd name="connsiteX171" fmla="*/ 2152836 w 12192000"/>
              <a:gd name="connsiteY171" fmla="*/ 2010048 h 2237474"/>
              <a:gd name="connsiteX172" fmla="*/ 2117102 w 12192000"/>
              <a:gd name="connsiteY172" fmla="*/ 2023004 h 2237474"/>
              <a:gd name="connsiteX173" fmla="*/ 2111935 w 12192000"/>
              <a:gd name="connsiteY173" fmla="*/ 2023163 h 2237474"/>
              <a:gd name="connsiteX174" fmla="*/ 2089991 w 12192000"/>
              <a:gd name="connsiteY174" fmla="*/ 2034193 h 2237474"/>
              <a:gd name="connsiteX175" fmla="*/ 2058061 w 12192000"/>
              <a:gd name="connsiteY175" fmla="*/ 2047942 h 2237474"/>
              <a:gd name="connsiteX176" fmla="*/ 2055737 w 12192000"/>
              <a:gd name="connsiteY176" fmla="*/ 2047704 h 2237474"/>
              <a:gd name="connsiteX177" fmla="*/ 2042244 w 12192000"/>
              <a:gd name="connsiteY177" fmla="*/ 2055560 h 2237474"/>
              <a:gd name="connsiteX178" fmla="*/ 1976224 w 12192000"/>
              <a:gd name="connsiteY178" fmla="*/ 2074257 h 2237474"/>
              <a:gd name="connsiteX179" fmla="*/ 1877728 w 12192000"/>
              <a:gd name="connsiteY179" fmla="*/ 2101004 h 2237474"/>
              <a:gd name="connsiteX180" fmla="*/ 1759056 w 12192000"/>
              <a:gd name="connsiteY180" fmla="*/ 2125608 h 2237474"/>
              <a:gd name="connsiteX181" fmla="*/ 1637948 w 12192000"/>
              <a:gd name="connsiteY181" fmla="*/ 2172597 h 2237474"/>
              <a:gd name="connsiteX182" fmla="*/ 1434549 w 12192000"/>
              <a:gd name="connsiteY182" fmla="*/ 2234522 h 2237474"/>
              <a:gd name="connsiteX183" fmla="*/ 1398481 w 12192000"/>
              <a:gd name="connsiteY183" fmla="*/ 2237074 h 2237474"/>
              <a:gd name="connsiteX184" fmla="*/ 1398407 w 12192000"/>
              <a:gd name="connsiteY184" fmla="*/ 2237095 h 2237474"/>
              <a:gd name="connsiteX185" fmla="*/ 1370962 w 12192000"/>
              <a:gd name="connsiteY185" fmla="*/ 2237474 h 2237474"/>
              <a:gd name="connsiteX186" fmla="*/ 1356367 w 12192000"/>
              <a:gd name="connsiteY186" fmla="*/ 2235089 h 2237474"/>
              <a:gd name="connsiteX187" fmla="*/ 1324828 w 12192000"/>
              <a:gd name="connsiteY187" fmla="*/ 2231968 h 2237474"/>
              <a:gd name="connsiteX188" fmla="*/ 1297744 w 12192000"/>
              <a:gd name="connsiteY188" fmla="*/ 2235849 h 2237474"/>
              <a:gd name="connsiteX189" fmla="*/ 1286236 w 12192000"/>
              <a:gd name="connsiteY189" fmla="*/ 2233135 h 2237474"/>
              <a:gd name="connsiteX190" fmla="*/ 1283504 w 12192000"/>
              <a:gd name="connsiteY190" fmla="*/ 2233797 h 2237474"/>
              <a:gd name="connsiteX191" fmla="*/ 1279765 w 12192000"/>
              <a:gd name="connsiteY191" fmla="*/ 2229639 h 2237474"/>
              <a:gd name="connsiteX192" fmla="*/ 1195347 w 12192000"/>
              <a:gd name="connsiteY192" fmla="*/ 2212354 h 2237474"/>
              <a:gd name="connsiteX193" fmla="*/ 970251 w 12192000"/>
              <a:gd name="connsiteY193" fmla="*/ 2221029 h 2237474"/>
              <a:gd name="connsiteX194" fmla="*/ 812914 w 12192000"/>
              <a:gd name="connsiteY194" fmla="*/ 2202752 h 2237474"/>
              <a:gd name="connsiteX195" fmla="*/ 800195 w 12192000"/>
              <a:gd name="connsiteY195" fmla="*/ 2209407 h 2237474"/>
              <a:gd name="connsiteX196" fmla="*/ 784978 w 12192000"/>
              <a:gd name="connsiteY196" fmla="*/ 2212360 h 2237474"/>
              <a:gd name="connsiteX197" fmla="*/ 681987 w 12192000"/>
              <a:gd name="connsiteY197" fmla="*/ 2216757 h 2237474"/>
              <a:gd name="connsiteX198" fmla="*/ 669923 w 12192000"/>
              <a:gd name="connsiteY198" fmla="*/ 2211682 h 2237474"/>
              <a:gd name="connsiteX199" fmla="*/ 648680 w 12192000"/>
              <a:gd name="connsiteY199" fmla="*/ 2206229 h 2237474"/>
              <a:gd name="connsiteX200" fmla="*/ 597225 w 12192000"/>
              <a:gd name="connsiteY200" fmla="*/ 2180999 h 2237474"/>
              <a:gd name="connsiteX201" fmla="*/ 558449 w 12192000"/>
              <a:gd name="connsiteY201" fmla="*/ 2182346 h 2237474"/>
              <a:gd name="connsiteX202" fmla="*/ 550517 w 12192000"/>
              <a:gd name="connsiteY202" fmla="*/ 2182060 h 2237474"/>
              <a:gd name="connsiteX203" fmla="*/ 550309 w 12192000"/>
              <a:gd name="connsiteY203" fmla="*/ 2181825 h 2237474"/>
              <a:gd name="connsiteX204" fmla="*/ 541836 w 12192000"/>
              <a:gd name="connsiteY204" fmla="*/ 2181063 h 2237474"/>
              <a:gd name="connsiteX205" fmla="*/ 536057 w 12192000"/>
              <a:gd name="connsiteY205" fmla="*/ 2181537 h 2237474"/>
              <a:gd name="connsiteX206" fmla="*/ 520671 w 12192000"/>
              <a:gd name="connsiteY206" fmla="*/ 2180980 h 2237474"/>
              <a:gd name="connsiteX207" fmla="*/ 515024 w 12192000"/>
              <a:gd name="connsiteY207" fmla="*/ 2179258 h 2237474"/>
              <a:gd name="connsiteX208" fmla="*/ 512278 w 12192000"/>
              <a:gd name="connsiteY208" fmla="*/ 2176369 h 2237474"/>
              <a:gd name="connsiteX209" fmla="*/ 480419 w 12192000"/>
              <a:gd name="connsiteY209" fmla="*/ 2167807 h 2237474"/>
              <a:gd name="connsiteX210" fmla="*/ 413835 w 12192000"/>
              <a:gd name="connsiteY210" fmla="*/ 2156783 h 2237474"/>
              <a:gd name="connsiteX211" fmla="*/ 376513 w 12192000"/>
              <a:gd name="connsiteY211" fmla="*/ 2154014 h 2237474"/>
              <a:gd name="connsiteX212" fmla="*/ 273386 w 12192000"/>
              <a:gd name="connsiteY212" fmla="*/ 2142551 h 2237474"/>
              <a:gd name="connsiteX213" fmla="*/ 169207 w 12192000"/>
              <a:gd name="connsiteY213" fmla="*/ 2128100 h 2237474"/>
              <a:gd name="connsiteX214" fmla="*/ 93149 w 12192000"/>
              <a:gd name="connsiteY214" fmla="*/ 2105324 h 2237474"/>
              <a:gd name="connsiteX215" fmla="*/ 88109 w 12192000"/>
              <a:gd name="connsiteY215" fmla="*/ 2106704 h 2237474"/>
              <a:gd name="connsiteX216" fmla="*/ 80022 w 12192000"/>
              <a:gd name="connsiteY216" fmla="*/ 2107254 h 2237474"/>
              <a:gd name="connsiteX217" fmla="*/ 79717 w 12192000"/>
              <a:gd name="connsiteY217" fmla="*/ 2107046 h 2237474"/>
              <a:gd name="connsiteX218" fmla="*/ 72352 w 12192000"/>
              <a:gd name="connsiteY218" fmla="*/ 2107991 h 2237474"/>
              <a:gd name="connsiteX219" fmla="*/ 37645 w 12192000"/>
              <a:gd name="connsiteY219" fmla="*/ 2115401 h 2237474"/>
              <a:gd name="connsiteX220" fmla="*/ 4572 w 12192000"/>
              <a:gd name="connsiteY220" fmla="*/ 2111091 h 2237474"/>
              <a:gd name="connsiteX221" fmla="*/ 0 w 12192000"/>
              <a:gd name="connsiteY221" fmla="*/ 2110468 h 2237474"/>
              <a:gd name="connsiteX222" fmla="*/ 0 w 12192000"/>
              <a:gd name="connsiteY22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75879 w 12192000"/>
              <a:gd name="connsiteY67" fmla="*/ 1345646 h 2237474"/>
              <a:gd name="connsiteX68" fmla="*/ 7840612 w 12192000"/>
              <a:gd name="connsiteY68" fmla="*/ 1369373 h 2237474"/>
              <a:gd name="connsiteX69" fmla="*/ 7786819 w 12192000"/>
              <a:gd name="connsiteY69" fmla="*/ 1378970 h 2237474"/>
              <a:gd name="connsiteX70" fmla="*/ 7548172 w 12192000"/>
              <a:gd name="connsiteY70" fmla="*/ 1417460 h 2237474"/>
              <a:gd name="connsiteX71" fmla="*/ 7483437 w 12192000"/>
              <a:gd name="connsiteY71" fmla="*/ 1478152 h 2237474"/>
              <a:gd name="connsiteX72" fmla="*/ 7377870 w 12192000"/>
              <a:gd name="connsiteY72" fmla="*/ 1523319 h 2237474"/>
              <a:gd name="connsiteX73" fmla="*/ 7230737 w 12192000"/>
              <a:gd name="connsiteY73" fmla="*/ 1562633 h 2237474"/>
              <a:gd name="connsiteX74" fmla="*/ 7224458 w 12192000"/>
              <a:gd name="connsiteY74" fmla="*/ 1573008 h 2237474"/>
              <a:gd name="connsiteX75" fmla="*/ 7213486 w 12192000"/>
              <a:gd name="connsiteY75" fmla="*/ 1580987 h 2237474"/>
              <a:gd name="connsiteX76" fmla="*/ 7183121 w 12192000"/>
              <a:gd name="connsiteY76" fmla="*/ 1595162 h 2237474"/>
              <a:gd name="connsiteX77" fmla="*/ 7164601 w 12192000"/>
              <a:gd name="connsiteY77" fmla="*/ 1606490 h 2237474"/>
              <a:gd name="connsiteX78" fmla="*/ 7114651 w 12192000"/>
              <a:gd name="connsiteY78" fmla="*/ 1620959 h 2237474"/>
              <a:gd name="connsiteX79" fmla="*/ 7092727 w 12192000"/>
              <a:gd name="connsiteY79" fmla="*/ 1623628 h 2237474"/>
              <a:gd name="connsiteX80" fmla="*/ 7031309 w 12192000"/>
              <a:gd name="connsiteY80" fmla="*/ 1619451 h 2237474"/>
              <a:gd name="connsiteX81" fmla="*/ 6999084 w 12192000"/>
              <a:gd name="connsiteY81" fmla="*/ 1634317 h 2237474"/>
              <a:gd name="connsiteX82" fmla="*/ 6992107 w 12192000"/>
              <a:gd name="connsiteY82" fmla="*/ 1636860 h 2237474"/>
              <a:gd name="connsiteX83" fmla="*/ 6991765 w 12192000"/>
              <a:gd name="connsiteY83" fmla="*/ 1636725 h 2237474"/>
              <a:gd name="connsiteX84" fmla="*/ 6900177 w 12192000"/>
              <a:gd name="connsiteY84" fmla="*/ 1636016 h 2237474"/>
              <a:gd name="connsiteX85" fmla="*/ 6795372 w 12192000"/>
              <a:gd name="connsiteY85" fmla="*/ 1644845 h 2237474"/>
              <a:gd name="connsiteX86" fmla="*/ 6692251 w 12192000"/>
              <a:gd name="connsiteY86" fmla="*/ 1656357 h 2237474"/>
              <a:gd name="connsiteX87" fmla="*/ 6655235 w 12192000"/>
              <a:gd name="connsiteY87" fmla="*/ 1661869 h 2237474"/>
              <a:gd name="connsiteX88" fmla="*/ 6587857 w 12192000"/>
              <a:gd name="connsiteY88" fmla="*/ 1665769 h 2237474"/>
              <a:gd name="connsiteX89" fmla="*/ 6554894 w 12192000"/>
              <a:gd name="connsiteY89" fmla="*/ 1664428 h 2237474"/>
              <a:gd name="connsiteX90" fmla="*/ 6516595 w 12192000"/>
              <a:gd name="connsiteY90" fmla="*/ 1667475 h 2237474"/>
              <a:gd name="connsiteX91" fmla="*/ 6508541 w 12192000"/>
              <a:gd name="connsiteY91" fmla="*/ 1668757 h 2237474"/>
              <a:gd name="connsiteX92" fmla="*/ 6471012 w 12192000"/>
              <a:gd name="connsiteY92" fmla="*/ 1678604 h 2237474"/>
              <a:gd name="connsiteX93" fmla="*/ 6415265 w 12192000"/>
              <a:gd name="connsiteY93" fmla="*/ 1665317 h 2237474"/>
              <a:gd name="connsiteX94" fmla="*/ 6364035 w 12192000"/>
              <a:gd name="connsiteY94" fmla="*/ 1667683 h 2237474"/>
              <a:gd name="connsiteX95" fmla="*/ 6280959 w 12192000"/>
              <a:gd name="connsiteY95" fmla="*/ 1689329 h 2237474"/>
              <a:gd name="connsiteX96" fmla="*/ 6243319 w 12192000"/>
              <a:gd name="connsiteY96" fmla="*/ 1695560 h 2237474"/>
              <a:gd name="connsiteX97" fmla="*/ 6098321 w 12192000"/>
              <a:gd name="connsiteY97" fmla="*/ 1721646 h 2237474"/>
              <a:gd name="connsiteX98" fmla="*/ 5880652 w 12192000"/>
              <a:gd name="connsiteY98" fmla="*/ 1779643 h 2237474"/>
              <a:gd name="connsiteX99" fmla="*/ 5785959 w 12192000"/>
              <a:gd name="connsiteY99" fmla="*/ 1775307 h 2237474"/>
              <a:gd name="connsiteX100" fmla="*/ 5643534 w 12192000"/>
              <a:gd name="connsiteY100" fmla="*/ 1802919 h 2237474"/>
              <a:gd name="connsiteX101" fmla="*/ 5518799 w 12192000"/>
              <a:gd name="connsiteY101" fmla="*/ 1818312 h 2237474"/>
              <a:gd name="connsiteX102" fmla="*/ 5505014 w 12192000"/>
              <a:gd name="connsiteY102" fmla="*/ 1819259 h 2237474"/>
              <a:gd name="connsiteX103" fmla="*/ 5453307 w 12192000"/>
              <a:gd name="connsiteY103" fmla="*/ 1815450 h 2237474"/>
              <a:gd name="connsiteX104" fmla="*/ 5364192 w 12192000"/>
              <a:gd name="connsiteY104" fmla="*/ 1826074 h 2237474"/>
              <a:gd name="connsiteX105" fmla="*/ 5350380 w 12192000"/>
              <a:gd name="connsiteY105" fmla="*/ 1830891 h 2237474"/>
              <a:gd name="connsiteX106" fmla="*/ 5259633 w 12192000"/>
              <a:gd name="connsiteY106" fmla="*/ 1837160 h 2237474"/>
              <a:gd name="connsiteX107" fmla="*/ 5197513 w 12192000"/>
              <a:gd name="connsiteY107" fmla="*/ 1844718 h 2237474"/>
              <a:gd name="connsiteX108" fmla="*/ 5168852 w 12192000"/>
              <a:gd name="connsiteY108" fmla="*/ 1844846 h 2237474"/>
              <a:gd name="connsiteX109" fmla="*/ 5114927 w 12192000"/>
              <a:gd name="connsiteY109" fmla="*/ 1847827 h 2237474"/>
              <a:gd name="connsiteX110" fmla="*/ 5108970 w 12192000"/>
              <a:gd name="connsiteY110" fmla="*/ 1847935 h 2237474"/>
              <a:gd name="connsiteX111" fmla="*/ 5067961 w 12192000"/>
              <a:gd name="connsiteY111" fmla="*/ 1845917 h 2237474"/>
              <a:gd name="connsiteX112" fmla="*/ 5007075 w 12192000"/>
              <a:gd name="connsiteY112" fmla="*/ 1838626 h 2237474"/>
              <a:gd name="connsiteX113" fmla="*/ 4944087 w 12192000"/>
              <a:gd name="connsiteY113" fmla="*/ 1823332 h 2237474"/>
              <a:gd name="connsiteX114" fmla="*/ 4907662 w 12192000"/>
              <a:gd name="connsiteY114" fmla="*/ 1816900 h 2237474"/>
              <a:gd name="connsiteX115" fmla="*/ 4882386 w 12192000"/>
              <a:gd name="connsiteY115" fmla="*/ 1809844 h 2237474"/>
              <a:gd name="connsiteX116" fmla="*/ 4811440 w 12192000"/>
              <a:gd name="connsiteY116" fmla="*/ 1804655 h 2237474"/>
              <a:gd name="connsiteX117" fmla="*/ 4691075 w 12192000"/>
              <a:gd name="connsiteY117" fmla="*/ 1801389 h 2237474"/>
              <a:gd name="connsiteX118" fmla="*/ 4611738 w 12192000"/>
              <a:gd name="connsiteY118" fmla="*/ 1776964 h 2237474"/>
              <a:gd name="connsiteX119" fmla="*/ 4560070 w 12192000"/>
              <a:gd name="connsiteY119" fmla="*/ 1785640 h 2237474"/>
              <a:gd name="connsiteX120" fmla="*/ 4536503 w 12192000"/>
              <a:gd name="connsiteY120" fmla="*/ 1785334 h 2237474"/>
              <a:gd name="connsiteX121" fmla="*/ 4513724 w 12192000"/>
              <a:gd name="connsiteY121" fmla="*/ 1791996 h 2237474"/>
              <a:gd name="connsiteX122" fmla="*/ 4459810 w 12192000"/>
              <a:gd name="connsiteY122" fmla="*/ 1797886 h 2237474"/>
              <a:gd name="connsiteX123" fmla="*/ 4379064 w 12192000"/>
              <a:gd name="connsiteY123" fmla="*/ 1817177 h 2237474"/>
              <a:gd name="connsiteX124" fmla="*/ 4319209 w 12192000"/>
              <a:gd name="connsiteY124" fmla="*/ 1834833 h 2237474"/>
              <a:gd name="connsiteX125" fmla="*/ 4290981 w 12192000"/>
              <a:gd name="connsiteY125" fmla="*/ 1839677 h 2237474"/>
              <a:gd name="connsiteX126" fmla="*/ 4285792 w 12192000"/>
              <a:gd name="connsiteY126" fmla="*/ 1836231 h 2237474"/>
              <a:gd name="connsiteX127" fmla="*/ 4238372 w 12192000"/>
              <a:gd name="connsiteY127" fmla="*/ 1851480 h 2237474"/>
              <a:gd name="connsiteX128" fmla="*/ 4232517 w 12192000"/>
              <a:gd name="connsiteY128" fmla="*/ 1852567 h 2237474"/>
              <a:gd name="connsiteX129" fmla="*/ 4191732 w 12192000"/>
              <a:gd name="connsiteY129" fmla="*/ 1857328 h 2237474"/>
              <a:gd name="connsiteX130" fmla="*/ 4065532 w 12192000"/>
              <a:gd name="connsiteY130" fmla="*/ 1855477 h 2237474"/>
              <a:gd name="connsiteX131" fmla="*/ 4028460 w 12192000"/>
              <a:gd name="connsiteY131" fmla="*/ 1855137 h 2237474"/>
              <a:gd name="connsiteX132" fmla="*/ 4002267 w 12192000"/>
              <a:gd name="connsiteY132" fmla="*/ 1852352 h 2237474"/>
              <a:gd name="connsiteX133" fmla="*/ 3931396 w 12192000"/>
              <a:gd name="connsiteY133" fmla="*/ 1858915 h 2237474"/>
              <a:gd name="connsiteX134" fmla="*/ 3812162 w 12192000"/>
              <a:gd name="connsiteY134" fmla="*/ 1875501 h 2237474"/>
              <a:gd name="connsiteX135" fmla="*/ 3729530 w 12192000"/>
              <a:gd name="connsiteY135" fmla="*/ 1864513 h 2237474"/>
              <a:gd name="connsiteX136" fmla="*/ 3680177 w 12192000"/>
              <a:gd name="connsiteY136" fmla="*/ 1881552 h 2237474"/>
              <a:gd name="connsiteX137" fmla="*/ 3567259 w 12192000"/>
              <a:gd name="connsiteY137" fmla="*/ 1893482 h 2237474"/>
              <a:gd name="connsiteX138" fmla="*/ 3405770 w 12192000"/>
              <a:gd name="connsiteY138" fmla="*/ 1904591 h 2237474"/>
              <a:gd name="connsiteX139" fmla="*/ 3280097 w 12192000"/>
              <a:gd name="connsiteY139" fmla="*/ 1919610 h 2237474"/>
              <a:gd name="connsiteX140" fmla="*/ 3123424 w 12192000"/>
              <a:gd name="connsiteY140" fmla="*/ 1952930 h 2237474"/>
              <a:gd name="connsiteX141" fmla="*/ 3009910 w 12192000"/>
              <a:gd name="connsiteY141" fmla="*/ 1957866 h 2237474"/>
              <a:gd name="connsiteX142" fmla="*/ 2995934 w 12192000"/>
              <a:gd name="connsiteY142" fmla="*/ 1967085 h 2237474"/>
              <a:gd name="connsiteX143" fmla="*/ 2980071 w 12192000"/>
              <a:gd name="connsiteY143" fmla="*/ 1972988 h 2237474"/>
              <a:gd name="connsiteX144" fmla="*/ 2978094 w 12192000"/>
              <a:gd name="connsiteY144" fmla="*/ 1972369 h 2237474"/>
              <a:gd name="connsiteX145" fmla="*/ 2942858 w 12192000"/>
              <a:gd name="connsiteY145" fmla="*/ 1981367 h 2237474"/>
              <a:gd name="connsiteX146" fmla="*/ 2875436 w 12192000"/>
              <a:gd name="connsiteY146" fmla="*/ 1996977 h 2237474"/>
              <a:gd name="connsiteX147" fmla="*/ 2874892 w 12192000"/>
              <a:gd name="connsiteY147" fmla="*/ 1996085 h 2237474"/>
              <a:gd name="connsiteX148" fmla="*/ 2864145 w 12192000"/>
              <a:gd name="connsiteY148" fmla="*/ 1994061 h 2237474"/>
              <a:gd name="connsiteX149" fmla="*/ 2843662 w 12192000"/>
              <a:gd name="connsiteY149" fmla="*/ 1992498 h 2237474"/>
              <a:gd name="connsiteX150" fmla="*/ 2796128 w 12192000"/>
              <a:gd name="connsiteY150" fmla="*/ 1976403 h 2237474"/>
              <a:gd name="connsiteX151" fmla="*/ 2756784 w 12192000"/>
              <a:gd name="connsiteY151" fmla="*/ 1985116 h 2237474"/>
              <a:gd name="connsiteX152" fmla="*/ 2748833 w 12192000"/>
              <a:gd name="connsiteY152" fmla="*/ 1986323 h 2237474"/>
              <a:gd name="connsiteX153" fmla="*/ 2748661 w 12192000"/>
              <a:gd name="connsiteY153" fmla="*/ 1986122 h 2237474"/>
              <a:gd name="connsiteX154" fmla="*/ 2740251 w 12192000"/>
              <a:gd name="connsiteY154" fmla="*/ 1986946 h 2237474"/>
              <a:gd name="connsiteX155" fmla="*/ 2718916 w 12192000"/>
              <a:gd name="connsiteY155" fmla="*/ 1990867 h 2237474"/>
              <a:gd name="connsiteX156" fmla="*/ 2713522 w 12192000"/>
              <a:gd name="connsiteY156" fmla="*/ 1990173 h 2237474"/>
              <a:gd name="connsiteX157" fmla="*/ 2680597 w 12192000"/>
              <a:gd name="connsiteY157" fmla="*/ 1984996 h 2237474"/>
              <a:gd name="connsiteX158" fmla="*/ 2578178 w 12192000"/>
              <a:gd name="connsiteY158" fmla="*/ 1990531 h 2237474"/>
              <a:gd name="connsiteX159" fmla="*/ 2476147 w 12192000"/>
              <a:gd name="connsiteY159" fmla="*/ 1998305 h 2237474"/>
              <a:gd name="connsiteX160" fmla="*/ 2373568 w 12192000"/>
              <a:gd name="connsiteY160" fmla="*/ 2003219 h 2237474"/>
              <a:gd name="connsiteX161" fmla="*/ 2321399 w 12192000"/>
              <a:gd name="connsiteY161" fmla="*/ 1989467 h 2237474"/>
              <a:gd name="connsiteX162" fmla="*/ 2315525 w 12192000"/>
              <a:gd name="connsiteY162" fmla="*/ 1989708 h 2237474"/>
              <a:gd name="connsiteX163" fmla="*/ 2300792 w 12192000"/>
              <a:gd name="connsiteY163" fmla="*/ 1994290 h 2237474"/>
              <a:gd name="connsiteX164" fmla="*/ 2295469 w 12192000"/>
              <a:gd name="connsiteY164" fmla="*/ 1996659 h 2237474"/>
              <a:gd name="connsiteX165" fmla="*/ 2287219 w 12192000"/>
              <a:gd name="connsiteY165" fmla="*/ 1998750 h 2237474"/>
              <a:gd name="connsiteX166" fmla="*/ 2286948 w 12192000"/>
              <a:gd name="connsiteY166" fmla="*/ 1998596 h 2237474"/>
              <a:gd name="connsiteX167" fmla="*/ 2243069 w 12192000"/>
              <a:gd name="connsiteY167" fmla="*/ 2015111 h 2237474"/>
              <a:gd name="connsiteX168" fmla="*/ 2186609 w 12192000"/>
              <a:gd name="connsiteY168" fmla="*/ 2008263 h 2237474"/>
              <a:gd name="connsiteX169" fmla="*/ 2164831 w 12192000"/>
              <a:gd name="connsiteY169" fmla="*/ 2010143 h 2237474"/>
              <a:gd name="connsiteX170" fmla="*/ 2152836 w 12192000"/>
              <a:gd name="connsiteY170" fmla="*/ 2010048 h 2237474"/>
              <a:gd name="connsiteX171" fmla="*/ 2117102 w 12192000"/>
              <a:gd name="connsiteY171" fmla="*/ 2023004 h 2237474"/>
              <a:gd name="connsiteX172" fmla="*/ 2111935 w 12192000"/>
              <a:gd name="connsiteY172" fmla="*/ 2023163 h 2237474"/>
              <a:gd name="connsiteX173" fmla="*/ 2089991 w 12192000"/>
              <a:gd name="connsiteY173" fmla="*/ 2034193 h 2237474"/>
              <a:gd name="connsiteX174" fmla="*/ 2058061 w 12192000"/>
              <a:gd name="connsiteY174" fmla="*/ 2047942 h 2237474"/>
              <a:gd name="connsiteX175" fmla="*/ 2055737 w 12192000"/>
              <a:gd name="connsiteY175" fmla="*/ 2047704 h 2237474"/>
              <a:gd name="connsiteX176" fmla="*/ 2042244 w 12192000"/>
              <a:gd name="connsiteY176" fmla="*/ 2055560 h 2237474"/>
              <a:gd name="connsiteX177" fmla="*/ 1976224 w 12192000"/>
              <a:gd name="connsiteY177" fmla="*/ 2074257 h 2237474"/>
              <a:gd name="connsiteX178" fmla="*/ 1877728 w 12192000"/>
              <a:gd name="connsiteY178" fmla="*/ 2101004 h 2237474"/>
              <a:gd name="connsiteX179" fmla="*/ 1759056 w 12192000"/>
              <a:gd name="connsiteY179" fmla="*/ 2125608 h 2237474"/>
              <a:gd name="connsiteX180" fmla="*/ 1637948 w 12192000"/>
              <a:gd name="connsiteY180" fmla="*/ 2172597 h 2237474"/>
              <a:gd name="connsiteX181" fmla="*/ 1434549 w 12192000"/>
              <a:gd name="connsiteY181" fmla="*/ 2234522 h 2237474"/>
              <a:gd name="connsiteX182" fmla="*/ 1398481 w 12192000"/>
              <a:gd name="connsiteY182" fmla="*/ 2237074 h 2237474"/>
              <a:gd name="connsiteX183" fmla="*/ 1398407 w 12192000"/>
              <a:gd name="connsiteY183" fmla="*/ 2237095 h 2237474"/>
              <a:gd name="connsiteX184" fmla="*/ 1370962 w 12192000"/>
              <a:gd name="connsiteY184" fmla="*/ 2237474 h 2237474"/>
              <a:gd name="connsiteX185" fmla="*/ 1356367 w 12192000"/>
              <a:gd name="connsiteY185" fmla="*/ 2235089 h 2237474"/>
              <a:gd name="connsiteX186" fmla="*/ 1324828 w 12192000"/>
              <a:gd name="connsiteY186" fmla="*/ 2231968 h 2237474"/>
              <a:gd name="connsiteX187" fmla="*/ 1297744 w 12192000"/>
              <a:gd name="connsiteY187" fmla="*/ 2235849 h 2237474"/>
              <a:gd name="connsiteX188" fmla="*/ 1286236 w 12192000"/>
              <a:gd name="connsiteY188" fmla="*/ 2233135 h 2237474"/>
              <a:gd name="connsiteX189" fmla="*/ 1283504 w 12192000"/>
              <a:gd name="connsiteY189" fmla="*/ 2233797 h 2237474"/>
              <a:gd name="connsiteX190" fmla="*/ 1279765 w 12192000"/>
              <a:gd name="connsiteY190" fmla="*/ 2229639 h 2237474"/>
              <a:gd name="connsiteX191" fmla="*/ 1195347 w 12192000"/>
              <a:gd name="connsiteY191" fmla="*/ 2212354 h 2237474"/>
              <a:gd name="connsiteX192" fmla="*/ 970251 w 12192000"/>
              <a:gd name="connsiteY192" fmla="*/ 2221029 h 2237474"/>
              <a:gd name="connsiteX193" fmla="*/ 812914 w 12192000"/>
              <a:gd name="connsiteY193" fmla="*/ 2202752 h 2237474"/>
              <a:gd name="connsiteX194" fmla="*/ 800195 w 12192000"/>
              <a:gd name="connsiteY194" fmla="*/ 2209407 h 2237474"/>
              <a:gd name="connsiteX195" fmla="*/ 784978 w 12192000"/>
              <a:gd name="connsiteY195" fmla="*/ 2212360 h 2237474"/>
              <a:gd name="connsiteX196" fmla="*/ 681987 w 12192000"/>
              <a:gd name="connsiteY196" fmla="*/ 2216757 h 2237474"/>
              <a:gd name="connsiteX197" fmla="*/ 669923 w 12192000"/>
              <a:gd name="connsiteY197" fmla="*/ 2211682 h 2237474"/>
              <a:gd name="connsiteX198" fmla="*/ 648680 w 12192000"/>
              <a:gd name="connsiteY198" fmla="*/ 2206229 h 2237474"/>
              <a:gd name="connsiteX199" fmla="*/ 597225 w 12192000"/>
              <a:gd name="connsiteY199" fmla="*/ 2180999 h 2237474"/>
              <a:gd name="connsiteX200" fmla="*/ 558449 w 12192000"/>
              <a:gd name="connsiteY200" fmla="*/ 2182346 h 2237474"/>
              <a:gd name="connsiteX201" fmla="*/ 550517 w 12192000"/>
              <a:gd name="connsiteY201" fmla="*/ 2182060 h 2237474"/>
              <a:gd name="connsiteX202" fmla="*/ 550309 w 12192000"/>
              <a:gd name="connsiteY202" fmla="*/ 2181825 h 2237474"/>
              <a:gd name="connsiteX203" fmla="*/ 541836 w 12192000"/>
              <a:gd name="connsiteY203" fmla="*/ 2181063 h 2237474"/>
              <a:gd name="connsiteX204" fmla="*/ 536057 w 12192000"/>
              <a:gd name="connsiteY204" fmla="*/ 2181537 h 2237474"/>
              <a:gd name="connsiteX205" fmla="*/ 520671 w 12192000"/>
              <a:gd name="connsiteY205" fmla="*/ 2180980 h 2237474"/>
              <a:gd name="connsiteX206" fmla="*/ 515024 w 12192000"/>
              <a:gd name="connsiteY206" fmla="*/ 2179258 h 2237474"/>
              <a:gd name="connsiteX207" fmla="*/ 512278 w 12192000"/>
              <a:gd name="connsiteY207" fmla="*/ 2176369 h 2237474"/>
              <a:gd name="connsiteX208" fmla="*/ 480419 w 12192000"/>
              <a:gd name="connsiteY208" fmla="*/ 2167807 h 2237474"/>
              <a:gd name="connsiteX209" fmla="*/ 413835 w 12192000"/>
              <a:gd name="connsiteY209" fmla="*/ 2156783 h 2237474"/>
              <a:gd name="connsiteX210" fmla="*/ 376513 w 12192000"/>
              <a:gd name="connsiteY210" fmla="*/ 2154014 h 2237474"/>
              <a:gd name="connsiteX211" fmla="*/ 273386 w 12192000"/>
              <a:gd name="connsiteY211" fmla="*/ 2142551 h 2237474"/>
              <a:gd name="connsiteX212" fmla="*/ 169207 w 12192000"/>
              <a:gd name="connsiteY212" fmla="*/ 2128100 h 2237474"/>
              <a:gd name="connsiteX213" fmla="*/ 93149 w 12192000"/>
              <a:gd name="connsiteY213" fmla="*/ 2105324 h 2237474"/>
              <a:gd name="connsiteX214" fmla="*/ 88109 w 12192000"/>
              <a:gd name="connsiteY214" fmla="*/ 2106704 h 2237474"/>
              <a:gd name="connsiteX215" fmla="*/ 80022 w 12192000"/>
              <a:gd name="connsiteY215" fmla="*/ 2107254 h 2237474"/>
              <a:gd name="connsiteX216" fmla="*/ 79717 w 12192000"/>
              <a:gd name="connsiteY216" fmla="*/ 2107046 h 2237474"/>
              <a:gd name="connsiteX217" fmla="*/ 72352 w 12192000"/>
              <a:gd name="connsiteY217" fmla="*/ 2107991 h 2237474"/>
              <a:gd name="connsiteX218" fmla="*/ 37645 w 12192000"/>
              <a:gd name="connsiteY218" fmla="*/ 2115401 h 2237474"/>
              <a:gd name="connsiteX219" fmla="*/ 4572 w 12192000"/>
              <a:gd name="connsiteY219" fmla="*/ 2111091 h 2237474"/>
              <a:gd name="connsiteX220" fmla="*/ 0 w 12192000"/>
              <a:gd name="connsiteY220" fmla="*/ 2110468 h 2237474"/>
              <a:gd name="connsiteX221" fmla="*/ 0 w 12192000"/>
              <a:gd name="connsiteY22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278619 w 12192000"/>
              <a:gd name="connsiteY39" fmla="*/ 1011878 h 2237474"/>
              <a:gd name="connsiteX40" fmla="*/ 9268019 w 12192000"/>
              <a:gd name="connsiteY40" fmla="*/ 1007442 h 2237474"/>
              <a:gd name="connsiteX41" fmla="*/ 9234662 w 12192000"/>
              <a:gd name="connsiteY41" fmla="*/ 1023056 h 2237474"/>
              <a:gd name="connsiteX42" fmla="*/ 9181033 w 12192000"/>
              <a:gd name="connsiteY42" fmla="*/ 1037921 h 2237474"/>
              <a:gd name="connsiteX43" fmla="*/ 9155969 w 12192000"/>
              <a:gd name="connsiteY43" fmla="*/ 1046804 h 2237474"/>
              <a:gd name="connsiteX44" fmla="*/ 9133985 w 12192000"/>
              <a:gd name="connsiteY44" fmla="*/ 1046450 h 2237474"/>
              <a:gd name="connsiteX45" fmla="*/ 9012987 w 12192000"/>
              <a:gd name="connsiteY45" fmla="*/ 1061986 h 2237474"/>
              <a:gd name="connsiteX46" fmla="*/ 8968445 w 12192000"/>
              <a:gd name="connsiteY46" fmla="*/ 1052169 h 2237474"/>
              <a:gd name="connsiteX47" fmla="*/ 8958984 w 12192000"/>
              <a:gd name="connsiteY47" fmla="*/ 1057212 h 2237474"/>
              <a:gd name="connsiteX48" fmla="*/ 8886001 w 12192000"/>
              <a:gd name="connsiteY48" fmla="*/ 1067468 h 2237474"/>
              <a:gd name="connsiteX49" fmla="*/ 8838610 w 12192000"/>
              <a:gd name="connsiteY49" fmla="*/ 1075091 h 2237474"/>
              <a:gd name="connsiteX50" fmla="*/ 8750383 w 12192000"/>
              <a:gd name="connsiteY50" fmla="*/ 1097387 h 2237474"/>
              <a:gd name="connsiteX51" fmla="*/ 8697365 w 12192000"/>
              <a:gd name="connsiteY51" fmla="*/ 1105869 h 2237474"/>
              <a:gd name="connsiteX52" fmla="*/ 8665605 w 12192000"/>
              <a:gd name="connsiteY52" fmla="*/ 1110791 h 2237474"/>
              <a:gd name="connsiteX53" fmla="*/ 8584946 w 12192000"/>
              <a:gd name="connsiteY53" fmla="*/ 1135226 h 2237474"/>
              <a:gd name="connsiteX54" fmla="*/ 8460755 w 12192000"/>
              <a:gd name="connsiteY54" fmla="*/ 1203427 h 2237474"/>
              <a:gd name="connsiteX55" fmla="*/ 8419755 w 12192000"/>
              <a:gd name="connsiteY55" fmla="*/ 1216260 h 2237474"/>
              <a:gd name="connsiteX56" fmla="*/ 8411626 w 12192000"/>
              <a:gd name="connsiteY56" fmla="*/ 1214397 h 2237474"/>
              <a:gd name="connsiteX57" fmla="*/ 8363469 w 12192000"/>
              <a:gd name="connsiteY57" fmla="*/ 1246658 h 2237474"/>
              <a:gd name="connsiteX58" fmla="*/ 8275497 w 12192000"/>
              <a:gd name="connsiteY58" fmla="*/ 1264396 h 2237474"/>
              <a:gd name="connsiteX59" fmla="*/ 8206287 w 12192000"/>
              <a:gd name="connsiteY59" fmla="*/ 1273060 h 2237474"/>
              <a:gd name="connsiteX60" fmla="*/ 8168705 w 12192000"/>
              <a:gd name="connsiteY60" fmla="*/ 1279956 h 2237474"/>
              <a:gd name="connsiteX61" fmla="*/ 8139997 w 12192000"/>
              <a:gd name="connsiteY61" fmla="*/ 1282713 h 2237474"/>
              <a:gd name="connsiteX62" fmla="*/ 8074238 w 12192000"/>
              <a:gd name="connsiteY62" fmla="*/ 1301895 h 2237474"/>
              <a:gd name="connsiteX63" fmla="*/ 7968292 w 12192000"/>
              <a:gd name="connsiteY63" fmla="*/ 1338779 h 2237474"/>
              <a:gd name="connsiteX64" fmla="*/ 7945122 w 12192000"/>
              <a:gd name="connsiteY64" fmla="*/ 1345477 h 2237474"/>
              <a:gd name="connsiteX65" fmla="*/ 7902328 w 12192000"/>
              <a:gd name="connsiteY65" fmla="*/ 1345865 h 2237474"/>
              <a:gd name="connsiteX66" fmla="*/ 7875879 w 12192000"/>
              <a:gd name="connsiteY66" fmla="*/ 1345646 h 2237474"/>
              <a:gd name="connsiteX67" fmla="*/ 7840612 w 12192000"/>
              <a:gd name="connsiteY67" fmla="*/ 1369373 h 2237474"/>
              <a:gd name="connsiteX68" fmla="*/ 7786819 w 12192000"/>
              <a:gd name="connsiteY68" fmla="*/ 1378970 h 2237474"/>
              <a:gd name="connsiteX69" fmla="*/ 7548172 w 12192000"/>
              <a:gd name="connsiteY69" fmla="*/ 1417460 h 2237474"/>
              <a:gd name="connsiteX70" fmla="*/ 7483437 w 12192000"/>
              <a:gd name="connsiteY70" fmla="*/ 1478152 h 2237474"/>
              <a:gd name="connsiteX71" fmla="*/ 7377870 w 12192000"/>
              <a:gd name="connsiteY71" fmla="*/ 1523319 h 2237474"/>
              <a:gd name="connsiteX72" fmla="*/ 7230737 w 12192000"/>
              <a:gd name="connsiteY72" fmla="*/ 1562633 h 2237474"/>
              <a:gd name="connsiteX73" fmla="*/ 7224458 w 12192000"/>
              <a:gd name="connsiteY73" fmla="*/ 1573008 h 2237474"/>
              <a:gd name="connsiteX74" fmla="*/ 7213486 w 12192000"/>
              <a:gd name="connsiteY74" fmla="*/ 1580987 h 2237474"/>
              <a:gd name="connsiteX75" fmla="*/ 7183121 w 12192000"/>
              <a:gd name="connsiteY75" fmla="*/ 1595162 h 2237474"/>
              <a:gd name="connsiteX76" fmla="*/ 7164601 w 12192000"/>
              <a:gd name="connsiteY76" fmla="*/ 1606490 h 2237474"/>
              <a:gd name="connsiteX77" fmla="*/ 7114651 w 12192000"/>
              <a:gd name="connsiteY77" fmla="*/ 1620959 h 2237474"/>
              <a:gd name="connsiteX78" fmla="*/ 7092727 w 12192000"/>
              <a:gd name="connsiteY78" fmla="*/ 1623628 h 2237474"/>
              <a:gd name="connsiteX79" fmla="*/ 7031309 w 12192000"/>
              <a:gd name="connsiteY79" fmla="*/ 1619451 h 2237474"/>
              <a:gd name="connsiteX80" fmla="*/ 6999084 w 12192000"/>
              <a:gd name="connsiteY80" fmla="*/ 1634317 h 2237474"/>
              <a:gd name="connsiteX81" fmla="*/ 6992107 w 12192000"/>
              <a:gd name="connsiteY81" fmla="*/ 1636860 h 2237474"/>
              <a:gd name="connsiteX82" fmla="*/ 6991765 w 12192000"/>
              <a:gd name="connsiteY82" fmla="*/ 1636725 h 2237474"/>
              <a:gd name="connsiteX83" fmla="*/ 6900177 w 12192000"/>
              <a:gd name="connsiteY83" fmla="*/ 1636016 h 2237474"/>
              <a:gd name="connsiteX84" fmla="*/ 6795372 w 12192000"/>
              <a:gd name="connsiteY84" fmla="*/ 1644845 h 2237474"/>
              <a:gd name="connsiteX85" fmla="*/ 6692251 w 12192000"/>
              <a:gd name="connsiteY85" fmla="*/ 1656357 h 2237474"/>
              <a:gd name="connsiteX86" fmla="*/ 6655235 w 12192000"/>
              <a:gd name="connsiteY86" fmla="*/ 1661869 h 2237474"/>
              <a:gd name="connsiteX87" fmla="*/ 6587857 w 12192000"/>
              <a:gd name="connsiteY87" fmla="*/ 1665769 h 2237474"/>
              <a:gd name="connsiteX88" fmla="*/ 6554894 w 12192000"/>
              <a:gd name="connsiteY88" fmla="*/ 1664428 h 2237474"/>
              <a:gd name="connsiteX89" fmla="*/ 6516595 w 12192000"/>
              <a:gd name="connsiteY89" fmla="*/ 1667475 h 2237474"/>
              <a:gd name="connsiteX90" fmla="*/ 6508541 w 12192000"/>
              <a:gd name="connsiteY90" fmla="*/ 1668757 h 2237474"/>
              <a:gd name="connsiteX91" fmla="*/ 6471012 w 12192000"/>
              <a:gd name="connsiteY91" fmla="*/ 1678604 h 2237474"/>
              <a:gd name="connsiteX92" fmla="*/ 6415265 w 12192000"/>
              <a:gd name="connsiteY92" fmla="*/ 1665317 h 2237474"/>
              <a:gd name="connsiteX93" fmla="*/ 6364035 w 12192000"/>
              <a:gd name="connsiteY93" fmla="*/ 1667683 h 2237474"/>
              <a:gd name="connsiteX94" fmla="*/ 6280959 w 12192000"/>
              <a:gd name="connsiteY94" fmla="*/ 1689329 h 2237474"/>
              <a:gd name="connsiteX95" fmla="*/ 6243319 w 12192000"/>
              <a:gd name="connsiteY95" fmla="*/ 1695560 h 2237474"/>
              <a:gd name="connsiteX96" fmla="*/ 6098321 w 12192000"/>
              <a:gd name="connsiteY96" fmla="*/ 1721646 h 2237474"/>
              <a:gd name="connsiteX97" fmla="*/ 5880652 w 12192000"/>
              <a:gd name="connsiteY97" fmla="*/ 1779643 h 2237474"/>
              <a:gd name="connsiteX98" fmla="*/ 5785959 w 12192000"/>
              <a:gd name="connsiteY98" fmla="*/ 1775307 h 2237474"/>
              <a:gd name="connsiteX99" fmla="*/ 5643534 w 12192000"/>
              <a:gd name="connsiteY99" fmla="*/ 1802919 h 2237474"/>
              <a:gd name="connsiteX100" fmla="*/ 5518799 w 12192000"/>
              <a:gd name="connsiteY100" fmla="*/ 1818312 h 2237474"/>
              <a:gd name="connsiteX101" fmla="*/ 5505014 w 12192000"/>
              <a:gd name="connsiteY101" fmla="*/ 1819259 h 2237474"/>
              <a:gd name="connsiteX102" fmla="*/ 5453307 w 12192000"/>
              <a:gd name="connsiteY102" fmla="*/ 1815450 h 2237474"/>
              <a:gd name="connsiteX103" fmla="*/ 5364192 w 12192000"/>
              <a:gd name="connsiteY103" fmla="*/ 1826074 h 2237474"/>
              <a:gd name="connsiteX104" fmla="*/ 5350380 w 12192000"/>
              <a:gd name="connsiteY104" fmla="*/ 1830891 h 2237474"/>
              <a:gd name="connsiteX105" fmla="*/ 5259633 w 12192000"/>
              <a:gd name="connsiteY105" fmla="*/ 1837160 h 2237474"/>
              <a:gd name="connsiteX106" fmla="*/ 5197513 w 12192000"/>
              <a:gd name="connsiteY106" fmla="*/ 1844718 h 2237474"/>
              <a:gd name="connsiteX107" fmla="*/ 5168852 w 12192000"/>
              <a:gd name="connsiteY107" fmla="*/ 1844846 h 2237474"/>
              <a:gd name="connsiteX108" fmla="*/ 5114927 w 12192000"/>
              <a:gd name="connsiteY108" fmla="*/ 1847827 h 2237474"/>
              <a:gd name="connsiteX109" fmla="*/ 5108970 w 12192000"/>
              <a:gd name="connsiteY109" fmla="*/ 1847935 h 2237474"/>
              <a:gd name="connsiteX110" fmla="*/ 5067961 w 12192000"/>
              <a:gd name="connsiteY110" fmla="*/ 1845917 h 2237474"/>
              <a:gd name="connsiteX111" fmla="*/ 5007075 w 12192000"/>
              <a:gd name="connsiteY111" fmla="*/ 1838626 h 2237474"/>
              <a:gd name="connsiteX112" fmla="*/ 4944087 w 12192000"/>
              <a:gd name="connsiteY112" fmla="*/ 1823332 h 2237474"/>
              <a:gd name="connsiteX113" fmla="*/ 4907662 w 12192000"/>
              <a:gd name="connsiteY113" fmla="*/ 1816900 h 2237474"/>
              <a:gd name="connsiteX114" fmla="*/ 4882386 w 12192000"/>
              <a:gd name="connsiteY114" fmla="*/ 1809844 h 2237474"/>
              <a:gd name="connsiteX115" fmla="*/ 4811440 w 12192000"/>
              <a:gd name="connsiteY115" fmla="*/ 1804655 h 2237474"/>
              <a:gd name="connsiteX116" fmla="*/ 4691075 w 12192000"/>
              <a:gd name="connsiteY116" fmla="*/ 1801389 h 2237474"/>
              <a:gd name="connsiteX117" fmla="*/ 4611738 w 12192000"/>
              <a:gd name="connsiteY117" fmla="*/ 1776964 h 2237474"/>
              <a:gd name="connsiteX118" fmla="*/ 4560070 w 12192000"/>
              <a:gd name="connsiteY118" fmla="*/ 1785640 h 2237474"/>
              <a:gd name="connsiteX119" fmla="*/ 4536503 w 12192000"/>
              <a:gd name="connsiteY119" fmla="*/ 1785334 h 2237474"/>
              <a:gd name="connsiteX120" fmla="*/ 4513724 w 12192000"/>
              <a:gd name="connsiteY120" fmla="*/ 1791996 h 2237474"/>
              <a:gd name="connsiteX121" fmla="*/ 4459810 w 12192000"/>
              <a:gd name="connsiteY121" fmla="*/ 1797886 h 2237474"/>
              <a:gd name="connsiteX122" fmla="*/ 4379064 w 12192000"/>
              <a:gd name="connsiteY122" fmla="*/ 1817177 h 2237474"/>
              <a:gd name="connsiteX123" fmla="*/ 4319209 w 12192000"/>
              <a:gd name="connsiteY123" fmla="*/ 1834833 h 2237474"/>
              <a:gd name="connsiteX124" fmla="*/ 4290981 w 12192000"/>
              <a:gd name="connsiteY124" fmla="*/ 1839677 h 2237474"/>
              <a:gd name="connsiteX125" fmla="*/ 4285792 w 12192000"/>
              <a:gd name="connsiteY125" fmla="*/ 1836231 h 2237474"/>
              <a:gd name="connsiteX126" fmla="*/ 4238372 w 12192000"/>
              <a:gd name="connsiteY126" fmla="*/ 1851480 h 2237474"/>
              <a:gd name="connsiteX127" fmla="*/ 4232517 w 12192000"/>
              <a:gd name="connsiteY127" fmla="*/ 1852567 h 2237474"/>
              <a:gd name="connsiteX128" fmla="*/ 4191732 w 12192000"/>
              <a:gd name="connsiteY128" fmla="*/ 1857328 h 2237474"/>
              <a:gd name="connsiteX129" fmla="*/ 4065532 w 12192000"/>
              <a:gd name="connsiteY129" fmla="*/ 1855477 h 2237474"/>
              <a:gd name="connsiteX130" fmla="*/ 4028460 w 12192000"/>
              <a:gd name="connsiteY130" fmla="*/ 1855137 h 2237474"/>
              <a:gd name="connsiteX131" fmla="*/ 4002267 w 12192000"/>
              <a:gd name="connsiteY131" fmla="*/ 1852352 h 2237474"/>
              <a:gd name="connsiteX132" fmla="*/ 3931396 w 12192000"/>
              <a:gd name="connsiteY132" fmla="*/ 1858915 h 2237474"/>
              <a:gd name="connsiteX133" fmla="*/ 3812162 w 12192000"/>
              <a:gd name="connsiteY133" fmla="*/ 1875501 h 2237474"/>
              <a:gd name="connsiteX134" fmla="*/ 3729530 w 12192000"/>
              <a:gd name="connsiteY134" fmla="*/ 1864513 h 2237474"/>
              <a:gd name="connsiteX135" fmla="*/ 3680177 w 12192000"/>
              <a:gd name="connsiteY135" fmla="*/ 1881552 h 2237474"/>
              <a:gd name="connsiteX136" fmla="*/ 3567259 w 12192000"/>
              <a:gd name="connsiteY136" fmla="*/ 1893482 h 2237474"/>
              <a:gd name="connsiteX137" fmla="*/ 3405770 w 12192000"/>
              <a:gd name="connsiteY137" fmla="*/ 1904591 h 2237474"/>
              <a:gd name="connsiteX138" fmla="*/ 3280097 w 12192000"/>
              <a:gd name="connsiteY138" fmla="*/ 1919610 h 2237474"/>
              <a:gd name="connsiteX139" fmla="*/ 3123424 w 12192000"/>
              <a:gd name="connsiteY139" fmla="*/ 1952930 h 2237474"/>
              <a:gd name="connsiteX140" fmla="*/ 3009910 w 12192000"/>
              <a:gd name="connsiteY140" fmla="*/ 1957866 h 2237474"/>
              <a:gd name="connsiteX141" fmla="*/ 2995934 w 12192000"/>
              <a:gd name="connsiteY141" fmla="*/ 1967085 h 2237474"/>
              <a:gd name="connsiteX142" fmla="*/ 2980071 w 12192000"/>
              <a:gd name="connsiteY142" fmla="*/ 1972988 h 2237474"/>
              <a:gd name="connsiteX143" fmla="*/ 2978094 w 12192000"/>
              <a:gd name="connsiteY143" fmla="*/ 1972369 h 2237474"/>
              <a:gd name="connsiteX144" fmla="*/ 2942858 w 12192000"/>
              <a:gd name="connsiteY144" fmla="*/ 1981367 h 2237474"/>
              <a:gd name="connsiteX145" fmla="*/ 2875436 w 12192000"/>
              <a:gd name="connsiteY145" fmla="*/ 1996977 h 2237474"/>
              <a:gd name="connsiteX146" fmla="*/ 2874892 w 12192000"/>
              <a:gd name="connsiteY146" fmla="*/ 1996085 h 2237474"/>
              <a:gd name="connsiteX147" fmla="*/ 2864145 w 12192000"/>
              <a:gd name="connsiteY147" fmla="*/ 1994061 h 2237474"/>
              <a:gd name="connsiteX148" fmla="*/ 2843662 w 12192000"/>
              <a:gd name="connsiteY148" fmla="*/ 1992498 h 2237474"/>
              <a:gd name="connsiteX149" fmla="*/ 2796128 w 12192000"/>
              <a:gd name="connsiteY149" fmla="*/ 1976403 h 2237474"/>
              <a:gd name="connsiteX150" fmla="*/ 2756784 w 12192000"/>
              <a:gd name="connsiteY150" fmla="*/ 1985116 h 2237474"/>
              <a:gd name="connsiteX151" fmla="*/ 2748833 w 12192000"/>
              <a:gd name="connsiteY151" fmla="*/ 1986323 h 2237474"/>
              <a:gd name="connsiteX152" fmla="*/ 2748661 w 12192000"/>
              <a:gd name="connsiteY152" fmla="*/ 1986122 h 2237474"/>
              <a:gd name="connsiteX153" fmla="*/ 2740251 w 12192000"/>
              <a:gd name="connsiteY153" fmla="*/ 1986946 h 2237474"/>
              <a:gd name="connsiteX154" fmla="*/ 2718916 w 12192000"/>
              <a:gd name="connsiteY154" fmla="*/ 1990867 h 2237474"/>
              <a:gd name="connsiteX155" fmla="*/ 2713522 w 12192000"/>
              <a:gd name="connsiteY155" fmla="*/ 1990173 h 2237474"/>
              <a:gd name="connsiteX156" fmla="*/ 2680597 w 12192000"/>
              <a:gd name="connsiteY156" fmla="*/ 1984996 h 2237474"/>
              <a:gd name="connsiteX157" fmla="*/ 2578178 w 12192000"/>
              <a:gd name="connsiteY157" fmla="*/ 1990531 h 2237474"/>
              <a:gd name="connsiteX158" fmla="*/ 2476147 w 12192000"/>
              <a:gd name="connsiteY158" fmla="*/ 1998305 h 2237474"/>
              <a:gd name="connsiteX159" fmla="*/ 2373568 w 12192000"/>
              <a:gd name="connsiteY159" fmla="*/ 2003219 h 2237474"/>
              <a:gd name="connsiteX160" fmla="*/ 2321399 w 12192000"/>
              <a:gd name="connsiteY160" fmla="*/ 1989467 h 2237474"/>
              <a:gd name="connsiteX161" fmla="*/ 2315525 w 12192000"/>
              <a:gd name="connsiteY161" fmla="*/ 1989708 h 2237474"/>
              <a:gd name="connsiteX162" fmla="*/ 2300792 w 12192000"/>
              <a:gd name="connsiteY162" fmla="*/ 1994290 h 2237474"/>
              <a:gd name="connsiteX163" fmla="*/ 2295469 w 12192000"/>
              <a:gd name="connsiteY163" fmla="*/ 1996659 h 2237474"/>
              <a:gd name="connsiteX164" fmla="*/ 2287219 w 12192000"/>
              <a:gd name="connsiteY164" fmla="*/ 1998750 h 2237474"/>
              <a:gd name="connsiteX165" fmla="*/ 2286948 w 12192000"/>
              <a:gd name="connsiteY165" fmla="*/ 1998596 h 2237474"/>
              <a:gd name="connsiteX166" fmla="*/ 2243069 w 12192000"/>
              <a:gd name="connsiteY166" fmla="*/ 2015111 h 2237474"/>
              <a:gd name="connsiteX167" fmla="*/ 2186609 w 12192000"/>
              <a:gd name="connsiteY167" fmla="*/ 2008263 h 2237474"/>
              <a:gd name="connsiteX168" fmla="*/ 2164831 w 12192000"/>
              <a:gd name="connsiteY168" fmla="*/ 2010143 h 2237474"/>
              <a:gd name="connsiteX169" fmla="*/ 2152836 w 12192000"/>
              <a:gd name="connsiteY169" fmla="*/ 2010048 h 2237474"/>
              <a:gd name="connsiteX170" fmla="*/ 2117102 w 12192000"/>
              <a:gd name="connsiteY170" fmla="*/ 2023004 h 2237474"/>
              <a:gd name="connsiteX171" fmla="*/ 2111935 w 12192000"/>
              <a:gd name="connsiteY171" fmla="*/ 2023163 h 2237474"/>
              <a:gd name="connsiteX172" fmla="*/ 2089991 w 12192000"/>
              <a:gd name="connsiteY172" fmla="*/ 2034193 h 2237474"/>
              <a:gd name="connsiteX173" fmla="*/ 2058061 w 12192000"/>
              <a:gd name="connsiteY173" fmla="*/ 2047942 h 2237474"/>
              <a:gd name="connsiteX174" fmla="*/ 2055737 w 12192000"/>
              <a:gd name="connsiteY174" fmla="*/ 2047704 h 2237474"/>
              <a:gd name="connsiteX175" fmla="*/ 2042244 w 12192000"/>
              <a:gd name="connsiteY175" fmla="*/ 2055560 h 2237474"/>
              <a:gd name="connsiteX176" fmla="*/ 1976224 w 12192000"/>
              <a:gd name="connsiteY176" fmla="*/ 2074257 h 2237474"/>
              <a:gd name="connsiteX177" fmla="*/ 1877728 w 12192000"/>
              <a:gd name="connsiteY177" fmla="*/ 2101004 h 2237474"/>
              <a:gd name="connsiteX178" fmla="*/ 1759056 w 12192000"/>
              <a:gd name="connsiteY178" fmla="*/ 2125608 h 2237474"/>
              <a:gd name="connsiteX179" fmla="*/ 1637948 w 12192000"/>
              <a:gd name="connsiteY179" fmla="*/ 2172597 h 2237474"/>
              <a:gd name="connsiteX180" fmla="*/ 1434549 w 12192000"/>
              <a:gd name="connsiteY180" fmla="*/ 2234522 h 2237474"/>
              <a:gd name="connsiteX181" fmla="*/ 1398481 w 12192000"/>
              <a:gd name="connsiteY181" fmla="*/ 2237074 h 2237474"/>
              <a:gd name="connsiteX182" fmla="*/ 1398407 w 12192000"/>
              <a:gd name="connsiteY182" fmla="*/ 2237095 h 2237474"/>
              <a:gd name="connsiteX183" fmla="*/ 1370962 w 12192000"/>
              <a:gd name="connsiteY183" fmla="*/ 2237474 h 2237474"/>
              <a:gd name="connsiteX184" fmla="*/ 1356367 w 12192000"/>
              <a:gd name="connsiteY184" fmla="*/ 2235089 h 2237474"/>
              <a:gd name="connsiteX185" fmla="*/ 1324828 w 12192000"/>
              <a:gd name="connsiteY185" fmla="*/ 2231968 h 2237474"/>
              <a:gd name="connsiteX186" fmla="*/ 1297744 w 12192000"/>
              <a:gd name="connsiteY186" fmla="*/ 2235849 h 2237474"/>
              <a:gd name="connsiteX187" fmla="*/ 1286236 w 12192000"/>
              <a:gd name="connsiteY187" fmla="*/ 2233135 h 2237474"/>
              <a:gd name="connsiteX188" fmla="*/ 1283504 w 12192000"/>
              <a:gd name="connsiteY188" fmla="*/ 2233797 h 2237474"/>
              <a:gd name="connsiteX189" fmla="*/ 1279765 w 12192000"/>
              <a:gd name="connsiteY189" fmla="*/ 2229639 h 2237474"/>
              <a:gd name="connsiteX190" fmla="*/ 1195347 w 12192000"/>
              <a:gd name="connsiteY190" fmla="*/ 2212354 h 2237474"/>
              <a:gd name="connsiteX191" fmla="*/ 970251 w 12192000"/>
              <a:gd name="connsiteY191" fmla="*/ 2221029 h 2237474"/>
              <a:gd name="connsiteX192" fmla="*/ 812914 w 12192000"/>
              <a:gd name="connsiteY192" fmla="*/ 2202752 h 2237474"/>
              <a:gd name="connsiteX193" fmla="*/ 800195 w 12192000"/>
              <a:gd name="connsiteY193" fmla="*/ 2209407 h 2237474"/>
              <a:gd name="connsiteX194" fmla="*/ 784978 w 12192000"/>
              <a:gd name="connsiteY194" fmla="*/ 2212360 h 2237474"/>
              <a:gd name="connsiteX195" fmla="*/ 681987 w 12192000"/>
              <a:gd name="connsiteY195" fmla="*/ 2216757 h 2237474"/>
              <a:gd name="connsiteX196" fmla="*/ 669923 w 12192000"/>
              <a:gd name="connsiteY196" fmla="*/ 2211682 h 2237474"/>
              <a:gd name="connsiteX197" fmla="*/ 648680 w 12192000"/>
              <a:gd name="connsiteY197" fmla="*/ 2206229 h 2237474"/>
              <a:gd name="connsiteX198" fmla="*/ 597225 w 12192000"/>
              <a:gd name="connsiteY198" fmla="*/ 2180999 h 2237474"/>
              <a:gd name="connsiteX199" fmla="*/ 558449 w 12192000"/>
              <a:gd name="connsiteY199" fmla="*/ 2182346 h 2237474"/>
              <a:gd name="connsiteX200" fmla="*/ 550517 w 12192000"/>
              <a:gd name="connsiteY200" fmla="*/ 2182060 h 2237474"/>
              <a:gd name="connsiteX201" fmla="*/ 550309 w 12192000"/>
              <a:gd name="connsiteY201" fmla="*/ 2181825 h 2237474"/>
              <a:gd name="connsiteX202" fmla="*/ 541836 w 12192000"/>
              <a:gd name="connsiteY202" fmla="*/ 2181063 h 2237474"/>
              <a:gd name="connsiteX203" fmla="*/ 536057 w 12192000"/>
              <a:gd name="connsiteY203" fmla="*/ 2181537 h 2237474"/>
              <a:gd name="connsiteX204" fmla="*/ 520671 w 12192000"/>
              <a:gd name="connsiteY204" fmla="*/ 2180980 h 2237474"/>
              <a:gd name="connsiteX205" fmla="*/ 515024 w 12192000"/>
              <a:gd name="connsiteY205" fmla="*/ 2179258 h 2237474"/>
              <a:gd name="connsiteX206" fmla="*/ 512278 w 12192000"/>
              <a:gd name="connsiteY206" fmla="*/ 2176369 h 2237474"/>
              <a:gd name="connsiteX207" fmla="*/ 480419 w 12192000"/>
              <a:gd name="connsiteY207" fmla="*/ 2167807 h 2237474"/>
              <a:gd name="connsiteX208" fmla="*/ 413835 w 12192000"/>
              <a:gd name="connsiteY208" fmla="*/ 2156783 h 2237474"/>
              <a:gd name="connsiteX209" fmla="*/ 376513 w 12192000"/>
              <a:gd name="connsiteY209" fmla="*/ 2154014 h 2237474"/>
              <a:gd name="connsiteX210" fmla="*/ 273386 w 12192000"/>
              <a:gd name="connsiteY210" fmla="*/ 2142551 h 2237474"/>
              <a:gd name="connsiteX211" fmla="*/ 169207 w 12192000"/>
              <a:gd name="connsiteY211" fmla="*/ 2128100 h 2237474"/>
              <a:gd name="connsiteX212" fmla="*/ 93149 w 12192000"/>
              <a:gd name="connsiteY212" fmla="*/ 2105324 h 2237474"/>
              <a:gd name="connsiteX213" fmla="*/ 88109 w 12192000"/>
              <a:gd name="connsiteY213" fmla="*/ 2106704 h 2237474"/>
              <a:gd name="connsiteX214" fmla="*/ 80022 w 12192000"/>
              <a:gd name="connsiteY214" fmla="*/ 2107254 h 2237474"/>
              <a:gd name="connsiteX215" fmla="*/ 79717 w 12192000"/>
              <a:gd name="connsiteY215" fmla="*/ 2107046 h 2237474"/>
              <a:gd name="connsiteX216" fmla="*/ 72352 w 12192000"/>
              <a:gd name="connsiteY216" fmla="*/ 2107991 h 2237474"/>
              <a:gd name="connsiteX217" fmla="*/ 37645 w 12192000"/>
              <a:gd name="connsiteY217" fmla="*/ 2115401 h 2237474"/>
              <a:gd name="connsiteX218" fmla="*/ 4572 w 12192000"/>
              <a:gd name="connsiteY218" fmla="*/ 2111091 h 2237474"/>
              <a:gd name="connsiteX219" fmla="*/ 0 w 12192000"/>
              <a:gd name="connsiteY219" fmla="*/ 2110468 h 2237474"/>
              <a:gd name="connsiteX220" fmla="*/ 0 w 12192000"/>
              <a:gd name="connsiteY22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00499 w 12192000"/>
              <a:gd name="connsiteY34" fmla="*/ 954680 h 2237474"/>
              <a:gd name="connsiteX35" fmla="*/ 9428195 w 12192000"/>
              <a:gd name="connsiteY35" fmla="*/ 986225 h 2237474"/>
              <a:gd name="connsiteX36" fmla="*/ 9410017 w 12192000"/>
              <a:gd name="connsiteY36" fmla="*/ 993931 h 2237474"/>
              <a:gd name="connsiteX37" fmla="*/ 9392919 w 12192000"/>
              <a:gd name="connsiteY37" fmla="*/ 994656 h 2237474"/>
              <a:gd name="connsiteX38" fmla="*/ 9278619 w 12192000"/>
              <a:gd name="connsiteY38" fmla="*/ 1011878 h 2237474"/>
              <a:gd name="connsiteX39" fmla="*/ 9268019 w 12192000"/>
              <a:gd name="connsiteY39" fmla="*/ 1007442 h 2237474"/>
              <a:gd name="connsiteX40" fmla="*/ 9234662 w 12192000"/>
              <a:gd name="connsiteY40" fmla="*/ 1023056 h 2237474"/>
              <a:gd name="connsiteX41" fmla="*/ 9181033 w 12192000"/>
              <a:gd name="connsiteY41" fmla="*/ 1037921 h 2237474"/>
              <a:gd name="connsiteX42" fmla="*/ 9155969 w 12192000"/>
              <a:gd name="connsiteY42" fmla="*/ 1046804 h 2237474"/>
              <a:gd name="connsiteX43" fmla="*/ 9133985 w 12192000"/>
              <a:gd name="connsiteY43" fmla="*/ 1046450 h 2237474"/>
              <a:gd name="connsiteX44" fmla="*/ 9012987 w 12192000"/>
              <a:gd name="connsiteY44" fmla="*/ 1061986 h 2237474"/>
              <a:gd name="connsiteX45" fmla="*/ 8968445 w 12192000"/>
              <a:gd name="connsiteY45" fmla="*/ 1052169 h 2237474"/>
              <a:gd name="connsiteX46" fmla="*/ 8958984 w 12192000"/>
              <a:gd name="connsiteY46" fmla="*/ 1057212 h 2237474"/>
              <a:gd name="connsiteX47" fmla="*/ 8886001 w 12192000"/>
              <a:gd name="connsiteY47" fmla="*/ 1067468 h 2237474"/>
              <a:gd name="connsiteX48" fmla="*/ 8838610 w 12192000"/>
              <a:gd name="connsiteY48" fmla="*/ 1075091 h 2237474"/>
              <a:gd name="connsiteX49" fmla="*/ 8750383 w 12192000"/>
              <a:gd name="connsiteY49" fmla="*/ 1097387 h 2237474"/>
              <a:gd name="connsiteX50" fmla="*/ 8697365 w 12192000"/>
              <a:gd name="connsiteY50" fmla="*/ 1105869 h 2237474"/>
              <a:gd name="connsiteX51" fmla="*/ 8665605 w 12192000"/>
              <a:gd name="connsiteY51" fmla="*/ 1110791 h 2237474"/>
              <a:gd name="connsiteX52" fmla="*/ 8584946 w 12192000"/>
              <a:gd name="connsiteY52" fmla="*/ 1135226 h 2237474"/>
              <a:gd name="connsiteX53" fmla="*/ 8460755 w 12192000"/>
              <a:gd name="connsiteY53" fmla="*/ 1203427 h 2237474"/>
              <a:gd name="connsiteX54" fmla="*/ 8419755 w 12192000"/>
              <a:gd name="connsiteY54" fmla="*/ 1216260 h 2237474"/>
              <a:gd name="connsiteX55" fmla="*/ 8411626 w 12192000"/>
              <a:gd name="connsiteY55" fmla="*/ 1214397 h 2237474"/>
              <a:gd name="connsiteX56" fmla="*/ 8363469 w 12192000"/>
              <a:gd name="connsiteY56" fmla="*/ 1246658 h 2237474"/>
              <a:gd name="connsiteX57" fmla="*/ 8275497 w 12192000"/>
              <a:gd name="connsiteY57" fmla="*/ 1264396 h 2237474"/>
              <a:gd name="connsiteX58" fmla="*/ 8206287 w 12192000"/>
              <a:gd name="connsiteY58" fmla="*/ 1273060 h 2237474"/>
              <a:gd name="connsiteX59" fmla="*/ 8168705 w 12192000"/>
              <a:gd name="connsiteY59" fmla="*/ 1279956 h 2237474"/>
              <a:gd name="connsiteX60" fmla="*/ 8139997 w 12192000"/>
              <a:gd name="connsiteY60" fmla="*/ 1282713 h 2237474"/>
              <a:gd name="connsiteX61" fmla="*/ 8074238 w 12192000"/>
              <a:gd name="connsiteY61" fmla="*/ 1301895 h 2237474"/>
              <a:gd name="connsiteX62" fmla="*/ 7968292 w 12192000"/>
              <a:gd name="connsiteY62" fmla="*/ 1338779 h 2237474"/>
              <a:gd name="connsiteX63" fmla="*/ 7945122 w 12192000"/>
              <a:gd name="connsiteY63" fmla="*/ 1345477 h 2237474"/>
              <a:gd name="connsiteX64" fmla="*/ 7902328 w 12192000"/>
              <a:gd name="connsiteY64" fmla="*/ 1345865 h 2237474"/>
              <a:gd name="connsiteX65" fmla="*/ 7875879 w 12192000"/>
              <a:gd name="connsiteY65" fmla="*/ 1345646 h 2237474"/>
              <a:gd name="connsiteX66" fmla="*/ 7840612 w 12192000"/>
              <a:gd name="connsiteY66" fmla="*/ 1369373 h 2237474"/>
              <a:gd name="connsiteX67" fmla="*/ 7786819 w 12192000"/>
              <a:gd name="connsiteY67" fmla="*/ 1378970 h 2237474"/>
              <a:gd name="connsiteX68" fmla="*/ 7548172 w 12192000"/>
              <a:gd name="connsiteY68" fmla="*/ 1417460 h 2237474"/>
              <a:gd name="connsiteX69" fmla="*/ 7483437 w 12192000"/>
              <a:gd name="connsiteY69" fmla="*/ 1478152 h 2237474"/>
              <a:gd name="connsiteX70" fmla="*/ 7377870 w 12192000"/>
              <a:gd name="connsiteY70" fmla="*/ 1523319 h 2237474"/>
              <a:gd name="connsiteX71" fmla="*/ 7230737 w 12192000"/>
              <a:gd name="connsiteY71" fmla="*/ 1562633 h 2237474"/>
              <a:gd name="connsiteX72" fmla="*/ 7224458 w 12192000"/>
              <a:gd name="connsiteY72" fmla="*/ 1573008 h 2237474"/>
              <a:gd name="connsiteX73" fmla="*/ 7213486 w 12192000"/>
              <a:gd name="connsiteY73" fmla="*/ 1580987 h 2237474"/>
              <a:gd name="connsiteX74" fmla="*/ 7183121 w 12192000"/>
              <a:gd name="connsiteY74" fmla="*/ 1595162 h 2237474"/>
              <a:gd name="connsiteX75" fmla="*/ 7164601 w 12192000"/>
              <a:gd name="connsiteY75" fmla="*/ 1606490 h 2237474"/>
              <a:gd name="connsiteX76" fmla="*/ 7114651 w 12192000"/>
              <a:gd name="connsiteY76" fmla="*/ 1620959 h 2237474"/>
              <a:gd name="connsiteX77" fmla="*/ 7092727 w 12192000"/>
              <a:gd name="connsiteY77" fmla="*/ 1623628 h 2237474"/>
              <a:gd name="connsiteX78" fmla="*/ 7031309 w 12192000"/>
              <a:gd name="connsiteY78" fmla="*/ 1619451 h 2237474"/>
              <a:gd name="connsiteX79" fmla="*/ 6999084 w 12192000"/>
              <a:gd name="connsiteY79" fmla="*/ 1634317 h 2237474"/>
              <a:gd name="connsiteX80" fmla="*/ 6992107 w 12192000"/>
              <a:gd name="connsiteY80" fmla="*/ 1636860 h 2237474"/>
              <a:gd name="connsiteX81" fmla="*/ 6991765 w 12192000"/>
              <a:gd name="connsiteY81" fmla="*/ 1636725 h 2237474"/>
              <a:gd name="connsiteX82" fmla="*/ 6900177 w 12192000"/>
              <a:gd name="connsiteY82" fmla="*/ 1636016 h 2237474"/>
              <a:gd name="connsiteX83" fmla="*/ 6795372 w 12192000"/>
              <a:gd name="connsiteY83" fmla="*/ 1644845 h 2237474"/>
              <a:gd name="connsiteX84" fmla="*/ 6692251 w 12192000"/>
              <a:gd name="connsiteY84" fmla="*/ 1656357 h 2237474"/>
              <a:gd name="connsiteX85" fmla="*/ 6655235 w 12192000"/>
              <a:gd name="connsiteY85" fmla="*/ 1661869 h 2237474"/>
              <a:gd name="connsiteX86" fmla="*/ 6587857 w 12192000"/>
              <a:gd name="connsiteY86" fmla="*/ 1665769 h 2237474"/>
              <a:gd name="connsiteX87" fmla="*/ 6554894 w 12192000"/>
              <a:gd name="connsiteY87" fmla="*/ 1664428 h 2237474"/>
              <a:gd name="connsiteX88" fmla="*/ 6516595 w 12192000"/>
              <a:gd name="connsiteY88" fmla="*/ 1667475 h 2237474"/>
              <a:gd name="connsiteX89" fmla="*/ 6508541 w 12192000"/>
              <a:gd name="connsiteY89" fmla="*/ 1668757 h 2237474"/>
              <a:gd name="connsiteX90" fmla="*/ 6471012 w 12192000"/>
              <a:gd name="connsiteY90" fmla="*/ 1678604 h 2237474"/>
              <a:gd name="connsiteX91" fmla="*/ 6415265 w 12192000"/>
              <a:gd name="connsiteY91" fmla="*/ 1665317 h 2237474"/>
              <a:gd name="connsiteX92" fmla="*/ 6364035 w 12192000"/>
              <a:gd name="connsiteY92" fmla="*/ 1667683 h 2237474"/>
              <a:gd name="connsiteX93" fmla="*/ 6280959 w 12192000"/>
              <a:gd name="connsiteY93" fmla="*/ 1689329 h 2237474"/>
              <a:gd name="connsiteX94" fmla="*/ 6243319 w 12192000"/>
              <a:gd name="connsiteY94" fmla="*/ 1695560 h 2237474"/>
              <a:gd name="connsiteX95" fmla="*/ 6098321 w 12192000"/>
              <a:gd name="connsiteY95" fmla="*/ 1721646 h 2237474"/>
              <a:gd name="connsiteX96" fmla="*/ 5880652 w 12192000"/>
              <a:gd name="connsiteY96" fmla="*/ 1779643 h 2237474"/>
              <a:gd name="connsiteX97" fmla="*/ 5785959 w 12192000"/>
              <a:gd name="connsiteY97" fmla="*/ 1775307 h 2237474"/>
              <a:gd name="connsiteX98" fmla="*/ 5643534 w 12192000"/>
              <a:gd name="connsiteY98" fmla="*/ 1802919 h 2237474"/>
              <a:gd name="connsiteX99" fmla="*/ 5518799 w 12192000"/>
              <a:gd name="connsiteY99" fmla="*/ 1818312 h 2237474"/>
              <a:gd name="connsiteX100" fmla="*/ 5505014 w 12192000"/>
              <a:gd name="connsiteY100" fmla="*/ 1819259 h 2237474"/>
              <a:gd name="connsiteX101" fmla="*/ 5453307 w 12192000"/>
              <a:gd name="connsiteY101" fmla="*/ 1815450 h 2237474"/>
              <a:gd name="connsiteX102" fmla="*/ 5364192 w 12192000"/>
              <a:gd name="connsiteY102" fmla="*/ 1826074 h 2237474"/>
              <a:gd name="connsiteX103" fmla="*/ 5350380 w 12192000"/>
              <a:gd name="connsiteY103" fmla="*/ 1830891 h 2237474"/>
              <a:gd name="connsiteX104" fmla="*/ 5259633 w 12192000"/>
              <a:gd name="connsiteY104" fmla="*/ 1837160 h 2237474"/>
              <a:gd name="connsiteX105" fmla="*/ 5197513 w 12192000"/>
              <a:gd name="connsiteY105" fmla="*/ 1844718 h 2237474"/>
              <a:gd name="connsiteX106" fmla="*/ 5168852 w 12192000"/>
              <a:gd name="connsiteY106" fmla="*/ 1844846 h 2237474"/>
              <a:gd name="connsiteX107" fmla="*/ 5114927 w 12192000"/>
              <a:gd name="connsiteY107" fmla="*/ 1847827 h 2237474"/>
              <a:gd name="connsiteX108" fmla="*/ 5108970 w 12192000"/>
              <a:gd name="connsiteY108" fmla="*/ 1847935 h 2237474"/>
              <a:gd name="connsiteX109" fmla="*/ 5067961 w 12192000"/>
              <a:gd name="connsiteY109" fmla="*/ 1845917 h 2237474"/>
              <a:gd name="connsiteX110" fmla="*/ 5007075 w 12192000"/>
              <a:gd name="connsiteY110" fmla="*/ 1838626 h 2237474"/>
              <a:gd name="connsiteX111" fmla="*/ 4944087 w 12192000"/>
              <a:gd name="connsiteY111" fmla="*/ 1823332 h 2237474"/>
              <a:gd name="connsiteX112" fmla="*/ 4907662 w 12192000"/>
              <a:gd name="connsiteY112" fmla="*/ 1816900 h 2237474"/>
              <a:gd name="connsiteX113" fmla="*/ 4882386 w 12192000"/>
              <a:gd name="connsiteY113" fmla="*/ 1809844 h 2237474"/>
              <a:gd name="connsiteX114" fmla="*/ 4811440 w 12192000"/>
              <a:gd name="connsiteY114" fmla="*/ 1804655 h 2237474"/>
              <a:gd name="connsiteX115" fmla="*/ 4691075 w 12192000"/>
              <a:gd name="connsiteY115" fmla="*/ 1801389 h 2237474"/>
              <a:gd name="connsiteX116" fmla="*/ 4611738 w 12192000"/>
              <a:gd name="connsiteY116" fmla="*/ 1776964 h 2237474"/>
              <a:gd name="connsiteX117" fmla="*/ 4560070 w 12192000"/>
              <a:gd name="connsiteY117" fmla="*/ 1785640 h 2237474"/>
              <a:gd name="connsiteX118" fmla="*/ 4536503 w 12192000"/>
              <a:gd name="connsiteY118" fmla="*/ 1785334 h 2237474"/>
              <a:gd name="connsiteX119" fmla="*/ 4513724 w 12192000"/>
              <a:gd name="connsiteY119" fmla="*/ 1791996 h 2237474"/>
              <a:gd name="connsiteX120" fmla="*/ 4459810 w 12192000"/>
              <a:gd name="connsiteY120" fmla="*/ 1797886 h 2237474"/>
              <a:gd name="connsiteX121" fmla="*/ 4379064 w 12192000"/>
              <a:gd name="connsiteY121" fmla="*/ 1817177 h 2237474"/>
              <a:gd name="connsiteX122" fmla="*/ 4319209 w 12192000"/>
              <a:gd name="connsiteY122" fmla="*/ 1834833 h 2237474"/>
              <a:gd name="connsiteX123" fmla="*/ 4290981 w 12192000"/>
              <a:gd name="connsiteY123" fmla="*/ 1839677 h 2237474"/>
              <a:gd name="connsiteX124" fmla="*/ 4285792 w 12192000"/>
              <a:gd name="connsiteY124" fmla="*/ 1836231 h 2237474"/>
              <a:gd name="connsiteX125" fmla="*/ 4238372 w 12192000"/>
              <a:gd name="connsiteY125" fmla="*/ 1851480 h 2237474"/>
              <a:gd name="connsiteX126" fmla="*/ 4232517 w 12192000"/>
              <a:gd name="connsiteY126" fmla="*/ 1852567 h 2237474"/>
              <a:gd name="connsiteX127" fmla="*/ 4191732 w 12192000"/>
              <a:gd name="connsiteY127" fmla="*/ 1857328 h 2237474"/>
              <a:gd name="connsiteX128" fmla="*/ 4065532 w 12192000"/>
              <a:gd name="connsiteY128" fmla="*/ 1855477 h 2237474"/>
              <a:gd name="connsiteX129" fmla="*/ 4028460 w 12192000"/>
              <a:gd name="connsiteY129" fmla="*/ 1855137 h 2237474"/>
              <a:gd name="connsiteX130" fmla="*/ 4002267 w 12192000"/>
              <a:gd name="connsiteY130" fmla="*/ 1852352 h 2237474"/>
              <a:gd name="connsiteX131" fmla="*/ 3931396 w 12192000"/>
              <a:gd name="connsiteY131" fmla="*/ 1858915 h 2237474"/>
              <a:gd name="connsiteX132" fmla="*/ 3812162 w 12192000"/>
              <a:gd name="connsiteY132" fmla="*/ 1875501 h 2237474"/>
              <a:gd name="connsiteX133" fmla="*/ 3729530 w 12192000"/>
              <a:gd name="connsiteY133" fmla="*/ 1864513 h 2237474"/>
              <a:gd name="connsiteX134" fmla="*/ 3680177 w 12192000"/>
              <a:gd name="connsiteY134" fmla="*/ 1881552 h 2237474"/>
              <a:gd name="connsiteX135" fmla="*/ 3567259 w 12192000"/>
              <a:gd name="connsiteY135" fmla="*/ 1893482 h 2237474"/>
              <a:gd name="connsiteX136" fmla="*/ 3405770 w 12192000"/>
              <a:gd name="connsiteY136" fmla="*/ 1904591 h 2237474"/>
              <a:gd name="connsiteX137" fmla="*/ 3280097 w 12192000"/>
              <a:gd name="connsiteY137" fmla="*/ 1919610 h 2237474"/>
              <a:gd name="connsiteX138" fmla="*/ 3123424 w 12192000"/>
              <a:gd name="connsiteY138" fmla="*/ 1952930 h 2237474"/>
              <a:gd name="connsiteX139" fmla="*/ 3009910 w 12192000"/>
              <a:gd name="connsiteY139" fmla="*/ 1957866 h 2237474"/>
              <a:gd name="connsiteX140" fmla="*/ 2995934 w 12192000"/>
              <a:gd name="connsiteY140" fmla="*/ 1967085 h 2237474"/>
              <a:gd name="connsiteX141" fmla="*/ 2980071 w 12192000"/>
              <a:gd name="connsiteY141" fmla="*/ 1972988 h 2237474"/>
              <a:gd name="connsiteX142" fmla="*/ 2978094 w 12192000"/>
              <a:gd name="connsiteY142" fmla="*/ 1972369 h 2237474"/>
              <a:gd name="connsiteX143" fmla="*/ 2942858 w 12192000"/>
              <a:gd name="connsiteY143" fmla="*/ 1981367 h 2237474"/>
              <a:gd name="connsiteX144" fmla="*/ 2875436 w 12192000"/>
              <a:gd name="connsiteY144" fmla="*/ 1996977 h 2237474"/>
              <a:gd name="connsiteX145" fmla="*/ 2874892 w 12192000"/>
              <a:gd name="connsiteY145" fmla="*/ 1996085 h 2237474"/>
              <a:gd name="connsiteX146" fmla="*/ 2864145 w 12192000"/>
              <a:gd name="connsiteY146" fmla="*/ 1994061 h 2237474"/>
              <a:gd name="connsiteX147" fmla="*/ 2843662 w 12192000"/>
              <a:gd name="connsiteY147" fmla="*/ 1992498 h 2237474"/>
              <a:gd name="connsiteX148" fmla="*/ 2796128 w 12192000"/>
              <a:gd name="connsiteY148" fmla="*/ 1976403 h 2237474"/>
              <a:gd name="connsiteX149" fmla="*/ 2756784 w 12192000"/>
              <a:gd name="connsiteY149" fmla="*/ 1985116 h 2237474"/>
              <a:gd name="connsiteX150" fmla="*/ 2748833 w 12192000"/>
              <a:gd name="connsiteY150" fmla="*/ 1986323 h 2237474"/>
              <a:gd name="connsiteX151" fmla="*/ 2748661 w 12192000"/>
              <a:gd name="connsiteY151" fmla="*/ 1986122 h 2237474"/>
              <a:gd name="connsiteX152" fmla="*/ 2740251 w 12192000"/>
              <a:gd name="connsiteY152" fmla="*/ 1986946 h 2237474"/>
              <a:gd name="connsiteX153" fmla="*/ 2718916 w 12192000"/>
              <a:gd name="connsiteY153" fmla="*/ 1990867 h 2237474"/>
              <a:gd name="connsiteX154" fmla="*/ 2713522 w 12192000"/>
              <a:gd name="connsiteY154" fmla="*/ 1990173 h 2237474"/>
              <a:gd name="connsiteX155" fmla="*/ 2680597 w 12192000"/>
              <a:gd name="connsiteY155" fmla="*/ 1984996 h 2237474"/>
              <a:gd name="connsiteX156" fmla="*/ 2578178 w 12192000"/>
              <a:gd name="connsiteY156" fmla="*/ 1990531 h 2237474"/>
              <a:gd name="connsiteX157" fmla="*/ 2476147 w 12192000"/>
              <a:gd name="connsiteY157" fmla="*/ 1998305 h 2237474"/>
              <a:gd name="connsiteX158" fmla="*/ 2373568 w 12192000"/>
              <a:gd name="connsiteY158" fmla="*/ 2003219 h 2237474"/>
              <a:gd name="connsiteX159" fmla="*/ 2321399 w 12192000"/>
              <a:gd name="connsiteY159" fmla="*/ 1989467 h 2237474"/>
              <a:gd name="connsiteX160" fmla="*/ 2315525 w 12192000"/>
              <a:gd name="connsiteY160" fmla="*/ 1989708 h 2237474"/>
              <a:gd name="connsiteX161" fmla="*/ 2300792 w 12192000"/>
              <a:gd name="connsiteY161" fmla="*/ 1994290 h 2237474"/>
              <a:gd name="connsiteX162" fmla="*/ 2295469 w 12192000"/>
              <a:gd name="connsiteY162" fmla="*/ 1996659 h 2237474"/>
              <a:gd name="connsiteX163" fmla="*/ 2287219 w 12192000"/>
              <a:gd name="connsiteY163" fmla="*/ 1998750 h 2237474"/>
              <a:gd name="connsiteX164" fmla="*/ 2286948 w 12192000"/>
              <a:gd name="connsiteY164" fmla="*/ 1998596 h 2237474"/>
              <a:gd name="connsiteX165" fmla="*/ 2243069 w 12192000"/>
              <a:gd name="connsiteY165" fmla="*/ 2015111 h 2237474"/>
              <a:gd name="connsiteX166" fmla="*/ 2186609 w 12192000"/>
              <a:gd name="connsiteY166" fmla="*/ 2008263 h 2237474"/>
              <a:gd name="connsiteX167" fmla="*/ 2164831 w 12192000"/>
              <a:gd name="connsiteY167" fmla="*/ 2010143 h 2237474"/>
              <a:gd name="connsiteX168" fmla="*/ 2152836 w 12192000"/>
              <a:gd name="connsiteY168" fmla="*/ 2010048 h 2237474"/>
              <a:gd name="connsiteX169" fmla="*/ 2117102 w 12192000"/>
              <a:gd name="connsiteY169" fmla="*/ 2023004 h 2237474"/>
              <a:gd name="connsiteX170" fmla="*/ 2111935 w 12192000"/>
              <a:gd name="connsiteY170" fmla="*/ 2023163 h 2237474"/>
              <a:gd name="connsiteX171" fmla="*/ 2089991 w 12192000"/>
              <a:gd name="connsiteY171" fmla="*/ 2034193 h 2237474"/>
              <a:gd name="connsiteX172" fmla="*/ 2058061 w 12192000"/>
              <a:gd name="connsiteY172" fmla="*/ 2047942 h 2237474"/>
              <a:gd name="connsiteX173" fmla="*/ 2055737 w 12192000"/>
              <a:gd name="connsiteY173" fmla="*/ 2047704 h 2237474"/>
              <a:gd name="connsiteX174" fmla="*/ 2042244 w 12192000"/>
              <a:gd name="connsiteY174" fmla="*/ 2055560 h 2237474"/>
              <a:gd name="connsiteX175" fmla="*/ 1976224 w 12192000"/>
              <a:gd name="connsiteY175" fmla="*/ 2074257 h 2237474"/>
              <a:gd name="connsiteX176" fmla="*/ 1877728 w 12192000"/>
              <a:gd name="connsiteY176" fmla="*/ 2101004 h 2237474"/>
              <a:gd name="connsiteX177" fmla="*/ 1759056 w 12192000"/>
              <a:gd name="connsiteY177" fmla="*/ 2125608 h 2237474"/>
              <a:gd name="connsiteX178" fmla="*/ 1637948 w 12192000"/>
              <a:gd name="connsiteY178" fmla="*/ 2172597 h 2237474"/>
              <a:gd name="connsiteX179" fmla="*/ 1434549 w 12192000"/>
              <a:gd name="connsiteY179" fmla="*/ 2234522 h 2237474"/>
              <a:gd name="connsiteX180" fmla="*/ 1398481 w 12192000"/>
              <a:gd name="connsiteY180" fmla="*/ 2237074 h 2237474"/>
              <a:gd name="connsiteX181" fmla="*/ 1398407 w 12192000"/>
              <a:gd name="connsiteY181" fmla="*/ 2237095 h 2237474"/>
              <a:gd name="connsiteX182" fmla="*/ 1370962 w 12192000"/>
              <a:gd name="connsiteY182" fmla="*/ 2237474 h 2237474"/>
              <a:gd name="connsiteX183" fmla="*/ 1356367 w 12192000"/>
              <a:gd name="connsiteY183" fmla="*/ 2235089 h 2237474"/>
              <a:gd name="connsiteX184" fmla="*/ 1324828 w 12192000"/>
              <a:gd name="connsiteY184" fmla="*/ 2231968 h 2237474"/>
              <a:gd name="connsiteX185" fmla="*/ 1297744 w 12192000"/>
              <a:gd name="connsiteY185" fmla="*/ 2235849 h 2237474"/>
              <a:gd name="connsiteX186" fmla="*/ 1286236 w 12192000"/>
              <a:gd name="connsiteY186" fmla="*/ 2233135 h 2237474"/>
              <a:gd name="connsiteX187" fmla="*/ 1283504 w 12192000"/>
              <a:gd name="connsiteY187" fmla="*/ 2233797 h 2237474"/>
              <a:gd name="connsiteX188" fmla="*/ 1279765 w 12192000"/>
              <a:gd name="connsiteY188" fmla="*/ 2229639 h 2237474"/>
              <a:gd name="connsiteX189" fmla="*/ 1195347 w 12192000"/>
              <a:gd name="connsiteY189" fmla="*/ 2212354 h 2237474"/>
              <a:gd name="connsiteX190" fmla="*/ 970251 w 12192000"/>
              <a:gd name="connsiteY190" fmla="*/ 2221029 h 2237474"/>
              <a:gd name="connsiteX191" fmla="*/ 812914 w 12192000"/>
              <a:gd name="connsiteY191" fmla="*/ 2202752 h 2237474"/>
              <a:gd name="connsiteX192" fmla="*/ 800195 w 12192000"/>
              <a:gd name="connsiteY192" fmla="*/ 2209407 h 2237474"/>
              <a:gd name="connsiteX193" fmla="*/ 784978 w 12192000"/>
              <a:gd name="connsiteY193" fmla="*/ 2212360 h 2237474"/>
              <a:gd name="connsiteX194" fmla="*/ 681987 w 12192000"/>
              <a:gd name="connsiteY194" fmla="*/ 2216757 h 2237474"/>
              <a:gd name="connsiteX195" fmla="*/ 669923 w 12192000"/>
              <a:gd name="connsiteY195" fmla="*/ 2211682 h 2237474"/>
              <a:gd name="connsiteX196" fmla="*/ 648680 w 12192000"/>
              <a:gd name="connsiteY196" fmla="*/ 2206229 h 2237474"/>
              <a:gd name="connsiteX197" fmla="*/ 597225 w 12192000"/>
              <a:gd name="connsiteY197" fmla="*/ 2180999 h 2237474"/>
              <a:gd name="connsiteX198" fmla="*/ 558449 w 12192000"/>
              <a:gd name="connsiteY198" fmla="*/ 2182346 h 2237474"/>
              <a:gd name="connsiteX199" fmla="*/ 550517 w 12192000"/>
              <a:gd name="connsiteY199" fmla="*/ 2182060 h 2237474"/>
              <a:gd name="connsiteX200" fmla="*/ 550309 w 12192000"/>
              <a:gd name="connsiteY200" fmla="*/ 2181825 h 2237474"/>
              <a:gd name="connsiteX201" fmla="*/ 541836 w 12192000"/>
              <a:gd name="connsiteY201" fmla="*/ 2181063 h 2237474"/>
              <a:gd name="connsiteX202" fmla="*/ 536057 w 12192000"/>
              <a:gd name="connsiteY202" fmla="*/ 2181537 h 2237474"/>
              <a:gd name="connsiteX203" fmla="*/ 520671 w 12192000"/>
              <a:gd name="connsiteY203" fmla="*/ 2180980 h 2237474"/>
              <a:gd name="connsiteX204" fmla="*/ 515024 w 12192000"/>
              <a:gd name="connsiteY204" fmla="*/ 2179258 h 2237474"/>
              <a:gd name="connsiteX205" fmla="*/ 512278 w 12192000"/>
              <a:gd name="connsiteY205" fmla="*/ 2176369 h 2237474"/>
              <a:gd name="connsiteX206" fmla="*/ 480419 w 12192000"/>
              <a:gd name="connsiteY206" fmla="*/ 2167807 h 2237474"/>
              <a:gd name="connsiteX207" fmla="*/ 413835 w 12192000"/>
              <a:gd name="connsiteY207" fmla="*/ 2156783 h 2237474"/>
              <a:gd name="connsiteX208" fmla="*/ 376513 w 12192000"/>
              <a:gd name="connsiteY208" fmla="*/ 2154014 h 2237474"/>
              <a:gd name="connsiteX209" fmla="*/ 273386 w 12192000"/>
              <a:gd name="connsiteY209" fmla="*/ 2142551 h 2237474"/>
              <a:gd name="connsiteX210" fmla="*/ 169207 w 12192000"/>
              <a:gd name="connsiteY210" fmla="*/ 2128100 h 2237474"/>
              <a:gd name="connsiteX211" fmla="*/ 93149 w 12192000"/>
              <a:gd name="connsiteY211" fmla="*/ 2105324 h 2237474"/>
              <a:gd name="connsiteX212" fmla="*/ 88109 w 12192000"/>
              <a:gd name="connsiteY212" fmla="*/ 2106704 h 2237474"/>
              <a:gd name="connsiteX213" fmla="*/ 80022 w 12192000"/>
              <a:gd name="connsiteY213" fmla="*/ 2107254 h 2237474"/>
              <a:gd name="connsiteX214" fmla="*/ 79717 w 12192000"/>
              <a:gd name="connsiteY214" fmla="*/ 2107046 h 2237474"/>
              <a:gd name="connsiteX215" fmla="*/ 72352 w 12192000"/>
              <a:gd name="connsiteY215" fmla="*/ 2107991 h 2237474"/>
              <a:gd name="connsiteX216" fmla="*/ 37645 w 12192000"/>
              <a:gd name="connsiteY216" fmla="*/ 2115401 h 2237474"/>
              <a:gd name="connsiteX217" fmla="*/ 4572 w 12192000"/>
              <a:gd name="connsiteY217" fmla="*/ 2111091 h 2237474"/>
              <a:gd name="connsiteX218" fmla="*/ 0 w 12192000"/>
              <a:gd name="connsiteY218" fmla="*/ 2110468 h 2237474"/>
              <a:gd name="connsiteX219" fmla="*/ 0 w 12192000"/>
              <a:gd name="connsiteY21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61459 w 12192000"/>
              <a:gd name="connsiteY27" fmla="*/ 862394 h 2237474"/>
              <a:gd name="connsiteX28" fmla="*/ 9705768 w 12192000"/>
              <a:gd name="connsiteY28" fmla="*/ 894610 h 2237474"/>
              <a:gd name="connsiteX29" fmla="*/ 9683005 w 12192000"/>
              <a:gd name="connsiteY29" fmla="*/ 894128 h 2237474"/>
              <a:gd name="connsiteX30" fmla="*/ 9594438 w 12192000"/>
              <a:gd name="connsiteY30" fmla="*/ 919051 h 2237474"/>
              <a:gd name="connsiteX31" fmla="*/ 9577033 w 12192000"/>
              <a:gd name="connsiteY31" fmla="*/ 922857 h 2237474"/>
              <a:gd name="connsiteX32" fmla="*/ 9544189 w 12192000"/>
              <a:gd name="connsiteY32" fmla="*/ 938966 h 2237474"/>
              <a:gd name="connsiteX33" fmla="*/ 9500499 w 12192000"/>
              <a:gd name="connsiteY33" fmla="*/ 954680 h 2237474"/>
              <a:gd name="connsiteX34" fmla="*/ 9428195 w 12192000"/>
              <a:gd name="connsiteY34" fmla="*/ 986225 h 2237474"/>
              <a:gd name="connsiteX35" fmla="*/ 9410017 w 12192000"/>
              <a:gd name="connsiteY35" fmla="*/ 993931 h 2237474"/>
              <a:gd name="connsiteX36" fmla="*/ 9392919 w 12192000"/>
              <a:gd name="connsiteY36" fmla="*/ 994656 h 2237474"/>
              <a:gd name="connsiteX37" fmla="*/ 9278619 w 12192000"/>
              <a:gd name="connsiteY37" fmla="*/ 1011878 h 2237474"/>
              <a:gd name="connsiteX38" fmla="*/ 9268019 w 12192000"/>
              <a:gd name="connsiteY38" fmla="*/ 1007442 h 2237474"/>
              <a:gd name="connsiteX39" fmla="*/ 9234662 w 12192000"/>
              <a:gd name="connsiteY39" fmla="*/ 1023056 h 2237474"/>
              <a:gd name="connsiteX40" fmla="*/ 9181033 w 12192000"/>
              <a:gd name="connsiteY40" fmla="*/ 1037921 h 2237474"/>
              <a:gd name="connsiteX41" fmla="*/ 9155969 w 12192000"/>
              <a:gd name="connsiteY41" fmla="*/ 1046804 h 2237474"/>
              <a:gd name="connsiteX42" fmla="*/ 9133985 w 12192000"/>
              <a:gd name="connsiteY42" fmla="*/ 1046450 h 2237474"/>
              <a:gd name="connsiteX43" fmla="*/ 9012987 w 12192000"/>
              <a:gd name="connsiteY43" fmla="*/ 1061986 h 2237474"/>
              <a:gd name="connsiteX44" fmla="*/ 8968445 w 12192000"/>
              <a:gd name="connsiteY44" fmla="*/ 1052169 h 2237474"/>
              <a:gd name="connsiteX45" fmla="*/ 8958984 w 12192000"/>
              <a:gd name="connsiteY45" fmla="*/ 1057212 h 2237474"/>
              <a:gd name="connsiteX46" fmla="*/ 8886001 w 12192000"/>
              <a:gd name="connsiteY46" fmla="*/ 1067468 h 2237474"/>
              <a:gd name="connsiteX47" fmla="*/ 8838610 w 12192000"/>
              <a:gd name="connsiteY47" fmla="*/ 1075091 h 2237474"/>
              <a:gd name="connsiteX48" fmla="*/ 8750383 w 12192000"/>
              <a:gd name="connsiteY48" fmla="*/ 1097387 h 2237474"/>
              <a:gd name="connsiteX49" fmla="*/ 8697365 w 12192000"/>
              <a:gd name="connsiteY49" fmla="*/ 1105869 h 2237474"/>
              <a:gd name="connsiteX50" fmla="*/ 8665605 w 12192000"/>
              <a:gd name="connsiteY50" fmla="*/ 1110791 h 2237474"/>
              <a:gd name="connsiteX51" fmla="*/ 8584946 w 12192000"/>
              <a:gd name="connsiteY51" fmla="*/ 1135226 h 2237474"/>
              <a:gd name="connsiteX52" fmla="*/ 8460755 w 12192000"/>
              <a:gd name="connsiteY52" fmla="*/ 1203427 h 2237474"/>
              <a:gd name="connsiteX53" fmla="*/ 8419755 w 12192000"/>
              <a:gd name="connsiteY53" fmla="*/ 1216260 h 2237474"/>
              <a:gd name="connsiteX54" fmla="*/ 8411626 w 12192000"/>
              <a:gd name="connsiteY54" fmla="*/ 1214397 h 2237474"/>
              <a:gd name="connsiteX55" fmla="*/ 8363469 w 12192000"/>
              <a:gd name="connsiteY55" fmla="*/ 1246658 h 2237474"/>
              <a:gd name="connsiteX56" fmla="*/ 8275497 w 12192000"/>
              <a:gd name="connsiteY56" fmla="*/ 1264396 h 2237474"/>
              <a:gd name="connsiteX57" fmla="*/ 8206287 w 12192000"/>
              <a:gd name="connsiteY57" fmla="*/ 1273060 h 2237474"/>
              <a:gd name="connsiteX58" fmla="*/ 8168705 w 12192000"/>
              <a:gd name="connsiteY58" fmla="*/ 1279956 h 2237474"/>
              <a:gd name="connsiteX59" fmla="*/ 8139997 w 12192000"/>
              <a:gd name="connsiteY59" fmla="*/ 1282713 h 2237474"/>
              <a:gd name="connsiteX60" fmla="*/ 8074238 w 12192000"/>
              <a:gd name="connsiteY60" fmla="*/ 1301895 h 2237474"/>
              <a:gd name="connsiteX61" fmla="*/ 7968292 w 12192000"/>
              <a:gd name="connsiteY61" fmla="*/ 1338779 h 2237474"/>
              <a:gd name="connsiteX62" fmla="*/ 7945122 w 12192000"/>
              <a:gd name="connsiteY62" fmla="*/ 1345477 h 2237474"/>
              <a:gd name="connsiteX63" fmla="*/ 7902328 w 12192000"/>
              <a:gd name="connsiteY63" fmla="*/ 1345865 h 2237474"/>
              <a:gd name="connsiteX64" fmla="*/ 7875879 w 12192000"/>
              <a:gd name="connsiteY64" fmla="*/ 1345646 h 2237474"/>
              <a:gd name="connsiteX65" fmla="*/ 7840612 w 12192000"/>
              <a:gd name="connsiteY65" fmla="*/ 1369373 h 2237474"/>
              <a:gd name="connsiteX66" fmla="*/ 7786819 w 12192000"/>
              <a:gd name="connsiteY66" fmla="*/ 1378970 h 2237474"/>
              <a:gd name="connsiteX67" fmla="*/ 7548172 w 12192000"/>
              <a:gd name="connsiteY67" fmla="*/ 1417460 h 2237474"/>
              <a:gd name="connsiteX68" fmla="*/ 7483437 w 12192000"/>
              <a:gd name="connsiteY68" fmla="*/ 1478152 h 2237474"/>
              <a:gd name="connsiteX69" fmla="*/ 7377870 w 12192000"/>
              <a:gd name="connsiteY69" fmla="*/ 1523319 h 2237474"/>
              <a:gd name="connsiteX70" fmla="*/ 7230737 w 12192000"/>
              <a:gd name="connsiteY70" fmla="*/ 1562633 h 2237474"/>
              <a:gd name="connsiteX71" fmla="*/ 7224458 w 12192000"/>
              <a:gd name="connsiteY71" fmla="*/ 1573008 h 2237474"/>
              <a:gd name="connsiteX72" fmla="*/ 7213486 w 12192000"/>
              <a:gd name="connsiteY72" fmla="*/ 1580987 h 2237474"/>
              <a:gd name="connsiteX73" fmla="*/ 7183121 w 12192000"/>
              <a:gd name="connsiteY73" fmla="*/ 1595162 h 2237474"/>
              <a:gd name="connsiteX74" fmla="*/ 7164601 w 12192000"/>
              <a:gd name="connsiteY74" fmla="*/ 1606490 h 2237474"/>
              <a:gd name="connsiteX75" fmla="*/ 7114651 w 12192000"/>
              <a:gd name="connsiteY75" fmla="*/ 1620959 h 2237474"/>
              <a:gd name="connsiteX76" fmla="*/ 7092727 w 12192000"/>
              <a:gd name="connsiteY76" fmla="*/ 1623628 h 2237474"/>
              <a:gd name="connsiteX77" fmla="*/ 7031309 w 12192000"/>
              <a:gd name="connsiteY77" fmla="*/ 1619451 h 2237474"/>
              <a:gd name="connsiteX78" fmla="*/ 6999084 w 12192000"/>
              <a:gd name="connsiteY78" fmla="*/ 1634317 h 2237474"/>
              <a:gd name="connsiteX79" fmla="*/ 6992107 w 12192000"/>
              <a:gd name="connsiteY79" fmla="*/ 1636860 h 2237474"/>
              <a:gd name="connsiteX80" fmla="*/ 6991765 w 12192000"/>
              <a:gd name="connsiteY80" fmla="*/ 1636725 h 2237474"/>
              <a:gd name="connsiteX81" fmla="*/ 6900177 w 12192000"/>
              <a:gd name="connsiteY81" fmla="*/ 1636016 h 2237474"/>
              <a:gd name="connsiteX82" fmla="*/ 6795372 w 12192000"/>
              <a:gd name="connsiteY82" fmla="*/ 1644845 h 2237474"/>
              <a:gd name="connsiteX83" fmla="*/ 6692251 w 12192000"/>
              <a:gd name="connsiteY83" fmla="*/ 1656357 h 2237474"/>
              <a:gd name="connsiteX84" fmla="*/ 6655235 w 12192000"/>
              <a:gd name="connsiteY84" fmla="*/ 1661869 h 2237474"/>
              <a:gd name="connsiteX85" fmla="*/ 6587857 w 12192000"/>
              <a:gd name="connsiteY85" fmla="*/ 1665769 h 2237474"/>
              <a:gd name="connsiteX86" fmla="*/ 6554894 w 12192000"/>
              <a:gd name="connsiteY86" fmla="*/ 1664428 h 2237474"/>
              <a:gd name="connsiteX87" fmla="*/ 6516595 w 12192000"/>
              <a:gd name="connsiteY87" fmla="*/ 1667475 h 2237474"/>
              <a:gd name="connsiteX88" fmla="*/ 6508541 w 12192000"/>
              <a:gd name="connsiteY88" fmla="*/ 1668757 h 2237474"/>
              <a:gd name="connsiteX89" fmla="*/ 6471012 w 12192000"/>
              <a:gd name="connsiteY89" fmla="*/ 1678604 h 2237474"/>
              <a:gd name="connsiteX90" fmla="*/ 6415265 w 12192000"/>
              <a:gd name="connsiteY90" fmla="*/ 1665317 h 2237474"/>
              <a:gd name="connsiteX91" fmla="*/ 6364035 w 12192000"/>
              <a:gd name="connsiteY91" fmla="*/ 1667683 h 2237474"/>
              <a:gd name="connsiteX92" fmla="*/ 6280959 w 12192000"/>
              <a:gd name="connsiteY92" fmla="*/ 1689329 h 2237474"/>
              <a:gd name="connsiteX93" fmla="*/ 6243319 w 12192000"/>
              <a:gd name="connsiteY93" fmla="*/ 1695560 h 2237474"/>
              <a:gd name="connsiteX94" fmla="*/ 6098321 w 12192000"/>
              <a:gd name="connsiteY94" fmla="*/ 1721646 h 2237474"/>
              <a:gd name="connsiteX95" fmla="*/ 5880652 w 12192000"/>
              <a:gd name="connsiteY95" fmla="*/ 1779643 h 2237474"/>
              <a:gd name="connsiteX96" fmla="*/ 5785959 w 12192000"/>
              <a:gd name="connsiteY96" fmla="*/ 1775307 h 2237474"/>
              <a:gd name="connsiteX97" fmla="*/ 5643534 w 12192000"/>
              <a:gd name="connsiteY97" fmla="*/ 1802919 h 2237474"/>
              <a:gd name="connsiteX98" fmla="*/ 5518799 w 12192000"/>
              <a:gd name="connsiteY98" fmla="*/ 1818312 h 2237474"/>
              <a:gd name="connsiteX99" fmla="*/ 5505014 w 12192000"/>
              <a:gd name="connsiteY99" fmla="*/ 1819259 h 2237474"/>
              <a:gd name="connsiteX100" fmla="*/ 5453307 w 12192000"/>
              <a:gd name="connsiteY100" fmla="*/ 1815450 h 2237474"/>
              <a:gd name="connsiteX101" fmla="*/ 5364192 w 12192000"/>
              <a:gd name="connsiteY101" fmla="*/ 1826074 h 2237474"/>
              <a:gd name="connsiteX102" fmla="*/ 5350380 w 12192000"/>
              <a:gd name="connsiteY102" fmla="*/ 1830891 h 2237474"/>
              <a:gd name="connsiteX103" fmla="*/ 5259633 w 12192000"/>
              <a:gd name="connsiteY103" fmla="*/ 1837160 h 2237474"/>
              <a:gd name="connsiteX104" fmla="*/ 5197513 w 12192000"/>
              <a:gd name="connsiteY104" fmla="*/ 1844718 h 2237474"/>
              <a:gd name="connsiteX105" fmla="*/ 5168852 w 12192000"/>
              <a:gd name="connsiteY105" fmla="*/ 1844846 h 2237474"/>
              <a:gd name="connsiteX106" fmla="*/ 5114927 w 12192000"/>
              <a:gd name="connsiteY106" fmla="*/ 1847827 h 2237474"/>
              <a:gd name="connsiteX107" fmla="*/ 5108970 w 12192000"/>
              <a:gd name="connsiteY107" fmla="*/ 1847935 h 2237474"/>
              <a:gd name="connsiteX108" fmla="*/ 5067961 w 12192000"/>
              <a:gd name="connsiteY108" fmla="*/ 1845917 h 2237474"/>
              <a:gd name="connsiteX109" fmla="*/ 5007075 w 12192000"/>
              <a:gd name="connsiteY109" fmla="*/ 1838626 h 2237474"/>
              <a:gd name="connsiteX110" fmla="*/ 4944087 w 12192000"/>
              <a:gd name="connsiteY110" fmla="*/ 1823332 h 2237474"/>
              <a:gd name="connsiteX111" fmla="*/ 4907662 w 12192000"/>
              <a:gd name="connsiteY111" fmla="*/ 1816900 h 2237474"/>
              <a:gd name="connsiteX112" fmla="*/ 4882386 w 12192000"/>
              <a:gd name="connsiteY112" fmla="*/ 1809844 h 2237474"/>
              <a:gd name="connsiteX113" fmla="*/ 4811440 w 12192000"/>
              <a:gd name="connsiteY113" fmla="*/ 1804655 h 2237474"/>
              <a:gd name="connsiteX114" fmla="*/ 4691075 w 12192000"/>
              <a:gd name="connsiteY114" fmla="*/ 1801389 h 2237474"/>
              <a:gd name="connsiteX115" fmla="*/ 4611738 w 12192000"/>
              <a:gd name="connsiteY115" fmla="*/ 1776964 h 2237474"/>
              <a:gd name="connsiteX116" fmla="*/ 4560070 w 12192000"/>
              <a:gd name="connsiteY116" fmla="*/ 1785640 h 2237474"/>
              <a:gd name="connsiteX117" fmla="*/ 4536503 w 12192000"/>
              <a:gd name="connsiteY117" fmla="*/ 1785334 h 2237474"/>
              <a:gd name="connsiteX118" fmla="*/ 4513724 w 12192000"/>
              <a:gd name="connsiteY118" fmla="*/ 1791996 h 2237474"/>
              <a:gd name="connsiteX119" fmla="*/ 4459810 w 12192000"/>
              <a:gd name="connsiteY119" fmla="*/ 1797886 h 2237474"/>
              <a:gd name="connsiteX120" fmla="*/ 4379064 w 12192000"/>
              <a:gd name="connsiteY120" fmla="*/ 1817177 h 2237474"/>
              <a:gd name="connsiteX121" fmla="*/ 4319209 w 12192000"/>
              <a:gd name="connsiteY121" fmla="*/ 1834833 h 2237474"/>
              <a:gd name="connsiteX122" fmla="*/ 4290981 w 12192000"/>
              <a:gd name="connsiteY122" fmla="*/ 1839677 h 2237474"/>
              <a:gd name="connsiteX123" fmla="*/ 4285792 w 12192000"/>
              <a:gd name="connsiteY123" fmla="*/ 1836231 h 2237474"/>
              <a:gd name="connsiteX124" fmla="*/ 4238372 w 12192000"/>
              <a:gd name="connsiteY124" fmla="*/ 1851480 h 2237474"/>
              <a:gd name="connsiteX125" fmla="*/ 4232517 w 12192000"/>
              <a:gd name="connsiteY125" fmla="*/ 1852567 h 2237474"/>
              <a:gd name="connsiteX126" fmla="*/ 4191732 w 12192000"/>
              <a:gd name="connsiteY126" fmla="*/ 1857328 h 2237474"/>
              <a:gd name="connsiteX127" fmla="*/ 4065532 w 12192000"/>
              <a:gd name="connsiteY127" fmla="*/ 1855477 h 2237474"/>
              <a:gd name="connsiteX128" fmla="*/ 4028460 w 12192000"/>
              <a:gd name="connsiteY128" fmla="*/ 1855137 h 2237474"/>
              <a:gd name="connsiteX129" fmla="*/ 4002267 w 12192000"/>
              <a:gd name="connsiteY129" fmla="*/ 1852352 h 2237474"/>
              <a:gd name="connsiteX130" fmla="*/ 3931396 w 12192000"/>
              <a:gd name="connsiteY130" fmla="*/ 1858915 h 2237474"/>
              <a:gd name="connsiteX131" fmla="*/ 3812162 w 12192000"/>
              <a:gd name="connsiteY131" fmla="*/ 1875501 h 2237474"/>
              <a:gd name="connsiteX132" fmla="*/ 3729530 w 12192000"/>
              <a:gd name="connsiteY132" fmla="*/ 1864513 h 2237474"/>
              <a:gd name="connsiteX133" fmla="*/ 3680177 w 12192000"/>
              <a:gd name="connsiteY133" fmla="*/ 1881552 h 2237474"/>
              <a:gd name="connsiteX134" fmla="*/ 3567259 w 12192000"/>
              <a:gd name="connsiteY134" fmla="*/ 1893482 h 2237474"/>
              <a:gd name="connsiteX135" fmla="*/ 3405770 w 12192000"/>
              <a:gd name="connsiteY135" fmla="*/ 1904591 h 2237474"/>
              <a:gd name="connsiteX136" fmla="*/ 3280097 w 12192000"/>
              <a:gd name="connsiteY136" fmla="*/ 1919610 h 2237474"/>
              <a:gd name="connsiteX137" fmla="*/ 3123424 w 12192000"/>
              <a:gd name="connsiteY137" fmla="*/ 1952930 h 2237474"/>
              <a:gd name="connsiteX138" fmla="*/ 3009910 w 12192000"/>
              <a:gd name="connsiteY138" fmla="*/ 1957866 h 2237474"/>
              <a:gd name="connsiteX139" fmla="*/ 2995934 w 12192000"/>
              <a:gd name="connsiteY139" fmla="*/ 1967085 h 2237474"/>
              <a:gd name="connsiteX140" fmla="*/ 2980071 w 12192000"/>
              <a:gd name="connsiteY140" fmla="*/ 1972988 h 2237474"/>
              <a:gd name="connsiteX141" fmla="*/ 2978094 w 12192000"/>
              <a:gd name="connsiteY141" fmla="*/ 1972369 h 2237474"/>
              <a:gd name="connsiteX142" fmla="*/ 2942858 w 12192000"/>
              <a:gd name="connsiteY142" fmla="*/ 1981367 h 2237474"/>
              <a:gd name="connsiteX143" fmla="*/ 2875436 w 12192000"/>
              <a:gd name="connsiteY143" fmla="*/ 1996977 h 2237474"/>
              <a:gd name="connsiteX144" fmla="*/ 2874892 w 12192000"/>
              <a:gd name="connsiteY144" fmla="*/ 1996085 h 2237474"/>
              <a:gd name="connsiteX145" fmla="*/ 2864145 w 12192000"/>
              <a:gd name="connsiteY145" fmla="*/ 1994061 h 2237474"/>
              <a:gd name="connsiteX146" fmla="*/ 2843662 w 12192000"/>
              <a:gd name="connsiteY146" fmla="*/ 1992498 h 2237474"/>
              <a:gd name="connsiteX147" fmla="*/ 2796128 w 12192000"/>
              <a:gd name="connsiteY147" fmla="*/ 1976403 h 2237474"/>
              <a:gd name="connsiteX148" fmla="*/ 2756784 w 12192000"/>
              <a:gd name="connsiteY148" fmla="*/ 1985116 h 2237474"/>
              <a:gd name="connsiteX149" fmla="*/ 2748833 w 12192000"/>
              <a:gd name="connsiteY149" fmla="*/ 1986323 h 2237474"/>
              <a:gd name="connsiteX150" fmla="*/ 2748661 w 12192000"/>
              <a:gd name="connsiteY150" fmla="*/ 1986122 h 2237474"/>
              <a:gd name="connsiteX151" fmla="*/ 2740251 w 12192000"/>
              <a:gd name="connsiteY151" fmla="*/ 1986946 h 2237474"/>
              <a:gd name="connsiteX152" fmla="*/ 2718916 w 12192000"/>
              <a:gd name="connsiteY152" fmla="*/ 1990867 h 2237474"/>
              <a:gd name="connsiteX153" fmla="*/ 2713522 w 12192000"/>
              <a:gd name="connsiteY153" fmla="*/ 1990173 h 2237474"/>
              <a:gd name="connsiteX154" fmla="*/ 2680597 w 12192000"/>
              <a:gd name="connsiteY154" fmla="*/ 1984996 h 2237474"/>
              <a:gd name="connsiteX155" fmla="*/ 2578178 w 12192000"/>
              <a:gd name="connsiteY155" fmla="*/ 1990531 h 2237474"/>
              <a:gd name="connsiteX156" fmla="*/ 2476147 w 12192000"/>
              <a:gd name="connsiteY156" fmla="*/ 1998305 h 2237474"/>
              <a:gd name="connsiteX157" fmla="*/ 2373568 w 12192000"/>
              <a:gd name="connsiteY157" fmla="*/ 2003219 h 2237474"/>
              <a:gd name="connsiteX158" fmla="*/ 2321399 w 12192000"/>
              <a:gd name="connsiteY158" fmla="*/ 1989467 h 2237474"/>
              <a:gd name="connsiteX159" fmla="*/ 2315525 w 12192000"/>
              <a:gd name="connsiteY159" fmla="*/ 1989708 h 2237474"/>
              <a:gd name="connsiteX160" fmla="*/ 2300792 w 12192000"/>
              <a:gd name="connsiteY160" fmla="*/ 1994290 h 2237474"/>
              <a:gd name="connsiteX161" fmla="*/ 2295469 w 12192000"/>
              <a:gd name="connsiteY161" fmla="*/ 1996659 h 2237474"/>
              <a:gd name="connsiteX162" fmla="*/ 2287219 w 12192000"/>
              <a:gd name="connsiteY162" fmla="*/ 1998750 h 2237474"/>
              <a:gd name="connsiteX163" fmla="*/ 2286948 w 12192000"/>
              <a:gd name="connsiteY163" fmla="*/ 1998596 h 2237474"/>
              <a:gd name="connsiteX164" fmla="*/ 2243069 w 12192000"/>
              <a:gd name="connsiteY164" fmla="*/ 2015111 h 2237474"/>
              <a:gd name="connsiteX165" fmla="*/ 2186609 w 12192000"/>
              <a:gd name="connsiteY165" fmla="*/ 2008263 h 2237474"/>
              <a:gd name="connsiteX166" fmla="*/ 2164831 w 12192000"/>
              <a:gd name="connsiteY166" fmla="*/ 2010143 h 2237474"/>
              <a:gd name="connsiteX167" fmla="*/ 2152836 w 12192000"/>
              <a:gd name="connsiteY167" fmla="*/ 2010048 h 2237474"/>
              <a:gd name="connsiteX168" fmla="*/ 2117102 w 12192000"/>
              <a:gd name="connsiteY168" fmla="*/ 2023004 h 2237474"/>
              <a:gd name="connsiteX169" fmla="*/ 2111935 w 12192000"/>
              <a:gd name="connsiteY169" fmla="*/ 2023163 h 2237474"/>
              <a:gd name="connsiteX170" fmla="*/ 2089991 w 12192000"/>
              <a:gd name="connsiteY170" fmla="*/ 2034193 h 2237474"/>
              <a:gd name="connsiteX171" fmla="*/ 2058061 w 12192000"/>
              <a:gd name="connsiteY171" fmla="*/ 2047942 h 2237474"/>
              <a:gd name="connsiteX172" fmla="*/ 2055737 w 12192000"/>
              <a:gd name="connsiteY172" fmla="*/ 2047704 h 2237474"/>
              <a:gd name="connsiteX173" fmla="*/ 2042244 w 12192000"/>
              <a:gd name="connsiteY173" fmla="*/ 2055560 h 2237474"/>
              <a:gd name="connsiteX174" fmla="*/ 1976224 w 12192000"/>
              <a:gd name="connsiteY174" fmla="*/ 2074257 h 2237474"/>
              <a:gd name="connsiteX175" fmla="*/ 1877728 w 12192000"/>
              <a:gd name="connsiteY175" fmla="*/ 2101004 h 2237474"/>
              <a:gd name="connsiteX176" fmla="*/ 1759056 w 12192000"/>
              <a:gd name="connsiteY176" fmla="*/ 2125608 h 2237474"/>
              <a:gd name="connsiteX177" fmla="*/ 1637948 w 12192000"/>
              <a:gd name="connsiteY177" fmla="*/ 2172597 h 2237474"/>
              <a:gd name="connsiteX178" fmla="*/ 1434549 w 12192000"/>
              <a:gd name="connsiteY178" fmla="*/ 2234522 h 2237474"/>
              <a:gd name="connsiteX179" fmla="*/ 1398481 w 12192000"/>
              <a:gd name="connsiteY179" fmla="*/ 2237074 h 2237474"/>
              <a:gd name="connsiteX180" fmla="*/ 1398407 w 12192000"/>
              <a:gd name="connsiteY180" fmla="*/ 2237095 h 2237474"/>
              <a:gd name="connsiteX181" fmla="*/ 1370962 w 12192000"/>
              <a:gd name="connsiteY181" fmla="*/ 2237474 h 2237474"/>
              <a:gd name="connsiteX182" fmla="*/ 1356367 w 12192000"/>
              <a:gd name="connsiteY182" fmla="*/ 2235089 h 2237474"/>
              <a:gd name="connsiteX183" fmla="*/ 1324828 w 12192000"/>
              <a:gd name="connsiteY183" fmla="*/ 2231968 h 2237474"/>
              <a:gd name="connsiteX184" fmla="*/ 1297744 w 12192000"/>
              <a:gd name="connsiteY184" fmla="*/ 2235849 h 2237474"/>
              <a:gd name="connsiteX185" fmla="*/ 1286236 w 12192000"/>
              <a:gd name="connsiteY185" fmla="*/ 2233135 h 2237474"/>
              <a:gd name="connsiteX186" fmla="*/ 1283504 w 12192000"/>
              <a:gd name="connsiteY186" fmla="*/ 2233797 h 2237474"/>
              <a:gd name="connsiteX187" fmla="*/ 1279765 w 12192000"/>
              <a:gd name="connsiteY187" fmla="*/ 2229639 h 2237474"/>
              <a:gd name="connsiteX188" fmla="*/ 1195347 w 12192000"/>
              <a:gd name="connsiteY188" fmla="*/ 2212354 h 2237474"/>
              <a:gd name="connsiteX189" fmla="*/ 970251 w 12192000"/>
              <a:gd name="connsiteY189" fmla="*/ 2221029 h 2237474"/>
              <a:gd name="connsiteX190" fmla="*/ 812914 w 12192000"/>
              <a:gd name="connsiteY190" fmla="*/ 2202752 h 2237474"/>
              <a:gd name="connsiteX191" fmla="*/ 800195 w 12192000"/>
              <a:gd name="connsiteY191" fmla="*/ 2209407 h 2237474"/>
              <a:gd name="connsiteX192" fmla="*/ 784978 w 12192000"/>
              <a:gd name="connsiteY192" fmla="*/ 2212360 h 2237474"/>
              <a:gd name="connsiteX193" fmla="*/ 681987 w 12192000"/>
              <a:gd name="connsiteY193" fmla="*/ 2216757 h 2237474"/>
              <a:gd name="connsiteX194" fmla="*/ 669923 w 12192000"/>
              <a:gd name="connsiteY194" fmla="*/ 2211682 h 2237474"/>
              <a:gd name="connsiteX195" fmla="*/ 648680 w 12192000"/>
              <a:gd name="connsiteY195" fmla="*/ 2206229 h 2237474"/>
              <a:gd name="connsiteX196" fmla="*/ 597225 w 12192000"/>
              <a:gd name="connsiteY196" fmla="*/ 2180999 h 2237474"/>
              <a:gd name="connsiteX197" fmla="*/ 558449 w 12192000"/>
              <a:gd name="connsiteY197" fmla="*/ 2182346 h 2237474"/>
              <a:gd name="connsiteX198" fmla="*/ 550517 w 12192000"/>
              <a:gd name="connsiteY198" fmla="*/ 2182060 h 2237474"/>
              <a:gd name="connsiteX199" fmla="*/ 550309 w 12192000"/>
              <a:gd name="connsiteY199" fmla="*/ 2181825 h 2237474"/>
              <a:gd name="connsiteX200" fmla="*/ 541836 w 12192000"/>
              <a:gd name="connsiteY200" fmla="*/ 2181063 h 2237474"/>
              <a:gd name="connsiteX201" fmla="*/ 536057 w 12192000"/>
              <a:gd name="connsiteY201" fmla="*/ 2181537 h 2237474"/>
              <a:gd name="connsiteX202" fmla="*/ 520671 w 12192000"/>
              <a:gd name="connsiteY202" fmla="*/ 2180980 h 2237474"/>
              <a:gd name="connsiteX203" fmla="*/ 515024 w 12192000"/>
              <a:gd name="connsiteY203" fmla="*/ 2179258 h 2237474"/>
              <a:gd name="connsiteX204" fmla="*/ 512278 w 12192000"/>
              <a:gd name="connsiteY204" fmla="*/ 2176369 h 2237474"/>
              <a:gd name="connsiteX205" fmla="*/ 480419 w 12192000"/>
              <a:gd name="connsiteY205" fmla="*/ 2167807 h 2237474"/>
              <a:gd name="connsiteX206" fmla="*/ 413835 w 12192000"/>
              <a:gd name="connsiteY206" fmla="*/ 2156783 h 2237474"/>
              <a:gd name="connsiteX207" fmla="*/ 376513 w 12192000"/>
              <a:gd name="connsiteY207" fmla="*/ 2154014 h 2237474"/>
              <a:gd name="connsiteX208" fmla="*/ 273386 w 12192000"/>
              <a:gd name="connsiteY208" fmla="*/ 2142551 h 2237474"/>
              <a:gd name="connsiteX209" fmla="*/ 169207 w 12192000"/>
              <a:gd name="connsiteY209" fmla="*/ 2128100 h 2237474"/>
              <a:gd name="connsiteX210" fmla="*/ 93149 w 12192000"/>
              <a:gd name="connsiteY210" fmla="*/ 2105324 h 2237474"/>
              <a:gd name="connsiteX211" fmla="*/ 88109 w 12192000"/>
              <a:gd name="connsiteY211" fmla="*/ 2106704 h 2237474"/>
              <a:gd name="connsiteX212" fmla="*/ 80022 w 12192000"/>
              <a:gd name="connsiteY212" fmla="*/ 2107254 h 2237474"/>
              <a:gd name="connsiteX213" fmla="*/ 79717 w 12192000"/>
              <a:gd name="connsiteY213" fmla="*/ 2107046 h 2237474"/>
              <a:gd name="connsiteX214" fmla="*/ 72352 w 12192000"/>
              <a:gd name="connsiteY214" fmla="*/ 2107991 h 2237474"/>
              <a:gd name="connsiteX215" fmla="*/ 37645 w 12192000"/>
              <a:gd name="connsiteY215" fmla="*/ 2115401 h 2237474"/>
              <a:gd name="connsiteX216" fmla="*/ 4572 w 12192000"/>
              <a:gd name="connsiteY216" fmla="*/ 2111091 h 2237474"/>
              <a:gd name="connsiteX217" fmla="*/ 0 w 12192000"/>
              <a:gd name="connsiteY217" fmla="*/ 2110468 h 2237474"/>
              <a:gd name="connsiteX218" fmla="*/ 0 w 12192000"/>
              <a:gd name="connsiteY21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78288 w 12192000"/>
              <a:gd name="connsiteY25" fmla="*/ 854362 h 2237474"/>
              <a:gd name="connsiteX26" fmla="*/ 9761459 w 12192000"/>
              <a:gd name="connsiteY26" fmla="*/ 862394 h 2237474"/>
              <a:gd name="connsiteX27" fmla="*/ 9705768 w 12192000"/>
              <a:gd name="connsiteY27" fmla="*/ 894610 h 2237474"/>
              <a:gd name="connsiteX28" fmla="*/ 9683005 w 12192000"/>
              <a:gd name="connsiteY28" fmla="*/ 894128 h 2237474"/>
              <a:gd name="connsiteX29" fmla="*/ 9594438 w 12192000"/>
              <a:gd name="connsiteY29" fmla="*/ 919051 h 2237474"/>
              <a:gd name="connsiteX30" fmla="*/ 9577033 w 12192000"/>
              <a:gd name="connsiteY30" fmla="*/ 922857 h 2237474"/>
              <a:gd name="connsiteX31" fmla="*/ 9544189 w 12192000"/>
              <a:gd name="connsiteY31" fmla="*/ 938966 h 2237474"/>
              <a:gd name="connsiteX32" fmla="*/ 9500499 w 12192000"/>
              <a:gd name="connsiteY32" fmla="*/ 954680 h 2237474"/>
              <a:gd name="connsiteX33" fmla="*/ 9428195 w 12192000"/>
              <a:gd name="connsiteY33" fmla="*/ 986225 h 2237474"/>
              <a:gd name="connsiteX34" fmla="*/ 9410017 w 12192000"/>
              <a:gd name="connsiteY34" fmla="*/ 993931 h 2237474"/>
              <a:gd name="connsiteX35" fmla="*/ 9392919 w 12192000"/>
              <a:gd name="connsiteY35" fmla="*/ 994656 h 2237474"/>
              <a:gd name="connsiteX36" fmla="*/ 9278619 w 12192000"/>
              <a:gd name="connsiteY36" fmla="*/ 1011878 h 2237474"/>
              <a:gd name="connsiteX37" fmla="*/ 9268019 w 12192000"/>
              <a:gd name="connsiteY37" fmla="*/ 1007442 h 2237474"/>
              <a:gd name="connsiteX38" fmla="*/ 9234662 w 12192000"/>
              <a:gd name="connsiteY38" fmla="*/ 1023056 h 2237474"/>
              <a:gd name="connsiteX39" fmla="*/ 9181033 w 12192000"/>
              <a:gd name="connsiteY39" fmla="*/ 1037921 h 2237474"/>
              <a:gd name="connsiteX40" fmla="*/ 9155969 w 12192000"/>
              <a:gd name="connsiteY40" fmla="*/ 1046804 h 2237474"/>
              <a:gd name="connsiteX41" fmla="*/ 9133985 w 12192000"/>
              <a:gd name="connsiteY41" fmla="*/ 1046450 h 2237474"/>
              <a:gd name="connsiteX42" fmla="*/ 9012987 w 12192000"/>
              <a:gd name="connsiteY42" fmla="*/ 1061986 h 2237474"/>
              <a:gd name="connsiteX43" fmla="*/ 8968445 w 12192000"/>
              <a:gd name="connsiteY43" fmla="*/ 1052169 h 2237474"/>
              <a:gd name="connsiteX44" fmla="*/ 8958984 w 12192000"/>
              <a:gd name="connsiteY44" fmla="*/ 1057212 h 2237474"/>
              <a:gd name="connsiteX45" fmla="*/ 8886001 w 12192000"/>
              <a:gd name="connsiteY45" fmla="*/ 1067468 h 2237474"/>
              <a:gd name="connsiteX46" fmla="*/ 8838610 w 12192000"/>
              <a:gd name="connsiteY46" fmla="*/ 1075091 h 2237474"/>
              <a:gd name="connsiteX47" fmla="*/ 8750383 w 12192000"/>
              <a:gd name="connsiteY47" fmla="*/ 1097387 h 2237474"/>
              <a:gd name="connsiteX48" fmla="*/ 8697365 w 12192000"/>
              <a:gd name="connsiteY48" fmla="*/ 1105869 h 2237474"/>
              <a:gd name="connsiteX49" fmla="*/ 8665605 w 12192000"/>
              <a:gd name="connsiteY49" fmla="*/ 1110791 h 2237474"/>
              <a:gd name="connsiteX50" fmla="*/ 8584946 w 12192000"/>
              <a:gd name="connsiteY50" fmla="*/ 1135226 h 2237474"/>
              <a:gd name="connsiteX51" fmla="*/ 8460755 w 12192000"/>
              <a:gd name="connsiteY51" fmla="*/ 1203427 h 2237474"/>
              <a:gd name="connsiteX52" fmla="*/ 8419755 w 12192000"/>
              <a:gd name="connsiteY52" fmla="*/ 1216260 h 2237474"/>
              <a:gd name="connsiteX53" fmla="*/ 8411626 w 12192000"/>
              <a:gd name="connsiteY53" fmla="*/ 1214397 h 2237474"/>
              <a:gd name="connsiteX54" fmla="*/ 8363469 w 12192000"/>
              <a:gd name="connsiteY54" fmla="*/ 1246658 h 2237474"/>
              <a:gd name="connsiteX55" fmla="*/ 8275497 w 12192000"/>
              <a:gd name="connsiteY55" fmla="*/ 1264396 h 2237474"/>
              <a:gd name="connsiteX56" fmla="*/ 8206287 w 12192000"/>
              <a:gd name="connsiteY56" fmla="*/ 1273060 h 2237474"/>
              <a:gd name="connsiteX57" fmla="*/ 8168705 w 12192000"/>
              <a:gd name="connsiteY57" fmla="*/ 1279956 h 2237474"/>
              <a:gd name="connsiteX58" fmla="*/ 8139997 w 12192000"/>
              <a:gd name="connsiteY58" fmla="*/ 1282713 h 2237474"/>
              <a:gd name="connsiteX59" fmla="*/ 8074238 w 12192000"/>
              <a:gd name="connsiteY59" fmla="*/ 1301895 h 2237474"/>
              <a:gd name="connsiteX60" fmla="*/ 7968292 w 12192000"/>
              <a:gd name="connsiteY60" fmla="*/ 1338779 h 2237474"/>
              <a:gd name="connsiteX61" fmla="*/ 7945122 w 12192000"/>
              <a:gd name="connsiteY61" fmla="*/ 1345477 h 2237474"/>
              <a:gd name="connsiteX62" fmla="*/ 7902328 w 12192000"/>
              <a:gd name="connsiteY62" fmla="*/ 1345865 h 2237474"/>
              <a:gd name="connsiteX63" fmla="*/ 7875879 w 12192000"/>
              <a:gd name="connsiteY63" fmla="*/ 1345646 h 2237474"/>
              <a:gd name="connsiteX64" fmla="*/ 7840612 w 12192000"/>
              <a:gd name="connsiteY64" fmla="*/ 1369373 h 2237474"/>
              <a:gd name="connsiteX65" fmla="*/ 7786819 w 12192000"/>
              <a:gd name="connsiteY65" fmla="*/ 1378970 h 2237474"/>
              <a:gd name="connsiteX66" fmla="*/ 7548172 w 12192000"/>
              <a:gd name="connsiteY66" fmla="*/ 1417460 h 2237474"/>
              <a:gd name="connsiteX67" fmla="*/ 7483437 w 12192000"/>
              <a:gd name="connsiteY67" fmla="*/ 1478152 h 2237474"/>
              <a:gd name="connsiteX68" fmla="*/ 7377870 w 12192000"/>
              <a:gd name="connsiteY68" fmla="*/ 1523319 h 2237474"/>
              <a:gd name="connsiteX69" fmla="*/ 7230737 w 12192000"/>
              <a:gd name="connsiteY69" fmla="*/ 1562633 h 2237474"/>
              <a:gd name="connsiteX70" fmla="*/ 7224458 w 12192000"/>
              <a:gd name="connsiteY70" fmla="*/ 1573008 h 2237474"/>
              <a:gd name="connsiteX71" fmla="*/ 7213486 w 12192000"/>
              <a:gd name="connsiteY71" fmla="*/ 1580987 h 2237474"/>
              <a:gd name="connsiteX72" fmla="*/ 7183121 w 12192000"/>
              <a:gd name="connsiteY72" fmla="*/ 1595162 h 2237474"/>
              <a:gd name="connsiteX73" fmla="*/ 7164601 w 12192000"/>
              <a:gd name="connsiteY73" fmla="*/ 1606490 h 2237474"/>
              <a:gd name="connsiteX74" fmla="*/ 7114651 w 12192000"/>
              <a:gd name="connsiteY74" fmla="*/ 1620959 h 2237474"/>
              <a:gd name="connsiteX75" fmla="*/ 7092727 w 12192000"/>
              <a:gd name="connsiteY75" fmla="*/ 1623628 h 2237474"/>
              <a:gd name="connsiteX76" fmla="*/ 7031309 w 12192000"/>
              <a:gd name="connsiteY76" fmla="*/ 1619451 h 2237474"/>
              <a:gd name="connsiteX77" fmla="*/ 6999084 w 12192000"/>
              <a:gd name="connsiteY77" fmla="*/ 1634317 h 2237474"/>
              <a:gd name="connsiteX78" fmla="*/ 6992107 w 12192000"/>
              <a:gd name="connsiteY78" fmla="*/ 1636860 h 2237474"/>
              <a:gd name="connsiteX79" fmla="*/ 6991765 w 12192000"/>
              <a:gd name="connsiteY79" fmla="*/ 1636725 h 2237474"/>
              <a:gd name="connsiteX80" fmla="*/ 6900177 w 12192000"/>
              <a:gd name="connsiteY80" fmla="*/ 1636016 h 2237474"/>
              <a:gd name="connsiteX81" fmla="*/ 6795372 w 12192000"/>
              <a:gd name="connsiteY81" fmla="*/ 1644845 h 2237474"/>
              <a:gd name="connsiteX82" fmla="*/ 6692251 w 12192000"/>
              <a:gd name="connsiteY82" fmla="*/ 1656357 h 2237474"/>
              <a:gd name="connsiteX83" fmla="*/ 6655235 w 12192000"/>
              <a:gd name="connsiteY83" fmla="*/ 1661869 h 2237474"/>
              <a:gd name="connsiteX84" fmla="*/ 6587857 w 12192000"/>
              <a:gd name="connsiteY84" fmla="*/ 1665769 h 2237474"/>
              <a:gd name="connsiteX85" fmla="*/ 6554894 w 12192000"/>
              <a:gd name="connsiteY85" fmla="*/ 1664428 h 2237474"/>
              <a:gd name="connsiteX86" fmla="*/ 6516595 w 12192000"/>
              <a:gd name="connsiteY86" fmla="*/ 1667475 h 2237474"/>
              <a:gd name="connsiteX87" fmla="*/ 6508541 w 12192000"/>
              <a:gd name="connsiteY87" fmla="*/ 1668757 h 2237474"/>
              <a:gd name="connsiteX88" fmla="*/ 6471012 w 12192000"/>
              <a:gd name="connsiteY88" fmla="*/ 1678604 h 2237474"/>
              <a:gd name="connsiteX89" fmla="*/ 6415265 w 12192000"/>
              <a:gd name="connsiteY89" fmla="*/ 1665317 h 2237474"/>
              <a:gd name="connsiteX90" fmla="*/ 6364035 w 12192000"/>
              <a:gd name="connsiteY90" fmla="*/ 1667683 h 2237474"/>
              <a:gd name="connsiteX91" fmla="*/ 6280959 w 12192000"/>
              <a:gd name="connsiteY91" fmla="*/ 1689329 h 2237474"/>
              <a:gd name="connsiteX92" fmla="*/ 6243319 w 12192000"/>
              <a:gd name="connsiteY92" fmla="*/ 1695560 h 2237474"/>
              <a:gd name="connsiteX93" fmla="*/ 6098321 w 12192000"/>
              <a:gd name="connsiteY93" fmla="*/ 1721646 h 2237474"/>
              <a:gd name="connsiteX94" fmla="*/ 5880652 w 12192000"/>
              <a:gd name="connsiteY94" fmla="*/ 1779643 h 2237474"/>
              <a:gd name="connsiteX95" fmla="*/ 5785959 w 12192000"/>
              <a:gd name="connsiteY95" fmla="*/ 1775307 h 2237474"/>
              <a:gd name="connsiteX96" fmla="*/ 5643534 w 12192000"/>
              <a:gd name="connsiteY96" fmla="*/ 1802919 h 2237474"/>
              <a:gd name="connsiteX97" fmla="*/ 5518799 w 12192000"/>
              <a:gd name="connsiteY97" fmla="*/ 1818312 h 2237474"/>
              <a:gd name="connsiteX98" fmla="*/ 5505014 w 12192000"/>
              <a:gd name="connsiteY98" fmla="*/ 1819259 h 2237474"/>
              <a:gd name="connsiteX99" fmla="*/ 5453307 w 12192000"/>
              <a:gd name="connsiteY99" fmla="*/ 1815450 h 2237474"/>
              <a:gd name="connsiteX100" fmla="*/ 5364192 w 12192000"/>
              <a:gd name="connsiteY100" fmla="*/ 1826074 h 2237474"/>
              <a:gd name="connsiteX101" fmla="*/ 5350380 w 12192000"/>
              <a:gd name="connsiteY101" fmla="*/ 1830891 h 2237474"/>
              <a:gd name="connsiteX102" fmla="*/ 5259633 w 12192000"/>
              <a:gd name="connsiteY102" fmla="*/ 1837160 h 2237474"/>
              <a:gd name="connsiteX103" fmla="*/ 5197513 w 12192000"/>
              <a:gd name="connsiteY103" fmla="*/ 1844718 h 2237474"/>
              <a:gd name="connsiteX104" fmla="*/ 5168852 w 12192000"/>
              <a:gd name="connsiteY104" fmla="*/ 1844846 h 2237474"/>
              <a:gd name="connsiteX105" fmla="*/ 5114927 w 12192000"/>
              <a:gd name="connsiteY105" fmla="*/ 1847827 h 2237474"/>
              <a:gd name="connsiteX106" fmla="*/ 5108970 w 12192000"/>
              <a:gd name="connsiteY106" fmla="*/ 1847935 h 2237474"/>
              <a:gd name="connsiteX107" fmla="*/ 5067961 w 12192000"/>
              <a:gd name="connsiteY107" fmla="*/ 1845917 h 2237474"/>
              <a:gd name="connsiteX108" fmla="*/ 5007075 w 12192000"/>
              <a:gd name="connsiteY108" fmla="*/ 1838626 h 2237474"/>
              <a:gd name="connsiteX109" fmla="*/ 4944087 w 12192000"/>
              <a:gd name="connsiteY109" fmla="*/ 1823332 h 2237474"/>
              <a:gd name="connsiteX110" fmla="*/ 4907662 w 12192000"/>
              <a:gd name="connsiteY110" fmla="*/ 1816900 h 2237474"/>
              <a:gd name="connsiteX111" fmla="*/ 4882386 w 12192000"/>
              <a:gd name="connsiteY111" fmla="*/ 1809844 h 2237474"/>
              <a:gd name="connsiteX112" fmla="*/ 4811440 w 12192000"/>
              <a:gd name="connsiteY112" fmla="*/ 1804655 h 2237474"/>
              <a:gd name="connsiteX113" fmla="*/ 4691075 w 12192000"/>
              <a:gd name="connsiteY113" fmla="*/ 1801389 h 2237474"/>
              <a:gd name="connsiteX114" fmla="*/ 4611738 w 12192000"/>
              <a:gd name="connsiteY114" fmla="*/ 1776964 h 2237474"/>
              <a:gd name="connsiteX115" fmla="*/ 4560070 w 12192000"/>
              <a:gd name="connsiteY115" fmla="*/ 1785640 h 2237474"/>
              <a:gd name="connsiteX116" fmla="*/ 4536503 w 12192000"/>
              <a:gd name="connsiteY116" fmla="*/ 1785334 h 2237474"/>
              <a:gd name="connsiteX117" fmla="*/ 4513724 w 12192000"/>
              <a:gd name="connsiteY117" fmla="*/ 1791996 h 2237474"/>
              <a:gd name="connsiteX118" fmla="*/ 4459810 w 12192000"/>
              <a:gd name="connsiteY118" fmla="*/ 1797886 h 2237474"/>
              <a:gd name="connsiteX119" fmla="*/ 4379064 w 12192000"/>
              <a:gd name="connsiteY119" fmla="*/ 1817177 h 2237474"/>
              <a:gd name="connsiteX120" fmla="*/ 4319209 w 12192000"/>
              <a:gd name="connsiteY120" fmla="*/ 1834833 h 2237474"/>
              <a:gd name="connsiteX121" fmla="*/ 4290981 w 12192000"/>
              <a:gd name="connsiteY121" fmla="*/ 1839677 h 2237474"/>
              <a:gd name="connsiteX122" fmla="*/ 4285792 w 12192000"/>
              <a:gd name="connsiteY122" fmla="*/ 1836231 h 2237474"/>
              <a:gd name="connsiteX123" fmla="*/ 4238372 w 12192000"/>
              <a:gd name="connsiteY123" fmla="*/ 1851480 h 2237474"/>
              <a:gd name="connsiteX124" fmla="*/ 4232517 w 12192000"/>
              <a:gd name="connsiteY124" fmla="*/ 1852567 h 2237474"/>
              <a:gd name="connsiteX125" fmla="*/ 4191732 w 12192000"/>
              <a:gd name="connsiteY125" fmla="*/ 1857328 h 2237474"/>
              <a:gd name="connsiteX126" fmla="*/ 4065532 w 12192000"/>
              <a:gd name="connsiteY126" fmla="*/ 1855477 h 2237474"/>
              <a:gd name="connsiteX127" fmla="*/ 4028460 w 12192000"/>
              <a:gd name="connsiteY127" fmla="*/ 1855137 h 2237474"/>
              <a:gd name="connsiteX128" fmla="*/ 4002267 w 12192000"/>
              <a:gd name="connsiteY128" fmla="*/ 1852352 h 2237474"/>
              <a:gd name="connsiteX129" fmla="*/ 3931396 w 12192000"/>
              <a:gd name="connsiteY129" fmla="*/ 1858915 h 2237474"/>
              <a:gd name="connsiteX130" fmla="*/ 3812162 w 12192000"/>
              <a:gd name="connsiteY130" fmla="*/ 1875501 h 2237474"/>
              <a:gd name="connsiteX131" fmla="*/ 3729530 w 12192000"/>
              <a:gd name="connsiteY131" fmla="*/ 1864513 h 2237474"/>
              <a:gd name="connsiteX132" fmla="*/ 3680177 w 12192000"/>
              <a:gd name="connsiteY132" fmla="*/ 1881552 h 2237474"/>
              <a:gd name="connsiteX133" fmla="*/ 3567259 w 12192000"/>
              <a:gd name="connsiteY133" fmla="*/ 1893482 h 2237474"/>
              <a:gd name="connsiteX134" fmla="*/ 3405770 w 12192000"/>
              <a:gd name="connsiteY134" fmla="*/ 1904591 h 2237474"/>
              <a:gd name="connsiteX135" fmla="*/ 3280097 w 12192000"/>
              <a:gd name="connsiteY135" fmla="*/ 1919610 h 2237474"/>
              <a:gd name="connsiteX136" fmla="*/ 3123424 w 12192000"/>
              <a:gd name="connsiteY136" fmla="*/ 1952930 h 2237474"/>
              <a:gd name="connsiteX137" fmla="*/ 3009910 w 12192000"/>
              <a:gd name="connsiteY137" fmla="*/ 1957866 h 2237474"/>
              <a:gd name="connsiteX138" fmla="*/ 2995934 w 12192000"/>
              <a:gd name="connsiteY138" fmla="*/ 1967085 h 2237474"/>
              <a:gd name="connsiteX139" fmla="*/ 2980071 w 12192000"/>
              <a:gd name="connsiteY139" fmla="*/ 1972988 h 2237474"/>
              <a:gd name="connsiteX140" fmla="*/ 2978094 w 12192000"/>
              <a:gd name="connsiteY140" fmla="*/ 1972369 h 2237474"/>
              <a:gd name="connsiteX141" fmla="*/ 2942858 w 12192000"/>
              <a:gd name="connsiteY141" fmla="*/ 1981367 h 2237474"/>
              <a:gd name="connsiteX142" fmla="*/ 2875436 w 12192000"/>
              <a:gd name="connsiteY142" fmla="*/ 1996977 h 2237474"/>
              <a:gd name="connsiteX143" fmla="*/ 2874892 w 12192000"/>
              <a:gd name="connsiteY143" fmla="*/ 1996085 h 2237474"/>
              <a:gd name="connsiteX144" fmla="*/ 2864145 w 12192000"/>
              <a:gd name="connsiteY144" fmla="*/ 1994061 h 2237474"/>
              <a:gd name="connsiteX145" fmla="*/ 2843662 w 12192000"/>
              <a:gd name="connsiteY145" fmla="*/ 1992498 h 2237474"/>
              <a:gd name="connsiteX146" fmla="*/ 2796128 w 12192000"/>
              <a:gd name="connsiteY146" fmla="*/ 1976403 h 2237474"/>
              <a:gd name="connsiteX147" fmla="*/ 2756784 w 12192000"/>
              <a:gd name="connsiteY147" fmla="*/ 1985116 h 2237474"/>
              <a:gd name="connsiteX148" fmla="*/ 2748833 w 12192000"/>
              <a:gd name="connsiteY148" fmla="*/ 1986323 h 2237474"/>
              <a:gd name="connsiteX149" fmla="*/ 2748661 w 12192000"/>
              <a:gd name="connsiteY149" fmla="*/ 1986122 h 2237474"/>
              <a:gd name="connsiteX150" fmla="*/ 2740251 w 12192000"/>
              <a:gd name="connsiteY150" fmla="*/ 1986946 h 2237474"/>
              <a:gd name="connsiteX151" fmla="*/ 2718916 w 12192000"/>
              <a:gd name="connsiteY151" fmla="*/ 1990867 h 2237474"/>
              <a:gd name="connsiteX152" fmla="*/ 2713522 w 12192000"/>
              <a:gd name="connsiteY152" fmla="*/ 1990173 h 2237474"/>
              <a:gd name="connsiteX153" fmla="*/ 2680597 w 12192000"/>
              <a:gd name="connsiteY153" fmla="*/ 1984996 h 2237474"/>
              <a:gd name="connsiteX154" fmla="*/ 2578178 w 12192000"/>
              <a:gd name="connsiteY154" fmla="*/ 1990531 h 2237474"/>
              <a:gd name="connsiteX155" fmla="*/ 2476147 w 12192000"/>
              <a:gd name="connsiteY155" fmla="*/ 1998305 h 2237474"/>
              <a:gd name="connsiteX156" fmla="*/ 2373568 w 12192000"/>
              <a:gd name="connsiteY156" fmla="*/ 2003219 h 2237474"/>
              <a:gd name="connsiteX157" fmla="*/ 2321399 w 12192000"/>
              <a:gd name="connsiteY157" fmla="*/ 1989467 h 2237474"/>
              <a:gd name="connsiteX158" fmla="*/ 2315525 w 12192000"/>
              <a:gd name="connsiteY158" fmla="*/ 1989708 h 2237474"/>
              <a:gd name="connsiteX159" fmla="*/ 2300792 w 12192000"/>
              <a:gd name="connsiteY159" fmla="*/ 1994290 h 2237474"/>
              <a:gd name="connsiteX160" fmla="*/ 2295469 w 12192000"/>
              <a:gd name="connsiteY160" fmla="*/ 1996659 h 2237474"/>
              <a:gd name="connsiteX161" fmla="*/ 2287219 w 12192000"/>
              <a:gd name="connsiteY161" fmla="*/ 1998750 h 2237474"/>
              <a:gd name="connsiteX162" fmla="*/ 2286948 w 12192000"/>
              <a:gd name="connsiteY162" fmla="*/ 1998596 h 2237474"/>
              <a:gd name="connsiteX163" fmla="*/ 2243069 w 12192000"/>
              <a:gd name="connsiteY163" fmla="*/ 2015111 h 2237474"/>
              <a:gd name="connsiteX164" fmla="*/ 2186609 w 12192000"/>
              <a:gd name="connsiteY164" fmla="*/ 2008263 h 2237474"/>
              <a:gd name="connsiteX165" fmla="*/ 2164831 w 12192000"/>
              <a:gd name="connsiteY165" fmla="*/ 2010143 h 2237474"/>
              <a:gd name="connsiteX166" fmla="*/ 2152836 w 12192000"/>
              <a:gd name="connsiteY166" fmla="*/ 2010048 h 2237474"/>
              <a:gd name="connsiteX167" fmla="*/ 2117102 w 12192000"/>
              <a:gd name="connsiteY167" fmla="*/ 2023004 h 2237474"/>
              <a:gd name="connsiteX168" fmla="*/ 2111935 w 12192000"/>
              <a:gd name="connsiteY168" fmla="*/ 2023163 h 2237474"/>
              <a:gd name="connsiteX169" fmla="*/ 2089991 w 12192000"/>
              <a:gd name="connsiteY169" fmla="*/ 2034193 h 2237474"/>
              <a:gd name="connsiteX170" fmla="*/ 2058061 w 12192000"/>
              <a:gd name="connsiteY170" fmla="*/ 2047942 h 2237474"/>
              <a:gd name="connsiteX171" fmla="*/ 2055737 w 12192000"/>
              <a:gd name="connsiteY171" fmla="*/ 2047704 h 2237474"/>
              <a:gd name="connsiteX172" fmla="*/ 2042244 w 12192000"/>
              <a:gd name="connsiteY172" fmla="*/ 2055560 h 2237474"/>
              <a:gd name="connsiteX173" fmla="*/ 1976224 w 12192000"/>
              <a:gd name="connsiteY173" fmla="*/ 2074257 h 2237474"/>
              <a:gd name="connsiteX174" fmla="*/ 1877728 w 12192000"/>
              <a:gd name="connsiteY174" fmla="*/ 2101004 h 2237474"/>
              <a:gd name="connsiteX175" fmla="*/ 1759056 w 12192000"/>
              <a:gd name="connsiteY175" fmla="*/ 2125608 h 2237474"/>
              <a:gd name="connsiteX176" fmla="*/ 1637948 w 12192000"/>
              <a:gd name="connsiteY176" fmla="*/ 2172597 h 2237474"/>
              <a:gd name="connsiteX177" fmla="*/ 1434549 w 12192000"/>
              <a:gd name="connsiteY177" fmla="*/ 2234522 h 2237474"/>
              <a:gd name="connsiteX178" fmla="*/ 1398481 w 12192000"/>
              <a:gd name="connsiteY178" fmla="*/ 2237074 h 2237474"/>
              <a:gd name="connsiteX179" fmla="*/ 1398407 w 12192000"/>
              <a:gd name="connsiteY179" fmla="*/ 2237095 h 2237474"/>
              <a:gd name="connsiteX180" fmla="*/ 1370962 w 12192000"/>
              <a:gd name="connsiteY180" fmla="*/ 2237474 h 2237474"/>
              <a:gd name="connsiteX181" fmla="*/ 1356367 w 12192000"/>
              <a:gd name="connsiteY181" fmla="*/ 2235089 h 2237474"/>
              <a:gd name="connsiteX182" fmla="*/ 1324828 w 12192000"/>
              <a:gd name="connsiteY182" fmla="*/ 2231968 h 2237474"/>
              <a:gd name="connsiteX183" fmla="*/ 1297744 w 12192000"/>
              <a:gd name="connsiteY183" fmla="*/ 2235849 h 2237474"/>
              <a:gd name="connsiteX184" fmla="*/ 1286236 w 12192000"/>
              <a:gd name="connsiteY184" fmla="*/ 2233135 h 2237474"/>
              <a:gd name="connsiteX185" fmla="*/ 1283504 w 12192000"/>
              <a:gd name="connsiteY185" fmla="*/ 2233797 h 2237474"/>
              <a:gd name="connsiteX186" fmla="*/ 1279765 w 12192000"/>
              <a:gd name="connsiteY186" fmla="*/ 2229639 h 2237474"/>
              <a:gd name="connsiteX187" fmla="*/ 1195347 w 12192000"/>
              <a:gd name="connsiteY187" fmla="*/ 2212354 h 2237474"/>
              <a:gd name="connsiteX188" fmla="*/ 970251 w 12192000"/>
              <a:gd name="connsiteY188" fmla="*/ 2221029 h 2237474"/>
              <a:gd name="connsiteX189" fmla="*/ 812914 w 12192000"/>
              <a:gd name="connsiteY189" fmla="*/ 2202752 h 2237474"/>
              <a:gd name="connsiteX190" fmla="*/ 800195 w 12192000"/>
              <a:gd name="connsiteY190" fmla="*/ 2209407 h 2237474"/>
              <a:gd name="connsiteX191" fmla="*/ 784978 w 12192000"/>
              <a:gd name="connsiteY191" fmla="*/ 2212360 h 2237474"/>
              <a:gd name="connsiteX192" fmla="*/ 681987 w 12192000"/>
              <a:gd name="connsiteY192" fmla="*/ 2216757 h 2237474"/>
              <a:gd name="connsiteX193" fmla="*/ 669923 w 12192000"/>
              <a:gd name="connsiteY193" fmla="*/ 2211682 h 2237474"/>
              <a:gd name="connsiteX194" fmla="*/ 648680 w 12192000"/>
              <a:gd name="connsiteY194" fmla="*/ 2206229 h 2237474"/>
              <a:gd name="connsiteX195" fmla="*/ 597225 w 12192000"/>
              <a:gd name="connsiteY195" fmla="*/ 2180999 h 2237474"/>
              <a:gd name="connsiteX196" fmla="*/ 558449 w 12192000"/>
              <a:gd name="connsiteY196" fmla="*/ 2182346 h 2237474"/>
              <a:gd name="connsiteX197" fmla="*/ 550517 w 12192000"/>
              <a:gd name="connsiteY197" fmla="*/ 2182060 h 2237474"/>
              <a:gd name="connsiteX198" fmla="*/ 550309 w 12192000"/>
              <a:gd name="connsiteY198" fmla="*/ 2181825 h 2237474"/>
              <a:gd name="connsiteX199" fmla="*/ 541836 w 12192000"/>
              <a:gd name="connsiteY199" fmla="*/ 2181063 h 2237474"/>
              <a:gd name="connsiteX200" fmla="*/ 536057 w 12192000"/>
              <a:gd name="connsiteY200" fmla="*/ 2181537 h 2237474"/>
              <a:gd name="connsiteX201" fmla="*/ 520671 w 12192000"/>
              <a:gd name="connsiteY201" fmla="*/ 2180980 h 2237474"/>
              <a:gd name="connsiteX202" fmla="*/ 515024 w 12192000"/>
              <a:gd name="connsiteY202" fmla="*/ 2179258 h 2237474"/>
              <a:gd name="connsiteX203" fmla="*/ 512278 w 12192000"/>
              <a:gd name="connsiteY203" fmla="*/ 2176369 h 2237474"/>
              <a:gd name="connsiteX204" fmla="*/ 480419 w 12192000"/>
              <a:gd name="connsiteY204" fmla="*/ 2167807 h 2237474"/>
              <a:gd name="connsiteX205" fmla="*/ 413835 w 12192000"/>
              <a:gd name="connsiteY205" fmla="*/ 2156783 h 2237474"/>
              <a:gd name="connsiteX206" fmla="*/ 376513 w 12192000"/>
              <a:gd name="connsiteY206" fmla="*/ 2154014 h 2237474"/>
              <a:gd name="connsiteX207" fmla="*/ 273386 w 12192000"/>
              <a:gd name="connsiteY207" fmla="*/ 2142551 h 2237474"/>
              <a:gd name="connsiteX208" fmla="*/ 169207 w 12192000"/>
              <a:gd name="connsiteY208" fmla="*/ 2128100 h 2237474"/>
              <a:gd name="connsiteX209" fmla="*/ 93149 w 12192000"/>
              <a:gd name="connsiteY209" fmla="*/ 2105324 h 2237474"/>
              <a:gd name="connsiteX210" fmla="*/ 88109 w 12192000"/>
              <a:gd name="connsiteY210" fmla="*/ 2106704 h 2237474"/>
              <a:gd name="connsiteX211" fmla="*/ 80022 w 12192000"/>
              <a:gd name="connsiteY211" fmla="*/ 2107254 h 2237474"/>
              <a:gd name="connsiteX212" fmla="*/ 79717 w 12192000"/>
              <a:gd name="connsiteY212" fmla="*/ 2107046 h 2237474"/>
              <a:gd name="connsiteX213" fmla="*/ 72352 w 12192000"/>
              <a:gd name="connsiteY213" fmla="*/ 2107991 h 2237474"/>
              <a:gd name="connsiteX214" fmla="*/ 37645 w 12192000"/>
              <a:gd name="connsiteY214" fmla="*/ 2115401 h 2237474"/>
              <a:gd name="connsiteX215" fmla="*/ 4572 w 12192000"/>
              <a:gd name="connsiteY215" fmla="*/ 2111091 h 2237474"/>
              <a:gd name="connsiteX216" fmla="*/ 0 w 12192000"/>
              <a:gd name="connsiteY216" fmla="*/ 2110468 h 2237474"/>
              <a:gd name="connsiteX217" fmla="*/ 0 w 12192000"/>
              <a:gd name="connsiteY21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092727 w 12192000"/>
              <a:gd name="connsiteY72" fmla="*/ 1623628 h 2237474"/>
              <a:gd name="connsiteX73" fmla="*/ 7031309 w 12192000"/>
              <a:gd name="connsiteY73" fmla="*/ 1619451 h 2237474"/>
              <a:gd name="connsiteX74" fmla="*/ 6999084 w 12192000"/>
              <a:gd name="connsiteY74" fmla="*/ 1634317 h 2237474"/>
              <a:gd name="connsiteX75" fmla="*/ 6992107 w 12192000"/>
              <a:gd name="connsiteY75" fmla="*/ 1636860 h 2237474"/>
              <a:gd name="connsiteX76" fmla="*/ 6991765 w 12192000"/>
              <a:gd name="connsiteY76" fmla="*/ 1636725 h 2237474"/>
              <a:gd name="connsiteX77" fmla="*/ 6900177 w 12192000"/>
              <a:gd name="connsiteY77" fmla="*/ 1636016 h 2237474"/>
              <a:gd name="connsiteX78" fmla="*/ 6795372 w 12192000"/>
              <a:gd name="connsiteY78" fmla="*/ 1644845 h 2237474"/>
              <a:gd name="connsiteX79" fmla="*/ 6692251 w 12192000"/>
              <a:gd name="connsiteY79" fmla="*/ 1656357 h 2237474"/>
              <a:gd name="connsiteX80" fmla="*/ 6655235 w 12192000"/>
              <a:gd name="connsiteY80" fmla="*/ 1661869 h 2237474"/>
              <a:gd name="connsiteX81" fmla="*/ 6587857 w 12192000"/>
              <a:gd name="connsiteY81" fmla="*/ 1665769 h 2237474"/>
              <a:gd name="connsiteX82" fmla="*/ 6554894 w 12192000"/>
              <a:gd name="connsiteY82" fmla="*/ 1664428 h 2237474"/>
              <a:gd name="connsiteX83" fmla="*/ 6516595 w 12192000"/>
              <a:gd name="connsiteY83" fmla="*/ 1667475 h 2237474"/>
              <a:gd name="connsiteX84" fmla="*/ 6508541 w 12192000"/>
              <a:gd name="connsiteY84" fmla="*/ 1668757 h 2237474"/>
              <a:gd name="connsiteX85" fmla="*/ 6471012 w 12192000"/>
              <a:gd name="connsiteY85" fmla="*/ 1678604 h 2237474"/>
              <a:gd name="connsiteX86" fmla="*/ 6415265 w 12192000"/>
              <a:gd name="connsiteY86" fmla="*/ 1665317 h 2237474"/>
              <a:gd name="connsiteX87" fmla="*/ 6364035 w 12192000"/>
              <a:gd name="connsiteY87" fmla="*/ 1667683 h 2237474"/>
              <a:gd name="connsiteX88" fmla="*/ 6280959 w 12192000"/>
              <a:gd name="connsiteY88" fmla="*/ 1689329 h 2237474"/>
              <a:gd name="connsiteX89" fmla="*/ 6243319 w 12192000"/>
              <a:gd name="connsiteY89" fmla="*/ 1695560 h 2237474"/>
              <a:gd name="connsiteX90" fmla="*/ 6098321 w 12192000"/>
              <a:gd name="connsiteY90" fmla="*/ 1721646 h 2237474"/>
              <a:gd name="connsiteX91" fmla="*/ 5880652 w 12192000"/>
              <a:gd name="connsiteY91" fmla="*/ 1779643 h 2237474"/>
              <a:gd name="connsiteX92" fmla="*/ 5785959 w 12192000"/>
              <a:gd name="connsiteY92" fmla="*/ 1775307 h 2237474"/>
              <a:gd name="connsiteX93" fmla="*/ 5643534 w 12192000"/>
              <a:gd name="connsiteY93" fmla="*/ 1802919 h 2237474"/>
              <a:gd name="connsiteX94" fmla="*/ 5518799 w 12192000"/>
              <a:gd name="connsiteY94" fmla="*/ 1818312 h 2237474"/>
              <a:gd name="connsiteX95" fmla="*/ 5505014 w 12192000"/>
              <a:gd name="connsiteY95" fmla="*/ 1819259 h 2237474"/>
              <a:gd name="connsiteX96" fmla="*/ 5453307 w 12192000"/>
              <a:gd name="connsiteY96" fmla="*/ 1815450 h 2237474"/>
              <a:gd name="connsiteX97" fmla="*/ 5364192 w 12192000"/>
              <a:gd name="connsiteY97" fmla="*/ 1826074 h 2237474"/>
              <a:gd name="connsiteX98" fmla="*/ 5350380 w 12192000"/>
              <a:gd name="connsiteY98" fmla="*/ 1830891 h 2237474"/>
              <a:gd name="connsiteX99" fmla="*/ 5259633 w 12192000"/>
              <a:gd name="connsiteY99" fmla="*/ 1837160 h 2237474"/>
              <a:gd name="connsiteX100" fmla="*/ 5197513 w 12192000"/>
              <a:gd name="connsiteY100" fmla="*/ 1844718 h 2237474"/>
              <a:gd name="connsiteX101" fmla="*/ 5168852 w 12192000"/>
              <a:gd name="connsiteY101" fmla="*/ 1844846 h 2237474"/>
              <a:gd name="connsiteX102" fmla="*/ 5114927 w 12192000"/>
              <a:gd name="connsiteY102" fmla="*/ 1847827 h 2237474"/>
              <a:gd name="connsiteX103" fmla="*/ 5108970 w 12192000"/>
              <a:gd name="connsiteY103" fmla="*/ 1847935 h 2237474"/>
              <a:gd name="connsiteX104" fmla="*/ 5067961 w 12192000"/>
              <a:gd name="connsiteY104" fmla="*/ 1845917 h 2237474"/>
              <a:gd name="connsiteX105" fmla="*/ 5007075 w 12192000"/>
              <a:gd name="connsiteY105" fmla="*/ 1838626 h 2237474"/>
              <a:gd name="connsiteX106" fmla="*/ 4944087 w 12192000"/>
              <a:gd name="connsiteY106" fmla="*/ 1823332 h 2237474"/>
              <a:gd name="connsiteX107" fmla="*/ 4907662 w 12192000"/>
              <a:gd name="connsiteY107" fmla="*/ 1816900 h 2237474"/>
              <a:gd name="connsiteX108" fmla="*/ 4882386 w 12192000"/>
              <a:gd name="connsiteY108" fmla="*/ 1809844 h 2237474"/>
              <a:gd name="connsiteX109" fmla="*/ 4811440 w 12192000"/>
              <a:gd name="connsiteY109" fmla="*/ 1804655 h 2237474"/>
              <a:gd name="connsiteX110" fmla="*/ 4691075 w 12192000"/>
              <a:gd name="connsiteY110" fmla="*/ 1801389 h 2237474"/>
              <a:gd name="connsiteX111" fmla="*/ 4611738 w 12192000"/>
              <a:gd name="connsiteY111" fmla="*/ 1776964 h 2237474"/>
              <a:gd name="connsiteX112" fmla="*/ 4560070 w 12192000"/>
              <a:gd name="connsiteY112" fmla="*/ 1785640 h 2237474"/>
              <a:gd name="connsiteX113" fmla="*/ 4536503 w 12192000"/>
              <a:gd name="connsiteY113" fmla="*/ 1785334 h 2237474"/>
              <a:gd name="connsiteX114" fmla="*/ 4513724 w 12192000"/>
              <a:gd name="connsiteY114" fmla="*/ 1791996 h 2237474"/>
              <a:gd name="connsiteX115" fmla="*/ 4459810 w 12192000"/>
              <a:gd name="connsiteY115" fmla="*/ 1797886 h 2237474"/>
              <a:gd name="connsiteX116" fmla="*/ 4379064 w 12192000"/>
              <a:gd name="connsiteY116" fmla="*/ 1817177 h 2237474"/>
              <a:gd name="connsiteX117" fmla="*/ 4319209 w 12192000"/>
              <a:gd name="connsiteY117" fmla="*/ 1834833 h 2237474"/>
              <a:gd name="connsiteX118" fmla="*/ 4290981 w 12192000"/>
              <a:gd name="connsiteY118" fmla="*/ 1839677 h 2237474"/>
              <a:gd name="connsiteX119" fmla="*/ 4285792 w 12192000"/>
              <a:gd name="connsiteY119" fmla="*/ 1836231 h 2237474"/>
              <a:gd name="connsiteX120" fmla="*/ 4238372 w 12192000"/>
              <a:gd name="connsiteY120" fmla="*/ 1851480 h 2237474"/>
              <a:gd name="connsiteX121" fmla="*/ 4232517 w 12192000"/>
              <a:gd name="connsiteY121" fmla="*/ 1852567 h 2237474"/>
              <a:gd name="connsiteX122" fmla="*/ 4191732 w 12192000"/>
              <a:gd name="connsiteY122" fmla="*/ 1857328 h 2237474"/>
              <a:gd name="connsiteX123" fmla="*/ 4065532 w 12192000"/>
              <a:gd name="connsiteY123" fmla="*/ 1855477 h 2237474"/>
              <a:gd name="connsiteX124" fmla="*/ 4028460 w 12192000"/>
              <a:gd name="connsiteY124" fmla="*/ 1855137 h 2237474"/>
              <a:gd name="connsiteX125" fmla="*/ 4002267 w 12192000"/>
              <a:gd name="connsiteY125" fmla="*/ 1852352 h 2237474"/>
              <a:gd name="connsiteX126" fmla="*/ 3931396 w 12192000"/>
              <a:gd name="connsiteY126" fmla="*/ 1858915 h 2237474"/>
              <a:gd name="connsiteX127" fmla="*/ 3812162 w 12192000"/>
              <a:gd name="connsiteY127" fmla="*/ 1875501 h 2237474"/>
              <a:gd name="connsiteX128" fmla="*/ 3729530 w 12192000"/>
              <a:gd name="connsiteY128" fmla="*/ 1864513 h 2237474"/>
              <a:gd name="connsiteX129" fmla="*/ 3680177 w 12192000"/>
              <a:gd name="connsiteY129" fmla="*/ 1881552 h 2237474"/>
              <a:gd name="connsiteX130" fmla="*/ 3567259 w 12192000"/>
              <a:gd name="connsiteY130" fmla="*/ 1893482 h 2237474"/>
              <a:gd name="connsiteX131" fmla="*/ 3405770 w 12192000"/>
              <a:gd name="connsiteY131" fmla="*/ 1904591 h 2237474"/>
              <a:gd name="connsiteX132" fmla="*/ 3280097 w 12192000"/>
              <a:gd name="connsiteY132" fmla="*/ 1919610 h 2237474"/>
              <a:gd name="connsiteX133" fmla="*/ 3123424 w 12192000"/>
              <a:gd name="connsiteY133" fmla="*/ 1952930 h 2237474"/>
              <a:gd name="connsiteX134" fmla="*/ 3009910 w 12192000"/>
              <a:gd name="connsiteY134" fmla="*/ 1957866 h 2237474"/>
              <a:gd name="connsiteX135" fmla="*/ 2995934 w 12192000"/>
              <a:gd name="connsiteY135" fmla="*/ 1967085 h 2237474"/>
              <a:gd name="connsiteX136" fmla="*/ 2980071 w 12192000"/>
              <a:gd name="connsiteY136" fmla="*/ 1972988 h 2237474"/>
              <a:gd name="connsiteX137" fmla="*/ 2978094 w 12192000"/>
              <a:gd name="connsiteY137" fmla="*/ 1972369 h 2237474"/>
              <a:gd name="connsiteX138" fmla="*/ 2942858 w 12192000"/>
              <a:gd name="connsiteY138" fmla="*/ 1981367 h 2237474"/>
              <a:gd name="connsiteX139" fmla="*/ 2875436 w 12192000"/>
              <a:gd name="connsiteY139" fmla="*/ 1996977 h 2237474"/>
              <a:gd name="connsiteX140" fmla="*/ 2874892 w 12192000"/>
              <a:gd name="connsiteY140" fmla="*/ 1996085 h 2237474"/>
              <a:gd name="connsiteX141" fmla="*/ 2864145 w 12192000"/>
              <a:gd name="connsiteY141" fmla="*/ 1994061 h 2237474"/>
              <a:gd name="connsiteX142" fmla="*/ 2843662 w 12192000"/>
              <a:gd name="connsiteY142" fmla="*/ 1992498 h 2237474"/>
              <a:gd name="connsiteX143" fmla="*/ 2796128 w 12192000"/>
              <a:gd name="connsiteY143" fmla="*/ 1976403 h 2237474"/>
              <a:gd name="connsiteX144" fmla="*/ 2756784 w 12192000"/>
              <a:gd name="connsiteY144" fmla="*/ 1985116 h 2237474"/>
              <a:gd name="connsiteX145" fmla="*/ 2748833 w 12192000"/>
              <a:gd name="connsiteY145" fmla="*/ 1986323 h 2237474"/>
              <a:gd name="connsiteX146" fmla="*/ 2748661 w 12192000"/>
              <a:gd name="connsiteY146" fmla="*/ 1986122 h 2237474"/>
              <a:gd name="connsiteX147" fmla="*/ 2740251 w 12192000"/>
              <a:gd name="connsiteY147" fmla="*/ 1986946 h 2237474"/>
              <a:gd name="connsiteX148" fmla="*/ 2718916 w 12192000"/>
              <a:gd name="connsiteY148" fmla="*/ 1990867 h 2237474"/>
              <a:gd name="connsiteX149" fmla="*/ 2713522 w 12192000"/>
              <a:gd name="connsiteY149" fmla="*/ 1990173 h 2237474"/>
              <a:gd name="connsiteX150" fmla="*/ 2680597 w 12192000"/>
              <a:gd name="connsiteY150" fmla="*/ 1984996 h 2237474"/>
              <a:gd name="connsiteX151" fmla="*/ 2578178 w 12192000"/>
              <a:gd name="connsiteY151" fmla="*/ 1990531 h 2237474"/>
              <a:gd name="connsiteX152" fmla="*/ 2476147 w 12192000"/>
              <a:gd name="connsiteY152" fmla="*/ 1998305 h 2237474"/>
              <a:gd name="connsiteX153" fmla="*/ 2373568 w 12192000"/>
              <a:gd name="connsiteY153" fmla="*/ 2003219 h 2237474"/>
              <a:gd name="connsiteX154" fmla="*/ 2321399 w 12192000"/>
              <a:gd name="connsiteY154" fmla="*/ 1989467 h 2237474"/>
              <a:gd name="connsiteX155" fmla="*/ 2315525 w 12192000"/>
              <a:gd name="connsiteY155" fmla="*/ 1989708 h 2237474"/>
              <a:gd name="connsiteX156" fmla="*/ 2300792 w 12192000"/>
              <a:gd name="connsiteY156" fmla="*/ 1994290 h 2237474"/>
              <a:gd name="connsiteX157" fmla="*/ 2295469 w 12192000"/>
              <a:gd name="connsiteY157" fmla="*/ 1996659 h 2237474"/>
              <a:gd name="connsiteX158" fmla="*/ 2287219 w 12192000"/>
              <a:gd name="connsiteY158" fmla="*/ 1998750 h 2237474"/>
              <a:gd name="connsiteX159" fmla="*/ 2286948 w 12192000"/>
              <a:gd name="connsiteY159" fmla="*/ 1998596 h 2237474"/>
              <a:gd name="connsiteX160" fmla="*/ 2243069 w 12192000"/>
              <a:gd name="connsiteY160" fmla="*/ 2015111 h 2237474"/>
              <a:gd name="connsiteX161" fmla="*/ 2186609 w 12192000"/>
              <a:gd name="connsiteY161" fmla="*/ 2008263 h 2237474"/>
              <a:gd name="connsiteX162" fmla="*/ 2164831 w 12192000"/>
              <a:gd name="connsiteY162" fmla="*/ 2010143 h 2237474"/>
              <a:gd name="connsiteX163" fmla="*/ 2152836 w 12192000"/>
              <a:gd name="connsiteY163" fmla="*/ 2010048 h 2237474"/>
              <a:gd name="connsiteX164" fmla="*/ 2117102 w 12192000"/>
              <a:gd name="connsiteY164" fmla="*/ 2023004 h 2237474"/>
              <a:gd name="connsiteX165" fmla="*/ 2111935 w 12192000"/>
              <a:gd name="connsiteY165" fmla="*/ 2023163 h 2237474"/>
              <a:gd name="connsiteX166" fmla="*/ 2089991 w 12192000"/>
              <a:gd name="connsiteY166" fmla="*/ 2034193 h 2237474"/>
              <a:gd name="connsiteX167" fmla="*/ 2058061 w 12192000"/>
              <a:gd name="connsiteY167" fmla="*/ 2047942 h 2237474"/>
              <a:gd name="connsiteX168" fmla="*/ 2055737 w 12192000"/>
              <a:gd name="connsiteY168" fmla="*/ 2047704 h 2237474"/>
              <a:gd name="connsiteX169" fmla="*/ 2042244 w 12192000"/>
              <a:gd name="connsiteY169" fmla="*/ 2055560 h 2237474"/>
              <a:gd name="connsiteX170" fmla="*/ 1976224 w 12192000"/>
              <a:gd name="connsiteY170" fmla="*/ 2074257 h 2237474"/>
              <a:gd name="connsiteX171" fmla="*/ 1877728 w 12192000"/>
              <a:gd name="connsiteY171" fmla="*/ 2101004 h 2237474"/>
              <a:gd name="connsiteX172" fmla="*/ 1759056 w 12192000"/>
              <a:gd name="connsiteY172" fmla="*/ 2125608 h 2237474"/>
              <a:gd name="connsiteX173" fmla="*/ 1637948 w 12192000"/>
              <a:gd name="connsiteY173" fmla="*/ 2172597 h 2237474"/>
              <a:gd name="connsiteX174" fmla="*/ 1434549 w 12192000"/>
              <a:gd name="connsiteY174" fmla="*/ 2234522 h 2237474"/>
              <a:gd name="connsiteX175" fmla="*/ 1398481 w 12192000"/>
              <a:gd name="connsiteY175" fmla="*/ 2237074 h 2237474"/>
              <a:gd name="connsiteX176" fmla="*/ 1398407 w 12192000"/>
              <a:gd name="connsiteY176" fmla="*/ 2237095 h 2237474"/>
              <a:gd name="connsiteX177" fmla="*/ 1370962 w 12192000"/>
              <a:gd name="connsiteY177" fmla="*/ 2237474 h 2237474"/>
              <a:gd name="connsiteX178" fmla="*/ 1356367 w 12192000"/>
              <a:gd name="connsiteY178" fmla="*/ 2235089 h 2237474"/>
              <a:gd name="connsiteX179" fmla="*/ 1324828 w 12192000"/>
              <a:gd name="connsiteY179" fmla="*/ 2231968 h 2237474"/>
              <a:gd name="connsiteX180" fmla="*/ 1297744 w 12192000"/>
              <a:gd name="connsiteY180" fmla="*/ 2235849 h 2237474"/>
              <a:gd name="connsiteX181" fmla="*/ 1286236 w 12192000"/>
              <a:gd name="connsiteY181" fmla="*/ 2233135 h 2237474"/>
              <a:gd name="connsiteX182" fmla="*/ 1283504 w 12192000"/>
              <a:gd name="connsiteY182" fmla="*/ 2233797 h 2237474"/>
              <a:gd name="connsiteX183" fmla="*/ 1279765 w 12192000"/>
              <a:gd name="connsiteY183" fmla="*/ 2229639 h 2237474"/>
              <a:gd name="connsiteX184" fmla="*/ 1195347 w 12192000"/>
              <a:gd name="connsiteY184" fmla="*/ 2212354 h 2237474"/>
              <a:gd name="connsiteX185" fmla="*/ 970251 w 12192000"/>
              <a:gd name="connsiteY185" fmla="*/ 2221029 h 2237474"/>
              <a:gd name="connsiteX186" fmla="*/ 812914 w 12192000"/>
              <a:gd name="connsiteY186" fmla="*/ 2202752 h 2237474"/>
              <a:gd name="connsiteX187" fmla="*/ 800195 w 12192000"/>
              <a:gd name="connsiteY187" fmla="*/ 2209407 h 2237474"/>
              <a:gd name="connsiteX188" fmla="*/ 784978 w 12192000"/>
              <a:gd name="connsiteY188" fmla="*/ 2212360 h 2237474"/>
              <a:gd name="connsiteX189" fmla="*/ 681987 w 12192000"/>
              <a:gd name="connsiteY189" fmla="*/ 2216757 h 2237474"/>
              <a:gd name="connsiteX190" fmla="*/ 669923 w 12192000"/>
              <a:gd name="connsiteY190" fmla="*/ 2211682 h 2237474"/>
              <a:gd name="connsiteX191" fmla="*/ 648680 w 12192000"/>
              <a:gd name="connsiteY191" fmla="*/ 2206229 h 2237474"/>
              <a:gd name="connsiteX192" fmla="*/ 597225 w 12192000"/>
              <a:gd name="connsiteY192" fmla="*/ 2180999 h 2237474"/>
              <a:gd name="connsiteX193" fmla="*/ 558449 w 12192000"/>
              <a:gd name="connsiteY193" fmla="*/ 2182346 h 2237474"/>
              <a:gd name="connsiteX194" fmla="*/ 550517 w 12192000"/>
              <a:gd name="connsiteY194" fmla="*/ 2182060 h 2237474"/>
              <a:gd name="connsiteX195" fmla="*/ 550309 w 12192000"/>
              <a:gd name="connsiteY195" fmla="*/ 2181825 h 2237474"/>
              <a:gd name="connsiteX196" fmla="*/ 541836 w 12192000"/>
              <a:gd name="connsiteY196" fmla="*/ 2181063 h 2237474"/>
              <a:gd name="connsiteX197" fmla="*/ 536057 w 12192000"/>
              <a:gd name="connsiteY197" fmla="*/ 2181537 h 2237474"/>
              <a:gd name="connsiteX198" fmla="*/ 520671 w 12192000"/>
              <a:gd name="connsiteY198" fmla="*/ 2180980 h 2237474"/>
              <a:gd name="connsiteX199" fmla="*/ 515024 w 12192000"/>
              <a:gd name="connsiteY199" fmla="*/ 2179258 h 2237474"/>
              <a:gd name="connsiteX200" fmla="*/ 512278 w 12192000"/>
              <a:gd name="connsiteY200" fmla="*/ 2176369 h 2237474"/>
              <a:gd name="connsiteX201" fmla="*/ 480419 w 12192000"/>
              <a:gd name="connsiteY201" fmla="*/ 2167807 h 2237474"/>
              <a:gd name="connsiteX202" fmla="*/ 413835 w 12192000"/>
              <a:gd name="connsiteY202" fmla="*/ 2156783 h 2237474"/>
              <a:gd name="connsiteX203" fmla="*/ 376513 w 12192000"/>
              <a:gd name="connsiteY203" fmla="*/ 2154014 h 2237474"/>
              <a:gd name="connsiteX204" fmla="*/ 273386 w 12192000"/>
              <a:gd name="connsiteY204" fmla="*/ 2142551 h 2237474"/>
              <a:gd name="connsiteX205" fmla="*/ 169207 w 12192000"/>
              <a:gd name="connsiteY205" fmla="*/ 2128100 h 2237474"/>
              <a:gd name="connsiteX206" fmla="*/ 93149 w 12192000"/>
              <a:gd name="connsiteY206" fmla="*/ 2105324 h 2237474"/>
              <a:gd name="connsiteX207" fmla="*/ 88109 w 12192000"/>
              <a:gd name="connsiteY207" fmla="*/ 2106704 h 2237474"/>
              <a:gd name="connsiteX208" fmla="*/ 80022 w 12192000"/>
              <a:gd name="connsiteY208" fmla="*/ 2107254 h 2237474"/>
              <a:gd name="connsiteX209" fmla="*/ 79717 w 12192000"/>
              <a:gd name="connsiteY209" fmla="*/ 2107046 h 2237474"/>
              <a:gd name="connsiteX210" fmla="*/ 72352 w 12192000"/>
              <a:gd name="connsiteY210" fmla="*/ 2107991 h 2237474"/>
              <a:gd name="connsiteX211" fmla="*/ 37645 w 12192000"/>
              <a:gd name="connsiteY211" fmla="*/ 2115401 h 2237474"/>
              <a:gd name="connsiteX212" fmla="*/ 4572 w 12192000"/>
              <a:gd name="connsiteY212" fmla="*/ 2111091 h 2237474"/>
              <a:gd name="connsiteX213" fmla="*/ 0 w 12192000"/>
              <a:gd name="connsiteY213" fmla="*/ 2110468 h 2237474"/>
              <a:gd name="connsiteX214" fmla="*/ 0 w 12192000"/>
              <a:gd name="connsiteY21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87857 w 12192000"/>
              <a:gd name="connsiteY80" fmla="*/ 1665769 h 2237474"/>
              <a:gd name="connsiteX81" fmla="*/ 6554894 w 12192000"/>
              <a:gd name="connsiteY81" fmla="*/ 1664428 h 2237474"/>
              <a:gd name="connsiteX82" fmla="*/ 6516595 w 12192000"/>
              <a:gd name="connsiteY82" fmla="*/ 1667475 h 2237474"/>
              <a:gd name="connsiteX83" fmla="*/ 6508541 w 12192000"/>
              <a:gd name="connsiteY83" fmla="*/ 1668757 h 2237474"/>
              <a:gd name="connsiteX84" fmla="*/ 6471012 w 12192000"/>
              <a:gd name="connsiteY84" fmla="*/ 1678604 h 2237474"/>
              <a:gd name="connsiteX85" fmla="*/ 6415265 w 12192000"/>
              <a:gd name="connsiteY85" fmla="*/ 1665317 h 2237474"/>
              <a:gd name="connsiteX86" fmla="*/ 6364035 w 12192000"/>
              <a:gd name="connsiteY86" fmla="*/ 1667683 h 2237474"/>
              <a:gd name="connsiteX87" fmla="*/ 6280959 w 12192000"/>
              <a:gd name="connsiteY87" fmla="*/ 1689329 h 2237474"/>
              <a:gd name="connsiteX88" fmla="*/ 6243319 w 12192000"/>
              <a:gd name="connsiteY88" fmla="*/ 1695560 h 2237474"/>
              <a:gd name="connsiteX89" fmla="*/ 6098321 w 12192000"/>
              <a:gd name="connsiteY89" fmla="*/ 1721646 h 2237474"/>
              <a:gd name="connsiteX90" fmla="*/ 5880652 w 12192000"/>
              <a:gd name="connsiteY90" fmla="*/ 1779643 h 2237474"/>
              <a:gd name="connsiteX91" fmla="*/ 5785959 w 12192000"/>
              <a:gd name="connsiteY91" fmla="*/ 1775307 h 2237474"/>
              <a:gd name="connsiteX92" fmla="*/ 5643534 w 12192000"/>
              <a:gd name="connsiteY92" fmla="*/ 1802919 h 2237474"/>
              <a:gd name="connsiteX93" fmla="*/ 5518799 w 12192000"/>
              <a:gd name="connsiteY93" fmla="*/ 1818312 h 2237474"/>
              <a:gd name="connsiteX94" fmla="*/ 5505014 w 12192000"/>
              <a:gd name="connsiteY94" fmla="*/ 1819259 h 2237474"/>
              <a:gd name="connsiteX95" fmla="*/ 5453307 w 12192000"/>
              <a:gd name="connsiteY95" fmla="*/ 1815450 h 2237474"/>
              <a:gd name="connsiteX96" fmla="*/ 5364192 w 12192000"/>
              <a:gd name="connsiteY96" fmla="*/ 1826074 h 2237474"/>
              <a:gd name="connsiteX97" fmla="*/ 5350380 w 12192000"/>
              <a:gd name="connsiteY97" fmla="*/ 1830891 h 2237474"/>
              <a:gd name="connsiteX98" fmla="*/ 5259633 w 12192000"/>
              <a:gd name="connsiteY98" fmla="*/ 1837160 h 2237474"/>
              <a:gd name="connsiteX99" fmla="*/ 5197513 w 12192000"/>
              <a:gd name="connsiteY99" fmla="*/ 1844718 h 2237474"/>
              <a:gd name="connsiteX100" fmla="*/ 5168852 w 12192000"/>
              <a:gd name="connsiteY100" fmla="*/ 1844846 h 2237474"/>
              <a:gd name="connsiteX101" fmla="*/ 5114927 w 12192000"/>
              <a:gd name="connsiteY101" fmla="*/ 1847827 h 2237474"/>
              <a:gd name="connsiteX102" fmla="*/ 5108970 w 12192000"/>
              <a:gd name="connsiteY102" fmla="*/ 1847935 h 2237474"/>
              <a:gd name="connsiteX103" fmla="*/ 5067961 w 12192000"/>
              <a:gd name="connsiteY103" fmla="*/ 1845917 h 2237474"/>
              <a:gd name="connsiteX104" fmla="*/ 5007075 w 12192000"/>
              <a:gd name="connsiteY104" fmla="*/ 1838626 h 2237474"/>
              <a:gd name="connsiteX105" fmla="*/ 4944087 w 12192000"/>
              <a:gd name="connsiteY105" fmla="*/ 1823332 h 2237474"/>
              <a:gd name="connsiteX106" fmla="*/ 4907662 w 12192000"/>
              <a:gd name="connsiteY106" fmla="*/ 1816900 h 2237474"/>
              <a:gd name="connsiteX107" fmla="*/ 4882386 w 12192000"/>
              <a:gd name="connsiteY107" fmla="*/ 1809844 h 2237474"/>
              <a:gd name="connsiteX108" fmla="*/ 4811440 w 12192000"/>
              <a:gd name="connsiteY108" fmla="*/ 1804655 h 2237474"/>
              <a:gd name="connsiteX109" fmla="*/ 4691075 w 12192000"/>
              <a:gd name="connsiteY109" fmla="*/ 1801389 h 2237474"/>
              <a:gd name="connsiteX110" fmla="*/ 4611738 w 12192000"/>
              <a:gd name="connsiteY110" fmla="*/ 1776964 h 2237474"/>
              <a:gd name="connsiteX111" fmla="*/ 4560070 w 12192000"/>
              <a:gd name="connsiteY111" fmla="*/ 1785640 h 2237474"/>
              <a:gd name="connsiteX112" fmla="*/ 4536503 w 12192000"/>
              <a:gd name="connsiteY112" fmla="*/ 1785334 h 2237474"/>
              <a:gd name="connsiteX113" fmla="*/ 4513724 w 12192000"/>
              <a:gd name="connsiteY113" fmla="*/ 1791996 h 2237474"/>
              <a:gd name="connsiteX114" fmla="*/ 4459810 w 12192000"/>
              <a:gd name="connsiteY114" fmla="*/ 1797886 h 2237474"/>
              <a:gd name="connsiteX115" fmla="*/ 4379064 w 12192000"/>
              <a:gd name="connsiteY115" fmla="*/ 1817177 h 2237474"/>
              <a:gd name="connsiteX116" fmla="*/ 4319209 w 12192000"/>
              <a:gd name="connsiteY116" fmla="*/ 1834833 h 2237474"/>
              <a:gd name="connsiteX117" fmla="*/ 4290981 w 12192000"/>
              <a:gd name="connsiteY117" fmla="*/ 1839677 h 2237474"/>
              <a:gd name="connsiteX118" fmla="*/ 4285792 w 12192000"/>
              <a:gd name="connsiteY118" fmla="*/ 1836231 h 2237474"/>
              <a:gd name="connsiteX119" fmla="*/ 4238372 w 12192000"/>
              <a:gd name="connsiteY119" fmla="*/ 1851480 h 2237474"/>
              <a:gd name="connsiteX120" fmla="*/ 4232517 w 12192000"/>
              <a:gd name="connsiteY120" fmla="*/ 1852567 h 2237474"/>
              <a:gd name="connsiteX121" fmla="*/ 4191732 w 12192000"/>
              <a:gd name="connsiteY121" fmla="*/ 1857328 h 2237474"/>
              <a:gd name="connsiteX122" fmla="*/ 4065532 w 12192000"/>
              <a:gd name="connsiteY122" fmla="*/ 1855477 h 2237474"/>
              <a:gd name="connsiteX123" fmla="*/ 4028460 w 12192000"/>
              <a:gd name="connsiteY123" fmla="*/ 1855137 h 2237474"/>
              <a:gd name="connsiteX124" fmla="*/ 4002267 w 12192000"/>
              <a:gd name="connsiteY124" fmla="*/ 1852352 h 2237474"/>
              <a:gd name="connsiteX125" fmla="*/ 3931396 w 12192000"/>
              <a:gd name="connsiteY125" fmla="*/ 1858915 h 2237474"/>
              <a:gd name="connsiteX126" fmla="*/ 3812162 w 12192000"/>
              <a:gd name="connsiteY126" fmla="*/ 1875501 h 2237474"/>
              <a:gd name="connsiteX127" fmla="*/ 3729530 w 12192000"/>
              <a:gd name="connsiteY127" fmla="*/ 1864513 h 2237474"/>
              <a:gd name="connsiteX128" fmla="*/ 3680177 w 12192000"/>
              <a:gd name="connsiteY128" fmla="*/ 1881552 h 2237474"/>
              <a:gd name="connsiteX129" fmla="*/ 3567259 w 12192000"/>
              <a:gd name="connsiteY129" fmla="*/ 1893482 h 2237474"/>
              <a:gd name="connsiteX130" fmla="*/ 3405770 w 12192000"/>
              <a:gd name="connsiteY130" fmla="*/ 1904591 h 2237474"/>
              <a:gd name="connsiteX131" fmla="*/ 3280097 w 12192000"/>
              <a:gd name="connsiteY131" fmla="*/ 1919610 h 2237474"/>
              <a:gd name="connsiteX132" fmla="*/ 3123424 w 12192000"/>
              <a:gd name="connsiteY132" fmla="*/ 1952930 h 2237474"/>
              <a:gd name="connsiteX133" fmla="*/ 3009910 w 12192000"/>
              <a:gd name="connsiteY133" fmla="*/ 1957866 h 2237474"/>
              <a:gd name="connsiteX134" fmla="*/ 2995934 w 12192000"/>
              <a:gd name="connsiteY134" fmla="*/ 1967085 h 2237474"/>
              <a:gd name="connsiteX135" fmla="*/ 2980071 w 12192000"/>
              <a:gd name="connsiteY135" fmla="*/ 1972988 h 2237474"/>
              <a:gd name="connsiteX136" fmla="*/ 2978094 w 12192000"/>
              <a:gd name="connsiteY136" fmla="*/ 1972369 h 2237474"/>
              <a:gd name="connsiteX137" fmla="*/ 2942858 w 12192000"/>
              <a:gd name="connsiteY137" fmla="*/ 1981367 h 2237474"/>
              <a:gd name="connsiteX138" fmla="*/ 2875436 w 12192000"/>
              <a:gd name="connsiteY138" fmla="*/ 1996977 h 2237474"/>
              <a:gd name="connsiteX139" fmla="*/ 2874892 w 12192000"/>
              <a:gd name="connsiteY139" fmla="*/ 1996085 h 2237474"/>
              <a:gd name="connsiteX140" fmla="*/ 2864145 w 12192000"/>
              <a:gd name="connsiteY140" fmla="*/ 1994061 h 2237474"/>
              <a:gd name="connsiteX141" fmla="*/ 2843662 w 12192000"/>
              <a:gd name="connsiteY141" fmla="*/ 1992498 h 2237474"/>
              <a:gd name="connsiteX142" fmla="*/ 2796128 w 12192000"/>
              <a:gd name="connsiteY142" fmla="*/ 1976403 h 2237474"/>
              <a:gd name="connsiteX143" fmla="*/ 2756784 w 12192000"/>
              <a:gd name="connsiteY143" fmla="*/ 1985116 h 2237474"/>
              <a:gd name="connsiteX144" fmla="*/ 2748833 w 12192000"/>
              <a:gd name="connsiteY144" fmla="*/ 1986323 h 2237474"/>
              <a:gd name="connsiteX145" fmla="*/ 2748661 w 12192000"/>
              <a:gd name="connsiteY145" fmla="*/ 1986122 h 2237474"/>
              <a:gd name="connsiteX146" fmla="*/ 2740251 w 12192000"/>
              <a:gd name="connsiteY146" fmla="*/ 1986946 h 2237474"/>
              <a:gd name="connsiteX147" fmla="*/ 2718916 w 12192000"/>
              <a:gd name="connsiteY147" fmla="*/ 1990867 h 2237474"/>
              <a:gd name="connsiteX148" fmla="*/ 2713522 w 12192000"/>
              <a:gd name="connsiteY148" fmla="*/ 1990173 h 2237474"/>
              <a:gd name="connsiteX149" fmla="*/ 2680597 w 12192000"/>
              <a:gd name="connsiteY149" fmla="*/ 1984996 h 2237474"/>
              <a:gd name="connsiteX150" fmla="*/ 2578178 w 12192000"/>
              <a:gd name="connsiteY150" fmla="*/ 1990531 h 2237474"/>
              <a:gd name="connsiteX151" fmla="*/ 2476147 w 12192000"/>
              <a:gd name="connsiteY151" fmla="*/ 1998305 h 2237474"/>
              <a:gd name="connsiteX152" fmla="*/ 2373568 w 12192000"/>
              <a:gd name="connsiteY152" fmla="*/ 2003219 h 2237474"/>
              <a:gd name="connsiteX153" fmla="*/ 2321399 w 12192000"/>
              <a:gd name="connsiteY153" fmla="*/ 1989467 h 2237474"/>
              <a:gd name="connsiteX154" fmla="*/ 2315525 w 12192000"/>
              <a:gd name="connsiteY154" fmla="*/ 1989708 h 2237474"/>
              <a:gd name="connsiteX155" fmla="*/ 2300792 w 12192000"/>
              <a:gd name="connsiteY155" fmla="*/ 1994290 h 2237474"/>
              <a:gd name="connsiteX156" fmla="*/ 2295469 w 12192000"/>
              <a:gd name="connsiteY156" fmla="*/ 1996659 h 2237474"/>
              <a:gd name="connsiteX157" fmla="*/ 2287219 w 12192000"/>
              <a:gd name="connsiteY157" fmla="*/ 1998750 h 2237474"/>
              <a:gd name="connsiteX158" fmla="*/ 2286948 w 12192000"/>
              <a:gd name="connsiteY158" fmla="*/ 1998596 h 2237474"/>
              <a:gd name="connsiteX159" fmla="*/ 2243069 w 12192000"/>
              <a:gd name="connsiteY159" fmla="*/ 2015111 h 2237474"/>
              <a:gd name="connsiteX160" fmla="*/ 2186609 w 12192000"/>
              <a:gd name="connsiteY160" fmla="*/ 2008263 h 2237474"/>
              <a:gd name="connsiteX161" fmla="*/ 2164831 w 12192000"/>
              <a:gd name="connsiteY161" fmla="*/ 2010143 h 2237474"/>
              <a:gd name="connsiteX162" fmla="*/ 2152836 w 12192000"/>
              <a:gd name="connsiteY162" fmla="*/ 2010048 h 2237474"/>
              <a:gd name="connsiteX163" fmla="*/ 2117102 w 12192000"/>
              <a:gd name="connsiteY163" fmla="*/ 2023004 h 2237474"/>
              <a:gd name="connsiteX164" fmla="*/ 2111935 w 12192000"/>
              <a:gd name="connsiteY164" fmla="*/ 2023163 h 2237474"/>
              <a:gd name="connsiteX165" fmla="*/ 2089991 w 12192000"/>
              <a:gd name="connsiteY165" fmla="*/ 2034193 h 2237474"/>
              <a:gd name="connsiteX166" fmla="*/ 2058061 w 12192000"/>
              <a:gd name="connsiteY166" fmla="*/ 2047942 h 2237474"/>
              <a:gd name="connsiteX167" fmla="*/ 2055737 w 12192000"/>
              <a:gd name="connsiteY167" fmla="*/ 2047704 h 2237474"/>
              <a:gd name="connsiteX168" fmla="*/ 2042244 w 12192000"/>
              <a:gd name="connsiteY168" fmla="*/ 2055560 h 2237474"/>
              <a:gd name="connsiteX169" fmla="*/ 1976224 w 12192000"/>
              <a:gd name="connsiteY169" fmla="*/ 2074257 h 2237474"/>
              <a:gd name="connsiteX170" fmla="*/ 1877728 w 12192000"/>
              <a:gd name="connsiteY170" fmla="*/ 2101004 h 2237474"/>
              <a:gd name="connsiteX171" fmla="*/ 1759056 w 12192000"/>
              <a:gd name="connsiteY171" fmla="*/ 2125608 h 2237474"/>
              <a:gd name="connsiteX172" fmla="*/ 1637948 w 12192000"/>
              <a:gd name="connsiteY172" fmla="*/ 2172597 h 2237474"/>
              <a:gd name="connsiteX173" fmla="*/ 1434549 w 12192000"/>
              <a:gd name="connsiteY173" fmla="*/ 2234522 h 2237474"/>
              <a:gd name="connsiteX174" fmla="*/ 1398481 w 12192000"/>
              <a:gd name="connsiteY174" fmla="*/ 2237074 h 2237474"/>
              <a:gd name="connsiteX175" fmla="*/ 1398407 w 12192000"/>
              <a:gd name="connsiteY175" fmla="*/ 2237095 h 2237474"/>
              <a:gd name="connsiteX176" fmla="*/ 1370962 w 12192000"/>
              <a:gd name="connsiteY176" fmla="*/ 2237474 h 2237474"/>
              <a:gd name="connsiteX177" fmla="*/ 1356367 w 12192000"/>
              <a:gd name="connsiteY177" fmla="*/ 2235089 h 2237474"/>
              <a:gd name="connsiteX178" fmla="*/ 1324828 w 12192000"/>
              <a:gd name="connsiteY178" fmla="*/ 2231968 h 2237474"/>
              <a:gd name="connsiteX179" fmla="*/ 1297744 w 12192000"/>
              <a:gd name="connsiteY179" fmla="*/ 2235849 h 2237474"/>
              <a:gd name="connsiteX180" fmla="*/ 1286236 w 12192000"/>
              <a:gd name="connsiteY180" fmla="*/ 2233135 h 2237474"/>
              <a:gd name="connsiteX181" fmla="*/ 1283504 w 12192000"/>
              <a:gd name="connsiteY181" fmla="*/ 2233797 h 2237474"/>
              <a:gd name="connsiteX182" fmla="*/ 1279765 w 12192000"/>
              <a:gd name="connsiteY182" fmla="*/ 2229639 h 2237474"/>
              <a:gd name="connsiteX183" fmla="*/ 1195347 w 12192000"/>
              <a:gd name="connsiteY183" fmla="*/ 2212354 h 2237474"/>
              <a:gd name="connsiteX184" fmla="*/ 970251 w 12192000"/>
              <a:gd name="connsiteY184" fmla="*/ 2221029 h 2237474"/>
              <a:gd name="connsiteX185" fmla="*/ 812914 w 12192000"/>
              <a:gd name="connsiteY185" fmla="*/ 2202752 h 2237474"/>
              <a:gd name="connsiteX186" fmla="*/ 800195 w 12192000"/>
              <a:gd name="connsiteY186" fmla="*/ 2209407 h 2237474"/>
              <a:gd name="connsiteX187" fmla="*/ 784978 w 12192000"/>
              <a:gd name="connsiteY187" fmla="*/ 2212360 h 2237474"/>
              <a:gd name="connsiteX188" fmla="*/ 681987 w 12192000"/>
              <a:gd name="connsiteY188" fmla="*/ 2216757 h 2237474"/>
              <a:gd name="connsiteX189" fmla="*/ 669923 w 12192000"/>
              <a:gd name="connsiteY189" fmla="*/ 2211682 h 2237474"/>
              <a:gd name="connsiteX190" fmla="*/ 648680 w 12192000"/>
              <a:gd name="connsiteY190" fmla="*/ 2206229 h 2237474"/>
              <a:gd name="connsiteX191" fmla="*/ 597225 w 12192000"/>
              <a:gd name="connsiteY191" fmla="*/ 2180999 h 2237474"/>
              <a:gd name="connsiteX192" fmla="*/ 558449 w 12192000"/>
              <a:gd name="connsiteY192" fmla="*/ 2182346 h 2237474"/>
              <a:gd name="connsiteX193" fmla="*/ 550517 w 12192000"/>
              <a:gd name="connsiteY193" fmla="*/ 2182060 h 2237474"/>
              <a:gd name="connsiteX194" fmla="*/ 550309 w 12192000"/>
              <a:gd name="connsiteY194" fmla="*/ 2181825 h 2237474"/>
              <a:gd name="connsiteX195" fmla="*/ 541836 w 12192000"/>
              <a:gd name="connsiteY195" fmla="*/ 2181063 h 2237474"/>
              <a:gd name="connsiteX196" fmla="*/ 536057 w 12192000"/>
              <a:gd name="connsiteY196" fmla="*/ 2181537 h 2237474"/>
              <a:gd name="connsiteX197" fmla="*/ 520671 w 12192000"/>
              <a:gd name="connsiteY197" fmla="*/ 2180980 h 2237474"/>
              <a:gd name="connsiteX198" fmla="*/ 515024 w 12192000"/>
              <a:gd name="connsiteY198" fmla="*/ 2179258 h 2237474"/>
              <a:gd name="connsiteX199" fmla="*/ 512278 w 12192000"/>
              <a:gd name="connsiteY199" fmla="*/ 2176369 h 2237474"/>
              <a:gd name="connsiteX200" fmla="*/ 480419 w 12192000"/>
              <a:gd name="connsiteY200" fmla="*/ 2167807 h 2237474"/>
              <a:gd name="connsiteX201" fmla="*/ 413835 w 12192000"/>
              <a:gd name="connsiteY201" fmla="*/ 2156783 h 2237474"/>
              <a:gd name="connsiteX202" fmla="*/ 376513 w 12192000"/>
              <a:gd name="connsiteY202" fmla="*/ 2154014 h 2237474"/>
              <a:gd name="connsiteX203" fmla="*/ 273386 w 12192000"/>
              <a:gd name="connsiteY203" fmla="*/ 2142551 h 2237474"/>
              <a:gd name="connsiteX204" fmla="*/ 169207 w 12192000"/>
              <a:gd name="connsiteY204" fmla="*/ 2128100 h 2237474"/>
              <a:gd name="connsiteX205" fmla="*/ 93149 w 12192000"/>
              <a:gd name="connsiteY205" fmla="*/ 2105324 h 2237474"/>
              <a:gd name="connsiteX206" fmla="*/ 88109 w 12192000"/>
              <a:gd name="connsiteY206" fmla="*/ 2106704 h 2237474"/>
              <a:gd name="connsiteX207" fmla="*/ 80022 w 12192000"/>
              <a:gd name="connsiteY207" fmla="*/ 2107254 h 2237474"/>
              <a:gd name="connsiteX208" fmla="*/ 79717 w 12192000"/>
              <a:gd name="connsiteY208" fmla="*/ 2107046 h 2237474"/>
              <a:gd name="connsiteX209" fmla="*/ 72352 w 12192000"/>
              <a:gd name="connsiteY209" fmla="*/ 2107991 h 2237474"/>
              <a:gd name="connsiteX210" fmla="*/ 37645 w 12192000"/>
              <a:gd name="connsiteY210" fmla="*/ 2115401 h 2237474"/>
              <a:gd name="connsiteX211" fmla="*/ 4572 w 12192000"/>
              <a:gd name="connsiteY211" fmla="*/ 2111091 h 2237474"/>
              <a:gd name="connsiteX212" fmla="*/ 0 w 12192000"/>
              <a:gd name="connsiteY212" fmla="*/ 2110468 h 2237474"/>
              <a:gd name="connsiteX213" fmla="*/ 0 w 12192000"/>
              <a:gd name="connsiteY21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54894 w 12192000"/>
              <a:gd name="connsiteY80" fmla="*/ 1664428 h 2237474"/>
              <a:gd name="connsiteX81" fmla="*/ 6516595 w 12192000"/>
              <a:gd name="connsiteY81" fmla="*/ 1667475 h 2237474"/>
              <a:gd name="connsiteX82" fmla="*/ 6508541 w 12192000"/>
              <a:gd name="connsiteY82" fmla="*/ 1668757 h 2237474"/>
              <a:gd name="connsiteX83" fmla="*/ 6471012 w 12192000"/>
              <a:gd name="connsiteY83" fmla="*/ 1678604 h 2237474"/>
              <a:gd name="connsiteX84" fmla="*/ 6415265 w 12192000"/>
              <a:gd name="connsiteY84" fmla="*/ 1665317 h 2237474"/>
              <a:gd name="connsiteX85" fmla="*/ 6364035 w 12192000"/>
              <a:gd name="connsiteY85" fmla="*/ 1667683 h 2237474"/>
              <a:gd name="connsiteX86" fmla="*/ 6280959 w 12192000"/>
              <a:gd name="connsiteY86" fmla="*/ 1689329 h 2237474"/>
              <a:gd name="connsiteX87" fmla="*/ 6243319 w 12192000"/>
              <a:gd name="connsiteY87" fmla="*/ 1695560 h 2237474"/>
              <a:gd name="connsiteX88" fmla="*/ 6098321 w 12192000"/>
              <a:gd name="connsiteY88" fmla="*/ 1721646 h 2237474"/>
              <a:gd name="connsiteX89" fmla="*/ 5880652 w 12192000"/>
              <a:gd name="connsiteY89" fmla="*/ 1779643 h 2237474"/>
              <a:gd name="connsiteX90" fmla="*/ 5785959 w 12192000"/>
              <a:gd name="connsiteY90" fmla="*/ 1775307 h 2237474"/>
              <a:gd name="connsiteX91" fmla="*/ 5643534 w 12192000"/>
              <a:gd name="connsiteY91" fmla="*/ 1802919 h 2237474"/>
              <a:gd name="connsiteX92" fmla="*/ 5518799 w 12192000"/>
              <a:gd name="connsiteY92" fmla="*/ 1818312 h 2237474"/>
              <a:gd name="connsiteX93" fmla="*/ 5505014 w 12192000"/>
              <a:gd name="connsiteY93" fmla="*/ 1819259 h 2237474"/>
              <a:gd name="connsiteX94" fmla="*/ 5453307 w 12192000"/>
              <a:gd name="connsiteY94" fmla="*/ 1815450 h 2237474"/>
              <a:gd name="connsiteX95" fmla="*/ 5364192 w 12192000"/>
              <a:gd name="connsiteY95" fmla="*/ 1826074 h 2237474"/>
              <a:gd name="connsiteX96" fmla="*/ 5350380 w 12192000"/>
              <a:gd name="connsiteY96" fmla="*/ 1830891 h 2237474"/>
              <a:gd name="connsiteX97" fmla="*/ 5259633 w 12192000"/>
              <a:gd name="connsiteY97" fmla="*/ 1837160 h 2237474"/>
              <a:gd name="connsiteX98" fmla="*/ 5197513 w 12192000"/>
              <a:gd name="connsiteY98" fmla="*/ 1844718 h 2237474"/>
              <a:gd name="connsiteX99" fmla="*/ 5168852 w 12192000"/>
              <a:gd name="connsiteY99" fmla="*/ 1844846 h 2237474"/>
              <a:gd name="connsiteX100" fmla="*/ 5114927 w 12192000"/>
              <a:gd name="connsiteY100" fmla="*/ 1847827 h 2237474"/>
              <a:gd name="connsiteX101" fmla="*/ 5108970 w 12192000"/>
              <a:gd name="connsiteY101" fmla="*/ 1847935 h 2237474"/>
              <a:gd name="connsiteX102" fmla="*/ 5067961 w 12192000"/>
              <a:gd name="connsiteY102" fmla="*/ 1845917 h 2237474"/>
              <a:gd name="connsiteX103" fmla="*/ 5007075 w 12192000"/>
              <a:gd name="connsiteY103" fmla="*/ 1838626 h 2237474"/>
              <a:gd name="connsiteX104" fmla="*/ 4944087 w 12192000"/>
              <a:gd name="connsiteY104" fmla="*/ 1823332 h 2237474"/>
              <a:gd name="connsiteX105" fmla="*/ 4907662 w 12192000"/>
              <a:gd name="connsiteY105" fmla="*/ 1816900 h 2237474"/>
              <a:gd name="connsiteX106" fmla="*/ 4882386 w 12192000"/>
              <a:gd name="connsiteY106" fmla="*/ 1809844 h 2237474"/>
              <a:gd name="connsiteX107" fmla="*/ 4811440 w 12192000"/>
              <a:gd name="connsiteY107" fmla="*/ 1804655 h 2237474"/>
              <a:gd name="connsiteX108" fmla="*/ 4691075 w 12192000"/>
              <a:gd name="connsiteY108" fmla="*/ 1801389 h 2237474"/>
              <a:gd name="connsiteX109" fmla="*/ 4611738 w 12192000"/>
              <a:gd name="connsiteY109" fmla="*/ 1776964 h 2237474"/>
              <a:gd name="connsiteX110" fmla="*/ 4560070 w 12192000"/>
              <a:gd name="connsiteY110" fmla="*/ 1785640 h 2237474"/>
              <a:gd name="connsiteX111" fmla="*/ 4536503 w 12192000"/>
              <a:gd name="connsiteY111" fmla="*/ 1785334 h 2237474"/>
              <a:gd name="connsiteX112" fmla="*/ 4513724 w 12192000"/>
              <a:gd name="connsiteY112" fmla="*/ 1791996 h 2237474"/>
              <a:gd name="connsiteX113" fmla="*/ 4459810 w 12192000"/>
              <a:gd name="connsiteY113" fmla="*/ 1797886 h 2237474"/>
              <a:gd name="connsiteX114" fmla="*/ 4379064 w 12192000"/>
              <a:gd name="connsiteY114" fmla="*/ 1817177 h 2237474"/>
              <a:gd name="connsiteX115" fmla="*/ 4319209 w 12192000"/>
              <a:gd name="connsiteY115" fmla="*/ 1834833 h 2237474"/>
              <a:gd name="connsiteX116" fmla="*/ 4290981 w 12192000"/>
              <a:gd name="connsiteY116" fmla="*/ 1839677 h 2237474"/>
              <a:gd name="connsiteX117" fmla="*/ 4285792 w 12192000"/>
              <a:gd name="connsiteY117" fmla="*/ 1836231 h 2237474"/>
              <a:gd name="connsiteX118" fmla="*/ 4238372 w 12192000"/>
              <a:gd name="connsiteY118" fmla="*/ 1851480 h 2237474"/>
              <a:gd name="connsiteX119" fmla="*/ 4232517 w 12192000"/>
              <a:gd name="connsiteY119" fmla="*/ 1852567 h 2237474"/>
              <a:gd name="connsiteX120" fmla="*/ 4191732 w 12192000"/>
              <a:gd name="connsiteY120" fmla="*/ 1857328 h 2237474"/>
              <a:gd name="connsiteX121" fmla="*/ 4065532 w 12192000"/>
              <a:gd name="connsiteY121" fmla="*/ 1855477 h 2237474"/>
              <a:gd name="connsiteX122" fmla="*/ 4028460 w 12192000"/>
              <a:gd name="connsiteY122" fmla="*/ 1855137 h 2237474"/>
              <a:gd name="connsiteX123" fmla="*/ 4002267 w 12192000"/>
              <a:gd name="connsiteY123" fmla="*/ 1852352 h 2237474"/>
              <a:gd name="connsiteX124" fmla="*/ 3931396 w 12192000"/>
              <a:gd name="connsiteY124" fmla="*/ 1858915 h 2237474"/>
              <a:gd name="connsiteX125" fmla="*/ 3812162 w 12192000"/>
              <a:gd name="connsiteY125" fmla="*/ 1875501 h 2237474"/>
              <a:gd name="connsiteX126" fmla="*/ 3729530 w 12192000"/>
              <a:gd name="connsiteY126" fmla="*/ 1864513 h 2237474"/>
              <a:gd name="connsiteX127" fmla="*/ 3680177 w 12192000"/>
              <a:gd name="connsiteY127" fmla="*/ 1881552 h 2237474"/>
              <a:gd name="connsiteX128" fmla="*/ 3567259 w 12192000"/>
              <a:gd name="connsiteY128" fmla="*/ 1893482 h 2237474"/>
              <a:gd name="connsiteX129" fmla="*/ 3405770 w 12192000"/>
              <a:gd name="connsiteY129" fmla="*/ 1904591 h 2237474"/>
              <a:gd name="connsiteX130" fmla="*/ 3280097 w 12192000"/>
              <a:gd name="connsiteY130" fmla="*/ 1919610 h 2237474"/>
              <a:gd name="connsiteX131" fmla="*/ 3123424 w 12192000"/>
              <a:gd name="connsiteY131" fmla="*/ 1952930 h 2237474"/>
              <a:gd name="connsiteX132" fmla="*/ 3009910 w 12192000"/>
              <a:gd name="connsiteY132" fmla="*/ 1957866 h 2237474"/>
              <a:gd name="connsiteX133" fmla="*/ 2995934 w 12192000"/>
              <a:gd name="connsiteY133" fmla="*/ 1967085 h 2237474"/>
              <a:gd name="connsiteX134" fmla="*/ 2980071 w 12192000"/>
              <a:gd name="connsiteY134" fmla="*/ 1972988 h 2237474"/>
              <a:gd name="connsiteX135" fmla="*/ 2978094 w 12192000"/>
              <a:gd name="connsiteY135" fmla="*/ 1972369 h 2237474"/>
              <a:gd name="connsiteX136" fmla="*/ 2942858 w 12192000"/>
              <a:gd name="connsiteY136" fmla="*/ 1981367 h 2237474"/>
              <a:gd name="connsiteX137" fmla="*/ 2875436 w 12192000"/>
              <a:gd name="connsiteY137" fmla="*/ 1996977 h 2237474"/>
              <a:gd name="connsiteX138" fmla="*/ 2874892 w 12192000"/>
              <a:gd name="connsiteY138" fmla="*/ 1996085 h 2237474"/>
              <a:gd name="connsiteX139" fmla="*/ 2864145 w 12192000"/>
              <a:gd name="connsiteY139" fmla="*/ 1994061 h 2237474"/>
              <a:gd name="connsiteX140" fmla="*/ 2843662 w 12192000"/>
              <a:gd name="connsiteY140" fmla="*/ 1992498 h 2237474"/>
              <a:gd name="connsiteX141" fmla="*/ 2796128 w 12192000"/>
              <a:gd name="connsiteY141" fmla="*/ 1976403 h 2237474"/>
              <a:gd name="connsiteX142" fmla="*/ 2756784 w 12192000"/>
              <a:gd name="connsiteY142" fmla="*/ 1985116 h 2237474"/>
              <a:gd name="connsiteX143" fmla="*/ 2748833 w 12192000"/>
              <a:gd name="connsiteY143" fmla="*/ 1986323 h 2237474"/>
              <a:gd name="connsiteX144" fmla="*/ 2748661 w 12192000"/>
              <a:gd name="connsiteY144" fmla="*/ 1986122 h 2237474"/>
              <a:gd name="connsiteX145" fmla="*/ 2740251 w 12192000"/>
              <a:gd name="connsiteY145" fmla="*/ 1986946 h 2237474"/>
              <a:gd name="connsiteX146" fmla="*/ 2718916 w 12192000"/>
              <a:gd name="connsiteY146" fmla="*/ 1990867 h 2237474"/>
              <a:gd name="connsiteX147" fmla="*/ 2713522 w 12192000"/>
              <a:gd name="connsiteY147" fmla="*/ 1990173 h 2237474"/>
              <a:gd name="connsiteX148" fmla="*/ 2680597 w 12192000"/>
              <a:gd name="connsiteY148" fmla="*/ 1984996 h 2237474"/>
              <a:gd name="connsiteX149" fmla="*/ 2578178 w 12192000"/>
              <a:gd name="connsiteY149" fmla="*/ 1990531 h 2237474"/>
              <a:gd name="connsiteX150" fmla="*/ 2476147 w 12192000"/>
              <a:gd name="connsiteY150" fmla="*/ 1998305 h 2237474"/>
              <a:gd name="connsiteX151" fmla="*/ 2373568 w 12192000"/>
              <a:gd name="connsiteY151" fmla="*/ 2003219 h 2237474"/>
              <a:gd name="connsiteX152" fmla="*/ 2321399 w 12192000"/>
              <a:gd name="connsiteY152" fmla="*/ 1989467 h 2237474"/>
              <a:gd name="connsiteX153" fmla="*/ 2315525 w 12192000"/>
              <a:gd name="connsiteY153" fmla="*/ 1989708 h 2237474"/>
              <a:gd name="connsiteX154" fmla="*/ 2300792 w 12192000"/>
              <a:gd name="connsiteY154" fmla="*/ 1994290 h 2237474"/>
              <a:gd name="connsiteX155" fmla="*/ 2295469 w 12192000"/>
              <a:gd name="connsiteY155" fmla="*/ 1996659 h 2237474"/>
              <a:gd name="connsiteX156" fmla="*/ 2287219 w 12192000"/>
              <a:gd name="connsiteY156" fmla="*/ 1998750 h 2237474"/>
              <a:gd name="connsiteX157" fmla="*/ 2286948 w 12192000"/>
              <a:gd name="connsiteY157" fmla="*/ 1998596 h 2237474"/>
              <a:gd name="connsiteX158" fmla="*/ 2243069 w 12192000"/>
              <a:gd name="connsiteY158" fmla="*/ 2015111 h 2237474"/>
              <a:gd name="connsiteX159" fmla="*/ 2186609 w 12192000"/>
              <a:gd name="connsiteY159" fmla="*/ 2008263 h 2237474"/>
              <a:gd name="connsiteX160" fmla="*/ 2164831 w 12192000"/>
              <a:gd name="connsiteY160" fmla="*/ 2010143 h 2237474"/>
              <a:gd name="connsiteX161" fmla="*/ 2152836 w 12192000"/>
              <a:gd name="connsiteY161" fmla="*/ 2010048 h 2237474"/>
              <a:gd name="connsiteX162" fmla="*/ 2117102 w 12192000"/>
              <a:gd name="connsiteY162" fmla="*/ 2023004 h 2237474"/>
              <a:gd name="connsiteX163" fmla="*/ 2111935 w 12192000"/>
              <a:gd name="connsiteY163" fmla="*/ 2023163 h 2237474"/>
              <a:gd name="connsiteX164" fmla="*/ 2089991 w 12192000"/>
              <a:gd name="connsiteY164" fmla="*/ 2034193 h 2237474"/>
              <a:gd name="connsiteX165" fmla="*/ 2058061 w 12192000"/>
              <a:gd name="connsiteY165" fmla="*/ 2047942 h 2237474"/>
              <a:gd name="connsiteX166" fmla="*/ 2055737 w 12192000"/>
              <a:gd name="connsiteY166" fmla="*/ 2047704 h 2237474"/>
              <a:gd name="connsiteX167" fmla="*/ 2042244 w 12192000"/>
              <a:gd name="connsiteY167" fmla="*/ 2055560 h 2237474"/>
              <a:gd name="connsiteX168" fmla="*/ 1976224 w 12192000"/>
              <a:gd name="connsiteY168" fmla="*/ 2074257 h 2237474"/>
              <a:gd name="connsiteX169" fmla="*/ 1877728 w 12192000"/>
              <a:gd name="connsiteY169" fmla="*/ 2101004 h 2237474"/>
              <a:gd name="connsiteX170" fmla="*/ 1759056 w 12192000"/>
              <a:gd name="connsiteY170" fmla="*/ 2125608 h 2237474"/>
              <a:gd name="connsiteX171" fmla="*/ 1637948 w 12192000"/>
              <a:gd name="connsiteY171" fmla="*/ 2172597 h 2237474"/>
              <a:gd name="connsiteX172" fmla="*/ 1434549 w 12192000"/>
              <a:gd name="connsiteY172" fmla="*/ 2234522 h 2237474"/>
              <a:gd name="connsiteX173" fmla="*/ 1398481 w 12192000"/>
              <a:gd name="connsiteY173" fmla="*/ 2237074 h 2237474"/>
              <a:gd name="connsiteX174" fmla="*/ 1398407 w 12192000"/>
              <a:gd name="connsiteY174" fmla="*/ 2237095 h 2237474"/>
              <a:gd name="connsiteX175" fmla="*/ 1370962 w 12192000"/>
              <a:gd name="connsiteY175" fmla="*/ 2237474 h 2237474"/>
              <a:gd name="connsiteX176" fmla="*/ 1356367 w 12192000"/>
              <a:gd name="connsiteY176" fmla="*/ 2235089 h 2237474"/>
              <a:gd name="connsiteX177" fmla="*/ 1324828 w 12192000"/>
              <a:gd name="connsiteY177" fmla="*/ 2231968 h 2237474"/>
              <a:gd name="connsiteX178" fmla="*/ 1297744 w 12192000"/>
              <a:gd name="connsiteY178" fmla="*/ 2235849 h 2237474"/>
              <a:gd name="connsiteX179" fmla="*/ 1286236 w 12192000"/>
              <a:gd name="connsiteY179" fmla="*/ 2233135 h 2237474"/>
              <a:gd name="connsiteX180" fmla="*/ 1283504 w 12192000"/>
              <a:gd name="connsiteY180" fmla="*/ 2233797 h 2237474"/>
              <a:gd name="connsiteX181" fmla="*/ 1279765 w 12192000"/>
              <a:gd name="connsiteY181" fmla="*/ 2229639 h 2237474"/>
              <a:gd name="connsiteX182" fmla="*/ 1195347 w 12192000"/>
              <a:gd name="connsiteY182" fmla="*/ 2212354 h 2237474"/>
              <a:gd name="connsiteX183" fmla="*/ 970251 w 12192000"/>
              <a:gd name="connsiteY183" fmla="*/ 2221029 h 2237474"/>
              <a:gd name="connsiteX184" fmla="*/ 812914 w 12192000"/>
              <a:gd name="connsiteY184" fmla="*/ 2202752 h 2237474"/>
              <a:gd name="connsiteX185" fmla="*/ 800195 w 12192000"/>
              <a:gd name="connsiteY185" fmla="*/ 2209407 h 2237474"/>
              <a:gd name="connsiteX186" fmla="*/ 784978 w 12192000"/>
              <a:gd name="connsiteY186" fmla="*/ 2212360 h 2237474"/>
              <a:gd name="connsiteX187" fmla="*/ 681987 w 12192000"/>
              <a:gd name="connsiteY187" fmla="*/ 2216757 h 2237474"/>
              <a:gd name="connsiteX188" fmla="*/ 669923 w 12192000"/>
              <a:gd name="connsiteY188" fmla="*/ 2211682 h 2237474"/>
              <a:gd name="connsiteX189" fmla="*/ 648680 w 12192000"/>
              <a:gd name="connsiteY189" fmla="*/ 2206229 h 2237474"/>
              <a:gd name="connsiteX190" fmla="*/ 597225 w 12192000"/>
              <a:gd name="connsiteY190" fmla="*/ 2180999 h 2237474"/>
              <a:gd name="connsiteX191" fmla="*/ 558449 w 12192000"/>
              <a:gd name="connsiteY191" fmla="*/ 2182346 h 2237474"/>
              <a:gd name="connsiteX192" fmla="*/ 550517 w 12192000"/>
              <a:gd name="connsiteY192" fmla="*/ 2182060 h 2237474"/>
              <a:gd name="connsiteX193" fmla="*/ 550309 w 12192000"/>
              <a:gd name="connsiteY193" fmla="*/ 2181825 h 2237474"/>
              <a:gd name="connsiteX194" fmla="*/ 541836 w 12192000"/>
              <a:gd name="connsiteY194" fmla="*/ 2181063 h 2237474"/>
              <a:gd name="connsiteX195" fmla="*/ 536057 w 12192000"/>
              <a:gd name="connsiteY195" fmla="*/ 2181537 h 2237474"/>
              <a:gd name="connsiteX196" fmla="*/ 520671 w 12192000"/>
              <a:gd name="connsiteY196" fmla="*/ 2180980 h 2237474"/>
              <a:gd name="connsiteX197" fmla="*/ 515024 w 12192000"/>
              <a:gd name="connsiteY197" fmla="*/ 2179258 h 2237474"/>
              <a:gd name="connsiteX198" fmla="*/ 512278 w 12192000"/>
              <a:gd name="connsiteY198" fmla="*/ 2176369 h 2237474"/>
              <a:gd name="connsiteX199" fmla="*/ 480419 w 12192000"/>
              <a:gd name="connsiteY199" fmla="*/ 2167807 h 2237474"/>
              <a:gd name="connsiteX200" fmla="*/ 413835 w 12192000"/>
              <a:gd name="connsiteY200" fmla="*/ 2156783 h 2237474"/>
              <a:gd name="connsiteX201" fmla="*/ 376513 w 12192000"/>
              <a:gd name="connsiteY201" fmla="*/ 2154014 h 2237474"/>
              <a:gd name="connsiteX202" fmla="*/ 273386 w 12192000"/>
              <a:gd name="connsiteY202" fmla="*/ 2142551 h 2237474"/>
              <a:gd name="connsiteX203" fmla="*/ 169207 w 12192000"/>
              <a:gd name="connsiteY203" fmla="*/ 2128100 h 2237474"/>
              <a:gd name="connsiteX204" fmla="*/ 93149 w 12192000"/>
              <a:gd name="connsiteY204" fmla="*/ 2105324 h 2237474"/>
              <a:gd name="connsiteX205" fmla="*/ 88109 w 12192000"/>
              <a:gd name="connsiteY205" fmla="*/ 2106704 h 2237474"/>
              <a:gd name="connsiteX206" fmla="*/ 80022 w 12192000"/>
              <a:gd name="connsiteY206" fmla="*/ 2107254 h 2237474"/>
              <a:gd name="connsiteX207" fmla="*/ 79717 w 12192000"/>
              <a:gd name="connsiteY207" fmla="*/ 2107046 h 2237474"/>
              <a:gd name="connsiteX208" fmla="*/ 72352 w 12192000"/>
              <a:gd name="connsiteY208" fmla="*/ 2107991 h 2237474"/>
              <a:gd name="connsiteX209" fmla="*/ 37645 w 12192000"/>
              <a:gd name="connsiteY209" fmla="*/ 2115401 h 2237474"/>
              <a:gd name="connsiteX210" fmla="*/ 4572 w 12192000"/>
              <a:gd name="connsiteY210" fmla="*/ 2111091 h 2237474"/>
              <a:gd name="connsiteX211" fmla="*/ 0 w 12192000"/>
              <a:gd name="connsiteY211" fmla="*/ 2110468 h 2237474"/>
              <a:gd name="connsiteX212" fmla="*/ 0 w 12192000"/>
              <a:gd name="connsiteY21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415265 w 12192000"/>
              <a:gd name="connsiteY83" fmla="*/ 1665317 h 2237474"/>
              <a:gd name="connsiteX84" fmla="*/ 6364035 w 12192000"/>
              <a:gd name="connsiteY84" fmla="*/ 1667683 h 2237474"/>
              <a:gd name="connsiteX85" fmla="*/ 6280959 w 12192000"/>
              <a:gd name="connsiteY85" fmla="*/ 1689329 h 2237474"/>
              <a:gd name="connsiteX86" fmla="*/ 6243319 w 12192000"/>
              <a:gd name="connsiteY86" fmla="*/ 1695560 h 2237474"/>
              <a:gd name="connsiteX87" fmla="*/ 6098321 w 12192000"/>
              <a:gd name="connsiteY87" fmla="*/ 1721646 h 2237474"/>
              <a:gd name="connsiteX88" fmla="*/ 5880652 w 12192000"/>
              <a:gd name="connsiteY88" fmla="*/ 1779643 h 2237474"/>
              <a:gd name="connsiteX89" fmla="*/ 5785959 w 12192000"/>
              <a:gd name="connsiteY89" fmla="*/ 1775307 h 2237474"/>
              <a:gd name="connsiteX90" fmla="*/ 5643534 w 12192000"/>
              <a:gd name="connsiteY90" fmla="*/ 1802919 h 2237474"/>
              <a:gd name="connsiteX91" fmla="*/ 5518799 w 12192000"/>
              <a:gd name="connsiteY91" fmla="*/ 1818312 h 2237474"/>
              <a:gd name="connsiteX92" fmla="*/ 5505014 w 12192000"/>
              <a:gd name="connsiteY92" fmla="*/ 1819259 h 2237474"/>
              <a:gd name="connsiteX93" fmla="*/ 5453307 w 12192000"/>
              <a:gd name="connsiteY93" fmla="*/ 1815450 h 2237474"/>
              <a:gd name="connsiteX94" fmla="*/ 5364192 w 12192000"/>
              <a:gd name="connsiteY94" fmla="*/ 1826074 h 2237474"/>
              <a:gd name="connsiteX95" fmla="*/ 5350380 w 12192000"/>
              <a:gd name="connsiteY95" fmla="*/ 1830891 h 2237474"/>
              <a:gd name="connsiteX96" fmla="*/ 5259633 w 12192000"/>
              <a:gd name="connsiteY96" fmla="*/ 1837160 h 2237474"/>
              <a:gd name="connsiteX97" fmla="*/ 5197513 w 12192000"/>
              <a:gd name="connsiteY97" fmla="*/ 1844718 h 2237474"/>
              <a:gd name="connsiteX98" fmla="*/ 5168852 w 12192000"/>
              <a:gd name="connsiteY98" fmla="*/ 1844846 h 2237474"/>
              <a:gd name="connsiteX99" fmla="*/ 5114927 w 12192000"/>
              <a:gd name="connsiteY99" fmla="*/ 1847827 h 2237474"/>
              <a:gd name="connsiteX100" fmla="*/ 5108970 w 12192000"/>
              <a:gd name="connsiteY100" fmla="*/ 1847935 h 2237474"/>
              <a:gd name="connsiteX101" fmla="*/ 5067961 w 12192000"/>
              <a:gd name="connsiteY101" fmla="*/ 1845917 h 2237474"/>
              <a:gd name="connsiteX102" fmla="*/ 5007075 w 12192000"/>
              <a:gd name="connsiteY102" fmla="*/ 1838626 h 2237474"/>
              <a:gd name="connsiteX103" fmla="*/ 4944087 w 12192000"/>
              <a:gd name="connsiteY103" fmla="*/ 1823332 h 2237474"/>
              <a:gd name="connsiteX104" fmla="*/ 4907662 w 12192000"/>
              <a:gd name="connsiteY104" fmla="*/ 1816900 h 2237474"/>
              <a:gd name="connsiteX105" fmla="*/ 4882386 w 12192000"/>
              <a:gd name="connsiteY105" fmla="*/ 1809844 h 2237474"/>
              <a:gd name="connsiteX106" fmla="*/ 4811440 w 12192000"/>
              <a:gd name="connsiteY106" fmla="*/ 1804655 h 2237474"/>
              <a:gd name="connsiteX107" fmla="*/ 4691075 w 12192000"/>
              <a:gd name="connsiteY107" fmla="*/ 1801389 h 2237474"/>
              <a:gd name="connsiteX108" fmla="*/ 4611738 w 12192000"/>
              <a:gd name="connsiteY108" fmla="*/ 1776964 h 2237474"/>
              <a:gd name="connsiteX109" fmla="*/ 4560070 w 12192000"/>
              <a:gd name="connsiteY109" fmla="*/ 1785640 h 2237474"/>
              <a:gd name="connsiteX110" fmla="*/ 4536503 w 12192000"/>
              <a:gd name="connsiteY110" fmla="*/ 1785334 h 2237474"/>
              <a:gd name="connsiteX111" fmla="*/ 4513724 w 12192000"/>
              <a:gd name="connsiteY111" fmla="*/ 1791996 h 2237474"/>
              <a:gd name="connsiteX112" fmla="*/ 4459810 w 12192000"/>
              <a:gd name="connsiteY112" fmla="*/ 1797886 h 2237474"/>
              <a:gd name="connsiteX113" fmla="*/ 4379064 w 12192000"/>
              <a:gd name="connsiteY113" fmla="*/ 1817177 h 2237474"/>
              <a:gd name="connsiteX114" fmla="*/ 4319209 w 12192000"/>
              <a:gd name="connsiteY114" fmla="*/ 1834833 h 2237474"/>
              <a:gd name="connsiteX115" fmla="*/ 4290981 w 12192000"/>
              <a:gd name="connsiteY115" fmla="*/ 1839677 h 2237474"/>
              <a:gd name="connsiteX116" fmla="*/ 4285792 w 12192000"/>
              <a:gd name="connsiteY116" fmla="*/ 1836231 h 2237474"/>
              <a:gd name="connsiteX117" fmla="*/ 4238372 w 12192000"/>
              <a:gd name="connsiteY117" fmla="*/ 1851480 h 2237474"/>
              <a:gd name="connsiteX118" fmla="*/ 4232517 w 12192000"/>
              <a:gd name="connsiteY118" fmla="*/ 1852567 h 2237474"/>
              <a:gd name="connsiteX119" fmla="*/ 4191732 w 12192000"/>
              <a:gd name="connsiteY119" fmla="*/ 1857328 h 2237474"/>
              <a:gd name="connsiteX120" fmla="*/ 4065532 w 12192000"/>
              <a:gd name="connsiteY120" fmla="*/ 1855477 h 2237474"/>
              <a:gd name="connsiteX121" fmla="*/ 4028460 w 12192000"/>
              <a:gd name="connsiteY121" fmla="*/ 1855137 h 2237474"/>
              <a:gd name="connsiteX122" fmla="*/ 4002267 w 12192000"/>
              <a:gd name="connsiteY122" fmla="*/ 1852352 h 2237474"/>
              <a:gd name="connsiteX123" fmla="*/ 3931396 w 12192000"/>
              <a:gd name="connsiteY123" fmla="*/ 1858915 h 2237474"/>
              <a:gd name="connsiteX124" fmla="*/ 3812162 w 12192000"/>
              <a:gd name="connsiteY124" fmla="*/ 1875501 h 2237474"/>
              <a:gd name="connsiteX125" fmla="*/ 3729530 w 12192000"/>
              <a:gd name="connsiteY125" fmla="*/ 1864513 h 2237474"/>
              <a:gd name="connsiteX126" fmla="*/ 3680177 w 12192000"/>
              <a:gd name="connsiteY126" fmla="*/ 1881552 h 2237474"/>
              <a:gd name="connsiteX127" fmla="*/ 3567259 w 12192000"/>
              <a:gd name="connsiteY127" fmla="*/ 1893482 h 2237474"/>
              <a:gd name="connsiteX128" fmla="*/ 3405770 w 12192000"/>
              <a:gd name="connsiteY128" fmla="*/ 1904591 h 2237474"/>
              <a:gd name="connsiteX129" fmla="*/ 3280097 w 12192000"/>
              <a:gd name="connsiteY129" fmla="*/ 1919610 h 2237474"/>
              <a:gd name="connsiteX130" fmla="*/ 3123424 w 12192000"/>
              <a:gd name="connsiteY130" fmla="*/ 1952930 h 2237474"/>
              <a:gd name="connsiteX131" fmla="*/ 3009910 w 12192000"/>
              <a:gd name="connsiteY131" fmla="*/ 1957866 h 2237474"/>
              <a:gd name="connsiteX132" fmla="*/ 2995934 w 12192000"/>
              <a:gd name="connsiteY132" fmla="*/ 1967085 h 2237474"/>
              <a:gd name="connsiteX133" fmla="*/ 2980071 w 12192000"/>
              <a:gd name="connsiteY133" fmla="*/ 1972988 h 2237474"/>
              <a:gd name="connsiteX134" fmla="*/ 2978094 w 12192000"/>
              <a:gd name="connsiteY134" fmla="*/ 1972369 h 2237474"/>
              <a:gd name="connsiteX135" fmla="*/ 2942858 w 12192000"/>
              <a:gd name="connsiteY135" fmla="*/ 1981367 h 2237474"/>
              <a:gd name="connsiteX136" fmla="*/ 2875436 w 12192000"/>
              <a:gd name="connsiteY136" fmla="*/ 1996977 h 2237474"/>
              <a:gd name="connsiteX137" fmla="*/ 2874892 w 12192000"/>
              <a:gd name="connsiteY137" fmla="*/ 1996085 h 2237474"/>
              <a:gd name="connsiteX138" fmla="*/ 2864145 w 12192000"/>
              <a:gd name="connsiteY138" fmla="*/ 1994061 h 2237474"/>
              <a:gd name="connsiteX139" fmla="*/ 2843662 w 12192000"/>
              <a:gd name="connsiteY139" fmla="*/ 1992498 h 2237474"/>
              <a:gd name="connsiteX140" fmla="*/ 2796128 w 12192000"/>
              <a:gd name="connsiteY140" fmla="*/ 1976403 h 2237474"/>
              <a:gd name="connsiteX141" fmla="*/ 2756784 w 12192000"/>
              <a:gd name="connsiteY141" fmla="*/ 1985116 h 2237474"/>
              <a:gd name="connsiteX142" fmla="*/ 2748833 w 12192000"/>
              <a:gd name="connsiteY142" fmla="*/ 1986323 h 2237474"/>
              <a:gd name="connsiteX143" fmla="*/ 2748661 w 12192000"/>
              <a:gd name="connsiteY143" fmla="*/ 1986122 h 2237474"/>
              <a:gd name="connsiteX144" fmla="*/ 2740251 w 12192000"/>
              <a:gd name="connsiteY144" fmla="*/ 1986946 h 2237474"/>
              <a:gd name="connsiteX145" fmla="*/ 2718916 w 12192000"/>
              <a:gd name="connsiteY145" fmla="*/ 1990867 h 2237474"/>
              <a:gd name="connsiteX146" fmla="*/ 2713522 w 12192000"/>
              <a:gd name="connsiteY146" fmla="*/ 1990173 h 2237474"/>
              <a:gd name="connsiteX147" fmla="*/ 2680597 w 12192000"/>
              <a:gd name="connsiteY147" fmla="*/ 1984996 h 2237474"/>
              <a:gd name="connsiteX148" fmla="*/ 2578178 w 12192000"/>
              <a:gd name="connsiteY148" fmla="*/ 1990531 h 2237474"/>
              <a:gd name="connsiteX149" fmla="*/ 2476147 w 12192000"/>
              <a:gd name="connsiteY149" fmla="*/ 1998305 h 2237474"/>
              <a:gd name="connsiteX150" fmla="*/ 2373568 w 12192000"/>
              <a:gd name="connsiteY150" fmla="*/ 2003219 h 2237474"/>
              <a:gd name="connsiteX151" fmla="*/ 2321399 w 12192000"/>
              <a:gd name="connsiteY151" fmla="*/ 1989467 h 2237474"/>
              <a:gd name="connsiteX152" fmla="*/ 2315525 w 12192000"/>
              <a:gd name="connsiteY152" fmla="*/ 1989708 h 2237474"/>
              <a:gd name="connsiteX153" fmla="*/ 2300792 w 12192000"/>
              <a:gd name="connsiteY153" fmla="*/ 1994290 h 2237474"/>
              <a:gd name="connsiteX154" fmla="*/ 2295469 w 12192000"/>
              <a:gd name="connsiteY154" fmla="*/ 1996659 h 2237474"/>
              <a:gd name="connsiteX155" fmla="*/ 2287219 w 12192000"/>
              <a:gd name="connsiteY155" fmla="*/ 1998750 h 2237474"/>
              <a:gd name="connsiteX156" fmla="*/ 2286948 w 12192000"/>
              <a:gd name="connsiteY156" fmla="*/ 1998596 h 2237474"/>
              <a:gd name="connsiteX157" fmla="*/ 2243069 w 12192000"/>
              <a:gd name="connsiteY157" fmla="*/ 2015111 h 2237474"/>
              <a:gd name="connsiteX158" fmla="*/ 2186609 w 12192000"/>
              <a:gd name="connsiteY158" fmla="*/ 2008263 h 2237474"/>
              <a:gd name="connsiteX159" fmla="*/ 2164831 w 12192000"/>
              <a:gd name="connsiteY159" fmla="*/ 2010143 h 2237474"/>
              <a:gd name="connsiteX160" fmla="*/ 2152836 w 12192000"/>
              <a:gd name="connsiteY160" fmla="*/ 2010048 h 2237474"/>
              <a:gd name="connsiteX161" fmla="*/ 2117102 w 12192000"/>
              <a:gd name="connsiteY161" fmla="*/ 2023004 h 2237474"/>
              <a:gd name="connsiteX162" fmla="*/ 2111935 w 12192000"/>
              <a:gd name="connsiteY162" fmla="*/ 2023163 h 2237474"/>
              <a:gd name="connsiteX163" fmla="*/ 2089991 w 12192000"/>
              <a:gd name="connsiteY163" fmla="*/ 2034193 h 2237474"/>
              <a:gd name="connsiteX164" fmla="*/ 2058061 w 12192000"/>
              <a:gd name="connsiteY164" fmla="*/ 2047942 h 2237474"/>
              <a:gd name="connsiteX165" fmla="*/ 2055737 w 12192000"/>
              <a:gd name="connsiteY165" fmla="*/ 2047704 h 2237474"/>
              <a:gd name="connsiteX166" fmla="*/ 2042244 w 12192000"/>
              <a:gd name="connsiteY166" fmla="*/ 2055560 h 2237474"/>
              <a:gd name="connsiteX167" fmla="*/ 1976224 w 12192000"/>
              <a:gd name="connsiteY167" fmla="*/ 2074257 h 2237474"/>
              <a:gd name="connsiteX168" fmla="*/ 1877728 w 12192000"/>
              <a:gd name="connsiteY168" fmla="*/ 2101004 h 2237474"/>
              <a:gd name="connsiteX169" fmla="*/ 1759056 w 12192000"/>
              <a:gd name="connsiteY169" fmla="*/ 2125608 h 2237474"/>
              <a:gd name="connsiteX170" fmla="*/ 1637948 w 12192000"/>
              <a:gd name="connsiteY170" fmla="*/ 2172597 h 2237474"/>
              <a:gd name="connsiteX171" fmla="*/ 1434549 w 12192000"/>
              <a:gd name="connsiteY171" fmla="*/ 2234522 h 2237474"/>
              <a:gd name="connsiteX172" fmla="*/ 1398481 w 12192000"/>
              <a:gd name="connsiteY172" fmla="*/ 2237074 h 2237474"/>
              <a:gd name="connsiteX173" fmla="*/ 1398407 w 12192000"/>
              <a:gd name="connsiteY173" fmla="*/ 2237095 h 2237474"/>
              <a:gd name="connsiteX174" fmla="*/ 1370962 w 12192000"/>
              <a:gd name="connsiteY174" fmla="*/ 2237474 h 2237474"/>
              <a:gd name="connsiteX175" fmla="*/ 1356367 w 12192000"/>
              <a:gd name="connsiteY175" fmla="*/ 2235089 h 2237474"/>
              <a:gd name="connsiteX176" fmla="*/ 1324828 w 12192000"/>
              <a:gd name="connsiteY176" fmla="*/ 2231968 h 2237474"/>
              <a:gd name="connsiteX177" fmla="*/ 1297744 w 12192000"/>
              <a:gd name="connsiteY177" fmla="*/ 2235849 h 2237474"/>
              <a:gd name="connsiteX178" fmla="*/ 1286236 w 12192000"/>
              <a:gd name="connsiteY178" fmla="*/ 2233135 h 2237474"/>
              <a:gd name="connsiteX179" fmla="*/ 1283504 w 12192000"/>
              <a:gd name="connsiteY179" fmla="*/ 2233797 h 2237474"/>
              <a:gd name="connsiteX180" fmla="*/ 1279765 w 12192000"/>
              <a:gd name="connsiteY180" fmla="*/ 2229639 h 2237474"/>
              <a:gd name="connsiteX181" fmla="*/ 1195347 w 12192000"/>
              <a:gd name="connsiteY181" fmla="*/ 2212354 h 2237474"/>
              <a:gd name="connsiteX182" fmla="*/ 970251 w 12192000"/>
              <a:gd name="connsiteY182" fmla="*/ 2221029 h 2237474"/>
              <a:gd name="connsiteX183" fmla="*/ 812914 w 12192000"/>
              <a:gd name="connsiteY183" fmla="*/ 2202752 h 2237474"/>
              <a:gd name="connsiteX184" fmla="*/ 800195 w 12192000"/>
              <a:gd name="connsiteY184" fmla="*/ 2209407 h 2237474"/>
              <a:gd name="connsiteX185" fmla="*/ 784978 w 12192000"/>
              <a:gd name="connsiteY185" fmla="*/ 2212360 h 2237474"/>
              <a:gd name="connsiteX186" fmla="*/ 681987 w 12192000"/>
              <a:gd name="connsiteY186" fmla="*/ 2216757 h 2237474"/>
              <a:gd name="connsiteX187" fmla="*/ 669923 w 12192000"/>
              <a:gd name="connsiteY187" fmla="*/ 2211682 h 2237474"/>
              <a:gd name="connsiteX188" fmla="*/ 648680 w 12192000"/>
              <a:gd name="connsiteY188" fmla="*/ 2206229 h 2237474"/>
              <a:gd name="connsiteX189" fmla="*/ 597225 w 12192000"/>
              <a:gd name="connsiteY189" fmla="*/ 2180999 h 2237474"/>
              <a:gd name="connsiteX190" fmla="*/ 558449 w 12192000"/>
              <a:gd name="connsiteY190" fmla="*/ 2182346 h 2237474"/>
              <a:gd name="connsiteX191" fmla="*/ 550517 w 12192000"/>
              <a:gd name="connsiteY191" fmla="*/ 2182060 h 2237474"/>
              <a:gd name="connsiteX192" fmla="*/ 550309 w 12192000"/>
              <a:gd name="connsiteY192" fmla="*/ 2181825 h 2237474"/>
              <a:gd name="connsiteX193" fmla="*/ 541836 w 12192000"/>
              <a:gd name="connsiteY193" fmla="*/ 2181063 h 2237474"/>
              <a:gd name="connsiteX194" fmla="*/ 536057 w 12192000"/>
              <a:gd name="connsiteY194" fmla="*/ 2181537 h 2237474"/>
              <a:gd name="connsiteX195" fmla="*/ 520671 w 12192000"/>
              <a:gd name="connsiteY195" fmla="*/ 2180980 h 2237474"/>
              <a:gd name="connsiteX196" fmla="*/ 515024 w 12192000"/>
              <a:gd name="connsiteY196" fmla="*/ 2179258 h 2237474"/>
              <a:gd name="connsiteX197" fmla="*/ 512278 w 12192000"/>
              <a:gd name="connsiteY197" fmla="*/ 2176369 h 2237474"/>
              <a:gd name="connsiteX198" fmla="*/ 480419 w 12192000"/>
              <a:gd name="connsiteY198" fmla="*/ 2167807 h 2237474"/>
              <a:gd name="connsiteX199" fmla="*/ 413835 w 12192000"/>
              <a:gd name="connsiteY199" fmla="*/ 2156783 h 2237474"/>
              <a:gd name="connsiteX200" fmla="*/ 376513 w 12192000"/>
              <a:gd name="connsiteY200" fmla="*/ 2154014 h 2237474"/>
              <a:gd name="connsiteX201" fmla="*/ 273386 w 12192000"/>
              <a:gd name="connsiteY201" fmla="*/ 2142551 h 2237474"/>
              <a:gd name="connsiteX202" fmla="*/ 169207 w 12192000"/>
              <a:gd name="connsiteY202" fmla="*/ 2128100 h 2237474"/>
              <a:gd name="connsiteX203" fmla="*/ 93149 w 12192000"/>
              <a:gd name="connsiteY203" fmla="*/ 2105324 h 2237474"/>
              <a:gd name="connsiteX204" fmla="*/ 88109 w 12192000"/>
              <a:gd name="connsiteY204" fmla="*/ 2106704 h 2237474"/>
              <a:gd name="connsiteX205" fmla="*/ 80022 w 12192000"/>
              <a:gd name="connsiteY205" fmla="*/ 2107254 h 2237474"/>
              <a:gd name="connsiteX206" fmla="*/ 79717 w 12192000"/>
              <a:gd name="connsiteY206" fmla="*/ 2107046 h 2237474"/>
              <a:gd name="connsiteX207" fmla="*/ 72352 w 12192000"/>
              <a:gd name="connsiteY207" fmla="*/ 2107991 h 2237474"/>
              <a:gd name="connsiteX208" fmla="*/ 37645 w 12192000"/>
              <a:gd name="connsiteY208" fmla="*/ 2115401 h 2237474"/>
              <a:gd name="connsiteX209" fmla="*/ 4572 w 12192000"/>
              <a:gd name="connsiteY209" fmla="*/ 2111091 h 2237474"/>
              <a:gd name="connsiteX210" fmla="*/ 0 w 12192000"/>
              <a:gd name="connsiteY210" fmla="*/ 2110468 h 2237474"/>
              <a:gd name="connsiteX211" fmla="*/ 0 w 12192000"/>
              <a:gd name="connsiteY21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364035 w 12192000"/>
              <a:gd name="connsiteY83" fmla="*/ 1667683 h 2237474"/>
              <a:gd name="connsiteX84" fmla="*/ 6280959 w 12192000"/>
              <a:gd name="connsiteY84" fmla="*/ 1689329 h 2237474"/>
              <a:gd name="connsiteX85" fmla="*/ 6243319 w 12192000"/>
              <a:gd name="connsiteY85" fmla="*/ 1695560 h 2237474"/>
              <a:gd name="connsiteX86" fmla="*/ 6098321 w 12192000"/>
              <a:gd name="connsiteY86" fmla="*/ 1721646 h 2237474"/>
              <a:gd name="connsiteX87" fmla="*/ 5880652 w 12192000"/>
              <a:gd name="connsiteY87" fmla="*/ 1779643 h 2237474"/>
              <a:gd name="connsiteX88" fmla="*/ 5785959 w 12192000"/>
              <a:gd name="connsiteY88" fmla="*/ 1775307 h 2237474"/>
              <a:gd name="connsiteX89" fmla="*/ 5643534 w 12192000"/>
              <a:gd name="connsiteY89" fmla="*/ 1802919 h 2237474"/>
              <a:gd name="connsiteX90" fmla="*/ 5518799 w 12192000"/>
              <a:gd name="connsiteY90" fmla="*/ 1818312 h 2237474"/>
              <a:gd name="connsiteX91" fmla="*/ 5505014 w 12192000"/>
              <a:gd name="connsiteY91" fmla="*/ 1819259 h 2237474"/>
              <a:gd name="connsiteX92" fmla="*/ 5453307 w 12192000"/>
              <a:gd name="connsiteY92" fmla="*/ 1815450 h 2237474"/>
              <a:gd name="connsiteX93" fmla="*/ 5364192 w 12192000"/>
              <a:gd name="connsiteY93" fmla="*/ 1826074 h 2237474"/>
              <a:gd name="connsiteX94" fmla="*/ 5350380 w 12192000"/>
              <a:gd name="connsiteY94" fmla="*/ 1830891 h 2237474"/>
              <a:gd name="connsiteX95" fmla="*/ 5259633 w 12192000"/>
              <a:gd name="connsiteY95" fmla="*/ 1837160 h 2237474"/>
              <a:gd name="connsiteX96" fmla="*/ 5197513 w 12192000"/>
              <a:gd name="connsiteY96" fmla="*/ 1844718 h 2237474"/>
              <a:gd name="connsiteX97" fmla="*/ 5168852 w 12192000"/>
              <a:gd name="connsiteY97" fmla="*/ 1844846 h 2237474"/>
              <a:gd name="connsiteX98" fmla="*/ 5114927 w 12192000"/>
              <a:gd name="connsiteY98" fmla="*/ 1847827 h 2237474"/>
              <a:gd name="connsiteX99" fmla="*/ 5108970 w 12192000"/>
              <a:gd name="connsiteY99" fmla="*/ 1847935 h 2237474"/>
              <a:gd name="connsiteX100" fmla="*/ 5067961 w 12192000"/>
              <a:gd name="connsiteY100" fmla="*/ 1845917 h 2237474"/>
              <a:gd name="connsiteX101" fmla="*/ 5007075 w 12192000"/>
              <a:gd name="connsiteY101" fmla="*/ 1838626 h 2237474"/>
              <a:gd name="connsiteX102" fmla="*/ 4944087 w 12192000"/>
              <a:gd name="connsiteY102" fmla="*/ 1823332 h 2237474"/>
              <a:gd name="connsiteX103" fmla="*/ 4907662 w 12192000"/>
              <a:gd name="connsiteY103" fmla="*/ 1816900 h 2237474"/>
              <a:gd name="connsiteX104" fmla="*/ 4882386 w 12192000"/>
              <a:gd name="connsiteY104" fmla="*/ 1809844 h 2237474"/>
              <a:gd name="connsiteX105" fmla="*/ 4811440 w 12192000"/>
              <a:gd name="connsiteY105" fmla="*/ 1804655 h 2237474"/>
              <a:gd name="connsiteX106" fmla="*/ 4691075 w 12192000"/>
              <a:gd name="connsiteY106" fmla="*/ 1801389 h 2237474"/>
              <a:gd name="connsiteX107" fmla="*/ 4611738 w 12192000"/>
              <a:gd name="connsiteY107" fmla="*/ 1776964 h 2237474"/>
              <a:gd name="connsiteX108" fmla="*/ 4560070 w 12192000"/>
              <a:gd name="connsiteY108" fmla="*/ 1785640 h 2237474"/>
              <a:gd name="connsiteX109" fmla="*/ 4536503 w 12192000"/>
              <a:gd name="connsiteY109" fmla="*/ 1785334 h 2237474"/>
              <a:gd name="connsiteX110" fmla="*/ 4513724 w 12192000"/>
              <a:gd name="connsiteY110" fmla="*/ 1791996 h 2237474"/>
              <a:gd name="connsiteX111" fmla="*/ 4459810 w 12192000"/>
              <a:gd name="connsiteY111" fmla="*/ 1797886 h 2237474"/>
              <a:gd name="connsiteX112" fmla="*/ 4379064 w 12192000"/>
              <a:gd name="connsiteY112" fmla="*/ 1817177 h 2237474"/>
              <a:gd name="connsiteX113" fmla="*/ 4319209 w 12192000"/>
              <a:gd name="connsiteY113" fmla="*/ 1834833 h 2237474"/>
              <a:gd name="connsiteX114" fmla="*/ 4290981 w 12192000"/>
              <a:gd name="connsiteY114" fmla="*/ 1839677 h 2237474"/>
              <a:gd name="connsiteX115" fmla="*/ 4285792 w 12192000"/>
              <a:gd name="connsiteY115" fmla="*/ 1836231 h 2237474"/>
              <a:gd name="connsiteX116" fmla="*/ 4238372 w 12192000"/>
              <a:gd name="connsiteY116" fmla="*/ 1851480 h 2237474"/>
              <a:gd name="connsiteX117" fmla="*/ 4232517 w 12192000"/>
              <a:gd name="connsiteY117" fmla="*/ 1852567 h 2237474"/>
              <a:gd name="connsiteX118" fmla="*/ 4191732 w 12192000"/>
              <a:gd name="connsiteY118" fmla="*/ 1857328 h 2237474"/>
              <a:gd name="connsiteX119" fmla="*/ 4065532 w 12192000"/>
              <a:gd name="connsiteY119" fmla="*/ 1855477 h 2237474"/>
              <a:gd name="connsiteX120" fmla="*/ 4028460 w 12192000"/>
              <a:gd name="connsiteY120" fmla="*/ 1855137 h 2237474"/>
              <a:gd name="connsiteX121" fmla="*/ 4002267 w 12192000"/>
              <a:gd name="connsiteY121" fmla="*/ 1852352 h 2237474"/>
              <a:gd name="connsiteX122" fmla="*/ 3931396 w 12192000"/>
              <a:gd name="connsiteY122" fmla="*/ 1858915 h 2237474"/>
              <a:gd name="connsiteX123" fmla="*/ 3812162 w 12192000"/>
              <a:gd name="connsiteY123" fmla="*/ 1875501 h 2237474"/>
              <a:gd name="connsiteX124" fmla="*/ 3729530 w 12192000"/>
              <a:gd name="connsiteY124" fmla="*/ 1864513 h 2237474"/>
              <a:gd name="connsiteX125" fmla="*/ 3680177 w 12192000"/>
              <a:gd name="connsiteY125" fmla="*/ 1881552 h 2237474"/>
              <a:gd name="connsiteX126" fmla="*/ 3567259 w 12192000"/>
              <a:gd name="connsiteY126" fmla="*/ 1893482 h 2237474"/>
              <a:gd name="connsiteX127" fmla="*/ 3405770 w 12192000"/>
              <a:gd name="connsiteY127" fmla="*/ 1904591 h 2237474"/>
              <a:gd name="connsiteX128" fmla="*/ 3280097 w 12192000"/>
              <a:gd name="connsiteY128" fmla="*/ 1919610 h 2237474"/>
              <a:gd name="connsiteX129" fmla="*/ 3123424 w 12192000"/>
              <a:gd name="connsiteY129" fmla="*/ 1952930 h 2237474"/>
              <a:gd name="connsiteX130" fmla="*/ 3009910 w 12192000"/>
              <a:gd name="connsiteY130" fmla="*/ 1957866 h 2237474"/>
              <a:gd name="connsiteX131" fmla="*/ 2995934 w 12192000"/>
              <a:gd name="connsiteY131" fmla="*/ 1967085 h 2237474"/>
              <a:gd name="connsiteX132" fmla="*/ 2980071 w 12192000"/>
              <a:gd name="connsiteY132" fmla="*/ 1972988 h 2237474"/>
              <a:gd name="connsiteX133" fmla="*/ 2978094 w 12192000"/>
              <a:gd name="connsiteY133" fmla="*/ 1972369 h 2237474"/>
              <a:gd name="connsiteX134" fmla="*/ 2942858 w 12192000"/>
              <a:gd name="connsiteY134" fmla="*/ 1981367 h 2237474"/>
              <a:gd name="connsiteX135" fmla="*/ 2875436 w 12192000"/>
              <a:gd name="connsiteY135" fmla="*/ 1996977 h 2237474"/>
              <a:gd name="connsiteX136" fmla="*/ 2874892 w 12192000"/>
              <a:gd name="connsiteY136" fmla="*/ 1996085 h 2237474"/>
              <a:gd name="connsiteX137" fmla="*/ 2864145 w 12192000"/>
              <a:gd name="connsiteY137" fmla="*/ 1994061 h 2237474"/>
              <a:gd name="connsiteX138" fmla="*/ 2843662 w 12192000"/>
              <a:gd name="connsiteY138" fmla="*/ 1992498 h 2237474"/>
              <a:gd name="connsiteX139" fmla="*/ 2796128 w 12192000"/>
              <a:gd name="connsiteY139" fmla="*/ 1976403 h 2237474"/>
              <a:gd name="connsiteX140" fmla="*/ 2756784 w 12192000"/>
              <a:gd name="connsiteY140" fmla="*/ 1985116 h 2237474"/>
              <a:gd name="connsiteX141" fmla="*/ 2748833 w 12192000"/>
              <a:gd name="connsiteY141" fmla="*/ 1986323 h 2237474"/>
              <a:gd name="connsiteX142" fmla="*/ 2748661 w 12192000"/>
              <a:gd name="connsiteY142" fmla="*/ 1986122 h 2237474"/>
              <a:gd name="connsiteX143" fmla="*/ 2740251 w 12192000"/>
              <a:gd name="connsiteY143" fmla="*/ 1986946 h 2237474"/>
              <a:gd name="connsiteX144" fmla="*/ 2718916 w 12192000"/>
              <a:gd name="connsiteY144" fmla="*/ 1990867 h 2237474"/>
              <a:gd name="connsiteX145" fmla="*/ 2713522 w 12192000"/>
              <a:gd name="connsiteY145" fmla="*/ 1990173 h 2237474"/>
              <a:gd name="connsiteX146" fmla="*/ 2680597 w 12192000"/>
              <a:gd name="connsiteY146" fmla="*/ 1984996 h 2237474"/>
              <a:gd name="connsiteX147" fmla="*/ 2578178 w 12192000"/>
              <a:gd name="connsiteY147" fmla="*/ 1990531 h 2237474"/>
              <a:gd name="connsiteX148" fmla="*/ 2476147 w 12192000"/>
              <a:gd name="connsiteY148" fmla="*/ 1998305 h 2237474"/>
              <a:gd name="connsiteX149" fmla="*/ 2373568 w 12192000"/>
              <a:gd name="connsiteY149" fmla="*/ 2003219 h 2237474"/>
              <a:gd name="connsiteX150" fmla="*/ 2321399 w 12192000"/>
              <a:gd name="connsiteY150" fmla="*/ 1989467 h 2237474"/>
              <a:gd name="connsiteX151" fmla="*/ 2315525 w 12192000"/>
              <a:gd name="connsiteY151" fmla="*/ 1989708 h 2237474"/>
              <a:gd name="connsiteX152" fmla="*/ 2300792 w 12192000"/>
              <a:gd name="connsiteY152" fmla="*/ 1994290 h 2237474"/>
              <a:gd name="connsiteX153" fmla="*/ 2295469 w 12192000"/>
              <a:gd name="connsiteY153" fmla="*/ 1996659 h 2237474"/>
              <a:gd name="connsiteX154" fmla="*/ 2287219 w 12192000"/>
              <a:gd name="connsiteY154" fmla="*/ 1998750 h 2237474"/>
              <a:gd name="connsiteX155" fmla="*/ 2286948 w 12192000"/>
              <a:gd name="connsiteY155" fmla="*/ 1998596 h 2237474"/>
              <a:gd name="connsiteX156" fmla="*/ 2243069 w 12192000"/>
              <a:gd name="connsiteY156" fmla="*/ 2015111 h 2237474"/>
              <a:gd name="connsiteX157" fmla="*/ 2186609 w 12192000"/>
              <a:gd name="connsiteY157" fmla="*/ 2008263 h 2237474"/>
              <a:gd name="connsiteX158" fmla="*/ 2164831 w 12192000"/>
              <a:gd name="connsiteY158" fmla="*/ 2010143 h 2237474"/>
              <a:gd name="connsiteX159" fmla="*/ 2152836 w 12192000"/>
              <a:gd name="connsiteY159" fmla="*/ 2010048 h 2237474"/>
              <a:gd name="connsiteX160" fmla="*/ 2117102 w 12192000"/>
              <a:gd name="connsiteY160" fmla="*/ 2023004 h 2237474"/>
              <a:gd name="connsiteX161" fmla="*/ 2111935 w 12192000"/>
              <a:gd name="connsiteY161" fmla="*/ 2023163 h 2237474"/>
              <a:gd name="connsiteX162" fmla="*/ 2089991 w 12192000"/>
              <a:gd name="connsiteY162" fmla="*/ 2034193 h 2237474"/>
              <a:gd name="connsiteX163" fmla="*/ 2058061 w 12192000"/>
              <a:gd name="connsiteY163" fmla="*/ 2047942 h 2237474"/>
              <a:gd name="connsiteX164" fmla="*/ 2055737 w 12192000"/>
              <a:gd name="connsiteY164" fmla="*/ 2047704 h 2237474"/>
              <a:gd name="connsiteX165" fmla="*/ 2042244 w 12192000"/>
              <a:gd name="connsiteY165" fmla="*/ 2055560 h 2237474"/>
              <a:gd name="connsiteX166" fmla="*/ 1976224 w 12192000"/>
              <a:gd name="connsiteY166" fmla="*/ 2074257 h 2237474"/>
              <a:gd name="connsiteX167" fmla="*/ 1877728 w 12192000"/>
              <a:gd name="connsiteY167" fmla="*/ 2101004 h 2237474"/>
              <a:gd name="connsiteX168" fmla="*/ 1759056 w 12192000"/>
              <a:gd name="connsiteY168" fmla="*/ 2125608 h 2237474"/>
              <a:gd name="connsiteX169" fmla="*/ 1637948 w 12192000"/>
              <a:gd name="connsiteY169" fmla="*/ 2172597 h 2237474"/>
              <a:gd name="connsiteX170" fmla="*/ 1434549 w 12192000"/>
              <a:gd name="connsiteY170" fmla="*/ 2234522 h 2237474"/>
              <a:gd name="connsiteX171" fmla="*/ 1398481 w 12192000"/>
              <a:gd name="connsiteY171" fmla="*/ 2237074 h 2237474"/>
              <a:gd name="connsiteX172" fmla="*/ 1398407 w 12192000"/>
              <a:gd name="connsiteY172" fmla="*/ 2237095 h 2237474"/>
              <a:gd name="connsiteX173" fmla="*/ 1370962 w 12192000"/>
              <a:gd name="connsiteY173" fmla="*/ 2237474 h 2237474"/>
              <a:gd name="connsiteX174" fmla="*/ 1356367 w 12192000"/>
              <a:gd name="connsiteY174" fmla="*/ 2235089 h 2237474"/>
              <a:gd name="connsiteX175" fmla="*/ 1324828 w 12192000"/>
              <a:gd name="connsiteY175" fmla="*/ 2231968 h 2237474"/>
              <a:gd name="connsiteX176" fmla="*/ 1297744 w 12192000"/>
              <a:gd name="connsiteY176" fmla="*/ 2235849 h 2237474"/>
              <a:gd name="connsiteX177" fmla="*/ 1286236 w 12192000"/>
              <a:gd name="connsiteY177" fmla="*/ 2233135 h 2237474"/>
              <a:gd name="connsiteX178" fmla="*/ 1283504 w 12192000"/>
              <a:gd name="connsiteY178" fmla="*/ 2233797 h 2237474"/>
              <a:gd name="connsiteX179" fmla="*/ 1279765 w 12192000"/>
              <a:gd name="connsiteY179" fmla="*/ 2229639 h 2237474"/>
              <a:gd name="connsiteX180" fmla="*/ 1195347 w 12192000"/>
              <a:gd name="connsiteY180" fmla="*/ 2212354 h 2237474"/>
              <a:gd name="connsiteX181" fmla="*/ 970251 w 12192000"/>
              <a:gd name="connsiteY181" fmla="*/ 2221029 h 2237474"/>
              <a:gd name="connsiteX182" fmla="*/ 812914 w 12192000"/>
              <a:gd name="connsiteY182" fmla="*/ 2202752 h 2237474"/>
              <a:gd name="connsiteX183" fmla="*/ 800195 w 12192000"/>
              <a:gd name="connsiteY183" fmla="*/ 2209407 h 2237474"/>
              <a:gd name="connsiteX184" fmla="*/ 784978 w 12192000"/>
              <a:gd name="connsiteY184" fmla="*/ 2212360 h 2237474"/>
              <a:gd name="connsiteX185" fmla="*/ 681987 w 12192000"/>
              <a:gd name="connsiteY185" fmla="*/ 2216757 h 2237474"/>
              <a:gd name="connsiteX186" fmla="*/ 669923 w 12192000"/>
              <a:gd name="connsiteY186" fmla="*/ 2211682 h 2237474"/>
              <a:gd name="connsiteX187" fmla="*/ 648680 w 12192000"/>
              <a:gd name="connsiteY187" fmla="*/ 2206229 h 2237474"/>
              <a:gd name="connsiteX188" fmla="*/ 597225 w 12192000"/>
              <a:gd name="connsiteY188" fmla="*/ 2180999 h 2237474"/>
              <a:gd name="connsiteX189" fmla="*/ 558449 w 12192000"/>
              <a:gd name="connsiteY189" fmla="*/ 2182346 h 2237474"/>
              <a:gd name="connsiteX190" fmla="*/ 550517 w 12192000"/>
              <a:gd name="connsiteY190" fmla="*/ 2182060 h 2237474"/>
              <a:gd name="connsiteX191" fmla="*/ 550309 w 12192000"/>
              <a:gd name="connsiteY191" fmla="*/ 2181825 h 2237474"/>
              <a:gd name="connsiteX192" fmla="*/ 541836 w 12192000"/>
              <a:gd name="connsiteY192" fmla="*/ 2181063 h 2237474"/>
              <a:gd name="connsiteX193" fmla="*/ 536057 w 12192000"/>
              <a:gd name="connsiteY193" fmla="*/ 2181537 h 2237474"/>
              <a:gd name="connsiteX194" fmla="*/ 520671 w 12192000"/>
              <a:gd name="connsiteY194" fmla="*/ 2180980 h 2237474"/>
              <a:gd name="connsiteX195" fmla="*/ 515024 w 12192000"/>
              <a:gd name="connsiteY195" fmla="*/ 2179258 h 2237474"/>
              <a:gd name="connsiteX196" fmla="*/ 512278 w 12192000"/>
              <a:gd name="connsiteY196" fmla="*/ 2176369 h 2237474"/>
              <a:gd name="connsiteX197" fmla="*/ 480419 w 12192000"/>
              <a:gd name="connsiteY197" fmla="*/ 2167807 h 2237474"/>
              <a:gd name="connsiteX198" fmla="*/ 413835 w 12192000"/>
              <a:gd name="connsiteY198" fmla="*/ 2156783 h 2237474"/>
              <a:gd name="connsiteX199" fmla="*/ 376513 w 12192000"/>
              <a:gd name="connsiteY199" fmla="*/ 2154014 h 2237474"/>
              <a:gd name="connsiteX200" fmla="*/ 273386 w 12192000"/>
              <a:gd name="connsiteY200" fmla="*/ 2142551 h 2237474"/>
              <a:gd name="connsiteX201" fmla="*/ 169207 w 12192000"/>
              <a:gd name="connsiteY201" fmla="*/ 2128100 h 2237474"/>
              <a:gd name="connsiteX202" fmla="*/ 93149 w 12192000"/>
              <a:gd name="connsiteY202" fmla="*/ 2105324 h 2237474"/>
              <a:gd name="connsiteX203" fmla="*/ 88109 w 12192000"/>
              <a:gd name="connsiteY203" fmla="*/ 2106704 h 2237474"/>
              <a:gd name="connsiteX204" fmla="*/ 80022 w 12192000"/>
              <a:gd name="connsiteY204" fmla="*/ 2107254 h 2237474"/>
              <a:gd name="connsiteX205" fmla="*/ 79717 w 12192000"/>
              <a:gd name="connsiteY205" fmla="*/ 2107046 h 2237474"/>
              <a:gd name="connsiteX206" fmla="*/ 72352 w 12192000"/>
              <a:gd name="connsiteY206" fmla="*/ 2107991 h 2237474"/>
              <a:gd name="connsiteX207" fmla="*/ 37645 w 12192000"/>
              <a:gd name="connsiteY207" fmla="*/ 2115401 h 2237474"/>
              <a:gd name="connsiteX208" fmla="*/ 4572 w 12192000"/>
              <a:gd name="connsiteY208" fmla="*/ 2111091 h 2237474"/>
              <a:gd name="connsiteX209" fmla="*/ 0 w 12192000"/>
              <a:gd name="connsiteY209" fmla="*/ 2110468 h 2237474"/>
              <a:gd name="connsiteX210" fmla="*/ 0 w 12192000"/>
              <a:gd name="connsiteY21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45122 w 12192000"/>
              <a:gd name="connsiteY58" fmla="*/ 1345477 h 2237474"/>
              <a:gd name="connsiteX59" fmla="*/ 7902328 w 12192000"/>
              <a:gd name="connsiteY59" fmla="*/ 1345865 h 2237474"/>
              <a:gd name="connsiteX60" fmla="*/ 7875879 w 12192000"/>
              <a:gd name="connsiteY60" fmla="*/ 1345646 h 2237474"/>
              <a:gd name="connsiteX61" fmla="*/ 7840612 w 12192000"/>
              <a:gd name="connsiteY61" fmla="*/ 1369373 h 2237474"/>
              <a:gd name="connsiteX62" fmla="*/ 7786819 w 12192000"/>
              <a:gd name="connsiteY62" fmla="*/ 1378970 h 2237474"/>
              <a:gd name="connsiteX63" fmla="*/ 7548172 w 12192000"/>
              <a:gd name="connsiteY63" fmla="*/ 1417460 h 2237474"/>
              <a:gd name="connsiteX64" fmla="*/ 7483437 w 12192000"/>
              <a:gd name="connsiteY64" fmla="*/ 1478152 h 2237474"/>
              <a:gd name="connsiteX65" fmla="*/ 7377870 w 12192000"/>
              <a:gd name="connsiteY65" fmla="*/ 1523319 h 2237474"/>
              <a:gd name="connsiteX66" fmla="*/ 7230737 w 12192000"/>
              <a:gd name="connsiteY66" fmla="*/ 1562633 h 2237474"/>
              <a:gd name="connsiteX67" fmla="*/ 7224458 w 12192000"/>
              <a:gd name="connsiteY67" fmla="*/ 1573008 h 2237474"/>
              <a:gd name="connsiteX68" fmla="*/ 7183121 w 12192000"/>
              <a:gd name="connsiteY68" fmla="*/ 1595162 h 2237474"/>
              <a:gd name="connsiteX69" fmla="*/ 7164601 w 12192000"/>
              <a:gd name="connsiteY69" fmla="*/ 1606490 h 2237474"/>
              <a:gd name="connsiteX70" fmla="*/ 7092727 w 12192000"/>
              <a:gd name="connsiteY70" fmla="*/ 1623628 h 2237474"/>
              <a:gd name="connsiteX71" fmla="*/ 7031309 w 12192000"/>
              <a:gd name="connsiteY71" fmla="*/ 1619451 h 2237474"/>
              <a:gd name="connsiteX72" fmla="*/ 6999084 w 12192000"/>
              <a:gd name="connsiteY72" fmla="*/ 1634317 h 2237474"/>
              <a:gd name="connsiteX73" fmla="*/ 6992107 w 12192000"/>
              <a:gd name="connsiteY73" fmla="*/ 1636860 h 2237474"/>
              <a:gd name="connsiteX74" fmla="*/ 6900177 w 12192000"/>
              <a:gd name="connsiteY74" fmla="*/ 1636016 h 2237474"/>
              <a:gd name="connsiteX75" fmla="*/ 6795372 w 12192000"/>
              <a:gd name="connsiteY75" fmla="*/ 1644845 h 2237474"/>
              <a:gd name="connsiteX76" fmla="*/ 6692251 w 12192000"/>
              <a:gd name="connsiteY76" fmla="*/ 1656357 h 2237474"/>
              <a:gd name="connsiteX77" fmla="*/ 6655235 w 12192000"/>
              <a:gd name="connsiteY77" fmla="*/ 1661869 h 2237474"/>
              <a:gd name="connsiteX78" fmla="*/ 6554894 w 12192000"/>
              <a:gd name="connsiteY78" fmla="*/ 1664428 h 2237474"/>
              <a:gd name="connsiteX79" fmla="*/ 6516595 w 12192000"/>
              <a:gd name="connsiteY79" fmla="*/ 1667475 h 2237474"/>
              <a:gd name="connsiteX80" fmla="*/ 6508541 w 12192000"/>
              <a:gd name="connsiteY80" fmla="*/ 1668757 h 2237474"/>
              <a:gd name="connsiteX81" fmla="*/ 6471012 w 12192000"/>
              <a:gd name="connsiteY81" fmla="*/ 1678604 h 2237474"/>
              <a:gd name="connsiteX82" fmla="*/ 6364035 w 12192000"/>
              <a:gd name="connsiteY82" fmla="*/ 1667683 h 2237474"/>
              <a:gd name="connsiteX83" fmla="*/ 6280959 w 12192000"/>
              <a:gd name="connsiteY83" fmla="*/ 1689329 h 2237474"/>
              <a:gd name="connsiteX84" fmla="*/ 6243319 w 12192000"/>
              <a:gd name="connsiteY84" fmla="*/ 1695560 h 2237474"/>
              <a:gd name="connsiteX85" fmla="*/ 6098321 w 12192000"/>
              <a:gd name="connsiteY85" fmla="*/ 1721646 h 2237474"/>
              <a:gd name="connsiteX86" fmla="*/ 5880652 w 12192000"/>
              <a:gd name="connsiteY86" fmla="*/ 1779643 h 2237474"/>
              <a:gd name="connsiteX87" fmla="*/ 5785959 w 12192000"/>
              <a:gd name="connsiteY87" fmla="*/ 1775307 h 2237474"/>
              <a:gd name="connsiteX88" fmla="*/ 5643534 w 12192000"/>
              <a:gd name="connsiteY88" fmla="*/ 1802919 h 2237474"/>
              <a:gd name="connsiteX89" fmla="*/ 5518799 w 12192000"/>
              <a:gd name="connsiteY89" fmla="*/ 1818312 h 2237474"/>
              <a:gd name="connsiteX90" fmla="*/ 5505014 w 12192000"/>
              <a:gd name="connsiteY90" fmla="*/ 1819259 h 2237474"/>
              <a:gd name="connsiteX91" fmla="*/ 5453307 w 12192000"/>
              <a:gd name="connsiteY91" fmla="*/ 1815450 h 2237474"/>
              <a:gd name="connsiteX92" fmla="*/ 5364192 w 12192000"/>
              <a:gd name="connsiteY92" fmla="*/ 1826074 h 2237474"/>
              <a:gd name="connsiteX93" fmla="*/ 5350380 w 12192000"/>
              <a:gd name="connsiteY93" fmla="*/ 1830891 h 2237474"/>
              <a:gd name="connsiteX94" fmla="*/ 5259633 w 12192000"/>
              <a:gd name="connsiteY94" fmla="*/ 1837160 h 2237474"/>
              <a:gd name="connsiteX95" fmla="*/ 5197513 w 12192000"/>
              <a:gd name="connsiteY95" fmla="*/ 1844718 h 2237474"/>
              <a:gd name="connsiteX96" fmla="*/ 5168852 w 12192000"/>
              <a:gd name="connsiteY96" fmla="*/ 1844846 h 2237474"/>
              <a:gd name="connsiteX97" fmla="*/ 5114927 w 12192000"/>
              <a:gd name="connsiteY97" fmla="*/ 1847827 h 2237474"/>
              <a:gd name="connsiteX98" fmla="*/ 5108970 w 12192000"/>
              <a:gd name="connsiteY98" fmla="*/ 1847935 h 2237474"/>
              <a:gd name="connsiteX99" fmla="*/ 5067961 w 12192000"/>
              <a:gd name="connsiteY99" fmla="*/ 1845917 h 2237474"/>
              <a:gd name="connsiteX100" fmla="*/ 5007075 w 12192000"/>
              <a:gd name="connsiteY100" fmla="*/ 1838626 h 2237474"/>
              <a:gd name="connsiteX101" fmla="*/ 4944087 w 12192000"/>
              <a:gd name="connsiteY101" fmla="*/ 1823332 h 2237474"/>
              <a:gd name="connsiteX102" fmla="*/ 4907662 w 12192000"/>
              <a:gd name="connsiteY102" fmla="*/ 1816900 h 2237474"/>
              <a:gd name="connsiteX103" fmla="*/ 4882386 w 12192000"/>
              <a:gd name="connsiteY103" fmla="*/ 1809844 h 2237474"/>
              <a:gd name="connsiteX104" fmla="*/ 4811440 w 12192000"/>
              <a:gd name="connsiteY104" fmla="*/ 1804655 h 2237474"/>
              <a:gd name="connsiteX105" fmla="*/ 4691075 w 12192000"/>
              <a:gd name="connsiteY105" fmla="*/ 1801389 h 2237474"/>
              <a:gd name="connsiteX106" fmla="*/ 4611738 w 12192000"/>
              <a:gd name="connsiteY106" fmla="*/ 1776964 h 2237474"/>
              <a:gd name="connsiteX107" fmla="*/ 4560070 w 12192000"/>
              <a:gd name="connsiteY107" fmla="*/ 1785640 h 2237474"/>
              <a:gd name="connsiteX108" fmla="*/ 4536503 w 12192000"/>
              <a:gd name="connsiteY108" fmla="*/ 1785334 h 2237474"/>
              <a:gd name="connsiteX109" fmla="*/ 4513724 w 12192000"/>
              <a:gd name="connsiteY109" fmla="*/ 1791996 h 2237474"/>
              <a:gd name="connsiteX110" fmla="*/ 4459810 w 12192000"/>
              <a:gd name="connsiteY110" fmla="*/ 1797886 h 2237474"/>
              <a:gd name="connsiteX111" fmla="*/ 4379064 w 12192000"/>
              <a:gd name="connsiteY111" fmla="*/ 1817177 h 2237474"/>
              <a:gd name="connsiteX112" fmla="*/ 4319209 w 12192000"/>
              <a:gd name="connsiteY112" fmla="*/ 1834833 h 2237474"/>
              <a:gd name="connsiteX113" fmla="*/ 4290981 w 12192000"/>
              <a:gd name="connsiteY113" fmla="*/ 1839677 h 2237474"/>
              <a:gd name="connsiteX114" fmla="*/ 4285792 w 12192000"/>
              <a:gd name="connsiteY114" fmla="*/ 1836231 h 2237474"/>
              <a:gd name="connsiteX115" fmla="*/ 4238372 w 12192000"/>
              <a:gd name="connsiteY115" fmla="*/ 1851480 h 2237474"/>
              <a:gd name="connsiteX116" fmla="*/ 4232517 w 12192000"/>
              <a:gd name="connsiteY116" fmla="*/ 1852567 h 2237474"/>
              <a:gd name="connsiteX117" fmla="*/ 4191732 w 12192000"/>
              <a:gd name="connsiteY117" fmla="*/ 1857328 h 2237474"/>
              <a:gd name="connsiteX118" fmla="*/ 4065532 w 12192000"/>
              <a:gd name="connsiteY118" fmla="*/ 1855477 h 2237474"/>
              <a:gd name="connsiteX119" fmla="*/ 4028460 w 12192000"/>
              <a:gd name="connsiteY119" fmla="*/ 1855137 h 2237474"/>
              <a:gd name="connsiteX120" fmla="*/ 4002267 w 12192000"/>
              <a:gd name="connsiteY120" fmla="*/ 1852352 h 2237474"/>
              <a:gd name="connsiteX121" fmla="*/ 3931396 w 12192000"/>
              <a:gd name="connsiteY121" fmla="*/ 1858915 h 2237474"/>
              <a:gd name="connsiteX122" fmla="*/ 3812162 w 12192000"/>
              <a:gd name="connsiteY122" fmla="*/ 1875501 h 2237474"/>
              <a:gd name="connsiteX123" fmla="*/ 3729530 w 12192000"/>
              <a:gd name="connsiteY123" fmla="*/ 1864513 h 2237474"/>
              <a:gd name="connsiteX124" fmla="*/ 3680177 w 12192000"/>
              <a:gd name="connsiteY124" fmla="*/ 1881552 h 2237474"/>
              <a:gd name="connsiteX125" fmla="*/ 3567259 w 12192000"/>
              <a:gd name="connsiteY125" fmla="*/ 1893482 h 2237474"/>
              <a:gd name="connsiteX126" fmla="*/ 3405770 w 12192000"/>
              <a:gd name="connsiteY126" fmla="*/ 1904591 h 2237474"/>
              <a:gd name="connsiteX127" fmla="*/ 3280097 w 12192000"/>
              <a:gd name="connsiteY127" fmla="*/ 1919610 h 2237474"/>
              <a:gd name="connsiteX128" fmla="*/ 3123424 w 12192000"/>
              <a:gd name="connsiteY128" fmla="*/ 1952930 h 2237474"/>
              <a:gd name="connsiteX129" fmla="*/ 3009910 w 12192000"/>
              <a:gd name="connsiteY129" fmla="*/ 1957866 h 2237474"/>
              <a:gd name="connsiteX130" fmla="*/ 2995934 w 12192000"/>
              <a:gd name="connsiteY130" fmla="*/ 1967085 h 2237474"/>
              <a:gd name="connsiteX131" fmla="*/ 2980071 w 12192000"/>
              <a:gd name="connsiteY131" fmla="*/ 1972988 h 2237474"/>
              <a:gd name="connsiteX132" fmla="*/ 2978094 w 12192000"/>
              <a:gd name="connsiteY132" fmla="*/ 1972369 h 2237474"/>
              <a:gd name="connsiteX133" fmla="*/ 2942858 w 12192000"/>
              <a:gd name="connsiteY133" fmla="*/ 1981367 h 2237474"/>
              <a:gd name="connsiteX134" fmla="*/ 2875436 w 12192000"/>
              <a:gd name="connsiteY134" fmla="*/ 1996977 h 2237474"/>
              <a:gd name="connsiteX135" fmla="*/ 2874892 w 12192000"/>
              <a:gd name="connsiteY135" fmla="*/ 1996085 h 2237474"/>
              <a:gd name="connsiteX136" fmla="*/ 2864145 w 12192000"/>
              <a:gd name="connsiteY136" fmla="*/ 1994061 h 2237474"/>
              <a:gd name="connsiteX137" fmla="*/ 2843662 w 12192000"/>
              <a:gd name="connsiteY137" fmla="*/ 1992498 h 2237474"/>
              <a:gd name="connsiteX138" fmla="*/ 2796128 w 12192000"/>
              <a:gd name="connsiteY138" fmla="*/ 1976403 h 2237474"/>
              <a:gd name="connsiteX139" fmla="*/ 2756784 w 12192000"/>
              <a:gd name="connsiteY139" fmla="*/ 1985116 h 2237474"/>
              <a:gd name="connsiteX140" fmla="*/ 2748833 w 12192000"/>
              <a:gd name="connsiteY140" fmla="*/ 1986323 h 2237474"/>
              <a:gd name="connsiteX141" fmla="*/ 2748661 w 12192000"/>
              <a:gd name="connsiteY141" fmla="*/ 1986122 h 2237474"/>
              <a:gd name="connsiteX142" fmla="*/ 2740251 w 12192000"/>
              <a:gd name="connsiteY142" fmla="*/ 1986946 h 2237474"/>
              <a:gd name="connsiteX143" fmla="*/ 2718916 w 12192000"/>
              <a:gd name="connsiteY143" fmla="*/ 1990867 h 2237474"/>
              <a:gd name="connsiteX144" fmla="*/ 2713522 w 12192000"/>
              <a:gd name="connsiteY144" fmla="*/ 1990173 h 2237474"/>
              <a:gd name="connsiteX145" fmla="*/ 2680597 w 12192000"/>
              <a:gd name="connsiteY145" fmla="*/ 1984996 h 2237474"/>
              <a:gd name="connsiteX146" fmla="*/ 2578178 w 12192000"/>
              <a:gd name="connsiteY146" fmla="*/ 1990531 h 2237474"/>
              <a:gd name="connsiteX147" fmla="*/ 2476147 w 12192000"/>
              <a:gd name="connsiteY147" fmla="*/ 1998305 h 2237474"/>
              <a:gd name="connsiteX148" fmla="*/ 2373568 w 12192000"/>
              <a:gd name="connsiteY148" fmla="*/ 2003219 h 2237474"/>
              <a:gd name="connsiteX149" fmla="*/ 2321399 w 12192000"/>
              <a:gd name="connsiteY149" fmla="*/ 1989467 h 2237474"/>
              <a:gd name="connsiteX150" fmla="*/ 2315525 w 12192000"/>
              <a:gd name="connsiteY150" fmla="*/ 1989708 h 2237474"/>
              <a:gd name="connsiteX151" fmla="*/ 2300792 w 12192000"/>
              <a:gd name="connsiteY151" fmla="*/ 1994290 h 2237474"/>
              <a:gd name="connsiteX152" fmla="*/ 2295469 w 12192000"/>
              <a:gd name="connsiteY152" fmla="*/ 1996659 h 2237474"/>
              <a:gd name="connsiteX153" fmla="*/ 2287219 w 12192000"/>
              <a:gd name="connsiteY153" fmla="*/ 1998750 h 2237474"/>
              <a:gd name="connsiteX154" fmla="*/ 2286948 w 12192000"/>
              <a:gd name="connsiteY154" fmla="*/ 1998596 h 2237474"/>
              <a:gd name="connsiteX155" fmla="*/ 2243069 w 12192000"/>
              <a:gd name="connsiteY155" fmla="*/ 2015111 h 2237474"/>
              <a:gd name="connsiteX156" fmla="*/ 2186609 w 12192000"/>
              <a:gd name="connsiteY156" fmla="*/ 2008263 h 2237474"/>
              <a:gd name="connsiteX157" fmla="*/ 2164831 w 12192000"/>
              <a:gd name="connsiteY157" fmla="*/ 2010143 h 2237474"/>
              <a:gd name="connsiteX158" fmla="*/ 2152836 w 12192000"/>
              <a:gd name="connsiteY158" fmla="*/ 2010048 h 2237474"/>
              <a:gd name="connsiteX159" fmla="*/ 2117102 w 12192000"/>
              <a:gd name="connsiteY159" fmla="*/ 2023004 h 2237474"/>
              <a:gd name="connsiteX160" fmla="*/ 2111935 w 12192000"/>
              <a:gd name="connsiteY160" fmla="*/ 2023163 h 2237474"/>
              <a:gd name="connsiteX161" fmla="*/ 2089991 w 12192000"/>
              <a:gd name="connsiteY161" fmla="*/ 2034193 h 2237474"/>
              <a:gd name="connsiteX162" fmla="*/ 2058061 w 12192000"/>
              <a:gd name="connsiteY162" fmla="*/ 2047942 h 2237474"/>
              <a:gd name="connsiteX163" fmla="*/ 2055737 w 12192000"/>
              <a:gd name="connsiteY163" fmla="*/ 2047704 h 2237474"/>
              <a:gd name="connsiteX164" fmla="*/ 2042244 w 12192000"/>
              <a:gd name="connsiteY164" fmla="*/ 2055560 h 2237474"/>
              <a:gd name="connsiteX165" fmla="*/ 1976224 w 12192000"/>
              <a:gd name="connsiteY165" fmla="*/ 2074257 h 2237474"/>
              <a:gd name="connsiteX166" fmla="*/ 1877728 w 12192000"/>
              <a:gd name="connsiteY166" fmla="*/ 2101004 h 2237474"/>
              <a:gd name="connsiteX167" fmla="*/ 1759056 w 12192000"/>
              <a:gd name="connsiteY167" fmla="*/ 2125608 h 2237474"/>
              <a:gd name="connsiteX168" fmla="*/ 1637948 w 12192000"/>
              <a:gd name="connsiteY168" fmla="*/ 2172597 h 2237474"/>
              <a:gd name="connsiteX169" fmla="*/ 1434549 w 12192000"/>
              <a:gd name="connsiteY169" fmla="*/ 2234522 h 2237474"/>
              <a:gd name="connsiteX170" fmla="*/ 1398481 w 12192000"/>
              <a:gd name="connsiteY170" fmla="*/ 2237074 h 2237474"/>
              <a:gd name="connsiteX171" fmla="*/ 1398407 w 12192000"/>
              <a:gd name="connsiteY171" fmla="*/ 2237095 h 2237474"/>
              <a:gd name="connsiteX172" fmla="*/ 1370962 w 12192000"/>
              <a:gd name="connsiteY172" fmla="*/ 2237474 h 2237474"/>
              <a:gd name="connsiteX173" fmla="*/ 1356367 w 12192000"/>
              <a:gd name="connsiteY173" fmla="*/ 2235089 h 2237474"/>
              <a:gd name="connsiteX174" fmla="*/ 1324828 w 12192000"/>
              <a:gd name="connsiteY174" fmla="*/ 2231968 h 2237474"/>
              <a:gd name="connsiteX175" fmla="*/ 1297744 w 12192000"/>
              <a:gd name="connsiteY175" fmla="*/ 2235849 h 2237474"/>
              <a:gd name="connsiteX176" fmla="*/ 1286236 w 12192000"/>
              <a:gd name="connsiteY176" fmla="*/ 2233135 h 2237474"/>
              <a:gd name="connsiteX177" fmla="*/ 1283504 w 12192000"/>
              <a:gd name="connsiteY177" fmla="*/ 2233797 h 2237474"/>
              <a:gd name="connsiteX178" fmla="*/ 1279765 w 12192000"/>
              <a:gd name="connsiteY178" fmla="*/ 2229639 h 2237474"/>
              <a:gd name="connsiteX179" fmla="*/ 1195347 w 12192000"/>
              <a:gd name="connsiteY179" fmla="*/ 2212354 h 2237474"/>
              <a:gd name="connsiteX180" fmla="*/ 970251 w 12192000"/>
              <a:gd name="connsiteY180" fmla="*/ 2221029 h 2237474"/>
              <a:gd name="connsiteX181" fmla="*/ 812914 w 12192000"/>
              <a:gd name="connsiteY181" fmla="*/ 2202752 h 2237474"/>
              <a:gd name="connsiteX182" fmla="*/ 800195 w 12192000"/>
              <a:gd name="connsiteY182" fmla="*/ 2209407 h 2237474"/>
              <a:gd name="connsiteX183" fmla="*/ 784978 w 12192000"/>
              <a:gd name="connsiteY183" fmla="*/ 2212360 h 2237474"/>
              <a:gd name="connsiteX184" fmla="*/ 681987 w 12192000"/>
              <a:gd name="connsiteY184" fmla="*/ 2216757 h 2237474"/>
              <a:gd name="connsiteX185" fmla="*/ 669923 w 12192000"/>
              <a:gd name="connsiteY185" fmla="*/ 2211682 h 2237474"/>
              <a:gd name="connsiteX186" fmla="*/ 648680 w 12192000"/>
              <a:gd name="connsiteY186" fmla="*/ 2206229 h 2237474"/>
              <a:gd name="connsiteX187" fmla="*/ 597225 w 12192000"/>
              <a:gd name="connsiteY187" fmla="*/ 2180999 h 2237474"/>
              <a:gd name="connsiteX188" fmla="*/ 558449 w 12192000"/>
              <a:gd name="connsiteY188" fmla="*/ 2182346 h 2237474"/>
              <a:gd name="connsiteX189" fmla="*/ 550517 w 12192000"/>
              <a:gd name="connsiteY189" fmla="*/ 2182060 h 2237474"/>
              <a:gd name="connsiteX190" fmla="*/ 550309 w 12192000"/>
              <a:gd name="connsiteY190" fmla="*/ 2181825 h 2237474"/>
              <a:gd name="connsiteX191" fmla="*/ 541836 w 12192000"/>
              <a:gd name="connsiteY191" fmla="*/ 2181063 h 2237474"/>
              <a:gd name="connsiteX192" fmla="*/ 536057 w 12192000"/>
              <a:gd name="connsiteY192" fmla="*/ 2181537 h 2237474"/>
              <a:gd name="connsiteX193" fmla="*/ 520671 w 12192000"/>
              <a:gd name="connsiteY193" fmla="*/ 2180980 h 2237474"/>
              <a:gd name="connsiteX194" fmla="*/ 515024 w 12192000"/>
              <a:gd name="connsiteY194" fmla="*/ 2179258 h 2237474"/>
              <a:gd name="connsiteX195" fmla="*/ 512278 w 12192000"/>
              <a:gd name="connsiteY195" fmla="*/ 2176369 h 2237474"/>
              <a:gd name="connsiteX196" fmla="*/ 480419 w 12192000"/>
              <a:gd name="connsiteY196" fmla="*/ 2167807 h 2237474"/>
              <a:gd name="connsiteX197" fmla="*/ 413835 w 12192000"/>
              <a:gd name="connsiteY197" fmla="*/ 2156783 h 2237474"/>
              <a:gd name="connsiteX198" fmla="*/ 376513 w 12192000"/>
              <a:gd name="connsiteY198" fmla="*/ 2154014 h 2237474"/>
              <a:gd name="connsiteX199" fmla="*/ 273386 w 12192000"/>
              <a:gd name="connsiteY199" fmla="*/ 2142551 h 2237474"/>
              <a:gd name="connsiteX200" fmla="*/ 169207 w 12192000"/>
              <a:gd name="connsiteY200" fmla="*/ 2128100 h 2237474"/>
              <a:gd name="connsiteX201" fmla="*/ 93149 w 12192000"/>
              <a:gd name="connsiteY201" fmla="*/ 2105324 h 2237474"/>
              <a:gd name="connsiteX202" fmla="*/ 88109 w 12192000"/>
              <a:gd name="connsiteY202" fmla="*/ 2106704 h 2237474"/>
              <a:gd name="connsiteX203" fmla="*/ 80022 w 12192000"/>
              <a:gd name="connsiteY203" fmla="*/ 2107254 h 2237474"/>
              <a:gd name="connsiteX204" fmla="*/ 79717 w 12192000"/>
              <a:gd name="connsiteY204" fmla="*/ 2107046 h 2237474"/>
              <a:gd name="connsiteX205" fmla="*/ 72352 w 12192000"/>
              <a:gd name="connsiteY205" fmla="*/ 2107991 h 2237474"/>
              <a:gd name="connsiteX206" fmla="*/ 37645 w 12192000"/>
              <a:gd name="connsiteY206" fmla="*/ 2115401 h 2237474"/>
              <a:gd name="connsiteX207" fmla="*/ 4572 w 12192000"/>
              <a:gd name="connsiteY207" fmla="*/ 2111091 h 2237474"/>
              <a:gd name="connsiteX208" fmla="*/ 0 w 12192000"/>
              <a:gd name="connsiteY208" fmla="*/ 2110468 h 2237474"/>
              <a:gd name="connsiteX209" fmla="*/ 0 w 12192000"/>
              <a:gd name="connsiteY20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02328 w 12192000"/>
              <a:gd name="connsiteY58" fmla="*/ 1345865 h 2237474"/>
              <a:gd name="connsiteX59" fmla="*/ 7875879 w 12192000"/>
              <a:gd name="connsiteY59" fmla="*/ 1345646 h 2237474"/>
              <a:gd name="connsiteX60" fmla="*/ 7840612 w 12192000"/>
              <a:gd name="connsiteY60" fmla="*/ 1369373 h 2237474"/>
              <a:gd name="connsiteX61" fmla="*/ 7786819 w 12192000"/>
              <a:gd name="connsiteY61" fmla="*/ 1378970 h 2237474"/>
              <a:gd name="connsiteX62" fmla="*/ 7548172 w 12192000"/>
              <a:gd name="connsiteY62" fmla="*/ 1417460 h 2237474"/>
              <a:gd name="connsiteX63" fmla="*/ 7483437 w 12192000"/>
              <a:gd name="connsiteY63" fmla="*/ 1478152 h 2237474"/>
              <a:gd name="connsiteX64" fmla="*/ 7377870 w 12192000"/>
              <a:gd name="connsiteY64" fmla="*/ 1523319 h 2237474"/>
              <a:gd name="connsiteX65" fmla="*/ 7230737 w 12192000"/>
              <a:gd name="connsiteY65" fmla="*/ 1562633 h 2237474"/>
              <a:gd name="connsiteX66" fmla="*/ 7224458 w 12192000"/>
              <a:gd name="connsiteY66" fmla="*/ 1573008 h 2237474"/>
              <a:gd name="connsiteX67" fmla="*/ 7183121 w 12192000"/>
              <a:gd name="connsiteY67" fmla="*/ 1595162 h 2237474"/>
              <a:gd name="connsiteX68" fmla="*/ 7164601 w 12192000"/>
              <a:gd name="connsiteY68" fmla="*/ 1606490 h 2237474"/>
              <a:gd name="connsiteX69" fmla="*/ 7092727 w 12192000"/>
              <a:gd name="connsiteY69" fmla="*/ 1623628 h 2237474"/>
              <a:gd name="connsiteX70" fmla="*/ 7031309 w 12192000"/>
              <a:gd name="connsiteY70" fmla="*/ 1619451 h 2237474"/>
              <a:gd name="connsiteX71" fmla="*/ 6999084 w 12192000"/>
              <a:gd name="connsiteY71" fmla="*/ 1634317 h 2237474"/>
              <a:gd name="connsiteX72" fmla="*/ 6992107 w 12192000"/>
              <a:gd name="connsiteY72" fmla="*/ 1636860 h 2237474"/>
              <a:gd name="connsiteX73" fmla="*/ 6900177 w 12192000"/>
              <a:gd name="connsiteY73" fmla="*/ 1636016 h 2237474"/>
              <a:gd name="connsiteX74" fmla="*/ 6795372 w 12192000"/>
              <a:gd name="connsiteY74" fmla="*/ 1644845 h 2237474"/>
              <a:gd name="connsiteX75" fmla="*/ 6692251 w 12192000"/>
              <a:gd name="connsiteY75" fmla="*/ 1656357 h 2237474"/>
              <a:gd name="connsiteX76" fmla="*/ 6655235 w 12192000"/>
              <a:gd name="connsiteY76" fmla="*/ 1661869 h 2237474"/>
              <a:gd name="connsiteX77" fmla="*/ 6554894 w 12192000"/>
              <a:gd name="connsiteY77" fmla="*/ 1664428 h 2237474"/>
              <a:gd name="connsiteX78" fmla="*/ 6516595 w 12192000"/>
              <a:gd name="connsiteY78" fmla="*/ 1667475 h 2237474"/>
              <a:gd name="connsiteX79" fmla="*/ 6508541 w 12192000"/>
              <a:gd name="connsiteY79" fmla="*/ 1668757 h 2237474"/>
              <a:gd name="connsiteX80" fmla="*/ 6471012 w 12192000"/>
              <a:gd name="connsiteY80" fmla="*/ 1678604 h 2237474"/>
              <a:gd name="connsiteX81" fmla="*/ 6364035 w 12192000"/>
              <a:gd name="connsiteY81" fmla="*/ 1667683 h 2237474"/>
              <a:gd name="connsiteX82" fmla="*/ 6280959 w 12192000"/>
              <a:gd name="connsiteY82" fmla="*/ 1689329 h 2237474"/>
              <a:gd name="connsiteX83" fmla="*/ 6243319 w 12192000"/>
              <a:gd name="connsiteY83" fmla="*/ 1695560 h 2237474"/>
              <a:gd name="connsiteX84" fmla="*/ 6098321 w 12192000"/>
              <a:gd name="connsiteY84" fmla="*/ 1721646 h 2237474"/>
              <a:gd name="connsiteX85" fmla="*/ 5880652 w 12192000"/>
              <a:gd name="connsiteY85" fmla="*/ 1779643 h 2237474"/>
              <a:gd name="connsiteX86" fmla="*/ 5785959 w 12192000"/>
              <a:gd name="connsiteY86" fmla="*/ 1775307 h 2237474"/>
              <a:gd name="connsiteX87" fmla="*/ 5643534 w 12192000"/>
              <a:gd name="connsiteY87" fmla="*/ 1802919 h 2237474"/>
              <a:gd name="connsiteX88" fmla="*/ 5518799 w 12192000"/>
              <a:gd name="connsiteY88" fmla="*/ 1818312 h 2237474"/>
              <a:gd name="connsiteX89" fmla="*/ 5505014 w 12192000"/>
              <a:gd name="connsiteY89" fmla="*/ 1819259 h 2237474"/>
              <a:gd name="connsiteX90" fmla="*/ 5453307 w 12192000"/>
              <a:gd name="connsiteY90" fmla="*/ 1815450 h 2237474"/>
              <a:gd name="connsiteX91" fmla="*/ 5364192 w 12192000"/>
              <a:gd name="connsiteY91" fmla="*/ 1826074 h 2237474"/>
              <a:gd name="connsiteX92" fmla="*/ 5350380 w 12192000"/>
              <a:gd name="connsiteY92" fmla="*/ 1830891 h 2237474"/>
              <a:gd name="connsiteX93" fmla="*/ 5259633 w 12192000"/>
              <a:gd name="connsiteY93" fmla="*/ 1837160 h 2237474"/>
              <a:gd name="connsiteX94" fmla="*/ 5197513 w 12192000"/>
              <a:gd name="connsiteY94" fmla="*/ 1844718 h 2237474"/>
              <a:gd name="connsiteX95" fmla="*/ 5168852 w 12192000"/>
              <a:gd name="connsiteY95" fmla="*/ 1844846 h 2237474"/>
              <a:gd name="connsiteX96" fmla="*/ 5114927 w 12192000"/>
              <a:gd name="connsiteY96" fmla="*/ 1847827 h 2237474"/>
              <a:gd name="connsiteX97" fmla="*/ 5108970 w 12192000"/>
              <a:gd name="connsiteY97" fmla="*/ 1847935 h 2237474"/>
              <a:gd name="connsiteX98" fmla="*/ 5067961 w 12192000"/>
              <a:gd name="connsiteY98" fmla="*/ 1845917 h 2237474"/>
              <a:gd name="connsiteX99" fmla="*/ 5007075 w 12192000"/>
              <a:gd name="connsiteY99" fmla="*/ 1838626 h 2237474"/>
              <a:gd name="connsiteX100" fmla="*/ 4944087 w 12192000"/>
              <a:gd name="connsiteY100" fmla="*/ 1823332 h 2237474"/>
              <a:gd name="connsiteX101" fmla="*/ 4907662 w 12192000"/>
              <a:gd name="connsiteY101" fmla="*/ 1816900 h 2237474"/>
              <a:gd name="connsiteX102" fmla="*/ 4882386 w 12192000"/>
              <a:gd name="connsiteY102" fmla="*/ 1809844 h 2237474"/>
              <a:gd name="connsiteX103" fmla="*/ 4811440 w 12192000"/>
              <a:gd name="connsiteY103" fmla="*/ 1804655 h 2237474"/>
              <a:gd name="connsiteX104" fmla="*/ 4691075 w 12192000"/>
              <a:gd name="connsiteY104" fmla="*/ 1801389 h 2237474"/>
              <a:gd name="connsiteX105" fmla="*/ 4611738 w 12192000"/>
              <a:gd name="connsiteY105" fmla="*/ 1776964 h 2237474"/>
              <a:gd name="connsiteX106" fmla="*/ 4560070 w 12192000"/>
              <a:gd name="connsiteY106" fmla="*/ 1785640 h 2237474"/>
              <a:gd name="connsiteX107" fmla="*/ 4536503 w 12192000"/>
              <a:gd name="connsiteY107" fmla="*/ 1785334 h 2237474"/>
              <a:gd name="connsiteX108" fmla="*/ 4513724 w 12192000"/>
              <a:gd name="connsiteY108" fmla="*/ 1791996 h 2237474"/>
              <a:gd name="connsiteX109" fmla="*/ 4459810 w 12192000"/>
              <a:gd name="connsiteY109" fmla="*/ 1797886 h 2237474"/>
              <a:gd name="connsiteX110" fmla="*/ 4379064 w 12192000"/>
              <a:gd name="connsiteY110" fmla="*/ 1817177 h 2237474"/>
              <a:gd name="connsiteX111" fmla="*/ 4319209 w 12192000"/>
              <a:gd name="connsiteY111" fmla="*/ 1834833 h 2237474"/>
              <a:gd name="connsiteX112" fmla="*/ 4290981 w 12192000"/>
              <a:gd name="connsiteY112" fmla="*/ 1839677 h 2237474"/>
              <a:gd name="connsiteX113" fmla="*/ 4285792 w 12192000"/>
              <a:gd name="connsiteY113" fmla="*/ 1836231 h 2237474"/>
              <a:gd name="connsiteX114" fmla="*/ 4238372 w 12192000"/>
              <a:gd name="connsiteY114" fmla="*/ 1851480 h 2237474"/>
              <a:gd name="connsiteX115" fmla="*/ 4232517 w 12192000"/>
              <a:gd name="connsiteY115" fmla="*/ 1852567 h 2237474"/>
              <a:gd name="connsiteX116" fmla="*/ 4191732 w 12192000"/>
              <a:gd name="connsiteY116" fmla="*/ 1857328 h 2237474"/>
              <a:gd name="connsiteX117" fmla="*/ 4065532 w 12192000"/>
              <a:gd name="connsiteY117" fmla="*/ 1855477 h 2237474"/>
              <a:gd name="connsiteX118" fmla="*/ 4028460 w 12192000"/>
              <a:gd name="connsiteY118" fmla="*/ 1855137 h 2237474"/>
              <a:gd name="connsiteX119" fmla="*/ 4002267 w 12192000"/>
              <a:gd name="connsiteY119" fmla="*/ 1852352 h 2237474"/>
              <a:gd name="connsiteX120" fmla="*/ 3931396 w 12192000"/>
              <a:gd name="connsiteY120" fmla="*/ 1858915 h 2237474"/>
              <a:gd name="connsiteX121" fmla="*/ 3812162 w 12192000"/>
              <a:gd name="connsiteY121" fmla="*/ 1875501 h 2237474"/>
              <a:gd name="connsiteX122" fmla="*/ 3729530 w 12192000"/>
              <a:gd name="connsiteY122" fmla="*/ 1864513 h 2237474"/>
              <a:gd name="connsiteX123" fmla="*/ 3680177 w 12192000"/>
              <a:gd name="connsiteY123" fmla="*/ 1881552 h 2237474"/>
              <a:gd name="connsiteX124" fmla="*/ 3567259 w 12192000"/>
              <a:gd name="connsiteY124" fmla="*/ 1893482 h 2237474"/>
              <a:gd name="connsiteX125" fmla="*/ 3405770 w 12192000"/>
              <a:gd name="connsiteY125" fmla="*/ 1904591 h 2237474"/>
              <a:gd name="connsiteX126" fmla="*/ 3280097 w 12192000"/>
              <a:gd name="connsiteY126" fmla="*/ 1919610 h 2237474"/>
              <a:gd name="connsiteX127" fmla="*/ 3123424 w 12192000"/>
              <a:gd name="connsiteY127" fmla="*/ 1952930 h 2237474"/>
              <a:gd name="connsiteX128" fmla="*/ 3009910 w 12192000"/>
              <a:gd name="connsiteY128" fmla="*/ 1957866 h 2237474"/>
              <a:gd name="connsiteX129" fmla="*/ 2995934 w 12192000"/>
              <a:gd name="connsiteY129" fmla="*/ 1967085 h 2237474"/>
              <a:gd name="connsiteX130" fmla="*/ 2980071 w 12192000"/>
              <a:gd name="connsiteY130" fmla="*/ 1972988 h 2237474"/>
              <a:gd name="connsiteX131" fmla="*/ 2978094 w 12192000"/>
              <a:gd name="connsiteY131" fmla="*/ 1972369 h 2237474"/>
              <a:gd name="connsiteX132" fmla="*/ 2942858 w 12192000"/>
              <a:gd name="connsiteY132" fmla="*/ 1981367 h 2237474"/>
              <a:gd name="connsiteX133" fmla="*/ 2875436 w 12192000"/>
              <a:gd name="connsiteY133" fmla="*/ 1996977 h 2237474"/>
              <a:gd name="connsiteX134" fmla="*/ 2874892 w 12192000"/>
              <a:gd name="connsiteY134" fmla="*/ 1996085 h 2237474"/>
              <a:gd name="connsiteX135" fmla="*/ 2864145 w 12192000"/>
              <a:gd name="connsiteY135" fmla="*/ 1994061 h 2237474"/>
              <a:gd name="connsiteX136" fmla="*/ 2843662 w 12192000"/>
              <a:gd name="connsiteY136" fmla="*/ 1992498 h 2237474"/>
              <a:gd name="connsiteX137" fmla="*/ 2796128 w 12192000"/>
              <a:gd name="connsiteY137" fmla="*/ 1976403 h 2237474"/>
              <a:gd name="connsiteX138" fmla="*/ 2756784 w 12192000"/>
              <a:gd name="connsiteY138" fmla="*/ 1985116 h 2237474"/>
              <a:gd name="connsiteX139" fmla="*/ 2748833 w 12192000"/>
              <a:gd name="connsiteY139" fmla="*/ 1986323 h 2237474"/>
              <a:gd name="connsiteX140" fmla="*/ 2748661 w 12192000"/>
              <a:gd name="connsiteY140" fmla="*/ 1986122 h 2237474"/>
              <a:gd name="connsiteX141" fmla="*/ 2740251 w 12192000"/>
              <a:gd name="connsiteY141" fmla="*/ 1986946 h 2237474"/>
              <a:gd name="connsiteX142" fmla="*/ 2718916 w 12192000"/>
              <a:gd name="connsiteY142" fmla="*/ 1990867 h 2237474"/>
              <a:gd name="connsiteX143" fmla="*/ 2713522 w 12192000"/>
              <a:gd name="connsiteY143" fmla="*/ 1990173 h 2237474"/>
              <a:gd name="connsiteX144" fmla="*/ 2680597 w 12192000"/>
              <a:gd name="connsiteY144" fmla="*/ 1984996 h 2237474"/>
              <a:gd name="connsiteX145" fmla="*/ 2578178 w 12192000"/>
              <a:gd name="connsiteY145" fmla="*/ 1990531 h 2237474"/>
              <a:gd name="connsiteX146" fmla="*/ 2476147 w 12192000"/>
              <a:gd name="connsiteY146" fmla="*/ 1998305 h 2237474"/>
              <a:gd name="connsiteX147" fmla="*/ 2373568 w 12192000"/>
              <a:gd name="connsiteY147" fmla="*/ 2003219 h 2237474"/>
              <a:gd name="connsiteX148" fmla="*/ 2321399 w 12192000"/>
              <a:gd name="connsiteY148" fmla="*/ 1989467 h 2237474"/>
              <a:gd name="connsiteX149" fmla="*/ 2315525 w 12192000"/>
              <a:gd name="connsiteY149" fmla="*/ 1989708 h 2237474"/>
              <a:gd name="connsiteX150" fmla="*/ 2300792 w 12192000"/>
              <a:gd name="connsiteY150" fmla="*/ 1994290 h 2237474"/>
              <a:gd name="connsiteX151" fmla="*/ 2295469 w 12192000"/>
              <a:gd name="connsiteY151" fmla="*/ 1996659 h 2237474"/>
              <a:gd name="connsiteX152" fmla="*/ 2287219 w 12192000"/>
              <a:gd name="connsiteY152" fmla="*/ 1998750 h 2237474"/>
              <a:gd name="connsiteX153" fmla="*/ 2286948 w 12192000"/>
              <a:gd name="connsiteY153" fmla="*/ 1998596 h 2237474"/>
              <a:gd name="connsiteX154" fmla="*/ 2243069 w 12192000"/>
              <a:gd name="connsiteY154" fmla="*/ 2015111 h 2237474"/>
              <a:gd name="connsiteX155" fmla="*/ 2186609 w 12192000"/>
              <a:gd name="connsiteY155" fmla="*/ 2008263 h 2237474"/>
              <a:gd name="connsiteX156" fmla="*/ 2164831 w 12192000"/>
              <a:gd name="connsiteY156" fmla="*/ 2010143 h 2237474"/>
              <a:gd name="connsiteX157" fmla="*/ 2152836 w 12192000"/>
              <a:gd name="connsiteY157" fmla="*/ 2010048 h 2237474"/>
              <a:gd name="connsiteX158" fmla="*/ 2117102 w 12192000"/>
              <a:gd name="connsiteY158" fmla="*/ 2023004 h 2237474"/>
              <a:gd name="connsiteX159" fmla="*/ 2111935 w 12192000"/>
              <a:gd name="connsiteY159" fmla="*/ 2023163 h 2237474"/>
              <a:gd name="connsiteX160" fmla="*/ 2089991 w 12192000"/>
              <a:gd name="connsiteY160" fmla="*/ 2034193 h 2237474"/>
              <a:gd name="connsiteX161" fmla="*/ 2058061 w 12192000"/>
              <a:gd name="connsiteY161" fmla="*/ 2047942 h 2237474"/>
              <a:gd name="connsiteX162" fmla="*/ 2055737 w 12192000"/>
              <a:gd name="connsiteY162" fmla="*/ 2047704 h 2237474"/>
              <a:gd name="connsiteX163" fmla="*/ 2042244 w 12192000"/>
              <a:gd name="connsiteY163" fmla="*/ 2055560 h 2237474"/>
              <a:gd name="connsiteX164" fmla="*/ 1976224 w 12192000"/>
              <a:gd name="connsiteY164" fmla="*/ 2074257 h 2237474"/>
              <a:gd name="connsiteX165" fmla="*/ 1877728 w 12192000"/>
              <a:gd name="connsiteY165" fmla="*/ 2101004 h 2237474"/>
              <a:gd name="connsiteX166" fmla="*/ 1759056 w 12192000"/>
              <a:gd name="connsiteY166" fmla="*/ 2125608 h 2237474"/>
              <a:gd name="connsiteX167" fmla="*/ 1637948 w 12192000"/>
              <a:gd name="connsiteY167" fmla="*/ 2172597 h 2237474"/>
              <a:gd name="connsiteX168" fmla="*/ 1434549 w 12192000"/>
              <a:gd name="connsiteY168" fmla="*/ 2234522 h 2237474"/>
              <a:gd name="connsiteX169" fmla="*/ 1398481 w 12192000"/>
              <a:gd name="connsiteY169" fmla="*/ 2237074 h 2237474"/>
              <a:gd name="connsiteX170" fmla="*/ 1398407 w 12192000"/>
              <a:gd name="connsiteY170" fmla="*/ 2237095 h 2237474"/>
              <a:gd name="connsiteX171" fmla="*/ 1370962 w 12192000"/>
              <a:gd name="connsiteY171" fmla="*/ 2237474 h 2237474"/>
              <a:gd name="connsiteX172" fmla="*/ 1356367 w 12192000"/>
              <a:gd name="connsiteY172" fmla="*/ 2235089 h 2237474"/>
              <a:gd name="connsiteX173" fmla="*/ 1324828 w 12192000"/>
              <a:gd name="connsiteY173" fmla="*/ 2231968 h 2237474"/>
              <a:gd name="connsiteX174" fmla="*/ 1297744 w 12192000"/>
              <a:gd name="connsiteY174" fmla="*/ 2235849 h 2237474"/>
              <a:gd name="connsiteX175" fmla="*/ 1286236 w 12192000"/>
              <a:gd name="connsiteY175" fmla="*/ 2233135 h 2237474"/>
              <a:gd name="connsiteX176" fmla="*/ 1283504 w 12192000"/>
              <a:gd name="connsiteY176" fmla="*/ 2233797 h 2237474"/>
              <a:gd name="connsiteX177" fmla="*/ 1279765 w 12192000"/>
              <a:gd name="connsiteY177" fmla="*/ 2229639 h 2237474"/>
              <a:gd name="connsiteX178" fmla="*/ 1195347 w 12192000"/>
              <a:gd name="connsiteY178" fmla="*/ 2212354 h 2237474"/>
              <a:gd name="connsiteX179" fmla="*/ 970251 w 12192000"/>
              <a:gd name="connsiteY179" fmla="*/ 2221029 h 2237474"/>
              <a:gd name="connsiteX180" fmla="*/ 812914 w 12192000"/>
              <a:gd name="connsiteY180" fmla="*/ 2202752 h 2237474"/>
              <a:gd name="connsiteX181" fmla="*/ 800195 w 12192000"/>
              <a:gd name="connsiteY181" fmla="*/ 2209407 h 2237474"/>
              <a:gd name="connsiteX182" fmla="*/ 784978 w 12192000"/>
              <a:gd name="connsiteY182" fmla="*/ 2212360 h 2237474"/>
              <a:gd name="connsiteX183" fmla="*/ 681987 w 12192000"/>
              <a:gd name="connsiteY183" fmla="*/ 2216757 h 2237474"/>
              <a:gd name="connsiteX184" fmla="*/ 669923 w 12192000"/>
              <a:gd name="connsiteY184" fmla="*/ 2211682 h 2237474"/>
              <a:gd name="connsiteX185" fmla="*/ 648680 w 12192000"/>
              <a:gd name="connsiteY185" fmla="*/ 2206229 h 2237474"/>
              <a:gd name="connsiteX186" fmla="*/ 597225 w 12192000"/>
              <a:gd name="connsiteY186" fmla="*/ 2180999 h 2237474"/>
              <a:gd name="connsiteX187" fmla="*/ 558449 w 12192000"/>
              <a:gd name="connsiteY187" fmla="*/ 2182346 h 2237474"/>
              <a:gd name="connsiteX188" fmla="*/ 550517 w 12192000"/>
              <a:gd name="connsiteY188" fmla="*/ 2182060 h 2237474"/>
              <a:gd name="connsiteX189" fmla="*/ 550309 w 12192000"/>
              <a:gd name="connsiteY189" fmla="*/ 2181825 h 2237474"/>
              <a:gd name="connsiteX190" fmla="*/ 541836 w 12192000"/>
              <a:gd name="connsiteY190" fmla="*/ 2181063 h 2237474"/>
              <a:gd name="connsiteX191" fmla="*/ 536057 w 12192000"/>
              <a:gd name="connsiteY191" fmla="*/ 2181537 h 2237474"/>
              <a:gd name="connsiteX192" fmla="*/ 520671 w 12192000"/>
              <a:gd name="connsiteY192" fmla="*/ 2180980 h 2237474"/>
              <a:gd name="connsiteX193" fmla="*/ 515024 w 12192000"/>
              <a:gd name="connsiteY193" fmla="*/ 2179258 h 2237474"/>
              <a:gd name="connsiteX194" fmla="*/ 512278 w 12192000"/>
              <a:gd name="connsiteY194" fmla="*/ 2176369 h 2237474"/>
              <a:gd name="connsiteX195" fmla="*/ 480419 w 12192000"/>
              <a:gd name="connsiteY195" fmla="*/ 2167807 h 2237474"/>
              <a:gd name="connsiteX196" fmla="*/ 413835 w 12192000"/>
              <a:gd name="connsiteY196" fmla="*/ 2156783 h 2237474"/>
              <a:gd name="connsiteX197" fmla="*/ 376513 w 12192000"/>
              <a:gd name="connsiteY197" fmla="*/ 2154014 h 2237474"/>
              <a:gd name="connsiteX198" fmla="*/ 273386 w 12192000"/>
              <a:gd name="connsiteY198" fmla="*/ 2142551 h 2237474"/>
              <a:gd name="connsiteX199" fmla="*/ 169207 w 12192000"/>
              <a:gd name="connsiteY199" fmla="*/ 2128100 h 2237474"/>
              <a:gd name="connsiteX200" fmla="*/ 93149 w 12192000"/>
              <a:gd name="connsiteY200" fmla="*/ 2105324 h 2237474"/>
              <a:gd name="connsiteX201" fmla="*/ 88109 w 12192000"/>
              <a:gd name="connsiteY201" fmla="*/ 2106704 h 2237474"/>
              <a:gd name="connsiteX202" fmla="*/ 80022 w 12192000"/>
              <a:gd name="connsiteY202" fmla="*/ 2107254 h 2237474"/>
              <a:gd name="connsiteX203" fmla="*/ 79717 w 12192000"/>
              <a:gd name="connsiteY203" fmla="*/ 2107046 h 2237474"/>
              <a:gd name="connsiteX204" fmla="*/ 72352 w 12192000"/>
              <a:gd name="connsiteY204" fmla="*/ 2107991 h 2237474"/>
              <a:gd name="connsiteX205" fmla="*/ 37645 w 12192000"/>
              <a:gd name="connsiteY205" fmla="*/ 2115401 h 2237474"/>
              <a:gd name="connsiteX206" fmla="*/ 4572 w 12192000"/>
              <a:gd name="connsiteY206" fmla="*/ 2111091 h 2237474"/>
              <a:gd name="connsiteX207" fmla="*/ 0 w 12192000"/>
              <a:gd name="connsiteY207" fmla="*/ 2110468 h 2237474"/>
              <a:gd name="connsiteX208" fmla="*/ 0 w 12192000"/>
              <a:gd name="connsiteY20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05768 w 12192000"/>
              <a:gd name="connsiteY24" fmla="*/ 894610 h 2237474"/>
              <a:gd name="connsiteX25" fmla="*/ 9683005 w 12192000"/>
              <a:gd name="connsiteY25" fmla="*/ 894128 h 2237474"/>
              <a:gd name="connsiteX26" fmla="*/ 9594438 w 12192000"/>
              <a:gd name="connsiteY26" fmla="*/ 919051 h 2237474"/>
              <a:gd name="connsiteX27" fmla="*/ 9577033 w 12192000"/>
              <a:gd name="connsiteY27" fmla="*/ 922857 h 2237474"/>
              <a:gd name="connsiteX28" fmla="*/ 9544189 w 12192000"/>
              <a:gd name="connsiteY28" fmla="*/ 938966 h 2237474"/>
              <a:gd name="connsiteX29" fmla="*/ 9500499 w 12192000"/>
              <a:gd name="connsiteY29" fmla="*/ 954680 h 2237474"/>
              <a:gd name="connsiteX30" fmla="*/ 9428195 w 12192000"/>
              <a:gd name="connsiteY30" fmla="*/ 986225 h 2237474"/>
              <a:gd name="connsiteX31" fmla="*/ 9410017 w 12192000"/>
              <a:gd name="connsiteY31" fmla="*/ 993931 h 2237474"/>
              <a:gd name="connsiteX32" fmla="*/ 9392919 w 12192000"/>
              <a:gd name="connsiteY32" fmla="*/ 994656 h 2237474"/>
              <a:gd name="connsiteX33" fmla="*/ 9278619 w 12192000"/>
              <a:gd name="connsiteY33" fmla="*/ 1011878 h 2237474"/>
              <a:gd name="connsiteX34" fmla="*/ 9268019 w 12192000"/>
              <a:gd name="connsiteY34" fmla="*/ 1007442 h 2237474"/>
              <a:gd name="connsiteX35" fmla="*/ 9234662 w 12192000"/>
              <a:gd name="connsiteY35" fmla="*/ 1023056 h 2237474"/>
              <a:gd name="connsiteX36" fmla="*/ 9181033 w 12192000"/>
              <a:gd name="connsiteY36" fmla="*/ 1037921 h 2237474"/>
              <a:gd name="connsiteX37" fmla="*/ 9155969 w 12192000"/>
              <a:gd name="connsiteY37" fmla="*/ 1046804 h 2237474"/>
              <a:gd name="connsiteX38" fmla="*/ 9133985 w 12192000"/>
              <a:gd name="connsiteY38" fmla="*/ 1046450 h 2237474"/>
              <a:gd name="connsiteX39" fmla="*/ 9012987 w 12192000"/>
              <a:gd name="connsiteY39" fmla="*/ 1061986 h 2237474"/>
              <a:gd name="connsiteX40" fmla="*/ 8968445 w 12192000"/>
              <a:gd name="connsiteY40" fmla="*/ 1052169 h 2237474"/>
              <a:gd name="connsiteX41" fmla="*/ 8958984 w 12192000"/>
              <a:gd name="connsiteY41" fmla="*/ 1057212 h 2237474"/>
              <a:gd name="connsiteX42" fmla="*/ 8886001 w 12192000"/>
              <a:gd name="connsiteY42" fmla="*/ 1067468 h 2237474"/>
              <a:gd name="connsiteX43" fmla="*/ 8838610 w 12192000"/>
              <a:gd name="connsiteY43" fmla="*/ 1075091 h 2237474"/>
              <a:gd name="connsiteX44" fmla="*/ 8750383 w 12192000"/>
              <a:gd name="connsiteY44" fmla="*/ 1097387 h 2237474"/>
              <a:gd name="connsiteX45" fmla="*/ 8665605 w 12192000"/>
              <a:gd name="connsiteY45" fmla="*/ 1110791 h 2237474"/>
              <a:gd name="connsiteX46" fmla="*/ 8584946 w 12192000"/>
              <a:gd name="connsiteY46" fmla="*/ 1135226 h 2237474"/>
              <a:gd name="connsiteX47" fmla="*/ 8460755 w 12192000"/>
              <a:gd name="connsiteY47" fmla="*/ 1203427 h 2237474"/>
              <a:gd name="connsiteX48" fmla="*/ 8419755 w 12192000"/>
              <a:gd name="connsiteY48" fmla="*/ 1216260 h 2237474"/>
              <a:gd name="connsiteX49" fmla="*/ 8411626 w 12192000"/>
              <a:gd name="connsiteY49" fmla="*/ 1214397 h 2237474"/>
              <a:gd name="connsiteX50" fmla="*/ 8363469 w 12192000"/>
              <a:gd name="connsiteY50" fmla="*/ 1246658 h 2237474"/>
              <a:gd name="connsiteX51" fmla="*/ 8275497 w 12192000"/>
              <a:gd name="connsiteY51" fmla="*/ 1264396 h 2237474"/>
              <a:gd name="connsiteX52" fmla="*/ 8206287 w 12192000"/>
              <a:gd name="connsiteY52" fmla="*/ 1273060 h 2237474"/>
              <a:gd name="connsiteX53" fmla="*/ 8168705 w 12192000"/>
              <a:gd name="connsiteY53" fmla="*/ 1279956 h 2237474"/>
              <a:gd name="connsiteX54" fmla="*/ 8139997 w 12192000"/>
              <a:gd name="connsiteY54" fmla="*/ 1282713 h 2237474"/>
              <a:gd name="connsiteX55" fmla="*/ 8074238 w 12192000"/>
              <a:gd name="connsiteY55" fmla="*/ 1301895 h 2237474"/>
              <a:gd name="connsiteX56" fmla="*/ 7968292 w 12192000"/>
              <a:gd name="connsiteY56" fmla="*/ 1338779 h 2237474"/>
              <a:gd name="connsiteX57" fmla="*/ 7902328 w 12192000"/>
              <a:gd name="connsiteY57" fmla="*/ 1345865 h 2237474"/>
              <a:gd name="connsiteX58" fmla="*/ 7875879 w 12192000"/>
              <a:gd name="connsiteY58" fmla="*/ 1345646 h 2237474"/>
              <a:gd name="connsiteX59" fmla="*/ 7840612 w 12192000"/>
              <a:gd name="connsiteY59" fmla="*/ 1369373 h 2237474"/>
              <a:gd name="connsiteX60" fmla="*/ 7786819 w 12192000"/>
              <a:gd name="connsiteY60" fmla="*/ 1378970 h 2237474"/>
              <a:gd name="connsiteX61" fmla="*/ 7548172 w 12192000"/>
              <a:gd name="connsiteY61" fmla="*/ 1417460 h 2237474"/>
              <a:gd name="connsiteX62" fmla="*/ 7483437 w 12192000"/>
              <a:gd name="connsiteY62" fmla="*/ 1478152 h 2237474"/>
              <a:gd name="connsiteX63" fmla="*/ 7377870 w 12192000"/>
              <a:gd name="connsiteY63" fmla="*/ 1523319 h 2237474"/>
              <a:gd name="connsiteX64" fmla="*/ 7230737 w 12192000"/>
              <a:gd name="connsiteY64" fmla="*/ 1562633 h 2237474"/>
              <a:gd name="connsiteX65" fmla="*/ 7224458 w 12192000"/>
              <a:gd name="connsiteY65" fmla="*/ 1573008 h 2237474"/>
              <a:gd name="connsiteX66" fmla="*/ 7183121 w 12192000"/>
              <a:gd name="connsiteY66" fmla="*/ 1595162 h 2237474"/>
              <a:gd name="connsiteX67" fmla="*/ 7164601 w 12192000"/>
              <a:gd name="connsiteY67" fmla="*/ 1606490 h 2237474"/>
              <a:gd name="connsiteX68" fmla="*/ 7092727 w 12192000"/>
              <a:gd name="connsiteY68" fmla="*/ 1623628 h 2237474"/>
              <a:gd name="connsiteX69" fmla="*/ 7031309 w 12192000"/>
              <a:gd name="connsiteY69" fmla="*/ 1619451 h 2237474"/>
              <a:gd name="connsiteX70" fmla="*/ 6999084 w 12192000"/>
              <a:gd name="connsiteY70" fmla="*/ 1634317 h 2237474"/>
              <a:gd name="connsiteX71" fmla="*/ 6992107 w 12192000"/>
              <a:gd name="connsiteY71" fmla="*/ 1636860 h 2237474"/>
              <a:gd name="connsiteX72" fmla="*/ 6900177 w 12192000"/>
              <a:gd name="connsiteY72" fmla="*/ 1636016 h 2237474"/>
              <a:gd name="connsiteX73" fmla="*/ 6795372 w 12192000"/>
              <a:gd name="connsiteY73" fmla="*/ 1644845 h 2237474"/>
              <a:gd name="connsiteX74" fmla="*/ 6692251 w 12192000"/>
              <a:gd name="connsiteY74" fmla="*/ 1656357 h 2237474"/>
              <a:gd name="connsiteX75" fmla="*/ 6655235 w 12192000"/>
              <a:gd name="connsiteY75" fmla="*/ 1661869 h 2237474"/>
              <a:gd name="connsiteX76" fmla="*/ 6554894 w 12192000"/>
              <a:gd name="connsiteY76" fmla="*/ 1664428 h 2237474"/>
              <a:gd name="connsiteX77" fmla="*/ 6516595 w 12192000"/>
              <a:gd name="connsiteY77" fmla="*/ 1667475 h 2237474"/>
              <a:gd name="connsiteX78" fmla="*/ 6508541 w 12192000"/>
              <a:gd name="connsiteY78" fmla="*/ 1668757 h 2237474"/>
              <a:gd name="connsiteX79" fmla="*/ 6471012 w 12192000"/>
              <a:gd name="connsiteY79" fmla="*/ 1678604 h 2237474"/>
              <a:gd name="connsiteX80" fmla="*/ 6364035 w 12192000"/>
              <a:gd name="connsiteY80" fmla="*/ 1667683 h 2237474"/>
              <a:gd name="connsiteX81" fmla="*/ 6280959 w 12192000"/>
              <a:gd name="connsiteY81" fmla="*/ 1689329 h 2237474"/>
              <a:gd name="connsiteX82" fmla="*/ 6243319 w 12192000"/>
              <a:gd name="connsiteY82" fmla="*/ 1695560 h 2237474"/>
              <a:gd name="connsiteX83" fmla="*/ 6098321 w 12192000"/>
              <a:gd name="connsiteY83" fmla="*/ 1721646 h 2237474"/>
              <a:gd name="connsiteX84" fmla="*/ 5880652 w 12192000"/>
              <a:gd name="connsiteY84" fmla="*/ 1779643 h 2237474"/>
              <a:gd name="connsiteX85" fmla="*/ 5785959 w 12192000"/>
              <a:gd name="connsiteY85" fmla="*/ 1775307 h 2237474"/>
              <a:gd name="connsiteX86" fmla="*/ 5643534 w 12192000"/>
              <a:gd name="connsiteY86" fmla="*/ 1802919 h 2237474"/>
              <a:gd name="connsiteX87" fmla="*/ 5518799 w 12192000"/>
              <a:gd name="connsiteY87" fmla="*/ 1818312 h 2237474"/>
              <a:gd name="connsiteX88" fmla="*/ 5505014 w 12192000"/>
              <a:gd name="connsiteY88" fmla="*/ 1819259 h 2237474"/>
              <a:gd name="connsiteX89" fmla="*/ 5453307 w 12192000"/>
              <a:gd name="connsiteY89" fmla="*/ 1815450 h 2237474"/>
              <a:gd name="connsiteX90" fmla="*/ 5364192 w 12192000"/>
              <a:gd name="connsiteY90" fmla="*/ 1826074 h 2237474"/>
              <a:gd name="connsiteX91" fmla="*/ 5350380 w 12192000"/>
              <a:gd name="connsiteY91" fmla="*/ 1830891 h 2237474"/>
              <a:gd name="connsiteX92" fmla="*/ 5259633 w 12192000"/>
              <a:gd name="connsiteY92" fmla="*/ 1837160 h 2237474"/>
              <a:gd name="connsiteX93" fmla="*/ 5197513 w 12192000"/>
              <a:gd name="connsiteY93" fmla="*/ 1844718 h 2237474"/>
              <a:gd name="connsiteX94" fmla="*/ 5168852 w 12192000"/>
              <a:gd name="connsiteY94" fmla="*/ 1844846 h 2237474"/>
              <a:gd name="connsiteX95" fmla="*/ 5114927 w 12192000"/>
              <a:gd name="connsiteY95" fmla="*/ 1847827 h 2237474"/>
              <a:gd name="connsiteX96" fmla="*/ 5108970 w 12192000"/>
              <a:gd name="connsiteY96" fmla="*/ 1847935 h 2237474"/>
              <a:gd name="connsiteX97" fmla="*/ 5067961 w 12192000"/>
              <a:gd name="connsiteY97" fmla="*/ 1845917 h 2237474"/>
              <a:gd name="connsiteX98" fmla="*/ 5007075 w 12192000"/>
              <a:gd name="connsiteY98" fmla="*/ 1838626 h 2237474"/>
              <a:gd name="connsiteX99" fmla="*/ 4944087 w 12192000"/>
              <a:gd name="connsiteY99" fmla="*/ 1823332 h 2237474"/>
              <a:gd name="connsiteX100" fmla="*/ 4907662 w 12192000"/>
              <a:gd name="connsiteY100" fmla="*/ 1816900 h 2237474"/>
              <a:gd name="connsiteX101" fmla="*/ 4882386 w 12192000"/>
              <a:gd name="connsiteY101" fmla="*/ 1809844 h 2237474"/>
              <a:gd name="connsiteX102" fmla="*/ 4811440 w 12192000"/>
              <a:gd name="connsiteY102" fmla="*/ 1804655 h 2237474"/>
              <a:gd name="connsiteX103" fmla="*/ 4691075 w 12192000"/>
              <a:gd name="connsiteY103" fmla="*/ 1801389 h 2237474"/>
              <a:gd name="connsiteX104" fmla="*/ 4611738 w 12192000"/>
              <a:gd name="connsiteY104" fmla="*/ 1776964 h 2237474"/>
              <a:gd name="connsiteX105" fmla="*/ 4560070 w 12192000"/>
              <a:gd name="connsiteY105" fmla="*/ 1785640 h 2237474"/>
              <a:gd name="connsiteX106" fmla="*/ 4536503 w 12192000"/>
              <a:gd name="connsiteY106" fmla="*/ 1785334 h 2237474"/>
              <a:gd name="connsiteX107" fmla="*/ 4513724 w 12192000"/>
              <a:gd name="connsiteY107" fmla="*/ 1791996 h 2237474"/>
              <a:gd name="connsiteX108" fmla="*/ 4459810 w 12192000"/>
              <a:gd name="connsiteY108" fmla="*/ 1797886 h 2237474"/>
              <a:gd name="connsiteX109" fmla="*/ 4379064 w 12192000"/>
              <a:gd name="connsiteY109" fmla="*/ 1817177 h 2237474"/>
              <a:gd name="connsiteX110" fmla="*/ 4319209 w 12192000"/>
              <a:gd name="connsiteY110" fmla="*/ 1834833 h 2237474"/>
              <a:gd name="connsiteX111" fmla="*/ 4290981 w 12192000"/>
              <a:gd name="connsiteY111" fmla="*/ 1839677 h 2237474"/>
              <a:gd name="connsiteX112" fmla="*/ 4285792 w 12192000"/>
              <a:gd name="connsiteY112" fmla="*/ 1836231 h 2237474"/>
              <a:gd name="connsiteX113" fmla="*/ 4238372 w 12192000"/>
              <a:gd name="connsiteY113" fmla="*/ 1851480 h 2237474"/>
              <a:gd name="connsiteX114" fmla="*/ 4232517 w 12192000"/>
              <a:gd name="connsiteY114" fmla="*/ 1852567 h 2237474"/>
              <a:gd name="connsiteX115" fmla="*/ 4191732 w 12192000"/>
              <a:gd name="connsiteY115" fmla="*/ 1857328 h 2237474"/>
              <a:gd name="connsiteX116" fmla="*/ 4065532 w 12192000"/>
              <a:gd name="connsiteY116" fmla="*/ 1855477 h 2237474"/>
              <a:gd name="connsiteX117" fmla="*/ 4028460 w 12192000"/>
              <a:gd name="connsiteY117" fmla="*/ 1855137 h 2237474"/>
              <a:gd name="connsiteX118" fmla="*/ 4002267 w 12192000"/>
              <a:gd name="connsiteY118" fmla="*/ 1852352 h 2237474"/>
              <a:gd name="connsiteX119" fmla="*/ 3931396 w 12192000"/>
              <a:gd name="connsiteY119" fmla="*/ 1858915 h 2237474"/>
              <a:gd name="connsiteX120" fmla="*/ 3812162 w 12192000"/>
              <a:gd name="connsiteY120" fmla="*/ 1875501 h 2237474"/>
              <a:gd name="connsiteX121" fmla="*/ 3729530 w 12192000"/>
              <a:gd name="connsiteY121" fmla="*/ 1864513 h 2237474"/>
              <a:gd name="connsiteX122" fmla="*/ 3680177 w 12192000"/>
              <a:gd name="connsiteY122" fmla="*/ 1881552 h 2237474"/>
              <a:gd name="connsiteX123" fmla="*/ 3567259 w 12192000"/>
              <a:gd name="connsiteY123" fmla="*/ 1893482 h 2237474"/>
              <a:gd name="connsiteX124" fmla="*/ 3405770 w 12192000"/>
              <a:gd name="connsiteY124" fmla="*/ 1904591 h 2237474"/>
              <a:gd name="connsiteX125" fmla="*/ 3280097 w 12192000"/>
              <a:gd name="connsiteY125" fmla="*/ 1919610 h 2237474"/>
              <a:gd name="connsiteX126" fmla="*/ 3123424 w 12192000"/>
              <a:gd name="connsiteY126" fmla="*/ 1952930 h 2237474"/>
              <a:gd name="connsiteX127" fmla="*/ 3009910 w 12192000"/>
              <a:gd name="connsiteY127" fmla="*/ 1957866 h 2237474"/>
              <a:gd name="connsiteX128" fmla="*/ 2995934 w 12192000"/>
              <a:gd name="connsiteY128" fmla="*/ 1967085 h 2237474"/>
              <a:gd name="connsiteX129" fmla="*/ 2980071 w 12192000"/>
              <a:gd name="connsiteY129" fmla="*/ 1972988 h 2237474"/>
              <a:gd name="connsiteX130" fmla="*/ 2978094 w 12192000"/>
              <a:gd name="connsiteY130" fmla="*/ 1972369 h 2237474"/>
              <a:gd name="connsiteX131" fmla="*/ 2942858 w 12192000"/>
              <a:gd name="connsiteY131" fmla="*/ 1981367 h 2237474"/>
              <a:gd name="connsiteX132" fmla="*/ 2875436 w 12192000"/>
              <a:gd name="connsiteY132" fmla="*/ 1996977 h 2237474"/>
              <a:gd name="connsiteX133" fmla="*/ 2874892 w 12192000"/>
              <a:gd name="connsiteY133" fmla="*/ 1996085 h 2237474"/>
              <a:gd name="connsiteX134" fmla="*/ 2864145 w 12192000"/>
              <a:gd name="connsiteY134" fmla="*/ 1994061 h 2237474"/>
              <a:gd name="connsiteX135" fmla="*/ 2843662 w 12192000"/>
              <a:gd name="connsiteY135" fmla="*/ 1992498 h 2237474"/>
              <a:gd name="connsiteX136" fmla="*/ 2796128 w 12192000"/>
              <a:gd name="connsiteY136" fmla="*/ 1976403 h 2237474"/>
              <a:gd name="connsiteX137" fmla="*/ 2756784 w 12192000"/>
              <a:gd name="connsiteY137" fmla="*/ 1985116 h 2237474"/>
              <a:gd name="connsiteX138" fmla="*/ 2748833 w 12192000"/>
              <a:gd name="connsiteY138" fmla="*/ 1986323 h 2237474"/>
              <a:gd name="connsiteX139" fmla="*/ 2748661 w 12192000"/>
              <a:gd name="connsiteY139" fmla="*/ 1986122 h 2237474"/>
              <a:gd name="connsiteX140" fmla="*/ 2740251 w 12192000"/>
              <a:gd name="connsiteY140" fmla="*/ 1986946 h 2237474"/>
              <a:gd name="connsiteX141" fmla="*/ 2718916 w 12192000"/>
              <a:gd name="connsiteY141" fmla="*/ 1990867 h 2237474"/>
              <a:gd name="connsiteX142" fmla="*/ 2713522 w 12192000"/>
              <a:gd name="connsiteY142" fmla="*/ 1990173 h 2237474"/>
              <a:gd name="connsiteX143" fmla="*/ 2680597 w 12192000"/>
              <a:gd name="connsiteY143" fmla="*/ 1984996 h 2237474"/>
              <a:gd name="connsiteX144" fmla="*/ 2578178 w 12192000"/>
              <a:gd name="connsiteY144" fmla="*/ 1990531 h 2237474"/>
              <a:gd name="connsiteX145" fmla="*/ 2476147 w 12192000"/>
              <a:gd name="connsiteY145" fmla="*/ 1998305 h 2237474"/>
              <a:gd name="connsiteX146" fmla="*/ 2373568 w 12192000"/>
              <a:gd name="connsiteY146" fmla="*/ 2003219 h 2237474"/>
              <a:gd name="connsiteX147" fmla="*/ 2321399 w 12192000"/>
              <a:gd name="connsiteY147" fmla="*/ 1989467 h 2237474"/>
              <a:gd name="connsiteX148" fmla="*/ 2315525 w 12192000"/>
              <a:gd name="connsiteY148" fmla="*/ 1989708 h 2237474"/>
              <a:gd name="connsiteX149" fmla="*/ 2300792 w 12192000"/>
              <a:gd name="connsiteY149" fmla="*/ 1994290 h 2237474"/>
              <a:gd name="connsiteX150" fmla="*/ 2295469 w 12192000"/>
              <a:gd name="connsiteY150" fmla="*/ 1996659 h 2237474"/>
              <a:gd name="connsiteX151" fmla="*/ 2287219 w 12192000"/>
              <a:gd name="connsiteY151" fmla="*/ 1998750 h 2237474"/>
              <a:gd name="connsiteX152" fmla="*/ 2286948 w 12192000"/>
              <a:gd name="connsiteY152" fmla="*/ 1998596 h 2237474"/>
              <a:gd name="connsiteX153" fmla="*/ 2243069 w 12192000"/>
              <a:gd name="connsiteY153" fmla="*/ 2015111 h 2237474"/>
              <a:gd name="connsiteX154" fmla="*/ 2186609 w 12192000"/>
              <a:gd name="connsiteY154" fmla="*/ 2008263 h 2237474"/>
              <a:gd name="connsiteX155" fmla="*/ 2164831 w 12192000"/>
              <a:gd name="connsiteY155" fmla="*/ 2010143 h 2237474"/>
              <a:gd name="connsiteX156" fmla="*/ 2152836 w 12192000"/>
              <a:gd name="connsiteY156" fmla="*/ 2010048 h 2237474"/>
              <a:gd name="connsiteX157" fmla="*/ 2117102 w 12192000"/>
              <a:gd name="connsiteY157" fmla="*/ 2023004 h 2237474"/>
              <a:gd name="connsiteX158" fmla="*/ 2111935 w 12192000"/>
              <a:gd name="connsiteY158" fmla="*/ 2023163 h 2237474"/>
              <a:gd name="connsiteX159" fmla="*/ 2089991 w 12192000"/>
              <a:gd name="connsiteY159" fmla="*/ 2034193 h 2237474"/>
              <a:gd name="connsiteX160" fmla="*/ 2058061 w 12192000"/>
              <a:gd name="connsiteY160" fmla="*/ 2047942 h 2237474"/>
              <a:gd name="connsiteX161" fmla="*/ 2055737 w 12192000"/>
              <a:gd name="connsiteY161" fmla="*/ 2047704 h 2237474"/>
              <a:gd name="connsiteX162" fmla="*/ 2042244 w 12192000"/>
              <a:gd name="connsiteY162" fmla="*/ 2055560 h 2237474"/>
              <a:gd name="connsiteX163" fmla="*/ 1976224 w 12192000"/>
              <a:gd name="connsiteY163" fmla="*/ 2074257 h 2237474"/>
              <a:gd name="connsiteX164" fmla="*/ 1877728 w 12192000"/>
              <a:gd name="connsiteY164" fmla="*/ 2101004 h 2237474"/>
              <a:gd name="connsiteX165" fmla="*/ 1759056 w 12192000"/>
              <a:gd name="connsiteY165" fmla="*/ 2125608 h 2237474"/>
              <a:gd name="connsiteX166" fmla="*/ 1637948 w 12192000"/>
              <a:gd name="connsiteY166" fmla="*/ 2172597 h 2237474"/>
              <a:gd name="connsiteX167" fmla="*/ 1434549 w 12192000"/>
              <a:gd name="connsiteY167" fmla="*/ 2234522 h 2237474"/>
              <a:gd name="connsiteX168" fmla="*/ 1398481 w 12192000"/>
              <a:gd name="connsiteY168" fmla="*/ 2237074 h 2237474"/>
              <a:gd name="connsiteX169" fmla="*/ 1398407 w 12192000"/>
              <a:gd name="connsiteY169" fmla="*/ 2237095 h 2237474"/>
              <a:gd name="connsiteX170" fmla="*/ 1370962 w 12192000"/>
              <a:gd name="connsiteY170" fmla="*/ 2237474 h 2237474"/>
              <a:gd name="connsiteX171" fmla="*/ 1356367 w 12192000"/>
              <a:gd name="connsiteY171" fmla="*/ 2235089 h 2237474"/>
              <a:gd name="connsiteX172" fmla="*/ 1324828 w 12192000"/>
              <a:gd name="connsiteY172" fmla="*/ 2231968 h 2237474"/>
              <a:gd name="connsiteX173" fmla="*/ 1297744 w 12192000"/>
              <a:gd name="connsiteY173" fmla="*/ 2235849 h 2237474"/>
              <a:gd name="connsiteX174" fmla="*/ 1286236 w 12192000"/>
              <a:gd name="connsiteY174" fmla="*/ 2233135 h 2237474"/>
              <a:gd name="connsiteX175" fmla="*/ 1283504 w 12192000"/>
              <a:gd name="connsiteY175" fmla="*/ 2233797 h 2237474"/>
              <a:gd name="connsiteX176" fmla="*/ 1279765 w 12192000"/>
              <a:gd name="connsiteY176" fmla="*/ 2229639 h 2237474"/>
              <a:gd name="connsiteX177" fmla="*/ 1195347 w 12192000"/>
              <a:gd name="connsiteY177" fmla="*/ 2212354 h 2237474"/>
              <a:gd name="connsiteX178" fmla="*/ 970251 w 12192000"/>
              <a:gd name="connsiteY178" fmla="*/ 2221029 h 2237474"/>
              <a:gd name="connsiteX179" fmla="*/ 812914 w 12192000"/>
              <a:gd name="connsiteY179" fmla="*/ 2202752 h 2237474"/>
              <a:gd name="connsiteX180" fmla="*/ 800195 w 12192000"/>
              <a:gd name="connsiteY180" fmla="*/ 2209407 h 2237474"/>
              <a:gd name="connsiteX181" fmla="*/ 784978 w 12192000"/>
              <a:gd name="connsiteY181" fmla="*/ 2212360 h 2237474"/>
              <a:gd name="connsiteX182" fmla="*/ 681987 w 12192000"/>
              <a:gd name="connsiteY182" fmla="*/ 2216757 h 2237474"/>
              <a:gd name="connsiteX183" fmla="*/ 669923 w 12192000"/>
              <a:gd name="connsiteY183" fmla="*/ 2211682 h 2237474"/>
              <a:gd name="connsiteX184" fmla="*/ 648680 w 12192000"/>
              <a:gd name="connsiteY184" fmla="*/ 2206229 h 2237474"/>
              <a:gd name="connsiteX185" fmla="*/ 597225 w 12192000"/>
              <a:gd name="connsiteY185" fmla="*/ 2180999 h 2237474"/>
              <a:gd name="connsiteX186" fmla="*/ 558449 w 12192000"/>
              <a:gd name="connsiteY186" fmla="*/ 2182346 h 2237474"/>
              <a:gd name="connsiteX187" fmla="*/ 550517 w 12192000"/>
              <a:gd name="connsiteY187" fmla="*/ 2182060 h 2237474"/>
              <a:gd name="connsiteX188" fmla="*/ 550309 w 12192000"/>
              <a:gd name="connsiteY188" fmla="*/ 2181825 h 2237474"/>
              <a:gd name="connsiteX189" fmla="*/ 541836 w 12192000"/>
              <a:gd name="connsiteY189" fmla="*/ 2181063 h 2237474"/>
              <a:gd name="connsiteX190" fmla="*/ 536057 w 12192000"/>
              <a:gd name="connsiteY190" fmla="*/ 2181537 h 2237474"/>
              <a:gd name="connsiteX191" fmla="*/ 520671 w 12192000"/>
              <a:gd name="connsiteY191" fmla="*/ 2180980 h 2237474"/>
              <a:gd name="connsiteX192" fmla="*/ 515024 w 12192000"/>
              <a:gd name="connsiteY192" fmla="*/ 2179258 h 2237474"/>
              <a:gd name="connsiteX193" fmla="*/ 512278 w 12192000"/>
              <a:gd name="connsiteY193" fmla="*/ 2176369 h 2237474"/>
              <a:gd name="connsiteX194" fmla="*/ 480419 w 12192000"/>
              <a:gd name="connsiteY194" fmla="*/ 2167807 h 2237474"/>
              <a:gd name="connsiteX195" fmla="*/ 413835 w 12192000"/>
              <a:gd name="connsiteY195" fmla="*/ 2156783 h 2237474"/>
              <a:gd name="connsiteX196" fmla="*/ 376513 w 12192000"/>
              <a:gd name="connsiteY196" fmla="*/ 2154014 h 2237474"/>
              <a:gd name="connsiteX197" fmla="*/ 273386 w 12192000"/>
              <a:gd name="connsiteY197" fmla="*/ 2142551 h 2237474"/>
              <a:gd name="connsiteX198" fmla="*/ 169207 w 12192000"/>
              <a:gd name="connsiteY198" fmla="*/ 2128100 h 2237474"/>
              <a:gd name="connsiteX199" fmla="*/ 93149 w 12192000"/>
              <a:gd name="connsiteY199" fmla="*/ 2105324 h 2237474"/>
              <a:gd name="connsiteX200" fmla="*/ 88109 w 12192000"/>
              <a:gd name="connsiteY200" fmla="*/ 2106704 h 2237474"/>
              <a:gd name="connsiteX201" fmla="*/ 80022 w 12192000"/>
              <a:gd name="connsiteY201" fmla="*/ 2107254 h 2237474"/>
              <a:gd name="connsiteX202" fmla="*/ 79717 w 12192000"/>
              <a:gd name="connsiteY202" fmla="*/ 2107046 h 2237474"/>
              <a:gd name="connsiteX203" fmla="*/ 72352 w 12192000"/>
              <a:gd name="connsiteY203" fmla="*/ 2107991 h 2237474"/>
              <a:gd name="connsiteX204" fmla="*/ 37645 w 12192000"/>
              <a:gd name="connsiteY204" fmla="*/ 2115401 h 2237474"/>
              <a:gd name="connsiteX205" fmla="*/ 4572 w 12192000"/>
              <a:gd name="connsiteY205" fmla="*/ 2111091 h 2237474"/>
              <a:gd name="connsiteX206" fmla="*/ 0 w 12192000"/>
              <a:gd name="connsiteY206" fmla="*/ 2110468 h 2237474"/>
              <a:gd name="connsiteX207" fmla="*/ 0 w 12192000"/>
              <a:gd name="connsiteY20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67091 w 12192000"/>
              <a:gd name="connsiteY23" fmla="*/ 870550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834800 w 12192000"/>
              <a:gd name="connsiteY7" fmla="*/ 747840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92107 w 12192000"/>
              <a:gd name="connsiteY68" fmla="*/ 1636860 h 2237474"/>
              <a:gd name="connsiteX69" fmla="*/ 6900177 w 12192000"/>
              <a:gd name="connsiteY69" fmla="*/ 1636016 h 2237474"/>
              <a:gd name="connsiteX70" fmla="*/ 6795372 w 12192000"/>
              <a:gd name="connsiteY70" fmla="*/ 1644845 h 2237474"/>
              <a:gd name="connsiteX71" fmla="*/ 6692251 w 12192000"/>
              <a:gd name="connsiteY71" fmla="*/ 1656357 h 2237474"/>
              <a:gd name="connsiteX72" fmla="*/ 6655235 w 12192000"/>
              <a:gd name="connsiteY72" fmla="*/ 1661869 h 2237474"/>
              <a:gd name="connsiteX73" fmla="*/ 6554894 w 12192000"/>
              <a:gd name="connsiteY73" fmla="*/ 1664428 h 2237474"/>
              <a:gd name="connsiteX74" fmla="*/ 6516595 w 12192000"/>
              <a:gd name="connsiteY74" fmla="*/ 1667475 h 2237474"/>
              <a:gd name="connsiteX75" fmla="*/ 6508541 w 12192000"/>
              <a:gd name="connsiteY75" fmla="*/ 1668757 h 2237474"/>
              <a:gd name="connsiteX76" fmla="*/ 6471012 w 12192000"/>
              <a:gd name="connsiteY76" fmla="*/ 1678604 h 2237474"/>
              <a:gd name="connsiteX77" fmla="*/ 6364035 w 12192000"/>
              <a:gd name="connsiteY77" fmla="*/ 1667683 h 2237474"/>
              <a:gd name="connsiteX78" fmla="*/ 6280959 w 12192000"/>
              <a:gd name="connsiteY78" fmla="*/ 1689329 h 2237474"/>
              <a:gd name="connsiteX79" fmla="*/ 6243319 w 12192000"/>
              <a:gd name="connsiteY79" fmla="*/ 1695560 h 2237474"/>
              <a:gd name="connsiteX80" fmla="*/ 6098321 w 12192000"/>
              <a:gd name="connsiteY80" fmla="*/ 1721646 h 2237474"/>
              <a:gd name="connsiteX81" fmla="*/ 5880652 w 12192000"/>
              <a:gd name="connsiteY81" fmla="*/ 1779643 h 2237474"/>
              <a:gd name="connsiteX82" fmla="*/ 5785959 w 12192000"/>
              <a:gd name="connsiteY82" fmla="*/ 1775307 h 2237474"/>
              <a:gd name="connsiteX83" fmla="*/ 5643534 w 12192000"/>
              <a:gd name="connsiteY83" fmla="*/ 1802919 h 2237474"/>
              <a:gd name="connsiteX84" fmla="*/ 5518799 w 12192000"/>
              <a:gd name="connsiteY84" fmla="*/ 1818312 h 2237474"/>
              <a:gd name="connsiteX85" fmla="*/ 5505014 w 12192000"/>
              <a:gd name="connsiteY85" fmla="*/ 1819259 h 2237474"/>
              <a:gd name="connsiteX86" fmla="*/ 5453307 w 12192000"/>
              <a:gd name="connsiteY86" fmla="*/ 1815450 h 2237474"/>
              <a:gd name="connsiteX87" fmla="*/ 5364192 w 12192000"/>
              <a:gd name="connsiteY87" fmla="*/ 1826074 h 2237474"/>
              <a:gd name="connsiteX88" fmla="*/ 5350380 w 12192000"/>
              <a:gd name="connsiteY88" fmla="*/ 1830891 h 2237474"/>
              <a:gd name="connsiteX89" fmla="*/ 5259633 w 12192000"/>
              <a:gd name="connsiteY89" fmla="*/ 1837160 h 2237474"/>
              <a:gd name="connsiteX90" fmla="*/ 5197513 w 12192000"/>
              <a:gd name="connsiteY90" fmla="*/ 1844718 h 2237474"/>
              <a:gd name="connsiteX91" fmla="*/ 5168852 w 12192000"/>
              <a:gd name="connsiteY91" fmla="*/ 1844846 h 2237474"/>
              <a:gd name="connsiteX92" fmla="*/ 5114927 w 12192000"/>
              <a:gd name="connsiteY92" fmla="*/ 1847827 h 2237474"/>
              <a:gd name="connsiteX93" fmla="*/ 5108970 w 12192000"/>
              <a:gd name="connsiteY93" fmla="*/ 1847935 h 2237474"/>
              <a:gd name="connsiteX94" fmla="*/ 5067961 w 12192000"/>
              <a:gd name="connsiteY94" fmla="*/ 1845917 h 2237474"/>
              <a:gd name="connsiteX95" fmla="*/ 5007075 w 12192000"/>
              <a:gd name="connsiteY95" fmla="*/ 1838626 h 2237474"/>
              <a:gd name="connsiteX96" fmla="*/ 4944087 w 12192000"/>
              <a:gd name="connsiteY96" fmla="*/ 1823332 h 2237474"/>
              <a:gd name="connsiteX97" fmla="*/ 4907662 w 12192000"/>
              <a:gd name="connsiteY97" fmla="*/ 1816900 h 2237474"/>
              <a:gd name="connsiteX98" fmla="*/ 4882386 w 12192000"/>
              <a:gd name="connsiteY98" fmla="*/ 1809844 h 2237474"/>
              <a:gd name="connsiteX99" fmla="*/ 4811440 w 12192000"/>
              <a:gd name="connsiteY99" fmla="*/ 1804655 h 2237474"/>
              <a:gd name="connsiteX100" fmla="*/ 4691075 w 12192000"/>
              <a:gd name="connsiteY100" fmla="*/ 1801389 h 2237474"/>
              <a:gd name="connsiteX101" fmla="*/ 4611738 w 12192000"/>
              <a:gd name="connsiteY101" fmla="*/ 1776964 h 2237474"/>
              <a:gd name="connsiteX102" fmla="*/ 4560070 w 12192000"/>
              <a:gd name="connsiteY102" fmla="*/ 1785640 h 2237474"/>
              <a:gd name="connsiteX103" fmla="*/ 4536503 w 12192000"/>
              <a:gd name="connsiteY103" fmla="*/ 1785334 h 2237474"/>
              <a:gd name="connsiteX104" fmla="*/ 4513724 w 12192000"/>
              <a:gd name="connsiteY104" fmla="*/ 1791996 h 2237474"/>
              <a:gd name="connsiteX105" fmla="*/ 4459810 w 12192000"/>
              <a:gd name="connsiteY105" fmla="*/ 1797886 h 2237474"/>
              <a:gd name="connsiteX106" fmla="*/ 4379064 w 12192000"/>
              <a:gd name="connsiteY106" fmla="*/ 1817177 h 2237474"/>
              <a:gd name="connsiteX107" fmla="*/ 4319209 w 12192000"/>
              <a:gd name="connsiteY107" fmla="*/ 1834833 h 2237474"/>
              <a:gd name="connsiteX108" fmla="*/ 4290981 w 12192000"/>
              <a:gd name="connsiteY108" fmla="*/ 1839677 h 2237474"/>
              <a:gd name="connsiteX109" fmla="*/ 4285792 w 12192000"/>
              <a:gd name="connsiteY109" fmla="*/ 1836231 h 2237474"/>
              <a:gd name="connsiteX110" fmla="*/ 4238372 w 12192000"/>
              <a:gd name="connsiteY110" fmla="*/ 1851480 h 2237474"/>
              <a:gd name="connsiteX111" fmla="*/ 4232517 w 12192000"/>
              <a:gd name="connsiteY111" fmla="*/ 1852567 h 2237474"/>
              <a:gd name="connsiteX112" fmla="*/ 4191732 w 12192000"/>
              <a:gd name="connsiteY112" fmla="*/ 1857328 h 2237474"/>
              <a:gd name="connsiteX113" fmla="*/ 4065532 w 12192000"/>
              <a:gd name="connsiteY113" fmla="*/ 1855477 h 2237474"/>
              <a:gd name="connsiteX114" fmla="*/ 4028460 w 12192000"/>
              <a:gd name="connsiteY114" fmla="*/ 1855137 h 2237474"/>
              <a:gd name="connsiteX115" fmla="*/ 4002267 w 12192000"/>
              <a:gd name="connsiteY115" fmla="*/ 1852352 h 2237474"/>
              <a:gd name="connsiteX116" fmla="*/ 3931396 w 12192000"/>
              <a:gd name="connsiteY116" fmla="*/ 1858915 h 2237474"/>
              <a:gd name="connsiteX117" fmla="*/ 3812162 w 12192000"/>
              <a:gd name="connsiteY117" fmla="*/ 1875501 h 2237474"/>
              <a:gd name="connsiteX118" fmla="*/ 3729530 w 12192000"/>
              <a:gd name="connsiteY118" fmla="*/ 1864513 h 2237474"/>
              <a:gd name="connsiteX119" fmla="*/ 3680177 w 12192000"/>
              <a:gd name="connsiteY119" fmla="*/ 1881552 h 2237474"/>
              <a:gd name="connsiteX120" fmla="*/ 3567259 w 12192000"/>
              <a:gd name="connsiteY120" fmla="*/ 1893482 h 2237474"/>
              <a:gd name="connsiteX121" fmla="*/ 3405770 w 12192000"/>
              <a:gd name="connsiteY121" fmla="*/ 1904591 h 2237474"/>
              <a:gd name="connsiteX122" fmla="*/ 3280097 w 12192000"/>
              <a:gd name="connsiteY122" fmla="*/ 1919610 h 2237474"/>
              <a:gd name="connsiteX123" fmla="*/ 3123424 w 12192000"/>
              <a:gd name="connsiteY123" fmla="*/ 1952930 h 2237474"/>
              <a:gd name="connsiteX124" fmla="*/ 3009910 w 12192000"/>
              <a:gd name="connsiteY124" fmla="*/ 1957866 h 2237474"/>
              <a:gd name="connsiteX125" fmla="*/ 2995934 w 12192000"/>
              <a:gd name="connsiteY125" fmla="*/ 1967085 h 2237474"/>
              <a:gd name="connsiteX126" fmla="*/ 2980071 w 12192000"/>
              <a:gd name="connsiteY126" fmla="*/ 1972988 h 2237474"/>
              <a:gd name="connsiteX127" fmla="*/ 2978094 w 12192000"/>
              <a:gd name="connsiteY127" fmla="*/ 1972369 h 2237474"/>
              <a:gd name="connsiteX128" fmla="*/ 2942858 w 12192000"/>
              <a:gd name="connsiteY128" fmla="*/ 1981367 h 2237474"/>
              <a:gd name="connsiteX129" fmla="*/ 2875436 w 12192000"/>
              <a:gd name="connsiteY129" fmla="*/ 1996977 h 2237474"/>
              <a:gd name="connsiteX130" fmla="*/ 2874892 w 12192000"/>
              <a:gd name="connsiteY130" fmla="*/ 1996085 h 2237474"/>
              <a:gd name="connsiteX131" fmla="*/ 2864145 w 12192000"/>
              <a:gd name="connsiteY131" fmla="*/ 1994061 h 2237474"/>
              <a:gd name="connsiteX132" fmla="*/ 2843662 w 12192000"/>
              <a:gd name="connsiteY132" fmla="*/ 1992498 h 2237474"/>
              <a:gd name="connsiteX133" fmla="*/ 2796128 w 12192000"/>
              <a:gd name="connsiteY133" fmla="*/ 1976403 h 2237474"/>
              <a:gd name="connsiteX134" fmla="*/ 2756784 w 12192000"/>
              <a:gd name="connsiteY134" fmla="*/ 1985116 h 2237474"/>
              <a:gd name="connsiteX135" fmla="*/ 2748833 w 12192000"/>
              <a:gd name="connsiteY135" fmla="*/ 1986323 h 2237474"/>
              <a:gd name="connsiteX136" fmla="*/ 2748661 w 12192000"/>
              <a:gd name="connsiteY136" fmla="*/ 1986122 h 2237474"/>
              <a:gd name="connsiteX137" fmla="*/ 2740251 w 12192000"/>
              <a:gd name="connsiteY137" fmla="*/ 1986946 h 2237474"/>
              <a:gd name="connsiteX138" fmla="*/ 2718916 w 12192000"/>
              <a:gd name="connsiteY138" fmla="*/ 1990867 h 2237474"/>
              <a:gd name="connsiteX139" fmla="*/ 2713522 w 12192000"/>
              <a:gd name="connsiteY139" fmla="*/ 1990173 h 2237474"/>
              <a:gd name="connsiteX140" fmla="*/ 2680597 w 12192000"/>
              <a:gd name="connsiteY140" fmla="*/ 1984996 h 2237474"/>
              <a:gd name="connsiteX141" fmla="*/ 2578178 w 12192000"/>
              <a:gd name="connsiteY141" fmla="*/ 1990531 h 2237474"/>
              <a:gd name="connsiteX142" fmla="*/ 2476147 w 12192000"/>
              <a:gd name="connsiteY142" fmla="*/ 1998305 h 2237474"/>
              <a:gd name="connsiteX143" fmla="*/ 2373568 w 12192000"/>
              <a:gd name="connsiteY143" fmla="*/ 2003219 h 2237474"/>
              <a:gd name="connsiteX144" fmla="*/ 2321399 w 12192000"/>
              <a:gd name="connsiteY144" fmla="*/ 1989467 h 2237474"/>
              <a:gd name="connsiteX145" fmla="*/ 2315525 w 12192000"/>
              <a:gd name="connsiteY145" fmla="*/ 1989708 h 2237474"/>
              <a:gd name="connsiteX146" fmla="*/ 2300792 w 12192000"/>
              <a:gd name="connsiteY146" fmla="*/ 1994290 h 2237474"/>
              <a:gd name="connsiteX147" fmla="*/ 2295469 w 12192000"/>
              <a:gd name="connsiteY147" fmla="*/ 1996659 h 2237474"/>
              <a:gd name="connsiteX148" fmla="*/ 2287219 w 12192000"/>
              <a:gd name="connsiteY148" fmla="*/ 1998750 h 2237474"/>
              <a:gd name="connsiteX149" fmla="*/ 2286948 w 12192000"/>
              <a:gd name="connsiteY149" fmla="*/ 1998596 h 2237474"/>
              <a:gd name="connsiteX150" fmla="*/ 2243069 w 12192000"/>
              <a:gd name="connsiteY150" fmla="*/ 2015111 h 2237474"/>
              <a:gd name="connsiteX151" fmla="*/ 2186609 w 12192000"/>
              <a:gd name="connsiteY151" fmla="*/ 2008263 h 2237474"/>
              <a:gd name="connsiteX152" fmla="*/ 2164831 w 12192000"/>
              <a:gd name="connsiteY152" fmla="*/ 2010143 h 2237474"/>
              <a:gd name="connsiteX153" fmla="*/ 2152836 w 12192000"/>
              <a:gd name="connsiteY153" fmla="*/ 2010048 h 2237474"/>
              <a:gd name="connsiteX154" fmla="*/ 2117102 w 12192000"/>
              <a:gd name="connsiteY154" fmla="*/ 2023004 h 2237474"/>
              <a:gd name="connsiteX155" fmla="*/ 2111935 w 12192000"/>
              <a:gd name="connsiteY155" fmla="*/ 2023163 h 2237474"/>
              <a:gd name="connsiteX156" fmla="*/ 2089991 w 12192000"/>
              <a:gd name="connsiteY156" fmla="*/ 2034193 h 2237474"/>
              <a:gd name="connsiteX157" fmla="*/ 2058061 w 12192000"/>
              <a:gd name="connsiteY157" fmla="*/ 2047942 h 2237474"/>
              <a:gd name="connsiteX158" fmla="*/ 2055737 w 12192000"/>
              <a:gd name="connsiteY158" fmla="*/ 2047704 h 2237474"/>
              <a:gd name="connsiteX159" fmla="*/ 2042244 w 12192000"/>
              <a:gd name="connsiteY159" fmla="*/ 2055560 h 2237474"/>
              <a:gd name="connsiteX160" fmla="*/ 1976224 w 12192000"/>
              <a:gd name="connsiteY160" fmla="*/ 2074257 h 2237474"/>
              <a:gd name="connsiteX161" fmla="*/ 1877728 w 12192000"/>
              <a:gd name="connsiteY161" fmla="*/ 2101004 h 2237474"/>
              <a:gd name="connsiteX162" fmla="*/ 1759056 w 12192000"/>
              <a:gd name="connsiteY162" fmla="*/ 2125608 h 2237474"/>
              <a:gd name="connsiteX163" fmla="*/ 1637948 w 12192000"/>
              <a:gd name="connsiteY163" fmla="*/ 2172597 h 2237474"/>
              <a:gd name="connsiteX164" fmla="*/ 1434549 w 12192000"/>
              <a:gd name="connsiteY164" fmla="*/ 2234522 h 2237474"/>
              <a:gd name="connsiteX165" fmla="*/ 1398481 w 12192000"/>
              <a:gd name="connsiteY165" fmla="*/ 2237074 h 2237474"/>
              <a:gd name="connsiteX166" fmla="*/ 1398407 w 12192000"/>
              <a:gd name="connsiteY166" fmla="*/ 2237095 h 2237474"/>
              <a:gd name="connsiteX167" fmla="*/ 1370962 w 12192000"/>
              <a:gd name="connsiteY167" fmla="*/ 2237474 h 2237474"/>
              <a:gd name="connsiteX168" fmla="*/ 1356367 w 12192000"/>
              <a:gd name="connsiteY168" fmla="*/ 2235089 h 2237474"/>
              <a:gd name="connsiteX169" fmla="*/ 1324828 w 12192000"/>
              <a:gd name="connsiteY169" fmla="*/ 2231968 h 2237474"/>
              <a:gd name="connsiteX170" fmla="*/ 1297744 w 12192000"/>
              <a:gd name="connsiteY170" fmla="*/ 2235849 h 2237474"/>
              <a:gd name="connsiteX171" fmla="*/ 1286236 w 12192000"/>
              <a:gd name="connsiteY171" fmla="*/ 2233135 h 2237474"/>
              <a:gd name="connsiteX172" fmla="*/ 1283504 w 12192000"/>
              <a:gd name="connsiteY172" fmla="*/ 2233797 h 2237474"/>
              <a:gd name="connsiteX173" fmla="*/ 1279765 w 12192000"/>
              <a:gd name="connsiteY173" fmla="*/ 2229639 h 2237474"/>
              <a:gd name="connsiteX174" fmla="*/ 1195347 w 12192000"/>
              <a:gd name="connsiteY174" fmla="*/ 2212354 h 2237474"/>
              <a:gd name="connsiteX175" fmla="*/ 970251 w 12192000"/>
              <a:gd name="connsiteY175" fmla="*/ 2221029 h 2237474"/>
              <a:gd name="connsiteX176" fmla="*/ 812914 w 12192000"/>
              <a:gd name="connsiteY176" fmla="*/ 2202752 h 2237474"/>
              <a:gd name="connsiteX177" fmla="*/ 800195 w 12192000"/>
              <a:gd name="connsiteY177" fmla="*/ 2209407 h 2237474"/>
              <a:gd name="connsiteX178" fmla="*/ 784978 w 12192000"/>
              <a:gd name="connsiteY178" fmla="*/ 2212360 h 2237474"/>
              <a:gd name="connsiteX179" fmla="*/ 681987 w 12192000"/>
              <a:gd name="connsiteY179" fmla="*/ 2216757 h 2237474"/>
              <a:gd name="connsiteX180" fmla="*/ 669923 w 12192000"/>
              <a:gd name="connsiteY180" fmla="*/ 2211682 h 2237474"/>
              <a:gd name="connsiteX181" fmla="*/ 648680 w 12192000"/>
              <a:gd name="connsiteY181" fmla="*/ 2206229 h 2237474"/>
              <a:gd name="connsiteX182" fmla="*/ 597225 w 12192000"/>
              <a:gd name="connsiteY182" fmla="*/ 2180999 h 2237474"/>
              <a:gd name="connsiteX183" fmla="*/ 558449 w 12192000"/>
              <a:gd name="connsiteY183" fmla="*/ 2182346 h 2237474"/>
              <a:gd name="connsiteX184" fmla="*/ 550517 w 12192000"/>
              <a:gd name="connsiteY184" fmla="*/ 2182060 h 2237474"/>
              <a:gd name="connsiteX185" fmla="*/ 550309 w 12192000"/>
              <a:gd name="connsiteY185" fmla="*/ 2181825 h 2237474"/>
              <a:gd name="connsiteX186" fmla="*/ 541836 w 12192000"/>
              <a:gd name="connsiteY186" fmla="*/ 2181063 h 2237474"/>
              <a:gd name="connsiteX187" fmla="*/ 536057 w 12192000"/>
              <a:gd name="connsiteY187" fmla="*/ 2181537 h 2237474"/>
              <a:gd name="connsiteX188" fmla="*/ 520671 w 12192000"/>
              <a:gd name="connsiteY188" fmla="*/ 2180980 h 2237474"/>
              <a:gd name="connsiteX189" fmla="*/ 515024 w 12192000"/>
              <a:gd name="connsiteY189" fmla="*/ 2179258 h 2237474"/>
              <a:gd name="connsiteX190" fmla="*/ 512278 w 12192000"/>
              <a:gd name="connsiteY190" fmla="*/ 2176369 h 2237474"/>
              <a:gd name="connsiteX191" fmla="*/ 480419 w 12192000"/>
              <a:gd name="connsiteY191" fmla="*/ 2167807 h 2237474"/>
              <a:gd name="connsiteX192" fmla="*/ 413835 w 12192000"/>
              <a:gd name="connsiteY192" fmla="*/ 2156783 h 2237474"/>
              <a:gd name="connsiteX193" fmla="*/ 376513 w 12192000"/>
              <a:gd name="connsiteY193" fmla="*/ 2154014 h 2237474"/>
              <a:gd name="connsiteX194" fmla="*/ 273386 w 12192000"/>
              <a:gd name="connsiteY194" fmla="*/ 2142551 h 2237474"/>
              <a:gd name="connsiteX195" fmla="*/ 169207 w 12192000"/>
              <a:gd name="connsiteY195" fmla="*/ 2128100 h 2237474"/>
              <a:gd name="connsiteX196" fmla="*/ 93149 w 12192000"/>
              <a:gd name="connsiteY196" fmla="*/ 2105324 h 2237474"/>
              <a:gd name="connsiteX197" fmla="*/ 88109 w 12192000"/>
              <a:gd name="connsiteY197" fmla="*/ 2106704 h 2237474"/>
              <a:gd name="connsiteX198" fmla="*/ 80022 w 12192000"/>
              <a:gd name="connsiteY198" fmla="*/ 2107254 h 2237474"/>
              <a:gd name="connsiteX199" fmla="*/ 79717 w 12192000"/>
              <a:gd name="connsiteY199" fmla="*/ 2107046 h 2237474"/>
              <a:gd name="connsiteX200" fmla="*/ 72352 w 12192000"/>
              <a:gd name="connsiteY200" fmla="*/ 2107991 h 2237474"/>
              <a:gd name="connsiteX201" fmla="*/ 37645 w 12192000"/>
              <a:gd name="connsiteY201" fmla="*/ 2115401 h 2237474"/>
              <a:gd name="connsiteX202" fmla="*/ 4572 w 12192000"/>
              <a:gd name="connsiteY202" fmla="*/ 2111091 h 2237474"/>
              <a:gd name="connsiteX203" fmla="*/ 0 w 12192000"/>
              <a:gd name="connsiteY203" fmla="*/ 2110468 h 2237474"/>
              <a:gd name="connsiteX204" fmla="*/ 0 w 12192000"/>
              <a:gd name="connsiteY20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00177 w 12192000"/>
              <a:gd name="connsiteY68" fmla="*/ 1636016 h 2237474"/>
              <a:gd name="connsiteX69" fmla="*/ 6795372 w 12192000"/>
              <a:gd name="connsiteY69" fmla="*/ 1644845 h 2237474"/>
              <a:gd name="connsiteX70" fmla="*/ 6692251 w 12192000"/>
              <a:gd name="connsiteY70" fmla="*/ 1656357 h 2237474"/>
              <a:gd name="connsiteX71" fmla="*/ 6655235 w 12192000"/>
              <a:gd name="connsiteY71" fmla="*/ 1661869 h 2237474"/>
              <a:gd name="connsiteX72" fmla="*/ 6554894 w 12192000"/>
              <a:gd name="connsiteY72" fmla="*/ 1664428 h 2237474"/>
              <a:gd name="connsiteX73" fmla="*/ 6516595 w 12192000"/>
              <a:gd name="connsiteY73" fmla="*/ 1667475 h 2237474"/>
              <a:gd name="connsiteX74" fmla="*/ 6508541 w 12192000"/>
              <a:gd name="connsiteY74" fmla="*/ 1668757 h 2237474"/>
              <a:gd name="connsiteX75" fmla="*/ 6471012 w 12192000"/>
              <a:gd name="connsiteY75" fmla="*/ 1678604 h 2237474"/>
              <a:gd name="connsiteX76" fmla="*/ 6364035 w 12192000"/>
              <a:gd name="connsiteY76" fmla="*/ 1667683 h 2237474"/>
              <a:gd name="connsiteX77" fmla="*/ 6280959 w 12192000"/>
              <a:gd name="connsiteY77" fmla="*/ 1689329 h 2237474"/>
              <a:gd name="connsiteX78" fmla="*/ 6243319 w 12192000"/>
              <a:gd name="connsiteY78" fmla="*/ 1695560 h 2237474"/>
              <a:gd name="connsiteX79" fmla="*/ 6098321 w 12192000"/>
              <a:gd name="connsiteY79" fmla="*/ 1721646 h 2237474"/>
              <a:gd name="connsiteX80" fmla="*/ 5880652 w 12192000"/>
              <a:gd name="connsiteY80" fmla="*/ 1779643 h 2237474"/>
              <a:gd name="connsiteX81" fmla="*/ 5785959 w 12192000"/>
              <a:gd name="connsiteY81" fmla="*/ 1775307 h 2237474"/>
              <a:gd name="connsiteX82" fmla="*/ 5643534 w 12192000"/>
              <a:gd name="connsiteY82" fmla="*/ 1802919 h 2237474"/>
              <a:gd name="connsiteX83" fmla="*/ 5518799 w 12192000"/>
              <a:gd name="connsiteY83" fmla="*/ 1818312 h 2237474"/>
              <a:gd name="connsiteX84" fmla="*/ 5505014 w 12192000"/>
              <a:gd name="connsiteY84" fmla="*/ 1819259 h 2237474"/>
              <a:gd name="connsiteX85" fmla="*/ 5453307 w 12192000"/>
              <a:gd name="connsiteY85" fmla="*/ 1815450 h 2237474"/>
              <a:gd name="connsiteX86" fmla="*/ 5364192 w 12192000"/>
              <a:gd name="connsiteY86" fmla="*/ 1826074 h 2237474"/>
              <a:gd name="connsiteX87" fmla="*/ 5350380 w 12192000"/>
              <a:gd name="connsiteY87" fmla="*/ 1830891 h 2237474"/>
              <a:gd name="connsiteX88" fmla="*/ 5259633 w 12192000"/>
              <a:gd name="connsiteY88" fmla="*/ 1837160 h 2237474"/>
              <a:gd name="connsiteX89" fmla="*/ 5197513 w 12192000"/>
              <a:gd name="connsiteY89" fmla="*/ 1844718 h 2237474"/>
              <a:gd name="connsiteX90" fmla="*/ 5168852 w 12192000"/>
              <a:gd name="connsiteY90" fmla="*/ 1844846 h 2237474"/>
              <a:gd name="connsiteX91" fmla="*/ 5114927 w 12192000"/>
              <a:gd name="connsiteY91" fmla="*/ 1847827 h 2237474"/>
              <a:gd name="connsiteX92" fmla="*/ 5108970 w 12192000"/>
              <a:gd name="connsiteY92" fmla="*/ 1847935 h 2237474"/>
              <a:gd name="connsiteX93" fmla="*/ 5067961 w 12192000"/>
              <a:gd name="connsiteY93" fmla="*/ 1845917 h 2237474"/>
              <a:gd name="connsiteX94" fmla="*/ 5007075 w 12192000"/>
              <a:gd name="connsiteY94" fmla="*/ 1838626 h 2237474"/>
              <a:gd name="connsiteX95" fmla="*/ 4944087 w 12192000"/>
              <a:gd name="connsiteY95" fmla="*/ 1823332 h 2237474"/>
              <a:gd name="connsiteX96" fmla="*/ 4907662 w 12192000"/>
              <a:gd name="connsiteY96" fmla="*/ 1816900 h 2237474"/>
              <a:gd name="connsiteX97" fmla="*/ 4882386 w 12192000"/>
              <a:gd name="connsiteY97" fmla="*/ 1809844 h 2237474"/>
              <a:gd name="connsiteX98" fmla="*/ 4811440 w 12192000"/>
              <a:gd name="connsiteY98" fmla="*/ 1804655 h 2237474"/>
              <a:gd name="connsiteX99" fmla="*/ 4691075 w 12192000"/>
              <a:gd name="connsiteY99" fmla="*/ 1801389 h 2237474"/>
              <a:gd name="connsiteX100" fmla="*/ 4611738 w 12192000"/>
              <a:gd name="connsiteY100" fmla="*/ 1776964 h 2237474"/>
              <a:gd name="connsiteX101" fmla="*/ 4560070 w 12192000"/>
              <a:gd name="connsiteY101" fmla="*/ 1785640 h 2237474"/>
              <a:gd name="connsiteX102" fmla="*/ 4536503 w 12192000"/>
              <a:gd name="connsiteY102" fmla="*/ 1785334 h 2237474"/>
              <a:gd name="connsiteX103" fmla="*/ 4513724 w 12192000"/>
              <a:gd name="connsiteY103" fmla="*/ 1791996 h 2237474"/>
              <a:gd name="connsiteX104" fmla="*/ 4459810 w 12192000"/>
              <a:gd name="connsiteY104" fmla="*/ 1797886 h 2237474"/>
              <a:gd name="connsiteX105" fmla="*/ 4379064 w 12192000"/>
              <a:gd name="connsiteY105" fmla="*/ 1817177 h 2237474"/>
              <a:gd name="connsiteX106" fmla="*/ 4319209 w 12192000"/>
              <a:gd name="connsiteY106" fmla="*/ 1834833 h 2237474"/>
              <a:gd name="connsiteX107" fmla="*/ 4290981 w 12192000"/>
              <a:gd name="connsiteY107" fmla="*/ 1839677 h 2237474"/>
              <a:gd name="connsiteX108" fmla="*/ 4285792 w 12192000"/>
              <a:gd name="connsiteY108" fmla="*/ 1836231 h 2237474"/>
              <a:gd name="connsiteX109" fmla="*/ 4238372 w 12192000"/>
              <a:gd name="connsiteY109" fmla="*/ 1851480 h 2237474"/>
              <a:gd name="connsiteX110" fmla="*/ 4232517 w 12192000"/>
              <a:gd name="connsiteY110" fmla="*/ 1852567 h 2237474"/>
              <a:gd name="connsiteX111" fmla="*/ 4191732 w 12192000"/>
              <a:gd name="connsiteY111" fmla="*/ 1857328 h 2237474"/>
              <a:gd name="connsiteX112" fmla="*/ 4065532 w 12192000"/>
              <a:gd name="connsiteY112" fmla="*/ 1855477 h 2237474"/>
              <a:gd name="connsiteX113" fmla="*/ 4028460 w 12192000"/>
              <a:gd name="connsiteY113" fmla="*/ 1855137 h 2237474"/>
              <a:gd name="connsiteX114" fmla="*/ 4002267 w 12192000"/>
              <a:gd name="connsiteY114" fmla="*/ 1852352 h 2237474"/>
              <a:gd name="connsiteX115" fmla="*/ 3931396 w 12192000"/>
              <a:gd name="connsiteY115" fmla="*/ 1858915 h 2237474"/>
              <a:gd name="connsiteX116" fmla="*/ 3812162 w 12192000"/>
              <a:gd name="connsiteY116" fmla="*/ 1875501 h 2237474"/>
              <a:gd name="connsiteX117" fmla="*/ 3729530 w 12192000"/>
              <a:gd name="connsiteY117" fmla="*/ 1864513 h 2237474"/>
              <a:gd name="connsiteX118" fmla="*/ 3680177 w 12192000"/>
              <a:gd name="connsiteY118" fmla="*/ 1881552 h 2237474"/>
              <a:gd name="connsiteX119" fmla="*/ 3567259 w 12192000"/>
              <a:gd name="connsiteY119" fmla="*/ 1893482 h 2237474"/>
              <a:gd name="connsiteX120" fmla="*/ 3405770 w 12192000"/>
              <a:gd name="connsiteY120" fmla="*/ 1904591 h 2237474"/>
              <a:gd name="connsiteX121" fmla="*/ 3280097 w 12192000"/>
              <a:gd name="connsiteY121" fmla="*/ 1919610 h 2237474"/>
              <a:gd name="connsiteX122" fmla="*/ 3123424 w 12192000"/>
              <a:gd name="connsiteY122" fmla="*/ 1952930 h 2237474"/>
              <a:gd name="connsiteX123" fmla="*/ 3009910 w 12192000"/>
              <a:gd name="connsiteY123" fmla="*/ 1957866 h 2237474"/>
              <a:gd name="connsiteX124" fmla="*/ 2995934 w 12192000"/>
              <a:gd name="connsiteY124" fmla="*/ 1967085 h 2237474"/>
              <a:gd name="connsiteX125" fmla="*/ 2980071 w 12192000"/>
              <a:gd name="connsiteY125" fmla="*/ 1972988 h 2237474"/>
              <a:gd name="connsiteX126" fmla="*/ 2978094 w 12192000"/>
              <a:gd name="connsiteY126" fmla="*/ 1972369 h 2237474"/>
              <a:gd name="connsiteX127" fmla="*/ 2942858 w 12192000"/>
              <a:gd name="connsiteY127" fmla="*/ 1981367 h 2237474"/>
              <a:gd name="connsiteX128" fmla="*/ 2875436 w 12192000"/>
              <a:gd name="connsiteY128" fmla="*/ 1996977 h 2237474"/>
              <a:gd name="connsiteX129" fmla="*/ 2874892 w 12192000"/>
              <a:gd name="connsiteY129" fmla="*/ 1996085 h 2237474"/>
              <a:gd name="connsiteX130" fmla="*/ 2864145 w 12192000"/>
              <a:gd name="connsiteY130" fmla="*/ 1994061 h 2237474"/>
              <a:gd name="connsiteX131" fmla="*/ 2843662 w 12192000"/>
              <a:gd name="connsiteY131" fmla="*/ 1992498 h 2237474"/>
              <a:gd name="connsiteX132" fmla="*/ 2796128 w 12192000"/>
              <a:gd name="connsiteY132" fmla="*/ 1976403 h 2237474"/>
              <a:gd name="connsiteX133" fmla="*/ 2756784 w 12192000"/>
              <a:gd name="connsiteY133" fmla="*/ 1985116 h 2237474"/>
              <a:gd name="connsiteX134" fmla="*/ 2748833 w 12192000"/>
              <a:gd name="connsiteY134" fmla="*/ 1986323 h 2237474"/>
              <a:gd name="connsiteX135" fmla="*/ 2748661 w 12192000"/>
              <a:gd name="connsiteY135" fmla="*/ 1986122 h 2237474"/>
              <a:gd name="connsiteX136" fmla="*/ 2740251 w 12192000"/>
              <a:gd name="connsiteY136" fmla="*/ 1986946 h 2237474"/>
              <a:gd name="connsiteX137" fmla="*/ 2718916 w 12192000"/>
              <a:gd name="connsiteY137" fmla="*/ 1990867 h 2237474"/>
              <a:gd name="connsiteX138" fmla="*/ 2713522 w 12192000"/>
              <a:gd name="connsiteY138" fmla="*/ 1990173 h 2237474"/>
              <a:gd name="connsiteX139" fmla="*/ 2680597 w 12192000"/>
              <a:gd name="connsiteY139" fmla="*/ 1984996 h 2237474"/>
              <a:gd name="connsiteX140" fmla="*/ 2578178 w 12192000"/>
              <a:gd name="connsiteY140" fmla="*/ 1990531 h 2237474"/>
              <a:gd name="connsiteX141" fmla="*/ 2476147 w 12192000"/>
              <a:gd name="connsiteY141" fmla="*/ 1998305 h 2237474"/>
              <a:gd name="connsiteX142" fmla="*/ 2373568 w 12192000"/>
              <a:gd name="connsiteY142" fmla="*/ 2003219 h 2237474"/>
              <a:gd name="connsiteX143" fmla="*/ 2321399 w 12192000"/>
              <a:gd name="connsiteY143" fmla="*/ 1989467 h 2237474"/>
              <a:gd name="connsiteX144" fmla="*/ 2315525 w 12192000"/>
              <a:gd name="connsiteY144" fmla="*/ 1989708 h 2237474"/>
              <a:gd name="connsiteX145" fmla="*/ 2300792 w 12192000"/>
              <a:gd name="connsiteY145" fmla="*/ 1994290 h 2237474"/>
              <a:gd name="connsiteX146" fmla="*/ 2295469 w 12192000"/>
              <a:gd name="connsiteY146" fmla="*/ 1996659 h 2237474"/>
              <a:gd name="connsiteX147" fmla="*/ 2287219 w 12192000"/>
              <a:gd name="connsiteY147" fmla="*/ 1998750 h 2237474"/>
              <a:gd name="connsiteX148" fmla="*/ 2286948 w 12192000"/>
              <a:gd name="connsiteY148" fmla="*/ 1998596 h 2237474"/>
              <a:gd name="connsiteX149" fmla="*/ 2243069 w 12192000"/>
              <a:gd name="connsiteY149" fmla="*/ 2015111 h 2237474"/>
              <a:gd name="connsiteX150" fmla="*/ 2186609 w 12192000"/>
              <a:gd name="connsiteY150" fmla="*/ 2008263 h 2237474"/>
              <a:gd name="connsiteX151" fmla="*/ 2164831 w 12192000"/>
              <a:gd name="connsiteY151" fmla="*/ 2010143 h 2237474"/>
              <a:gd name="connsiteX152" fmla="*/ 2152836 w 12192000"/>
              <a:gd name="connsiteY152" fmla="*/ 2010048 h 2237474"/>
              <a:gd name="connsiteX153" fmla="*/ 2117102 w 12192000"/>
              <a:gd name="connsiteY153" fmla="*/ 2023004 h 2237474"/>
              <a:gd name="connsiteX154" fmla="*/ 2111935 w 12192000"/>
              <a:gd name="connsiteY154" fmla="*/ 2023163 h 2237474"/>
              <a:gd name="connsiteX155" fmla="*/ 2089991 w 12192000"/>
              <a:gd name="connsiteY155" fmla="*/ 2034193 h 2237474"/>
              <a:gd name="connsiteX156" fmla="*/ 2058061 w 12192000"/>
              <a:gd name="connsiteY156" fmla="*/ 2047942 h 2237474"/>
              <a:gd name="connsiteX157" fmla="*/ 2055737 w 12192000"/>
              <a:gd name="connsiteY157" fmla="*/ 2047704 h 2237474"/>
              <a:gd name="connsiteX158" fmla="*/ 2042244 w 12192000"/>
              <a:gd name="connsiteY158" fmla="*/ 2055560 h 2237474"/>
              <a:gd name="connsiteX159" fmla="*/ 1976224 w 12192000"/>
              <a:gd name="connsiteY159" fmla="*/ 2074257 h 2237474"/>
              <a:gd name="connsiteX160" fmla="*/ 1877728 w 12192000"/>
              <a:gd name="connsiteY160" fmla="*/ 2101004 h 2237474"/>
              <a:gd name="connsiteX161" fmla="*/ 1759056 w 12192000"/>
              <a:gd name="connsiteY161" fmla="*/ 2125608 h 2237474"/>
              <a:gd name="connsiteX162" fmla="*/ 1637948 w 12192000"/>
              <a:gd name="connsiteY162" fmla="*/ 2172597 h 2237474"/>
              <a:gd name="connsiteX163" fmla="*/ 1434549 w 12192000"/>
              <a:gd name="connsiteY163" fmla="*/ 2234522 h 2237474"/>
              <a:gd name="connsiteX164" fmla="*/ 1398481 w 12192000"/>
              <a:gd name="connsiteY164" fmla="*/ 2237074 h 2237474"/>
              <a:gd name="connsiteX165" fmla="*/ 1398407 w 12192000"/>
              <a:gd name="connsiteY165" fmla="*/ 2237095 h 2237474"/>
              <a:gd name="connsiteX166" fmla="*/ 1370962 w 12192000"/>
              <a:gd name="connsiteY166" fmla="*/ 2237474 h 2237474"/>
              <a:gd name="connsiteX167" fmla="*/ 1356367 w 12192000"/>
              <a:gd name="connsiteY167" fmla="*/ 2235089 h 2237474"/>
              <a:gd name="connsiteX168" fmla="*/ 1324828 w 12192000"/>
              <a:gd name="connsiteY168" fmla="*/ 2231968 h 2237474"/>
              <a:gd name="connsiteX169" fmla="*/ 1297744 w 12192000"/>
              <a:gd name="connsiteY169" fmla="*/ 2235849 h 2237474"/>
              <a:gd name="connsiteX170" fmla="*/ 1286236 w 12192000"/>
              <a:gd name="connsiteY170" fmla="*/ 2233135 h 2237474"/>
              <a:gd name="connsiteX171" fmla="*/ 1283504 w 12192000"/>
              <a:gd name="connsiteY171" fmla="*/ 2233797 h 2237474"/>
              <a:gd name="connsiteX172" fmla="*/ 1279765 w 12192000"/>
              <a:gd name="connsiteY172" fmla="*/ 2229639 h 2237474"/>
              <a:gd name="connsiteX173" fmla="*/ 1195347 w 12192000"/>
              <a:gd name="connsiteY173" fmla="*/ 2212354 h 2237474"/>
              <a:gd name="connsiteX174" fmla="*/ 970251 w 12192000"/>
              <a:gd name="connsiteY174" fmla="*/ 2221029 h 2237474"/>
              <a:gd name="connsiteX175" fmla="*/ 812914 w 12192000"/>
              <a:gd name="connsiteY175" fmla="*/ 2202752 h 2237474"/>
              <a:gd name="connsiteX176" fmla="*/ 800195 w 12192000"/>
              <a:gd name="connsiteY176" fmla="*/ 2209407 h 2237474"/>
              <a:gd name="connsiteX177" fmla="*/ 784978 w 12192000"/>
              <a:gd name="connsiteY177" fmla="*/ 2212360 h 2237474"/>
              <a:gd name="connsiteX178" fmla="*/ 681987 w 12192000"/>
              <a:gd name="connsiteY178" fmla="*/ 2216757 h 2237474"/>
              <a:gd name="connsiteX179" fmla="*/ 669923 w 12192000"/>
              <a:gd name="connsiteY179" fmla="*/ 2211682 h 2237474"/>
              <a:gd name="connsiteX180" fmla="*/ 648680 w 12192000"/>
              <a:gd name="connsiteY180" fmla="*/ 2206229 h 2237474"/>
              <a:gd name="connsiteX181" fmla="*/ 597225 w 12192000"/>
              <a:gd name="connsiteY181" fmla="*/ 2180999 h 2237474"/>
              <a:gd name="connsiteX182" fmla="*/ 558449 w 12192000"/>
              <a:gd name="connsiteY182" fmla="*/ 2182346 h 2237474"/>
              <a:gd name="connsiteX183" fmla="*/ 550517 w 12192000"/>
              <a:gd name="connsiteY183" fmla="*/ 2182060 h 2237474"/>
              <a:gd name="connsiteX184" fmla="*/ 550309 w 12192000"/>
              <a:gd name="connsiteY184" fmla="*/ 2181825 h 2237474"/>
              <a:gd name="connsiteX185" fmla="*/ 541836 w 12192000"/>
              <a:gd name="connsiteY185" fmla="*/ 2181063 h 2237474"/>
              <a:gd name="connsiteX186" fmla="*/ 536057 w 12192000"/>
              <a:gd name="connsiteY186" fmla="*/ 2181537 h 2237474"/>
              <a:gd name="connsiteX187" fmla="*/ 520671 w 12192000"/>
              <a:gd name="connsiteY187" fmla="*/ 2180980 h 2237474"/>
              <a:gd name="connsiteX188" fmla="*/ 515024 w 12192000"/>
              <a:gd name="connsiteY188" fmla="*/ 2179258 h 2237474"/>
              <a:gd name="connsiteX189" fmla="*/ 512278 w 12192000"/>
              <a:gd name="connsiteY189" fmla="*/ 2176369 h 2237474"/>
              <a:gd name="connsiteX190" fmla="*/ 480419 w 12192000"/>
              <a:gd name="connsiteY190" fmla="*/ 2167807 h 2237474"/>
              <a:gd name="connsiteX191" fmla="*/ 413835 w 12192000"/>
              <a:gd name="connsiteY191" fmla="*/ 2156783 h 2237474"/>
              <a:gd name="connsiteX192" fmla="*/ 376513 w 12192000"/>
              <a:gd name="connsiteY192" fmla="*/ 2154014 h 2237474"/>
              <a:gd name="connsiteX193" fmla="*/ 273386 w 12192000"/>
              <a:gd name="connsiteY193" fmla="*/ 2142551 h 2237474"/>
              <a:gd name="connsiteX194" fmla="*/ 169207 w 12192000"/>
              <a:gd name="connsiteY194" fmla="*/ 2128100 h 2237474"/>
              <a:gd name="connsiteX195" fmla="*/ 93149 w 12192000"/>
              <a:gd name="connsiteY195" fmla="*/ 2105324 h 2237474"/>
              <a:gd name="connsiteX196" fmla="*/ 88109 w 12192000"/>
              <a:gd name="connsiteY196" fmla="*/ 2106704 h 2237474"/>
              <a:gd name="connsiteX197" fmla="*/ 80022 w 12192000"/>
              <a:gd name="connsiteY197" fmla="*/ 2107254 h 2237474"/>
              <a:gd name="connsiteX198" fmla="*/ 79717 w 12192000"/>
              <a:gd name="connsiteY198" fmla="*/ 2107046 h 2237474"/>
              <a:gd name="connsiteX199" fmla="*/ 72352 w 12192000"/>
              <a:gd name="connsiteY199" fmla="*/ 2107991 h 2237474"/>
              <a:gd name="connsiteX200" fmla="*/ 37645 w 12192000"/>
              <a:gd name="connsiteY200" fmla="*/ 2115401 h 2237474"/>
              <a:gd name="connsiteX201" fmla="*/ 4572 w 12192000"/>
              <a:gd name="connsiteY201" fmla="*/ 2111091 h 2237474"/>
              <a:gd name="connsiteX202" fmla="*/ 0 w 12192000"/>
              <a:gd name="connsiteY202" fmla="*/ 2110468 h 2237474"/>
              <a:gd name="connsiteX203" fmla="*/ 0 w 12192000"/>
              <a:gd name="connsiteY20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97513 w 12192000"/>
              <a:gd name="connsiteY87" fmla="*/ 1844718 h 2237474"/>
              <a:gd name="connsiteX88" fmla="*/ 5168852 w 12192000"/>
              <a:gd name="connsiteY88" fmla="*/ 1844846 h 2237474"/>
              <a:gd name="connsiteX89" fmla="*/ 5114927 w 12192000"/>
              <a:gd name="connsiteY89" fmla="*/ 1847827 h 2237474"/>
              <a:gd name="connsiteX90" fmla="*/ 5108970 w 12192000"/>
              <a:gd name="connsiteY90" fmla="*/ 1847935 h 2237474"/>
              <a:gd name="connsiteX91" fmla="*/ 5067961 w 12192000"/>
              <a:gd name="connsiteY91" fmla="*/ 1845917 h 2237474"/>
              <a:gd name="connsiteX92" fmla="*/ 5007075 w 12192000"/>
              <a:gd name="connsiteY92" fmla="*/ 1838626 h 2237474"/>
              <a:gd name="connsiteX93" fmla="*/ 4944087 w 12192000"/>
              <a:gd name="connsiteY93" fmla="*/ 1823332 h 2237474"/>
              <a:gd name="connsiteX94" fmla="*/ 4907662 w 12192000"/>
              <a:gd name="connsiteY94" fmla="*/ 1816900 h 2237474"/>
              <a:gd name="connsiteX95" fmla="*/ 4882386 w 12192000"/>
              <a:gd name="connsiteY95" fmla="*/ 1809844 h 2237474"/>
              <a:gd name="connsiteX96" fmla="*/ 4811440 w 12192000"/>
              <a:gd name="connsiteY96" fmla="*/ 1804655 h 2237474"/>
              <a:gd name="connsiteX97" fmla="*/ 4691075 w 12192000"/>
              <a:gd name="connsiteY97" fmla="*/ 1801389 h 2237474"/>
              <a:gd name="connsiteX98" fmla="*/ 4611738 w 12192000"/>
              <a:gd name="connsiteY98" fmla="*/ 1776964 h 2237474"/>
              <a:gd name="connsiteX99" fmla="*/ 4560070 w 12192000"/>
              <a:gd name="connsiteY99" fmla="*/ 1785640 h 2237474"/>
              <a:gd name="connsiteX100" fmla="*/ 4536503 w 12192000"/>
              <a:gd name="connsiteY100" fmla="*/ 1785334 h 2237474"/>
              <a:gd name="connsiteX101" fmla="*/ 4513724 w 12192000"/>
              <a:gd name="connsiteY101" fmla="*/ 1791996 h 2237474"/>
              <a:gd name="connsiteX102" fmla="*/ 4459810 w 12192000"/>
              <a:gd name="connsiteY102" fmla="*/ 1797886 h 2237474"/>
              <a:gd name="connsiteX103" fmla="*/ 4379064 w 12192000"/>
              <a:gd name="connsiteY103" fmla="*/ 1817177 h 2237474"/>
              <a:gd name="connsiteX104" fmla="*/ 4319209 w 12192000"/>
              <a:gd name="connsiteY104" fmla="*/ 1834833 h 2237474"/>
              <a:gd name="connsiteX105" fmla="*/ 4290981 w 12192000"/>
              <a:gd name="connsiteY105" fmla="*/ 1839677 h 2237474"/>
              <a:gd name="connsiteX106" fmla="*/ 4285792 w 12192000"/>
              <a:gd name="connsiteY106" fmla="*/ 1836231 h 2237474"/>
              <a:gd name="connsiteX107" fmla="*/ 4238372 w 12192000"/>
              <a:gd name="connsiteY107" fmla="*/ 1851480 h 2237474"/>
              <a:gd name="connsiteX108" fmla="*/ 4232517 w 12192000"/>
              <a:gd name="connsiteY108" fmla="*/ 1852567 h 2237474"/>
              <a:gd name="connsiteX109" fmla="*/ 4191732 w 12192000"/>
              <a:gd name="connsiteY109" fmla="*/ 1857328 h 2237474"/>
              <a:gd name="connsiteX110" fmla="*/ 4065532 w 12192000"/>
              <a:gd name="connsiteY110" fmla="*/ 1855477 h 2237474"/>
              <a:gd name="connsiteX111" fmla="*/ 4028460 w 12192000"/>
              <a:gd name="connsiteY111" fmla="*/ 1855137 h 2237474"/>
              <a:gd name="connsiteX112" fmla="*/ 4002267 w 12192000"/>
              <a:gd name="connsiteY112" fmla="*/ 1852352 h 2237474"/>
              <a:gd name="connsiteX113" fmla="*/ 3931396 w 12192000"/>
              <a:gd name="connsiteY113" fmla="*/ 1858915 h 2237474"/>
              <a:gd name="connsiteX114" fmla="*/ 3812162 w 12192000"/>
              <a:gd name="connsiteY114" fmla="*/ 1875501 h 2237474"/>
              <a:gd name="connsiteX115" fmla="*/ 3729530 w 12192000"/>
              <a:gd name="connsiteY115" fmla="*/ 1864513 h 2237474"/>
              <a:gd name="connsiteX116" fmla="*/ 3680177 w 12192000"/>
              <a:gd name="connsiteY116" fmla="*/ 1881552 h 2237474"/>
              <a:gd name="connsiteX117" fmla="*/ 3567259 w 12192000"/>
              <a:gd name="connsiteY117" fmla="*/ 1893482 h 2237474"/>
              <a:gd name="connsiteX118" fmla="*/ 3405770 w 12192000"/>
              <a:gd name="connsiteY118" fmla="*/ 1904591 h 2237474"/>
              <a:gd name="connsiteX119" fmla="*/ 3280097 w 12192000"/>
              <a:gd name="connsiteY119" fmla="*/ 1919610 h 2237474"/>
              <a:gd name="connsiteX120" fmla="*/ 3123424 w 12192000"/>
              <a:gd name="connsiteY120" fmla="*/ 1952930 h 2237474"/>
              <a:gd name="connsiteX121" fmla="*/ 3009910 w 12192000"/>
              <a:gd name="connsiteY121" fmla="*/ 1957866 h 2237474"/>
              <a:gd name="connsiteX122" fmla="*/ 2995934 w 12192000"/>
              <a:gd name="connsiteY122" fmla="*/ 1967085 h 2237474"/>
              <a:gd name="connsiteX123" fmla="*/ 2980071 w 12192000"/>
              <a:gd name="connsiteY123" fmla="*/ 1972988 h 2237474"/>
              <a:gd name="connsiteX124" fmla="*/ 2978094 w 12192000"/>
              <a:gd name="connsiteY124" fmla="*/ 1972369 h 2237474"/>
              <a:gd name="connsiteX125" fmla="*/ 2942858 w 12192000"/>
              <a:gd name="connsiteY125" fmla="*/ 1981367 h 2237474"/>
              <a:gd name="connsiteX126" fmla="*/ 2875436 w 12192000"/>
              <a:gd name="connsiteY126" fmla="*/ 1996977 h 2237474"/>
              <a:gd name="connsiteX127" fmla="*/ 2874892 w 12192000"/>
              <a:gd name="connsiteY127" fmla="*/ 1996085 h 2237474"/>
              <a:gd name="connsiteX128" fmla="*/ 2864145 w 12192000"/>
              <a:gd name="connsiteY128" fmla="*/ 1994061 h 2237474"/>
              <a:gd name="connsiteX129" fmla="*/ 2843662 w 12192000"/>
              <a:gd name="connsiteY129" fmla="*/ 1992498 h 2237474"/>
              <a:gd name="connsiteX130" fmla="*/ 2796128 w 12192000"/>
              <a:gd name="connsiteY130" fmla="*/ 1976403 h 2237474"/>
              <a:gd name="connsiteX131" fmla="*/ 2756784 w 12192000"/>
              <a:gd name="connsiteY131" fmla="*/ 1985116 h 2237474"/>
              <a:gd name="connsiteX132" fmla="*/ 2748833 w 12192000"/>
              <a:gd name="connsiteY132" fmla="*/ 1986323 h 2237474"/>
              <a:gd name="connsiteX133" fmla="*/ 2748661 w 12192000"/>
              <a:gd name="connsiteY133" fmla="*/ 1986122 h 2237474"/>
              <a:gd name="connsiteX134" fmla="*/ 2740251 w 12192000"/>
              <a:gd name="connsiteY134" fmla="*/ 1986946 h 2237474"/>
              <a:gd name="connsiteX135" fmla="*/ 2718916 w 12192000"/>
              <a:gd name="connsiteY135" fmla="*/ 1990867 h 2237474"/>
              <a:gd name="connsiteX136" fmla="*/ 2713522 w 12192000"/>
              <a:gd name="connsiteY136" fmla="*/ 1990173 h 2237474"/>
              <a:gd name="connsiteX137" fmla="*/ 2680597 w 12192000"/>
              <a:gd name="connsiteY137" fmla="*/ 1984996 h 2237474"/>
              <a:gd name="connsiteX138" fmla="*/ 2578178 w 12192000"/>
              <a:gd name="connsiteY138" fmla="*/ 1990531 h 2237474"/>
              <a:gd name="connsiteX139" fmla="*/ 2476147 w 12192000"/>
              <a:gd name="connsiteY139" fmla="*/ 1998305 h 2237474"/>
              <a:gd name="connsiteX140" fmla="*/ 2373568 w 12192000"/>
              <a:gd name="connsiteY140" fmla="*/ 2003219 h 2237474"/>
              <a:gd name="connsiteX141" fmla="*/ 2321399 w 12192000"/>
              <a:gd name="connsiteY141" fmla="*/ 1989467 h 2237474"/>
              <a:gd name="connsiteX142" fmla="*/ 2315525 w 12192000"/>
              <a:gd name="connsiteY142" fmla="*/ 1989708 h 2237474"/>
              <a:gd name="connsiteX143" fmla="*/ 2300792 w 12192000"/>
              <a:gd name="connsiteY143" fmla="*/ 1994290 h 2237474"/>
              <a:gd name="connsiteX144" fmla="*/ 2295469 w 12192000"/>
              <a:gd name="connsiteY144" fmla="*/ 1996659 h 2237474"/>
              <a:gd name="connsiteX145" fmla="*/ 2287219 w 12192000"/>
              <a:gd name="connsiteY145" fmla="*/ 1998750 h 2237474"/>
              <a:gd name="connsiteX146" fmla="*/ 2286948 w 12192000"/>
              <a:gd name="connsiteY146" fmla="*/ 1998596 h 2237474"/>
              <a:gd name="connsiteX147" fmla="*/ 2243069 w 12192000"/>
              <a:gd name="connsiteY147" fmla="*/ 2015111 h 2237474"/>
              <a:gd name="connsiteX148" fmla="*/ 2186609 w 12192000"/>
              <a:gd name="connsiteY148" fmla="*/ 2008263 h 2237474"/>
              <a:gd name="connsiteX149" fmla="*/ 2164831 w 12192000"/>
              <a:gd name="connsiteY149" fmla="*/ 2010143 h 2237474"/>
              <a:gd name="connsiteX150" fmla="*/ 2152836 w 12192000"/>
              <a:gd name="connsiteY150" fmla="*/ 2010048 h 2237474"/>
              <a:gd name="connsiteX151" fmla="*/ 2117102 w 12192000"/>
              <a:gd name="connsiteY151" fmla="*/ 2023004 h 2237474"/>
              <a:gd name="connsiteX152" fmla="*/ 2111935 w 12192000"/>
              <a:gd name="connsiteY152" fmla="*/ 2023163 h 2237474"/>
              <a:gd name="connsiteX153" fmla="*/ 2089991 w 12192000"/>
              <a:gd name="connsiteY153" fmla="*/ 2034193 h 2237474"/>
              <a:gd name="connsiteX154" fmla="*/ 2058061 w 12192000"/>
              <a:gd name="connsiteY154" fmla="*/ 2047942 h 2237474"/>
              <a:gd name="connsiteX155" fmla="*/ 2055737 w 12192000"/>
              <a:gd name="connsiteY155" fmla="*/ 2047704 h 2237474"/>
              <a:gd name="connsiteX156" fmla="*/ 2042244 w 12192000"/>
              <a:gd name="connsiteY156" fmla="*/ 2055560 h 2237474"/>
              <a:gd name="connsiteX157" fmla="*/ 1976224 w 12192000"/>
              <a:gd name="connsiteY157" fmla="*/ 2074257 h 2237474"/>
              <a:gd name="connsiteX158" fmla="*/ 1877728 w 12192000"/>
              <a:gd name="connsiteY158" fmla="*/ 2101004 h 2237474"/>
              <a:gd name="connsiteX159" fmla="*/ 1759056 w 12192000"/>
              <a:gd name="connsiteY159" fmla="*/ 2125608 h 2237474"/>
              <a:gd name="connsiteX160" fmla="*/ 1637948 w 12192000"/>
              <a:gd name="connsiteY160" fmla="*/ 2172597 h 2237474"/>
              <a:gd name="connsiteX161" fmla="*/ 1434549 w 12192000"/>
              <a:gd name="connsiteY161" fmla="*/ 2234522 h 2237474"/>
              <a:gd name="connsiteX162" fmla="*/ 1398481 w 12192000"/>
              <a:gd name="connsiteY162" fmla="*/ 2237074 h 2237474"/>
              <a:gd name="connsiteX163" fmla="*/ 1398407 w 12192000"/>
              <a:gd name="connsiteY163" fmla="*/ 2237095 h 2237474"/>
              <a:gd name="connsiteX164" fmla="*/ 1370962 w 12192000"/>
              <a:gd name="connsiteY164" fmla="*/ 2237474 h 2237474"/>
              <a:gd name="connsiteX165" fmla="*/ 1356367 w 12192000"/>
              <a:gd name="connsiteY165" fmla="*/ 2235089 h 2237474"/>
              <a:gd name="connsiteX166" fmla="*/ 1324828 w 12192000"/>
              <a:gd name="connsiteY166" fmla="*/ 2231968 h 2237474"/>
              <a:gd name="connsiteX167" fmla="*/ 1297744 w 12192000"/>
              <a:gd name="connsiteY167" fmla="*/ 2235849 h 2237474"/>
              <a:gd name="connsiteX168" fmla="*/ 1286236 w 12192000"/>
              <a:gd name="connsiteY168" fmla="*/ 2233135 h 2237474"/>
              <a:gd name="connsiteX169" fmla="*/ 1283504 w 12192000"/>
              <a:gd name="connsiteY169" fmla="*/ 2233797 h 2237474"/>
              <a:gd name="connsiteX170" fmla="*/ 1279765 w 12192000"/>
              <a:gd name="connsiteY170" fmla="*/ 2229639 h 2237474"/>
              <a:gd name="connsiteX171" fmla="*/ 1195347 w 12192000"/>
              <a:gd name="connsiteY171" fmla="*/ 2212354 h 2237474"/>
              <a:gd name="connsiteX172" fmla="*/ 970251 w 12192000"/>
              <a:gd name="connsiteY172" fmla="*/ 2221029 h 2237474"/>
              <a:gd name="connsiteX173" fmla="*/ 812914 w 12192000"/>
              <a:gd name="connsiteY173" fmla="*/ 2202752 h 2237474"/>
              <a:gd name="connsiteX174" fmla="*/ 800195 w 12192000"/>
              <a:gd name="connsiteY174" fmla="*/ 2209407 h 2237474"/>
              <a:gd name="connsiteX175" fmla="*/ 784978 w 12192000"/>
              <a:gd name="connsiteY175" fmla="*/ 2212360 h 2237474"/>
              <a:gd name="connsiteX176" fmla="*/ 681987 w 12192000"/>
              <a:gd name="connsiteY176" fmla="*/ 2216757 h 2237474"/>
              <a:gd name="connsiteX177" fmla="*/ 669923 w 12192000"/>
              <a:gd name="connsiteY177" fmla="*/ 2211682 h 2237474"/>
              <a:gd name="connsiteX178" fmla="*/ 648680 w 12192000"/>
              <a:gd name="connsiteY178" fmla="*/ 2206229 h 2237474"/>
              <a:gd name="connsiteX179" fmla="*/ 597225 w 12192000"/>
              <a:gd name="connsiteY179" fmla="*/ 2180999 h 2237474"/>
              <a:gd name="connsiteX180" fmla="*/ 558449 w 12192000"/>
              <a:gd name="connsiteY180" fmla="*/ 2182346 h 2237474"/>
              <a:gd name="connsiteX181" fmla="*/ 550517 w 12192000"/>
              <a:gd name="connsiteY181" fmla="*/ 2182060 h 2237474"/>
              <a:gd name="connsiteX182" fmla="*/ 550309 w 12192000"/>
              <a:gd name="connsiteY182" fmla="*/ 2181825 h 2237474"/>
              <a:gd name="connsiteX183" fmla="*/ 541836 w 12192000"/>
              <a:gd name="connsiteY183" fmla="*/ 2181063 h 2237474"/>
              <a:gd name="connsiteX184" fmla="*/ 536057 w 12192000"/>
              <a:gd name="connsiteY184" fmla="*/ 2181537 h 2237474"/>
              <a:gd name="connsiteX185" fmla="*/ 520671 w 12192000"/>
              <a:gd name="connsiteY185" fmla="*/ 2180980 h 2237474"/>
              <a:gd name="connsiteX186" fmla="*/ 515024 w 12192000"/>
              <a:gd name="connsiteY186" fmla="*/ 2179258 h 2237474"/>
              <a:gd name="connsiteX187" fmla="*/ 512278 w 12192000"/>
              <a:gd name="connsiteY187" fmla="*/ 2176369 h 2237474"/>
              <a:gd name="connsiteX188" fmla="*/ 480419 w 12192000"/>
              <a:gd name="connsiteY188" fmla="*/ 2167807 h 2237474"/>
              <a:gd name="connsiteX189" fmla="*/ 413835 w 12192000"/>
              <a:gd name="connsiteY189" fmla="*/ 2156783 h 2237474"/>
              <a:gd name="connsiteX190" fmla="*/ 376513 w 12192000"/>
              <a:gd name="connsiteY190" fmla="*/ 2154014 h 2237474"/>
              <a:gd name="connsiteX191" fmla="*/ 273386 w 12192000"/>
              <a:gd name="connsiteY191" fmla="*/ 2142551 h 2237474"/>
              <a:gd name="connsiteX192" fmla="*/ 169207 w 12192000"/>
              <a:gd name="connsiteY192" fmla="*/ 2128100 h 2237474"/>
              <a:gd name="connsiteX193" fmla="*/ 93149 w 12192000"/>
              <a:gd name="connsiteY193" fmla="*/ 2105324 h 2237474"/>
              <a:gd name="connsiteX194" fmla="*/ 88109 w 12192000"/>
              <a:gd name="connsiteY194" fmla="*/ 2106704 h 2237474"/>
              <a:gd name="connsiteX195" fmla="*/ 80022 w 12192000"/>
              <a:gd name="connsiteY195" fmla="*/ 2107254 h 2237474"/>
              <a:gd name="connsiteX196" fmla="*/ 79717 w 12192000"/>
              <a:gd name="connsiteY196" fmla="*/ 2107046 h 2237474"/>
              <a:gd name="connsiteX197" fmla="*/ 72352 w 12192000"/>
              <a:gd name="connsiteY197" fmla="*/ 2107991 h 2237474"/>
              <a:gd name="connsiteX198" fmla="*/ 37645 w 12192000"/>
              <a:gd name="connsiteY198" fmla="*/ 2115401 h 2237474"/>
              <a:gd name="connsiteX199" fmla="*/ 4572 w 12192000"/>
              <a:gd name="connsiteY199" fmla="*/ 2111091 h 2237474"/>
              <a:gd name="connsiteX200" fmla="*/ 0 w 12192000"/>
              <a:gd name="connsiteY200" fmla="*/ 2110468 h 2237474"/>
              <a:gd name="connsiteX201" fmla="*/ 0 w 12192000"/>
              <a:gd name="connsiteY20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6885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4980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38372 w 12192000"/>
              <a:gd name="connsiteY104" fmla="*/ 1851480 h 2237474"/>
              <a:gd name="connsiteX105" fmla="*/ 4232517 w 12192000"/>
              <a:gd name="connsiteY105" fmla="*/ 1852567 h 2237474"/>
              <a:gd name="connsiteX106" fmla="*/ 4191732 w 12192000"/>
              <a:gd name="connsiteY106" fmla="*/ 1857328 h 2237474"/>
              <a:gd name="connsiteX107" fmla="*/ 4065532 w 12192000"/>
              <a:gd name="connsiteY107" fmla="*/ 1855477 h 2237474"/>
              <a:gd name="connsiteX108" fmla="*/ 4028460 w 12192000"/>
              <a:gd name="connsiteY108" fmla="*/ 1855137 h 2237474"/>
              <a:gd name="connsiteX109" fmla="*/ 4002267 w 12192000"/>
              <a:gd name="connsiteY109" fmla="*/ 1852352 h 2237474"/>
              <a:gd name="connsiteX110" fmla="*/ 3931396 w 12192000"/>
              <a:gd name="connsiteY110" fmla="*/ 1858915 h 2237474"/>
              <a:gd name="connsiteX111" fmla="*/ 3812162 w 12192000"/>
              <a:gd name="connsiteY111" fmla="*/ 1875501 h 2237474"/>
              <a:gd name="connsiteX112" fmla="*/ 3729530 w 12192000"/>
              <a:gd name="connsiteY112" fmla="*/ 1864513 h 2237474"/>
              <a:gd name="connsiteX113" fmla="*/ 3680177 w 12192000"/>
              <a:gd name="connsiteY113" fmla="*/ 1881552 h 2237474"/>
              <a:gd name="connsiteX114" fmla="*/ 3567259 w 12192000"/>
              <a:gd name="connsiteY114" fmla="*/ 1893482 h 2237474"/>
              <a:gd name="connsiteX115" fmla="*/ 3405770 w 12192000"/>
              <a:gd name="connsiteY115" fmla="*/ 1904591 h 2237474"/>
              <a:gd name="connsiteX116" fmla="*/ 3280097 w 12192000"/>
              <a:gd name="connsiteY116" fmla="*/ 1919610 h 2237474"/>
              <a:gd name="connsiteX117" fmla="*/ 3123424 w 12192000"/>
              <a:gd name="connsiteY117" fmla="*/ 1952930 h 2237474"/>
              <a:gd name="connsiteX118" fmla="*/ 3009910 w 12192000"/>
              <a:gd name="connsiteY118" fmla="*/ 1957866 h 2237474"/>
              <a:gd name="connsiteX119" fmla="*/ 2995934 w 12192000"/>
              <a:gd name="connsiteY119" fmla="*/ 1967085 h 2237474"/>
              <a:gd name="connsiteX120" fmla="*/ 2980071 w 12192000"/>
              <a:gd name="connsiteY120" fmla="*/ 1972988 h 2237474"/>
              <a:gd name="connsiteX121" fmla="*/ 2978094 w 12192000"/>
              <a:gd name="connsiteY121" fmla="*/ 1972369 h 2237474"/>
              <a:gd name="connsiteX122" fmla="*/ 2942858 w 12192000"/>
              <a:gd name="connsiteY122" fmla="*/ 1981367 h 2237474"/>
              <a:gd name="connsiteX123" fmla="*/ 2875436 w 12192000"/>
              <a:gd name="connsiteY123" fmla="*/ 1996977 h 2237474"/>
              <a:gd name="connsiteX124" fmla="*/ 2874892 w 12192000"/>
              <a:gd name="connsiteY124" fmla="*/ 1996085 h 2237474"/>
              <a:gd name="connsiteX125" fmla="*/ 2864145 w 12192000"/>
              <a:gd name="connsiteY125" fmla="*/ 1994061 h 2237474"/>
              <a:gd name="connsiteX126" fmla="*/ 2843662 w 12192000"/>
              <a:gd name="connsiteY126" fmla="*/ 1992498 h 2237474"/>
              <a:gd name="connsiteX127" fmla="*/ 2796128 w 12192000"/>
              <a:gd name="connsiteY127" fmla="*/ 1976403 h 2237474"/>
              <a:gd name="connsiteX128" fmla="*/ 2756784 w 12192000"/>
              <a:gd name="connsiteY128" fmla="*/ 1985116 h 2237474"/>
              <a:gd name="connsiteX129" fmla="*/ 2748833 w 12192000"/>
              <a:gd name="connsiteY129" fmla="*/ 1986323 h 2237474"/>
              <a:gd name="connsiteX130" fmla="*/ 2748661 w 12192000"/>
              <a:gd name="connsiteY130" fmla="*/ 1986122 h 2237474"/>
              <a:gd name="connsiteX131" fmla="*/ 2740251 w 12192000"/>
              <a:gd name="connsiteY131" fmla="*/ 1986946 h 2237474"/>
              <a:gd name="connsiteX132" fmla="*/ 2718916 w 12192000"/>
              <a:gd name="connsiteY132" fmla="*/ 1990867 h 2237474"/>
              <a:gd name="connsiteX133" fmla="*/ 2713522 w 12192000"/>
              <a:gd name="connsiteY133" fmla="*/ 1990173 h 2237474"/>
              <a:gd name="connsiteX134" fmla="*/ 2680597 w 12192000"/>
              <a:gd name="connsiteY134" fmla="*/ 1984996 h 2237474"/>
              <a:gd name="connsiteX135" fmla="*/ 2578178 w 12192000"/>
              <a:gd name="connsiteY135" fmla="*/ 1990531 h 2237474"/>
              <a:gd name="connsiteX136" fmla="*/ 2476147 w 12192000"/>
              <a:gd name="connsiteY136" fmla="*/ 1998305 h 2237474"/>
              <a:gd name="connsiteX137" fmla="*/ 2373568 w 12192000"/>
              <a:gd name="connsiteY137" fmla="*/ 2003219 h 2237474"/>
              <a:gd name="connsiteX138" fmla="*/ 2321399 w 12192000"/>
              <a:gd name="connsiteY138" fmla="*/ 1989467 h 2237474"/>
              <a:gd name="connsiteX139" fmla="*/ 2315525 w 12192000"/>
              <a:gd name="connsiteY139" fmla="*/ 1989708 h 2237474"/>
              <a:gd name="connsiteX140" fmla="*/ 2300792 w 12192000"/>
              <a:gd name="connsiteY140" fmla="*/ 1994290 h 2237474"/>
              <a:gd name="connsiteX141" fmla="*/ 2295469 w 12192000"/>
              <a:gd name="connsiteY141" fmla="*/ 1996659 h 2237474"/>
              <a:gd name="connsiteX142" fmla="*/ 2287219 w 12192000"/>
              <a:gd name="connsiteY142" fmla="*/ 1998750 h 2237474"/>
              <a:gd name="connsiteX143" fmla="*/ 2286948 w 12192000"/>
              <a:gd name="connsiteY143" fmla="*/ 1998596 h 2237474"/>
              <a:gd name="connsiteX144" fmla="*/ 2243069 w 12192000"/>
              <a:gd name="connsiteY144" fmla="*/ 2015111 h 2237474"/>
              <a:gd name="connsiteX145" fmla="*/ 2186609 w 12192000"/>
              <a:gd name="connsiteY145" fmla="*/ 2008263 h 2237474"/>
              <a:gd name="connsiteX146" fmla="*/ 2164831 w 12192000"/>
              <a:gd name="connsiteY146" fmla="*/ 2010143 h 2237474"/>
              <a:gd name="connsiteX147" fmla="*/ 2152836 w 12192000"/>
              <a:gd name="connsiteY147" fmla="*/ 2010048 h 2237474"/>
              <a:gd name="connsiteX148" fmla="*/ 2117102 w 12192000"/>
              <a:gd name="connsiteY148" fmla="*/ 2023004 h 2237474"/>
              <a:gd name="connsiteX149" fmla="*/ 2111935 w 12192000"/>
              <a:gd name="connsiteY149" fmla="*/ 2023163 h 2237474"/>
              <a:gd name="connsiteX150" fmla="*/ 2089991 w 12192000"/>
              <a:gd name="connsiteY150" fmla="*/ 2034193 h 2237474"/>
              <a:gd name="connsiteX151" fmla="*/ 2058061 w 12192000"/>
              <a:gd name="connsiteY151" fmla="*/ 2047942 h 2237474"/>
              <a:gd name="connsiteX152" fmla="*/ 2055737 w 12192000"/>
              <a:gd name="connsiteY152" fmla="*/ 2047704 h 2237474"/>
              <a:gd name="connsiteX153" fmla="*/ 2042244 w 12192000"/>
              <a:gd name="connsiteY153" fmla="*/ 2055560 h 2237474"/>
              <a:gd name="connsiteX154" fmla="*/ 1976224 w 12192000"/>
              <a:gd name="connsiteY154" fmla="*/ 2074257 h 2237474"/>
              <a:gd name="connsiteX155" fmla="*/ 1877728 w 12192000"/>
              <a:gd name="connsiteY155" fmla="*/ 2101004 h 2237474"/>
              <a:gd name="connsiteX156" fmla="*/ 1759056 w 12192000"/>
              <a:gd name="connsiteY156" fmla="*/ 2125608 h 2237474"/>
              <a:gd name="connsiteX157" fmla="*/ 1637948 w 12192000"/>
              <a:gd name="connsiteY157" fmla="*/ 2172597 h 2237474"/>
              <a:gd name="connsiteX158" fmla="*/ 1434549 w 12192000"/>
              <a:gd name="connsiteY158" fmla="*/ 2234522 h 2237474"/>
              <a:gd name="connsiteX159" fmla="*/ 1398481 w 12192000"/>
              <a:gd name="connsiteY159" fmla="*/ 2237074 h 2237474"/>
              <a:gd name="connsiteX160" fmla="*/ 1398407 w 12192000"/>
              <a:gd name="connsiteY160" fmla="*/ 2237095 h 2237474"/>
              <a:gd name="connsiteX161" fmla="*/ 1370962 w 12192000"/>
              <a:gd name="connsiteY161" fmla="*/ 2237474 h 2237474"/>
              <a:gd name="connsiteX162" fmla="*/ 1356367 w 12192000"/>
              <a:gd name="connsiteY162" fmla="*/ 2235089 h 2237474"/>
              <a:gd name="connsiteX163" fmla="*/ 1324828 w 12192000"/>
              <a:gd name="connsiteY163" fmla="*/ 2231968 h 2237474"/>
              <a:gd name="connsiteX164" fmla="*/ 1297744 w 12192000"/>
              <a:gd name="connsiteY164" fmla="*/ 2235849 h 2237474"/>
              <a:gd name="connsiteX165" fmla="*/ 1286236 w 12192000"/>
              <a:gd name="connsiteY165" fmla="*/ 2233135 h 2237474"/>
              <a:gd name="connsiteX166" fmla="*/ 1283504 w 12192000"/>
              <a:gd name="connsiteY166" fmla="*/ 2233797 h 2237474"/>
              <a:gd name="connsiteX167" fmla="*/ 1279765 w 12192000"/>
              <a:gd name="connsiteY167" fmla="*/ 2229639 h 2237474"/>
              <a:gd name="connsiteX168" fmla="*/ 1195347 w 12192000"/>
              <a:gd name="connsiteY168" fmla="*/ 2212354 h 2237474"/>
              <a:gd name="connsiteX169" fmla="*/ 970251 w 12192000"/>
              <a:gd name="connsiteY169" fmla="*/ 2221029 h 2237474"/>
              <a:gd name="connsiteX170" fmla="*/ 812914 w 12192000"/>
              <a:gd name="connsiteY170" fmla="*/ 2202752 h 2237474"/>
              <a:gd name="connsiteX171" fmla="*/ 800195 w 12192000"/>
              <a:gd name="connsiteY171" fmla="*/ 2209407 h 2237474"/>
              <a:gd name="connsiteX172" fmla="*/ 784978 w 12192000"/>
              <a:gd name="connsiteY172" fmla="*/ 2212360 h 2237474"/>
              <a:gd name="connsiteX173" fmla="*/ 681987 w 12192000"/>
              <a:gd name="connsiteY173" fmla="*/ 2216757 h 2237474"/>
              <a:gd name="connsiteX174" fmla="*/ 669923 w 12192000"/>
              <a:gd name="connsiteY174" fmla="*/ 2211682 h 2237474"/>
              <a:gd name="connsiteX175" fmla="*/ 648680 w 12192000"/>
              <a:gd name="connsiteY175" fmla="*/ 2206229 h 2237474"/>
              <a:gd name="connsiteX176" fmla="*/ 597225 w 12192000"/>
              <a:gd name="connsiteY176" fmla="*/ 2180999 h 2237474"/>
              <a:gd name="connsiteX177" fmla="*/ 558449 w 12192000"/>
              <a:gd name="connsiteY177" fmla="*/ 2182346 h 2237474"/>
              <a:gd name="connsiteX178" fmla="*/ 550517 w 12192000"/>
              <a:gd name="connsiteY178" fmla="*/ 2182060 h 2237474"/>
              <a:gd name="connsiteX179" fmla="*/ 550309 w 12192000"/>
              <a:gd name="connsiteY179" fmla="*/ 2181825 h 2237474"/>
              <a:gd name="connsiteX180" fmla="*/ 541836 w 12192000"/>
              <a:gd name="connsiteY180" fmla="*/ 2181063 h 2237474"/>
              <a:gd name="connsiteX181" fmla="*/ 536057 w 12192000"/>
              <a:gd name="connsiteY181" fmla="*/ 2181537 h 2237474"/>
              <a:gd name="connsiteX182" fmla="*/ 520671 w 12192000"/>
              <a:gd name="connsiteY182" fmla="*/ 2180980 h 2237474"/>
              <a:gd name="connsiteX183" fmla="*/ 515024 w 12192000"/>
              <a:gd name="connsiteY183" fmla="*/ 2179258 h 2237474"/>
              <a:gd name="connsiteX184" fmla="*/ 512278 w 12192000"/>
              <a:gd name="connsiteY184" fmla="*/ 2176369 h 2237474"/>
              <a:gd name="connsiteX185" fmla="*/ 480419 w 12192000"/>
              <a:gd name="connsiteY185" fmla="*/ 2167807 h 2237474"/>
              <a:gd name="connsiteX186" fmla="*/ 413835 w 12192000"/>
              <a:gd name="connsiteY186" fmla="*/ 2156783 h 2237474"/>
              <a:gd name="connsiteX187" fmla="*/ 376513 w 12192000"/>
              <a:gd name="connsiteY187" fmla="*/ 2154014 h 2237474"/>
              <a:gd name="connsiteX188" fmla="*/ 273386 w 12192000"/>
              <a:gd name="connsiteY188" fmla="*/ 2142551 h 2237474"/>
              <a:gd name="connsiteX189" fmla="*/ 169207 w 12192000"/>
              <a:gd name="connsiteY189" fmla="*/ 2128100 h 2237474"/>
              <a:gd name="connsiteX190" fmla="*/ 93149 w 12192000"/>
              <a:gd name="connsiteY190" fmla="*/ 2105324 h 2237474"/>
              <a:gd name="connsiteX191" fmla="*/ 88109 w 12192000"/>
              <a:gd name="connsiteY191" fmla="*/ 2106704 h 2237474"/>
              <a:gd name="connsiteX192" fmla="*/ 80022 w 12192000"/>
              <a:gd name="connsiteY192" fmla="*/ 2107254 h 2237474"/>
              <a:gd name="connsiteX193" fmla="*/ 79717 w 12192000"/>
              <a:gd name="connsiteY193" fmla="*/ 2107046 h 2237474"/>
              <a:gd name="connsiteX194" fmla="*/ 72352 w 12192000"/>
              <a:gd name="connsiteY194" fmla="*/ 2107991 h 2237474"/>
              <a:gd name="connsiteX195" fmla="*/ 37645 w 12192000"/>
              <a:gd name="connsiteY195" fmla="*/ 2115401 h 2237474"/>
              <a:gd name="connsiteX196" fmla="*/ 4572 w 12192000"/>
              <a:gd name="connsiteY196" fmla="*/ 2111091 h 2237474"/>
              <a:gd name="connsiteX197" fmla="*/ 0 w 12192000"/>
              <a:gd name="connsiteY197" fmla="*/ 2110468 h 2237474"/>
              <a:gd name="connsiteX198" fmla="*/ 0 w 12192000"/>
              <a:gd name="connsiteY19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42099 w 12192000"/>
              <a:gd name="connsiteY53" fmla="*/ 1336332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39997 w 12192000"/>
              <a:gd name="connsiteY50" fmla="*/ 1282713 h 2237474"/>
              <a:gd name="connsiteX51" fmla="*/ 8074238 w 12192000"/>
              <a:gd name="connsiteY51" fmla="*/ 1301895 h 2237474"/>
              <a:gd name="connsiteX52" fmla="*/ 7942099 w 12192000"/>
              <a:gd name="connsiteY52" fmla="*/ 1336332 h 2237474"/>
              <a:gd name="connsiteX53" fmla="*/ 7902328 w 12192000"/>
              <a:gd name="connsiteY53" fmla="*/ 1345865 h 2237474"/>
              <a:gd name="connsiteX54" fmla="*/ 7840612 w 12192000"/>
              <a:gd name="connsiteY54" fmla="*/ 1369373 h 2237474"/>
              <a:gd name="connsiteX55" fmla="*/ 7786819 w 12192000"/>
              <a:gd name="connsiteY55" fmla="*/ 1378970 h 2237474"/>
              <a:gd name="connsiteX56" fmla="*/ 7548172 w 12192000"/>
              <a:gd name="connsiteY56" fmla="*/ 1417460 h 2237474"/>
              <a:gd name="connsiteX57" fmla="*/ 7483437 w 12192000"/>
              <a:gd name="connsiteY57" fmla="*/ 1478152 h 2237474"/>
              <a:gd name="connsiteX58" fmla="*/ 7377870 w 12192000"/>
              <a:gd name="connsiteY58" fmla="*/ 1523319 h 2237474"/>
              <a:gd name="connsiteX59" fmla="*/ 7230737 w 12192000"/>
              <a:gd name="connsiteY59" fmla="*/ 1562633 h 2237474"/>
              <a:gd name="connsiteX60" fmla="*/ 7224458 w 12192000"/>
              <a:gd name="connsiteY60" fmla="*/ 1573008 h 2237474"/>
              <a:gd name="connsiteX61" fmla="*/ 7183121 w 12192000"/>
              <a:gd name="connsiteY61" fmla="*/ 1595162 h 2237474"/>
              <a:gd name="connsiteX62" fmla="*/ 7164601 w 12192000"/>
              <a:gd name="connsiteY62" fmla="*/ 1606490 h 2237474"/>
              <a:gd name="connsiteX63" fmla="*/ 7031309 w 12192000"/>
              <a:gd name="connsiteY63" fmla="*/ 1619451 h 2237474"/>
              <a:gd name="connsiteX64" fmla="*/ 6900177 w 12192000"/>
              <a:gd name="connsiteY64" fmla="*/ 1636016 h 2237474"/>
              <a:gd name="connsiteX65" fmla="*/ 6795372 w 12192000"/>
              <a:gd name="connsiteY65" fmla="*/ 1644845 h 2237474"/>
              <a:gd name="connsiteX66" fmla="*/ 6692251 w 12192000"/>
              <a:gd name="connsiteY66" fmla="*/ 1656357 h 2237474"/>
              <a:gd name="connsiteX67" fmla="*/ 6655235 w 12192000"/>
              <a:gd name="connsiteY67" fmla="*/ 1661869 h 2237474"/>
              <a:gd name="connsiteX68" fmla="*/ 6554894 w 12192000"/>
              <a:gd name="connsiteY68" fmla="*/ 1664428 h 2237474"/>
              <a:gd name="connsiteX69" fmla="*/ 6516595 w 12192000"/>
              <a:gd name="connsiteY69" fmla="*/ 1667475 h 2237474"/>
              <a:gd name="connsiteX70" fmla="*/ 6508541 w 12192000"/>
              <a:gd name="connsiteY70" fmla="*/ 1668757 h 2237474"/>
              <a:gd name="connsiteX71" fmla="*/ 6471012 w 12192000"/>
              <a:gd name="connsiteY71" fmla="*/ 1678604 h 2237474"/>
              <a:gd name="connsiteX72" fmla="*/ 6364035 w 12192000"/>
              <a:gd name="connsiteY72" fmla="*/ 1667683 h 2237474"/>
              <a:gd name="connsiteX73" fmla="*/ 6280959 w 12192000"/>
              <a:gd name="connsiteY73" fmla="*/ 1689329 h 2237474"/>
              <a:gd name="connsiteX74" fmla="*/ 6243319 w 12192000"/>
              <a:gd name="connsiteY74" fmla="*/ 1695560 h 2237474"/>
              <a:gd name="connsiteX75" fmla="*/ 6098321 w 12192000"/>
              <a:gd name="connsiteY75" fmla="*/ 1721646 h 2237474"/>
              <a:gd name="connsiteX76" fmla="*/ 5880652 w 12192000"/>
              <a:gd name="connsiteY76" fmla="*/ 1779643 h 2237474"/>
              <a:gd name="connsiteX77" fmla="*/ 5785959 w 12192000"/>
              <a:gd name="connsiteY77" fmla="*/ 1775307 h 2237474"/>
              <a:gd name="connsiteX78" fmla="*/ 5643534 w 12192000"/>
              <a:gd name="connsiteY78" fmla="*/ 1802919 h 2237474"/>
              <a:gd name="connsiteX79" fmla="*/ 5518799 w 12192000"/>
              <a:gd name="connsiteY79" fmla="*/ 1818312 h 2237474"/>
              <a:gd name="connsiteX80" fmla="*/ 5505014 w 12192000"/>
              <a:gd name="connsiteY80" fmla="*/ 1819259 h 2237474"/>
              <a:gd name="connsiteX81" fmla="*/ 5453307 w 12192000"/>
              <a:gd name="connsiteY81" fmla="*/ 1815450 h 2237474"/>
              <a:gd name="connsiteX82" fmla="*/ 5221533 w 12192000"/>
              <a:gd name="connsiteY82" fmla="*/ 1846950 h 2237474"/>
              <a:gd name="connsiteX83" fmla="*/ 5149802 w 12192000"/>
              <a:gd name="connsiteY83" fmla="*/ 1844846 h 2237474"/>
              <a:gd name="connsiteX84" fmla="*/ 5114927 w 12192000"/>
              <a:gd name="connsiteY84" fmla="*/ 1847827 h 2237474"/>
              <a:gd name="connsiteX85" fmla="*/ 5108970 w 12192000"/>
              <a:gd name="connsiteY85" fmla="*/ 1847935 h 2237474"/>
              <a:gd name="connsiteX86" fmla="*/ 5067961 w 12192000"/>
              <a:gd name="connsiteY86" fmla="*/ 1845917 h 2237474"/>
              <a:gd name="connsiteX87" fmla="*/ 5007075 w 12192000"/>
              <a:gd name="connsiteY87" fmla="*/ 1838626 h 2237474"/>
              <a:gd name="connsiteX88" fmla="*/ 4944087 w 12192000"/>
              <a:gd name="connsiteY88" fmla="*/ 1823332 h 2237474"/>
              <a:gd name="connsiteX89" fmla="*/ 4907662 w 12192000"/>
              <a:gd name="connsiteY89" fmla="*/ 1816900 h 2237474"/>
              <a:gd name="connsiteX90" fmla="*/ 4882386 w 12192000"/>
              <a:gd name="connsiteY90" fmla="*/ 1809844 h 2237474"/>
              <a:gd name="connsiteX91" fmla="*/ 4811440 w 12192000"/>
              <a:gd name="connsiteY91" fmla="*/ 1804655 h 2237474"/>
              <a:gd name="connsiteX92" fmla="*/ 4691075 w 12192000"/>
              <a:gd name="connsiteY92" fmla="*/ 1801389 h 2237474"/>
              <a:gd name="connsiteX93" fmla="*/ 4611738 w 12192000"/>
              <a:gd name="connsiteY93" fmla="*/ 1776964 h 2237474"/>
              <a:gd name="connsiteX94" fmla="*/ 4560070 w 12192000"/>
              <a:gd name="connsiteY94" fmla="*/ 1785640 h 2237474"/>
              <a:gd name="connsiteX95" fmla="*/ 4536503 w 12192000"/>
              <a:gd name="connsiteY95" fmla="*/ 1785334 h 2237474"/>
              <a:gd name="connsiteX96" fmla="*/ 4513724 w 12192000"/>
              <a:gd name="connsiteY96" fmla="*/ 1791996 h 2237474"/>
              <a:gd name="connsiteX97" fmla="*/ 4459810 w 12192000"/>
              <a:gd name="connsiteY97" fmla="*/ 1797886 h 2237474"/>
              <a:gd name="connsiteX98" fmla="*/ 4379064 w 12192000"/>
              <a:gd name="connsiteY98" fmla="*/ 1817177 h 2237474"/>
              <a:gd name="connsiteX99" fmla="*/ 4290981 w 12192000"/>
              <a:gd name="connsiteY99" fmla="*/ 1839677 h 2237474"/>
              <a:gd name="connsiteX100" fmla="*/ 4238372 w 12192000"/>
              <a:gd name="connsiteY100" fmla="*/ 1851480 h 2237474"/>
              <a:gd name="connsiteX101" fmla="*/ 4232517 w 12192000"/>
              <a:gd name="connsiteY101" fmla="*/ 1852567 h 2237474"/>
              <a:gd name="connsiteX102" fmla="*/ 4191732 w 12192000"/>
              <a:gd name="connsiteY102" fmla="*/ 1857328 h 2237474"/>
              <a:gd name="connsiteX103" fmla="*/ 4065532 w 12192000"/>
              <a:gd name="connsiteY103" fmla="*/ 1855477 h 2237474"/>
              <a:gd name="connsiteX104" fmla="*/ 4028460 w 12192000"/>
              <a:gd name="connsiteY104" fmla="*/ 1855137 h 2237474"/>
              <a:gd name="connsiteX105" fmla="*/ 4002267 w 12192000"/>
              <a:gd name="connsiteY105" fmla="*/ 1852352 h 2237474"/>
              <a:gd name="connsiteX106" fmla="*/ 3931396 w 12192000"/>
              <a:gd name="connsiteY106" fmla="*/ 1858915 h 2237474"/>
              <a:gd name="connsiteX107" fmla="*/ 3812162 w 12192000"/>
              <a:gd name="connsiteY107" fmla="*/ 1875501 h 2237474"/>
              <a:gd name="connsiteX108" fmla="*/ 3729530 w 12192000"/>
              <a:gd name="connsiteY108" fmla="*/ 1864513 h 2237474"/>
              <a:gd name="connsiteX109" fmla="*/ 3680177 w 12192000"/>
              <a:gd name="connsiteY109" fmla="*/ 1881552 h 2237474"/>
              <a:gd name="connsiteX110" fmla="*/ 3567259 w 12192000"/>
              <a:gd name="connsiteY110" fmla="*/ 1893482 h 2237474"/>
              <a:gd name="connsiteX111" fmla="*/ 3405770 w 12192000"/>
              <a:gd name="connsiteY111" fmla="*/ 1904591 h 2237474"/>
              <a:gd name="connsiteX112" fmla="*/ 3280097 w 12192000"/>
              <a:gd name="connsiteY112" fmla="*/ 1919610 h 2237474"/>
              <a:gd name="connsiteX113" fmla="*/ 3123424 w 12192000"/>
              <a:gd name="connsiteY113" fmla="*/ 1952930 h 2237474"/>
              <a:gd name="connsiteX114" fmla="*/ 3009910 w 12192000"/>
              <a:gd name="connsiteY114" fmla="*/ 1957866 h 2237474"/>
              <a:gd name="connsiteX115" fmla="*/ 2995934 w 12192000"/>
              <a:gd name="connsiteY115" fmla="*/ 1967085 h 2237474"/>
              <a:gd name="connsiteX116" fmla="*/ 2980071 w 12192000"/>
              <a:gd name="connsiteY116" fmla="*/ 1972988 h 2237474"/>
              <a:gd name="connsiteX117" fmla="*/ 2978094 w 12192000"/>
              <a:gd name="connsiteY117" fmla="*/ 1972369 h 2237474"/>
              <a:gd name="connsiteX118" fmla="*/ 2942858 w 12192000"/>
              <a:gd name="connsiteY118" fmla="*/ 1981367 h 2237474"/>
              <a:gd name="connsiteX119" fmla="*/ 2875436 w 12192000"/>
              <a:gd name="connsiteY119" fmla="*/ 1996977 h 2237474"/>
              <a:gd name="connsiteX120" fmla="*/ 2874892 w 12192000"/>
              <a:gd name="connsiteY120" fmla="*/ 1996085 h 2237474"/>
              <a:gd name="connsiteX121" fmla="*/ 2864145 w 12192000"/>
              <a:gd name="connsiteY121" fmla="*/ 1994061 h 2237474"/>
              <a:gd name="connsiteX122" fmla="*/ 2843662 w 12192000"/>
              <a:gd name="connsiteY122" fmla="*/ 1992498 h 2237474"/>
              <a:gd name="connsiteX123" fmla="*/ 2796128 w 12192000"/>
              <a:gd name="connsiteY123" fmla="*/ 1976403 h 2237474"/>
              <a:gd name="connsiteX124" fmla="*/ 2756784 w 12192000"/>
              <a:gd name="connsiteY124" fmla="*/ 1985116 h 2237474"/>
              <a:gd name="connsiteX125" fmla="*/ 2748833 w 12192000"/>
              <a:gd name="connsiteY125" fmla="*/ 1986323 h 2237474"/>
              <a:gd name="connsiteX126" fmla="*/ 2748661 w 12192000"/>
              <a:gd name="connsiteY126" fmla="*/ 1986122 h 2237474"/>
              <a:gd name="connsiteX127" fmla="*/ 2740251 w 12192000"/>
              <a:gd name="connsiteY127" fmla="*/ 1986946 h 2237474"/>
              <a:gd name="connsiteX128" fmla="*/ 2718916 w 12192000"/>
              <a:gd name="connsiteY128" fmla="*/ 1990867 h 2237474"/>
              <a:gd name="connsiteX129" fmla="*/ 2713522 w 12192000"/>
              <a:gd name="connsiteY129" fmla="*/ 1990173 h 2237474"/>
              <a:gd name="connsiteX130" fmla="*/ 2680597 w 12192000"/>
              <a:gd name="connsiteY130" fmla="*/ 1984996 h 2237474"/>
              <a:gd name="connsiteX131" fmla="*/ 2578178 w 12192000"/>
              <a:gd name="connsiteY131" fmla="*/ 1990531 h 2237474"/>
              <a:gd name="connsiteX132" fmla="*/ 2476147 w 12192000"/>
              <a:gd name="connsiteY132" fmla="*/ 1998305 h 2237474"/>
              <a:gd name="connsiteX133" fmla="*/ 2373568 w 12192000"/>
              <a:gd name="connsiteY133" fmla="*/ 2003219 h 2237474"/>
              <a:gd name="connsiteX134" fmla="*/ 2321399 w 12192000"/>
              <a:gd name="connsiteY134" fmla="*/ 1989467 h 2237474"/>
              <a:gd name="connsiteX135" fmla="*/ 2315525 w 12192000"/>
              <a:gd name="connsiteY135" fmla="*/ 1989708 h 2237474"/>
              <a:gd name="connsiteX136" fmla="*/ 2300792 w 12192000"/>
              <a:gd name="connsiteY136" fmla="*/ 1994290 h 2237474"/>
              <a:gd name="connsiteX137" fmla="*/ 2295469 w 12192000"/>
              <a:gd name="connsiteY137" fmla="*/ 1996659 h 2237474"/>
              <a:gd name="connsiteX138" fmla="*/ 2287219 w 12192000"/>
              <a:gd name="connsiteY138" fmla="*/ 1998750 h 2237474"/>
              <a:gd name="connsiteX139" fmla="*/ 2286948 w 12192000"/>
              <a:gd name="connsiteY139" fmla="*/ 1998596 h 2237474"/>
              <a:gd name="connsiteX140" fmla="*/ 2243069 w 12192000"/>
              <a:gd name="connsiteY140" fmla="*/ 2015111 h 2237474"/>
              <a:gd name="connsiteX141" fmla="*/ 2186609 w 12192000"/>
              <a:gd name="connsiteY141" fmla="*/ 2008263 h 2237474"/>
              <a:gd name="connsiteX142" fmla="*/ 2164831 w 12192000"/>
              <a:gd name="connsiteY142" fmla="*/ 2010143 h 2237474"/>
              <a:gd name="connsiteX143" fmla="*/ 2152836 w 12192000"/>
              <a:gd name="connsiteY143" fmla="*/ 2010048 h 2237474"/>
              <a:gd name="connsiteX144" fmla="*/ 2117102 w 12192000"/>
              <a:gd name="connsiteY144" fmla="*/ 2023004 h 2237474"/>
              <a:gd name="connsiteX145" fmla="*/ 2111935 w 12192000"/>
              <a:gd name="connsiteY145" fmla="*/ 2023163 h 2237474"/>
              <a:gd name="connsiteX146" fmla="*/ 2089991 w 12192000"/>
              <a:gd name="connsiteY146" fmla="*/ 2034193 h 2237474"/>
              <a:gd name="connsiteX147" fmla="*/ 2058061 w 12192000"/>
              <a:gd name="connsiteY147" fmla="*/ 2047942 h 2237474"/>
              <a:gd name="connsiteX148" fmla="*/ 2055737 w 12192000"/>
              <a:gd name="connsiteY148" fmla="*/ 2047704 h 2237474"/>
              <a:gd name="connsiteX149" fmla="*/ 2042244 w 12192000"/>
              <a:gd name="connsiteY149" fmla="*/ 2055560 h 2237474"/>
              <a:gd name="connsiteX150" fmla="*/ 1976224 w 12192000"/>
              <a:gd name="connsiteY150" fmla="*/ 2074257 h 2237474"/>
              <a:gd name="connsiteX151" fmla="*/ 1877728 w 12192000"/>
              <a:gd name="connsiteY151" fmla="*/ 2101004 h 2237474"/>
              <a:gd name="connsiteX152" fmla="*/ 1759056 w 12192000"/>
              <a:gd name="connsiteY152" fmla="*/ 2125608 h 2237474"/>
              <a:gd name="connsiteX153" fmla="*/ 1637948 w 12192000"/>
              <a:gd name="connsiteY153" fmla="*/ 2172597 h 2237474"/>
              <a:gd name="connsiteX154" fmla="*/ 1434549 w 12192000"/>
              <a:gd name="connsiteY154" fmla="*/ 2234522 h 2237474"/>
              <a:gd name="connsiteX155" fmla="*/ 1398481 w 12192000"/>
              <a:gd name="connsiteY155" fmla="*/ 2237074 h 2237474"/>
              <a:gd name="connsiteX156" fmla="*/ 1398407 w 12192000"/>
              <a:gd name="connsiteY156" fmla="*/ 2237095 h 2237474"/>
              <a:gd name="connsiteX157" fmla="*/ 1370962 w 12192000"/>
              <a:gd name="connsiteY157" fmla="*/ 2237474 h 2237474"/>
              <a:gd name="connsiteX158" fmla="*/ 1356367 w 12192000"/>
              <a:gd name="connsiteY158" fmla="*/ 2235089 h 2237474"/>
              <a:gd name="connsiteX159" fmla="*/ 1324828 w 12192000"/>
              <a:gd name="connsiteY159" fmla="*/ 2231968 h 2237474"/>
              <a:gd name="connsiteX160" fmla="*/ 1297744 w 12192000"/>
              <a:gd name="connsiteY160" fmla="*/ 2235849 h 2237474"/>
              <a:gd name="connsiteX161" fmla="*/ 1286236 w 12192000"/>
              <a:gd name="connsiteY161" fmla="*/ 2233135 h 2237474"/>
              <a:gd name="connsiteX162" fmla="*/ 1283504 w 12192000"/>
              <a:gd name="connsiteY162" fmla="*/ 2233797 h 2237474"/>
              <a:gd name="connsiteX163" fmla="*/ 1279765 w 12192000"/>
              <a:gd name="connsiteY163" fmla="*/ 2229639 h 2237474"/>
              <a:gd name="connsiteX164" fmla="*/ 1195347 w 12192000"/>
              <a:gd name="connsiteY164" fmla="*/ 2212354 h 2237474"/>
              <a:gd name="connsiteX165" fmla="*/ 970251 w 12192000"/>
              <a:gd name="connsiteY165" fmla="*/ 2221029 h 2237474"/>
              <a:gd name="connsiteX166" fmla="*/ 812914 w 12192000"/>
              <a:gd name="connsiteY166" fmla="*/ 2202752 h 2237474"/>
              <a:gd name="connsiteX167" fmla="*/ 800195 w 12192000"/>
              <a:gd name="connsiteY167" fmla="*/ 2209407 h 2237474"/>
              <a:gd name="connsiteX168" fmla="*/ 784978 w 12192000"/>
              <a:gd name="connsiteY168" fmla="*/ 2212360 h 2237474"/>
              <a:gd name="connsiteX169" fmla="*/ 681987 w 12192000"/>
              <a:gd name="connsiteY169" fmla="*/ 2216757 h 2237474"/>
              <a:gd name="connsiteX170" fmla="*/ 669923 w 12192000"/>
              <a:gd name="connsiteY170" fmla="*/ 2211682 h 2237474"/>
              <a:gd name="connsiteX171" fmla="*/ 648680 w 12192000"/>
              <a:gd name="connsiteY171" fmla="*/ 2206229 h 2237474"/>
              <a:gd name="connsiteX172" fmla="*/ 597225 w 12192000"/>
              <a:gd name="connsiteY172" fmla="*/ 2180999 h 2237474"/>
              <a:gd name="connsiteX173" fmla="*/ 558449 w 12192000"/>
              <a:gd name="connsiteY173" fmla="*/ 2182346 h 2237474"/>
              <a:gd name="connsiteX174" fmla="*/ 550517 w 12192000"/>
              <a:gd name="connsiteY174" fmla="*/ 2182060 h 2237474"/>
              <a:gd name="connsiteX175" fmla="*/ 550309 w 12192000"/>
              <a:gd name="connsiteY175" fmla="*/ 2181825 h 2237474"/>
              <a:gd name="connsiteX176" fmla="*/ 541836 w 12192000"/>
              <a:gd name="connsiteY176" fmla="*/ 2181063 h 2237474"/>
              <a:gd name="connsiteX177" fmla="*/ 536057 w 12192000"/>
              <a:gd name="connsiteY177" fmla="*/ 2181537 h 2237474"/>
              <a:gd name="connsiteX178" fmla="*/ 520671 w 12192000"/>
              <a:gd name="connsiteY178" fmla="*/ 2180980 h 2237474"/>
              <a:gd name="connsiteX179" fmla="*/ 515024 w 12192000"/>
              <a:gd name="connsiteY179" fmla="*/ 2179258 h 2237474"/>
              <a:gd name="connsiteX180" fmla="*/ 512278 w 12192000"/>
              <a:gd name="connsiteY180" fmla="*/ 2176369 h 2237474"/>
              <a:gd name="connsiteX181" fmla="*/ 480419 w 12192000"/>
              <a:gd name="connsiteY181" fmla="*/ 2167807 h 2237474"/>
              <a:gd name="connsiteX182" fmla="*/ 413835 w 12192000"/>
              <a:gd name="connsiteY182" fmla="*/ 2156783 h 2237474"/>
              <a:gd name="connsiteX183" fmla="*/ 376513 w 12192000"/>
              <a:gd name="connsiteY183" fmla="*/ 2154014 h 2237474"/>
              <a:gd name="connsiteX184" fmla="*/ 273386 w 12192000"/>
              <a:gd name="connsiteY184" fmla="*/ 2142551 h 2237474"/>
              <a:gd name="connsiteX185" fmla="*/ 169207 w 12192000"/>
              <a:gd name="connsiteY185" fmla="*/ 2128100 h 2237474"/>
              <a:gd name="connsiteX186" fmla="*/ 93149 w 12192000"/>
              <a:gd name="connsiteY186" fmla="*/ 2105324 h 2237474"/>
              <a:gd name="connsiteX187" fmla="*/ 88109 w 12192000"/>
              <a:gd name="connsiteY187" fmla="*/ 2106704 h 2237474"/>
              <a:gd name="connsiteX188" fmla="*/ 80022 w 12192000"/>
              <a:gd name="connsiteY188" fmla="*/ 2107254 h 2237474"/>
              <a:gd name="connsiteX189" fmla="*/ 79717 w 12192000"/>
              <a:gd name="connsiteY189" fmla="*/ 2107046 h 2237474"/>
              <a:gd name="connsiteX190" fmla="*/ 72352 w 12192000"/>
              <a:gd name="connsiteY190" fmla="*/ 2107991 h 2237474"/>
              <a:gd name="connsiteX191" fmla="*/ 37645 w 12192000"/>
              <a:gd name="connsiteY191" fmla="*/ 2115401 h 2237474"/>
              <a:gd name="connsiteX192" fmla="*/ 4572 w 12192000"/>
              <a:gd name="connsiteY192" fmla="*/ 2111091 h 2237474"/>
              <a:gd name="connsiteX193" fmla="*/ 0 w 12192000"/>
              <a:gd name="connsiteY193" fmla="*/ 2110468 h 2237474"/>
              <a:gd name="connsiteX194" fmla="*/ 0 w 12192000"/>
              <a:gd name="connsiteY19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8975 w 12192000"/>
              <a:gd name="connsiteY12" fmla="*/ 75527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715896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78619 w 12192000"/>
              <a:gd name="connsiteY28" fmla="*/ 1011878 h 2237474"/>
              <a:gd name="connsiteX29" fmla="*/ 9268019 w 12192000"/>
              <a:gd name="connsiteY29" fmla="*/ 1007442 h 2237474"/>
              <a:gd name="connsiteX30" fmla="*/ 9234662 w 12192000"/>
              <a:gd name="connsiteY30" fmla="*/ 1023056 h 2237474"/>
              <a:gd name="connsiteX31" fmla="*/ 9181033 w 12192000"/>
              <a:gd name="connsiteY31" fmla="*/ 1037921 h 2237474"/>
              <a:gd name="connsiteX32" fmla="*/ 9155969 w 12192000"/>
              <a:gd name="connsiteY32" fmla="*/ 1046804 h 2237474"/>
              <a:gd name="connsiteX33" fmla="*/ 9133985 w 12192000"/>
              <a:gd name="connsiteY33" fmla="*/ 1046450 h 2237474"/>
              <a:gd name="connsiteX34" fmla="*/ 9003462 w 12192000"/>
              <a:gd name="connsiteY34" fmla="*/ 1042406 h 2237474"/>
              <a:gd name="connsiteX35" fmla="*/ 8968445 w 12192000"/>
              <a:gd name="connsiteY35" fmla="*/ 1052169 h 2237474"/>
              <a:gd name="connsiteX36" fmla="*/ 8886001 w 12192000"/>
              <a:gd name="connsiteY36" fmla="*/ 1067468 h 2237474"/>
              <a:gd name="connsiteX37" fmla="*/ 8838610 w 12192000"/>
              <a:gd name="connsiteY37" fmla="*/ 1075091 h 2237474"/>
              <a:gd name="connsiteX38" fmla="*/ 8750383 w 12192000"/>
              <a:gd name="connsiteY38" fmla="*/ 1097387 h 2237474"/>
              <a:gd name="connsiteX39" fmla="*/ 8665605 w 12192000"/>
              <a:gd name="connsiteY39" fmla="*/ 1110791 h 2237474"/>
              <a:gd name="connsiteX40" fmla="*/ 8584946 w 12192000"/>
              <a:gd name="connsiteY40" fmla="*/ 1135226 h 2237474"/>
              <a:gd name="connsiteX41" fmla="*/ 8460755 w 12192000"/>
              <a:gd name="connsiteY41" fmla="*/ 1203427 h 2237474"/>
              <a:gd name="connsiteX42" fmla="*/ 8419755 w 12192000"/>
              <a:gd name="connsiteY42" fmla="*/ 1216260 h 2237474"/>
              <a:gd name="connsiteX43" fmla="*/ 8411626 w 12192000"/>
              <a:gd name="connsiteY43" fmla="*/ 1214397 h 2237474"/>
              <a:gd name="connsiteX44" fmla="*/ 8363469 w 12192000"/>
              <a:gd name="connsiteY44" fmla="*/ 1246658 h 2237474"/>
              <a:gd name="connsiteX45" fmla="*/ 8275497 w 12192000"/>
              <a:gd name="connsiteY45" fmla="*/ 1264396 h 2237474"/>
              <a:gd name="connsiteX46" fmla="*/ 8206287 w 12192000"/>
              <a:gd name="connsiteY46" fmla="*/ 1273060 h 2237474"/>
              <a:gd name="connsiteX47" fmla="*/ 8139997 w 12192000"/>
              <a:gd name="connsiteY47" fmla="*/ 1282713 h 2237474"/>
              <a:gd name="connsiteX48" fmla="*/ 8074238 w 12192000"/>
              <a:gd name="connsiteY48" fmla="*/ 1301895 h 2237474"/>
              <a:gd name="connsiteX49" fmla="*/ 7942099 w 12192000"/>
              <a:gd name="connsiteY49" fmla="*/ 1336332 h 2237474"/>
              <a:gd name="connsiteX50" fmla="*/ 7902328 w 12192000"/>
              <a:gd name="connsiteY50" fmla="*/ 1345865 h 2237474"/>
              <a:gd name="connsiteX51" fmla="*/ 7840612 w 12192000"/>
              <a:gd name="connsiteY51" fmla="*/ 1369373 h 2237474"/>
              <a:gd name="connsiteX52" fmla="*/ 7786819 w 12192000"/>
              <a:gd name="connsiteY52" fmla="*/ 1378970 h 2237474"/>
              <a:gd name="connsiteX53" fmla="*/ 7548172 w 12192000"/>
              <a:gd name="connsiteY53" fmla="*/ 1417460 h 2237474"/>
              <a:gd name="connsiteX54" fmla="*/ 7483437 w 12192000"/>
              <a:gd name="connsiteY54" fmla="*/ 1478152 h 2237474"/>
              <a:gd name="connsiteX55" fmla="*/ 7377870 w 12192000"/>
              <a:gd name="connsiteY55" fmla="*/ 1523319 h 2237474"/>
              <a:gd name="connsiteX56" fmla="*/ 7230737 w 12192000"/>
              <a:gd name="connsiteY56" fmla="*/ 1562633 h 2237474"/>
              <a:gd name="connsiteX57" fmla="*/ 7224458 w 12192000"/>
              <a:gd name="connsiteY57" fmla="*/ 1573008 h 2237474"/>
              <a:gd name="connsiteX58" fmla="*/ 7183121 w 12192000"/>
              <a:gd name="connsiteY58" fmla="*/ 1595162 h 2237474"/>
              <a:gd name="connsiteX59" fmla="*/ 7164601 w 12192000"/>
              <a:gd name="connsiteY59" fmla="*/ 1606490 h 2237474"/>
              <a:gd name="connsiteX60" fmla="*/ 7031309 w 12192000"/>
              <a:gd name="connsiteY60" fmla="*/ 1619451 h 2237474"/>
              <a:gd name="connsiteX61" fmla="*/ 6900177 w 12192000"/>
              <a:gd name="connsiteY61" fmla="*/ 1636016 h 2237474"/>
              <a:gd name="connsiteX62" fmla="*/ 6795372 w 12192000"/>
              <a:gd name="connsiteY62" fmla="*/ 1644845 h 2237474"/>
              <a:gd name="connsiteX63" fmla="*/ 6692251 w 12192000"/>
              <a:gd name="connsiteY63" fmla="*/ 1656357 h 2237474"/>
              <a:gd name="connsiteX64" fmla="*/ 6655235 w 12192000"/>
              <a:gd name="connsiteY64" fmla="*/ 1661869 h 2237474"/>
              <a:gd name="connsiteX65" fmla="*/ 6554894 w 12192000"/>
              <a:gd name="connsiteY65" fmla="*/ 1664428 h 2237474"/>
              <a:gd name="connsiteX66" fmla="*/ 6516595 w 12192000"/>
              <a:gd name="connsiteY66" fmla="*/ 1667475 h 2237474"/>
              <a:gd name="connsiteX67" fmla="*/ 6508541 w 12192000"/>
              <a:gd name="connsiteY67" fmla="*/ 1668757 h 2237474"/>
              <a:gd name="connsiteX68" fmla="*/ 6471012 w 12192000"/>
              <a:gd name="connsiteY68" fmla="*/ 1678604 h 2237474"/>
              <a:gd name="connsiteX69" fmla="*/ 6364035 w 12192000"/>
              <a:gd name="connsiteY69" fmla="*/ 1667683 h 2237474"/>
              <a:gd name="connsiteX70" fmla="*/ 6280959 w 12192000"/>
              <a:gd name="connsiteY70" fmla="*/ 1689329 h 2237474"/>
              <a:gd name="connsiteX71" fmla="*/ 6243319 w 12192000"/>
              <a:gd name="connsiteY71" fmla="*/ 1695560 h 2237474"/>
              <a:gd name="connsiteX72" fmla="*/ 6098321 w 12192000"/>
              <a:gd name="connsiteY72" fmla="*/ 1721646 h 2237474"/>
              <a:gd name="connsiteX73" fmla="*/ 5880652 w 12192000"/>
              <a:gd name="connsiteY73" fmla="*/ 1779643 h 2237474"/>
              <a:gd name="connsiteX74" fmla="*/ 5785959 w 12192000"/>
              <a:gd name="connsiteY74" fmla="*/ 1775307 h 2237474"/>
              <a:gd name="connsiteX75" fmla="*/ 5643534 w 12192000"/>
              <a:gd name="connsiteY75" fmla="*/ 1802919 h 2237474"/>
              <a:gd name="connsiteX76" fmla="*/ 5518799 w 12192000"/>
              <a:gd name="connsiteY76" fmla="*/ 1818312 h 2237474"/>
              <a:gd name="connsiteX77" fmla="*/ 5505014 w 12192000"/>
              <a:gd name="connsiteY77" fmla="*/ 1819259 h 2237474"/>
              <a:gd name="connsiteX78" fmla="*/ 5453307 w 12192000"/>
              <a:gd name="connsiteY78" fmla="*/ 1815450 h 2237474"/>
              <a:gd name="connsiteX79" fmla="*/ 5221533 w 12192000"/>
              <a:gd name="connsiteY79" fmla="*/ 1846950 h 2237474"/>
              <a:gd name="connsiteX80" fmla="*/ 5149802 w 12192000"/>
              <a:gd name="connsiteY80" fmla="*/ 1844846 h 2237474"/>
              <a:gd name="connsiteX81" fmla="*/ 5114927 w 12192000"/>
              <a:gd name="connsiteY81" fmla="*/ 1847827 h 2237474"/>
              <a:gd name="connsiteX82" fmla="*/ 5108970 w 12192000"/>
              <a:gd name="connsiteY82" fmla="*/ 1847935 h 2237474"/>
              <a:gd name="connsiteX83" fmla="*/ 5067961 w 12192000"/>
              <a:gd name="connsiteY83" fmla="*/ 1845917 h 2237474"/>
              <a:gd name="connsiteX84" fmla="*/ 5007075 w 12192000"/>
              <a:gd name="connsiteY84" fmla="*/ 1838626 h 2237474"/>
              <a:gd name="connsiteX85" fmla="*/ 4944087 w 12192000"/>
              <a:gd name="connsiteY85" fmla="*/ 1823332 h 2237474"/>
              <a:gd name="connsiteX86" fmla="*/ 4907662 w 12192000"/>
              <a:gd name="connsiteY86" fmla="*/ 1816900 h 2237474"/>
              <a:gd name="connsiteX87" fmla="*/ 4882386 w 12192000"/>
              <a:gd name="connsiteY87" fmla="*/ 1809844 h 2237474"/>
              <a:gd name="connsiteX88" fmla="*/ 4811440 w 12192000"/>
              <a:gd name="connsiteY88" fmla="*/ 1804655 h 2237474"/>
              <a:gd name="connsiteX89" fmla="*/ 4691075 w 12192000"/>
              <a:gd name="connsiteY89" fmla="*/ 1801389 h 2237474"/>
              <a:gd name="connsiteX90" fmla="*/ 4640313 w 12192000"/>
              <a:gd name="connsiteY90" fmla="*/ 1784307 h 2237474"/>
              <a:gd name="connsiteX91" fmla="*/ 4536503 w 12192000"/>
              <a:gd name="connsiteY91" fmla="*/ 1785334 h 2237474"/>
              <a:gd name="connsiteX92" fmla="*/ 4513724 w 12192000"/>
              <a:gd name="connsiteY92" fmla="*/ 1791996 h 2237474"/>
              <a:gd name="connsiteX93" fmla="*/ 4459810 w 12192000"/>
              <a:gd name="connsiteY93" fmla="*/ 1797886 h 2237474"/>
              <a:gd name="connsiteX94" fmla="*/ 4379064 w 12192000"/>
              <a:gd name="connsiteY94" fmla="*/ 1817177 h 2237474"/>
              <a:gd name="connsiteX95" fmla="*/ 4290981 w 12192000"/>
              <a:gd name="connsiteY95" fmla="*/ 1839677 h 2237474"/>
              <a:gd name="connsiteX96" fmla="*/ 4238372 w 12192000"/>
              <a:gd name="connsiteY96" fmla="*/ 1851480 h 2237474"/>
              <a:gd name="connsiteX97" fmla="*/ 4232517 w 12192000"/>
              <a:gd name="connsiteY97" fmla="*/ 1852567 h 2237474"/>
              <a:gd name="connsiteX98" fmla="*/ 4191732 w 12192000"/>
              <a:gd name="connsiteY98" fmla="*/ 1857328 h 2237474"/>
              <a:gd name="connsiteX99" fmla="*/ 4065532 w 12192000"/>
              <a:gd name="connsiteY99" fmla="*/ 1855477 h 2237474"/>
              <a:gd name="connsiteX100" fmla="*/ 4028460 w 12192000"/>
              <a:gd name="connsiteY100" fmla="*/ 1855137 h 2237474"/>
              <a:gd name="connsiteX101" fmla="*/ 4002267 w 12192000"/>
              <a:gd name="connsiteY101" fmla="*/ 1852352 h 2237474"/>
              <a:gd name="connsiteX102" fmla="*/ 3931396 w 12192000"/>
              <a:gd name="connsiteY102" fmla="*/ 1858915 h 2237474"/>
              <a:gd name="connsiteX103" fmla="*/ 3812162 w 12192000"/>
              <a:gd name="connsiteY103" fmla="*/ 1875501 h 2237474"/>
              <a:gd name="connsiteX104" fmla="*/ 3758105 w 12192000"/>
              <a:gd name="connsiteY104" fmla="*/ 1871856 h 2237474"/>
              <a:gd name="connsiteX105" fmla="*/ 3715896 w 12192000"/>
              <a:gd name="connsiteY105" fmla="*/ 1881552 h 2237474"/>
              <a:gd name="connsiteX106" fmla="*/ 3567259 w 12192000"/>
              <a:gd name="connsiteY106" fmla="*/ 1893482 h 2237474"/>
              <a:gd name="connsiteX107" fmla="*/ 3405770 w 12192000"/>
              <a:gd name="connsiteY107" fmla="*/ 1904591 h 2237474"/>
              <a:gd name="connsiteX108" fmla="*/ 3280097 w 12192000"/>
              <a:gd name="connsiteY108" fmla="*/ 1919610 h 2237474"/>
              <a:gd name="connsiteX109" fmla="*/ 3123424 w 12192000"/>
              <a:gd name="connsiteY109" fmla="*/ 1952930 h 2237474"/>
              <a:gd name="connsiteX110" fmla="*/ 3009910 w 12192000"/>
              <a:gd name="connsiteY110" fmla="*/ 1957866 h 2237474"/>
              <a:gd name="connsiteX111" fmla="*/ 2995934 w 12192000"/>
              <a:gd name="connsiteY111" fmla="*/ 1967085 h 2237474"/>
              <a:gd name="connsiteX112" fmla="*/ 2980071 w 12192000"/>
              <a:gd name="connsiteY112" fmla="*/ 1972988 h 2237474"/>
              <a:gd name="connsiteX113" fmla="*/ 2942858 w 12192000"/>
              <a:gd name="connsiteY113" fmla="*/ 1981367 h 2237474"/>
              <a:gd name="connsiteX114" fmla="*/ 2875436 w 12192000"/>
              <a:gd name="connsiteY114" fmla="*/ 1996977 h 2237474"/>
              <a:gd name="connsiteX115" fmla="*/ 2874892 w 12192000"/>
              <a:gd name="connsiteY115" fmla="*/ 1996085 h 2237474"/>
              <a:gd name="connsiteX116" fmla="*/ 2864145 w 12192000"/>
              <a:gd name="connsiteY116" fmla="*/ 1994061 h 2237474"/>
              <a:gd name="connsiteX117" fmla="*/ 2843662 w 12192000"/>
              <a:gd name="connsiteY117" fmla="*/ 1992498 h 2237474"/>
              <a:gd name="connsiteX118" fmla="*/ 2796128 w 12192000"/>
              <a:gd name="connsiteY118" fmla="*/ 1976403 h 2237474"/>
              <a:gd name="connsiteX119" fmla="*/ 2756784 w 12192000"/>
              <a:gd name="connsiteY119" fmla="*/ 1985116 h 2237474"/>
              <a:gd name="connsiteX120" fmla="*/ 2748833 w 12192000"/>
              <a:gd name="connsiteY120" fmla="*/ 1986323 h 2237474"/>
              <a:gd name="connsiteX121" fmla="*/ 2748661 w 12192000"/>
              <a:gd name="connsiteY121" fmla="*/ 1986122 h 2237474"/>
              <a:gd name="connsiteX122" fmla="*/ 2740251 w 12192000"/>
              <a:gd name="connsiteY122" fmla="*/ 1986946 h 2237474"/>
              <a:gd name="connsiteX123" fmla="*/ 2718916 w 12192000"/>
              <a:gd name="connsiteY123" fmla="*/ 1990867 h 2237474"/>
              <a:gd name="connsiteX124" fmla="*/ 2713522 w 12192000"/>
              <a:gd name="connsiteY124" fmla="*/ 1990173 h 2237474"/>
              <a:gd name="connsiteX125" fmla="*/ 2680597 w 12192000"/>
              <a:gd name="connsiteY125" fmla="*/ 1984996 h 2237474"/>
              <a:gd name="connsiteX126" fmla="*/ 2578178 w 12192000"/>
              <a:gd name="connsiteY126" fmla="*/ 1990531 h 2237474"/>
              <a:gd name="connsiteX127" fmla="*/ 2476147 w 12192000"/>
              <a:gd name="connsiteY127" fmla="*/ 1998305 h 2237474"/>
              <a:gd name="connsiteX128" fmla="*/ 2373568 w 12192000"/>
              <a:gd name="connsiteY128" fmla="*/ 2003219 h 2237474"/>
              <a:gd name="connsiteX129" fmla="*/ 2321399 w 12192000"/>
              <a:gd name="connsiteY129" fmla="*/ 1989467 h 2237474"/>
              <a:gd name="connsiteX130" fmla="*/ 2315525 w 12192000"/>
              <a:gd name="connsiteY130" fmla="*/ 1989708 h 2237474"/>
              <a:gd name="connsiteX131" fmla="*/ 2300792 w 12192000"/>
              <a:gd name="connsiteY131" fmla="*/ 1994290 h 2237474"/>
              <a:gd name="connsiteX132" fmla="*/ 2295469 w 12192000"/>
              <a:gd name="connsiteY132" fmla="*/ 1996659 h 2237474"/>
              <a:gd name="connsiteX133" fmla="*/ 2287219 w 12192000"/>
              <a:gd name="connsiteY133" fmla="*/ 1998750 h 2237474"/>
              <a:gd name="connsiteX134" fmla="*/ 2286948 w 12192000"/>
              <a:gd name="connsiteY134" fmla="*/ 1998596 h 2237474"/>
              <a:gd name="connsiteX135" fmla="*/ 2243069 w 12192000"/>
              <a:gd name="connsiteY135" fmla="*/ 2015111 h 2237474"/>
              <a:gd name="connsiteX136" fmla="*/ 2186609 w 12192000"/>
              <a:gd name="connsiteY136" fmla="*/ 2008263 h 2237474"/>
              <a:gd name="connsiteX137" fmla="*/ 2164831 w 12192000"/>
              <a:gd name="connsiteY137" fmla="*/ 2010143 h 2237474"/>
              <a:gd name="connsiteX138" fmla="*/ 2152836 w 12192000"/>
              <a:gd name="connsiteY138" fmla="*/ 2010048 h 2237474"/>
              <a:gd name="connsiteX139" fmla="*/ 2117102 w 12192000"/>
              <a:gd name="connsiteY139" fmla="*/ 2023004 h 2237474"/>
              <a:gd name="connsiteX140" fmla="*/ 2111935 w 12192000"/>
              <a:gd name="connsiteY140" fmla="*/ 2023163 h 2237474"/>
              <a:gd name="connsiteX141" fmla="*/ 2089991 w 12192000"/>
              <a:gd name="connsiteY141" fmla="*/ 2034193 h 2237474"/>
              <a:gd name="connsiteX142" fmla="*/ 2058061 w 12192000"/>
              <a:gd name="connsiteY142" fmla="*/ 2047942 h 2237474"/>
              <a:gd name="connsiteX143" fmla="*/ 2055737 w 12192000"/>
              <a:gd name="connsiteY143" fmla="*/ 2047704 h 2237474"/>
              <a:gd name="connsiteX144" fmla="*/ 2042244 w 12192000"/>
              <a:gd name="connsiteY144" fmla="*/ 2055560 h 2237474"/>
              <a:gd name="connsiteX145" fmla="*/ 1976224 w 12192000"/>
              <a:gd name="connsiteY145" fmla="*/ 2074257 h 2237474"/>
              <a:gd name="connsiteX146" fmla="*/ 1877728 w 12192000"/>
              <a:gd name="connsiteY146" fmla="*/ 2101004 h 2237474"/>
              <a:gd name="connsiteX147" fmla="*/ 1759056 w 12192000"/>
              <a:gd name="connsiteY147" fmla="*/ 2125608 h 2237474"/>
              <a:gd name="connsiteX148" fmla="*/ 1637948 w 12192000"/>
              <a:gd name="connsiteY148" fmla="*/ 2172597 h 2237474"/>
              <a:gd name="connsiteX149" fmla="*/ 1434549 w 12192000"/>
              <a:gd name="connsiteY149" fmla="*/ 2234522 h 2237474"/>
              <a:gd name="connsiteX150" fmla="*/ 1398481 w 12192000"/>
              <a:gd name="connsiteY150" fmla="*/ 2237074 h 2237474"/>
              <a:gd name="connsiteX151" fmla="*/ 1398407 w 12192000"/>
              <a:gd name="connsiteY151" fmla="*/ 2237095 h 2237474"/>
              <a:gd name="connsiteX152" fmla="*/ 1370962 w 12192000"/>
              <a:gd name="connsiteY152" fmla="*/ 2237474 h 2237474"/>
              <a:gd name="connsiteX153" fmla="*/ 1356367 w 12192000"/>
              <a:gd name="connsiteY153" fmla="*/ 2235089 h 2237474"/>
              <a:gd name="connsiteX154" fmla="*/ 1324828 w 12192000"/>
              <a:gd name="connsiteY154" fmla="*/ 2231968 h 2237474"/>
              <a:gd name="connsiteX155" fmla="*/ 1297744 w 12192000"/>
              <a:gd name="connsiteY155" fmla="*/ 2235849 h 2237474"/>
              <a:gd name="connsiteX156" fmla="*/ 1286236 w 12192000"/>
              <a:gd name="connsiteY156" fmla="*/ 2233135 h 2237474"/>
              <a:gd name="connsiteX157" fmla="*/ 1283504 w 12192000"/>
              <a:gd name="connsiteY157" fmla="*/ 2233797 h 2237474"/>
              <a:gd name="connsiteX158" fmla="*/ 1279765 w 12192000"/>
              <a:gd name="connsiteY158" fmla="*/ 2229639 h 2237474"/>
              <a:gd name="connsiteX159" fmla="*/ 1195347 w 12192000"/>
              <a:gd name="connsiteY159" fmla="*/ 2212354 h 2237474"/>
              <a:gd name="connsiteX160" fmla="*/ 970251 w 12192000"/>
              <a:gd name="connsiteY160" fmla="*/ 2221029 h 2237474"/>
              <a:gd name="connsiteX161" fmla="*/ 812914 w 12192000"/>
              <a:gd name="connsiteY161" fmla="*/ 2202752 h 2237474"/>
              <a:gd name="connsiteX162" fmla="*/ 800195 w 12192000"/>
              <a:gd name="connsiteY162" fmla="*/ 2209407 h 2237474"/>
              <a:gd name="connsiteX163" fmla="*/ 784978 w 12192000"/>
              <a:gd name="connsiteY163" fmla="*/ 2212360 h 2237474"/>
              <a:gd name="connsiteX164" fmla="*/ 681987 w 12192000"/>
              <a:gd name="connsiteY164" fmla="*/ 2216757 h 2237474"/>
              <a:gd name="connsiteX165" fmla="*/ 669923 w 12192000"/>
              <a:gd name="connsiteY165" fmla="*/ 2211682 h 2237474"/>
              <a:gd name="connsiteX166" fmla="*/ 648680 w 12192000"/>
              <a:gd name="connsiteY166" fmla="*/ 2206229 h 2237474"/>
              <a:gd name="connsiteX167" fmla="*/ 597225 w 12192000"/>
              <a:gd name="connsiteY167" fmla="*/ 2180999 h 2237474"/>
              <a:gd name="connsiteX168" fmla="*/ 558449 w 12192000"/>
              <a:gd name="connsiteY168" fmla="*/ 2182346 h 2237474"/>
              <a:gd name="connsiteX169" fmla="*/ 550517 w 12192000"/>
              <a:gd name="connsiteY169" fmla="*/ 2182060 h 2237474"/>
              <a:gd name="connsiteX170" fmla="*/ 550309 w 12192000"/>
              <a:gd name="connsiteY170" fmla="*/ 2181825 h 2237474"/>
              <a:gd name="connsiteX171" fmla="*/ 541836 w 12192000"/>
              <a:gd name="connsiteY171" fmla="*/ 2181063 h 2237474"/>
              <a:gd name="connsiteX172" fmla="*/ 536057 w 12192000"/>
              <a:gd name="connsiteY172" fmla="*/ 2181537 h 2237474"/>
              <a:gd name="connsiteX173" fmla="*/ 520671 w 12192000"/>
              <a:gd name="connsiteY173" fmla="*/ 2180980 h 2237474"/>
              <a:gd name="connsiteX174" fmla="*/ 515024 w 12192000"/>
              <a:gd name="connsiteY174" fmla="*/ 2179258 h 2237474"/>
              <a:gd name="connsiteX175" fmla="*/ 512278 w 12192000"/>
              <a:gd name="connsiteY175" fmla="*/ 2176369 h 2237474"/>
              <a:gd name="connsiteX176" fmla="*/ 480419 w 12192000"/>
              <a:gd name="connsiteY176" fmla="*/ 2167807 h 2237474"/>
              <a:gd name="connsiteX177" fmla="*/ 413835 w 12192000"/>
              <a:gd name="connsiteY177" fmla="*/ 2156783 h 2237474"/>
              <a:gd name="connsiteX178" fmla="*/ 376513 w 12192000"/>
              <a:gd name="connsiteY178" fmla="*/ 2154014 h 2237474"/>
              <a:gd name="connsiteX179" fmla="*/ 273386 w 12192000"/>
              <a:gd name="connsiteY179" fmla="*/ 2142551 h 2237474"/>
              <a:gd name="connsiteX180" fmla="*/ 169207 w 12192000"/>
              <a:gd name="connsiteY180" fmla="*/ 2128100 h 2237474"/>
              <a:gd name="connsiteX181" fmla="*/ 93149 w 12192000"/>
              <a:gd name="connsiteY181" fmla="*/ 2105324 h 2237474"/>
              <a:gd name="connsiteX182" fmla="*/ 88109 w 12192000"/>
              <a:gd name="connsiteY182" fmla="*/ 2106704 h 2237474"/>
              <a:gd name="connsiteX183" fmla="*/ 80022 w 12192000"/>
              <a:gd name="connsiteY183" fmla="*/ 2107254 h 2237474"/>
              <a:gd name="connsiteX184" fmla="*/ 79717 w 12192000"/>
              <a:gd name="connsiteY184" fmla="*/ 2107046 h 2237474"/>
              <a:gd name="connsiteX185" fmla="*/ 72352 w 12192000"/>
              <a:gd name="connsiteY185" fmla="*/ 2107991 h 2237474"/>
              <a:gd name="connsiteX186" fmla="*/ 37645 w 12192000"/>
              <a:gd name="connsiteY186" fmla="*/ 2115401 h 2237474"/>
              <a:gd name="connsiteX187" fmla="*/ 4572 w 12192000"/>
              <a:gd name="connsiteY187" fmla="*/ 2111091 h 2237474"/>
              <a:gd name="connsiteX188" fmla="*/ 0 w 12192000"/>
              <a:gd name="connsiteY188" fmla="*/ 2110468 h 2237474"/>
              <a:gd name="connsiteX189" fmla="*/ 0 w 12192000"/>
              <a:gd name="connsiteY18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60755 w 12192000"/>
              <a:gd name="connsiteY40" fmla="*/ 1203427 h 2237474"/>
              <a:gd name="connsiteX41" fmla="*/ 8419755 w 12192000"/>
              <a:gd name="connsiteY41" fmla="*/ 1216260 h 2237474"/>
              <a:gd name="connsiteX42" fmla="*/ 8411626 w 12192000"/>
              <a:gd name="connsiteY42" fmla="*/ 1214397 h 2237474"/>
              <a:gd name="connsiteX43" fmla="*/ 8363469 w 12192000"/>
              <a:gd name="connsiteY43" fmla="*/ 1246658 h 2237474"/>
              <a:gd name="connsiteX44" fmla="*/ 8275497 w 12192000"/>
              <a:gd name="connsiteY44" fmla="*/ 1264396 h 2237474"/>
              <a:gd name="connsiteX45" fmla="*/ 8206287 w 12192000"/>
              <a:gd name="connsiteY45" fmla="*/ 1273060 h 2237474"/>
              <a:gd name="connsiteX46" fmla="*/ 8139997 w 12192000"/>
              <a:gd name="connsiteY46" fmla="*/ 1282713 h 2237474"/>
              <a:gd name="connsiteX47" fmla="*/ 8074238 w 12192000"/>
              <a:gd name="connsiteY47" fmla="*/ 1301895 h 2237474"/>
              <a:gd name="connsiteX48" fmla="*/ 7942099 w 12192000"/>
              <a:gd name="connsiteY48" fmla="*/ 1336332 h 2237474"/>
              <a:gd name="connsiteX49" fmla="*/ 7902328 w 12192000"/>
              <a:gd name="connsiteY49" fmla="*/ 1345865 h 2237474"/>
              <a:gd name="connsiteX50" fmla="*/ 7840612 w 12192000"/>
              <a:gd name="connsiteY50" fmla="*/ 1369373 h 2237474"/>
              <a:gd name="connsiteX51" fmla="*/ 7786819 w 12192000"/>
              <a:gd name="connsiteY51" fmla="*/ 1378970 h 2237474"/>
              <a:gd name="connsiteX52" fmla="*/ 7548172 w 12192000"/>
              <a:gd name="connsiteY52" fmla="*/ 1417460 h 2237474"/>
              <a:gd name="connsiteX53" fmla="*/ 7483437 w 12192000"/>
              <a:gd name="connsiteY53" fmla="*/ 1478152 h 2237474"/>
              <a:gd name="connsiteX54" fmla="*/ 7377870 w 12192000"/>
              <a:gd name="connsiteY54" fmla="*/ 1523319 h 2237474"/>
              <a:gd name="connsiteX55" fmla="*/ 7230737 w 12192000"/>
              <a:gd name="connsiteY55" fmla="*/ 1562633 h 2237474"/>
              <a:gd name="connsiteX56" fmla="*/ 7224458 w 12192000"/>
              <a:gd name="connsiteY56" fmla="*/ 1573008 h 2237474"/>
              <a:gd name="connsiteX57" fmla="*/ 7183121 w 12192000"/>
              <a:gd name="connsiteY57" fmla="*/ 1595162 h 2237474"/>
              <a:gd name="connsiteX58" fmla="*/ 7164601 w 12192000"/>
              <a:gd name="connsiteY58" fmla="*/ 1606490 h 2237474"/>
              <a:gd name="connsiteX59" fmla="*/ 7031309 w 12192000"/>
              <a:gd name="connsiteY59" fmla="*/ 1619451 h 2237474"/>
              <a:gd name="connsiteX60" fmla="*/ 6900177 w 12192000"/>
              <a:gd name="connsiteY60" fmla="*/ 1636016 h 2237474"/>
              <a:gd name="connsiteX61" fmla="*/ 6795372 w 12192000"/>
              <a:gd name="connsiteY61" fmla="*/ 1644845 h 2237474"/>
              <a:gd name="connsiteX62" fmla="*/ 6692251 w 12192000"/>
              <a:gd name="connsiteY62" fmla="*/ 1656357 h 2237474"/>
              <a:gd name="connsiteX63" fmla="*/ 6655235 w 12192000"/>
              <a:gd name="connsiteY63" fmla="*/ 1661869 h 2237474"/>
              <a:gd name="connsiteX64" fmla="*/ 6554894 w 12192000"/>
              <a:gd name="connsiteY64" fmla="*/ 1664428 h 2237474"/>
              <a:gd name="connsiteX65" fmla="*/ 6516595 w 12192000"/>
              <a:gd name="connsiteY65" fmla="*/ 1667475 h 2237474"/>
              <a:gd name="connsiteX66" fmla="*/ 6508541 w 12192000"/>
              <a:gd name="connsiteY66" fmla="*/ 1668757 h 2237474"/>
              <a:gd name="connsiteX67" fmla="*/ 6471012 w 12192000"/>
              <a:gd name="connsiteY67" fmla="*/ 1678604 h 2237474"/>
              <a:gd name="connsiteX68" fmla="*/ 6364035 w 12192000"/>
              <a:gd name="connsiteY68" fmla="*/ 1667683 h 2237474"/>
              <a:gd name="connsiteX69" fmla="*/ 6280959 w 12192000"/>
              <a:gd name="connsiteY69" fmla="*/ 1689329 h 2237474"/>
              <a:gd name="connsiteX70" fmla="*/ 6243319 w 12192000"/>
              <a:gd name="connsiteY70" fmla="*/ 1695560 h 2237474"/>
              <a:gd name="connsiteX71" fmla="*/ 6098321 w 12192000"/>
              <a:gd name="connsiteY71" fmla="*/ 1721646 h 2237474"/>
              <a:gd name="connsiteX72" fmla="*/ 5880652 w 12192000"/>
              <a:gd name="connsiteY72" fmla="*/ 1779643 h 2237474"/>
              <a:gd name="connsiteX73" fmla="*/ 5785959 w 12192000"/>
              <a:gd name="connsiteY73" fmla="*/ 1775307 h 2237474"/>
              <a:gd name="connsiteX74" fmla="*/ 5643534 w 12192000"/>
              <a:gd name="connsiteY74" fmla="*/ 1802919 h 2237474"/>
              <a:gd name="connsiteX75" fmla="*/ 5518799 w 12192000"/>
              <a:gd name="connsiteY75" fmla="*/ 1818312 h 2237474"/>
              <a:gd name="connsiteX76" fmla="*/ 5505014 w 12192000"/>
              <a:gd name="connsiteY76" fmla="*/ 1819259 h 2237474"/>
              <a:gd name="connsiteX77" fmla="*/ 5453307 w 12192000"/>
              <a:gd name="connsiteY77" fmla="*/ 1815450 h 2237474"/>
              <a:gd name="connsiteX78" fmla="*/ 5221533 w 12192000"/>
              <a:gd name="connsiteY78" fmla="*/ 1846950 h 2237474"/>
              <a:gd name="connsiteX79" fmla="*/ 5149802 w 12192000"/>
              <a:gd name="connsiteY79" fmla="*/ 1844846 h 2237474"/>
              <a:gd name="connsiteX80" fmla="*/ 5114927 w 12192000"/>
              <a:gd name="connsiteY80" fmla="*/ 1847827 h 2237474"/>
              <a:gd name="connsiteX81" fmla="*/ 5108970 w 12192000"/>
              <a:gd name="connsiteY81" fmla="*/ 1847935 h 2237474"/>
              <a:gd name="connsiteX82" fmla="*/ 5067961 w 12192000"/>
              <a:gd name="connsiteY82" fmla="*/ 1845917 h 2237474"/>
              <a:gd name="connsiteX83" fmla="*/ 5007075 w 12192000"/>
              <a:gd name="connsiteY83" fmla="*/ 1838626 h 2237474"/>
              <a:gd name="connsiteX84" fmla="*/ 4944087 w 12192000"/>
              <a:gd name="connsiteY84" fmla="*/ 1823332 h 2237474"/>
              <a:gd name="connsiteX85" fmla="*/ 4907662 w 12192000"/>
              <a:gd name="connsiteY85" fmla="*/ 1816900 h 2237474"/>
              <a:gd name="connsiteX86" fmla="*/ 4882386 w 12192000"/>
              <a:gd name="connsiteY86" fmla="*/ 1809844 h 2237474"/>
              <a:gd name="connsiteX87" fmla="*/ 4811440 w 12192000"/>
              <a:gd name="connsiteY87" fmla="*/ 1804655 h 2237474"/>
              <a:gd name="connsiteX88" fmla="*/ 4691075 w 12192000"/>
              <a:gd name="connsiteY88" fmla="*/ 1801389 h 2237474"/>
              <a:gd name="connsiteX89" fmla="*/ 4640313 w 12192000"/>
              <a:gd name="connsiteY89" fmla="*/ 1784307 h 2237474"/>
              <a:gd name="connsiteX90" fmla="*/ 4536503 w 12192000"/>
              <a:gd name="connsiteY90" fmla="*/ 1785334 h 2237474"/>
              <a:gd name="connsiteX91" fmla="*/ 4513724 w 12192000"/>
              <a:gd name="connsiteY91" fmla="*/ 1791996 h 2237474"/>
              <a:gd name="connsiteX92" fmla="*/ 4459810 w 12192000"/>
              <a:gd name="connsiteY92" fmla="*/ 1797886 h 2237474"/>
              <a:gd name="connsiteX93" fmla="*/ 4379064 w 12192000"/>
              <a:gd name="connsiteY93" fmla="*/ 1817177 h 2237474"/>
              <a:gd name="connsiteX94" fmla="*/ 4290981 w 12192000"/>
              <a:gd name="connsiteY94" fmla="*/ 1839677 h 2237474"/>
              <a:gd name="connsiteX95" fmla="*/ 4238372 w 12192000"/>
              <a:gd name="connsiteY95" fmla="*/ 1851480 h 2237474"/>
              <a:gd name="connsiteX96" fmla="*/ 4232517 w 12192000"/>
              <a:gd name="connsiteY96" fmla="*/ 1852567 h 2237474"/>
              <a:gd name="connsiteX97" fmla="*/ 4191732 w 12192000"/>
              <a:gd name="connsiteY97" fmla="*/ 1857328 h 2237474"/>
              <a:gd name="connsiteX98" fmla="*/ 4065532 w 12192000"/>
              <a:gd name="connsiteY98" fmla="*/ 1855477 h 2237474"/>
              <a:gd name="connsiteX99" fmla="*/ 4028460 w 12192000"/>
              <a:gd name="connsiteY99" fmla="*/ 1855137 h 2237474"/>
              <a:gd name="connsiteX100" fmla="*/ 4002267 w 12192000"/>
              <a:gd name="connsiteY100" fmla="*/ 1852352 h 2237474"/>
              <a:gd name="connsiteX101" fmla="*/ 3931396 w 12192000"/>
              <a:gd name="connsiteY101" fmla="*/ 1858915 h 2237474"/>
              <a:gd name="connsiteX102" fmla="*/ 3812162 w 12192000"/>
              <a:gd name="connsiteY102" fmla="*/ 1875501 h 2237474"/>
              <a:gd name="connsiteX103" fmla="*/ 3758105 w 12192000"/>
              <a:gd name="connsiteY103" fmla="*/ 1871856 h 2237474"/>
              <a:gd name="connsiteX104" fmla="*/ 3715896 w 12192000"/>
              <a:gd name="connsiteY104" fmla="*/ 1881552 h 2237474"/>
              <a:gd name="connsiteX105" fmla="*/ 3567259 w 12192000"/>
              <a:gd name="connsiteY105" fmla="*/ 1893482 h 2237474"/>
              <a:gd name="connsiteX106" fmla="*/ 3405770 w 12192000"/>
              <a:gd name="connsiteY106" fmla="*/ 1904591 h 2237474"/>
              <a:gd name="connsiteX107" fmla="*/ 3280097 w 12192000"/>
              <a:gd name="connsiteY107" fmla="*/ 1919610 h 2237474"/>
              <a:gd name="connsiteX108" fmla="*/ 3123424 w 12192000"/>
              <a:gd name="connsiteY108" fmla="*/ 1952930 h 2237474"/>
              <a:gd name="connsiteX109" fmla="*/ 3009910 w 12192000"/>
              <a:gd name="connsiteY109" fmla="*/ 1957866 h 2237474"/>
              <a:gd name="connsiteX110" fmla="*/ 2995934 w 12192000"/>
              <a:gd name="connsiteY110" fmla="*/ 1967085 h 2237474"/>
              <a:gd name="connsiteX111" fmla="*/ 2980071 w 12192000"/>
              <a:gd name="connsiteY111" fmla="*/ 1972988 h 2237474"/>
              <a:gd name="connsiteX112" fmla="*/ 2942858 w 12192000"/>
              <a:gd name="connsiteY112" fmla="*/ 1981367 h 2237474"/>
              <a:gd name="connsiteX113" fmla="*/ 2875436 w 12192000"/>
              <a:gd name="connsiteY113" fmla="*/ 1996977 h 2237474"/>
              <a:gd name="connsiteX114" fmla="*/ 2874892 w 12192000"/>
              <a:gd name="connsiteY114" fmla="*/ 1996085 h 2237474"/>
              <a:gd name="connsiteX115" fmla="*/ 2864145 w 12192000"/>
              <a:gd name="connsiteY115" fmla="*/ 1994061 h 2237474"/>
              <a:gd name="connsiteX116" fmla="*/ 2843662 w 12192000"/>
              <a:gd name="connsiteY116" fmla="*/ 1992498 h 2237474"/>
              <a:gd name="connsiteX117" fmla="*/ 2796128 w 12192000"/>
              <a:gd name="connsiteY117" fmla="*/ 1976403 h 2237474"/>
              <a:gd name="connsiteX118" fmla="*/ 2756784 w 12192000"/>
              <a:gd name="connsiteY118" fmla="*/ 1985116 h 2237474"/>
              <a:gd name="connsiteX119" fmla="*/ 2748833 w 12192000"/>
              <a:gd name="connsiteY119" fmla="*/ 1986323 h 2237474"/>
              <a:gd name="connsiteX120" fmla="*/ 2748661 w 12192000"/>
              <a:gd name="connsiteY120" fmla="*/ 1986122 h 2237474"/>
              <a:gd name="connsiteX121" fmla="*/ 2740251 w 12192000"/>
              <a:gd name="connsiteY121" fmla="*/ 1986946 h 2237474"/>
              <a:gd name="connsiteX122" fmla="*/ 2718916 w 12192000"/>
              <a:gd name="connsiteY122" fmla="*/ 1990867 h 2237474"/>
              <a:gd name="connsiteX123" fmla="*/ 2713522 w 12192000"/>
              <a:gd name="connsiteY123" fmla="*/ 1990173 h 2237474"/>
              <a:gd name="connsiteX124" fmla="*/ 2680597 w 12192000"/>
              <a:gd name="connsiteY124" fmla="*/ 1984996 h 2237474"/>
              <a:gd name="connsiteX125" fmla="*/ 2578178 w 12192000"/>
              <a:gd name="connsiteY125" fmla="*/ 1990531 h 2237474"/>
              <a:gd name="connsiteX126" fmla="*/ 2476147 w 12192000"/>
              <a:gd name="connsiteY126" fmla="*/ 1998305 h 2237474"/>
              <a:gd name="connsiteX127" fmla="*/ 2373568 w 12192000"/>
              <a:gd name="connsiteY127" fmla="*/ 2003219 h 2237474"/>
              <a:gd name="connsiteX128" fmla="*/ 2321399 w 12192000"/>
              <a:gd name="connsiteY128" fmla="*/ 1989467 h 2237474"/>
              <a:gd name="connsiteX129" fmla="*/ 2315525 w 12192000"/>
              <a:gd name="connsiteY129" fmla="*/ 1989708 h 2237474"/>
              <a:gd name="connsiteX130" fmla="*/ 2300792 w 12192000"/>
              <a:gd name="connsiteY130" fmla="*/ 1994290 h 2237474"/>
              <a:gd name="connsiteX131" fmla="*/ 2295469 w 12192000"/>
              <a:gd name="connsiteY131" fmla="*/ 1996659 h 2237474"/>
              <a:gd name="connsiteX132" fmla="*/ 2287219 w 12192000"/>
              <a:gd name="connsiteY132" fmla="*/ 1998750 h 2237474"/>
              <a:gd name="connsiteX133" fmla="*/ 2286948 w 12192000"/>
              <a:gd name="connsiteY133" fmla="*/ 1998596 h 2237474"/>
              <a:gd name="connsiteX134" fmla="*/ 2243069 w 12192000"/>
              <a:gd name="connsiteY134" fmla="*/ 2015111 h 2237474"/>
              <a:gd name="connsiteX135" fmla="*/ 2186609 w 12192000"/>
              <a:gd name="connsiteY135" fmla="*/ 2008263 h 2237474"/>
              <a:gd name="connsiteX136" fmla="*/ 2164831 w 12192000"/>
              <a:gd name="connsiteY136" fmla="*/ 2010143 h 2237474"/>
              <a:gd name="connsiteX137" fmla="*/ 2152836 w 12192000"/>
              <a:gd name="connsiteY137" fmla="*/ 2010048 h 2237474"/>
              <a:gd name="connsiteX138" fmla="*/ 2117102 w 12192000"/>
              <a:gd name="connsiteY138" fmla="*/ 2023004 h 2237474"/>
              <a:gd name="connsiteX139" fmla="*/ 2111935 w 12192000"/>
              <a:gd name="connsiteY139" fmla="*/ 2023163 h 2237474"/>
              <a:gd name="connsiteX140" fmla="*/ 2089991 w 12192000"/>
              <a:gd name="connsiteY140" fmla="*/ 2034193 h 2237474"/>
              <a:gd name="connsiteX141" fmla="*/ 2058061 w 12192000"/>
              <a:gd name="connsiteY141" fmla="*/ 2047942 h 2237474"/>
              <a:gd name="connsiteX142" fmla="*/ 2055737 w 12192000"/>
              <a:gd name="connsiteY142" fmla="*/ 2047704 h 2237474"/>
              <a:gd name="connsiteX143" fmla="*/ 2042244 w 12192000"/>
              <a:gd name="connsiteY143" fmla="*/ 2055560 h 2237474"/>
              <a:gd name="connsiteX144" fmla="*/ 1976224 w 12192000"/>
              <a:gd name="connsiteY144" fmla="*/ 2074257 h 2237474"/>
              <a:gd name="connsiteX145" fmla="*/ 1877728 w 12192000"/>
              <a:gd name="connsiteY145" fmla="*/ 2101004 h 2237474"/>
              <a:gd name="connsiteX146" fmla="*/ 1759056 w 12192000"/>
              <a:gd name="connsiteY146" fmla="*/ 2125608 h 2237474"/>
              <a:gd name="connsiteX147" fmla="*/ 1637948 w 12192000"/>
              <a:gd name="connsiteY147" fmla="*/ 2172597 h 2237474"/>
              <a:gd name="connsiteX148" fmla="*/ 1434549 w 12192000"/>
              <a:gd name="connsiteY148" fmla="*/ 2234522 h 2237474"/>
              <a:gd name="connsiteX149" fmla="*/ 1398481 w 12192000"/>
              <a:gd name="connsiteY149" fmla="*/ 2237074 h 2237474"/>
              <a:gd name="connsiteX150" fmla="*/ 1398407 w 12192000"/>
              <a:gd name="connsiteY150" fmla="*/ 2237095 h 2237474"/>
              <a:gd name="connsiteX151" fmla="*/ 1370962 w 12192000"/>
              <a:gd name="connsiteY151" fmla="*/ 2237474 h 2237474"/>
              <a:gd name="connsiteX152" fmla="*/ 1356367 w 12192000"/>
              <a:gd name="connsiteY152" fmla="*/ 2235089 h 2237474"/>
              <a:gd name="connsiteX153" fmla="*/ 1324828 w 12192000"/>
              <a:gd name="connsiteY153" fmla="*/ 2231968 h 2237474"/>
              <a:gd name="connsiteX154" fmla="*/ 1297744 w 12192000"/>
              <a:gd name="connsiteY154" fmla="*/ 2235849 h 2237474"/>
              <a:gd name="connsiteX155" fmla="*/ 1286236 w 12192000"/>
              <a:gd name="connsiteY155" fmla="*/ 2233135 h 2237474"/>
              <a:gd name="connsiteX156" fmla="*/ 1283504 w 12192000"/>
              <a:gd name="connsiteY156" fmla="*/ 2233797 h 2237474"/>
              <a:gd name="connsiteX157" fmla="*/ 1279765 w 12192000"/>
              <a:gd name="connsiteY157" fmla="*/ 2229639 h 2237474"/>
              <a:gd name="connsiteX158" fmla="*/ 1195347 w 12192000"/>
              <a:gd name="connsiteY158" fmla="*/ 2212354 h 2237474"/>
              <a:gd name="connsiteX159" fmla="*/ 970251 w 12192000"/>
              <a:gd name="connsiteY159" fmla="*/ 2221029 h 2237474"/>
              <a:gd name="connsiteX160" fmla="*/ 812914 w 12192000"/>
              <a:gd name="connsiteY160" fmla="*/ 2202752 h 2237474"/>
              <a:gd name="connsiteX161" fmla="*/ 800195 w 12192000"/>
              <a:gd name="connsiteY161" fmla="*/ 2209407 h 2237474"/>
              <a:gd name="connsiteX162" fmla="*/ 784978 w 12192000"/>
              <a:gd name="connsiteY162" fmla="*/ 2212360 h 2237474"/>
              <a:gd name="connsiteX163" fmla="*/ 681987 w 12192000"/>
              <a:gd name="connsiteY163" fmla="*/ 2216757 h 2237474"/>
              <a:gd name="connsiteX164" fmla="*/ 669923 w 12192000"/>
              <a:gd name="connsiteY164" fmla="*/ 2211682 h 2237474"/>
              <a:gd name="connsiteX165" fmla="*/ 648680 w 12192000"/>
              <a:gd name="connsiteY165" fmla="*/ 2206229 h 2237474"/>
              <a:gd name="connsiteX166" fmla="*/ 597225 w 12192000"/>
              <a:gd name="connsiteY166" fmla="*/ 2180999 h 2237474"/>
              <a:gd name="connsiteX167" fmla="*/ 558449 w 12192000"/>
              <a:gd name="connsiteY167" fmla="*/ 2182346 h 2237474"/>
              <a:gd name="connsiteX168" fmla="*/ 550517 w 12192000"/>
              <a:gd name="connsiteY168" fmla="*/ 2182060 h 2237474"/>
              <a:gd name="connsiteX169" fmla="*/ 550309 w 12192000"/>
              <a:gd name="connsiteY169" fmla="*/ 2181825 h 2237474"/>
              <a:gd name="connsiteX170" fmla="*/ 541836 w 12192000"/>
              <a:gd name="connsiteY170" fmla="*/ 2181063 h 2237474"/>
              <a:gd name="connsiteX171" fmla="*/ 536057 w 12192000"/>
              <a:gd name="connsiteY171" fmla="*/ 2181537 h 2237474"/>
              <a:gd name="connsiteX172" fmla="*/ 520671 w 12192000"/>
              <a:gd name="connsiteY172" fmla="*/ 2180980 h 2237474"/>
              <a:gd name="connsiteX173" fmla="*/ 515024 w 12192000"/>
              <a:gd name="connsiteY173" fmla="*/ 2179258 h 2237474"/>
              <a:gd name="connsiteX174" fmla="*/ 512278 w 12192000"/>
              <a:gd name="connsiteY174" fmla="*/ 2176369 h 2237474"/>
              <a:gd name="connsiteX175" fmla="*/ 480419 w 12192000"/>
              <a:gd name="connsiteY175" fmla="*/ 2167807 h 2237474"/>
              <a:gd name="connsiteX176" fmla="*/ 413835 w 12192000"/>
              <a:gd name="connsiteY176" fmla="*/ 2156783 h 2237474"/>
              <a:gd name="connsiteX177" fmla="*/ 376513 w 12192000"/>
              <a:gd name="connsiteY177" fmla="*/ 2154014 h 2237474"/>
              <a:gd name="connsiteX178" fmla="*/ 273386 w 12192000"/>
              <a:gd name="connsiteY178" fmla="*/ 2142551 h 2237474"/>
              <a:gd name="connsiteX179" fmla="*/ 169207 w 12192000"/>
              <a:gd name="connsiteY179" fmla="*/ 2128100 h 2237474"/>
              <a:gd name="connsiteX180" fmla="*/ 93149 w 12192000"/>
              <a:gd name="connsiteY180" fmla="*/ 2105324 h 2237474"/>
              <a:gd name="connsiteX181" fmla="*/ 88109 w 12192000"/>
              <a:gd name="connsiteY181" fmla="*/ 2106704 h 2237474"/>
              <a:gd name="connsiteX182" fmla="*/ 80022 w 12192000"/>
              <a:gd name="connsiteY182" fmla="*/ 2107254 h 2237474"/>
              <a:gd name="connsiteX183" fmla="*/ 79717 w 12192000"/>
              <a:gd name="connsiteY183" fmla="*/ 2107046 h 2237474"/>
              <a:gd name="connsiteX184" fmla="*/ 72352 w 12192000"/>
              <a:gd name="connsiteY184" fmla="*/ 2107991 h 2237474"/>
              <a:gd name="connsiteX185" fmla="*/ 37645 w 12192000"/>
              <a:gd name="connsiteY185" fmla="*/ 2115401 h 2237474"/>
              <a:gd name="connsiteX186" fmla="*/ 4572 w 12192000"/>
              <a:gd name="connsiteY186" fmla="*/ 2111091 h 2237474"/>
              <a:gd name="connsiteX187" fmla="*/ 0 w 12192000"/>
              <a:gd name="connsiteY187" fmla="*/ 2110468 h 2237474"/>
              <a:gd name="connsiteX188" fmla="*/ 0 w 12192000"/>
              <a:gd name="connsiteY18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80071 w 12192000"/>
              <a:gd name="connsiteY110" fmla="*/ 1972988 h 2237474"/>
              <a:gd name="connsiteX111" fmla="*/ 2942858 w 12192000"/>
              <a:gd name="connsiteY111" fmla="*/ 1981367 h 2237474"/>
              <a:gd name="connsiteX112" fmla="*/ 2875436 w 12192000"/>
              <a:gd name="connsiteY112" fmla="*/ 1996977 h 2237474"/>
              <a:gd name="connsiteX113" fmla="*/ 2874892 w 12192000"/>
              <a:gd name="connsiteY113" fmla="*/ 1996085 h 2237474"/>
              <a:gd name="connsiteX114" fmla="*/ 2864145 w 12192000"/>
              <a:gd name="connsiteY114" fmla="*/ 1994061 h 2237474"/>
              <a:gd name="connsiteX115" fmla="*/ 2843662 w 12192000"/>
              <a:gd name="connsiteY115" fmla="*/ 1992498 h 2237474"/>
              <a:gd name="connsiteX116" fmla="*/ 2796128 w 12192000"/>
              <a:gd name="connsiteY116" fmla="*/ 1976403 h 2237474"/>
              <a:gd name="connsiteX117" fmla="*/ 2756784 w 12192000"/>
              <a:gd name="connsiteY117" fmla="*/ 1985116 h 2237474"/>
              <a:gd name="connsiteX118" fmla="*/ 2748833 w 12192000"/>
              <a:gd name="connsiteY118" fmla="*/ 1986323 h 2237474"/>
              <a:gd name="connsiteX119" fmla="*/ 2748661 w 12192000"/>
              <a:gd name="connsiteY119" fmla="*/ 1986122 h 2237474"/>
              <a:gd name="connsiteX120" fmla="*/ 2740251 w 12192000"/>
              <a:gd name="connsiteY120" fmla="*/ 1986946 h 2237474"/>
              <a:gd name="connsiteX121" fmla="*/ 2718916 w 12192000"/>
              <a:gd name="connsiteY121" fmla="*/ 1990867 h 2237474"/>
              <a:gd name="connsiteX122" fmla="*/ 2713522 w 12192000"/>
              <a:gd name="connsiteY122" fmla="*/ 1990173 h 2237474"/>
              <a:gd name="connsiteX123" fmla="*/ 2680597 w 12192000"/>
              <a:gd name="connsiteY123" fmla="*/ 1984996 h 2237474"/>
              <a:gd name="connsiteX124" fmla="*/ 2578178 w 12192000"/>
              <a:gd name="connsiteY124" fmla="*/ 1990531 h 2237474"/>
              <a:gd name="connsiteX125" fmla="*/ 2476147 w 12192000"/>
              <a:gd name="connsiteY125" fmla="*/ 1998305 h 2237474"/>
              <a:gd name="connsiteX126" fmla="*/ 2373568 w 12192000"/>
              <a:gd name="connsiteY126" fmla="*/ 2003219 h 2237474"/>
              <a:gd name="connsiteX127" fmla="*/ 2321399 w 12192000"/>
              <a:gd name="connsiteY127" fmla="*/ 1989467 h 2237474"/>
              <a:gd name="connsiteX128" fmla="*/ 2315525 w 12192000"/>
              <a:gd name="connsiteY128" fmla="*/ 1989708 h 2237474"/>
              <a:gd name="connsiteX129" fmla="*/ 2300792 w 12192000"/>
              <a:gd name="connsiteY129" fmla="*/ 1994290 h 2237474"/>
              <a:gd name="connsiteX130" fmla="*/ 2295469 w 12192000"/>
              <a:gd name="connsiteY130" fmla="*/ 1996659 h 2237474"/>
              <a:gd name="connsiteX131" fmla="*/ 2287219 w 12192000"/>
              <a:gd name="connsiteY131" fmla="*/ 1998750 h 2237474"/>
              <a:gd name="connsiteX132" fmla="*/ 2286948 w 12192000"/>
              <a:gd name="connsiteY132" fmla="*/ 1998596 h 2237474"/>
              <a:gd name="connsiteX133" fmla="*/ 2243069 w 12192000"/>
              <a:gd name="connsiteY133" fmla="*/ 2015111 h 2237474"/>
              <a:gd name="connsiteX134" fmla="*/ 2186609 w 12192000"/>
              <a:gd name="connsiteY134" fmla="*/ 2008263 h 2237474"/>
              <a:gd name="connsiteX135" fmla="*/ 2164831 w 12192000"/>
              <a:gd name="connsiteY135" fmla="*/ 2010143 h 2237474"/>
              <a:gd name="connsiteX136" fmla="*/ 2152836 w 12192000"/>
              <a:gd name="connsiteY136" fmla="*/ 2010048 h 2237474"/>
              <a:gd name="connsiteX137" fmla="*/ 2117102 w 12192000"/>
              <a:gd name="connsiteY137" fmla="*/ 2023004 h 2237474"/>
              <a:gd name="connsiteX138" fmla="*/ 2111935 w 12192000"/>
              <a:gd name="connsiteY138" fmla="*/ 2023163 h 2237474"/>
              <a:gd name="connsiteX139" fmla="*/ 2089991 w 12192000"/>
              <a:gd name="connsiteY139" fmla="*/ 2034193 h 2237474"/>
              <a:gd name="connsiteX140" fmla="*/ 2058061 w 12192000"/>
              <a:gd name="connsiteY140" fmla="*/ 2047942 h 2237474"/>
              <a:gd name="connsiteX141" fmla="*/ 2055737 w 12192000"/>
              <a:gd name="connsiteY141" fmla="*/ 2047704 h 2237474"/>
              <a:gd name="connsiteX142" fmla="*/ 2042244 w 12192000"/>
              <a:gd name="connsiteY142" fmla="*/ 2055560 h 2237474"/>
              <a:gd name="connsiteX143" fmla="*/ 1976224 w 12192000"/>
              <a:gd name="connsiteY143" fmla="*/ 2074257 h 2237474"/>
              <a:gd name="connsiteX144" fmla="*/ 1877728 w 12192000"/>
              <a:gd name="connsiteY144" fmla="*/ 2101004 h 2237474"/>
              <a:gd name="connsiteX145" fmla="*/ 1759056 w 12192000"/>
              <a:gd name="connsiteY145" fmla="*/ 2125608 h 2237474"/>
              <a:gd name="connsiteX146" fmla="*/ 1637948 w 12192000"/>
              <a:gd name="connsiteY146" fmla="*/ 2172597 h 2237474"/>
              <a:gd name="connsiteX147" fmla="*/ 1434549 w 12192000"/>
              <a:gd name="connsiteY147" fmla="*/ 2234522 h 2237474"/>
              <a:gd name="connsiteX148" fmla="*/ 1398481 w 12192000"/>
              <a:gd name="connsiteY148" fmla="*/ 2237074 h 2237474"/>
              <a:gd name="connsiteX149" fmla="*/ 1398407 w 12192000"/>
              <a:gd name="connsiteY149" fmla="*/ 2237095 h 2237474"/>
              <a:gd name="connsiteX150" fmla="*/ 1370962 w 12192000"/>
              <a:gd name="connsiteY150" fmla="*/ 2237474 h 2237474"/>
              <a:gd name="connsiteX151" fmla="*/ 1356367 w 12192000"/>
              <a:gd name="connsiteY151" fmla="*/ 2235089 h 2237474"/>
              <a:gd name="connsiteX152" fmla="*/ 1324828 w 12192000"/>
              <a:gd name="connsiteY152" fmla="*/ 2231968 h 2237474"/>
              <a:gd name="connsiteX153" fmla="*/ 1297744 w 12192000"/>
              <a:gd name="connsiteY153" fmla="*/ 2235849 h 2237474"/>
              <a:gd name="connsiteX154" fmla="*/ 1286236 w 12192000"/>
              <a:gd name="connsiteY154" fmla="*/ 2233135 h 2237474"/>
              <a:gd name="connsiteX155" fmla="*/ 1283504 w 12192000"/>
              <a:gd name="connsiteY155" fmla="*/ 2233797 h 2237474"/>
              <a:gd name="connsiteX156" fmla="*/ 1279765 w 12192000"/>
              <a:gd name="connsiteY156" fmla="*/ 2229639 h 2237474"/>
              <a:gd name="connsiteX157" fmla="*/ 1195347 w 12192000"/>
              <a:gd name="connsiteY157" fmla="*/ 2212354 h 2237474"/>
              <a:gd name="connsiteX158" fmla="*/ 970251 w 12192000"/>
              <a:gd name="connsiteY158" fmla="*/ 2221029 h 2237474"/>
              <a:gd name="connsiteX159" fmla="*/ 812914 w 12192000"/>
              <a:gd name="connsiteY159" fmla="*/ 2202752 h 2237474"/>
              <a:gd name="connsiteX160" fmla="*/ 800195 w 12192000"/>
              <a:gd name="connsiteY160" fmla="*/ 2209407 h 2237474"/>
              <a:gd name="connsiteX161" fmla="*/ 784978 w 12192000"/>
              <a:gd name="connsiteY161" fmla="*/ 2212360 h 2237474"/>
              <a:gd name="connsiteX162" fmla="*/ 681987 w 12192000"/>
              <a:gd name="connsiteY162" fmla="*/ 2216757 h 2237474"/>
              <a:gd name="connsiteX163" fmla="*/ 669923 w 12192000"/>
              <a:gd name="connsiteY163" fmla="*/ 2211682 h 2237474"/>
              <a:gd name="connsiteX164" fmla="*/ 648680 w 12192000"/>
              <a:gd name="connsiteY164" fmla="*/ 2206229 h 2237474"/>
              <a:gd name="connsiteX165" fmla="*/ 597225 w 12192000"/>
              <a:gd name="connsiteY165" fmla="*/ 2180999 h 2237474"/>
              <a:gd name="connsiteX166" fmla="*/ 558449 w 12192000"/>
              <a:gd name="connsiteY166" fmla="*/ 2182346 h 2237474"/>
              <a:gd name="connsiteX167" fmla="*/ 550517 w 12192000"/>
              <a:gd name="connsiteY167" fmla="*/ 2182060 h 2237474"/>
              <a:gd name="connsiteX168" fmla="*/ 550309 w 12192000"/>
              <a:gd name="connsiteY168" fmla="*/ 2181825 h 2237474"/>
              <a:gd name="connsiteX169" fmla="*/ 541836 w 12192000"/>
              <a:gd name="connsiteY169" fmla="*/ 2181063 h 2237474"/>
              <a:gd name="connsiteX170" fmla="*/ 536057 w 12192000"/>
              <a:gd name="connsiteY170" fmla="*/ 2181537 h 2237474"/>
              <a:gd name="connsiteX171" fmla="*/ 520671 w 12192000"/>
              <a:gd name="connsiteY171" fmla="*/ 2180980 h 2237474"/>
              <a:gd name="connsiteX172" fmla="*/ 515024 w 12192000"/>
              <a:gd name="connsiteY172" fmla="*/ 2179258 h 2237474"/>
              <a:gd name="connsiteX173" fmla="*/ 512278 w 12192000"/>
              <a:gd name="connsiteY173" fmla="*/ 2176369 h 2237474"/>
              <a:gd name="connsiteX174" fmla="*/ 480419 w 12192000"/>
              <a:gd name="connsiteY174" fmla="*/ 2167807 h 2237474"/>
              <a:gd name="connsiteX175" fmla="*/ 413835 w 12192000"/>
              <a:gd name="connsiteY175" fmla="*/ 2156783 h 2237474"/>
              <a:gd name="connsiteX176" fmla="*/ 376513 w 12192000"/>
              <a:gd name="connsiteY176" fmla="*/ 2154014 h 2237474"/>
              <a:gd name="connsiteX177" fmla="*/ 273386 w 12192000"/>
              <a:gd name="connsiteY177" fmla="*/ 2142551 h 2237474"/>
              <a:gd name="connsiteX178" fmla="*/ 169207 w 12192000"/>
              <a:gd name="connsiteY178" fmla="*/ 2128100 h 2237474"/>
              <a:gd name="connsiteX179" fmla="*/ 93149 w 12192000"/>
              <a:gd name="connsiteY179" fmla="*/ 2105324 h 2237474"/>
              <a:gd name="connsiteX180" fmla="*/ 88109 w 12192000"/>
              <a:gd name="connsiteY180" fmla="*/ 2106704 h 2237474"/>
              <a:gd name="connsiteX181" fmla="*/ 80022 w 12192000"/>
              <a:gd name="connsiteY181" fmla="*/ 2107254 h 2237474"/>
              <a:gd name="connsiteX182" fmla="*/ 79717 w 12192000"/>
              <a:gd name="connsiteY182" fmla="*/ 2107046 h 2237474"/>
              <a:gd name="connsiteX183" fmla="*/ 72352 w 12192000"/>
              <a:gd name="connsiteY183" fmla="*/ 2107991 h 2237474"/>
              <a:gd name="connsiteX184" fmla="*/ 37645 w 12192000"/>
              <a:gd name="connsiteY184" fmla="*/ 2115401 h 2237474"/>
              <a:gd name="connsiteX185" fmla="*/ 4572 w 12192000"/>
              <a:gd name="connsiteY185" fmla="*/ 2111091 h 2237474"/>
              <a:gd name="connsiteX186" fmla="*/ 0 w 12192000"/>
              <a:gd name="connsiteY186" fmla="*/ 2110468 h 2237474"/>
              <a:gd name="connsiteX187" fmla="*/ 0 w 12192000"/>
              <a:gd name="connsiteY18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40251 w 12192000"/>
              <a:gd name="connsiteY119" fmla="*/ 1986946 h 2237474"/>
              <a:gd name="connsiteX120" fmla="*/ 2718916 w 12192000"/>
              <a:gd name="connsiteY120" fmla="*/ 1990867 h 2237474"/>
              <a:gd name="connsiteX121" fmla="*/ 2713522 w 12192000"/>
              <a:gd name="connsiteY121" fmla="*/ 1990173 h 2237474"/>
              <a:gd name="connsiteX122" fmla="*/ 2680597 w 12192000"/>
              <a:gd name="connsiteY122" fmla="*/ 1984996 h 2237474"/>
              <a:gd name="connsiteX123" fmla="*/ 2578178 w 12192000"/>
              <a:gd name="connsiteY123" fmla="*/ 1990531 h 2237474"/>
              <a:gd name="connsiteX124" fmla="*/ 2476147 w 12192000"/>
              <a:gd name="connsiteY124" fmla="*/ 1998305 h 2237474"/>
              <a:gd name="connsiteX125" fmla="*/ 2373568 w 12192000"/>
              <a:gd name="connsiteY125" fmla="*/ 2003219 h 2237474"/>
              <a:gd name="connsiteX126" fmla="*/ 2321399 w 12192000"/>
              <a:gd name="connsiteY126" fmla="*/ 1989467 h 2237474"/>
              <a:gd name="connsiteX127" fmla="*/ 2315525 w 12192000"/>
              <a:gd name="connsiteY127" fmla="*/ 1989708 h 2237474"/>
              <a:gd name="connsiteX128" fmla="*/ 2300792 w 12192000"/>
              <a:gd name="connsiteY128" fmla="*/ 1994290 h 2237474"/>
              <a:gd name="connsiteX129" fmla="*/ 2295469 w 12192000"/>
              <a:gd name="connsiteY129" fmla="*/ 1996659 h 2237474"/>
              <a:gd name="connsiteX130" fmla="*/ 2287219 w 12192000"/>
              <a:gd name="connsiteY130" fmla="*/ 1998750 h 2237474"/>
              <a:gd name="connsiteX131" fmla="*/ 2286948 w 12192000"/>
              <a:gd name="connsiteY131" fmla="*/ 1998596 h 2237474"/>
              <a:gd name="connsiteX132" fmla="*/ 2243069 w 12192000"/>
              <a:gd name="connsiteY132" fmla="*/ 2015111 h 2237474"/>
              <a:gd name="connsiteX133" fmla="*/ 2186609 w 12192000"/>
              <a:gd name="connsiteY133" fmla="*/ 2008263 h 2237474"/>
              <a:gd name="connsiteX134" fmla="*/ 2164831 w 12192000"/>
              <a:gd name="connsiteY134" fmla="*/ 2010143 h 2237474"/>
              <a:gd name="connsiteX135" fmla="*/ 2152836 w 12192000"/>
              <a:gd name="connsiteY135" fmla="*/ 2010048 h 2237474"/>
              <a:gd name="connsiteX136" fmla="*/ 2117102 w 12192000"/>
              <a:gd name="connsiteY136" fmla="*/ 2023004 h 2237474"/>
              <a:gd name="connsiteX137" fmla="*/ 2111935 w 12192000"/>
              <a:gd name="connsiteY137" fmla="*/ 2023163 h 2237474"/>
              <a:gd name="connsiteX138" fmla="*/ 2089991 w 12192000"/>
              <a:gd name="connsiteY138" fmla="*/ 2034193 h 2237474"/>
              <a:gd name="connsiteX139" fmla="*/ 2058061 w 12192000"/>
              <a:gd name="connsiteY139" fmla="*/ 2047942 h 2237474"/>
              <a:gd name="connsiteX140" fmla="*/ 2055737 w 12192000"/>
              <a:gd name="connsiteY140" fmla="*/ 2047704 h 2237474"/>
              <a:gd name="connsiteX141" fmla="*/ 2042244 w 12192000"/>
              <a:gd name="connsiteY141" fmla="*/ 2055560 h 2237474"/>
              <a:gd name="connsiteX142" fmla="*/ 1976224 w 12192000"/>
              <a:gd name="connsiteY142" fmla="*/ 2074257 h 2237474"/>
              <a:gd name="connsiteX143" fmla="*/ 1877728 w 12192000"/>
              <a:gd name="connsiteY143" fmla="*/ 2101004 h 2237474"/>
              <a:gd name="connsiteX144" fmla="*/ 1759056 w 12192000"/>
              <a:gd name="connsiteY144" fmla="*/ 2125608 h 2237474"/>
              <a:gd name="connsiteX145" fmla="*/ 1637948 w 12192000"/>
              <a:gd name="connsiteY145" fmla="*/ 2172597 h 2237474"/>
              <a:gd name="connsiteX146" fmla="*/ 1434549 w 12192000"/>
              <a:gd name="connsiteY146" fmla="*/ 2234522 h 2237474"/>
              <a:gd name="connsiteX147" fmla="*/ 1398481 w 12192000"/>
              <a:gd name="connsiteY147" fmla="*/ 2237074 h 2237474"/>
              <a:gd name="connsiteX148" fmla="*/ 1398407 w 12192000"/>
              <a:gd name="connsiteY148" fmla="*/ 2237095 h 2237474"/>
              <a:gd name="connsiteX149" fmla="*/ 1370962 w 12192000"/>
              <a:gd name="connsiteY149" fmla="*/ 2237474 h 2237474"/>
              <a:gd name="connsiteX150" fmla="*/ 1356367 w 12192000"/>
              <a:gd name="connsiteY150" fmla="*/ 2235089 h 2237474"/>
              <a:gd name="connsiteX151" fmla="*/ 1324828 w 12192000"/>
              <a:gd name="connsiteY151" fmla="*/ 2231968 h 2237474"/>
              <a:gd name="connsiteX152" fmla="*/ 1297744 w 12192000"/>
              <a:gd name="connsiteY152" fmla="*/ 2235849 h 2237474"/>
              <a:gd name="connsiteX153" fmla="*/ 1286236 w 12192000"/>
              <a:gd name="connsiteY153" fmla="*/ 2233135 h 2237474"/>
              <a:gd name="connsiteX154" fmla="*/ 1283504 w 12192000"/>
              <a:gd name="connsiteY154" fmla="*/ 2233797 h 2237474"/>
              <a:gd name="connsiteX155" fmla="*/ 1279765 w 12192000"/>
              <a:gd name="connsiteY155" fmla="*/ 2229639 h 2237474"/>
              <a:gd name="connsiteX156" fmla="*/ 1195347 w 12192000"/>
              <a:gd name="connsiteY156" fmla="*/ 2212354 h 2237474"/>
              <a:gd name="connsiteX157" fmla="*/ 970251 w 12192000"/>
              <a:gd name="connsiteY157" fmla="*/ 2221029 h 2237474"/>
              <a:gd name="connsiteX158" fmla="*/ 812914 w 12192000"/>
              <a:gd name="connsiteY158" fmla="*/ 2202752 h 2237474"/>
              <a:gd name="connsiteX159" fmla="*/ 800195 w 12192000"/>
              <a:gd name="connsiteY159" fmla="*/ 2209407 h 2237474"/>
              <a:gd name="connsiteX160" fmla="*/ 784978 w 12192000"/>
              <a:gd name="connsiteY160" fmla="*/ 2212360 h 2237474"/>
              <a:gd name="connsiteX161" fmla="*/ 681987 w 12192000"/>
              <a:gd name="connsiteY161" fmla="*/ 2216757 h 2237474"/>
              <a:gd name="connsiteX162" fmla="*/ 669923 w 12192000"/>
              <a:gd name="connsiteY162" fmla="*/ 2211682 h 2237474"/>
              <a:gd name="connsiteX163" fmla="*/ 648680 w 12192000"/>
              <a:gd name="connsiteY163" fmla="*/ 2206229 h 2237474"/>
              <a:gd name="connsiteX164" fmla="*/ 597225 w 12192000"/>
              <a:gd name="connsiteY164" fmla="*/ 2180999 h 2237474"/>
              <a:gd name="connsiteX165" fmla="*/ 558449 w 12192000"/>
              <a:gd name="connsiteY165" fmla="*/ 2182346 h 2237474"/>
              <a:gd name="connsiteX166" fmla="*/ 550517 w 12192000"/>
              <a:gd name="connsiteY166" fmla="*/ 2182060 h 2237474"/>
              <a:gd name="connsiteX167" fmla="*/ 550309 w 12192000"/>
              <a:gd name="connsiteY167" fmla="*/ 2181825 h 2237474"/>
              <a:gd name="connsiteX168" fmla="*/ 541836 w 12192000"/>
              <a:gd name="connsiteY168" fmla="*/ 2181063 h 2237474"/>
              <a:gd name="connsiteX169" fmla="*/ 536057 w 12192000"/>
              <a:gd name="connsiteY169" fmla="*/ 2181537 h 2237474"/>
              <a:gd name="connsiteX170" fmla="*/ 520671 w 12192000"/>
              <a:gd name="connsiteY170" fmla="*/ 2180980 h 2237474"/>
              <a:gd name="connsiteX171" fmla="*/ 515024 w 12192000"/>
              <a:gd name="connsiteY171" fmla="*/ 2179258 h 2237474"/>
              <a:gd name="connsiteX172" fmla="*/ 512278 w 12192000"/>
              <a:gd name="connsiteY172" fmla="*/ 2176369 h 2237474"/>
              <a:gd name="connsiteX173" fmla="*/ 480419 w 12192000"/>
              <a:gd name="connsiteY173" fmla="*/ 2167807 h 2237474"/>
              <a:gd name="connsiteX174" fmla="*/ 413835 w 12192000"/>
              <a:gd name="connsiteY174" fmla="*/ 2156783 h 2237474"/>
              <a:gd name="connsiteX175" fmla="*/ 376513 w 12192000"/>
              <a:gd name="connsiteY175" fmla="*/ 2154014 h 2237474"/>
              <a:gd name="connsiteX176" fmla="*/ 273386 w 12192000"/>
              <a:gd name="connsiteY176" fmla="*/ 2142551 h 2237474"/>
              <a:gd name="connsiteX177" fmla="*/ 169207 w 12192000"/>
              <a:gd name="connsiteY177" fmla="*/ 2128100 h 2237474"/>
              <a:gd name="connsiteX178" fmla="*/ 93149 w 12192000"/>
              <a:gd name="connsiteY178" fmla="*/ 2105324 h 2237474"/>
              <a:gd name="connsiteX179" fmla="*/ 88109 w 12192000"/>
              <a:gd name="connsiteY179" fmla="*/ 2106704 h 2237474"/>
              <a:gd name="connsiteX180" fmla="*/ 80022 w 12192000"/>
              <a:gd name="connsiteY180" fmla="*/ 2107254 h 2237474"/>
              <a:gd name="connsiteX181" fmla="*/ 79717 w 12192000"/>
              <a:gd name="connsiteY181" fmla="*/ 2107046 h 2237474"/>
              <a:gd name="connsiteX182" fmla="*/ 72352 w 12192000"/>
              <a:gd name="connsiteY182" fmla="*/ 2107991 h 2237474"/>
              <a:gd name="connsiteX183" fmla="*/ 37645 w 12192000"/>
              <a:gd name="connsiteY183" fmla="*/ 2115401 h 2237474"/>
              <a:gd name="connsiteX184" fmla="*/ 4572 w 12192000"/>
              <a:gd name="connsiteY184" fmla="*/ 2111091 h 2237474"/>
              <a:gd name="connsiteX185" fmla="*/ 0 w 12192000"/>
              <a:gd name="connsiteY185" fmla="*/ 2110468 h 2237474"/>
              <a:gd name="connsiteX186" fmla="*/ 0 w 12192000"/>
              <a:gd name="connsiteY18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18916 w 12192000"/>
              <a:gd name="connsiteY119" fmla="*/ 1990867 h 2237474"/>
              <a:gd name="connsiteX120" fmla="*/ 2713522 w 12192000"/>
              <a:gd name="connsiteY120" fmla="*/ 1990173 h 2237474"/>
              <a:gd name="connsiteX121" fmla="*/ 2680597 w 12192000"/>
              <a:gd name="connsiteY121" fmla="*/ 1984996 h 2237474"/>
              <a:gd name="connsiteX122" fmla="*/ 2578178 w 12192000"/>
              <a:gd name="connsiteY122" fmla="*/ 1990531 h 2237474"/>
              <a:gd name="connsiteX123" fmla="*/ 2476147 w 12192000"/>
              <a:gd name="connsiteY123" fmla="*/ 1998305 h 2237474"/>
              <a:gd name="connsiteX124" fmla="*/ 2373568 w 12192000"/>
              <a:gd name="connsiteY124" fmla="*/ 2003219 h 2237474"/>
              <a:gd name="connsiteX125" fmla="*/ 2321399 w 12192000"/>
              <a:gd name="connsiteY125" fmla="*/ 1989467 h 2237474"/>
              <a:gd name="connsiteX126" fmla="*/ 2315525 w 12192000"/>
              <a:gd name="connsiteY126" fmla="*/ 1989708 h 2237474"/>
              <a:gd name="connsiteX127" fmla="*/ 2300792 w 12192000"/>
              <a:gd name="connsiteY127" fmla="*/ 1994290 h 2237474"/>
              <a:gd name="connsiteX128" fmla="*/ 2295469 w 12192000"/>
              <a:gd name="connsiteY128" fmla="*/ 1996659 h 2237474"/>
              <a:gd name="connsiteX129" fmla="*/ 2287219 w 12192000"/>
              <a:gd name="connsiteY129" fmla="*/ 1998750 h 2237474"/>
              <a:gd name="connsiteX130" fmla="*/ 2286948 w 12192000"/>
              <a:gd name="connsiteY130" fmla="*/ 1998596 h 2237474"/>
              <a:gd name="connsiteX131" fmla="*/ 2243069 w 12192000"/>
              <a:gd name="connsiteY131" fmla="*/ 2015111 h 2237474"/>
              <a:gd name="connsiteX132" fmla="*/ 2186609 w 12192000"/>
              <a:gd name="connsiteY132" fmla="*/ 2008263 h 2237474"/>
              <a:gd name="connsiteX133" fmla="*/ 2164831 w 12192000"/>
              <a:gd name="connsiteY133" fmla="*/ 2010143 h 2237474"/>
              <a:gd name="connsiteX134" fmla="*/ 2152836 w 12192000"/>
              <a:gd name="connsiteY134" fmla="*/ 2010048 h 2237474"/>
              <a:gd name="connsiteX135" fmla="*/ 2117102 w 12192000"/>
              <a:gd name="connsiteY135" fmla="*/ 2023004 h 2237474"/>
              <a:gd name="connsiteX136" fmla="*/ 2111935 w 12192000"/>
              <a:gd name="connsiteY136" fmla="*/ 2023163 h 2237474"/>
              <a:gd name="connsiteX137" fmla="*/ 2089991 w 12192000"/>
              <a:gd name="connsiteY137" fmla="*/ 2034193 h 2237474"/>
              <a:gd name="connsiteX138" fmla="*/ 2058061 w 12192000"/>
              <a:gd name="connsiteY138" fmla="*/ 2047942 h 2237474"/>
              <a:gd name="connsiteX139" fmla="*/ 2055737 w 12192000"/>
              <a:gd name="connsiteY139" fmla="*/ 2047704 h 2237474"/>
              <a:gd name="connsiteX140" fmla="*/ 2042244 w 12192000"/>
              <a:gd name="connsiteY140" fmla="*/ 2055560 h 2237474"/>
              <a:gd name="connsiteX141" fmla="*/ 1976224 w 12192000"/>
              <a:gd name="connsiteY141" fmla="*/ 2074257 h 2237474"/>
              <a:gd name="connsiteX142" fmla="*/ 1877728 w 12192000"/>
              <a:gd name="connsiteY142" fmla="*/ 2101004 h 2237474"/>
              <a:gd name="connsiteX143" fmla="*/ 1759056 w 12192000"/>
              <a:gd name="connsiteY143" fmla="*/ 2125608 h 2237474"/>
              <a:gd name="connsiteX144" fmla="*/ 1637948 w 12192000"/>
              <a:gd name="connsiteY144" fmla="*/ 2172597 h 2237474"/>
              <a:gd name="connsiteX145" fmla="*/ 1434549 w 12192000"/>
              <a:gd name="connsiteY145" fmla="*/ 2234522 h 2237474"/>
              <a:gd name="connsiteX146" fmla="*/ 1398481 w 12192000"/>
              <a:gd name="connsiteY146" fmla="*/ 2237074 h 2237474"/>
              <a:gd name="connsiteX147" fmla="*/ 1398407 w 12192000"/>
              <a:gd name="connsiteY147" fmla="*/ 2237095 h 2237474"/>
              <a:gd name="connsiteX148" fmla="*/ 1370962 w 12192000"/>
              <a:gd name="connsiteY148" fmla="*/ 2237474 h 2237474"/>
              <a:gd name="connsiteX149" fmla="*/ 1356367 w 12192000"/>
              <a:gd name="connsiteY149" fmla="*/ 2235089 h 2237474"/>
              <a:gd name="connsiteX150" fmla="*/ 1324828 w 12192000"/>
              <a:gd name="connsiteY150" fmla="*/ 2231968 h 2237474"/>
              <a:gd name="connsiteX151" fmla="*/ 1297744 w 12192000"/>
              <a:gd name="connsiteY151" fmla="*/ 2235849 h 2237474"/>
              <a:gd name="connsiteX152" fmla="*/ 1286236 w 12192000"/>
              <a:gd name="connsiteY152" fmla="*/ 2233135 h 2237474"/>
              <a:gd name="connsiteX153" fmla="*/ 1283504 w 12192000"/>
              <a:gd name="connsiteY153" fmla="*/ 2233797 h 2237474"/>
              <a:gd name="connsiteX154" fmla="*/ 1279765 w 12192000"/>
              <a:gd name="connsiteY154" fmla="*/ 2229639 h 2237474"/>
              <a:gd name="connsiteX155" fmla="*/ 1195347 w 12192000"/>
              <a:gd name="connsiteY155" fmla="*/ 2212354 h 2237474"/>
              <a:gd name="connsiteX156" fmla="*/ 970251 w 12192000"/>
              <a:gd name="connsiteY156" fmla="*/ 2221029 h 2237474"/>
              <a:gd name="connsiteX157" fmla="*/ 812914 w 12192000"/>
              <a:gd name="connsiteY157" fmla="*/ 2202752 h 2237474"/>
              <a:gd name="connsiteX158" fmla="*/ 800195 w 12192000"/>
              <a:gd name="connsiteY158" fmla="*/ 2209407 h 2237474"/>
              <a:gd name="connsiteX159" fmla="*/ 784978 w 12192000"/>
              <a:gd name="connsiteY159" fmla="*/ 2212360 h 2237474"/>
              <a:gd name="connsiteX160" fmla="*/ 681987 w 12192000"/>
              <a:gd name="connsiteY160" fmla="*/ 2216757 h 2237474"/>
              <a:gd name="connsiteX161" fmla="*/ 669923 w 12192000"/>
              <a:gd name="connsiteY161" fmla="*/ 2211682 h 2237474"/>
              <a:gd name="connsiteX162" fmla="*/ 648680 w 12192000"/>
              <a:gd name="connsiteY162" fmla="*/ 2206229 h 2237474"/>
              <a:gd name="connsiteX163" fmla="*/ 597225 w 12192000"/>
              <a:gd name="connsiteY163" fmla="*/ 2180999 h 2237474"/>
              <a:gd name="connsiteX164" fmla="*/ 558449 w 12192000"/>
              <a:gd name="connsiteY164" fmla="*/ 2182346 h 2237474"/>
              <a:gd name="connsiteX165" fmla="*/ 550517 w 12192000"/>
              <a:gd name="connsiteY165" fmla="*/ 2182060 h 2237474"/>
              <a:gd name="connsiteX166" fmla="*/ 550309 w 12192000"/>
              <a:gd name="connsiteY166" fmla="*/ 2181825 h 2237474"/>
              <a:gd name="connsiteX167" fmla="*/ 541836 w 12192000"/>
              <a:gd name="connsiteY167" fmla="*/ 2181063 h 2237474"/>
              <a:gd name="connsiteX168" fmla="*/ 536057 w 12192000"/>
              <a:gd name="connsiteY168" fmla="*/ 2181537 h 2237474"/>
              <a:gd name="connsiteX169" fmla="*/ 520671 w 12192000"/>
              <a:gd name="connsiteY169" fmla="*/ 2180980 h 2237474"/>
              <a:gd name="connsiteX170" fmla="*/ 515024 w 12192000"/>
              <a:gd name="connsiteY170" fmla="*/ 2179258 h 2237474"/>
              <a:gd name="connsiteX171" fmla="*/ 512278 w 12192000"/>
              <a:gd name="connsiteY171" fmla="*/ 2176369 h 2237474"/>
              <a:gd name="connsiteX172" fmla="*/ 480419 w 12192000"/>
              <a:gd name="connsiteY172" fmla="*/ 2167807 h 2237474"/>
              <a:gd name="connsiteX173" fmla="*/ 413835 w 12192000"/>
              <a:gd name="connsiteY173" fmla="*/ 2156783 h 2237474"/>
              <a:gd name="connsiteX174" fmla="*/ 376513 w 12192000"/>
              <a:gd name="connsiteY174" fmla="*/ 2154014 h 2237474"/>
              <a:gd name="connsiteX175" fmla="*/ 273386 w 12192000"/>
              <a:gd name="connsiteY175" fmla="*/ 2142551 h 2237474"/>
              <a:gd name="connsiteX176" fmla="*/ 169207 w 12192000"/>
              <a:gd name="connsiteY176" fmla="*/ 2128100 h 2237474"/>
              <a:gd name="connsiteX177" fmla="*/ 93149 w 12192000"/>
              <a:gd name="connsiteY177" fmla="*/ 2105324 h 2237474"/>
              <a:gd name="connsiteX178" fmla="*/ 88109 w 12192000"/>
              <a:gd name="connsiteY178" fmla="*/ 2106704 h 2237474"/>
              <a:gd name="connsiteX179" fmla="*/ 80022 w 12192000"/>
              <a:gd name="connsiteY179" fmla="*/ 2107254 h 2237474"/>
              <a:gd name="connsiteX180" fmla="*/ 79717 w 12192000"/>
              <a:gd name="connsiteY180" fmla="*/ 2107046 h 2237474"/>
              <a:gd name="connsiteX181" fmla="*/ 72352 w 12192000"/>
              <a:gd name="connsiteY181" fmla="*/ 2107991 h 2237474"/>
              <a:gd name="connsiteX182" fmla="*/ 37645 w 12192000"/>
              <a:gd name="connsiteY182" fmla="*/ 2115401 h 2237474"/>
              <a:gd name="connsiteX183" fmla="*/ 4572 w 12192000"/>
              <a:gd name="connsiteY183" fmla="*/ 2111091 h 2237474"/>
              <a:gd name="connsiteX184" fmla="*/ 0 w 12192000"/>
              <a:gd name="connsiteY184" fmla="*/ 2110468 h 2237474"/>
              <a:gd name="connsiteX185" fmla="*/ 0 w 12192000"/>
              <a:gd name="connsiteY18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86948 w 12192000"/>
              <a:gd name="connsiteY129" fmla="*/ 1998596 h 2237474"/>
              <a:gd name="connsiteX130" fmla="*/ 2243069 w 12192000"/>
              <a:gd name="connsiteY130" fmla="*/ 2015111 h 2237474"/>
              <a:gd name="connsiteX131" fmla="*/ 2186609 w 12192000"/>
              <a:gd name="connsiteY131" fmla="*/ 2008263 h 2237474"/>
              <a:gd name="connsiteX132" fmla="*/ 2164831 w 12192000"/>
              <a:gd name="connsiteY132" fmla="*/ 2010143 h 2237474"/>
              <a:gd name="connsiteX133" fmla="*/ 2152836 w 12192000"/>
              <a:gd name="connsiteY133" fmla="*/ 2010048 h 2237474"/>
              <a:gd name="connsiteX134" fmla="*/ 2117102 w 12192000"/>
              <a:gd name="connsiteY134" fmla="*/ 2023004 h 2237474"/>
              <a:gd name="connsiteX135" fmla="*/ 2111935 w 12192000"/>
              <a:gd name="connsiteY135" fmla="*/ 2023163 h 2237474"/>
              <a:gd name="connsiteX136" fmla="*/ 2089991 w 12192000"/>
              <a:gd name="connsiteY136" fmla="*/ 2034193 h 2237474"/>
              <a:gd name="connsiteX137" fmla="*/ 2058061 w 12192000"/>
              <a:gd name="connsiteY137" fmla="*/ 2047942 h 2237474"/>
              <a:gd name="connsiteX138" fmla="*/ 2055737 w 12192000"/>
              <a:gd name="connsiteY138" fmla="*/ 2047704 h 2237474"/>
              <a:gd name="connsiteX139" fmla="*/ 2042244 w 12192000"/>
              <a:gd name="connsiteY139" fmla="*/ 2055560 h 2237474"/>
              <a:gd name="connsiteX140" fmla="*/ 1976224 w 12192000"/>
              <a:gd name="connsiteY140" fmla="*/ 2074257 h 2237474"/>
              <a:gd name="connsiteX141" fmla="*/ 1877728 w 12192000"/>
              <a:gd name="connsiteY141" fmla="*/ 2101004 h 2237474"/>
              <a:gd name="connsiteX142" fmla="*/ 1759056 w 12192000"/>
              <a:gd name="connsiteY142" fmla="*/ 2125608 h 2237474"/>
              <a:gd name="connsiteX143" fmla="*/ 1637948 w 12192000"/>
              <a:gd name="connsiteY143" fmla="*/ 2172597 h 2237474"/>
              <a:gd name="connsiteX144" fmla="*/ 1434549 w 12192000"/>
              <a:gd name="connsiteY144" fmla="*/ 2234522 h 2237474"/>
              <a:gd name="connsiteX145" fmla="*/ 1398481 w 12192000"/>
              <a:gd name="connsiteY145" fmla="*/ 2237074 h 2237474"/>
              <a:gd name="connsiteX146" fmla="*/ 1398407 w 12192000"/>
              <a:gd name="connsiteY146" fmla="*/ 2237095 h 2237474"/>
              <a:gd name="connsiteX147" fmla="*/ 1370962 w 12192000"/>
              <a:gd name="connsiteY147" fmla="*/ 2237474 h 2237474"/>
              <a:gd name="connsiteX148" fmla="*/ 1356367 w 12192000"/>
              <a:gd name="connsiteY148" fmla="*/ 2235089 h 2237474"/>
              <a:gd name="connsiteX149" fmla="*/ 1324828 w 12192000"/>
              <a:gd name="connsiteY149" fmla="*/ 2231968 h 2237474"/>
              <a:gd name="connsiteX150" fmla="*/ 1297744 w 12192000"/>
              <a:gd name="connsiteY150" fmla="*/ 2235849 h 2237474"/>
              <a:gd name="connsiteX151" fmla="*/ 1286236 w 12192000"/>
              <a:gd name="connsiteY151" fmla="*/ 2233135 h 2237474"/>
              <a:gd name="connsiteX152" fmla="*/ 1283504 w 12192000"/>
              <a:gd name="connsiteY152" fmla="*/ 2233797 h 2237474"/>
              <a:gd name="connsiteX153" fmla="*/ 1279765 w 12192000"/>
              <a:gd name="connsiteY153" fmla="*/ 2229639 h 2237474"/>
              <a:gd name="connsiteX154" fmla="*/ 1195347 w 12192000"/>
              <a:gd name="connsiteY154" fmla="*/ 2212354 h 2237474"/>
              <a:gd name="connsiteX155" fmla="*/ 970251 w 12192000"/>
              <a:gd name="connsiteY155" fmla="*/ 2221029 h 2237474"/>
              <a:gd name="connsiteX156" fmla="*/ 812914 w 12192000"/>
              <a:gd name="connsiteY156" fmla="*/ 2202752 h 2237474"/>
              <a:gd name="connsiteX157" fmla="*/ 800195 w 12192000"/>
              <a:gd name="connsiteY157" fmla="*/ 2209407 h 2237474"/>
              <a:gd name="connsiteX158" fmla="*/ 784978 w 12192000"/>
              <a:gd name="connsiteY158" fmla="*/ 2212360 h 2237474"/>
              <a:gd name="connsiteX159" fmla="*/ 681987 w 12192000"/>
              <a:gd name="connsiteY159" fmla="*/ 2216757 h 2237474"/>
              <a:gd name="connsiteX160" fmla="*/ 669923 w 12192000"/>
              <a:gd name="connsiteY160" fmla="*/ 2211682 h 2237474"/>
              <a:gd name="connsiteX161" fmla="*/ 648680 w 12192000"/>
              <a:gd name="connsiteY161" fmla="*/ 2206229 h 2237474"/>
              <a:gd name="connsiteX162" fmla="*/ 597225 w 12192000"/>
              <a:gd name="connsiteY162" fmla="*/ 2180999 h 2237474"/>
              <a:gd name="connsiteX163" fmla="*/ 558449 w 12192000"/>
              <a:gd name="connsiteY163" fmla="*/ 2182346 h 2237474"/>
              <a:gd name="connsiteX164" fmla="*/ 550517 w 12192000"/>
              <a:gd name="connsiteY164" fmla="*/ 2182060 h 2237474"/>
              <a:gd name="connsiteX165" fmla="*/ 550309 w 12192000"/>
              <a:gd name="connsiteY165" fmla="*/ 2181825 h 2237474"/>
              <a:gd name="connsiteX166" fmla="*/ 541836 w 12192000"/>
              <a:gd name="connsiteY166" fmla="*/ 2181063 h 2237474"/>
              <a:gd name="connsiteX167" fmla="*/ 536057 w 12192000"/>
              <a:gd name="connsiteY167" fmla="*/ 2181537 h 2237474"/>
              <a:gd name="connsiteX168" fmla="*/ 520671 w 12192000"/>
              <a:gd name="connsiteY168" fmla="*/ 2180980 h 2237474"/>
              <a:gd name="connsiteX169" fmla="*/ 515024 w 12192000"/>
              <a:gd name="connsiteY169" fmla="*/ 2179258 h 2237474"/>
              <a:gd name="connsiteX170" fmla="*/ 512278 w 12192000"/>
              <a:gd name="connsiteY170" fmla="*/ 2176369 h 2237474"/>
              <a:gd name="connsiteX171" fmla="*/ 480419 w 12192000"/>
              <a:gd name="connsiteY171" fmla="*/ 2167807 h 2237474"/>
              <a:gd name="connsiteX172" fmla="*/ 413835 w 12192000"/>
              <a:gd name="connsiteY172" fmla="*/ 2156783 h 2237474"/>
              <a:gd name="connsiteX173" fmla="*/ 376513 w 12192000"/>
              <a:gd name="connsiteY173" fmla="*/ 2154014 h 2237474"/>
              <a:gd name="connsiteX174" fmla="*/ 273386 w 12192000"/>
              <a:gd name="connsiteY174" fmla="*/ 2142551 h 2237474"/>
              <a:gd name="connsiteX175" fmla="*/ 169207 w 12192000"/>
              <a:gd name="connsiteY175" fmla="*/ 2128100 h 2237474"/>
              <a:gd name="connsiteX176" fmla="*/ 93149 w 12192000"/>
              <a:gd name="connsiteY176" fmla="*/ 2105324 h 2237474"/>
              <a:gd name="connsiteX177" fmla="*/ 88109 w 12192000"/>
              <a:gd name="connsiteY177" fmla="*/ 2106704 h 2237474"/>
              <a:gd name="connsiteX178" fmla="*/ 80022 w 12192000"/>
              <a:gd name="connsiteY178" fmla="*/ 2107254 h 2237474"/>
              <a:gd name="connsiteX179" fmla="*/ 79717 w 12192000"/>
              <a:gd name="connsiteY179" fmla="*/ 2107046 h 2237474"/>
              <a:gd name="connsiteX180" fmla="*/ 72352 w 12192000"/>
              <a:gd name="connsiteY180" fmla="*/ 2107991 h 2237474"/>
              <a:gd name="connsiteX181" fmla="*/ 37645 w 12192000"/>
              <a:gd name="connsiteY181" fmla="*/ 2115401 h 2237474"/>
              <a:gd name="connsiteX182" fmla="*/ 4572 w 12192000"/>
              <a:gd name="connsiteY182" fmla="*/ 2111091 h 2237474"/>
              <a:gd name="connsiteX183" fmla="*/ 0 w 12192000"/>
              <a:gd name="connsiteY183" fmla="*/ 2110468 h 2237474"/>
              <a:gd name="connsiteX184" fmla="*/ 0 w 12192000"/>
              <a:gd name="connsiteY18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43069 w 12192000"/>
              <a:gd name="connsiteY129" fmla="*/ 2015111 h 2237474"/>
              <a:gd name="connsiteX130" fmla="*/ 2186609 w 12192000"/>
              <a:gd name="connsiteY130" fmla="*/ 2008263 h 2237474"/>
              <a:gd name="connsiteX131" fmla="*/ 2164831 w 12192000"/>
              <a:gd name="connsiteY131" fmla="*/ 2010143 h 2237474"/>
              <a:gd name="connsiteX132" fmla="*/ 2152836 w 12192000"/>
              <a:gd name="connsiteY132" fmla="*/ 2010048 h 2237474"/>
              <a:gd name="connsiteX133" fmla="*/ 2117102 w 12192000"/>
              <a:gd name="connsiteY133" fmla="*/ 2023004 h 2237474"/>
              <a:gd name="connsiteX134" fmla="*/ 2111935 w 12192000"/>
              <a:gd name="connsiteY134" fmla="*/ 2023163 h 2237474"/>
              <a:gd name="connsiteX135" fmla="*/ 2089991 w 12192000"/>
              <a:gd name="connsiteY135" fmla="*/ 2034193 h 2237474"/>
              <a:gd name="connsiteX136" fmla="*/ 2058061 w 12192000"/>
              <a:gd name="connsiteY136" fmla="*/ 2047942 h 2237474"/>
              <a:gd name="connsiteX137" fmla="*/ 2055737 w 12192000"/>
              <a:gd name="connsiteY137" fmla="*/ 2047704 h 2237474"/>
              <a:gd name="connsiteX138" fmla="*/ 2042244 w 12192000"/>
              <a:gd name="connsiteY138" fmla="*/ 2055560 h 2237474"/>
              <a:gd name="connsiteX139" fmla="*/ 1976224 w 12192000"/>
              <a:gd name="connsiteY139" fmla="*/ 2074257 h 2237474"/>
              <a:gd name="connsiteX140" fmla="*/ 1877728 w 12192000"/>
              <a:gd name="connsiteY140" fmla="*/ 2101004 h 2237474"/>
              <a:gd name="connsiteX141" fmla="*/ 1759056 w 12192000"/>
              <a:gd name="connsiteY141" fmla="*/ 2125608 h 2237474"/>
              <a:gd name="connsiteX142" fmla="*/ 1637948 w 12192000"/>
              <a:gd name="connsiteY142" fmla="*/ 2172597 h 2237474"/>
              <a:gd name="connsiteX143" fmla="*/ 1434549 w 12192000"/>
              <a:gd name="connsiteY143" fmla="*/ 2234522 h 2237474"/>
              <a:gd name="connsiteX144" fmla="*/ 1398481 w 12192000"/>
              <a:gd name="connsiteY144" fmla="*/ 2237074 h 2237474"/>
              <a:gd name="connsiteX145" fmla="*/ 1398407 w 12192000"/>
              <a:gd name="connsiteY145" fmla="*/ 2237095 h 2237474"/>
              <a:gd name="connsiteX146" fmla="*/ 1370962 w 12192000"/>
              <a:gd name="connsiteY146" fmla="*/ 2237474 h 2237474"/>
              <a:gd name="connsiteX147" fmla="*/ 1356367 w 12192000"/>
              <a:gd name="connsiteY147" fmla="*/ 2235089 h 2237474"/>
              <a:gd name="connsiteX148" fmla="*/ 1324828 w 12192000"/>
              <a:gd name="connsiteY148" fmla="*/ 2231968 h 2237474"/>
              <a:gd name="connsiteX149" fmla="*/ 1297744 w 12192000"/>
              <a:gd name="connsiteY149" fmla="*/ 2235849 h 2237474"/>
              <a:gd name="connsiteX150" fmla="*/ 1286236 w 12192000"/>
              <a:gd name="connsiteY150" fmla="*/ 2233135 h 2237474"/>
              <a:gd name="connsiteX151" fmla="*/ 1283504 w 12192000"/>
              <a:gd name="connsiteY151" fmla="*/ 2233797 h 2237474"/>
              <a:gd name="connsiteX152" fmla="*/ 1279765 w 12192000"/>
              <a:gd name="connsiteY152" fmla="*/ 2229639 h 2237474"/>
              <a:gd name="connsiteX153" fmla="*/ 1195347 w 12192000"/>
              <a:gd name="connsiteY153" fmla="*/ 2212354 h 2237474"/>
              <a:gd name="connsiteX154" fmla="*/ 970251 w 12192000"/>
              <a:gd name="connsiteY154" fmla="*/ 2221029 h 2237474"/>
              <a:gd name="connsiteX155" fmla="*/ 812914 w 12192000"/>
              <a:gd name="connsiteY155" fmla="*/ 2202752 h 2237474"/>
              <a:gd name="connsiteX156" fmla="*/ 800195 w 12192000"/>
              <a:gd name="connsiteY156" fmla="*/ 2209407 h 2237474"/>
              <a:gd name="connsiteX157" fmla="*/ 784978 w 12192000"/>
              <a:gd name="connsiteY157" fmla="*/ 2212360 h 2237474"/>
              <a:gd name="connsiteX158" fmla="*/ 681987 w 12192000"/>
              <a:gd name="connsiteY158" fmla="*/ 2216757 h 2237474"/>
              <a:gd name="connsiteX159" fmla="*/ 669923 w 12192000"/>
              <a:gd name="connsiteY159" fmla="*/ 2211682 h 2237474"/>
              <a:gd name="connsiteX160" fmla="*/ 648680 w 12192000"/>
              <a:gd name="connsiteY160" fmla="*/ 2206229 h 2237474"/>
              <a:gd name="connsiteX161" fmla="*/ 597225 w 12192000"/>
              <a:gd name="connsiteY161" fmla="*/ 2180999 h 2237474"/>
              <a:gd name="connsiteX162" fmla="*/ 558449 w 12192000"/>
              <a:gd name="connsiteY162" fmla="*/ 2182346 h 2237474"/>
              <a:gd name="connsiteX163" fmla="*/ 550517 w 12192000"/>
              <a:gd name="connsiteY163" fmla="*/ 2182060 h 2237474"/>
              <a:gd name="connsiteX164" fmla="*/ 550309 w 12192000"/>
              <a:gd name="connsiteY164" fmla="*/ 2181825 h 2237474"/>
              <a:gd name="connsiteX165" fmla="*/ 541836 w 12192000"/>
              <a:gd name="connsiteY165" fmla="*/ 2181063 h 2237474"/>
              <a:gd name="connsiteX166" fmla="*/ 536057 w 12192000"/>
              <a:gd name="connsiteY166" fmla="*/ 2181537 h 2237474"/>
              <a:gd name="connsiteX167" fmla="*/ 520671 w 12192000"/>
              <a:gd name="connsiteY167" fmla="*/ 2180980 h 2237474"/>
              <a:gd name="connsiteX168" fmla="*/ 515024 w 12192000"/>
              <a:gd name="connsiteY168" fmla="*/ 2179258 h 2237474"/>
              <a:gd name="connsiteX169" fmla="*/ 512278 w 12192000"/>
              <a:gd name="connsiteY169" fmla="*/ 2176369 h 2237474"/>
              <a:gd name="connsiteX170" fmla="*/ 480419 w 12192000"/>
              <a:gd name="connsiteY170" fmla="*/ 2167807 h 2237474"/>
              <a:gd name="connsiteX171" fmla="*/ 413835 w 12192000"/>
              <a:gd name="connsiteY171" fmla="*/ 2156783 h 2237474"/>
              <a:gd name="connsiteX172" fmla="*/ 376513 w 12192000"/>
              <a:gd name="connsiteY172" fmla="*/ 2154014 h 2237474"/>
              <a:gd name="connsiteX173" fmla="*/ 273386 w 12192000"/>
              <a:gd name="connsiteY173" fmla="*/ 2142551 h 2237474"/>
              <a:gd name="connsiteX174" fmla="*/ 169207 w 12192000"/>
              <a:gd name="connsiteY174" fmla="*/ 2128100 h 2237474"/>
              <a:gd name="connsiteX175" fmla="*/ 93149 w 12192000"/>
              <a:gd name="connsiteY175" fmla="*/ 2105324 h 2237474"/>
              <a:gd name="connsiteX176" fmla="*/ 88109 w 12192000"/>
              <a:gd name="connsiteY176" fmla="*/ 2106704 h 2237474"/>
              <a:gd name="connsiteX177" fmla="*/ 80022 w 12192000"/>
              <a:gd name="connsiteY177" fmla="*/ 2107254 h 2237474"/>
              <a:gd name="connsiteX178" fmla="*/ 79717 w 12192000"/>
              <a:gd name="connsiteY178" fmla="*/ 2107046 h 2237474"/>
              <a:gd name="connsiteX179" fmla="*/ 72352 w 12192000"/>
              <a:gd name="connsiteY179" fmla="*/ 2107991 h 2237474"/>
              <a:gd name="connsiteX180" fmla="*/ 37645 w 12192000"/>
              <a:gd name="connsiteY180" fmla="*/ 2115401 h 2237474"/>
              <a:gd name="connsiteX181" fmla="*/ 4572 w 12192000"/>
              <a:gd name="connsiteY181" fmla="*/ 2111091 h 2237474"/>
              <a:gd name="connsiteX182" fmla="*/ 0 w 12192000"/>
              <a:gd name="connsiteY182" fmla="*/ 2110468 h 2237474"/>
              <a:gd name="connsiteX183" fmla="*/ 0 w 12192000"/>
              <a:gd name="connsiteY18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87219 w 12192000"/>
              <a:gd name="connsiteY127" fmla="*/ 1998750 h 2237474"/>
              <a:gd name="connsiteX128" fmla="*/ 2243069 w 12192000"/>
              <a:gd name="connsiteY128" fmla="*/ 2015111 h 2237474"/>
              <a:gd name="connsiteX129" fmla="*/ 2186609 w 12192000"/>
              <a:gd name="connsiteY129" fmla="*/ 2008263 h 2237474"/>
              <a:gd name="connsiteX130" fmla="*/ 2164831 w 12192000"/>
              <a:gd name="connsiteY130" fmla="*/ 2010143 h 2237474"/>
              <a:gd name="connsiteX131" fmla="*/ 2152836 w 12192000"/>
              <a:gd name="connsiteY131" fmla="*/ 2010048 h 2237474"/>
              <a:gd name="connsiteX132" fmla="*/ 2117102 w 12192000"/>
              <a:gd name="connsiteY132" fmla="*/ 2023004 h 2237474"/>
              <a:gd name="connsiteX133" fmla="*/ 2111935 w 12192000"/>
              <a:gd name="connsiteY133" fmla="*/ 2023163 h 2237474"/>
              <a:gd name="connsiteX134" fmla="*/ 2089991 w 12192000"/>
              <a:gd name="connsiteY134" fmla="*/ 2034193 h 2237474"/>
              <a:gd name="connsiteX135" fmla="*/ 2058061 w 12192000"/>
              <a:gd name="connsiteY135" fmla="*/ 2047942 h 2237474"/>
              <a:gd name="connsiteX136" fmla="*/ 2055737 w 12192000"/>
              <a:gd name="connsiteY136" fmla="*/ 2047704 h 2237474"/>
              <a:gd name="connsiteX137" fmla="*/ 2042244 w 12192000"/>
              <a:gd name="connsiteY137" fmla="*/ 2055560 h 2237474"/>
              <a:gd name="connsiteX138" fmla="*/ 1976224 w 12192000"/>
              <a:gd name="connsiteY138" fmla="*/ 2074257 h 2237474"/>
              <a:gd name="connsiteX139" fmla="*/ 1877728 w 12192000"/>
              <a:gd name="connsiteY139" fmla="*/ 2101004 h 2237474"/>
              <a:gd name="connsiteX140" fmla="*/ 1759056 w 12192000"/>
              <a:gd name="connsiteY140" fmla="*/ 2125608 h 2237474"/>
              <a:gd name="connsiteX141" fmla="*/ 1637948 w 12192000"/>
              <a:gd name="connsiteY141" fmla="*/ 2172597 h 2237474"/>
              <a:gd name="connsiteX142" fmla="*/ 1434549 w 12192000"/>
              <a:gd name="connsiteY142" fmla="*/ 2234522 h 2237474"/>
              <a:gd name="connsiteX143" fmla="*/ 1398481 w 12192000"/>
              <a:gd name="connsiteY143" fmla="*/ 2237074 h 2237474"/>
              <a:gd name="connsiteX144" fmla="*/ 1398407 w 12192000"/>
              <a:gd name="connsiteY144" fmla="*/ 2237095 h 2237474"/>
              <a:gd name="connsiteX145" fmla="*/ 1370962 w 12192000"/>
              <a:gd name="connsiteY145" fmla="*/ 2237474 h 2237474"/>
              <a:gd name="connsiteX146" fmla="*/ 1356367 w 12192000"/>
              <a:gd name="connsiteY146" fmla="*/ 2235089 h 2237474"/>
              <a:gd name="connsiteX147" fmla="*/ 1324828 w 12192000"/>
              <a:gd name="connsiteY147" fmla="*/ 2231968 h 2237474"/>
              <a:gd name="connsiteX148" fmla="*/ 1297744 w 12192000"/>
              <a:gd name="connsiteY148" fmla="*/ 2235849 h 2237474"/>
              <a:gd name="connsiteX149" fmla="*/ 1286236 w 12192000"/>
              <a:gd name="connsiteY149" fmla="*/ 2233135 h 2237474"/>
              <a:gd name="connsiteX150" fmla="*/ 1283504 w 12192000"/>
              <a:gd name="connsiteY150" fmla="*/ 2233797 h 2237474"/>
              <a:gd name="connsiteX151" fmla="*/ 1279765 w 12192000"/>
              <a:gd name="connsiteY151" fmla="*/ 2229639 h 2237474"/>
              <a:gd name="connsiteX152" fmla="*/ 1195347 w 12192000"/>
              <a:gd name="connsiteY152" fmla="*/ 2212354 h 2237474"/>
              <a:gd name="connsiteX153" fmla="*/ 970251 w 12192000"/>
              <a:gd name="connsiteY153" fmla="*/ 2221029 h 2237474"/>
              <a:gd name="connsiteX154" fmla="*/ 812914 w 12192000"/>
              <a:gd name="connsiteY154" fmla="*/ 2202752 h 2237474"/>
              <a:gd name="connsiteX155" fmla="*/ 800195 w 12192000"/>
              <a:gd name="connsiteY155" fmla="*/ 2209407 h 2237474"/>
              <a:gd name="connsiteX156" fmla="*/ 784978 w 12192000"/>
              <a:gd name="connsiteY156" fmla="*/ 2212360 h 2237474"/>
              <a:gd name="connsiteX157" fmla="*/ 681987 w 12192000"/>
              <a:gd name="connsiteY157" fmla="*/ 2216757 h 2237474"/>
              <a:gd name="connsiteX158" fmla="*/ 669923 w 12192000"/>
              <a:gd name="connsiteY158" fmla="*/ 2211682 h 2237474"/>
              <a:gd name="connsiteX159" fmla="*/ 648680 w 12192000"/>
              <a:gd name="connsiteY159" fmla="*/ 2206229 h 2237474"/>
              <a:gd name="connsiteX160" fmla="*/ 597225 w 12192000"/>
              <a:gd name="connsiteY160" fmla="*/ 2180999 h 2237474"/>
              <a:gd name="connsiteX161" fmla="*/ 558449 w 12192000"/>
              <a:gd name="connsiteY161" fmla="*/ 2182346 h 2237474"/>
              <a:gd name="connsiteX162" fmla="*/ 550517 w 12192000"/>
              <a:gd name="connsiteY162" fmla="*/ 2182060 h 2237474"/>
              <a:gd name="connsiteX163" fmla="*/ 550309 w 12192000"/>
              <a:gd name="connsiteY163" fmla="*/ 2181825 h 2237474"/>
              <a:gd name="connsiteX164" fmla="*/ 541836 w 12192000"/>
              <a:gd name="connsiteY164" fmla="*/ 2181063 h 2237474"/>
              <a:gd name="connsiteX165" fmla="*/ 536057 w 12192000"/>
              <a:gd name="connsiteY165" fmla="*/ 2181537 h 2237474"/>
              <a:gd name="connsiteX166" fmla="*/ 520671 w 12192000"/>
              <a:gd name="connsiteY166" fmla="*/ 2180980 h 2237474"/>
              <a:gd name="connsiteX167" fmla="*/ 515024 w 12192000"/>
              <a:gd name="connsiteY167" fmla="*/ 2179258 h 2237474"/>
              <a:gd name="connsiteX168" fmla="*/ 512278 w 12192000"/>
              <a:gd name="connsiteY168" fmla="*/ 2176369 h 2237474"/>
              <a:gd name="connsiteX169" fmla="*/ 480419 w 12192000"/>
              <a:gd name="connsiteY169" fmla="*/ 2167807 h 2237474"/>
              <a:gd name="connsiteX170" fmla="*/ 413835 w 12192000"/>
              <a:gd name="connsiteY170" fmla="*/ 2156783 h 2237474"/>
              <a:gd name="connsiteX171" fmla="*/ 376513 w 12192000"/>
              <a:gd name="connsiteY171" fmla="*/ 2154014 h 2237474"/>
              <a:gd name="connsiteX172" fmla="*/ 273386 w 12192000"/>
              <a:gd name="connsiteY172" fmla="*/ 2142551 h 2237474"/>
              <a:gd name="connsiteX173" fmla="*/ 169207 w 12192000"/>
              <a:gd name="connsiteY173" fmla="*/ 2128100 h 2237474"/>
              <a:gd name="connsiteX174" fmla="*/ 93149 w 12192000"/>
              <a:gd name="connsiteY174" fmla="*/ 2105324 h 2237474"/>
              <a:gd name="connsiteX175" fmla="*/ 88109 w 12192000"/>
              <a:gd name="connsiteY175" fmla="*/ 2106704 h 2237474"/>
              <a:gd name="connsiteX176" fmla="*/ 80022 w 12192000"/>
              <a:gd name="connsiteY176" fmla="*/ 2107254 h 2237474"/>
              <a:gd name="connsiteX177" fmla="*/ 79717 w 12192000"/>
              <a:gd name="connsiteY177" fmla="*/ 2107046 h 2237474"/>
              <a:gd name="connsiteX178" fmla="*/ 72352 w 12192000"/>
              <a:gd name="connsiteY178" fmla="*/ 2107991 h 2237474"/>
              <a:gd name="connsiteX179" fmla="*/ 37645 w 12192000"/>
              <a:gd name="connsiteY179" fmla="*/ 2115401 h 2237474"/>
              <a:gd name="connsiteX180" fmla="*/ 4572 w 12192000"/>
              <a:gd name="connsiteY180" fmla="*/ 2111091 h 2237474"/>
              <a:gd name="connsiteX181" fmla="*/ 0 w 12192000"/>
              <a:gd name="connsiteY181" fmla="*/ 2110468 h 2237474"/>
              <a:gd name="connsiteX182" fmla="*/ 0 w 12192000"/>
              <a:gd name="connsiteY18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15525 w 12192000"/>
              <a:gd name="connsiteY124" fmla="*/ 1989708 h 2237474"/>
              <a:gd name="connsiteX125" fmla="*/ 2300792 w 12192000"/>
              <a:gd name="connsiteY125" fmla="*/ 1994290 h 2237474"/>
              <a:gd name="connsiteX126" fmla="*/ 2287219 w 12192000"/>
              <a:gd name="connsiteY126" fmla="*/ 1998750 h 2237474"/>
              <a:gd name="connsiteX127" fmla="*/ 2243069 w 12192000"/>
              <a:gd name="connsiteY127" fmla="*/ 2015111 h 2237474"/>
              <a:gd name="connsiteX128" fmla="*/ 2186609 w 12192000"/>
              <a:gd name="connsiteY128" fmla="*/ 2008263 h 2237474"/>
              <a:gd name="connsiteX129" fmla="*/ 2164831 w 12192000"/>
              <a:gd name="connsiteY129" fmla="*/ 2010143 h 2237474"/>
              <a:gd name="connsiteX130" fmla="*/ 2152836 w 12192000"/>
              <a:gd name="connsiteY130" fmla="*/ 2010048 h 2237474"/>
              <a:gd name="connsiteX131" fmla="*/ 2117102 w 12192000"/>
              <a:gd name="connsiteY131" fmla="*/ 2023004 h 2237474"/>
              <a:gd name="connsiteX132" fmla="*/ 2111935 w 12192000"/>
              <a:gd name="connsiteY132" fmla="*/ 2023163 h 2237474"/>
              <a:gd name="connsiteX133" fmla="*/ 2089991 w 12192000"/>
              <a:gd name="connsiteY133" fmla="*/ 2034193 h 2237474"/>
              <a:gd name="connsiteX134" fmla="*/ 2058061 w 12192000"/>
              <a:gd name="connsiteY134" fmla="*/ 2047942 h 2237474"/>
              <a:gd name="connsiteX135" fmla="*/ 2055737 w 12192000"/>
              <a:gd name="connsiteY135" fmla="*/ 2047704 h 2237474"/>
              <a:gd name="connsiteX136" fmla="*/ 2042244 w 12192000"/>
              <a:gd name="connsiteY136" fmla="*/ 2055560 h 2237474"/>
              <a:gd name="connsiteX137" fmla="*/ 1976224 w 12192000"/>
              <a:gd name="connsiteY137" fmla="*/ 2074257 h 2237474"/>
              <a:gd name="connsiteX138" fmla="*/ 1877728 w 12192000"/>
              <a:gd name="connsiteY138" fmla="*/ 2101004 h 2237474"/>
              <a:gd name="connsiteX139" fmla="*/ 1759056 w 12192000"/>
              <a:gd name="connsiteY139" fmla="*/ 2125608 h 2237474"/>
              <a:gd name="connsiteX140" fmla="*/ 1637948 w 12192000"/>
              <a:gd name="connsiteY140" fmla="*/ 2172597 h 2237474"/>
              <a:gd name="connsiteX141" fmla="*/ 1434549 w 12192000"/>
              <a:gd name="connsiteY141" fmla="*/ 2234522 h 2237474"/>
              <a:gd name="connsiteX142" fmla="*/ 1398481 w 12192000"/>
              <a:gd name="connsiteY142" fmla="*/ 2237074 h 2237474"/>
              <a:gd name="connsiteX143" fmla="*/ 1398407 w 12192000"/>
              <a:gd name="connsiteY143" fmla="*/ 2237095 h 2237474"/>
              <a:gd name="connsiteX144" fmla="*/ 1370962 w 12192000"/>
              <a:gd name="connsiteY144" fmla="*/ 2237474 h 2237474"/>
              <a:gd name="connsiteX145" fmla="*/ 1356367 w 12192000"/>
              <a:gd name="connsiteY145" fmla="*/ 2235089 h 2237474"/>
              <a:gd name="connsiteX146" fmla="*/ 1324828 w 12192000"/>
              <a:gd name="connsiteY146" fmla="*/ 2231968 h 2237474"/>
              <a:gd name="connsiteX147" fmla="*/ 1297744 w 12192000"/>
              <a:gd name="connsiteY147" fmla="*/ 2235849 h 2237474"/>
              <a:gd name="connsiteX148" fmla="*/ 1286236 w 12192000"/>
              <a:gd name="connsiteY148" fmla="*/ 2233135 h 2237474"/>
              <a:gd name="connsiteX149" fmla="*/ 1283504 w 12192000"/>
              <a:gd name="connsiteY149" fmla="*/ 2233797 h 2237474"/>
              <a:gd name="connsiteX150" fmla="*/ 1279765 w 12192000"/>
              <a:gd name="connsiteY150" fmla="*/ 2229639 h 2237474"/>
              <a:gd name="connsiteX151" fmla="*/ 1195347 w 12192000"/>
              <a:gd name="connsiteY151" fmla="*/ 2212354 h 2237474"/>
              <a:gd name="connsiteX152" fmla="*/ 970251 w 12192000"/>
              <a:gd name="connsiteY152" fmla="*/ 2221029 h 2237474"/>
              <a:gd name="connsiteX153" fmla="*/ 812914 w 12192000"/>
              <a:gd name="connsiteY153" fmla="*/ 2202752 h 2237474"/>
              <a:gd name="connsiteX154" fmla="*/ 800195 w 12192000"/>
              <a:gd name="connsiteY154" fmla="*/ 2209407 h 2237474"/>
              <a:gd name="connsiteX155" fmla="*/ 784978 w 12192000"/>
              <a:gd name="connsiteY155" fmla="*/ 2212360 h 2237474"/>
              <a:gd name="connsiteX156" fmla="*/ 681987 w 12192000"/>
              <a:gd name="connsiteY156" fmla="*/ 2216757 h 2237474"/>
              <a:gd name="connsiteX157" fmla="*/ 669923 w 12192000"/>
              <a:gd name="connsiteY157" fmla="*/ 2211682 h 2237474"/>
              <a:gd name="connsiteX158" fmla="*/ 648680 w 12192000"/>
              <a:gd name="connsiteY158" fmla="*/ 2206229 h 2237474"/>
              <a:gd name="connsiteX159" fmla="*/ 597225 w 12192000"/>
              <a:gd name="connsiteY159" fmla="*/ 2180999 h 2237474"/>
              <a:gd name="connsiteX160" fmla="*/ 558449 w 12192000"/>
              <a:gd name="connsiteY160" fmla="*/ 2182346 h 2237474"/>
              <a:gd name="connsiteX161" fmla="*/ 550517 w 12192000"/>
              <a:gd name="connsiteY161" fmla="*/ 2182060 h 2237474"/>
              <a:gd name="connsiteX162" fmla="*/ 550309 w 12192000"/>
              <a:gd name="connsiteY162" fmla="*/ 2181825 h 2237474"/>
              <a:gd name="connsiteX163" fmla="*/ 541836 w 12192000"/>
              <a:gd name="connsiteY163" fmla="*/ 2181063 h 2237474"/>
              <a:gd name="connsiteX164" fmla="*/ 536057 w 12192000"/>
              <a:gd name="connsiteY164" fmla="*/ 2181537 h 2237474"/>
              <a:gd name="connsiteX165" fmla="*/ 520671 w 12192000"/>
              <a:gd name="connsiteY165" fmla="*/ 2180980 h 2237474"/>
              <a:gd name="connsiteX166" fmla="*/ 515024 w 12192000"/>
              <a:gd name="connsiteY166" fmla="*/ 2179258 h 2237474"/>
              <a:gd name="connsiteX167" fmla="*/ 512278 w 12192000"/>
              <a:gd name="connsiteY167" fmla="*/ 2176369 h 2237474"/>
              <a:gd name="connsiteX168" fmla="*/ 480419 w 12192000"/>
              <a:gd name="connsiteY168" fmla="*/ 2167807 h 2237474"/>
              <a:gd name="connsiteX169" fmla="*/ 413835 w 12192000"/>
              <a:gd name="connsiteY169" fmla="*/ 2156783 h 2237474"/>
              <a:gd name="connsiteX170" fmla="*/ 376513 w 12192000"/>
              <a:gd name="connsiteY170" fmla="*/ 2154014 h 2237474"/>
              <a:gd name="connsiteX171" fmla="*/ 273386 w 12192000"/>
              <a:gd name="connsiteY171" fmla="*/ 2142551 h 2237474"/>
              <a:gd name="connsiteX172" fmla="*/ 169207 w 12192000"/>
              <a:gd name="connsiteY172" fmla="*/ 2128100 h 2237474"/>
              <a:gd name="connsiteX173" fmla="*/ 93149 w 12192000"/>
              <a:gd name="connsiteY173" fmla="*/ 2105324 h 2237474"/>
              <a:gd name="connsiteX174" fmla="*/ 88109 w 12192000"/>
              <a:gd name="connsiteY174" fmla="*/ 2106704 h 2237474"/>
              <a:gd name="connsiteX175" fmla="*/ 80022 w 12192000"/>
              <a:gd name="connsiteY175" fmla="*/ 2107254 h 2237474"/>
              <a:gd name="connsiteX176" fmla="*/ 79717 w 12192000"/>
              <a:gd name="connsiteY176" fmla="*/ 2107046 h 2237474"/>
              <a:gd name="connsiteX177" fmla="*/ 72352 w 12192000"/>
              <a:gd name="connsiteY177" fmla="*/ 2107991 h 2237474"/>
              <a:gd name="connsiteX178" fmla="*/ 37645 w 12192000"/>
              <a:gd name="connsiteY178" fmla="*/ 2115401 h 2237474"/>
              <a:gd name="connsiteX179" fmla="*/ 4572 w 12192000"/>
              <a:gd name="connsiteY179" fmla="*/ 2111091 h 2237474"/>
              <a:gd name="connsiteX180" fmla="*/ 0 w 12192000"/>
              <a:gd name="connsiteY180" fmla="*/ 2110468 h 2237474"/>
              <a:gd name="connsiteX181" fmla="*/ 0 w 12192000"/>
              <a:gd name="connsiteY18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00792 w 12192000"/>
              <a:gd name="connsiteY124" fmla="*/ 1994290 h 2237474"/>
              <a:gd name="connsiteX125" fmla="*/ 2287219 w 12192000"/>
              <a:gd name="connsiteY125" fmla="*/ 1998750 h 2237474"/>
              <a:gd name="connsiteX126" fmla="*/ 2243069 w 12192000"/>
              <a:gd name="connsiteY126" fmla="*/ 2015111 h 2237474"/>
              <a:gd name="connsiteX127" fmla="*/ 2186609 w 12192000"/>
              <a:gd name="connsiteY127" fmla="*/ 2008263 h 2237474"/>
              <a:gd name="connsiteX128" fmla="*/ 2164831 w 12192000"/>
              <a:gd name="connsiteY128" fmla="*/ 2010143 h 2237474"/>
              <a:gd name="connsiteX129" fmla="*/ 2152836 w 12192000"/>
              <a:gd name="connsiteY129" fmla="*/ 2010048 h 2237474"/>
              <a:gd name="connsiteX130" fmla="*/ 2117102 w 12192000"/>
              <a:gd name="connsiteY130" fmla="*/ 2023004 h 2237474"/>
              <a:gd name="connsiteX131" fmla="*/ 2111935 w 12192000"/>
              <a:gd name="connsiteY131" fmla="*/ 2023163 h 2237474"/>
              <a:gd name="connsiteX132" fmla="*/ 2089991 w 12192000"/>
              <a:gd name="connsiteY132" fmla="*/ 2034193 h 2237474"/>
              <a:gd name="connsiteX133" fmla="*/ 2058061 w 12192000"/>
              <a:gd name="connsiteY133" fmla="*/ 2047942 h 2237474"/>
              <a:gd name="connsiteX134" fmla="*/ 2055737 w 12192000"/>
              <a:gd name="connsiteY134" fmla="*/ 2047704 h 2237474"/>
              <a:gd name="connsiteX135" fmla="*/ 2042244 w 12192000"/>
              <a:gd name="connsiteY135" fmla="*/ 2055560 h 2237474"/>
              <a:gd name="connsiteX136" fmla="*/ 1976224 w 12192000"/>
              <a:gd name="connsiteY136" fmla="*/ 2074257 h 2237474"/>
              <a:gd name="connsiteX137" fmla="*/ 1877728 w 12192000"/>
              <a:gd name="connsiteY137" fmla="*/ 2101004 h 2237474"/>
              <a:gd name="connsiteX138" fmla="*/ 1759056 w 12192000"/>
              <a:gd name="connsiteY138" fmla="*/ 2125608 h 2237474"/>
              <a:gd name="connsiteX139" fmla="*/ 1637948 w 12192000"/>
              <a:gd name="connsiteY139" fmla="*/ 2172597 h 2237474"/>
              <a:gd name="connsiteX140" fmla="*/ 1434549 w 12192000"/>
              <a:gd name="connsiteY140" fmla="*/ 2234522 h 2237474"/>
              <a:gd name="connsiteX141" fmla="*/ 1398481 w 12192000"/>
              <a:gd name="connsiteY141" fmla="*/ 2237074 h 2237474"/>
              <a:gd name="connsiteX142" fmla="*/ 1398407 w 12192000"/>
              <a:gd name="connsiteY142" fmla="*/ 2237095 h 2237474"/>
              <a:gd name="connsiteX143" fmla="*/ 1370962 w 12192000"/>
              <a:gd name="connsiteY143" fmla="*/ 2237474 h 2237474"/>
              <a:gd name="connsiteX144" fmla="*/ 1356367 w 12192000"/>
              <a:gd name="connsiteY144" fmla="*/ 2235089 h 2237474"/>
              <a:gd name="connsiteX145" fmla="*/ 1324828 w 12192000"/>
              <a:gd name="connsiteY145" fmla="*/ 2231968 h 2237474"/>
              <a:gd name="connsiteX146" fmla="*/ 1297744 w 12192000"/>
              <a:gd name="connsiteY146" fmla="*/ 2235849 h 2237474"/>
              <a:gd name="connsiteX147" fmla="*/ 1286236 w 12192000"/>
              <a:gd name="connsiteY147" fmla="*/ 2233135 h 2237474"/>
              <a:gd name="connsiteX148" fmla="*/ 1283504 w 12192000"/>
              <a:gd name="connsiteY148" fmla="*/ 2233797 h 2237474"/>
              <a:gd name="connsiteX149" fmla="*/ 1279765 w 12192000"/>
              <a:gd name="connsiteY149" fmla="*/ 2229639 h 2237474"/>
              <a:gd name="connsiteX150" fmla="*/ 1195347 w 12192000"/>
              <a:gd name="connsiteY150" fmla="*/ 2212354 h 2237474"/>
              <a:gd name="connsiteX151" fmla="*/ 970251 w 12192000"/>
              <a:gd name="connsiteY151" fmla="*/ 2221029 h 2237474"/>
              <a:gd name="connsiteX152" fmla="*/ 812914 w 12192000"/>
              <a:gd name="connsiteY152" fmla="*/ 2202752 h 2237474"/>
              <a:gd name="connsiteX153" fmla="*/ 800195 w 12192000"/>
              <a:gd name="connsiteY153" fmla="*/ 2209407 h 2237474"/>
              <a:gd name="connsiteX154" fmla="*/ 784978 w 12192000"/>
              <a:gd name="connsiteY154" fmla="*/ 2212360 h 2237474"/>
              <a:gd name="connsiteX155" fmla="*/ 681987 w 12192000"/>
              <a:gd name="connsiteY155" fmla="*/ 2216757 h 2237474"/>
              <a:gd name="connsiteX156" fmla="*/ 669923 w 12192000"/>
              <a:gd name="connsiteY156" fmla="*/ 2211682 h 2237474"/>
              <a:gd name="connsiteX157" fmla="*/ 648680 w 12192000"/>
              <a:gd name="connsiteY157" fmla="*/ 2206229 h 2237474"/>
              <a:gd name="connsiteX158" fmla="*/ 597225 w 12192000"/>
              <a:gd name="connsiteY158" fmla="*/ 2180999 h 2237474"/>
              <a:gd name="connsiteX159" fmla="*/ 558449 w 12192000"/>
              <a:gd name="connsiteY159" fmla="*/ 2182346 h 2237474"/>
              <a:gd name="connsiteX160" fmla="*/ 550517 w 12192000"/>
              <a:gd name="connsiteY160" fmla="*/ 2182060 h 2237474"/>
              <a:gd name="connsiteX161" fmla="*/ 550309 w 12192000"/>
              <a:gd name="connsiteY161" fmla="*/ 2181825 h 2237474"/>
              <a:gd name="connsiteX162" fmla="*/ 541836 w 12192000"/>
              <a:gd name="connsiteY162" fmla="*/ 2181063 h 2237474"/>
              <a:gd name="connsiteX163" fmla="*/ 536057 w 12192000"/>
              <a:gd name="connsiteY163" fmla="*/ 2181537 h 2237474"/>
              <a:gd name="connsiteX164" fmla="*/ 520671 w 12192000"/>
              <a:gd name="connsiteY164" fmla="*/ 2180980 h 2237474"/>
              <a:gd name="connsiteX165" fmla="*/ 515024 w 12192000"/>
              <a:gd name="connsiteY165" fmla="*/ 2179258 h 2237474"/>
              <a:gd name="connsiteX166" fmla="*/ 512278 w 12192000"/>
              <a:gd name="connsiteY166" fmla="*/ 2176369 h 2237474"/>
              <a:gd name="connsiteX167" fmla="*/ 480419 w 12192000"/>
              <a:gd name="connsiteY167" fmla="*/ 2167807 h 2237474"/>
              <a:gd name="connsiteX168" fmla="*/ 413835 w 12192000"/>
              <a:gd name="connsiteY168" fmla="*/ 2156783 h 2237474"/>
              <a:gd name="connsiteX169" fmla="*/ 376513 w 12192000"/>
              <a:gd name="connsiteY169" fmla="*/ 2154014 h 2237474"/>
              <a:gd name="connsiteX170" fmla="*/ 273386 w 12192000"/>
              <a:gd name="connsiteY170" fmla="*/ 2142551 h 2237474"/>
              <a:gd name="connsiteX171" fmla="*/ 169207 w 12192000"/>
              <a:gd name="connsiteY171" fmla="*/ 2128100 h 2237474"/>
              <a:gd name="connsiteX172" fmla="*/ 93149 w 12192000"/>
              <a:gd name="connsiteY172" fmla="*/ 2105324 h 2237474"/>
              <a:gd name="connsiteX173" fmla="*/ 88109 w 12192000"/>
              <a:gd name="connsiteY173" fmla="*/ 2106704 h 2237474"/>
              <a:gd name="connsiteX174" fmla="*/ 80022 w 12192000"/>
              <a:gd name="connsiteY174" fmla="*/ 2107254 h 2237474"/>
              <a:gd name="connsiteX175" fmla="*/ 79717 w 12192000"/>
              <a:gd name="connsiteY175" fmla="*/ 2107046 h 2237474"/>
              <a:gd name="connsiteX176" fmla="*/ 72352 w 12192000"/>
              <a:gd name="connsiteY176" fmla="*/ 2107991 h 2237474"/>
              <a:gd name="connsiteX177" fmla="*/ 37645 w 12192000"/>
              <a:gd name="connsiteY177" fmla="*/ 2115401 h 2237474"/>
              <a:gd name="connsiteX178" fmla="*/ 4572 w 12192000"/>
              <a:gd name="connsiteY178" fmla="*/ 2111091 h 2237474"/>
              <a:gd name="connsiteX179" fmla="*/ 0 w 12192000"/>
              <a:gd name="connsiteY179" fmla="*/ 2110468 h 2237474"/>
              <a:gd name="connsiteX180" fmla="*/ 0 w 12192000"/>
              <a:gd name="connsiteY18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287219 w 12192000"/>
              <a:gd name="connsiteY124" fmla="*/ 1998750 h 2237474"/>
              <a:gd name="connsiteX125" fmla="*/ 2243069 w 12192000"/>
              <a:gd name="connsiteY125" fmla="*/ 2015111 h 2237474"/>
              <a:gd name="connsiteX126" fmla="*/ 2186609 w 12192000"/>
              <a:gd name="connsiteY126" fmla="*/ 2008263 h 2237474"/>
              <a:gd name="connsiteX127" fmla="*/ 2164831 w 12192000"/>
              <a:gd name="connsiteY127" fmla="*/ 2010143 h 2237474"/>
              <a:gd name="connsiteX128" fmla="*/ 2152836 w 12192000"/>
              <a:gd name="connsiteY128" fmla="*/ 2010048 h 2237474"/>
              <a:gd name="connsiteX129" fmla="*/ 2117102 w 12192000"/>
              <a:gd name="connsiteY129" fmla="*/ 2023004 h 2237474"/>
              <a:gd name="connsiteX130" fmla="*/ 2111935 w 12192000"/>
              <a:gd name="connsiteY130" fmla="*/ 2023163 h 2237474"/>
              <a:gd name="connsiteX131" fmla="*/ 2089991 w 12192000"/>
              <a:gd name="connsiteY131" fmla="*/ 2034193 h 2237474"/>
              <a:gd name="connsiteX132" fmla="*/ 2058061 w 12192000"/>
              <a:gd name="connsiteY132" fmla="*/ 2047942 h 2237474"/>
              <a:gd name="connsiteX133" fmla="*/ 2055737 w 12192000"/>
              <a:gd name="connsiteY133" fmla="*/ 2047704 h 2237474"/>
              <a:gd name="connsiteX134" fmla="*/ 2042244 w 12192000"/>
              <a:gd name="connsiteY134" fmla="*/ 2055560 h 2237474"/>
              <a:gd name="connsiteX135" fmla="*/ 1976224 w 12192000"/>
              <a:gd name="connsiteY135" fmla="*/ 2074257 h 2237474"/>
              <a:gd name="connsiteX136" fmla="*/ 1877728 w 12192000"/>
              <a:gd name="connsiteY136" fmla="*/ 2101004 h 2237474"/>
              <a:gd name="connsiteX137" fmla="*/ 1759056 w 12192000"/>
              <a:gd name="connsiteY137" fmla="*/ 2125608 h 2237474"/>
              <a:gd name="connsiteX138" fmla="*/ 1637948 w 12192000"/>
              <a:gd name="connsiteY138" fmla="*/ 2172597 h 2237474"/>
              <a:gd name="connsiteX139" fmla="*/ 1434549 w 12192000"/>
              <a:gd name="connsiteY139" fmla="*/ 2234522 h 2237474"/>
              <a:gd name="connsiteX140" fmla="*/ 1398481 w 12192000"/>
              <a:gd name="connsiteY140" fmla="*/ 2237074 h 2237474"/>
              <a:gd name="connsiteX141" fmla="*/ 1398407 w 12192000"/>
              <a:gd name="connsiteY141" fmla="*/ 2237095 h 2237474"/>
              <a:gd name="connsiteX142" fmla="*/ 1370962 w 12192000"/>
              <a:gd name="connsiteY142" fmla="*/ 2237474 h 2237474"/>
              <a:gd name="connsiteX143" fmla="*/ 1356367 w 12192000"/>
              <a:gd name="connsiteY143" fmla="*/ 2235089 h 2237474"/>
              <a:gd name="connsiteX144" fmla="*/ 1324828 w 12192000"/>
              <a:gd name="connsiteY144" fmla="*/ 2231968 h 2237474"/>
              <a:gd name="connsiteX145" fmla="*/ 1297744 w 12192000"/>
              <a:gd name="connsiteY145" fmla="*/ 2235849 h 2237474"/>
              <a:gd name="connsiteX146" fmla="*/ 1286236 w 12192000"/>
              <a:gd name="connsiteY146" fmla="*/ 2233135 h 2237474"/>
              <a:gd name="connsiteX147" fmla="*/ 1283504 w 12192000"/>
              <a:gd name="connsiteY147" fmla="*/ 2233797 h 2237474"/>
              <a:gd name="connsiteX148" fmla="*/ 1279765 w 12192000"/>
              <a:gd name="connsiteY148" fmla="*/ 2229639 h 2237474"/>
              <a:gd name="connsiteX149" fmla="*/ 1195347 w 12192000"/>
              <a:gd name="connsiteY149" fmla="*/ 2212354 h 2237474"/>
              <a:gd name="connsiteX150" fmla="*/ 970251 w 12192000"/>
              <a:gd name="connsiteY150" fmla="*/ 2221029 h 2237474"/>
              <a:gd name="connsiteX151" fmla="*/ 812914 w 12192000"/>
              <a:gd name="connsiteY151" fmla="*/ 2202752 h 2237474"/>
              <a:gd name="connsiteX152" fmla="*/ 800195 w 12192000"/>
              <a:gd name="connsiteY152" fmla="*/ 2209407 h 2237474"/>
              <a:gd name="connsiteX153" fmla="*/ 784978 w 12192000"/>
              <a:gd name="connsiteY153" fmla="*/ 2212360 h 2237474"/>
              <a:gd name="connsiteX154" fmla="*/ 681987 w 12192000"/>
              <a:gd name="connsiteY154" fmla="*/ 2216757 h 2237474"/>
              <a:gd name="connsiteX155" fmla="*/ 669923 w 12192000"/>
              <a:gd name="connsiteY155" fmla="*/ 2211682 h 2237474"/>
              <a:gd name="connsiteX156" fmla="*/ 648680 w 12192000"/>
              <a:gd name="connsiteY156" fmla="*/ 2206229 h 2237474"/>
              <a:gd name="connsiteX157" fmla="*/ 597225 w 12192000"/>
              <a:gd name="connsiteY157" fmla="*/ 2180999 h 2237474"/>
              <a:gd name="connsiteX158" fmla="*/ 558449 w 12192000"/>
              <a:gd name="connsiteY158" fmla="*/ 2182346 h 2237474"/>
              <a:gd name="connsiteX159" fmla="*/ 550517 w 12192000"/>
              <a:gd name="connsiteY159" fmla="*/ 2182060 h 2237474"/>
              <a:gd name="connsiteX160" fmla="*/ 550309 w 12192000"/>
              <a:gd name="connsiteY160" fmla="*/ 2181825 h 2237474"/>
              <a:gd name="connsiteX161" fmla="*/ 541836 w 12192000"/>
              <a:gd name="connsiteY161" fmla="*/ 2181063 h 2237474"/>
              <a:gd name="connsiteX162" fmla="*/ 536057 w 12192000"/>
              <a:gd name="connsiteY162" fmla="*/ 2181537 h 2237474"/>
              <a:gd name="connsiteX163" fmla="*/ 520671 w 12192000"/>
              <a:gd name="connsiteY163" fmla="*/ 2180980 h 2237474"/>
              <a:gd name="connsiteX164" fmla="*/ 515024 w 12192000"/>
              <a:gd name="connsiteY164" fmla="*/ 2179258 h 2237474"/>
              <a:gd name="connsiteX165" fmla="*/ 512278 w 12192000"/>
              <a:gd name="connsiteY165" fmla="*/ 2176369 h 2237474"/>
              <a:gd name="connsiteX166" fmla="*/ 480419 w 12192000"/>
              <a:gd name="connsiteY166" fmla="*/ 2167807 h 2237474"/>
              <a:gd name="connsiteX167" fmla="*/ 413835 w 12192000"/>
              <a:gd name="connsiteY167" fmla="*/ 2156783 h 2237474"/>
              <a:gd name="connsiteX168" fmla="*/ 376513 w 12192000"/>
              <a:gd name="connsiteY168" fmla="*/ 2154014 h 2237474"/>
              <a:gd name="connsiteX169" fmla="*/ 273386 w 12192000"/>
              <a:gd name="connsiteY169" fmla="*/ 2142551 h 2237474"/>
              <a:gd name="connsiteX170" fmla="*/ 169207 w 12192000"/>
              <a:gd name="connsiteY170" fmla="*/ 2128100 h 2237474"/>
              <a:gd name="connsiteX171" fmla="*/ 93149 w 12192000"/>
              <a:gd name="connsiteY171" fmla="*/ 2105324 h 2237474"/>
              <a:gd name="connsiteX172" fmla="*/ 88109 w 12192000"/>
              <a:gd name="connsiteY172" fmla="*/ 2106704 h 2237474"/>
              <a:gd name="connsiteX173" fmla="*/ 80022 w 12192000"/>
              <a:gd name="connsiteY173" fmla="*/ 2107254 h 2237474"/>
              <a:gd name="connsiteX174" fmla="*/ 79717 w 12192000"/>
              <a:gd name="connsiteY174" fmla="*/ 2107046 h 2237474"/>
              <a:gd name="connsiteX175" fmla="*/ 72352 w 12192000"/>
              <a:gd name="connsiteY175" fmla="*/ 2107991 h 2237474"/>
              <a:gd name="connsiteX176" fmla="*/ 37645 w 12192000"/>
              <a:gd name="connsiteY176" fmla="*/ 2115401 h 2237474"/>
              <a:gd name="connsiteX177" fmla="*/ 4572 w 12192000"/>
              <a:gd name="connsiteY177" fmla="*/ 2111091 h 2237474"/>
              <a:gd name="connsiteX178" fmla="*/ 0 w 12192000"/>
              <a:gd name="connsiteY178" fmla="*/ 2110468 h 2237474"/>
              <a:gd name="connsiteX179" fmla="*/ 0 w 12192000"/>
              <a:gd name="connsiteY17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578178 w 12192000"/>
              <a:gd name="connsiteY120" fmla="*/ 1990531 h 2237474"/>
              <a:gd name="connsiteX121" fmla="*/ 2476147 w 12192000"/>
              <a:gd name="connsiteY121" fmla="*/ 1998305 h 2237474"/>
              <a:gd name="connsiteX122" fmla="*/ 2373568 w 12192000"/>
              <a:gd name="connsiteY122" fmla="*/ 2003219 h 2237474"/>
              <a:gd name="connsiteX123" fmla="*/ 2287219 w 12192000"/>
              <a:gd name="connsiteY123" fmla="*/ 1998750 h 2237474"/>
              <a:gd name="connsiteX124" fmla="*/ 2243069 w 12192000"/>
              <a:gd name="connsiteY124" fmla="*/ 2015111 h 2237474"/>
              <a:gd name="connsiteX125" fmla="*/ 2186609 w 12192000"/>
              <a:gd name="connsiteY125" fmla="*/ 2008263 h 2237474"/>
              <a:gd name="connsiteX126" fmla="*/ 2164831 w 12192000"/>
              <a:gd name="connsiteY126" fmla="*/ 2010143 h 2237474"/>
              <a:gd name="connsiteX127" fmla="*/ 2152836 w 12192000"/>
              <a:gd name="connsiteY127" fmla="*/ 2010048 h 2237474"/>
              <a:gd name="connsiteX128" fmla="*/ 2117102 w 12192000"/>
              <a:gd name="connsiteY128" fmla="*/ 2023004 h 2237474"/>
              <a:gd name="connsiteX129" fmla="*/ 2111935 w 12192000"/>
              <a:gd name="connsiteY129" fmla="*/ 2023163 h 2237474"/>
              <a:gd name="connsiteX130" fmla="*/ 2089991 w 12192000"/>
              <a:gd name="connsiteY130" fmla="*/ 2034193 h 2237474"/>
              <a:gd name="connsiteX131" fmla="*/ 2058061 w 12192000"/>
              <a:gd name="connsiteY131" fmla="*/ 2047942 h 2237474"/>
              <a:gd name="connsiteX132" fmla="*/ 2055737 w 12192000"/>
              <a:gd name="connsiteY132" fmla="*/ 2047704 h 2237474"/>
              <a:gd name="connsiteX133" fmla="*/ 2042244 w 12192000"/>
              <a:gd name="connsiteY133" fmla="*/ 2055560 h 2237474"/>
              <a:gd name="connsiteX134" fmla="*/ 1976224 w 12192000"/>
              <a:gd name="connsiteY134" fmla="*/ 2074257 h 2237474"/>
              <a:gd name="connsiteX135" fmla="*/ 1877728 w 12192000"/>
              <a:gd name="connsiteY135" fmla="*/ 2101004 h 2237474"/>
              <a:gd name="connsiteX136" fmla="*/ 1759056 w 12192000"/>
              <a:gd name="connsiteY136" fmla="*/ 2125608 h 2237474"/>
              <a:gd name="connsiteX137" fmla="*/ 1637948 w 12192000"/>
              <a:gd name="connsiteY137" fmla="*/ 2172597 h 2237474"/>
              <a:gd name="connsiteX138" fmla="*/ 1434549 w 12192000"/>
              <a:gd name="connsiteY138" fmla="*/ 2234522 h 2237474"/>
              <a:gd name="connsiteX139" fmla="*/ 1398481 w 12192000"/>
              <a:gd name="connsiteY139" fmla="*/ 2237074 h 2237474"/>
              <a:gd name="connsiteX140" fmla="*/ 1398407 w 12192000"/>
              <a:gd name="connsiteY140" fmla="*/ 2237095 h 2237474"/>
              <a:gd name="connsiteX141" fmla="*/ 1370962 w 12192000"/>
              <a:gd name="connsiteY141" fmla="*/ 2237474 h 2237474"/>
              <a:gd name="connsiteX142" fmla="*/ 1356367 w 12192000"/>
              <a:gd name="connsiteY142" fmla="*/ 2235089 h 2237474"/>
              <a:gd name="connsiteX143" fmla="*/ 1324828 w 12192000"/>
              <a:gd name="connsiteY143" fmla="*/ 2231968 h 2237474"/>
              <a:gd name="connsiteX144" fmla="*/ 1297744 w 12192000"/>
              <a:gd name="connsiteY144" fmla="*/ 2235849 h 2237474"/>
              <a:gd name="connsiteX145" fmla="*/ 1286236 w 12192000"/>
              <a:gd name="connsiteY145" fmla="*/ 2233135 h 2237474"/>
              <a:gd name="connsiteX146" fmla="*/ 1283504 w 12192000"/>
              <a:gd name="connsiteY146" fmla="*/ 2233797 h 2237474"/>
              <a:gd name="connsiteX147" fmla="*/ 1279765 w 12192000"/>
              <a:gd name="connsiteY147" fmla="*/ 2229639 h 2237474"/>
              <a:gd name="connsiteX148" fmla="*/ 1195347 w 12192000"/>
              <a:gd name="connsiteY148" fmla="*/ 2212354 h 2237474"/>
              <a:gd name="connsiteX149" fmla="*/ 970251 w 12192000"/>
              <a:gd name="connsiteY149" fmla="*/ 2221029 h 2237474"/>
              <a:gd name="connsiteX150" fmla="*/ 812914 w 12192000"/>
              <a:gd name="connsiteY150" fmla="*/ 2202752 h 2237474"/>
              <a:gd name="connsiteX151" fmla="*/ 800195 w 12192000"/>
              <a:gd name="connsiteY151" fmla="*/ 2209407 h 2237474"/>
              <a:gd name="connsiteX152" fmla="*/ 784978 w 12192000"/>
              <a:gd name="connsiteY152" fmla="*/ 2212360 h 2237474"/>
              <a:gd name="connsiteX153" fmla="*/ 681987 w 12192000"/>
              <a:gd name="connsiteY153" fmla="*/ 2216757 h 2237474"/>
              <a:gd name="connsiteX154" fmla="*/ 669923 w 12192000"/>
              <a:gd name="connsiteY154" fmla="*/ 2211682 h 2237474"/>
              <a:gd name="connsiteX155" fmla="*/ 648680 w 12192000"/>
              <a:gd name="connsiteY155" fmla="*/ 2206229 h 2237474"/>
              <a:gd name="connsiteX156" fmla="*/ 597225 w 12192000"/>
              <a:gd name="connsiteY156" fmla="*/ 2180999 h 2237474"/>
              <a:gd name="connsiteX157" fmla="*/ 558449 w 12192000"/>
              <a:gd name="connsiteY157" fmla="*/ 2182346 h 2237474"/>
              <a:gd name="connsiteX158" fmla="*/ 550517 w 12192000"/>
              <a:gd name="connsiteY158" fmla="*/ 2182060 h 2237474"/>
              <a:gd name="connsiteX159" fmla="*/ 550309 w 12192000"/>
              <a:gd name="connsiteY159" fmla="*/ 2181825 h 2237474"/>
              <a:gd name="connsiteX160" fmla="*/ 541836 w 12192000"/>
              <a:gd name="connsiteY160" fmla="*/ 2181063 h 2237474"/>
              <a:gd name="connsiteX161" fmla="*/ 536057 w 12192000"/>
              <a:gd name="connsiteY161" fmla="*/ 2181537 h 2237474"/>
              <a:gd name="connsiteX162" fmla="*/ 520671 w 12192000"/>
              <a:gd name="connsiteY162" fmla="*/ 2180980 h 2237474"/>
              <a:gd name="connsiteX163" fmla="*/ 515024 w 12192000"/>
              <a:gd name="connsiteY163" fmla="*/ 2179258 h 2237474"/>
              <a:gd name="connsiteX164" fmla="*/ 512278 w 12192000"/>
              <a:gd name="connsiteY164" fmla="*/ 2176369 h 2237474"/>
              <a:gd name="connsiteX165" fmla="*/ 480419 w 12192000"/>
              <a:gd name="connsiteY165" fmla="*/ 2167807 h 2237474"/>
              <a:gd name="connsiteX166" fmla="*/ 413835 w 12192000"/>
              <a:gd name="connsiteY166" fmla="*/ 2156783 h 2237474"/>
              <a:gd name="connsiteX167" fmla="*/ 376513 w 12192000"/>
              <a:gd name="connsiteY167" fmla="*/ 2154014 h 2237474"/>
              <a:gd name="connsiteX168" fmla="*/ 273386 w 12192000"/>
              <a:gd name="connsiteY168" fmla="*/ 2142551 h 2237474"/>
              <a:gd name="connsiteX169" fmla="*/ 169207 w 12192000"/>
              <a:gd name="connsiteY169" fmla="*/ 2128100 h 2237474"/>
              <a:gd name="connsiteX170" fmla="*/ 93149 w 12192000"/>
              <a:gd name="connsiteY170" fmla="*/ 2105324 h 2237474"/>
              <a:gd name="connsiteX171" fmla="*/ 88109 w 12192000"/>
              <a:gd name="connsiteY171" fmla="*/ 2106704 h 2237474"/>
              <a:gd name="connsiteX172" fmla="*/ 80022 w 12192000"/>
              <a:gd name="connsiteY172" fmla="*/ 2107254 h 2237474"/>
              <a:gd name="connsiteX173" fmla="*/ 79717 w 12192000"/>
              <a:gd name="connsiteY173" fmla="*/ 2107046 h 2237474"/>
              <a:gd name="connsiteX174" fmla="*/ 72352 w 12192000"/>
              <a:gd name="connsiteY174" fmla="*/ 2107991 h 2237474"/>
              <a:gd name="connsiteX175" fmla="*/ 37645 w 12192000"/>
              <a:gd name="connsiteY175" fmla="*/ 2115401 h 2237474"/>
              <a:gd name="connsiteX176" fmla="*/ 4572 w 12192000"/>
              <a:gd name="connsiteY176" fmla="*/ 2111091 h 2237474"/>
              <a:gd name="connsiteX177" fmla="*/ 0 w 12192000"/>
              <a:gd name="connsiteY177" fmla="*/ 2110468 h 2237474"/>
              <a:gd name="connsiteX178" fmla="*/ 0 w 12192000"/>
              <a:gd name="connsiteY17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48661 w 12192000"/>
              <a:gd name="connsiteY116" fmla="*/ 1986122 h 2237474"/>
              <a:gd name="connsiteX117" fmla="*/ 2718916 w 12192000"/>
              <a:gd name="connsiteY117" fmla="*/ 1990867 h 2237474"/>
              <a:gd name="connsiteX118" fmla="*/ 2713522 w 12192000"/>
              <a:gd name="connsiteY118" fmla="*/ 1990173 h 2237474"/>
              <a:gd name="connsiteX119" fmla="*/ 2578178 w 12192000"/>
              <a:gd name="connsiteY119" fmla="*/ 1990531 h 2237474"/>
              <a:gd name="connsiteX120" fmla="*/ 2476147 w 12192000"/>
              <a:gd name="connsiteY120" fmla="*/ 1998305 h 2237474"/>
              <a:gd name="connsiteX121" fmla="*/ 2373568 w 12192000"/>
              <a:gd name="connsiteY121" fmla="*/ 2003219 h 2237474"/>
              <a:gd name="connsiteX122" fmla="*/ 2287219 w 12192000"/>
              <a:gd name="connsiteY122" fmla="*/ 1998750 h 2237474"/>
              <a:gd name="connsiteX123" fmla="*/ 2243069 w 12192000"/>
              <a:gd name="connsiteY123" fmla="*/ 2015111 h 2237474"/>
              <a:gd name="connsiteX124" fmla="*/ 2186609 w 12192000"/>
              <a:gd name="connsiteY124" fmla="*/ 2008263 h 2237474"/>
              <a:gd name="connsiteX125" fmla="*/ 2164831 w 12192000"/>
              <a:gd name="connsiteY125" fmla="*/ 2010143 h 2237474"/>
              <a:gd name="connsiteX126" fmla="*/ 2152836 w 12192000"/>
              <a:gd name="connsiteY126" fmla="*/ 2010048 h 2237474"/>
              <a:gd name="connsiteX127" fmla="*/ 2117102 w 12192000"/>
              <a:gd name="connsiteY127" fmla="*/ 2023004 h 2237474"/>
              <a:gd name="connsiteX128" fmla="*/ 2111935 w 12192000"/>
              <a:gd name="connsiteY128" fmla="*/ 2023163 h 2237474"/>
              <a:gd name="connsiteX129" fmla="*/ 2089991 w 12192000"/>
              <a:gd name="connsiteY129" fmla="*/ 2034193 h 2237474"/>
              <a:gd name="connsiteX130" fmla="*/ 2058061 w 12192000"/>
              <a:gd name="connsiteY130" fmla="*/ 2047942 h 2237474"/>
              <a:gd name="connsiteX131" fmla="*/ 2055737 w 12192000"/>
              <a:gd name="connsiteY131" fmla="*/ 2047704 h 2237474"/>
              <a:gd name="connsiteX132" fmla="*/ 2042244 w 12192000"/>
              <a:gd name="connsiteY132" fmla="*/ 2055560 h 2237474"/>
              <a:gd name="connsiteX133" fmla="*/ 1976224 w 12192000"/>
              <a:gd name="connsiteY133" fmla="*/ 2074257 h 2237474"/>
              <a:gd name="connsiteX134" fmla="*/ 1877728 w 12192000"/>
              <a:gd name="connsiteY134" fmla="*/ 2101004 h 2237474"/>
              <a:gd name="connsiteX135" fmla="*/ 1759056 w 12192000"/>
              <a:gd name="connsiteY135" fmla="*/ 2125608 h 2237474"/>
              <a:gd name="connsiteX136" fmla="*/ 1637948 w 12192000"/>
              <a:gd name="connsiteY136" fmla="*/ 2172597 h 2237474"/>
              <a:gd name="connsiteX137" fmla="*/ 1434549 w 12192000"/>
              <a:gd name="connsiteY137" fmla="*/ 2234522 h 2237474"/>
              <a:gd name="connsiteX138" fmla="*/ 1398481 w 12192000"/>
              <a:gd name="connsiteY138" fmla="*/ 2237074 h 2237474"/>
              <a:gd name="connsiteX139" fmla="*/ 1398407 w 12192000"/>
              <a:gd name="connsiteY139" fmla="*/ 2237095 h 2237474"/>
              <a:gd name="connsiteX140" fmla="*/ 1370962 w 12192000"/>
              <a:gd name="connsiteY140" fmla="*/ 2237474 h 2237474"/>
              <a:gd name="connsiteX141" fmla="*/ 1356367 w 12192000"/>
              <a:gd name="connsiteY141" fmla="*/ 2235089 h 2237474"/>
              <a:gd name="connsiteX142" fmla="*/ 1324828 w 12192000"/>
              <a:gd name="connsiteY142" fmla="*/ 2231968 h 2237474"/>
              <a:gd name="connsiteX143" fmla="*/ 1297744 w 12192000"/>
              <a:gd name="connsiteY143" fmla="*/ 2235849 h 2237474"/>
              <a:gd name="connsiteX144" fmla="*/ 1286236 w 12192000"/>
              <a:gd name="connsiteY144" fmla="*/ 2233135 h 2237474"/>
              <a:gd name="connsiteX145" fmla="*/ 1283504 w 12192000"/>
              <a:gd name="connsiteY145" fmla="*/ 2233797 h 2237474"/>
              <a:gd name="connsiteX146" fmla="*/ 1279765 w 12192000"/>
              <a:gd name="connsiteY146" fmla="*/ 2229639 h 2237474"/>
              <a:gd name="connsiteX147" fmla="*/ 1195347 w 12192000"/>
              <a:gd name="connsiteY147" fmla="*/ 2212354 h 2237474"/>
              <a:gd name="connsiteX148" fmla="*/ 970251 w 12192000"/>
              <a:gd name="connsiteY148" fmla="*/ 2221029 h 2237474"/>
              <a:gd name="connsiteX149" fmla="*/ 812914 w 12192000"/>
              <a:gd name="connsiteY149" fmla="*/ 2202752 h 2237474"/>
              <a:gd name="connsiteX150" fmla="*/ 800195 w 12192000"/>
              <a:gd name="connsiteY150" fmla="*/ 2209407 h 2237474"/>
              <a:gd name="connsiteX151" fmla="*/ 784978 w 12192000"/>
              <a:gd name="connsiteY151" fmla="*/ 2212360 h 2237474"/>
              <a:gd name="connsiteX152" fmla="*/ 681987 w 12192000"/>
              <a:gd name="connsiteY152" fmla="*/ 2216757 h 2237474"/>
              <a:gd name="connsiteX153" fmla="*/ 669923 w 12192000"/>
              <a:gd name="connsiteY153" fmla="*/ 2211682 h 2237474"/>
              <a:gd name="connsiteX154" fmla="*/ 648680 w 12192000"/>
              <a:gd name="connsiteY154" fmla="*/ 2206229 h 2237474"/>
              <a:gd name="connsiteX155" fmla="*/ 597225 w 12192000"/>
              <a:gd name="connsiteY155" fmla="*/ 2180999 h 2237474"/>
              <a:gd name="connsiteX156" fmla="*/ 558449 w 12192000"/>
              <a:gd name="connsiteY156" fmla="*/ 2182346 h 2237474"/>
              <a:gd name="connsiteX157" fmla="*/ 550517 w 12192000"/>
              <a:gd name="connsiteY157" fmla="*/ 2182060 h 2237474"/>
              <a:gd name="connsiteX158" fmla="*/ 550309 w 12192000"/>
              <a:gd name="connsiteY158" fmla="*/ 2181825 h 2237474"/>
              <a:gd name="connsiteX159" fmla="*/ 541836 w 12192000"/>
              <a:gd name="connsiteY159" fmla="*/ 2181063 h 2237474"/>
              <a:gd name="connsiteX160" fmla="*/ 536057 w 12192000"/>
              <a:gd name="connsiteY160" fmla="*/ 2181537 h 2237474"/>
              <a:gd name="connsiteX161" fmla="*/ 520671 w 12192000"/>
              <a:gd name="connsiteY161" fmla="*/ 2180980 h 2237474"/>
              <a:gd name="connsiteX162" fmla="*/ 515024 w 12192000"/>
              <a:gd name="connsiteY162" fmla="*/ 2179258 h 2237474"/>
              <a:gd name="connsiteX163" fmla="*/ 512278 w 12192000"/>
              <a:gd name="connsiteY163" fmla="*/ 2176369 h 2237474"/>
              <a:gd name="connsiteX164" fmla="*/ 480419 w 12192000"/>
              <a:gd name="connsiteY164" fmla="*/ 2167807 h 2237474"/>
              <a:gd name="connsiteX165" fmla="*/ 413835 w 12192000"/>
              <a:gd name="connsiteY165" fmla="*/ 2156783 h 2237474"/>
              <a:gd name="connsiteX166" fmla="*/ 376513 w 12192000"/>
              <a:gd name="connsiteY166" fmla="*/ 2154014 h 2237474"/>
              <a:gd name="connsiteX167" fmla="*/ 273386 w 12192000"/>
              <a:gd name="connsiteY167" fmla="*/ 2142551 h 2237474"/>
              <a:gd name="connsiteX168" fmla="*/ 169207 w 12192000"/>
              <a:gd name="connsiteY168" fmla="*/ 2128100 h 2237474"/>
              <a:gd name="connsiteX169" fmla="*/ 93149 w 12192000"/>
              <a:gd name="connsiteY169" fmla="*/ 2105324 h 2237474"/>
              <a:gd name="connsiteX170" fmla="*/ 88109 w 12192000"/>
              <a:gd name="connsiteY170" fmla="*/ 2106704 h 2237474"/>
              <a:gd name="connsiteX171" fmla="*/ 80022 w 12192000"/>
              <a:gd name="connsiteY171" fmla="*/ 2107254 h 2237474"/>
              <a:gd name="connsiteX172" fmla="*/ 79717 w 12192000"/>
              <a:gd name="connsiteY172" fmla="*/ 2107046 h 2237474"/>
              <a:gd name="connsiteX173" fmla="*/ 72352 w 12192000"/>
              <a:gd name="connsiteY173" fmla="*/ 2107991 h 2237474"/>
              <a:gd name="connsiteX174" fmla="*/ 37645 w 12192000"/>
              <a:gd name="connsiteY174" fmla="*/ 2115401 h 2237474"/>
              <a:gd name="connsiteX175" fmla="*/ 4572 w 12192000"/>
              <a:gd name="connsiteY175" fmla="*/ 2111091 h 2237474"/>
              <a:gd name="connsiteX176" fmla="*/ 0 w 12192000"/>
              <a:gd name="connsiteY176" fmla="*/ 2110468 h 2237474"/>
              <a:gd name="connsiteX177" fmla="*/ 0 w 12192000"/>
              <a:gd name="connsiteY17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18916 w 12192000"/>
              <a:gd name="connsiteY116" fmla="*/ 1990867 h 2237474"/>
              <a:gd name="connsiteX117" fmla="*/ 2713522 w 12192000"/>
              <a:gd name="connsiteY117" fmla="*/ 1990173 h 2237474"/>
              <a:gd name="connsiteX118" fmla="*/ 2578178 w 12192000"/>
              <a:gd name="connsiteY118" fmla="*/ 1990531 h 2237474"/>
              <a:gd name="connsiteX119" fmla="*/ 2476147 w 12192000"/>
              <a:gd name="connsiteY119" fmla="*/ 1998305 h 2237474"/>
              <a:gd name="connsiteX120" fmla="*/ 2373568 w 12192000"/>
              <a:gd name="connsiteY120" fmla="*/ 2003219 h 2237474"/>
              <a:gd name="connsiteX121" fmla="*/ 2287219 w 12192000"/>
              <a:gd name="connsiteY121" fmla="*/ 1998750 h 2237474"/>
              <a:gd name="connsiteX122" fmla="*/ 2243069 w 12192000"/>
              <a:gd name="connsiteY122" fmla="*/ 2015111 h 2237474"/>
              <a:gd name="connsiteX123" fmla="*/ 2186609 w 12192000"/>
              <a:gd name="connsiteY123" fmla="*/ 2008263 h 2237474"/>
              <a:gd name="connsiteX124" fmla="*/ 2164831 w 12192000"/>
              <a:gd name="connsiteY124" fmla="*/ 2010143 h 2237474"/>
              <a:gd name="connsiteX125" fmla="*/ 2152836 w 12192000"/>
              <a:gd name="connsiteY125" fmla="*/ 2010048 h 2237474"/>
              <a:gd name="connsiteX126" fmla="*/ 2117102 w 12192000"/>
              <a:gd name="connsiteY126" fmla="*/ 2023004 h 2237474"/>
              <a:gd name="connsiteX127" fmla="*/ 2111935 w 12192000"/>
              <a:gd name="connsiteY127" fmla="*/ 2023163 h 2237474"/>
              <a:gd name="connsiteX128" fmla="*/ 2089991 w 12192000"/>
              <a:gd name="connsiteY128" fmla="*/ 2034193 h 2237474"/>
              <a:gd name="connsiteX129" fmla="*/ 2058061 w 12192000"/>
              <a:gd name="connsiteY129" fmla="*/ 2047942 h 2237474"/>
              <a:gd name="connsiteX130" fmla="*/ 2055737 w 12192000"/>
              <a:gd name="connsiteY130" fmla="*/ 2047704 h 2237474"/>
              <a:gd name="connsiteX131" fmla="*/ 2042244 w 12192000"/>
              <a:gd name="connsiteY131" fmla="*/ 2055560 h 2237474"/>
              <a:gd name="connsiteX132" fmla="*/ 1976224 w 12192000"/>
              <a:gd name="connsiteY132" fmla="*/ 2074257 h 2237474"/>
              <a:gd name="connsiteX133" fmla="*/ 1877728 w 12192000"/>
              <a:gd name="connsiteY133" fmla="*/ 2101004 h 2237474"/>
              <a:gd name="connsiteX134" fmla="*/ 1759056 w 12192000"/>
              <a:gd name="connsiteY134" fmla="*/ 2125608 h 2237474"/>
              <a:gd name="connsiteX135" fmla="*/ 1637948 w 12192000"/>
              <a:gd name="connsiteY135" fmla="*/ 2172597 h 2237474"/>
              <a:gd name="connsiteX136" fmla="*/ 1434549 w 12192000"/>
              <a:gd name="connsiteY136" fmla="*/ 2234522 h 2237474"/>
              <a:gd name="connsiteX137" fmla="*/ 1398481 w 12192000"/>
              <a:gd name="connsiteY137" fmla="*/ 2237074 h 2237474"/>
              <a:gd name="connsiteX138" fmla="*/ 1398407 w 12192000"/>
              <a:gd name="connsiteY138" fmla="*/ 2237095 h 2237474"/>
              <a:gd name="connsiteX139" fmla="*/ 1370962 w 12192000"/>
              <a:gd name="connsiteY139" fmla="*/ 2237474 h 2237474"/>
              <a:gd name="connsiteX140" fmla="*/ 1356367 w 12192000"/>
              <a:gd name="connsiteY140" fmla="*/ 2235089 h 2237474"/>
              <a:gd name="connsiteX141" fmla="*/ 1324828 w 12192000"/>
              <a:gd name="connsiteY141" fmla="*/ 2231968 h 2237474"/>
              <a:gd name="connsiteX142" fmla="*/ 1297744 w 12192000"/>
              <a:gd name="connsiteY142" fmla="*/ 2235849 h 2237474"/>
              <a:gd name="connsiteX143" fmla="*/ 1286236 w 12192000"/>
              <a:gd name="connsiteY143" fmla="*/ 2233135 h 2237474"/>
              <a:gd name="connsiteX144" fmla="*/ 1283504 w 12192000"/>
              <a:gd name="connsiteY144" fmla="*/ 2233797 h 2237474"/>
              <a:gd name="connsiteX145" fmla="*/ 1279765 w 12192000"/>
              <a:gd name="connsiteY145" fmla="*/ 2229639 h 2237474"/>
              <a:gd name="connsiteX146" fmla="*/ 1195347 w 12192000"/>
              <a:gd name="connsiteY146" fmla="*/ 2212354 h 2237474"/>
              <a:gd name="connsiteX147" fmla="*/ 970251 w 12192000"/>
              <a:gd name="connsiteY147" fmla="*/ 2221029 h 2237474"/>
              <a:gd name="connsiteX148" fmla="*/ 812914 w 12192000"/>
              <a:gd name="connsiteY148" fmla="*/ 2202752 h 2237474"/>
              <a:gd name="connsiteX149" fmla="*/ 800195 w 12192000"/>
              <a:gd name="connsiteY149" fmla="*/ 2209407 h 2237474"/>
              <a:gd name="connsiteX150" fmla="*/ 784978 w 12192000"/>
              <a:gd name="connsiteY150" fmla="*/ 2212360 h 2237474"/>
              <a:gd name="connsiteX151" fmla="*/ 681987 w 12192000"/>
              <a:gd name="connsiteY151" fmla="*/ 2216757 h 2237474"/>
              <a:gd name="connsiteX152" fmla="*/ 669923 w 12192000"/>
              <a:gd name="connsiteY152" fmla="*/ 2211682 h 2237474"/>
              <a:gd name="connsiteX153" fmla="*/ 648680 w 12192000"/>
              <a:gd name="connsiteY153" fmla="*/ 2206229 h 2237474"/>
              <a:gd name="connsiteX154" fmla="*/ 597225 w 12192000"/>
              <a:gd name="connsiteY154" fmla="*/ 2180999 h 2237474"/>
              <a:gd name="connsiteX155" fmla="*/ 558449 w 12192000"/>
              <a:gd name="connsiteY155" fmla="*/ 2182346 h 2237474"/>
              <a:gd name="connsiteX156" fmla="*/ 550517 w 12192000"/>
              <a:gd name="connsiteY156" fmla="*/ 2182060 h 2237474"/>
              <a:gd name="connsiteX157" fmla="*/ 550309 w 12192000"/>
              <a:gd name="connsiteY157" fmla="*/ 2181825 h 2237474"/>
              <a:gd name="connsiteX158" fmla="*/ 541836 w 12192000"/>
              <a:gd name="connsiteY158" fmla="*/ 2181063 h 2237474"/>
              <a:gd name="connsiteX159" fmla="*/ 536057 w 12192000"/>
              <a:gd name="connsiteY159" fmla="*/ 2181537 h 2237474"/>
              <a:gd name="connsiteX160" fmla="*/ 520671 w 12192000"/>
              <a:gd name="connsiteY160" fmla="*/ 2180980 h 2237474"/>
              <a:gd name="connsiteX161" fmla="*/ 515024 w 12192000"/>
              <a:gd name="connsiteY161" fmla="*/ 2179258 h 2237474"/>
              <a:gd name="connsiteX162" fmla="*/ 512278 w 12192000"/>
              <a:gd name="connsiteY162" fmla="*/ 2176369 h 2237474"/>
              <a:gd name="connsiteX163" fmla="*/ 480419 w 12192000"/>
              <a:gd name="connsiteY163" fmla="*/ 2167807 h 2237474"/>
              <a:gd name="connsiteX164" fmla="*/ 413835 w 12192000"/>
              <a:gd name="connsiteY164" fmla="*/ 2156783 h 2237474"/>
              <a:gd name="connsiteX165" fmla="*/ 376513 w 12192000"/>
              <a:gd name="connsiteY165" fmla="*/ 2154014 h 2237474"/>
              <a:gd name="connsiteX166" fmla="*/ 273386 w 12192000"/>
              <a:gd name="connsiteY166" fmla="*/ 2142551 h 2237474"/>
              <a:gd name="connsiteX167" fmla="*/ 169207 w 12192000"/>
              <a:gd name="connsiteY167" fmla="*/ 2128100 h 2237474"/>
              <a:gd name="connsiteX168" fmla="*/ 93149 w 12192000"/>
              <a:gd name="connsiteY168" fmla="*/ 2105324 h 2237474"/>
              <a:gd name="connsiteX169" fmla="*/ 88109 w 12192000"/>
              <a:gd name="connsiteY169" fmla="*/ 2106704 h 2237474"/>
              <a:gd name="connsiteX170" fmla="*/ 80022 w 12192000"/>
              <a:gd name="connsiteY170" fmla="*/ 2107254 h 2237474"/>
              <a:gd name="connsiteX171" fmla="*/ 79717 w 12192000"/>
              <a:gd name="connsiteY171" fmla="*/ 2107046 h 2237474"/>
              <a:gd name="connsiteX172" fmla="*/ 72352 w 12192000"/>
              <a:gd name="connsiteY172" fmla="*/ 2107991 h 2237474"/>
              <a:gd name="connsiteX173" fmla="*/ 37645 w 12192000"/>
              <a:gd name="connsiteY173" fmla="*/ 2115401 h 2237474"/>
              <a:gd name="connsiteX174" fmla="*/ 4572 w 12192000"/>
              <a:gd name="connsiteY174" fmla="*/ 2111091 h 2237474"/>
              <a:gd name="connsiteX175" fmla="*/ 0 w 12192000"/>
              <a:gd name="connsiteY175" fmla="*/ 2110468 h 2237474"/>
              <a:gd name="connsiteX176" fmla="*/ 0 w 12192000"/>
              <a:gd name="connsiteY17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18916 w 12192000"/>
              <a:gd name="connsiteY115" fmla="*/ 1990867 h 2237474"/>
              <a:gd name="connsiteX116" fmla="*/ 2713522 w 12192000"/>
              <a:gd name="connsiteY116" fmla="*/ 1990173 h 2237474"/>
              <a:gd name="connsiteX117" fmla="*/ 2578178 w 12192000"/>
              <a:gd name="connsiteY117" fmla="*/ 1990531 h 2237474"/>
              <a:gd name="connsiteX118" fmla="*/ 2476147 w 12192000"/>
              <a:gd name="connsiteY118" fmla="*/ 1998305 h 2237474"/>
              <a:gd name="connsiteX119" fmla="*/ 2373568 w 12192000"/>
              <a:gd name="connsiteY119" fmla="*/ 2003219 h 2237474"/>
              <a:gd name="connsiteX120" fmla="*/ 2287219 w 12192000"/>
              <a:gd name="connsiteY120" fmla="*/ 1998750 h 2237474"/>
              <a:gd name="connsiteX121" fmla="*/ 2243069 w 12192000"/>
              <a:gd name="connsiteY121" fmla="*/ 2015111 h 2237474"/>
              <a:gd name="connsiteX122" fmla="*/ 2186609 w 12192000"/>
              <a:gd name="connsiteY122" fmla="*/ 2008263 h 2237474"/>
              <a:gd name="connsiteX123" fmla="*/ 2164831 w 12192000"/>
              <a:gd name="connsiteY123" fmla="*/ 2010143 h 2237474"/>
              <a:gd name="connsiteX124" fmla="*/ 2152836 w 12192000"/>
              <a:gd name="connsiteY124" fmla="*/ 2010048 h 2237474"/>
              <a:gd name="connsiteX125" fmla="*/ 2117102 w 12192000"/>
              <a:gd name="connsiteY125" fmla="*/ 2023004 h 2237474"/>
              <a:gd name="connsiteX126" fmla="*/ 2111935 w 12192000"/>
              <a:gd name="connsiteY126" fmla="*/ 2023163 h 2237474"/>
              <a:gd name="connsiteX127" fmla="*/ 2089991 w 12192000"/>
              <a:gd name="connsiteY127" fmla="*/ 2034193 h 2237474"/>
              <a:gd name="connsiteX128" fmla="*/ 2058061 w 12192000"/>
              <a:gd name="connsiteY128" fmla="*/ 2047942 h 2237474"/>
              <a:gd name="connsiteX129" fmla="*/ 2055737 w 12192000"/>
              <a:gd name="connsiteY129" fmla="*/ 2047704 h 2237474"/>
              <a:gd name="connsiteX130" fmla="*/ 2042244 w 12192000"/>
              <a:gd name="connsiteY130" fmla="*/ 2055560 h 2237474"/>
              <a:gd name="connsiteX131" fmla="*/ 1976224 w 12192000"/>
              <a:gd name="connsiteY131" fmla="*/ 2074257 h 2237474"/>
              <a:gd name="connsiteX132" fmla="*/ 1877728 w 12192000"/>
              <a:gd name="connsiteY132" fmla="*/ 2101004 h 2237474"/>
              <a:gd name="connsiteX133" fmla="*/ 1759056 w 12192000"/>
              <a:gd name="connsiteY133" fmla="*/ 2125608 h 2237474"/>
              <a:gd name="connsiteX134" fmla="*/ 1637948 w 12192000"/>
              <a:gd name="connsiteY134" fmla="*/ 2172597 h 2237474"/>
              <a:gd name="connsiteX135" fmla="*/ 1434549 w 12192000"/>
              <a:gd name="connsiteY135" fmla="*/ 2234522 h 2237474"/>
              <a:gd name="connsiteX136" fmla="*/ 1398481 w 12192000"/>
              <a:gd name="connsiteY136" fmla="*/ 2237074 h 2237474"/>
              <a:gd name="connsiteX137" fmla="*/ 1398407 w 12192000"/>
              <a:gd name="connsiteY137" fmla="*/ 2237095 h 2237474"/>
              <a:gd name="connsiteX138" fmla="*/ 1370962 w 12192000"/>
              <a:gd name="connsiteY138" fmla="*/ 2237474 h 2237474"/>
              <a:gd name="connsiteX139" fmla="*/ 1356367 w 12192000"/>
              <a:gd name="connsiteY139" fmla="*/ 2235089 h 2237474"/>
              <a:gd name="connsiteX140" fmla="*/ 1324828 w 12192000"/>
              <a:gd name="connsiteY140" fmla="*/ 2231968 h 2237474"/>
              <a:gd name="connsiteX141" fmla="*/ 1297744 w 12192000"/>
              <a:gd name="connsiteY141" fmla="*/ 2235849 h 2237474"/>
              <a:gd name="connsiteX142" fmla="*/ 1286236 w 12192000"/>
              <a:gd name="connsiteY142" fmla="*/ 2233135 h 2237474"/>
              <a:gd name="connsiteX143" fmla="*/ 1283504 w 12192000"/>
              <a:gd name="connsiteY143" fmla="*/ 2233797 h 2237474"/>
              <a:gd name="connsiteX144" fmla="*/ 1279765 w 12192000"/>
              <a:gd name="connsiteY144" fmla="*/ 2229639 h 2237474"/>
              <a:gd name="connsiteX145" fmla="*/ 1195347 w 12192000"/>
              <a:gd name="connsiteY145" fmla="*/ 2212354 h 2237474"/>
              <a:gd name="connsiteX146" fmla="*/ 970251 w 12192000"/>
              <a:gd name="connsiteY146" fmla="*/ 2221029 h 2237474"/>
              <a:gd name="connsiteX147" fmla="*/ 812914 w 12192000"/>
              <a:gd name="connsiteY147" fmla="*/ 2202752 h 2237474"/>
              <a:gd name="connsiteX148" fmla="*/ 800195 w 12192000"/>
              <a:gd name="connsiteY148" fmla="*/ 2209407 h 2237474"/>
              <a:gd name="connsiteX149" fmla="*/ 784978 w 12192000"/>
              <a:gd name="connsiteY149" fmla="*/ 2212360 h 2237474"/>
              <a:gd name="connsiteX150" fmla="*/ 681987 w 12192000"/>
              <a:gd name="connsiteY150" fmla="*/ 2216757 h 2237474"/>
              <a:gd name="connsiteX151" fmla="*/ 669923 w 12192000"/>
              <a:gd name="connsiteY151" fmla="*/ 2211682 h 2237474"/>
              <a:gd name="connsiteX152" fmla="*/ 648680 w 12192000"/>
              <a:gd name="connsiteY152" fmla="*/ 2206229 h 2237474"/>
              <a:gd name="connsiteX153" fmla="*/ 597225 w 12192000"/>
              <a:gd name="connsiteY153" fmla="*/ 2180999 h 2237474"/>
              <a:gd name="connsiteX154" fmla="*/ 558449 w 12192000"/>
              <a:gd name="connsiteY154" fmla="*/ 2182346 h 2237474"/>
              <a:gd name="connsiteX155" fmla="*/ 550517 w 12192000"/>
              <a:gd name="connsiteY155" fmla="*/ 2182060 h 2237474"/>
              <a:gd name="connsiteX156" fmla="*/ 550309 w 12192000"/>
              <a:gd name="connsiteY156" fmla="*/ 2181825 h 2237474"/>
              <a:gd name="connsiteX157" fmla="*/ 541836 w 12192000"/>
              <a:gd name="connsiteY157" fmla="*/ 2181063 h 2237474"/>
              <a:gd name="connsiteX158" fmla="*/ 536057 w 12192000"/>
              <a:gd name="connsiteY158" fmla="*/ 2181537 h 2237474"/>
              <a:gd name="connsiteX159" fmla="*/ 520671 w 12192000"/>
              <a:gd name="connsiteY159" fmla="*/ 2180980 h 2237474"/>
              <a:gd name="connsiteX160" fmla="*/ 515024 w 12192000"/>
              <a:gd name="connsiteY160" fmla="*/ 2179258 h 2237474"/>
              <a:gd name="connsiteX161" fmla="*/ 512278 w 12192000"/>
              <a:gd name="connsiteY161" fmla="*/ 2176369 h 2237474"/>
              <a:gd name="connsiteX162" fmla="*/ 480419 w 12192000"/>
              <a:gd name="connsiteY162" fmla="*/ 2167807 h 2237474"/>
              <a:gd name="connsiteX163" fmla="*/ 413835 w 12192000"/>
              <a:gd name="connsiteY163" fmla="*/ 2156783 h 2237474"/>
              <a:gd name="connsiteX164" fmla="*/ 376513 w 12192000"/>
              <a:gd name="connsiteY164" fmla="*/ 2154014 h 2237474"/>
              <a:gd name="connsiteX165" fmla="*/ 273386 w 12192000"/>
              <a:gd name="connsiteY165" fmla="*/ 2142551 h 2237474"/>
              <a:gd name="connsiteX166" fmla="*/ 169207 w 12192000"/>
              <a:gd name="connsiteY166" fmla="*/ 2128100 h 2237474"/>
              <a:gd name="connsiteX167" fmla="*/ 93149 w 12192000"/>
              <a:gd name="connsiteY167" fmla="*/ 2105324 h 2237474"/>
              <a:gd name="connsiteX168" fmla="*/ 88109 w 12192000"/>
              <a:gd name="connsiteY168" fmla="*/ 2106704 h 2237474"/>
              <a:gd name="connsiteX169" fmla="*/ 80022 w 12192000"/>
              <a:gd name="connsiteY169" fmla="*/ 2107254 h 2237474"/>
              <a:gd name="connsiteX170" fmla="*/ 79717 w 12192000"/>
              <a:gd name="connsiteY170" fmla="*/ 2107046 h 2237474"/>
              <a:gd name="connsiteX171" fmla="*/ 72352 w 12192000"/>
              <a:gd name="connsiteY171" fmla="*/ 2107991 h 2237474"/>
              <a:gd name="connsiteX172" fmla="*/ 37645 w 12192000"/>
              <a:gd name="connsiteY172" fmla="*/ 2115401 h 2237474"/>
              <a:gd name="connsiteX173" fmla="*/ 4572 w 12192000"/>
              <a:gd name="connsiteY173" fmla="*/ 2111091 h 2237474"/>
              <a:gd name="connsiteX174" fmla="*/ 0 w 12192000"/>
              <a:gd name="connsiteY174" fmla="*/ 2110468 h 2237474"/>
              <a:gd name="connsiteX175" fmla="*/ 0 w 12192000"/>
              <a:gd name="connsiteY17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83504 w 12192000"/>
              <a:gd name="connsiteY142" fmla="*/ 2233797 h 2237474"/>
              <a:gd name="connsiteX143" fmla="*/ 1279765 w 12192000"/>
              <a:gd name="connsiteY143" fmla="*/ 2229639 h 2237474"/>
              <a:gd name="connsiteX144" fmla="*/ 1195347 w 12192000"/>
              <a:gd name="connsiteY144" fmla="*/ 2212354 h 2237474"/>
              <a:gd name="connsiteX145" fmla="*/ 970251 w 12192000"/>
              <a:gd name="connsiteY145" fmla="*/ 2221029 h 2237474"/>
              <a:gd name="connsiteX146" fmla="*/ 812914 w 12192000"/>
              <a:gd name="connsiteY146" fmla="*/ 2202752 h 2237474"/>
              <a:gd name="connsiteX147" fmla="*/ 800195 w 12192000"/>
              <a:gd name="connsiteY147" fmla="*/ 2209407 h 2237474"/>
              <a:gd name="connsiteX148" fmla="*/ 784978 w 12192000"/>
              <a:gd name="connsiteY148" fmla="*/ 2212360 h 2237474"/>
              <a:gd name="connsiteX149" fmla="*/ 681987 w 12192000"/>
              <a:gd name="connsiteY149" fmla="*/ 2216757 h 2237474"/>
              <a:gd name="connsiteX150" fmla="*/ 669923 w 12192000"/>
              <a:gd name="connsiteY150" fmla="*/ 2211682 h 2237474"/>
              <a:gd name="connsiteX151" fmla="*/ 648680 w 12192000"/>
              <a:gd name="connsiteY151" fmla="*/ 2206229 h 2237474"/>
              <a:gd name="connsiteX152" fmla="*/ 597225 w 12192000"/>
              <a:gd name="connsiteY152" fmla="*/ 2180999 h 2237474"/>
              <a:gd name="connsiteX153" fmla="*/ 558449 w 12192000"/>
              <a:gd name="connsiteY153" fmla="*/ 2182346 h 2237474"/>
              <a:gd name="connsiteX154" fmla="*/ 550517 w 12192000"/>
              <a:gd name="connsiteY154" fmla="*/ 2182060 h 2237474"/>
              <a:gd name="connsiteX155" fmla="*/ 550309 w 12192000"/>
              <a:gd name="connsiteY155" fmla="*/ 2181825 h 2237474"/>
              <a:gd name="connsiteX156" fmla="*/ 541836 w 12192000"/>
              <a:gd name="connsiteY156" fmla="*/ 2181063 h 2237474"/>
              <a:gd name="connsiteX157" fmla="*/ 536057 w 12192000"/>
              <a:gd name="connsiteY157" fmla="*/ 2181537 h 2237474"/>
              <a:gd name="connsiteX158" fmla="*/ 520671 w 12192000"/>
              <a:gd name="connsiteY158" fmla="*/ 2180980 h 2237474"/>
              <a:gd name="connsiteX159" fmla="*/ 515024 w 12192000"/>
              <a:gd name="connsiteY159" fmla="*/ 2179258 h 2237474"/>
              <a:gd name="connsiteX160" fmla="*/ 512278 w 12192000"/>
              <a:gd name="connsiteY160" fmla="*/ 2176369 h 2237474"/>
              <a:gd name="connsiteX161" fmla="*/ 480419 w 12192000"/>
              <a:gd name="connsiteY161" fmla="*/ 2167807 h 2237474"/>
              <a:gd name="connsiteX162" fmla="*/ 413835 w 12192000"/>
              <a:gd name="connsiteY162" fmla="*/ 2156783 h 2237474"/>
              <a:gd name="connsiteX163" fmla="*/ 376513 w 12192000"/>
              <a:gd name="connsiteY163" fmla="*/ 2154014 h 2237474"/>
              <a:gd name="connsiteX164" fmla="*/ 273386 w 12192000"/>
              <a:gd name="connsiteY164" fmla="*/ 2142551 h 2237474"/>
              <a:gd name="connsiteX165" fmla="*/ 169207 w 12192000"/>
              <a:gd name="connsiteY165" fmla="*/ 2128100 h 2237474"/>
              <a:gd name="connsiteX166" fmla="*/ 93149 w 12192000"/>
              <a:gd name="connsiteY166" fmla="*/ 2105324 h 2237474"/>
              <a:gd name="connsiteX167" fmla="*/ 88109 w 12192000"/>
              <a:gd name="connsiteY167" fmla="*/ 2106704 h 2237474"/>
              <a:gd name="connsiteX168" fmla="*/ 80022 w 12192000"/>
              <a:gd name="connsiteY168" fmla="*/ 2107254 h 2237474"/>
              <a:gd name="connsiteX169" fmla="*/ 79717 w 12192000"/>
              <a:gd name="connsiteY169" fmla="*/ 2107046 h 2237474"/>
              <a:gd name="connsiteX170" fmla="*/ 72352 w 12192000"/>
              <a:gd name="connsiteY170" fmla="*/ 2107991 h 2237474"/>
              <a:gd name="connsiteX171" fmla="*/ 37645 w 12192000"/>
              <a:gd name="connsiteY171" fmla="*/ 2115401 h 2237474"/>
              <a:gd name="connsiteX172" fmla="*/ 4572 w 12192000"/>
              <a:gd name="connsiteY172" fmla="*/ 2111091 h 2237474"/>
              <a:gd name="connsiteX173" fmla="*/ 0 w 12192000"/>
              <a:gd name="connsiteY173" fmla="*/ 2110468 h 2237474"/>
              <a:gd name="connsiteX174" fmla="*/ 0 w 12192000"/>
              <a:gd name="connsiteY17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79765 w 12192000"/>
              <a:gd name="connsiteY142" fmla="*/ 2229639 h 2237474"/>
              <a:gd name="connsiteX143" fmla="*/ 1195347 w 12192000"/>
              <a:gd name="connsiteY143" fmla="*/ 2212354 h 2237474"/>
              <a:gd name="connsiteX144" fmla="*/ 970251 w 12192000"/>
              <a:gd name="connsiteY144" fmla="*/ 2221029 h 2237474"/>
              <a:gd name="connsiteX145" fmla="*/ 812914 w 12192000"/>
              <a:gd name="connsiteY145" fmla="*/ 2202752 h 2237474"/>
              <a:gd name="connsiteX146" fmla="*/ 800195 w 12192000"/>
              <a:gd name="connsiteY146" fmla="*/ 2209407 h 2237474"/>
              <a:gd name="connsiteX147" fmla="*/ 784978 w 12192000"/>
              <a:gd name="connsiteY147" fmla="*/ 2212360 h 2237474"/>
              <a:gd name="connsiteX148" fmla="*/ 681987 w 12192000"/>
              <a:gd name="connsiteY148" fmla="*/ 2216757 h 2237474"/>
              <a:gd name="connsiteX149" fmla="*/ 669923 w 12192000"/>
              <a:gd name="connsiteY149" fmla="*/ 2211682 h 2237474"/>
              <a:gd name="connsiteX150" fmla="*/ 648680 w 12192000"/>
              <a:gd name="connsiteY150" fmla="*/ 2206229 h 2237474"/>
              <a:gd name="connsiteX151" fmla="*/ 597225 w 12192000"/>
              <a:gd name="connsiteY151" fmla="*/ 2180999 h 2237474"/>
              <a:gd name="connsiteX152" fmla="*/ 558449 w 12192000"/>
              <a:gd name="connsiteY152" fmla="*/ 2182346 h 2237474"/>
              <a:gd name="connsiteX153" fmla="*/ 550517 w 12192000"/>
              <a:gd name="connsiteY153" fmla="*/ 2182060 h 2237474"/>
              <a:gd name="connsiteX154" fmla="*/ 550309 w 12192000"/>
              <a:gd name="connsiteY154" fmla="*/ 2181825 h 2237474"/>
              <a:gd name="connsiteX155" fmla="*/ 541836 w 12192000"/>
              <a:gd name="connsiteY155" fmla="*/ 2181063 h 2237474"/>
              <a:gd name="connsiteX156" fmla="*/ 536057 w 12192000"/>
              <a:gd name="connsiteY156" fmla="*/ 2181537 h 2237474"/>
              <a:gd name="connsiteX157" fmla="*/ 520671 w 12192000"/>
              <a:gd name="connsiteY157" fmla="*/ 2180980 h 2237474"/>
              <a:gd name="connsiteX158" fmla="*/ 515024 w 12192000"/>
              <a:gd name="connsiteY158" fmla="*/ 2179258 h 2237474"/>
              <a:gd name="connsiteX159" fmla="*/ 512278 w 12192000"/>
              <a:gd name="connsiteY159" fmla="*/ 2176369 h 2237474"/>
              <a:gd name="connsiteX160" fmla="*/ 480419 w 12192000"/>
              <a:gd name="connsiteY160" fmla="*/ 2167807 h 2237474"/>
              <a:gd name="connsiteX161" fmla="*/ 413835 w 12192000"/>
              <a:gd name="connsiteY161" fmla="*/ 2156783 h 2237474"/>
              <a:gd name="connsiteX162" fmla="*/ 376513 w 12192000"/>
              <a:gd name="connsiteY162" fmla="*/ 2154014 h 2237474"/>
              <a:gd name="connsiteX163" fmla="*/ 273386 w 12192000"/>
              <a:gd name="connsiteY163" fmla="*/ 2142551 h 2237474"/>
              <a:gd name="connsiteX164" fmla="*/ 169207 w 12192000"/>
              <a:gd name="connsiteY164" fmla="*/ 2128100 h 2237474"/>
              <a:gd name="connsiteX165" fmla="*/ 93149 w 12192000"/>
              <a:gd name="connsiteY165" fmla="*/ 2105324 h 2237474"/>
              <a:gd name="connsiteX166" fmla="*/ 88109 w 12192000"/>
              <a:gd name="connsiteY166" fmla="*/ 2106704 h 2237474"/>
              <a:gd name="connsiteX167" fmla="*/ 80022 w 12192000"/>
              <a:gd name="connsiteY167" fmla="*/ 2107254 h 2237474"/>
              <a:gd name="connsiteX168" fmla="*/ 79717 w 12192000"/>
              <a:gd name="connsiteY168" fmla="*/ 2107046 h 2237474"/>
              <a:gd name="connsiteX169" fmla="*/ 72352 w 12192000"/>
              <a:gd name="connsiteY169" fmla="*/ 2107991 h 2237474"/>
              <a:gd name="connsiteX170" fmla="*/ 37645 w 12192000"/>
              <a:gd name="connsiteY170" fmla="*/ 2115401 h 2237474"/>
              <a:gd name="connsiteX171" fmla="*/ 4572 w 12192000"/>
              <a:gd name="connsiteY171" fmla="*/ 2111091 h 2237474"/>
              <a:gd name="connsiteX172" fmla="*/ 0 w 12192000"/>
              <a:gd name="connsiteY172" fmla="*/ 2110468 h 2237474"/>
              <a:gd name="connsiteX173" fmla="*/ 0 w 12192000"/>
              <a:gd name="connsiteY17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79765 w 12192000"/>
              <a:gd name="connsiteY141" fmla="*/ 2229639 h 2237474"/>
              <a:gd name="connsiteX142" fmla="*/ 1195347 w 12192000"/>
              <a:gd name="connsiteY142" fmla="*/ 2212354 h 2237474"/>
              <a:gd name="connsiteX143" fmla="*/ 970251 w 12192000"/>
              <a:gd name="connsiteY143" fmla="*/ 2221029 h 2237474"/>
              <a:gd name="connsiteX144" fmla="*/ 812914 w 12192000"/>
              <a:gd name="connsiteY144" fmla="*/ 2202752 h 2237474"/>
              <a:gd name="connsiteX145" fmla="*/ 800195 w 12192000"/>
              <a:gd name="connsiteY145" fmla="*/ 2209407 h 2237474"/>
              <a:gd name="connsiteX146" fmla="*/ 784978 w 12192000"/>
              <a:gd name="connsiteY146" fmla="*/ 2212360 h 2237474"/>
              <a:gd name="connsiteX147" fmla="*/ 681987 w 12192000"/>
              <a:gd name="connsiteY147" fmla="*/ 2216757 h 2237474"/>
              <a:gd name="connsiteX148" fmla="*/ 669923 w 12192000"/>
              <a:gd name="connsiteY148" fmla="*/ 2211682 h 2237474"/>
              <a:gd name="connsiteX149" fmla="*/ 648680 w 12192000"/>
              <a:gd name="connsiteY149" fmla="*/ 2206229 h 2237474"/>
              <a:gd name="connsiteX150" fmla="*/ 597225 w 12192000"/>
              <a:gd name="connsiteY150" fmla="*/ 2180999 h 2237474"/>
              <a:gd name="connsiteX151" fmla="*/ 558449 w 12192000"/>
              <a:gd name="connsiteY151" fmla="*/ 2182346 h 2237474"/>
              <a:gd name="connsiteX152" fmla="*/ 550517 w 12192000"/>
              <a:gd name="connsiteY152" fmla="*/ 2182060 h 2237474"/>
              <a:gd name="connsiteX153" fmla="*/ 550309 w 12192000"/>
              <a:gd name="connsiteY153" fmla="*/ 2181825 h 2237474"/>
              <a:gd name="connsiteX154" fmla="*/ 541836 w 12192000"/>
              <a:gd name="connsiteY154" fmla="*/ 2181063 h 2237474"/>
              <a:gd name="connsiteX155" fmla="*/ 536057 w 12192000"/>
              <a:gd name="connsiteY155" fmla="*/ 2181537 h 2237474"/>
              <a:gd name="connsiteX156" fmla="*/ 520671 w 12192000"/>
              <a:gd name="connsiteY156" fmla="*/ 2180980 h 2237474"/>
              <a:gd name="connsiteX157" fmla="*/ 515024 w 12192000"/>
              <a:gd name="connsiteY157" fmla="*/ 2179258 h 2237474"/>
              <a:gd name="connsiteX158" fmla="*/ 512278 w 12192000"/>
              <a:gd name="connsiteY158" fmla="*/ 2176369 h 2237474"/>
              <a:gd name="connsiteX159" fmla="*/ 480419 w 12192000"/>
              <a:gd name="connsiteY159" fmla="*/ 2167807 h 2237474"/>
              <a:gd name="connsiteX160" fmla="*/ 413835 w 12192000"/>
              <a:gd name="connsiteY160" fmla="*/ 2156783 h 2237474"/>
              <a:gd name="connsiteX161" fmla="*/ 376513 w 12192000"/>
              <a:gd name="connsiteY161" fmla="*/ 2154014 h 2237474"/>
              <a:gd name="connsiteX162" fmla="*/ 273386 w 12192000"/>
              <a:gd name="connsiteY162" fmla="*/ 2142551 h 2237474"/>
              <a:gd name="connsiteX163" fmla="*/ 169207 w 12192000"/>
              <a:gd name="connsiteY163" fmla="*/ 2128100 h 2237474"/>
              <a:gd name="connsiteX164" fmla="*/ 93149 w 12192000"/>
              <a:gd name="connsiteY164" fmla="*/ 2105324 h 2237474"/>
              <a:gd name="connsiteX165" fmla="*/ 88109 w 12192000"/>
              <a:gd name="connsiteY165" fmla="*/ 2106704 h 2237474"/>
              <a:gd name="connsiteX166" fmla="*/ 80022 w 12192000"/>
              <a:gd name="connsiteY166" fmla="*/ 2107254 h 2237474"/>
              <a:gd name="connsiteX167" fmla="*/ 79717 w 12192000"/>
              <a:gd name="connsiteY167" fmla="*/ 2107046 h 2237474"/>
              <a:gd name="connsiteX168" fmla="*/ 72352 w 12192000"/>
              <a:gd name="connsiteY168" fmla="*/ 2107991 h 2237474"/>
              <a:gd name="connsiteX169" fmla="*/ 37645 w 12192000"/>
              <a:gd name="connsiteY169" fmla="*/ 2115401 h 2237474"/>
              <a:gd name="connsiteX170" fmla="*/ 4572 w 12192000"/>
              <a:gd name="connsiteY170" fmla="*/ 2111091 h 2237474"/>
              <a:gd name="connsiteX171" fmla="*/ 0 w 12192000"/>
              <a:gd name="connsiteY171" fmla="*/ 2110468 h 2237474"/>
              <a:gd name="connsiteX172" fmla="*/ 0 w 12192000"/>
              <a:gd name="connsiteY17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79765 w 12192000"/>
              <a:gd name="connsiteY140" fmla="*/ 2229639 h 2237474"/>
              <a:gd name="connsiteX141" fmla="*/ 1195347 w 12192000"/>
              <a:gd name="connsiteY141" fmla="*/ 2212354 h 2237474"/>
              <a:gd name="connsiteX142" fmla="*/ 970251 w 12192000"/>
              <a:gd name="connsiteY142" fmla="*/ 2221029 h 2237474"/>
              <a:gd name="connsiteX143" fmla="*/ 812914 w 12192000"/>
              <a:gd name="connsiteY143" fmla="*/ 2202752 h 2237474"/>
              <a:gd name="connsiteX144" fmla="*/ 800195 w 12192000"/>
              <a:gd name="connsiteY144" fmla="*/ 2209407 h 2237474"/>
              <a:gd name="connsiteX145" fmla="*/ 784978 w 12192000"/>
              <a:gd name="connsiteY145" fmla="*/ 2212360 h 2237474"/>
              <a:gd name="connsiteX146" fmla="*/ 681987 w 12192000"/>
              <a:gd name="connsiteY146" fmla="*/ 2216757 h 2237474"/>
              <a:gd name="connsiteX147" fmla="*/ 669923 w 12192000"/>
              <a:gd name="connsiteY147" fmla="*/ 2211682 h 2237474"/>
              <a:gd name="connsiteX148" fmla="*/ 648680 w 12192000"/>
              <a:gd name="connsiteY148" fmla="*/ 2206229 h 2237474"/>
              <a:gd name="connsiteX149" fmla="*/ 597225 w 12192000"/>
              <a:gd name="connsiteY149" fmla="*/ 2180999 h 2237474"/>
              <a:gd name="connsiteX150" fmla="*/ 558449 w 12192000"/>
              <a:gd name="connsiteY150" fmla="*/ 2182346 h 2237474"/>
              <a:gd name="connsiteX151" fmla="*/ 550517 w 12192000"/>
              <a:gd name="connsiteY151" fmla="*/ 2182060 h 2237474"/>
              <a:gd name="connsiteX152" fmla="*/ 550309 w 12192000"/>
              <a:gd name="connsiteY152" fmla="*/ 2181825 h 2237474"/>
              <a:gd name="connsiteX153" fmla="*/ 541836 w 12192000"/>
              <a:gd name="connsiteY153" fmla="*/ 2181063 h 2237474"/>
              <a:gd name="connsiteX154" fmla="*/ 536057 w 12192000"/>
              <a:gd name="connsiteY154" fmla="*/ 2181537 h 2237474"/>
              <a:gd name="connsiteX155" fmla="*/ 520671 w 12192000"/>
              <a:gd name="connsiteY155" fmla="*/ 2180980 h 2237474"/>
              <a:gd name="connsiteX156" fmla="*/ 515024 w 12192000"/>
              <a:gd name="connsiteY156" fmla="*/ 2179258 h 2237474"/>
              <a:gd name="connsiteX157" fmla="*/ 512278 w 12192000"/>
              <a:gd name="connsiteY157" fmla="*/ 2176369 h 2237474"/>
              <a:gd name="connsiteX158" fmla="*/ 480419 w 12192000"/>
              <a:gd name="connsiteY158" fmla="*/ 2167807 h 2237474"/>
              <a:gd name="connsiteX159" fmla="*/ 413835 w 12192000"/>
              <a:gd name="connsiteY159" fmla="*/ 2156783 h 2237474"/>
              <a:gd name="connsiteX160" fmla="*/ 376513 w 12192000"/>
              <a:gd name="connsiteY160" fmla="*/ 2154014 h 2237474"/>
              <a:gd name="connsiteX161" fmla="*/ 273386 w 12192000"/>
              <a:gd name="connsiteY161" fmla="*/ 2142551 h 2237474"/>
              <a:gd name="connsiteX162" fmla="*/ 169207 w 12192000"/>
              <a:gd name="connsiteY162" fmla="*/ 2128100 h 2237474"/>
              <a:gd name="connsiteX163" fmla="*/ 93149 w 12192000"/>
              <a:gd name="connsiteY163" fmla="*/ 2105324 h 2237474"/>
              <a:gd name="connsiteX164" fmla="*/ 88109 w 12192000"/>
              <a:gd name="connsiteY164" fmla="*/ 2106704 h 2237474"/>
              <a:gd name="connsiteX165" fmla="*/ 80022 w 12192000"/>
              <a:gd name="connsiteY165" fmla="*/ 2107254 h 2237474"/>
              <a:gd name="connsiteX166" fmla="*/ 79717 w 12192000"/>
              <a:gd name="connsiteY166" fmla="*/ 2107046 h 2237474"/>
              <a:gd name="connsiteX167" fmla="*/ 72352 w 12192000"/>
              <a:gd name="connsiteY167" fmla="*/ 2107991 h 2237474"/>
              <a:gd name="connsiteX168" fmla="*/ 37645 w 12192000"/>
              <a:gd name="connsiteY168" fmla="*/ 2115401 h 2237474"/>
              <a:gd name="connsiteX169" fmla="*/ 4572 w 12192000"/>
              <a:gd name="connsiteY169" fmla="*/ 2111091 h 2237474"/>
              <a:gd name="connsiteX170" fmla="*/ 0 w 12192000"/>
              <a:gd name="connsiteY170" fmla="*/ 2110468 h 2237474"/>
              <a:gd name="connsiteX171" fmla="*/ 0 w 12192000"/>
              <a:gd name="connsiteY17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42244 w 12192000"/>
              <a:gd name="connsiteY128" fmla="*/ 2055560 h 2237474"/>
              <a:gd name="connsiteX129" fmla="*/ 1877728 w 12192000"/>
              <a:gd name="connsiteY129" fmla="*/ 2101004 h 2237474"/>
              <a:gd name="connsiteX130" fmla="*/ 1759056 w 12192000"/>
              <a:gd name="connsiteY130" fmla="*/ 2125608 h 2237474"/>
              <a:gd name="connsiteX131" fmla="*/ 1637948 w 12192000"/>
              <a:gd name="connsiteY131" fmla="*/ 2172597 h 2237474"/>
              <a:gd name="connsiteX132" fmla="*/ 1434549 w 12192000"/>
              <a:gd name="connsiteY132" fmla="*/ 2234522 h 2237474"/>
              <a:gd name="connsiteX133" fmla="*/ 1398481 w 12192000"/>
              <a:gd name="connsiteY133" fmla="*/ 2237074 h 2237474"/>
              <a:gd name="connsiteX134" fmla="*/ 1398407 w 12192000"/>
              <a:gd name="connsiteY134" fmla="*/ 2237095 h 2237474"/>
              <a:gd name="connsiteX135" fmla="*/ 1370962 w 12192000"/>
              <a:gd name="connsiteY135" fmla="*/ 2237474 h 2237474"/>
              <a:gd name="connsiteX136" fmla="*/ 1356367 w 12192000"/>
              <a:gd name="connsiteY136" fmla="*/ 2235089 h 2237474"/>
              <a:gd name="connsiteX137" fmla="*/ 1324828 w 12192000"/>
              <a:gd name="connsiteY137" fmla="*/ 2231968 h 2237474"/>
              <a:gd name="connsiteX138" fmla="*/ 1279765 w 12192000"/>
              <a:gd name="connsiteY138" fmla="*/ 2229639 h 2237474"/>
              <a:gd name="connsiteX139" fmla="*/ 1195347 w 12192000"/>
              <a:gd name="connsiteY139" fmla="*/ 2212354 h 2237474"/>
              <a:gd name="connsiteX140" fmla="*/ 970251 w 12192000"/>
              <a:gd name="connsiteY140" fmla="*/ 2221029 h 2237474"/>
              <a:gd name="connsiteX141" fmla="*/ 812914 w 12192000"/>
              <a:gd name="connsiteY141" fmla="*/ 2202752 h 2237474"/>
              <a:gd name="connsiteX142" fmla="*/ 800195 w 12192000"/>
              <a:gd name="connsiteY142" fmla="*/ 2209407 h 2237474"/>
              <a:gd name="connsiteX143" fmla="*/ 784978 w 12192000"/>
              <a:gd name="connsiteY143" fmla="*/ 2212360 h 2237474"/>
              <a:gd name="connsiteX144" fmla="*/ 681987 w 12192000"/>
              <a:gd name="connsiteY144" fmla="*/ 2216757 h 2237474"/>
              <a:gd name="connsiteX145" fmla="*/ 669923 w 12192000"/>
              <a:gd name="connsiteY145" fmla="*/ 2211682 h 2237474"/>
              <a:gd name="connsiteX146" fmla="*/ 648680 w 12192000"/>
              <a:gd name="connsiteY146" fmla="*/ 2206229 h 2237474"/>
              <a:gd name="connsiteX147" fmla="*/ 597225 w 12192000"/>
              <a:gd name="connsiteY147" fmla="*/ 2180999 h 2237474"/>
              <a:gd name="connsiteX148" fmla="*/ 558449 w 12192000"/>
              <a:gd name="connsiteY148" fmla="*/ 2182346 h 2237474"/>
              <a:gd name="connsiteX149" fmla="*/ 550517 w 12192000"/>
              <a:gd name="connsiteY149" fmla="*/ 2182060 h 2237474"/>
              <a:gd name="connsiteX150" fmla="*/ 550309 w 12192000"/>
              <a:gd name="connsiteY150" fmla="*/ 2181825 h 2237474"/>
              <a:gd name="connsiteX151" fmla="*/ 541836 w 12192000"/>
              <a:gd name="connsiteY151" fmla="*/ 2181063 h 2237474"/>
              <a:gd name="connsiteX152" fmla="*/ 536057 w 12192000"/>
              <a:gd name="connsiteY152" fmla="*/ 2181537 h 2237474"/>
              <a:gd name="connsiteX153" fmla="*/ 520671 w 12192000"/>
              <a:gd name="connsiteY153" fmla="*/ 2180980 h 2237474"/>
              <a:gd name="connsiteX154" fmla="*/ 515024 w 12192000"/>
              <a:gd name="connsiteY154" fmla="*/ 2179258 h 2237474"/>
              <a:gd name="connsiteX155" fmla="*/ 512278 w 12192000"/>
              <a:gd name="connsiteY155" fmla="*/ 2176369 h 2237474"/>
              <a:gd name="connsiteX156" fmla="*/ 480419 w 12192000"/>
              <a:gd name="connsiteY156" fmla="*/ 2167807 h 2237474"/>
              <a:gd name="connsiteX157" fmla="*/ 413835 w 12192000"/>
              <a:gd name="connsiteY157" fmla="*/ 2156783 h 2237474"/>
              <a:gd name="connsiteX158" fmla="*/ 376513 w 12192000"/>
              <a:gd name="connsiteY158" fmla="*/ 2154014 h 2237474"/>
              <a:gd name="connsiteX159" fmla="*/ 273386 w 12192000"/>
              <a:gd name="connsiteY159" fmla="*/ 2142551 h 2237474"/>
              <a:gd name="connsiteX160" fmla="*/ 169207 w 12192000"/>
              <a:gd name="connsiteY160" fmla="*/ 2128100 h 2237474"/>
              <a:gd name="connsiteX161" fmla="*/ 93149 w 12192000"/>
              <a:gd name="connsiteY161" fmla="*/ 2105324 h 2237474"/>
              <a:gd name="connsiteX162" fmla="*/ 88109 w 12192000"/>
              <a:gd name="connsiteY162" fmla="*/ 2106704 h 2237474"/>
              <a:gd name="connsiteX163" fmla="*/ 80022 w 12192000"/>
              <a:gd name="connsiteY163" fmla="*/ 2107254 h 2237474"/>
              <a:gd name="connsiteX164" fmla="*/ 79717 w 12192000"/>
              <a:gd name="connsiteY164" fmla="*/ 2107046 h 2237474"/>
              <a:gd name="connsiteX165" fmla="*/ 72352 w 12192000"/>
              <a:gd name="connsiteY165" fmla="*/ 2107991 h 2237474"/>
              <a:gd name="connsiteX166" fmla="*/ 37645 w 12192000"/>
              <a:gd name="connsiteY166" fmla="*/ 2115401 h 2237474"/>
              <a:gd name="connsiteX167" fmla="*/ 4572 w 12192000"/>
              <a:gd name="connsiteY167" fmla="*/ 2111091 h 2237474"/>
              <a:gd name="connsiteX168" fmla="*/ 0 w 12192000"/>
              <a:gd name="connsiteY168" fmla="*/ 2110468 h 2237474"/>
              <a:gd name="connsiteX169" fmla="*/ 0 w 12192000"/>
              <a:gd name="connsiteY16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111935 w 12192000"/>
              <a:gd name="connsiteY124" fmla="*/ 2023163 h 2237474"/>
              <a:gd name="connsiteX125" fmla="*/ 2089991 w 12192000"/>
              <a:gd name="connsiteY125" fmla="*/ 2034193 h 2237474"/>
              <a:gd name="connsiteX126" fmla="*/ 2058061 w 12192000"/>
              <a:gd name="connsiteY126" fmla="*/ 2047942 h 2237474"/>
              <a:gd name="connsiteX127" fmla="*/ 2042244 w 12192000"/>
              <a:gd name="connsiteY127" fmla="*/ 2055560 h 2237474"/>
              <a:gd name="connsiteX128" fmla="*/ 1877728 w 12192000"/>
              <a:gd name="connsiteY128" fmla="*/ 2101004 h 2237474"/>
              <a:gd name="connsiteX129" fmla="*/ 1759056 w 12192000"/>
              <a:gd name="connsiteY129" fmla="*/ 2125608 h 2237474"/>
              <a:gd name="connsiteX130" fmla="*/ 1637948 w 12192000"/>
              <a:gd name="connsiteY130" fmla="*/ 2172597 h 2237474"/>
              <a:gd name="connsiteX131" fmla="*/ 1434549 w 12192000"/>
              <a:gd name="connsiteY131" fmla="*/ 2234522 h 2237474"/>
              <a:gd name="connsiteX132" fmla="*/ 1398481 w 12192000"/>
              <a:gd name="connsiteY132" fmla="*/ 2237074 h 2237474"/>
              <a:gd name="connsiteX133" fmla="*/ 1398407 w 12192000"/>
              <a:gd name="connsiteY133" fmla="*/ 2237095 h 2237474"/>
              <a:gd name="connsiteX134" fmla="*/ 1370962 w 12192000"/>
              <a:gd name="connsiteY134" fmla="*/ 2237474 h 2237474"/>
              <a:gd name="connsiteX135" fmla="*/ 1356367 w 12192000"/>
              <a:gd name="connsiteY135" fmla="*/ 2235089 h 2237474"/>
              <a:gd name="connsiteX136" fmla="*/ 1324828 w 12192000"/>
              <a:gd name="connsiteY136" fmla="*/ 2231968 h 2237474"/>
              <a:gd name="connsiteX137" fmla="*/ 1279765 w 12192000"/>
              <a:gd name="connsiteY137" fmla="*/ 2229639 h 2237474"/>
              <a:gd name="connsiteX138" fmla="*/ 1195347 w 12192000"/>
              <a:gd name="connsiteY138" fmla="*/ 2212354 h 2237474"/>
              <a:gd name="connsiteX139" fmla="*/ 970251 w 12192000"/>
              <a:gd name="connsiteY139" fmla="*/ 2221029 h 2237474"/>
              <a:gd name="connsiteX140" fmla="*/ 812914 w 12192000"/>
              <a:gd name="connsiteY140" fmla="*/ 2202752 h 2237474"/>
              <a:gd name="connsiteX141" fmla="*/ 800195 w 12192000"/>
              <a:gd name="connsiteY141" fmla="*/ 2209407 h 2237474"/>
              <a:gd name="connsiteX142" fmla="*/ 784978 w 12192000"/>
              <a:gd name="connsiteY142" fmla="*/ 2212360 h 2237474"/>
              <a:gd name="connsiteX143" fmla="*/ 681987 w 12192000"/>
              <a:gd name="connsiteY143" fmla="*/ 2216757 h 2237474"/>
              <a:gd name="connsiteX144" fmla="*/ 669923 w 12192000"/>
              <a:gd name="connsiteY144" fmla="*/ 2211682 h 2237474"/>
              <a:gd name="connsiteX145" fmla="*/ 648680 w 12192000"/>
              <a:gd name="connsiteY145" fmla="*/ 2206229 h 2237474"/>
              <a:gd name="connsiteX146" fmla="*/ 597225 w 12192000"/>
              <a:gd name="connsiteY146" fmla="*/ 2180999 h 2237474"/>
              <a:gd name="connsiteX147" fmla="*/ 558449 w 12192000"/>
              <a:gd name="connsiteY147" fmla="*/ 2182346 h 2237474"/>
              <a:gd name="connsiteX148" fmla="*/ 550517 w 12192000"/>
              <a:gd name="connsiteY148" fmla="*/ 2182060 h 2237474"/>
              <a:gd name="connsiteX149" fmla="*/ 550309 w 12192000"/>
              <a:gd name="connsiteY149" fmla="*/ 2181825 h 2237474"/>
              <a:gd name="connsiteX150" fmla="*/ 541836 w 12192000"/>
              <a:gd name="connsiteY150" fmla="*/ 2181063 h 2237474"/>
              <a:gd name="connsiteX151" fmla="*/ 536057 w 12192000"/>
              <a:gd name="connsiteY151" fmla="*/ 2181537 h 2237474"/>
              <a:gd name="connsiteX152" fmla="*/ 520671 w 12192000"/>
              <a:gd name="connsiteY152" fmla="*/ 2180980 h 2237474"/>
              <a:gd name="connsiteX153" fmla="*/ 515024 w 12192000"/>
              <a:gd name="connsiteY153" fmla="*/ 2179258 h 2237474"/>
              <a:gd name="connsiteX154" fmla="*/ 512278 w 12192000"/>
              <a:gd name="connsiteY154" fmla="*/ 2176369 h 2237474"/>
              <a:gd name="connsiteX155" fmla="*/ 480419 w 12192000"/>
              <a:gd name="connsiteY155" fmla="*/ 2167807 h 2237474"/>
              <a:gd name="connsiteX156" fmla="*/ 413835 w 12192000"/>
              <a:gd name="connsiteY156" fmla="*/ 2156783 h 2237474"/>
              <a:gd name="connsiteX157" fmla="*/ 376513 w 12192000"/>
              <a:gd name="connsiteY157" fmla="*/ 2154014 h 2237474"/>
              <a:gd name="connsiteX158" fmla="*/ 273386 w 12192000"/>
              <a:gd name="connsiteY158" fmla="*/ 2142551 h 2237474"/>
              <a:gd name="connsiteX159" fmla="*/ 169207 w 12192000"/>
              <a:gd name="connsiteY159" fmla="*/ 2128100 h 2237474"/>
              <a:gd name="connsiteX160" fmla="*/ 93149 w 12192000"/>
              <a:gd name="connsiteY160" fmla="*/ 2105324 h 2237474"/>
              <a:gd name="connsiteX161" fmla="*/ 88109 w 12192000"/>
              <a:gd name="connsiteY161" fmla="*/ 2106704 h 2237474"/>
              <a:gd name="connsiteX162" fmla="*/ 80022 w 12192000"/>
              <a:gd name="connsiteY162" fmla="*/ 2107254 h 2237474"/>
              <a:gd name="connsiteX163" fmla="*/ 79717 w 12192000"/>
              <a:gd name="connsiteY163" fmla="*/ 2107046 h 2237474"/>
              <a:gd name="connsiteX164" fmla="*/ 72352 w 12192000"/>
              <a:gd name="connsiteY164" fmla="*/ 2107991 h 2237474"/>
              <a:gd name="connsiteX165" fmla="*/ 37645 w 12192000"/>
              <a:gd name="connsiteY165" fmla="*/ 2115401 h 2237474"/>
              <a:gd name="connsiteX166" fmla="*/ 4572 w 12192000"/>
              <a:gd name="connsiteY166" fmla="*/ 2111091 h 2237474"/>
              <a:gd name="connsiteX167" fmla="*/ 0 w 12192000"/>
              <a:gd name="connsiteY167" fmla="*/ 2110468 h 2237474"/>
              <a:gd name="connsiteX168" fmla="*/ 0 w 12192000"/>
              <a:gd name="connsiteY16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089991 w 12192000"/>
              <a:gd name="connsiteY124" fmla="*/ 2034193 h 2237474"/>
              <a:gd name="connsiteX125" fmla="*/ 2058061 w 12192000"/>
              <a:gd name="connsiteY125" fmla="*/ 2047942 h 2237474"/>
              <a:gd name="connsiteX126" fmla="*/ 2042244 w 12192000"/>
              <a:gd name="connsiteY126" fmla="*/ 2055560 h 2237474"/>
              <a:gd name="connsiteX127" fmla="*/ 1877728 w 12192000"/>
              <a:gd name="connsiteY127" fmla="*/ 2101004 h 2237474"/>
              <a:gd name="connsiteX128" fmla="*/ 1759056 w 12192000"/>
              <a:gd name="connsiteY128" fmla="*/ 2125608 h 2237474"/>
              <a:gd name="connsiteX129" fmla="*/ 1637948 w 12192000"/>
              <a:gd name="connsiteY129" fmla="*/ 2172597 h 2237474"/>
              <a:gd name="connsiteX130" fmla="*/ 1434549 w 12192000"/>
              <a:gd name="connsiteY130" fmla="*/ 2234522 h 2237474"/>
              <a:gd name="connsiteX131" fmla="*/ 1398481 w 12192000"/>
              <a:gd name="connsiteY131" fmla="*/ 2237074 h 2237474"/>
              <a:gd name="connsiteX132" fmla="*/ 1398407 w 12192000"/>
              <a:gd name="connsiteY132" fmla="*/ 2237095 h 2237474"/>
              <a:gd name="connsiteX133" fmla="*/ 1370962 w 12192000"/>
              <a:gd name="connsiteY133" fmla="*/ 2237474 h 2237474"/>
              <a:gd name="connsiteX134" fmla="*/ 1356367 w 12192000"/>
              <a:gd name="connsiteY134" fmla="*/ 2235089 h 2237474"/>
              <a:gd name="connsiteX135" fmla="*/ 1324828 w 12192000"/>
              <a:gd name="connsiteY135" fmla="*/ 2231968 h 2237474"/>
              <a:gd name="connsiteX136" fmla="*/ 1279765 w 12192000"/>
              <a:gd name="connsiteY136" fmla="*/ 2229639 h 2237474"/>
              <a:gd name="connsiteX137" fmla="*/ 1195347 w 12192000"/>
              <a:gd name="connsiteY137" fmla="*/ 2212354 h 2237474"/>
              <a:gd name="connsiteX138" fmla="*/ 970251 w 12192000"/>
              <a:gd name="connsiteY138" fmla="*/ 2221029 h 2237474"/>
              <a:gd name="connsiteX139" fmla="*/ 812914 w 12192000"/>
              <a:gd name="connsiteY139" fmla="*/ 2202752 h 2237474"/>
              <a:gd name="connsiteX140" fmla="*/ 800195 w 12192000"/>
              <a:gd name="connsiteY140" fmla="*/ 2209407 h 2237474"/>
              <a:gd name="connsiteX141" fmla="*/ 784978 w 12192000"/>
              <a:gd name="connsiteY141" fmla="*/ 2212360 h 2237474"/>
              <a:gd name="connsiteX142" fmla="*/ 681987 w 12192000"/>
              <a:gd name="connsiteY142" fmla="*/ 2216757 h 2237474"/>
              <a:gd name="connsiteX143" fmla="*/ 669923 w 12192000"/>
              <a:gd name="connsiteY143" fmla="*/ 2211682 h 2237474"/>
              <a:gd name="connsiteX144" fmla="*/ 648680 w 12192000"/>
              <a:gd name="connsiteY144" fmla="*/ 2206229 h 2237474"/>
              <a:gd name="connsiteX145" fmla="*/ 597225 w 12192000"/>
              <a:gd name="connsiteY145" fmla="*/ 2180999 h 2237474"/>
              <a:gd name="connsiteX146" fmla="*/ 558449 w 12192000"/>
              <a:gd name="connsiteY146" fmla="*/ 2182346 h 2237474"/>
              <a:gd name="connsiteX147" fmla="*/ 550517 w 12192000"/>
              <a:gd name="connsiteY147" fmla="*/ 2182060 h 2237474"/>
              <a:gd name="connsiteX148" fmla="*/ 550309 w 12192000"/>
              <a:gd name="connsiteY148" fmla="*/ 2181825 h 2237474"/>
              <a:gd name="connsiteX149" fmla="*/ 541836 w 12192000"/>
              <a:gd name="connsiteY149" fmla="*/ 2181063 h 2237474"/>
              <a:gd name="connsiteX150" fmla="*/ 536057 w 12192000"/>
              <a:gd name="connsiteY150" fmla="*/ 2181537 h 2237474"/>
              <a:gd name="connsiteX151" fmla="*/ 520671 w 12192000"/>
              <a:gd name="connsiteY151" fmla="*/ 2180980 h 2237474"/>
              <a:gd name="connsiteX152" fmla="*/ 515024 w 12192000"/>
              <a:gd name="connsiteY152" fmla="*/ 2179258 h 2237474"/>
              <a:gd name="connsiteX153" fmla="*/ 512278 w 12192000"/>
              <a:gd name="connsiteY153" fmla="*/ 2176369 h 2237474"/>
              <a:gd name="connsiteX154" fmla="*/ 480419 w 12192000"/>
              <a:gd name="connsiteY154" fmla="*/ 2167807 h 2237474"/>
              <a:gd name="connsiteX155" fmla="*/ 413835 w 12192000"/>
              <a:gd name="connsiteY155" fmla="*/ 2156783 h 2237474"/>
              <a:gd name="connsiteX156" fmla="*/ 376513 w 12192000"/>
              <a:gd name="connsiteY156" fmla="*/ 2154014 h 2237474"/>
              <a:gd name="connsiteX157" fmla="*/ 273386 w 12192000"/>
              <a:gd name="connsiteY157" fmla="*/ 2142551 h 2237474"/>
              <a:gd name="connsiteX158" fmla="*/ 169207 w 12192000"/>
              <a:gd name="connsiteY158" fmla="*/ 2128100 h 2237474"/>
              <a:gd name="connsiteX159" fmla="*/ 93149 w 12192000"/>
              <a:gd name="connsiteY159" fmla="*/ 2105324 h 2237474"/>
              <a:gd name="connsiteX160" fmla="*/ 88109 w 12192000"/>
              <a:gd name="connsiteY160" fmla="*/ 2106704 h 2237474"/>
              <a:gd name="connsiteX161" fmla="*/ 80022 w 12192000"/>
              <a:gd name="connsiteY161" fmla="*/ 2107254 h 2237474"/>
              <a:gd name="connsiteX162" fmla="*/ 79717 w 12192000"/>
              <a:gd name="connsiteY162" fmla="*/ 2107046 h 2237474"/>
              <a:gd name="connsiteX163" fmla="*/ 72352 w 12192000"/>
              <a:gd name="connsiteY163" fmla="*/ 2107991 h 2237474"/>
              <a:gd name="connsiteX164" fmla="*/ 37645 w 12192000"/>
              <a:gd name="connsiteY164" fmla="*/ 2115401 h 2237474"/>
              <a:gd name="connsiteX165" fmla="*/ 4572 w 12192000"/>
              <a:gd name="connsiteY165" fmla="*/ 2111091 h 2237474"/>
              <a:gd name="connsiteX166" fmla="*/ 0 w 12192000"/>
              <a:gd name="connsiteY166" fmla="*/ 2110468 h 2237474"/>
              <a:gd name="connsiteX167" fmla="*/ 0 w 12192000"/>
              <a:gd name="connsiteY16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9991 w 12192000"/>
              <a:gd name="connsiteY123" fmla="*/ 2034193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5228 w 12192000"/>
              <a:gd name="connsiteY123" fmla="*/ 2046431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36057 w 12192000"/>
              <a:gd name="connsiteY147" fmla="*/ 2181537 h 2237474"/>
              <a:gd name="connsiteX148" fmla="*/ 520671 w 12192000"/>
              <a:gd name="connsiteY148" fmla="*/ 2180980 h 2237474"/>
              <a:gd name="connsiteX149" fmla="*/ 515024 w 12192000"/>
              <a:gd name="connsiteY149" fmla="*/ 2179258 h 2237474"/>
              <a:gd name="connsiteX150" fmla="*/ 512278 w 12192000"/>
              <a:gd name="connsiteY150" fmla="*/ 2176369 h 2237474"/>
              <a:gd name="connsiteX151" fmla="*/ 480419 w 12192000"/>
              <a:gd name="connsiteY151" fmla="*/ 2167807 h 2237474"/>
              <a:gd name="connsiteX152" fmla="*/ 413835 w 12192000"/>
              <a:gd name="connsiteY152" fmla="*/ 2156783 h 2237474"/>
              <a:gd name="connsiteX153" fmla="*/ 376513 w 12192000"/>
              <a:gd name="connsiteY153" fmla="*/ 2154014 h 2237474"/>
              <a:gd name="connsiteX154" fmla="*/ 273386 w 12192000"/>
              <a:gd name="connsiteY154" fmla="*/ 2142551 h 2237474"/>
              <a:gd name="connsiteX155" fmla="*/ 169207 w 12192000"/>
              <a:gd name="connsiteY155" fmla="*/ 2128100 h 2237474"/>
              <a:gd name="connsiteX156" fmla="*/ 93149 w 12192000"/>
              <a:gd name="connsiteY156" fmla="*/ 2105324 h 2237474"/>
              <a:gd name="connsiteX157" fmla="*/ 88109 w 12192000"/>
              <a:gd name="connsiteY157" fmla="*/ 2106704 h 2237474"/>
              <a:gd name="connsiteX158" fmla="*/ 80022 w 12192000"/>
              <a:gd name="connsiteY158" fmla="*/ 2107254 h 2237474"/>
              <a:gd name="connsiteX159" fmla="*/ 79717 w 12192000"/>
              <a:gd name="connsiteY159" fmla="*/ 2107046 h 2237474"/>
              <a:gd name="connsiteX160" fmla="*/ 72352 w 12192000"/>
              <a:gd name="connsiteY160" fmla="*/ 2107991 h 2237474"/>
              <a:gd name="connsiteX161" fmla="*/ 37645 w 12192000"/>
              <a:gd name="connsiteY161" fmla="*/ 2115401 h 2237474"/>
              <a:gd name="connsiteX162" fmla="*/ 4572 w 12192000"/>
              <a:gd name="connsiteY162" fmla="*/ 2111091 h 2237474"/>
              <a:gd name="connsiteX163" fmla="*/ 0 w 12192000"/>
              <a:gd name="connsiteY163" fmla="*/ 2110468 h 2237474"/>
              <a:gd name="connsiteX164" fmla="*/ 0 w 12192000"/>
              <a:gd name="connsiteY16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20671 w 12192000"/>
              <a:gd name="connsiteY147" fmla="*/ 2180980 h 2237474"/>
              <a:gd name="connsiteX148" fmla="*/ 515024 w 12192000"/>
              <a:gd name="connsiteY148" fmla="*/ 2179258 h 2237474"/>
              <a:gd name="connsiteX149" fmla="*/ 512278 w 12192000"/>
              <a:gd name="connsiteY149" fmla="*/ 2176369 h 2237474"/>
              <a:gd name="connsiteX150" fmla="*/ 480419 w 12192000"/>
              <a:gd name="connsiteY150" fmla="*/ 2167807 h 2237474"/>
              <a:gd name="connsiteX151" fmla="*/ 413835 w 12192000"/>
              <a:gd name="connsiteY151" fmla="*/ 2156783 h 2237474"/>
              <a:gd name="connsiteX152" fmla="*/ 376513 w 12192000"/>
              <a:gd name="connsiteY152" fmla="*/ 2154014 h 2237474"/>
              <a:gd name="connsiteX153" fmla="*/ 273386 w 12192000"/>
              <a:gd name="connsiteY153" fmla="*/ 2142551 h 2237474"/>
              <a:gd name="connsiteX154" fmla="*/ 169207 w 12192000"/>
              <a:gd name="connsiteY154" fmla="*/ 2128100 h 2237474"/>
              <a:gd name="connsiteX155" fmla="*/ 93149 w 12192000"/>
              <a:gd name="connsiteY155" fmla="*/ 2105324 h 2237474"/>
              <a:gd name="connsiteX156" fmla="*/ 88109 w 12192000"/>
              <a:gd name="connsiteY156" fmla="*/ 2106704 h 2237474"/>
              <a:gd name="connsiteX157" fmla="*/ 80022 w 12192000"/>
              <a:gd name="connsiteY157" fmla="*/ 2107254 h 2237474"/>
              <a:gd name="connsiteX158" fmla="*/ 79717 w 12192000"/>
              <a:gd name="connsiteY158" fmla="*/ 2107046 h 2237474"/>
              <a:gd name="connsiteX159" fmla="*/ 72352 w 12192000"/>
              <a:gd name="connsiteY159" fmla="*/ 2107991 h 2237474"/>
              <a:gd name="connsiteX160" fmla="*/ 37645 w 12192000"/>
              <a:gd name="connsiteY160" fmla="*/ 2115401 h 2237474"/>
              <a:gd name="connsiteX161" fmla="*/ 4572 w 12192000"/>
              <a:gd name="connsiteY161" fmla="*/ 2111091 h 2237474"/>
              <a:gd name="connsiteX162" fmla="*/ 0 w 12192000"/>
              <a:gd name="connsiteY162" fmla="*/ 2110468 h 2237474"/>
              <a:gd name="connsiteX163" fmla="*/ 0 w 12192000"/>
              <a:gd name="connsiteY16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512278 w 12192000"/>
              <a:gd name="connsiteY148" fmla="*/ 2176369 h 2237474"/>
              <a:gd name="connsiteX149" fmla="*/ 480419 w 12192000"/>
              <a:gd name="connsiteY149" fmla="*/ 2167807 h 2237474"/>
              <a:gd name="connsiteX150" fmla="*/ 413835 w 12192000"/>
              <a:gd name="connsiteY150" fmla="*/ 2156783 h 2237474"/>
              <a:gd name="connsiteX151" fmla="*/ 376513 w 12192000"/>
              <a:gd name="connsiteY151" fmla="*/ 2154014 h 2237474"/>
              <a:gd name="connsiteX152" fmla="*/ 273386 w 12192000"/>
              <a:gd name="connsiteY152" fmla="*/ 2142551 h 2237474"/>
              <a:gd name="connsiteX153" fmla="*/ 169207 w 12192000"/>
              <a:gd name="connsiteY153" fmla="*/ 2128100 h 2237474"/>
              <a:gd name="connsiteX154" fmla="*/ 93149 w 12192000"/>
              <a:gd name="connsiteY154" fmla="*/ 2105324 h 2237474"/>
              <a:gd name="connsiteX155" fmla="*/ 88109 w 12192000"/>
              <a:gd name="connsiteY155" fmla="*/ 2106704 h 2237474"/>
              <a:gd name="connsiteX156" fmla="*/ 80022 w 12192000"/>
              <a:gd name="connsiteY156" fmla="*/ 2107254 h 2237474"/>
              <a:gd name="connsiteX157" fmla="*/ 79717 w 12192000"/>
              <a:gd name="connsiteY157" fmla="*/ 2107046 h 2237474"/>
              <a:gd name="connsiteX158" fmla="*/ 72352 w 12192000"/>
              <a:gd name="connsiteY158" fmla="*/ 2107991 h 2237474"/>
              <a:gd name="connsiteX159" fmla="*/ 37645 w 12192000"/>
              <a:gd name="connsiteY159" fmla="*/ 2115401 h 2237474"/>
              <a:gd name="connsiteX160" fmla="*/ 4572 w 12192000"/>
              <a:gd name="connsiteY160" fmla="*/ 2111091 h 2237474"/>
              <a:gd name="connsiteX161" fmla="*/ 0 w 12192000"/>
              <a:gd name="connsiteY161" fmla="*/ 2110468 h 2237474"/>
              <a:gd name="connsiteX162" fmla="*/ 0 w 12192000"/>
              <a:gd name="connsiteY16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80419 w 12192000"/>
              <a:gd name="connsiteY148" fmla="*/ 2167807 h 2237474"/>
              <a:gd name="connsiteX149" fmla="*/ 413835 w 12192000"/>
              <a:gd name="connsiteY149" fmla="*/ 2156783 h 2237474"/>
              <a:gd name="connsiteX150" fmla="*/ 376513 w 12192000"/>
              <a:gd name="connsiteY150" fmla="*/ 2154014 h 2237474"/>
              <a:gd name="connsiteX151" fmla="*/ 273386 w 12192000"/>
              <a:gd name="connsiteY151" fmla="*/ 2142551 h 2237474"/>
              <a:gd name="connsiteX152" fmla="*/ 169207 w 12192000"/>
              <a:gd name="connsiteY152" fmla="*/ 2128100 h 2237474"/>
              <a:gd name="connsiteX153" fmla="*/ 93149 w 12192000"/>
              <a:gd name="connsiteY153" fmla="*/ 2105324 h 2237474"/>
              <a:gd name="connsiteX154" fmla="*/ 88109 w 12192000"/>
              <a:gd name="connsiteY154" fmla="*/ 2106704 h 2237474"/>
              <a:gd name="connsiteX155" fmla="*/ 80022 w 12192000"/>
              <a:gd name="connsiteY155" fmla="*/ 2107254 h 2237474"/>
              <a:gd name="connsiteX156" fmla="*/ 79717 w 12192000"/>
              <a:gd name="connsiteY156" fmla="*/ 2107046 h 2237474"/>
              <a:gd name="connsiteX157" fmla="*/ 72352 w 12192000"/>
              <a:gd name="connsiteY157" fmla="*/ 2107991 h 2237474"/>
              <a:gd name="connsiteX158" fmla="*/ 37645 w 12192000"/>
              <a:gd name="connsiteY158" fmla="*/ 2115401 h 2237474"/>
              <a:gd name="connsiteX159" fmla="*/ 4572 w 12192000"/>
              <a:gd name="connsiteY159" fmla="*/ 2111091 h 2237474"/>
              <a:gd name="connsiteX160" fmla="*/ 0 w 12192000"/>
              <a:gd name="connsiteY160" fmla="*/ 2110468 h 2237474"/>
              <a:gd name="connsiteX161" fmla="*/ 0 w 12192000"/>
              <a:gd name="connsiteY16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9717 w 12192000"/>
              <a:gd name="connsiteY155" fmla="*/ 2107046 h 2237474"/>
              <a:gd name="connsiteX156" fmla="*/ 72352 w 12192000"/>
              <a:gd name="connsiteY156" fmla="*/ 2107991 h 2237474"/>
              <a:gd name="connsiteX157" fmla="*/ 37645 w 12192000"/>
              <a:gd name="connsiteY157" fmla="*/ 2115401 h 2237474"/>
              <a:gd name="connsiteX158" fmla="*/ 4572 w 12192000"/>
              <a:gd name="connsiteY158" fmla="*/ 2111091 h 2237474"/>
              <a:gd name="connsiteX159" fmla="*/ 0 w 12192000"/>
              <a:gd name="connsiteY159" fmla="*/ 2110468 h 2237474"/>
              <a:gd name="connsiteX160" fmla="*/ 0 w 12192000"/>
              <a:gd name="connsiteY16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2352 w 12192000"/>
              <a:gd name="connsiteY155" fmla="*/ 2107991 h 2237474"/>
              <a:gd name="connsiteX156" fmla="*/ 37645 w 12192000"/>
              <a:gd name="connsiteY156" fmla="*/ 2115401 h 2237474"/>
              <a:gd name="connsiteX157" fmla="*/ 4572 w 12192000"/>
              <a:gd name="connsiteY157" fmla="*/ 2111091 h 2237474"/>
              <a:gd name="connsiteX158" fmla="*/ 0 w 12192000"/>
              <a:gd name="connsiteY158" fmla="*/ 2110468 h 2237474"/>
              <a:gd name="connsiteX159" fmla="*/ 0 w 12192000"/>
              <a:gd name="connsiteY15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0022 w 12192000"/>
              <a:gd name="connsiteY153" fmla="*/ 2107254 h 2237474"/>
              <a:gd name="connsiteX154" fmla="*/ 72352 w 12192000"/>
              <a:gd name="connsiteY154" fmla="*/ 2107991 h 2237474"/>
              <a:gd name="connsiteX155" fmla="*/ 37645 w 12192000"/>
              <a:gd name="connsiteY155" fmla="*/ 2115401 h 2237474"/>
              <a:gd name="connsiteX156" fmla="*/ 4572 w 12192000"/>
              <a:gd name="connsiteY156" fmla="*/ 2111091 h 2237474"/>
              <a:gd name="connsiteX157" fmla="*/ 0 w 12192000"/>
              <a:gd name="connsiteY157" fmla="*/ 2110468 h 2237474"/>
              <a:gd name="connsiteX158" fmla="*/ 0 w 12192000"/>
              <a:gd name="connsiteY15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80022 w 12192000"/>
              <a:gd name="connsiteY152" fmla="*/ 2107254 h 2237474"/>
              <a:gd name="connsiteX153" fmla="*/ 72352 w 12192000"/>
              <a:gd name="connsiteY153" fmla="*/ 2107991 h 2237474"/>
              <a:gd name="connsiteX154" fmla="*/ 37645 w 12192000"/>
              <a:gd name="connsiteY154" fmla="*/ 2115401 h 2237474"/>
              <a:gd name="connsiteX155" fmla="*/ 4572 w 12192000"/>
              <a:gd name="connsiteY155" fmla="*/ 2111091 h 2237474"/>
              <a:gd name="connsiteX156" fmla="*/ 0 w 12192000"/>
              <a:gd name="connsiteY156" fmla="*/ 2110468 h 2237474"/>
              <a:gd name="connsiteX157" fmla="*/ 0 w 12192000"/>
              <a:gd name="connsiteY15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20671 w 12192000"/>
              <a:gd name="connsiteY145" fmla="*/ 2180980 h 2237474"/>
              <a:gd name="connsiteX146" fmla="*/ 515024 w 12192000"/>
              <a:gd name="connsiteY146" fmla="*/ 2179258 h 2237474"/>
              <a:gd name="connsiteX147" fmla="*/ 413835 w 12192000"/>
              <a:gd name="connsiteY147" fmla="*/ 2156783 h 2237474"/>
              <a:gd name="connsiteX148" fmla="*/ 376513 w 12192000"/>
              <a:gd name="connsiteY148" fmla="*/ 2154014 h 2237474"/>
              <a:gd name="connsiteX149" fmla="*/ 273386 w 12192000"/>
              <a:gd name="connsiteY149" fmla="*/ 2142551 h 2237474"/>
              <a:gd name="connsiteX150" fmla="*/ 169207 w 12192000"/>
              <a:gd name="connsiteY150" fmla="*/ 2128100 h 2237474"/>
              <a:gd name="connsiteX151" fmla="*/ 80022 w 12192000"/>
              <a:gd name="connsiteY151" fmla="*/ 2107254 h 2237474"/>
              <a:gd name="connsiteX152" fmla="*/ 72352 w 12192000"/>
              <a:gd name="connsiteY152" fmla="*/ 2107991 h 2237474"/>
              <a:gd name="connsiteX153" fmla="*/ 37645 w 12192000"/>
              <a:gd name="connsiteY153" fmla="*/ 2115401 h 2237474"/>
              <a:gd name="connsiteX154" fmla="*/ 4572 w 12192000"/>
              <a:gd name="connsiteY154" fmla="*/ 2111091 h 2237474"/>
              <a:gd name="connsiteX155" fmla="*/ 0 w 12192000"/>
              <a:gd name="connsiteY155" fmla="*/ 2110468 h 2237474"/>
              <a:gd name="connsiteX156" fmla="*/ 0 w 12192000"/>
              <a:gd name="connsiteY15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20671 w 12192000"/>
              <a:gd name="connsiteY144" fmla="*/ 2180980 h 2237474"/>
              <a:gd name="connsiteX145" fmla="*/ 515024 w 12192000"/>
              <a:gd name="connsiteY145" fmla="*/ 2179258 h 2237474"/>
              <a:gd name="connsiteX146" fmla="*/ 413835 w 12192000"/>
              <a:gd name="connsiteY146" fmla="*/ 2156783 h 2237474"/>
              <a:gd name="connsiteX147" fmla="*/ 376513 w 12192000"/>
              <a:gd name="connsiteY147" fmla="*/ 2154014 h 2237474"/>
              <a:gd name="connsiteX148" fmla="*/ 273386 w 12192000"/>
              <a:gd name="connsiteY148" fmla="*/ 2142551 h 2237474"/>
              <a:gd name="connsiteX149" fmla="*/ 169207 w 12192000"/>
              <a:gd name="connsiteY149" fmla="*/ 2128100 h 2237474"/>
              <a:gd name="connsiteX150" fmla="*/ 80022 w 12192000"/>
              <a:gd name="connsiteY150" fmla="*/ 2107254 h 2237474"/>
              <a:gd name="connsiteX151" fmla="*/ 72352 w 12192000"/>
              <a:gd name="connsiteY151" fmla="*/ 2107991 h 2237474"/>
              <a:gd name="connsiteX152" fmla="*/ 37645 w 12192000"/>
              <a:gd name="connsiteY152" fmla="*/ 2115401 h 2237474"/>
              <a:gd name="connsiteX153" fmla="*/ 4572 w 12192000"/>
              <a:gd name="connsiteY153" fmla="*/ 2111091 h 2237474"/>
              <a:gd name="connsiteX154" fmla="*/ 0 w 12192000"/>
              <a:gd name="connsiteY154" fmla="*/ 2110468 h 2237474"/>
              <a:gd name="connsiteX155" fmla="*/ 0 w 12192000"/>
              <a:gd name="connsiteY15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20671 w 12192000"/>
              <a:gd name="connsiteY143" fmla="*/ 2180980 h 2237474"/>
              <a:gd name="connsiteX144" fmla="*/ 515024 w 12192000"/>
              <a:gd name="connsiteY144" fmla="*/ 2179258 h 2237474"/>
              <a:gd name="connsiteX145" fmla="*/ 413835 w 12192000"/>
              <a:gd name="connsiteY145" fmla="*/ 2156783 h 2237474"/>
              <a:gd name="connsiteX146" fmla="*/ 376513 w 12192000"/>
              <a:gd name="connsiteY146" fmla="*/ 2154014 h 2237474"/>
              <a:gd name="connsiteX147" fmla="*/ 273386 w 12192000"/>
              <a:gd name="connsiteY147" fmla="*/ 2142551 h 2237474"/>
              <a:gd name="connsiteX148" fmla="*/ 169207 w 12192000"/>
              <a:gd name="connsiteY148" fmla="*/ 2128100 h 2237474"/>
              <a:gd name="connsiteX149" fmla="*/ 80022 w 12192000"/>
              <a:gd name="connsiteY149" fmla="*/ 2107254 h 2237474"/>
              <a:gd name="connsiteX150" fmla="*/ 72352 w 12192000"/>
              <a:gd name="connsiteY150" fmla="*/ 2107991 h 2237474"/>
              <a:gd name="connsiteX151" fmla="*/ 37645 w 12192000"/>
              <a:gd name="connsiteY151" fmla="*/ 2115401 h 2237474"/>
              <a:gd name="connsiteX152" fmla="*/ 4572 w 12192000"/>
              <a:gd name="connsiteY152" fmla="*/ 2111091 h 2237474"/>
              <a:gd name="connsiteX153" fmla="*/ 0 w 12192000"/>
              <a:gd name="connsiteY153" fmla="*/ 2110468 h 2237474"/>
              <a:gd name="connsiteX154" fmla="*/ 0 w 12192000"/>
              <a:gd name="connsiteY15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48680 w 12192000"/>
              <a:gd name="connsiteY140" fmla="*/ 2206229 h 2237474"/>
              <a:gd name="connsiteX141" fmla="*/ 597225 w 12192000"/>
              <a:gd name="connsiteY141" fmla="*/ 2180999 h 2237474"/>
              <a:gd name="connsiteX142" fmla="*/ 520671 w 12192000"/>
              <a:gd name="connsiteY142" fmla="*/ 2180980 h 2237474"/>
              <a:gd name="connsiteX143" fmla="*/ 515024 w 12192000"/>
              <a:gd name="connsiteY143" fmla="*/ 2179258 h 2237474"/>
              <a:gd name="connsiteX144" fmla="*/ 413835 w 12192000"/>
              <a:gd name="connsiteY144" fmla="*/ 2156783 h 2237474"/>
              <a:gd name="connsiteX145" fmla="*/ 376513 w 12192000"/>
              <a:gd name="connsiteY145" fmla="*/ 2154014 h 2237474"/>
              <a:gd name="connsiteX146" fmla="*/ 273386 w 12192000"/>
              <a:gd name="connsiteY146" fmla="*/ 2142551 h 2237474"/>
              <a:gd name="connsiteX147" fmla="*/ 169207 w 12192000"/>
              <a:gd name="connsiteY147" fmla="*/ 2128100 h 2237474"/>
              <a:gd name="connsiteX148" fmla="*/ 80022 w 12192000"/>
              <a:gd name="connsiteY148" fmla="*/ 2107254 h 2237474"/>
              <a:gd name="connsiteX149" fmla="*/ 72352 w 12192000"/>
              <a:gd name="connsiteY149" fmla="*/ 2107991 h 2237474"/>
              <a:gd name="connsiteX150" fmla="*/ 37645 w 12192000"/>
              <a:gd name="connsiteY150" fmla="*/ 2115401 h 2237474"/>
              <a:gd name="connsiteX151" fmla="*/ 4572 w 12192000"/>
              <a:gd name="connsiteY151" fmla="*/ 2111091 h 2237474"/>
              <a:gd name="connsiteX152" fmla="*/ 0 w 12192000"/>
              <a:gd name="connsiteY152" fmla="*/ 2110468 h 2237474"/>
              <a:gd name="connsiteX153" fmla="*/ 0 w 12192000"/>
              <a:gd name="connsiteY15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72352 w 12192000"/>
              <a:gd name="connsiteY148" fmla="*/ 2107991 h 2237474"/>
              <a:gd name="connsiteX149" fmla="*/ 37645 w 12192000"/>
              <a:gd name="connsiteY149" fmla="*/ 2115401 h 2237474"/>
              <a:gd name="connsiteX150" fmla="*/ 4572 w 12192000"/>
              <a:gd name="connsiteY150" fmla="*/ 2111091 h 2237474"/>
              <a:gd name="connsiteX151" fmla="*/ 0 w 12192000"/>
              <a:gd name="connsiteY151" fmla="*/ 2110468 h 2237474"/>
              <a:gd name="connsiteX152" fmla="*/ 0 w 12192000"/>
              <a:gd name="connsiteY15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77641 w 12192000"/>
              <a:gd name="connsiteY147" fmla="*/ 2126835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279765 w 12192000"/>
              <a:gd name="connsiteY133" fmla="*/ 2229639 h 2237474"/>
              <a:gd name="connsiteX134" fmla="*/ 1195347 w 12192000"/>
              <a:gd name="connsiteY134" fmla="*/ 2212354 h 2237474"/>
              <a:gd name="connsiteX135" fmla="*/ 970251 w 12192000"/>
              <a:gd name="connsiteY135" fmla="*/ 2221029 h 2237474"/>
              <a:gd name="connsiteX136" fmla="*/ 812914 w 12192000"/>
              <a:gd name="connsiteY136" fmla="*/ 2210095 h 2237474"/>
              <a:gd name="connsiteX137" fmla="*/ 776382 w 12192000"/>
              <a:gd name="connsiteY137" fmla="*/ 2204512 h 2237474"/>
              <a:gd name="connsiteX138" fmla="*/ 597225 w 12192000"/>
              <a:gd name="connsiteY138" fmla="*/ 2180999 h 2237474"/>
              <a:gd name="connsiteX139" fmla="*/ 520671 w 12192000"/>
              <a:gd name="connsiteY139" fmla="*/ 2180980 h 2237474"/>
              <a:gd name="connsiteX140" fmla="*/ 515024 w 12192000"/>
              <a:gd name="connsiteY140" fmla="*/ 2179258 h 2237474"/>
              <a:gd name="connsiteX141" fmla="*/ 413835 w 12192000"/>
              <a:gd name="connsiteY141" fmla="*/ 2156783 h 2237474"/>
              <a:gd name="connsiteX142" fmla="*/ 376513 w 12192000"/>
              <a:gd name="connsiteY142" fmla="*/ 2154014 h 2237474"/>
              <a:gd name="connsiteX143" fmla="*/ 273386 w 12192000"/>
              <a:gd name="connsiteY143" fmla="*/ 2142551 h 2237474"/>
              <a:gd name="connsiteX144" fmla="*/ 169207 w 12192000"/>
              <a:gd name="connsiteY144" fmla="*/ 2128100 h 2237474"/>
              <a:gd name="connsiteX145" fmla="*/ 77641 w 12192000"/>
              <a:gd name="connsiteY145" fmla="*/ 2126835 h 2237474"/>
              <a:gd name="connsiteX146" fmla="*/ 37645 w 12192000"/>
              <a:gd name="connsiteY146" fmla="*/ 2115401 h 2237474"/>
              <a:gd name="connsiteX147" fmla="*/ 4572 w 12192000"/>
              <a:gd name="connsiteY147" fmla="*/ 2111091 h 2237474"/>
              <a:gd name="connsiteX148" fmla="*/ 0 w 12192000"/>
              <a:gd name="connsiteY148" fmla="*/ 2110468 h 2237474"/>
              <a:gd name="connsiteX149" fmla="*/ 0 w 12192000"/>
              <a:gd name="connsiteY14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476147 w 12192000"/>
              <a:gd name="connsiteY115" fmla="*/ 1998305 h 2237474"/>
              <a:gd name="connsiteX116" fmla="*/ 2373568 w 12192000"/>
              <a:gd name="connsiteY116" fmla="*/ 2003219 h 2237474"/>
              <a:gd name="connsiteX117" fmla="*/ 2287219 w 12192000"/>
              <a:gd name="connsiteY117" fmla="*/ 1998750 h 2237474"/>
              <a:gd name="connsiteX118" fmla="*/ 2243069 w 12192000"/>
              <a:gd name="connsiteY118" fmla="*/ 2005321 h 2237474"/>
              <a:gd name="connsiteX119" fmla="*/ 2164831 w 12192000"/>
              <a:gd name="connsiteY119" fmla="*/ 2010143 h 2237474"/>
              <a:gd name="connsiteX120" fmla="*/ 2085228 w 12192000"/>
              <a:gd name="connsiteY120" fmla="*/ 2046431 h 2237474"/>
              <a:gd name="connsiteX121" fmla="*/ 2058061 w 12192000"/>
              <a:gd name="connsiteY121" fmla="*/ 2047942 h 2237474"/>
              <a:gd name="connsiteX122" fmla="*/ 2042244 w 12192000"/>
              <a:gd name="connsiteY122" fmla="*/ 2055560 h 2237474"/>
              <a:gd name="connsiteX123" fmla="*/ 1877728 w 12192000"/>
              <a:gd name="connsiteY123" fmla="*/ 2101004 h 2237474"/>
              <a:gd name="connsiteX124" fmla="*/ 1759056 w 12192000"/>
              <a:gd name="connsiteY124" fmla="*/ 2125608 h 2237474"/>
              <a:gd name="connsiteX125" fmla="*/ 1637948 w 12192000"/>
              <a:gd name="connsiteY125" fmla="*/ 2172597 h 2237474"/>
              <a:gd name="connsiteX126" fmla="*/ 1434549 w 12192000"/>
              <a:gd name="connsiteY126" fmla="*/ 2234522 h 2237474"/>
              <a:gd name="connsiteX127" fmla="*/ 1398481 w 12192000"/>
              <a:gd name="connsiteY127" fmla="*/ 2237074 h 2237474"/>
              <a:gd name="connsiteX128" fmla="*/ 1398407 w 12192000"/>
              <a:gd name="connsiteY128" fmla="*/ 2237095 h 2237474"/>
              <a:gd name="connsiteX129" fmla="*/ 1370962 w 12192000"/>
              <a:gd name="connsiteY129" fmla="*/ 2237474 h 2237474"/>
              <a:gd name="connsiteX130" fmla="*/ 1356367 w 12192000"/>
              <a:gd name="connsiteY130" fmla="*/ 2235089 h 2237474"/>
              <a:gd name="connsiteX131" fmla="*/ 1279765 w 12192000"/>
              <a:gd name="connsiteY131" fmla="*/ 2229639 h 2237474"/>
              <a:gd name="connsiteX132" fmla="*/ 1195347 w 12192000"/>
              <a:gd name="connsiteY132" fmla="*/ 2212354 h 2237474"/>
              <a:gd name="connsiteX133" fmla="*/ 970251 w 12192000"/>
              <a:gd name="connsiteY133" fmla="*/ 2221029 h 2237474"/>
              <a:gd name="connsiteX134" fmla="*/ 812914 w 12192000"/>
              <a:gd name="connsiteY134" fmla="*/ 2210095 h 2237474"/>
              <a:gd name="connsiteX135" fmla="*/ 776382 w 12192000"/>
              <a:gd name="connsiteY135" fmla="*/ 2204512 h 2237474"/>
              <a:gd name="connsiteX136" fmla="*/ 597225 w 12192000"/>
              <a:gd name="connsiteY136" fmla="*/ 2180999 h 2237474"/>
              <a:gd name="connsiteX137" fmla="*/ 520671 w 12192000"/>
              <a:gd name="connsiteY137" fmla="*/ 2180980 h 2237474"/>
              <a:gd name="connsiteX138" fmla="*/ 515024 w 12192000"/>
              <a:gd name="connsiteY138" fmla="*/ 2179258 h 2237474"/>
              <a:gd name="connsiteX139" fmla="*/ 413835 w 12192000"/>
              <a:gd name="connsiteY139" fmla="*/ 2156783 h 2237474"/>
              <a:gd name="connsiteX140" fmla="*/ 376513 w 12192000"/>
              <a:gd name="connsiteY140" fmla="*/ 2154014 h 2237474"/>
              <a:gd name="connsiteX141" fmla="*/ 273386 w 12192000"/>
              <a:gd name="connsiteY141" fmla="*/ 2142551 h 2237474"/>
              <a:gd name="connsiteX142" fmla="*/ 169207 w 12192000"/>
              <a:gd name="connsiteY142" fmla="*/ 2128100 h 2237474"/>
              <a:gd name="connsiteX143" fmla="*/ 77641 w 12192000"/>
              <a:gd name="connsiteY143" fmla="*/ 2126835 h 2237474"/>
              <a:gd name="connsiteX144" fmla="*/ 37645 w 12192000"/>
              <a:gd name="connsiteY144" fmla="*/ 2115401 h 2237474"/>
              <a:gd name="connsiteX145" fmla="*/ 4572 w 12192000"/>
              <a:gd name="connsiteY145" fmla="*/ 2111091 h 2237474"/>
              <a:gd name="connsiteX146" fmla="*/ 0 w 12192000"/>
              <a:gd name="connsiteY146" fmla="*/ 2110468 h 2237474"/>
              <a:gd name="connsiteX147" fmla="*/ 0 w 12192000"/>
              <a:gd name="connsiteY1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6900177 w 12192000"/>
              <a:gd name="connsiteY58" fmla="*/ 1636016 h 2237474"/>
              <a:gd name="connsiteX59" fmla="*/ 6795372 w 12192000"/>
              <a:gd name="connsiteY59" fmla="*/ 1644845 h 2237474"/>
              <a:gd name="connsiteX60" fmla="*/ 6692251 w 12192000"/>
              <a:gd name="connsiteY60" fmla="*/ 1656357 h 2237474"/>
              <a:gd name="connsiteX61" fmla="*/ 6655235 w 12192000"/>
              <a:gd name="connsiteY61" fmla="*/ 1661869 h 2237474"/>
              <a:gd name="connsiteX62" fmla="*/ 6554894 w 12192000"/>
              <a:gd name="connsiteY62" fmla="*/ 1664428 h 2237474"/>
              <a:gd name="connsiteX63" fmla="*/ 6516595 w 12192000"/>
              <a:gd name="connsiteY63" fmla="*/ 1667475 h 2237474"/>
              <a:gd name="connsiteX64" fmla="*/ 6508541 w 12192000"/>
              <a:gd name="connsiteY64" fmla="*/ 1668757 h 2237474"/>
              <a:gd name="connsiteX65" fmla="*/ 6471012 w 12192000"/>
              <a:gd name="connsiteY65" fmla="*/ 1678604 h 2237474"/>
              <a:gd name="connsiteX66" fmla="*/ 6364035 w 12192000"/>
              <a:gd name="connsiteY66" fmla="*/ 1667683 h 2237474"/>
              <a:gd name="connsiteX67" fmla="*/ 6280959 w 12192000"/>
              <a:gd name="connsiteY67" fmla="*/ 1689329 h 2237474"/>
              <a:gd name="connsiteX68" fmla="*/ 6243319 w 12192000"/>
              <a:gd name="connsiteY68" fmla="*/ 1695560 h 2237474"/>
              <a:gd name="connsiteX69" fmla="*/ 6098321 w 12192000"/>
              <a:gd name="connsiteY69" fmla="*/ 1721646 h 2237474"/>
              <a:gd name="connsiteX70" fmla="*/ 5880652 w 12192000"/>
              <a:gd name="connsiteY70" fmla="*/ 1779643 h 2237474"/>
              <a:gd name="connsiteX71" fmla="*/ 5785959 w 12192000"/>
              <a:gd name="connsiteY71" fmla="*/ 1775307 h 2237474"/>
              <a:gd name="connsiteX72" fmla="*/ 5643534 w 12192000"/>
              <a:gd name="connsiteY72" fmla="*/ 1802919 h 2237474"/>
              <a:gd name="connsiteX73" fmla="*/ 5518799 w 12192000"/>
              <a:gd name="connsiteY73" fmla="*/ 1818312 h 2237474"/>
              <a:gd name="connsiteX74" fmla="*/ 5505014 w 12192000"/>
              <a:gd name="connsiteY74" fmla="*/ 1819259 h 2237474"/>
              <a:gd name="connsiteX75" fmla="*/ 5453307 w 12192000"/>
              <a:gd name="connsiteY75" fmla="*/ 1815450 h 2237474"/>
              <a:gd name="connsiteX76" fmla="*/ 5221533 w 12192000"/>
              <a:gd name="connsiteY76" fmla="*/ 1846950 h 2237474"/>
              <a:gd name="connsiteX77" fmla="*/ 5149802 w 12192000"/>
              <a:gd name="connsiteY77" fmla="*/ 1844846 h 2237474"/>
              <a:gd name="connsiteX78" fmla="*/ 5114927 w 12192000"/>
              <a:gd name="connsiteY78" fmla="*/ 1847827 h 2237474"/>
              <a:gd name="connsiteX79" fmla="*/ 5108970 w 12192000"/>
              <a:gd name="connsiteY79" fmla="*/ 1847935 h 2237474"/>
              <a:gd name="connsiteX80" fmla="*/ 5067961 w 12192000"/>
              <a:gd name="connsiteY80" fmla="*/ 1845917 h 2237474"/>
              <a:gd name="connsiteX81" fmla="*/ 5007075 w 12192000"/>
              <a:gd name="connsiteY81" fmla="*/ 1838626 h 2237474"/>
              <a:gd name="connsiteX82" fmla="*/ 4944087 w 12192000"/>
              <a:gd name="connsiteY82" fmla="*/ 1823332 h 2237474"/>
              <a:gd name="connsiteX83" fmla="*/ 4907662 w 12192000"/>
              <a:gd name="connsiteY83" fmla="*/ 1816900 h 2237474"/>
              <a:gd name="connsiteX84" fmla="*/ 4882386 w 12192000"/>
              <a:gd name="connsiteY84" fmla="*/ 1809844 h 2237474"/>
              <a:gd name="connsiteX85" fmla="*/ 4811440 w 12192000"/>
              <a:gd name="connsiteY85" fmla="*/ 1804655 h 2237474"/>
              <a:gd name="connsiteX86" fmla="*/ 4691075 w 12192000"/>
              <a:gd name="connsiteY86" fmla="*/ 1801389 h 2237474"/>
              <a:gd name="connsiteX87" fmla="*/ 4640313 w 12192000"/>
              <a:gd name="connsiteY87" fmla="*/ 1784307 h 2237474"/>
              <a:gd name="connsiteX88" fmla="*/ 4536503 w 12192000"/>
              <a:gd name="connsiteY88" fmla="*/ 1785334 h 2237474"/>
              <a:gd name="connsiteX89" fmla="*/ 4513724 w 12192000"/>
              <a:gd name="connsiteY89" fmla="*/ 1791996 h 2237474"/>
              <a:gd name="connsiteX90" fmla="*/ 4459810 w 12192000"/>
              <a:gd name="connsiteY90" fmla="*/ 1797886 h 2237474"/>
              <a:gd name="connsiteX91" fmla="*/ 4379064 w 12192000"/>
              <a:gd name="connsiteY91" fmla="*/ 1817177 h 2237474"/>
              <a:gd name="connsiteX92" fmla="*/ 4290981 w 12192000"/>
              <a:gd name="connsiteY92" fmla="*/ 1839677 h 2237474"/>
              <a:gd name="connsiteX93" fmla="*/ 4238372 w 12192000"/>
              <a:gd name="connsiteY93" fmla="*/ 1851480 h 2237474"/>
              <a:gd name="connsiteX94" fmla="*/ 4232517 w 12192000"/>
              <a:gd name="connsiteY94" fmla="*/ 1852567 h 2237474"/>
              <a:gd name="connsiteX95" fmla="*/ 4191732 w 12192000"/>
              <a:gd name="connsiteY95" fmla="*/ 1857328 h 2237474"/>
              <a:gd name="connsiteX96" fmla="*/ 4065532 w 12192000"/>
              <a:gd name="connsiteY96" fmla="*/ 1855477 h 2237474"/>
              <a:gd name="connsiteX97" fmla="*/ 4028460 w 12192000"/>
              <a:gd name="connsiteY97" fmla="*/ 1855137 h 2237474"/>
              <a:gd name="connsiteX98" fmla="*/ 4002267 w 12192000"/>
              <a:gd name="connsiteY98" fmla="*/ 1852352 h 2237474"/>
              <a:gd name="connsiteX99" fmla="*/ 3931396 w 12192000"/>
              <a:gd name="connsiteY99" fmla="*/ 1858915 h 2237474"/>
              <a:gd name="connsiteX100" fmla="*/ 3812162 w 12192000"/>
              <a:gd name="connsiteY100" fmla="*/ 1875501 h 2237474"/>
              <a:gd name="connsiteX101" fmla="*/ 3758105 w 12192000"/>
              <a:gd name="connsiteY101" fmla="*/ 1871856 h 2237474"/>
              <a:gd name="connsiteX102" fmla="*/ 3715896 w 12192000"/>
              <a:gd name="connsiteY102" fmla="*/ 1881552 h 2237474"/>
              <a:gd name="connsiteX103" fmla="*/ 3567259 w 12192000"/>
              <a:gd name="connsiteY103" fmla="*/ 1893482 h 2237474"/>
              <a:gd name="connsiteX104" fmla="*/ 3405770 w 12192000"/>
              <a:gd name="connsiteY104" fmla="*/ 1904591 h 2237474"/>
              <a:gd name="connsiteX105" fmla="*/ 3280097 w 12192000"/>
              <a:gd name="connsiteY105" fmla="*/ 1919610 h 2237474"/>
              <a:gd name="connsiteX106" fmla="*/ 3009910 w 12192000"/>
              <a:gd name="connsiteY106" fmla="*/ 1957866 h 2237474"/>
              <a:gd name="connsiteX107" fmla="*/ 2995934 w 12192000"/>
              <a:gd name="connsiteY107" fmla="*/ 1967085 h 2237474"/>
              <a:gd name="connsiteX108" fmla="*/ 2942858 w 12192000"/>
              <a:gd name="connsiteY108" fmla="*/ 1981367 h 2237474"/>
              <a:gd name="connsiteX109" fmla="*/ 2875436 w 12192000"/>
              <a:gd name="connsiteY109" fmla="*/ 1996977 h 2237474"/>
              <a:gd name="connsiteX110" fmla="*/ 2874892 w 12192000"/>
              <a:gd name="connsiteY110" fmla="*/ 1996085 h 2237474"/>
              <a:gd name="connsiteX111" fmla="*/ 2843662 w 12192000"/>
              <a:gd name="connsiteY111" fmla="*/ 1992498 h 2237474"/>
              <a:gd name="connsiteX112" fmla="*/ 2718916 w 12192000"/>
              <a:gd name="connsiteY112" fmla="*/ 1990867 h 2237474"/>
              <a:gd name="connsiteX113" fmla="*/ 2713522 w 12192000"/>
              <a:gd name="connsiteY113" fmla="*/ 1990173 h 2237474"/>
              <a:gd name="connsiteX114" fmla="*/ 2476147 w 12192000"/>
              <a:gd name="connsiteY114" fmla="*/ 1998305 h 2237474"/>
              <a:gd name="connsiteX115" fmla="*/ 2373568 w 12192000"/>
              <a:gd name="connsiteY115" fmla="*/ 2003219 h 2237474"/>
              <a:gd name="connsiteX116" fmla="*/ 2287219 w 12192000"/>
              <a:gd name="connsiteY116" fmla="*/ 1998750 h 2237474"/>
              <a:gd name="connsiteX117" fmla="*/ 2243069 w 12192000"/>
              <a:gd name="connsiteY117" fmla="*/ 2005321 h 2237474"/>
              <a:gd name="connsiteX118" fmla="*/ 2164831 w 12192000"/>
              <a:gd name="connsiteY118" fmla="*/ 2010143 h 2237474"/>
              <a:gd name="connsiteX119" fmla="*/ 2085228 w 12192000"/>
              <a:gd name="connsiteY119" fmla="*/ 2046431 h 2237474"/>
              <a:gd name="connsiteX120" fmla="*/ 2058061 w 12192000"/>
              <a:gd name="connsiteY120" fmla="*/ 2047942 h 2237474"/>
              <a:gd name="connsiteX121" fmla="*/ 2042244 w 12192000"/>
              <a:gd name="connsiteY121" fmla="*/ 2055560 h 2237474"/>
              <a:gd name="connsiteX122" fmla="*/ 1877728 w 12192000"/>
              <a:gd name="connsiteY122" fmla="*/ 2101004 h 2237474"/>
              <a:gd name="connsiteX123" fmla="*/ 1759056 w 12192000"/>
              <a:gd name="connsiteY123" fmla="*/ 2125608 h 2237474"/>
              <a:gd name="connsiteX124" fmla="*/ 1637948 w 12192000"/>
              <a:gd name="connsiteY124" fmla="*/ 2172597 h 2237474"/>
              <a:gd name="connsiteX125" fmla="*/ 1434549 w 12192000"/>
              <a:gd name="connsiteY125" fmla="*/ 2234522 h 2237474"/>
              <a:gd name="connsiteX126" fmla="*/ 1398481 w 12192000"/>
              <a:gd name="connsiteY126" fmla="*/ 2237074 h 2237474"/>
              <a:gd name="connsiteX127" fmla="*/ 1398407 w 12192000"/>
              <a:gd name="connsiteY127" fmla="*/ 2237095 h 2237474"/>
              <a:gd name="connsiteX128" fmla="*/ 1370962 w 12192000"/>
              <a:gd name="connsiteY128" fmla="*/ 2237474 h 2237474"/>
              <a:gd name="connsiteX129" fmla="*/ 1356367 w 12192000"/>
              <a:gd name="connsiteY129" fmla="*/ 2235089 h 2237474"/>
              <a:gd name="connsiteX130" fmla="*/ 1279765 w 12192000"/>
              <a:gd name="connsiteY130" fmla="*/ 2229639 h 2237474"/>
              <a:gd name="connsiteX131" fmla="*/ 1195347 w 12192000"/>
              <a:gd name="connsiteY131" fmla="*/ 2212354 h 2237474"/>
              <a:gd name="connsiteX132" fmla="*/ 970251 w 12192000"/>
              <a:gd name="connsiteY132" fmla="*/ 2221029 h 2237474"/>
              <a:gd name="connsiteX133" fmla="*/ 812914 w 12192000"/>
              <a:gd name="connsiteY133" fmla="*/ 2210095 h 2237474"/>
              <a:gd name="connsiteX134" fmla="*/ 776382 w 12192000"/>
              <a:gd name="connsiteY134" fmla="*/ 2204512 h 2237474"/>
              <a:gd name="connsiteX135" fmla="*/ 597225 w 12192000"/>
              <a:gd name="connsiteY135" fmla="*/ 2180999 h 2237474"/>
              <a:gd name="connsiteX136" fmla="*/ 520671 w 12192000"/>
              <a:gd name="connsiteY136" fmla="*/ 2180980 h 2237474"/>
              <a:gd name="connsiteX137" fmla="*/ 515024 w 12192000"/>
              <a:gd name="connsiteY137" fmla="*/ 2179258 h 2237474"/>
              <a:gd name="connsiteX138" fmla="*/ 413835 w 12192000"/>
              <a:gd name="connsiteY138" fmla="*/ 2156783 h 2237474"/>
              <a:gd name="connsiteX139" fmla="*/ 376513 w 12192000"/>
              <a:gd name="connsiteY139" fmla="*/ 2154014 h 2237474"/>
              <a:gd name="connsiteX140" fmla="*/ 273386 w 12192000"/>
              <a:gd name="connsiteY140" fmla="*/ 2142551 h 2237474"/>
              <a:gd name="connsiteX141" fmla="*/ 169207 w 12192000"/>
              <a:gd name="connsiteY141" fmla="*/ 2128100 h 2237474"/>
              <a:gd name="connsiteX142" fmla="*/ 77641 w 12192000"/>
              <a:gd name="connsiteY142" fmla="*/ 2126835 h 2237474"/>
              <a:gd name="connsiteX143" fmla="*/ 37645 w 12192000"/>
              <a:gd name="connsiteY143" fmla="*/ 2115401 h 2237474"/>
              <a:gd name="connsiteX144" fmla="*/ 4572 w 12192000"/>
              <a:gd name="connsiteY144" fmla="*/ 2111091 h 2237474"/>
              <a:gd name="connsiteX145" fmla="*/ 0 w 12192000"/>
              <a:gd name="connsiteY145" fmla="*/ 2110468 h 2237474"/>
              <a:gd name="connsiteX146" fmla="*/ 0 w 12192000"/>
              <a:gd name="connsiteY1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074238 w 12192000"/>
              <a:gd name="connsiteY45" fmla="*/ 1301895 h 2237474"/>
              <a:gd name="connsiteX46" fmla="*/ 7942099 w 12192000"/>
              <a:gd name="connsiteY46" fmla="*/ 1336332 h 2237474"/>
              <a:gd name="connsiteX47" fmla="*/ 7902328 w 12192000"/>
              <a:gd name="connsiteY47" fmla="*/ 1345865 h 2237474"/>
              <a:gd name="connsiteX48" fmla="*/ 7840612 w 12192000"/>
              <a:gd name="connsiteY48" fmla="*/ 1369373 h 2237474"/>
              <a:gd name="connsiteX49" fmla="*/ 7786819 w 12192000"/>
              <a:gd name="connsiteY49" fmla="*/ 1378970 h 2237474"/>
              <a:gd name="connsiteX50" fmla="*/ 7548172 w 12192000"/>
              <a:gd name="connsiteY50" fmla="*/ 1417460 h 2237474"/>
              <a:gd name="connsiteX51" fmla="*/ 7483437 w 12192000"/>
              <a:gd name="connsiteY51" fmla="*/ 1478152 h 2237474"/>
              <a:gd name="connsiteX52" fmla="*/ 7377870 w 12192000"/>
              <a:gd name="connsiteY52" fmla="*/ 1523319 h 2237474"/>
              <a:gd name="connsiteX53" fmla="*/ 7230737 w 12192000"/>
              <a:gd name="connsiteY53" fmla="*/ 1562633 h 2237474"/>
              <a:gd name="connsiteX54" fmla="*/ 7224458 w 12192000"/>
              <a:gd name="connsiteY54" fmla="*/ 1573008 h 2237474"/>
              <a:gd name="connsiteX55" fmla="*/ 7183121 w 12192000"/>
              <a:gd name="connsiteY55" fmla="*/ 1595162 h 2237474"/>
              <a:gd name="connsiteX56" fmla="*/ 7164601 w 12192000"/>
              <a:gd name="connsiteY56" fmla="*/ 1606490 h 2237474"/>
              <a:gd name="connsiteX57" fmla="*/ 6900177 w 12192000"/>
              <a:gd name="connsiteY57" fmla="*/ 1636016 h 2237474"/>
              <a:gd name="connsiteX58" fmla="*/ 6795372 w 12192000"/>
              <a:gd name="connsiteY58" fmla="*/ 1644845 h 2237474"/>
              <a:gd name="connsiteX59" fmla="*/ 6692251 w 12192000"/>
              <a:gd name="connsiteY59" fmla="*/ 1656357 h 2237474"/>
              <a:gd name="connsiteX60" fmla="*/ 6655235 w 12192000"/>
              <a:gd name="connsiteY60" fmla="*/ 1661869 h 2237474"/>
              <a:gd name="connsiteX61" fmla="*/ 6554894 w 12192000"/>
              <a:gd name="connsiteY61" fmla="*/ 1664428 h 2237474"/>
              <a:gd name="connsiteX62" fmla="*/ 6516595 w 12192000"/>
              <a:gd name="connsiteY62" fmla="*/ 1667475 h 2237474"/>
              <a:gd name="connsiteX63" fmla="*/ 6508541 w 12192000"/>
              <a:gd name="connsiteY63" fmla="*/ 1668757 h 2237474"/>
              <a:gd name="connsiteX64" fmla="*/ 6471012 w 12192000"/>
              <a:gd name="connsiteY64" fmla="*/ 1678604 h 2237474"/>
              <a:gd name="connsiteX65" fmla="*/ 6364035 w 12192000"/>
              <a:gd name="connsiteY65" fmla="*/ 1667683 h 2237474"/>
              <a:gd name="connsiteX66" fmla="*/ 6280959 w 12192000"/>
              <a:gd name="connsiteY66" fmla="*/ 1689329 h 2237474"/>
              <a:gd name="connsiteX67" fmla="*/ 6243319 w 12192000"/>
              <a:gd name="connsiteY67" fmla="*/ 1695560 h 2237474"/>
              <a:gd name="connsiteX68" fmla="*/ 6098321 w 12192000"/>
              <a:gd name="connsiteY68" fmla="*/ 1721646 h 2237474"/>
              <a:gd name="connsiteX69" fmla="*/ 5880652 w 12192000"/>
              <a:gd name="connsiteY69" fmla="*/ 1779643 h 2237474"/>
              <a:gd name="connsiteX70" fmla="*/ 5785959 w 12192000"/>
              <a:gd name="connsiteY70" fmla="*/ 1775307 h 2237474"/>
              <a:gd name="connsiteX71" fmla="*/ 5643534 w 12192000"/>
              <a:gd name="connsiteY71" fmla="*/ 1802919 h 2237474"/>
              <a:gd name="connsiteX72" fmla="*/ 5518799 w 12192000"/>
              <a:gd name="connsiteY72" fmla="*/ 1818312 h 2237474"/>
              <a:gd name="connsiteX73" fmla="*/ 5505014 w 12192000"/>
              <a:gd name="connsiteY73" fmla="*/ 1819259 h 2237474"/>
              <a:gd name="connsiteX74" fmla="*/ 5453307 w 12192000"/>
              <a:gd name="connsiteY74" fmla="*/ 1815450 h 2237474"/>
              <a:gd name="connsiteX75" fmla="*/ 5221533 w 12192000"/>
              <a:gd name="connsiteY75" fmla="*/ 1846950 h 2237474"/>
              <a:gd name="connsiteX76" fmla="*/ 5149802 w 12192000"/>
              <a:gd name="connsiteY76" fmla="*/ 1844846 h 2237474"/>
              <a:gd name="connsiteX77" fmla="*/ 5114927 w 12192000"/>
              <a:gd name="connsiteY77" fmla="*/ 1847827 h 2237474"/>
              <a:gd name="connsiteX78" fmla="*/ 5108970 w 12192000"/>
              <a:gd name="connsiteY78" fmla="*/ 1847935 h 2237474"/>
              <a:gd name="connsiteX79" fmla="*/ 5067961 w 12192000"/>
              <a:gd name="connsiteY79" fmla="*/ 1845917 h 2237474"/>
              <a:gd name="connsiteX80" fmla="*/ 5007075 w 12192000"/>
              <a:gd name="connsiteY80" fmla="*/ 1838626 h 2237474"/>
              <a:gd name="connsiteX81" fmla="*/ 4944087 w 12192000"/>
              <a:gd name="connsiteY81" fmla="*/ 1823332 h 2237474"/>
              <a:gd name="connsiteX82" fmla="*/ 4907662 w 12192000"/>
              <a:gd name="connsiteY82" fmla="*/ 1816900 h 2237474"/>
              <a:gd name="connsiteX83" fmla="*/ 4882386 w 12192000"/>
              <a:gd name="connsiteY83" fmla="*/ 1809844 h 2237474"/>
              <a:gd name="connsiteX84" fmla="*/ 4811440 w 12192000"/>
              <a:gd name="connsiteY84" fmla="*/ 1804655 h 2237474"/>
              <a:gd name="connsiteX85" fmla="*/ 4691075 w 12192000"/>
              <a:gd name="connsiteY85" fmla="*/ 1801389 h 2237474"/>
              <a:gd name="connsiteX86" fmla="*/ 4640313 w 12192000"/>
              <a:gd name="connsiteY86" fmla="*/ 1784307 h 2237474"/>
              <a:gd name="connsiteX87" fmla="*/ 4536503 w 12192000"/>
              <a:gd name="connsiteY87" fmla="*/ 1785334 h 2237474"/>
              <a:gd name="connsiteX88" fmla="*/ 4513724 w 12192000"/>
              <a:gd name="connsiteY88" fmla="*/ 1791996 h 2237474"/>
              <a:gd name="connsiteX89" fmla="*/ 4459810 w 12192000"/>
              <a:gd name="connsiteY89" fmla="*/ 1797886 h 2237474"/>
              <a:gd name="connsiteX90" fmla="*/ 4379064 w 12192000"/>
              <a:gd name="connsiteY90" fmla="*/ 1817177 h 2237474"/>
              <a:gd name="connsiteX91" fmla="*/ 4290981 w 12192000"/>
              <a:gd name="connsiteY91" fmla="*/ 1839677 h 2237474"/>
              <a:gd name="connsiteX92" fmla="*/ 4238372 w 12192000"/>
              <a:gd name="connsiteY92" fmla="*/ 1851480 h 2237474"/>
              <a:gd name="connsiteX93" fmla="*/ 4232517 w 12192000"/>
              <a:gd name="connsiteY93" fmla="*/ 1852567 h 2237474"/>
              <a:gd name="connsiteX94" fmla="*/ 4191732 w 12192000"/>
              <a:gd name="connsiteY94" fmla="*/ 1857328 h 2237474"/>
              <a:gd name="connsiteX95" fmla="*/ 4065532 w 12192000"/>
              <a:gd name="connsiteY95" fmla="*/ 1855477 h 2237474"/>
              <a:gd name="connsiteX96" fmla="*/ 4028460 w 12192000"/>
              <a:gd name="connsiteY96" fmla="*/ 1855137 h 2237474"/>
              <a:gd name="connsiteX97" fmla="*/ 4002267 w 12192000"/>
              <a:gd name="connsiteY97" fmla="*/ 1852352 h 2237474"/>
              <a:gd name="connsiteX98" fmla="*/ 3931396 w 12192000"/>
              <a:gd name="connsiteY98" fmla="*/ 1858915 h 2237474"/>
              <a:gd name="connsiteX99" fmla="*/ 3812162 w 12192000"/>
              <a:gd name="connsiteY99" fmla="*/ 1875501 h 2237474"/>
              <a:gd name="connsiteX100" fmla="*/ 3758105 w 12192000"/>
              <a:gd name="connsiteY100" fmla="*/ 1871856 h 2237474"/>
              <a:gd name="connsiteX101" fmla="*/ 3715896 w 12192000"/>
              <a:gd name="connsiteY101" fmla="*/ 1881552 h 2237474"/>
              <a:gd name="connsiteX102" fmla="*/ 3567259 w 12192000"/>
              <a:gd name="connsiteY102" fmla="*/ 1893482 h 2237474"/>
              <a:gd name="connsiteX103" fmla="*/ 3405770 w 12192000"/>
              <a:gd name="connsiteY103" fmla="*/ 1904591 h 2237474"/>
              <a:gd name="connsiteX104" fmla="*/ 3280097 w 12192000"/>
              <a:gd name="connsiteY104" fmla="*/ 1919610 h 2237474"/>
              <a:gd name="connsiteX105" fmla="*/ 3009910 w 12192000"/>
              <a:gd name="connsiteY105" fmla="*/ 1957866 h 2237474"/>
              <a:gd name="connsiteX106" fmla="*/ 2995934 w 12192000"/>
              <a:gd name="connsiteY106" fmla="*/ 1967085 h 2237474"/>
              <a:gd name="connsiteX107" fmla="*/ 2942858 w 12192000"/>
              <a:gd name="connsiteY107" fmla="*/ 1981367 h 2237474"/>
              <a:gd name="connsiteX108" fmla="*/ 2875436 w 12192000"/>
              <a:gd name="connsiteY108" fmla="*/ 1996977 h 2237474"/>
              <a:gd name="connsiteX109" fmla="*/ 2874892 w 12192000"/>
              <a:gd name="connsiteY109" fmla="*/ 1996085 h 2237474"/>
              <a:gd name="connsiteX110" fmla="*/ 2843662 w 12192000"/>
              <a:gd name="connsiteY110" fmla="*/ 1992498 h 2237474"/>
              <a:gd name="connsiteX111" fmla="*/ 2718916 w 12192000"/>
              <a:gd name="connsiteY111" fmla="*/ 1990867 h 2237474"/>
              <a:gd name="connsiteX112" fmla="*/ 2713522 w 12192000"/>
              <a:gd name="connsiteY112" fmla="*/ 1990173 h 2237474"/>
              <a:gd name="connsiteX113" fmla="*/ 2476147 w 12192000"/>
              <a:gd name="connsiteY113" fmla="*/ 1998305 h 2237474"/>
              <a:gd name="connsiteX114" fmla="*/ 2373568 w 12192000"/>
              <a:gd name="connsiteY114" fmla="*/ 2003219 h 2237474"/>
              <a:gd name="connsiteX115" fmla="*/ 2287219 w 12192000"/>
              <a:gd name="connsiteY115" fmla="*/ 1998750 h 2237474"/>
              <a:gd name="connsiteX116" fmla="*/ 2243069 w 12192000"/>
              <a:gd name="connsiteY116" fmla="*/ 2005321 h 2237474"/>
              <a:gd name="connsiteX117" fmla="*/ 2164831 w 12192000"/>
              <a:gd name="connsiteY117" fmla="*/ 2010143 h 2237474"/>
              <a:gd name="connsiteX118" fmla="*/ 2085228 w 12192000"/>
              <a:gd name="connsiteY118" fmla="*/ 2046431 h 2237474"/>
              <a:gd name="connsiteX119" fmla="*/ 2058061 w 12192000"/>
              <a:gd name="connsiteY119" fmla="*/ 2047942 h 2237474"/>
              <a:gd name="connsiteX120" fmla="*/ 2042244 w 12192000"/>
              <a:gd name="connsiteY120" fmla="*/ 2055560 h 2237474"/>
              <a:gd name="connsiteX121" fmla="*/ 1877728 w 12192000"/>
              <a:gd name="connsiteY121" fmla="*/ 2101004 h 2237474"/>
              <a:gd name="connsiteX122" fmla="*/ 1759056 w 12192000"/>
              <a:gd name="connsiteY122" fmla="*/ 2125608 h 2237474"/>
              <a:gd name="connsiteX123" fmla="*/ 1637948 w 12192000"/>
              <a:gd name="connsiteY123" fmla="*/ 2172597 h 2237474"/>
              <a:gd name="connsiteX124" fmla="*/ 1434549 w 12192000"/>
              <a:gd name="connsiteY124" fmla="*/ 2234522 h 2237474"/>
              <a:gd name="connsiteX125" fmla="*/ 1398481 w 12192000"/>
              <a:gd name="connsiteY125" fmla="*/ 2237074 h 2237474"/>
              <a:gd name="connsiteX126" fmla="*/ 1398407 w 12192000"/>
              <a:gd name="connsiteY126" fmla="*/ 2237095 h 2237474"/>
              <a:gd name="connsiteX127" fmla="*/ 1370962 w 12192000"/>
              <a:gd name="connsiteY127" fmla="*/ 2237474 h 2237474"/>
              <a:gd name="connsiteX128" fmla="*/ 1356367 w 12192000"/>
              <a:gd name="connsiteY128" fmla="*/ 2235089 h 2237474"/>
              <a:gd name="connsiteX129" fmla="*/ 1279765 w 12192000"/>
              <a:gd name="connsiteY129" fmla="*/ 2229639 h 2237474"/>
              <a:gd name="connsiteX130" fmla="*/ 1195347 w 12192000"/>
              <a:gd name="connsiteY130" fmla="*/ 2212354 h 2237474"/>
              <a:gd name="connsiteX131" fmla="*/ 970251 w 12192000"/>
              <a:gd name="connsiteY131" fmla="*/ 2221029 h 2237474"/>
              <a:gd name="connsiteX132" fmla="*/ 812914 w 12192000"/>
              <a:gd name="connsiteY132" fmla="*/ 2210095 h 2237474"/>
              <a:gd name="connsiteX133" fmla="*/ 776382 w 12192000"/>
              <a:gd name="connsiteY133" fmla="*/ 2204512 h 2237474"/>
              <a:gd name="connsiteX134" fmla="*/ 597225 w 12192000"/>
              <a:gd name="connsiteY134" fmla="*/ 2180999 h 2237474"/>
              <a:gd name="connsiteX135" fmla="*/ 520671 w 12192000"/>
              <a:gd name="connsiteY135" fmla="*/ 2180980 h 2237474"/>
              <a:gd name="connsiteX136" fmla="*/ 515024 w 12192000"/>
              <a:gd name="connsiteY136" fmla="*/ 2179258 h 2237474"/>
              <a:gd name="connsiteX137" fmla="*/ 413835 w 12192000"/>
              <a:gd name="connsiteY137" fmla="*/ 2156783 h 2237474"/>
              <a:gd name="connsiteX138" fmla="*/ 376513 w 12192000"/>
              <a:gd name="connsiteY138" fmla="*/ 2154014 h 2237474"/>
              <a:gd name="connsiteX139" fmla="*/ 273386 w 12192000"/>
              <a:gd name="connsiteY139" fmla="*/ 2142551 h 2237474"/>
              <a:gd name="connsiteX140" fmla="*/ 169207 w 12192000"/>
              <a:gd name="connsiteY140" fmla="*/ 2128100 h 2237474"/>
              <a:gd name="connsiteX141" fmla="*/ 77641 w 12192000"/>
              <a:gd name="connsiteY141" fmla="*/ 2126835 h 2237474"/>
              <a:gd name="connsiteX142" fmla="*/ 37645 w 12192000"/>
              <a:gd name="connsiteY142" fmla="*/ 2115401 h 2237474"/>
              <a:gd name="connsiteX143" fmla="*/ 4572 w 12192000"/>
              <a:gd name="connsiteY143" fmla="*/ 2111091 h 2237474"/>
              <a:gd name="connsiteX144" fmla="*/ 0 w 12192000"/>
              <a:gd name="connsiteY144" fmla="*/ 2110468 h 2237474"/>
              <a:gd name="connsiteX145" fmla="*/ 0 w 12192000"/>
              <a:gd name="connsiteY1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1033 w 12192000"/>
              <a:gd name="connsiteY28" fmla="*/ 1037921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8177 w 12192000"/>
              <a:gd name="connsiteY28" fmla="*/ 1035474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38659 w 12192000"/>
              <a:gd name="connsiteY3" fmla="*/ 756742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169207 w 12192000"/>
              <a:gd name="connsiteY134" fmla="*/ 2128100 h 2237474"/>
              <a:gd name="connsiteX135" fmla="*/ 77641 w 12192000"/>
              <a:gd name="connsiteY135" fmla="*/ 2126835 h 2237474"/>
              <a:gd name="connsiteX136" fmla="*/ 37645 w 12192000"/>
              <a:gd name="connsiteY136" fmla="*/ 2115401 h 2237474"/>
              <a:gd name="connsiteX137" fmla="*/ 4572 w 12192000"/>
              <a:gd name="connsiteY137" fmla="*/ 2111091 h 2237474"/>
              <a:gd name="connsiteX138" fmla="*/ 0 w 12192000"/>
              <a:gd name="connsiteY138" fmla="*/ 2110468 h 2237474"/>
              <a:gd name="connsiteX139" fmla="*/ 0 w 12192000"/>
              <a:gd name="connsiteY1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77641 w 12192000"/>
              <a:gd name="connsiteY134" fmla="*/ 2126835 h 2237474"/>
              <a:gd name="connsiteX135" fmla="*/ 37645 w 12192000"/>
              <a:gd name="connsiteY135" fmla="*/ 2115401 h 2237474"/>
              <a:gd name="connsiteX136" fmla="*/ 4572 w 12192000"/>
              <a:gd name="connsiteY136" fmla="*/ 2111091 h 2237474"/>
              <a:gd name="connsiteX137" fmla="*/ 0 w 12192000"/>
              <a:gd name="connsiteY137" fmla="*/ 2110468 h 2237474"/>
              <a:gd name="connsiteX138" fmla="*/ 0 w 12192000"/>
              <a:gd name="connsiteY138" fmla="*/ 0 h 2237474"/>
              <a:gd name="connsiteX0" fmla="*/ 0 w 12192000"/>
              <a:gd name="connsiteY0" fmla="*/ 0 h 2237627"/>
              <a:gd name="connsiteX1" fmla="*/ 12192000 w 12192000"/>
              <a:gd name="connsiteY1" fmla="*/ 0 h 2237627"/>
              <a:gd name="connsiteX2" fmla="*/ 12192000 w 12192000"/>
              <a:gd name="connsiteY2" fmla="*/ 751299 h 2237627"/>
              <a:gd name="connsiteX3" fmla="*/ 11890686 w 12192000"/>
              <a:gd name="connsiteY3" fmla="*/ 732766 h 2237627"/>
              <a:gd name="connsiteX4" fmla="*/ 11820512 w 12192000"/>
              <a:gd name="connsiteY4" fmla="*/ 745392 h 2237627"/>
              <a:gd name="connsiteX5" fmla="*/ 11649954 w 12192000"/>
              <a:gd name="connsiteY5" fmla="*/ 749628 h 2237627"/>
              <a:gd name="connsiteX6" fmla="*/ 11560424 w 12192000"/>
              <a:gd name="connsiteY6" fmla="*/ 748017 h 2237627"/>
              <a:gd name="connsiteX7" fmla="*/ 11358455 w 12192000"/>
              <a:gd name="connsiteY7" fmla="*/ 747593 h 2237627"/>
              <a:gd name="connsiteX8" fmla="*/ 11165209 w 12192000"/>
              <a:gd name="connsiteY8" fmla="*/ 748852 h 2237627"/>
              <a:gd name="connsiteX9" fmla="*/ 11058755 w 12192000"/>
              <a:gd name="connsiteY9" fmla="*/ 749617 h 2237627"/>
              <a:gd name="connsiteX10" fmla="*/ 10846594 w 12192000"/>
              <a:gd name="connsiteY10" fmla="*/ 765069 h 2237627"/>
              <a:gd name="connsiteX11" fmla="*/ 10739478 w 12192000"/>
              <a:gd name="connsiteY11" fmla="*/ 776841 h 2237627"/>
              <a:gd name="connsiteX12" fmla="*/ 10458762 w 12192000"/>
              <a:gd name="connsiteY12" fmla="*/ 755400 h 2237627"/>
              <a:gd name="connsiteX13" fmla="*/ 10211200 w 12192000"/>
              <a:gd name="connsiteY13" fmla="*/ 767513 h 2237627"/>
              <a:gd name="connsiteX14" fmla="*/ 10167995 w 12192000"/>
              <a:gd name="connsiteY14" fmla="*/ 760843 h 2237627"/>
              <a:gd name="connsiteX15" fmla="*/ 9997044 w 12192000"/>
              <a:gd name="connsiteY15" fmla="*/ 780129 h 2237627"/>
              <a:gd name="connsiteX16" fmla="*/ 9943887 w 12192000"/>
              <a:gd name="connsiteY16" fmla="*/ 804141 h 2237627"/>
              <a:gd name="connsiteX17" fmla="*/ 9918248 w 12192000"/>
              <a:gd name="connsiteY17" fmla="*/ 816628 h 2237627"/>
              <a:gd name="connsiteX18" fmla="*/ 9767091 w 12192000"/>
              <a:gd name="connsiteY18" fmla="*/ 870550 h 2237627"/>
              <a:gd name="connsiteX19" fmla="*/ 9683005 w 12192000"/>
              <a:gd name="connsiteY19" fmla="*/ 894128 h 2237627"/>
              <a:gd name="connsiteX20" fmla="*/ 9594438 w 12192000"/>
              <a:gd name="connsiteY20" fmla="*/ 919051 h 2237627"/>
              <a:gd name="connsiteX21" fmla="*/ 9544189 w 12192000"/>
              <a:gd name="connsiteY21" fmla="*/ 938966 h 2237627"/>
              <a:gd name="connsiteX22" fmla="*/ 9500499 w 12192000"/>
              <a:gd name="connsiteY22" fmla="*/ 954680 h 2237627"/>
              <a:gd name="connsiteX23" fmla="*/ 9410017 w 12192000"/>
              <a:gd name="connsiteY23" fmla="*/ 993931 h 2237627"/>
              <a:gd name="connsiteX24" fmla="*/ 9392919 w 12192000"/>
              <a:gd name="connsiteY24" fmla="*/ 994656 h 2237627"/>
              <a:gd name="connsiteX25" fmla="*/ 9268019 w 12192000"/>
              <a:gd name="connsiteY25" fmla="*/ 1007442 h 2237627"/>
              <a:gd name="connsiteX26" fmla="*/ 9188177 w 12192000"/>
              <a:gd name="connsiteY26" fmla="*/ 1035474 h 2237627"/>
              <a:gd name="connsiteX27" fmla="*/ 9155969 w 12192000"/>
              <a:gd name="connsiteY27" fmla="*/ 1046804 h 2237627"/>
              <a:gd name="connsiteX28" fmla="*/ 9133985 w 12192000"/>
              <a:gd name="connsiteY28" fmla="*/ 1046450 h 2237627"/>
              <a:gd name="connsiteX29" fmla="*/ 9003462 w 12192000"/>
              <a:gd name="connsiteY29" fmla="*/ 1042406 h 2237627"/>
              <a:gd name="connsiteX30" fmla="*/ 8968445 w 12192000"/>
              <a:gd name="connsiteY30" fmla="*/ 1052169 h 2237627"/>
              <a:gd name="connsiteX31" fmla="*/ 8886001 w 12192000"/>
              <a:gd name="connsiteY31" fmla="*/ 1067468 h 2237627"/>
              <a:gd name="connsiteX32" fmla="*/ 8838610 w 12192000"/>
              <a:gd name="connsiteY32" fmla="*/ 1075091 h 2237627"/>
              <a:gd name="connsiteX33" fmla="*/ 8750383 w 12192000"/>
              <a:gd name="connsiteY33" fmla="*/ 1097387 h 2237627"/>
              <a:gd name="connsiteX34" fmla="*/ 8665605 w 12192000"/>
              <a:gd name="connsiteY34" fmla="*/ 1110791 h 2237627"/>
              <a:gd name="connsiteX35" fmla="*/ 8584946 w 12192000"/>
              <a:gd name="connsiteY35" fmla="*/ 1135226 h 2237627"/>
              <a:gd name="connsiteX36" fmla="*/ 8419755 w 12192000"/>
              <a:gd name="connsiteY36" fmla="*/ 1216260 h 2237627"/>
              <a:gd name="connsiteX37" fmla="*/ 8411626 w 12192000"/>
              <a:gd name="connsiteY37" fmla="*/ 1214397 h 2237627"/>
              <a:gd name="connsiteX38" fmla="*/ 8363469 w 12192000"/>
              <a:gd name="connsiteY38" fmla="*/ 1246658 h 2237627"/>
              <a:gd name="connsiteX39" fmla="*/ 8275497 w 12192000"/>
              <a:gd name="connsiteY39" fmla="*/ 1264396 h 2237627"/>
              <a:gd name="connsiteX40" fmla="*/ 8074238 w 12192000"/>
              <a:gd name="connsiteY40" fmla="*/ 1301895 h 2237627"/>
              <a:gd name="connsiteX41" fmla="*/ 7942099 w 12192000"/>
              <a:gd name="connsiteY41" fmla="*/ 1336332 h 2237627"/>
              <a:gd name="connsiteX42" fmla="*/ 7902328 w 12192000"/>
              <a:gd name="connsiteY42" fmla="*/ 1345865 h 2237627"/>
              <a:gd name="connsiteX43" fmla="*/ 7840612 w 12192000"/>
              <a:gd name="connsiteY43" fmla="*/ 1369373 h 2237627"/>
              <a:gd name="connsiteX44" fmla="*/ 7786819 w 12192000"/>
              <a:gd name="connsiteY44" fmla="*/ 1378970 h 2237627"/>
              <a:gd name="connsiteX45" fmla="*/ 7548172 w 12192000"/>
              <a:gd name="connsiteY45" fmla="*/ 1417460 h 2237627"/>
              <a:gd name="connsiteX46" fmla="*/ 7483437 w 12192000"/>
              <a:gd name="connsiteY46" fmla="*/ 1478152 h 2237627"/>
              <a:gd name="connsiteX47" fmla="*/ 7377870 w 12192000"/>
              <a:gd name="connsiteY47" fmla="*/ 1523319 h 2237627"/>
              <a:gd name="connsiteX48" fmla="*/ 7230737 w 12192000"/>
              <a:gd name="connsiteY48" fmla="*/ 1562633 h 2237627"/>
              <a:gd name="connsiteX49" fmla="*/ 7224458 w 12192000"/>
              <a:gd name="connsiteY49" fmla="*/ 1573008 h 2237627"/>
              <a:gd name="connsiteX50" fmla="*/ 7183121 w 12192000"/>
              <a:gd name="connsiteY50" fmla="*/ 1595162 h 2237627"/>
              <a:gd name="connsiteX51" fmla="*/ 7164601 w 12192000"/>
              <a:gd name="connsiteY51" fmla="*/ 1606490 h 2237627"/>
              <a:gd name="connsiteX52" fmla="*/ 6900177 w 12192000"/>
              <a:gd name="connsiteY52" fmla="*/ 1636016 h 2237627"/>
              <a:gd name="connsiteX53" fmla="*/ 6795372 w 12192000"/>
              <a:gd name="connsiteY53" fmla="*/ 1644845 h 2237627"/>
              <a:gd name="connsiteX54" fmla="*/ 6692251 w 12192000"/>
              <a:gd name="connsiteY54" fmla="*/ 1656357 h 2237627"/>
              <a:gd name="connsiteX55" fmla="*/ 6655235 w 12192000"/>
              <a:gd name="connsiteY55" fmla="*/ 1661869 h 2237627"/>
              <a:gd name="connsiteX56" fmla="*/ 6554894 w 12192000"/>
              <a:gd name="connsiteY56" fmla="*/ 1664428 h 2237627"/>
              <a:gd name="connsiteX57" fmla="*/ 6516595 w 12192000"/>
              <a:gd name="connsiteY57" fmla="*/ 1667475 h 2237627"/>
              <a:gd name="connsiteX58" fmla="*/ 6508541 w 12192000"/>
              <a:gd name="connsiteY58" fmla="*/ 1668757 h 2237627"/>
              <a:gd name="connsiteX59" fmla="*/ 6471012 w 12192000"/>
              <a:gd name="connsiteY59" fmla="*/ 1678604 h 2237627"/>
              <a:gd name="connsiteX60" fmla="*/ 6364035 w 12192000"/>
              <a:gd name="connsiteY60" fmla="*/ 1667683 h 2237627"/>
              <a:gd name="connsiteX61" fmla="*/ 6280959 w 12192000"/>
              <a:gd name="connsiteY61" fmla="*/ 1689329 h 2237627"/>
              <a:gd name="connsiteX62" fmla="*/ 6243319 w 12192000"/>
              <a:gd name="connsiteY62" fmla="*/ 1695560 h 2237627"/>
              <a:gd name="connsiteX63" fmla="*/ 6098321 w 12192000"/>
              <a:gd name="connsiteY63" fmla="*/ 1721646 h 2237627"/>
              <a:gd name="connsiteX64" fmla="*/ 5880652 w 12192000"/>
              <a:gd name="connsiteY64" fmla="*/ 1779643 h 2237627"/>
              <a:gd name="connsiteX65" fmla="*/ 5785959 w 12192000"/>
              <a:gd name="connsiteY65" fmla="*/ 1775307 h 2237627"/>
              <a:gd name="connsiteX66" fmla="*/ 5643534 w 12192000"/>
              <a:gd name="connsiteY66" fmla="*/ 1802919 h 2237627"/>
              <a:gd name="connsiteX67" fmla="*/ 5518799 w 12192000"/>
              <a:gd name="connsiteY67" fmla="*/ 1818312 h 2237627"/>
              <a:gd name="connsiteX68" fmla="*/ 5505014 w 12192000"/>
              <a:gd name="connsiteY68" fmla="*/ 1819259 h 2237627"/>
              <a:gd name="connsiteX69" fmla="*/ 5453307 w 12192000"/>
              <a:gd name="connsiteY69" fmla="*/ 1815450 h 2237627"/>
              <a:gd name="connsiteX70" fmla="*/ 5221533 w 12192000"/>
              <a:gd name="connsiteY70" fmla="*/ 1846950 h 2237627"/>
              <a:gd name="connsiteX71" fmla="*/ 5149802 w 12192000"/>
              <a:gd name="connsiteY71" fmla="*/ 1844846 h 2237627"/>
              <a:gd name="connsiteX72" fmla="*/ 5114927 w 12192000"/>
              <a:gd name="connsiteY72" fmla="*/ 1847827 h 2237627"/>
              <a:gd name="connsiteX73" fmla="*/ 5108970 w 12192000"/>
              <a:gd name="connsiteY73" fmla="*/ 1847935 h 2237627"/>
              <a:gd name="connsiteX74" fmla="*/ 5067961 w 12192000"/>
              <a:gd name="connsiteY74" fmla="*/ 1845917 h 2237627"/>
              <a:gd name="connsiteX75" fmla="*/ 5007075 w 12192000"/>
              <a:gd name="connsiteY75" fmla="*/ 1838626 h 2237627"/>
              <a:gd name="connsiteX76" fmla="*/ 4944087 w 12192000"/>
              <a:gd name="connsiteY76" fmla="*/ 1823332 h 2237627"/>
              <a:gd name="connsiteX77" fmla="*/ 4907662 w 12192000"/>
              <a:gd name="connsiteY77" fmla="*/ 1816900 h 2237627"/>
              <a:gd name="connsiteX78" fmla="*/ 4882386 w 12192000"/>
              <a:gd name="connsiteY78" fmla="*/ 1809844 h 2237627"/>
              <a:gd name="connsiteX79" fmla="*/ 4811440 w 12192000"/>
              <a:gd name="connsiteY79" fmla="*/ 1804655 h 2237627"/>
              <a:gd name="connsiteX80" fmla="*/ 4691075 w 12192000"/>
              <a:gd name="connsiteY80" fmla="*/ 1801389 h 2237627"/>
              <a:gd name="connsiteX81" fmla="*/ 4640313 w 12192000"/>
              <a:gd name="connsiteY81" fmla="*/ 1784307 h 2237627"/>
              <a:gd name="connsiteX82" fmla="*/ 4536503 w 12192000"/>
              <a:gd name="connsiteY82" fmla="*/ 1785334 h 2237627"/>
              <a:gd name="connsiteX83" fmla="*/ 4513724 w 12192000"/>
              <a:gd name="connsiteY83" fmla="*/ 1791996 h 2237627"/>
              <a:gd name="connsiteX84" fmla="*/ 4459810 w 12192000"/>
              <a:gd name="connsiteY84" fmla="*/ 1797886 h 2237627"/>
              <a:gd name="connsiteX85" fmla="*/ 4379064 w 12192000"/>
              <a:gd name="connsiteY85" fmla="*/ 1817177 h 2237627"/>
              <a:gd name="connsiteX86" fmla="*/ 4290981 w 12192000"/>
              <a:gd name="connsiteY86" fmla="*/ 1839677 h 2237627"/>
              <a:gd name="connsiteX87" fmla="*/ 4238372 w 12192000"/>
              <a:gd name="connsiteY87" fmla="*/ 1851480 h 2237627"/>
              <a:gd name="connsiteX88" fmla="*/ 4232517 w 12192000"/>
              <a:gd name="connsiteY88" fmla="*/ 1852567 h 2237627"/>
              <a:gd name="connsiteX89" fmla="*/ 4191732 w 12192000"/>
              <a:gd name="connsiteY89" fmla="*/ 1857328 h 2237627"/>
              <a:gd name="connsiteX90" fmla="*/ 4065532 w 12192000"/>
              <a:gd name="connsiteY90" fmla="*/ 1855477 h 2237627"/>
              <a:gd name="connsiteX91" fmla="*/ 4028460 w 12192000"/>
              <a:gd name="connsiteY91" fmla="*/ 1855137 h 2237627"/>
              <a:gd name="connsiteX92" fmla="*/ 4002267 w 12192000"/>
              <a:gd name="connsiteY92" fmla="*/ 1852352 h 2237627"/>
              <a:gd name="connsiteX93" fmla="*/ 3931396 w 12192000"/>
              <a:gd name="connsiteY93" fmla="*/ 1858915 h 2237627"/>
              <a:gd name="connsiteX94" fmla="*/ 3812162 w 12192000"/>
              <a:gd name="connsiteY94" fmla="*/ 1875501 h 2237627"/>
              <a:gd name="connsiteX95" fmla="*/ 3758105 w 12192000"/>
              <a:gd name="connsiteY95" fmla="*/ 1871856 h 2237627"/>
              <a:gd name="connsiteX96" fmla="*/ 3567259 w 12192000"/>
              <a:gd name="connsiteY96" fmla="*/ 1893482 h 2237627"/>
              <a:gd name="connsiteX97" fmla="*/ 3405770 w 12192000"/>
              <a:gd name="connsiteY97" fmla="*/ 1904591 h 2237627"/>
              <a:gd name="connsiteX98" fmla="*/ 3280097 w 12192000"/>
              <a:gd name="connsiteY98" fmla="*/ 1919610 h 2237627"/>
              <a:gd name="connsiteX99" fmla="*/ 3009910 w 12192000"/>
              <a:gd name="connsiteY99" fmla="*/ 1957866 h 2237627"/>
              <a:gd name="connsiteX100" fmla="*/ 2995934 w 12192000"/>
              <a:gd name="connsiteY100" fmla="*/ 1967085 h 2237627"/>
              <a:gd name="connsiteX101" fmla="*/ 2942858 w 12192000"/>
              <a:gd name="connsiteY101" fmla="*/ 1981367 h 2237627"/>
              <a:gd name="connsiteX102" fmla="*/ 2875436 w 12192000"/>
              <a:gd name="connsiteY102" fmla="*/ 1996977 h 2237627"/>
              <a:gd name="connsiteX103" fmla="*/ 2874892 w 12192000"/>
              <a:gd name="connsiteY103" fmla="*/ 1996085 h 2237627"/>
              <a:gd name="connsiteX104" fmla="*/ 2843662 w 12192000"/>
              <a:gd name="connsiteY104" fmla="*/ 1992498 h 2237627"/>
              <a:gd name="connsiteX105" fmla="*/ 2718916 w 12192000"/>
              <a:gd name="connsiteY105" fmla="*/ 1990867 h 2237627"/>
              <a:gd name="connsiteX106" fmla="*/ 2713522 w 12192000"/>
              <a:gd name="connsiteY106" fmla="*/ 1990173 h 2237627"/>
              <a:gd name="connsiteX107" fmla="*/ 2476147 w 12192000"/>
              <a:gd name="connsiteY107" fmla="*/ 1998305 h 2237627"/>
              <a:gd name="connsiteX108" fmla="*/ 2373568 w 12192000"/>
              <a:gd name="connsiteY108" fmla="*/ 2003219 h 2237627"/>
              <a:gd name="connsiteX109" fmla="*/ 2287219 w 12192000"/>
              <a:gd name="connsiteY109" fmla="*/ 1998750 h 2237627"/>
              <a:gd name="connsiteX110" fmla="*/ 2243069 w 12192000"/>
              <a:gd name="connsiteY110" fmla="*/ 2005321 h 2237627"/>
              <a:gd name="connsiteX111" fmla="*/ 2164831 w 12192000"/>
              <a:gd name="connsiteY111" fmla="*/ 2010143 h 2237627"/>
              <a:gd name="connsiteX112" fmla="*/ 2085228 w 12192000"/>
              <a:gd name="connsiteY112" fmla="*/ 2046431 h 2237627"/>
              <a:gd name="connsiteX113" fmla="*/ 2058061 w 12192000"/>
              <a:gd name="connsiteY113" fmla="*/ 2047942 h 2237627"/>
              <a:gd name="connsiteX114" fmla="*/ 2042244 w 12192000"/>
              <a:gd name="connsiteY114" fmla="*/ 2055560 h 2237627"/>
              <a:gd name="connsiteX115" fmla="*/ 1877728 w 12192000"/>
              <a:gd name="connsiteY115" fmla="*/ 2101004 h 2237627"/>
              <a:gd name="connsiteX116" fmla="*/ 1759056 w 12192000"/>
              <a:gd name="connsiteY116" fmla="*/ 2125608 h 2237627"/>
              <a:gd name="connsiteX117" fmla="*/ 1637948 w 12192000"/>
              <a:gd name="connsiteY117" fmla="*/ 2172597 h 2237627"/>
              <a:gd name="connsiteX118" fmla="*/ 1434549 w 12192000"/>
              <a:gd name="connsiteY118" fmla="*/ 2234522 h 2237627"/>
              <a:gd name="connsiteX119" fmla="*/ 1398481 w 12192000"/>
              <a:gd name="connsiteY119" fmla="*/ 2237074 h 2237627"/>
              <a:gd name="connsiteX120" fmla="*/ 1370962 w 12192000"/>
              <a:gd name="connsiteY120" fmla="*/ 2237474 h 2237627"/>
              <a:gd name="connsiteX121" fmla="*/ 1356367 w 12192000"/>
              <a:gd name="connsiteY121" fmla="*/ 2235089 h 2237627"/>
              <a:gd name="connsiteX122" fmla="*/ 1279765 w 12192000"/>
              <a:gd name="connsiteY122" fmla="*/ 2229639 h 2237627"/>
              <a:gd name="connsiteX123" fmla="*/ 1195347 w 12192000"/>
              <a:gd name="connsiteY123" fmla="*/ 2212354 h 2237627"/>
              <a:gd name="connsiteX124" fmla="*/ 970251 w 12192000"/>
              <a:gd name="connsiteY124" fmla="*/ 2221029 h 2237627"/>
              <a:gd name="connsiteX125" fmla="*/ 812914 w 12192000"/>
              <a:gd name="connsiteY125" fmla="*/ 2210095 h 2237627"/>
              <a:gd name="connsiteX126" fmla="*/ 776382 w 12192000"/>
              <a:gd name="connsiteY126" fmla="*/ 2204512 h 2237627"/>
              <a:gd name="connsiteX127" fmla="*/ 597225 w 12192000"/>
              <a:gd name="connsiteY127" fmla="*/ 2180999 h 2237627"/>
              <a:gd name="connsiteX128" fmla="*/ 520671 w 12192000"/>
              <a:gd name="connsiteY128" fmla="*/ 2180980 h 2237627"/>
              <a:gd name="connsiteX129" fmla="*/ 515024 w 12192000"/>
              <a:gd name="connsiteY129" fmla="*/ 2179258 h 2237627"/>
              <a:gd name="connsiteX130" fmla="*/ 413835 w 12192000"/>
              <a:gd name="connsiteY130" fmla="*/ 2156783 h 2237627"/>
              <a:gd name="connsiteX131" fmla="*/ 376513 w 12192000"/>
              <a:gd name="connsiteY131" fmla="*/ 2154014 h 2237627"/>
              <a:gd name="connsiteX132" fmla="*/ 273386 w 12192000"/>
              <a:gd name="connsiteY132" fmla="*/ 2142551 h 2237627"/>
              <a:gd name="connsiteX133" fmla="*/ 77641 w 12192000"/>
              <a:gd name="connsiteY133" fmla="*/ 2126835 h 2237627"/>
              <a:gd name="connsiteX134" fmla="*/ 37645 w 12192000"/>
              <a:gd name="connsiteY134" fmla="*/ 2115401 h 2237627"/>
              <a:gd name="connsiteX135" fmla="*/ 4572 w 12192000"/>
              <a:gd name="connsiteY135" fmla="*/ 2111091 h 2237627"/>
              <a:gd name="connsiteX136" fmla="*/ 0 w 12192000"/>
              <a:gd name="connsiteY136" fmla="*/ 2110468 h 2237627"/>
              <a:gd name="connsiteX137" fmla="*/ 0 w 12192000"/>
              <a:gd name="connsiteY137" fmla="*/ 0 h 2237627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80959 w 12192000"/>
              <a:gd name="connsiteY61" fmla="*/ 1689329 h 2240205"/>
              <a:gd name="connsiteX62" fmla="*/ 6243319 w 12192000"/>
              <a:gd name="connsiteY62" fmla="*/ 1695560 h 2240205"/>
              <a:gd name="connsiteX63" fmla="*/ 6098321 w 12192000"/>
              <a:gd name="connsiteY63" fmla="*/ 1721646 h 2240205"/>
              <a:gd name="connsiteX64" fmla="*/ 5880652 w 12192000"/>
              <a:gd name="connsiteY64" fmla="*/ 1779643 h 2240205"/>
              <a:gd name="connsiteX65" fmla="*/ 5785959 w 12192000"/>
              <a:gd name="connsiteY65" fmla="*/ 1775307 h 2240205"/>
              <a:gd name="connsiteX66" fmla="*/ 5643534 w 12192000"/>
              <a:gd name="connsiteY66" fmla="*/ 1802919 h 2240205"/>
              <a:gd name="connsiteX67" fmla="*/ 5518799 w 12192000"/>
              <a:gd name="connsiteY67" fmla="*/ 1818312 h 2240205"/>
              <a:gd name="connsiteX68" fmla="*/ 5505014 w 12192000"/>
              <a:gd name="connsiteY68" fmla="*/ 1819259 h 2240205"/>
              <a:gd name="connsiteX69" fmla="*/ 5453307 w 12192000"/>
              <a:gd name="connsiteY69" fmla="*/ 1815450 h 2240205"/>
              <a:gd name="connsiteX70" fmla="*/ 5221533 w 12192000"/>
              <a:gd name="connsiteY70" fmla="*/ 1846950 h 2240205"/>
              <a:gd name="connsiteX71" fmla="*/ 5149802 w 12192000"/>
              <a:gd name="connsiteY71" fmla="*/ 1844846 h 2240205"/>
              <a:gd name="connsiteX72" fmla="*/ 5114927 w 12192000"/>
              <a:gd name="connsiteY72" fmla="*/ 1847827 h 2240205"/>
              <a:gd name="connsiteX73" fmla="*/ 5108970 w 12192000"/>
              <a:gd name="connsiteY73" fmla="*/ 1847935 h 2240205"/>
              <a:gd name="connsiteX74" fmla="*/ 5067961 w 12192000"/>
              <a:gd name="connsiteY74" fmla="*/ 1845917 h 2240205"/>
              <a:gd name="connsiteX75" fmla="*/ 5007075 w 12192000"/>
              <a:gd name="connsiteY75" fmla="*/ 1838626 h 2240205"/>
              <a:gd name="connsiteX76" fmla="*/ 4944087 w 12192000"/>
              <a:gd name="connsiteY76" fmla="*/ 1823332 h 2240205"/>
              <a:gd name="connsiteX77" fmla="*/ 4907662 w 12192000"/>
              <a:gd name="connsiteY77" fmla="*/ 1816900 h 2240205"/>
              <a:gd name="connsiteX78" fmla="*/ 4882386 w 12192000"/>
              <a:gd name="connsiteY78" fmla="*/ 1809844 h 2240205"/>
              <a:gd name="connsiteX79" fmla="*/ 4811440 w 12192000"/>
              <a:gd name="connsiteY79" fmla="*/ 1804655 h 2240205"/>
              <a:gd name="connsiteX80" fmla="*/ 4691075 w 12192000"/>
              <a:gd name="connsiteY80" fmla="*/ 1801389 h 2240205"/>
              <a:gd name="connsiteX81" fmla="*/ 4640313 w 12192000"/>
              <a:gd name="connsiteY81" fmla="*/ 1784307 h 2240205"/>
              <a:gd name="connsiteX82" fmla="*/ 4536503 w 12192000"/>
              <a:gd name="connsiteY82" fmla="*/ 1785334 h 2240205"/>
              <a:gd name="connsiteX83" fmla="*/ 4513724 w 12192000"/>
              <a:gd name="connsiteY83" fmla="*/ 1791996 h 2240205"/>
              <a:gd name="connsiteX84" fmla="*/ 4459810 w 12192000"/>
              <a:gd name="connsiteY84" fmla="*/ 1797886 h 2240205"/>
              <a:gd name="connsiteX85" fmla="*/ 4379064 w 12192000"/>
              <a:gd name="connsiteY85" fmla="*/ 1817177 h 2240205"/>
              <a:gd name="connsiteX86" fmla="*/ 4290981 w 12192000"/>
              <a:gd name="connsiteY86" fmla="*/ 1839677 h 2240205"/>
              <a:gd name="connsiteX87" fmla="*/ 4238372 w 12192000"/>
              <a:gd name="connsiteY87" fmla="*/ 1851480 h 2240205"/>
              <a:gd name="connsiteX88" fmla="*/ 4232517 w 12192000"/>
              <a:gd name="connsiteY88" fmla="*/ 1852567 h 2240205"/>
              <a:gd name="connsiteX89" fmla="*/ 4191732 w 12192000"/>
              <a:gd name="connsiteY89" fmla="*/ 1857328 h 2240205"/>
              <a:gd name="connsiteX90" fmla="*/ 4065532 w 12192000"/>
              <a:gd name="connsiteY90" fmla="*/ 1855477 h 2240205"/>
              <a:gd name="connsiteX91" fmla="*/ 4028460 w 12192000"/>
              <a:gd name="connsiteY91" fmla="*/ 1855137 h 2240205"/>
              <a:gd name="connsiteX92" fmla="*/ 4002267 w 12192000"/>
              <a:gd name="connsiteY92" fmla="*/ 1852352 h 2240205"/>
              <a:gd name="connsiteX93" fmla="*/ 3931396 w 12192000"/>
              <a:gd name="connsiteY93" fmla="*/ 1858915 h 2240205"/>
              <a:gd name="connsiteX94" fmla="*/ 3812162 w 12192000"/>
              <a:gd name="connsiteY94" fmla="*/ 1875501 h 2240205"/>
              <a:gd name="connsiteX95" fmla="*/ 3758105 w 12192000"/>
              <a:gd name="connsiteY95" fmla="*/ 1871856 h 2240205"/>
              <a:gd name="connsiteX96" fmla="*/ 3567259 w 12192000"/>
              <a:gd name="connsiteY96" fmla="*/ 1893482 h 2240205"/>
              <a:gd name="connsiteX97" fmla="*/ 3405770 w 12192000"/>
              <a:gd name="connsiteY97" fmla="*/ 1904591 h 2240205"/>
              <a:gd name="connsiteX98" fmla="*/ 3280097 w 12192000"/>
              <a:gd name="connsiteY98" fmla="*/ 1919610 h 2240205"/>
              <a:gd name="connsiteX99" fmla="*/ 3009910 w 12192000"/>
              <a:gd name="connsiteY99" fmla="*/ 1957866 h 2240205"/>
              <a:gd name="connsiteX100" fmla="*/ 2995934 w 12192000"/>
              <a:gd name="connsiteY100" fmla="*/ 1967085 h 2240205"/>
              <a:gd name="connsiteX101" fmla="*/ 2942858 w 12192000"/>
              <a:gd name="connsiteY101" fmla="*/ 1981367 h 2240205"/>
              <a:gd name="connsiteX102" fmla="*/ 2875436 w 12192000"/>
              <a:gd name="connsiteY102" fmla="*/ 1996977 h 2240205"/>
              <a:gd name="connsiteX103" fmla="*/ 2874892 w 12192000"/>
              <a:gd name="connsiteY103" fmla="*/ 1996085 h 2240205"/>
              <a:gd name="connsiteX104" fmla="*/ 2843662 w 12192000"/>
              <a:gd name="connsiteY104" fmla="*/ 1992498 h 2240205"/>
              <a:gd name="connsiteX105" fmla="*/ 2718916 w 12192000"/>
              <a:gd name="connsiteY105" fmla="*/ 1990867 h 2240205"/>
              <a:gd name="connsiteX106" fmla="*/ 2713522 w 12192000"/>
              <a:gd name="connsiteY106" fmla="*/ 1990173 h 2240205"/>
              <a:gd name="connsiteX107" fmla="*/ 2476147 w 12192000"/>
              <a:gd name="connsiteY107" fmla="*/ 1998305 h 2240205"/>
              <a:gd name="connsiteX108" fmla="*/ 2373568 w 12192000"/>
              <a:gd name="connsiteY108" fmla="*/ 2003219 h 2240205"/>
              <a:gd name="connsiteX109" fmla="*/ 2287219 w 12192000"/>
              <a:gd name="connsiteY109" fmla="*/ 1998750 h 2240205"/>
              <a:gd name="connsiteX110" fmla="*/ 2243069 w 12192000"/>
              <a:gd name="connsiteY110" fmla="*/ 2005321 h 2240205"/>
              <a:gd name="connsiteX111" fmla="*/ 2164831 w 12192000"/>
              <a:gd name="connsiteY111" fmla="*/ 2010143 h 2240205"/>
              <a:gd name="connsiteX112" fmla="*/ 2085228 w 12192000"/>
              <a:gd name="connsiteY112" fmla="*/ 2046431 h 2240205"/>
              <a:gd name="connsiteX113" fmla="*/ 2058061 w 12192000"/>
              <a:gd name="connsiteY113" fmla="*/ 2047942 h 2240205"/>
              <a:gd name="connsiteX114" fmla="*/ 2042244 w 12192000"/>
              <a:gd name="connsiteY114" fmla="*/ 2055560 h 2240205"/>
              <a:gd name="connsiteX115" fmla="*/ 1877728 w 12192000"/>
              <a:gd name="connsiteY115" fmla="*/ 2101004 h 2240205"/>
              <a:gd name="connsiteX116" fmla="*/ 1759056 w 12192000"/>
              <a:gd name="connsiteY116" fmla="*/ 2125608 h 2240205"/>
              <a:gd name="connsiteX117" fmla="*/ 1637948 w 12192000"/>
              <a:gd name="connsiteY117" fmla="*/ 2172597 h 2240205"/>
              <a:gd name="connsiteX118" fmla="*/ 1434549 w 12192000"/>
              <a:gd name="connsiteY118" fmla="*/ 2234522 h 2240205"/>
              <a:gd name="connsiteX119" fmla="*/ 1370962 w 12192000"/>
              <a:gd name="connsiteY119" fmla="*/ 2237474 h 2240205"/>
              <a:gd name="connsiteX120" fmla="*/ 1356367 w 12192000"/>
              <a:gd name="connsiteY120" fmla="*/ 2235089 h 2240205"/>
              <a:gd name="connsiteX121" fmla="*/ 1279765 w 12192000"/>
              <a:gd name="connsiteY121" fmla="*/ 2229639 h 2240205"/>
              <a:gd name="connsiteX122" fmla="*/ 1195347 w 12192000"/>
              <a:gd name="connsiteY122" fmla="*/ 2212354 h 2240205"/>
              <a:gd name="connsiteX123" fmla="*/ 970251 w 12192000"/>
              <a:gd name="connsiteY123" fmla="*/ 2221029 h 2240205"/>
              <a:gd name="connsiteX124" fmla="*/ 812914 w 12192000"/>
              <a:gd name="connsiteY124" fmla="*/ 2210095 h 2240205"/>
              <a:gd name="connsiteX125" fmla="*/ 776382 w 12192000"/>
              <a:gd name="connsiteY125" fmla="*/ 2204512 h 2240205"/>
              <a:gd name="connsiteX126" fmla="*/ 597225 w 12192000"/>
              <a:gd name="connsiteY126" fmla="*/ 2180999 h 2240205"/>
              <a:gd name="connsiteX127" fmla="*/ 520671 w 12192000"/>
              <a:gd name="connsiteY127" fmla="*/ 2180980 h 2240205"/>
              <a:gd name="connsiteX128" fmla="*/ 515024 w 12192000"/>
              <a:gd name="connsiteY128" fmla="*/ 2179258 h 2240205"/>
              <a:gd name="connsiteX129" fmla="*/ 413835 w 12192000"/>
              <a:gd name="connsiteY129" fmla="*/ 2156783 h 2240205"/>
              <a:gd name="connsiteX130" fmla="*/ 376513 w 12192000"/>
              <a:gd name="connsiteY130" fmla="*/ 2154014 h 2240205"/>
              <a:gd name="connsiteX131" fmla="*/ 273386 w 12192000"/>
              <a:gd name="connsiteY131" fmla="*/ 2142551 h 2240205"/>
              <a:gd name="connsiteX132" fmla="*/ 77641 w 12192000"/>
              <a:gd name="connsiteY132" fmla="*/ 2126835 h 2240205"/>
              <a:gd name="connsiteX133" fmla="*/ 37645 w 12192000"/>
              <a:gd name="connsiteY133" fmla="*/ 2115401 h 2240205"/>
              <a:gd name="connsiteX134" fmla="*/ 4572 w 12192000"/>
              <a:gd name="connsiteY134" fmla="*/ 2111091 h 2240205"/>
              <a:gd name="connsiteX135" fmla="*/ 0 w 12192000"/>
              <a:gd name="connsiteY135" fmla="*/ 2110468 h 2240205"/>
              <a:gd name="connsiteX136" fmla="*/ 0 w 12192000"/>
              <a:gd name="connsiteY13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43319 w 12192000"/>
              <a:gd name="connsiteY61" fmla="*/ 1695560 h 2240205"/>
              <a:gd name="connsiteX62" fmla="*/ 6098321 w 12192000"/>
              <a:gd name="connsiteY62" fmla="*/ 1721646 h 2240205"/>
              <a:gd name="connsiteX63" fmla="*/ 5880652 w 12192000"/>
              <a:gd name="connsiteY63" fmla="*/ 1779643 h 2240205"/>
              <a:gd name="connsiteX64" fmla="*/ 5785959 w 12192000"/>
              <a:gd name="connsiteY64" fmla="*/ 1775307 h 2240205"/>
              <a:gd name="connsiteX65" fmla="*/ 5643534 w 12192000"/>
              <a:gd name="connsiteY65" fmla="*/ 1802919 h 2240205"/>
              <a:gd name="connsiteX66" fmla="*/ 5518799 w 12192000"/>
              <a:gd name="connsiteY66" fmla="*/ 1818312 h 2240205"/>
              <a:gd name="connsiteX67" fmla="*/ 5505014 w 12192000"/>
              <a:gd name="connsiteY67" fmla="*/ 1819259 h 2240205"/>
              <a:gd name="connsiteX68" fmla="*/ 5453307 w 12192000"/>
              <a:gd name="connsiteY68" fmla="*/ 1815450 h 2240205"/>
              <a:gd name="connsiteX69" fmla="*/ 5221533 w 12192000"/>
              <a:gd name="connsiteY69" fmla="*/ 1846950 h 2240205"/>
              <a:gd name="connsiteX70" fmla="*/ 5149802 w 12192000"/>
              <a:gd name="connsiteY70" fmla="*/ 1844846 h 2240205"/>
              <a:gd name="connsiteX71" fmla="*/ 5114927 w 12192000"/>
              <a:gd name="connsiteY71" fmla="*/ 1847827 h 2240205"/>
              <a:gd name="connsiteX72" fmla="*/ 5108970 w 12192000"/>
              <a:gd name="connsiteY72" fmla="*/ 1847935 h 2240205"/>
              <a:gd name="connsiteX73" fmla="*/ 5067961 w 12192000"/>
              <a:gd name="connsiteY73" fmla="*/ 1845917 h 2240205"/>
              <a:gd name="connsiteX74" fmla="*/ 5007075 w 12192000"/>
              <a:gd name="connsiteY74" fmla="*/ 1838626 h 2240205"/>
              <a:gd name="connsiteX75" fmla="*/ 4944087 w 12192000"/>
              <a:gd name="connsiteY75" fmla="*/ 1823332 h 2240205"/>
              <a:gd name="connsiteX76" fmla="*/ 4907662 w 12192000"/>
              <a:gd name="connsiteY76" fmla="*/ 1816900 h 2240205"/>
              <a:gd name="connsiteX77" fmla="*/ 4882386 w 12192000"/>
              <a:gd name="connsiteY77" fmla="*/ 1809844 h 2240205"/>
              <a:gd name="connsiteX78" fmla="*/ 4811440 w 12192000"/>
              <a:gd name="connsiteY78" fmla="*/ 1804655 h 2240205"/>
              <a:gd name="connsiteX79" fmla="*/ 4691075 w 12192000"/>
              <a:gd name="connsiteY79" fmla="*/ 1801389 h 2240205"/>
              <a:gd name="connsiteX80" fmla="*/ 4640313 w 12192000"/>
              <a:gd name="connsiteY80" fmla="*/ 1784307 h 2240205"/>
              <a:gd name="connsiteX81" fmla="*/ 4536503 w 12192000"/>
              <a:gd name="connsiteY81" fmla="*/ 1785334 h 2240205"/>
              <a:gd name="connsiteX82" fmla="*/ 4513724 w 12192000"/>
              <a:gd name="connsiteY82" fmla="*/ 1791996 h 2240205"/>
              <a:gd name="connsiteX83" fmla="*/ 4459810 w 12192000"/>
              <a:gd name="connsiteY83" fmla="*/ 1797886 h 2240205"/>
              <a:gd name="connsiteX84" fmla="*/ 4379064 w 12192000"/>
              <a:gd name="connsiteY84" fmla="*/ 1817177 h 2240205"/>
              <a:gd name="connsiteX85" fmla="*/ 4290981 w 12192000"/>
              <a:gd name="connsiteY85" fmla="*/ 1839677 h 2240205"/>
              <a:gd name="connsiteX86" fmla="*/ 4238372 w 12192000"/>
              <a:gd name="connsiteY86" fmla="*/ 1851480 h 2240205"/>
              <a:gd name="connsiteX87" fmla="*/ 4232517 w 12192000"/>
              <a:gd name="connsiteY87" fmla="*/ 1852567 h 2240205"/>
              <a:gd name="connsiteX88" fmla="*/ 4191732 w 12192000"/>
              <a:gd name="connsiteY88" fmla="*/ 1857328 h 2240205"/>
              <a:gd name="connsiteX89" fmla="*/ 4065532 w 12192000"/>
              <a:gd name="connsiteY89" fmla="*/ 1855477 h 2240205"/>
              <a:gd name="connsiteX90" fmla="*/ 4028460 w 12192000"/>
              <a:gd name="connsiteY90" fmla="*/ 1855137 h 2240205"/>
              <a:gd name="connsiteX91" fmla="*/ 4002267 w 12192000"/>
              <a:gd name="connsiteY91" fmla="*/ 1852352 h 2240205"/>
              <a:gd name="connsiteX92" fmla="*/ 3931396 w 12192000"/>
              <a:gd name="connsiteY92" fmla="*/ 1858915 h 2240205"/>
              <a:gd name="connsiteX93" fmla="*/ 3812162 w 12192000"/>
              <a:gd name="connsiteY93" fmla="*/ 1875501 h 2240205"/>
              <a:gd name="connsiteX94" fmla="*/ 3758105 w 12192000"/>
              <a:gd name="connsiteY94" fmla="*/ 1871856 h 2240205"/>
              <a:gd name="connsiteX95" fmla="*/ 3567259 w 12192000"/>
              <a:gd name="connsiteY95" fmla="*/ 1893482 h 2240205"/>
              <a:gd name="connsiteX96" fmla="*/ 3405770 w 12192000"/>
              <a:gd name="connsiteY96" fmla="*/ 1904591 h 2240205"/>
              <a:gd name="connsiteX97" fmla="*/ 3280097 w 12192000"/>
              <a:gd name="connsiteY97" fmla="*/ 1919610 h 2240205"/>
              <a:gd name="connsiteX98" fmla="*/ 3009910 w 12192000"/>
              <a:gd name="connsiteY98" fmla="*/ 1957866 h 2240205"/>
              <a:gd name="connsiteX99" fmla="*/ 2995934 w 12192000"/>
              <a:gd name="connsiteY99" fmla="*/ 1967085 h 2240205"/>
              <a:gd name="connsiteX100" fmla="*/ 2942858 w 12192000"/>
              <a:gd name="connsiteY100" fmla="*/ 1981367 h 2240205"/>
              <a:gd name="connsiteX101" fmla="*/ 2875436 w 12192000"/>
              <a:gd name="connsiteY101" fmla="*/ 1996977 h 2240205"/>
              <a:gd name="connsiteX102" fmla="*/ 2874892 w 12192000"/>
              <a:gd name="connsiteY102" fmla="*/ 1996085 h 2240205"/>
              <a:gd name="connsiteX103" fmla="*/ 2843662 w 12192000"/>
              <a:gd name="connsiteY103" fmla="*/ 1992498 h 2240205"/>
              <a:gd name="connsiteX104" fmla="*/ 2718916 w 12192000"/>
              <a:gd name="connsiteY104" fmla="*/ 1990867 h 2240205"/>
              <a:gd name="connsiteX105" fmla="*/ 2713522 w 12192000"/>
              <a:gd name="connsiteY105" fmla="*/ 1990173 h 2240205"/>
              <a:gd name="connsiteX106" fmla="*/ 2476147 w 12192000"/>
              <a:gd name="connsiteY106" fmla="*/ 1998305 h 2240205"/>
              <a:gd name="connsiteX107" fmla="*/ 2373568 w 12192000"/>
              <a:gd name="connsiteY107" fmla="*/ 2003219 h 2240205"/>
              <a:gd name="connsiteX108" fmla="*/ 2287219 w 12192000"/>
              <a:gd name="connsiteY108" fmla="*/ 1998750 h 2240205"/>
              <a:gd name="connsiteX109" fmla="*/ 2243069 w 12192000"/>
              <a:gd name="connsiteY109" fmla="*/ 2005321 h 2240205"/>
              <a:gd name="connsiteX110" fmla="*/ 2164831 w 12192000"/>
              <a:gd name="connsiteY110" fmla="*/ 2010143 h 2240205"/>
              <a:gd name="connsiteX111" fmla="*/ 2085228 w 12192000"/>
              <a:gd name="connsiteY111" fmla="*/ 2046431 h 2240205"/>
              <a:gd name="connsiteX112" fmla="*/ 2058061 w 12192000"/>
              <a:gd name="connsiteY112" fmla="*/ 2047942 h 2240205"/>
              <a:gd name="connsiteX113" fmla="*/ 2042244 w 12192000"/>
              <a:gd name="connsiteY113" fmla="*/ 2055560 h 2240205"/>
              <a:gd name="connsiteX114" fmla="*/ 1877728 w 12192000"/>
              <a:gd name="connsiteY114" fmla="*/ 2101004 h 2240205"/>
              <a:gd name="connsiteX115" fmla="*/ 1759056 w 12192000"/>
              <a:gd name="connsiteY115" fmla="*/ 2125608 h 2240205"/>
              <a:gd name="connsiteX116" fmla="*/ 1637948 w 12192000"/>
              <a:gd name="connsiteY116" fmla="*/ 2172597 h 2240205"/>
              <a:gd name="connsiteX117" fmla="*/ 1434549 w 12192000"/>
              <a:gd name="connsiteY117" fmla="*/ 2234522 h 2240205"/>
              <a:gd name="connsiteX118" fmla="*/ 1370962 w 12192000"/>
              <a:gd name="connsiteY118" fmla="*/ 2237474 h 2240205"/>
              <a:gd name="connsiteX119" fmla="*/ 1356367 w 12192000"/>
              <a:gd name="connsiteY119" fmla="*/ 2235089 h 2240205"/>
              <a:gd name="connsiteX120" fmla="*/ 1279765 w 12192000"/>
              <a:gd name="connsiteY120" fmla="*/ 2229639 h 2240205"/>
              <a:gd name="connsiteX121" fmla="*/ 1195347 w 12192000"/>
              <a:gd name="connsiteY121" fmla="*/ 2212354 h 2240205"/>
              <a:gd name="connsiteX122" fmla="*/ 970251 w 12192000"/>
              <a:gd name="connsiteY122" fmla="*/ 2221029 h 2240205"/>
              <a:gd name="connsiteX123" fmla="*/ 812914 w 12192000"/>
              <a:gd name="connsiteY123" fmla="*/ 2210095 h 2240205"/>
              <a:gd name="connsiteX124" fmla="*/ 776382 w 12192000"/>
              <a:gd name="connsiteY124" fmla="*/ 2204512 h 2240205"/>
              <a:gd name="connsiteX125" fmla="*/ 597225 w 12192000"/>
              <a:gd name="connsiteY125" fmla="*/ 2180999 h 2240205"/>
              <a:gd name="connsiteX126" fmla="*/ 520671 w 12192000"/>
              <a:gd name="connsiteY126" fmla="*/ 2180980 h 2240205"/>
              <a:gd name="connsiteX127" fmla="*/ 515024 w 12192000"/>
              <a:gd name="connsiteY127" fmla="*/ 2179258 h 2240205"/>
              <a:gd name="connsiteX128" fmla="*/ 413835 w 12192000"/>
              <a:gd name="connsiteY128" fmla="*/ 2156783 h 2240205"/>
              <a:gd name="connsiteX129" fmla="*/ 376513 w 12192000"/>
              <a:gd name="connsiteY129" fmla="*/ 2154014 h 2240205"/>
              <a:gd name="connsiteX130" fmla="*/ 273386 w 12192000"/>
              <a:gd name="connsiteY130" fmla="*/ 2142551 h 2240205"/>
              <a:gd name="connsiteX131" fmla="*/ 77641 w 12192000"/>
              <a:gd name="connsiteY131" fmla="*/ 2126835 h 2240205"/>
              <a:gd name="connsiteX132" fmla="*/ 37645 w 12192000"/>
              <a:gd name="connsiteY132" fmla="*/ 2115401 h 2240205"/>
              <a:gd name="connsiteX133" fmla="*/ 4572 w 12192000"/>
              <a:gd name="connsiteY133" fmla="*/ 2111091 h 2240205"/>
              <a:gd name="connsiteX134" fmla="*/ 0 w 12192000"/>
              <a:gd name="connsiteY134" fmla="*/ 2110468 h 2240205"/>
              <a:gd name="connsiteX135" fmla="*/ 0 w 12192000"/>
              <a:gd name="connsiteY13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44189 w 12192000"/>
              <a:gd name="connsiteY20" fmla="*/ 938966 h 2240205"/>
              <a:gd name="connsiteX21" fmla="*/ 9500499 w 12192000"/>
              <a:gd name="connsiteY21" fmla="*/ 954680 h 2240205"/>
              <a:gd name="connsiteX22" fmla="*/ 9410017 w 12192000"/>
              <a:gd name="connsiteY22" fmla="*/ 993931 h 2240205"/>
              <a:gd name="connsiteX23" fmla="*/ 9392919 w 12192000"/>
              <a:gd name="connsiteY23" fmla="*/ 994656 h 2240205"/>
              <a:gd name="connsiteX24" fmla="*/ 9268019 w 12192000"/>
              <a:gd name="connsiteY24" fmla="*/ 1007442 h 2240205"/>
              <a:gd name="connsiteX25" fmla="*/ 9188177 w 12192000"/>
              <a:gd name="connsiteY25" fmla="*/ 1035474 h 2240205"/>
              <a:gd name="connsiteX26" fmla="*/ 9155969 w 12192000"/>
              <a:gd name="connsiteY26" fmla="*/ 1046804 h 2240205"/>
              <a:gd name="connsiteX27" fmla="*/ 9133985 w 12192000"/>
              <a:gd name="connsiteY27" fmla="*/ 1046450 h 2240205"/>
              <a:gd name="connsiteX28" fmla="*/ 9003462 w 12192000"/>
              <a:gd name="connsiteY28" fmla="*/ 1042406 h 2240205"/>
              <a:gd name="connsiteX29" fmla="*/ 8968445 w 12192000"/>
              <a:gd name="connsiteY29" fmla="*/ 1052169 h 2240205"/>
              <a:gd name="connsiteX30" fmla="*/ 8886001 w 12192000"/>
              <a:gd name="connsiteY30" fmla="*/ 1067468 h 2240205"/>
              <a:gd name="connsiteX31" fmla="*/ 8838610 w 12192000"/>
              <a:gd name="connsiteY31" fmla="*/ 1075091 h 2240205"/>
              <a:gd name="connsiteX32" fmla="*/ 8665605 w 12192000"/>
              <a:gd name="connsiteY32" fmla="*/ 1110791 h 2240205"/>
              <a:gd name="connsiteX33" fmla="*/ 8584946 w 12192000"/>
              <a:gd name="connsiteY33" fmla="*/ 1135226 h 2240205"/>
              <a:gd name="connsiteX34" fmla="*/ 8419755 w 12192000"/>
              <a:gd name="connsiteY34" fmla="*/ 1216260 h 2240205"/>
              <a:gd name="connsiteX35" fmla="*/ 8411626 w 12192000"/>
              <a:gd name="connsiteY35" fmla="*/ 1214397 h 2240205"/>
              <a:gd name="connsiteX36" fmla="*/ 8363469 w 12192000"/>
              <a:gd name="connsiteY36" fmla="*/ 1246658 h 2240205"/>
              <a:gd name="connsiteX37" fmla="*/ 8275497 w 12192000"/>
              <a:gd name="connsiteY37" fmla="*/ 1264396 h 2240205"/>
              <a:gd name="connsiteX38" fmla="*/ 8074238 w 12192000"/>
              <a:gd name="connsiteY38" fmla="*/ 1301895 h 2240205"/>
              <a:gd name="connsiteX39" fmla="*/ 7902328 w 12192000"/>
              <a:gd name="connsiteY39" fmla="*/ 1345865 h 2240205"/>
              <a:gd name="connsiteX40" fmla="*/ 7840612 w 12192000"/>
              <a:gd name="connsiteY40" fmla="*/ 1369373 h 2240205"/>
              <a:gd name="connsiteX41" fmla="*/ 7786819 w 12192000"/>
              <a:gd name="connsiteY41" fmla="*/ 1378970 h 2240205"/>
              <a:gd name="connsiteX42" fmla="*/ 7548172 w 12192000"/>
              <a:gd name="connsiteY42" fmla="*/ 1417460 h 2240205"/>
              <a:gd name="connsiteX43" fmla="*/ 7483437 w 12192000"/>
              <a:gd name="connsiteY43" fmla="*/ 1478152 h 2240205"/>
              <a:gd name="connsiteX44" fmla="*/ 7377870 w 12192000"/>
              <a:gd name="connsiteY44" fmla="*/ 1523319 h 2240205"/>
              <a:gd name="connsiteX45" fmla="*/ 7230737 w 12192000"/>
              <a:gd name="connsiteY45" fmla="*/ 1562633 h 2240205"/>
              <a:gd name="connsiteX46" fmla="*/ 7224458 w 12192000"/>
              <a:gd name="connsiteY46" fmla="*/ 1573008 h 2240205"/>
              <a:gd name="connsiteX47" fmla="*/ 7183121 w 12192000"/>
              <a:gd name="connsiteY47" fmla="*/ 1595162 h 2240205"/>
              <a:gd name="connsiteX48" fmla="*/ 7164601 w 12192000"/>
              <a:gd name="connsiteY48" fmla="*/ 1606490 h 2240205"/>
              <a:gd name="connsiteX49" fmla="*/ 6900177 w 12192000"/>
              <a:gd name="connsiteY49" fmla="*/ 1636016 h 2240205"/>
              <a:gd name="connsiteX50" fmla="*/ 6795372 w 12192000"/>
              <a:gd name="connsiteY50" fmla="*/ 1644845 h 2240205"/>
              <a:gd name="connsiteX51" fmla="*/ 6692251 w 12192000"/>
              <a:gd name="connsiteY51" fmla="*/ 1656357 h 2240205"/>
              <a:gd name="connsiteX52" fmla="*/ 6655235 w 12192000"/>
              <a:gd name="connsiteY52" fmla="*/ 1661869 h 2240205"/>
              <a:gd name="connsiteX53" fmla="*/ 6554894 w 12192000"/>
              <a:gd name="connsiteY53" fmla="*/ 1664428 h 2240205"/>
              <a:gd name="connsiteX54" fmla="*/ 6516595 w 12192000"/>
              <a:gd name="connsiteY54" fmla="*/ 1667475 h 2240205"/>
              <a:gd name="connsiteX55" fmla="*/ 6508541 w 12192000"/>
              <a:gd name="connsiteY55" fmla="*/ 1668757 h 2240205"/>
              <a:gd name="connsiteX56" fmla="*/ 6471012 w 12192000"/>
              <a:gd name="connsiteY56" fmla="*/ 1678604 h 2240205"/>
              <a:gd name="connsiteX57" fmla="*/ 6364035 w 12192000"/>
              <a:gd name="connsiteY57" fmla="*/ 1667683 h 2240205"/>
              <a:gd name="connsiteX58" fmla="*/ 6243319 w 12192000"/>
              <a:gd name="connsiteY58" fmla="*/ 1695560 h 2240205"/>
              <a:gd name="connsiteX59" fmla="*/ 6098321 w 12192000"/>
              <a:gd name="connsiteY59" fmla="*/ 1721646 h 2240205"/>
              <a:gd name="connsiteX60" fmla="*/ 5880652 w 12192000"/>
              <a:gd name="connsiteY60" fmla="*/ 1779643 h 2240205"/>
              <a:gd name="connsiteX61" fmla="*/ 5785959 w 12192000"/>
              <a:gd name="connsiteY61" fmla="*/ 1775307 h 2240205"/>
              <a:gd name="connsiteX62" fmla="*/ 5643534 w 12192000"/>
              <a:gd name="connsiteY62" fmla="*/ 1802919 h 2240205"/>
              <a:gd name="connsiteX63" fmla="*/ 5518799 w 12192000"/>
              <a:gd name="connsiteY63" fmla="*/ 1818312 h 2240205"/>
              <a:gd name="connsiteX64" fmla="*/ 5505014 w 12192000"/>
              <a:gd name="connsiteY64" fmla="*/ 1819259 h 2240205"/>
              <a:gd name="connsiteX65" fmla="*/ 5453307 w 12192000"/>
              <a:gd name="connsiteY65" fmla="*/ 1815450 h 2240205"/>
              <a:gd name="connsiteX66" fmla="*/ 5221533 w 12192000"/>
              <a:gd name="connsiteY66" fmla="*/ 1846950 h 2240205"/>
              <a:gd name="connsiteX67" fmla="*/ 5149802 w 12192000"/>
              <a:gd name="connsiteY67" fmla="*/ 1844846 h 2240205"/>
              <a:gd name="connsiteX68" fmla="*/ 5114927 w 12192000"/>
              <a:gd name="connsiteY68" fmla="*/ 1847827 h 2240205"/>
              <a:gd name="connsiteX69" fmla="*/ 5108970 w 12192000"/>
              <a:gd name="connsiteY69" fmla="*/ 1847935 h 2240205"/>
              <a:gd name="connsiteX70" fmla="*/ 5067961 w 12192000"/>
              <a:gd name="connsiteY70" fmla="*/ 1845917 h 2240205"/>
              <a:gd name="connsiteX71" fmla="*/ 5007075 w 12192000"/>
              <a:gd name="connsiteY71" fmla="*/ 1838626 h 2240205"/>
              <a:gd name="connsiteX72" fmla="*/ 4944087 w 12192000"/>
              <a:gd name="connsiteY72" fmla="*/ 1823332 h 2240205"/>
              <a:gd name="connsiteX73" fmla="*/ 4907662 w 12192000"/>
              <a:gd name="connsiteY73" fmla="*/ 1816900 h 2240205"/>
              <a:gd name="connsiteX74" fmla="*/ 4882386 w 12192000"/>
              <a:gd name="connsiteY74" fmla="*/ 1809844 h 2240205"/>
              <a:gd name="connsiteX75" fmla="*/ 4811440 w 12192000"/>
              <a:gd name="connsiteY75" fmla="*/ 1804655 h 2240205"/>
              <a:gd name="connsiteX76" fmla="*/ 4691075 w 12192000"/>
              <a:gd name="connsiteY76" fmla="*/ 1801389 h 2240205"/>
              <a:gd name="connsiteX77" fmla="*/ 4640313 w 12192000"/>
              <a:gd name="connsiteY77" fmla="*/ 1784307 h 2240205"/>
              <a:gd name="connsiteX78" fmla="*/ 4536503 w 12192000"/>
              <a:gd name="connsiteY78" fmla="*/ 1785334 h 2240205"/>
              <a:gd name="connsiteX79" fmla="*/ 4513724 w 12192000"/>
              <a:gd name="connsiteY79" fmla="*/ 1791996 h 2240205"/>
              <a:gd name="connsiteX80" fmla="*/ 4459810 w 12192000"/>
              <a:gd name="connsiteY80" fmla="*/ 1797886 h 2240205"/>
              <a:gd name="connsiteX81" fmla="*/ 4379064 w 12192000"/>
              <a:gd name="connsiteY81" fmla="*/ 1817177 h 2240205"/>
              <a:gd name="connsiteX82" fmla="*/ 4290981 w 12192000"/>
              <a:gd name="connsiteY82" fmla="*/ 1839677 h 2240205"/>
              <a:gd name="connsiteX83" fmla="*/ 4238372 w 12192000"/>
              <a:gd name="connsiteY83" fmla="*/ 1851480 h 2240205"/>
              <a:gd name="connsiteX84" fmla="*/ 4232517 w 12192000"/>
              <a:gd name="connsiteY84" fmla="*/ 1852567 h 2240205"/>
              <a:gd name="connsiteX85" fmla="*/ 4191732 w 12192000"/>
              <a:gd name="connsiteY85" fmla="*/ 1857328 h 2240205"/>
              <a:gd name="connsiteX86" fmla="*/ 4065532 w 12192000"/>
              <a:gd name="connsiteY86" fmla="*/ 1855477 h 2240205"/>
              <a:gd name="connsiteX87" fmla="*/ 4028460 w 12192000"/>
              <a:gd name="connsiteY87" fmla="*/ 1855137 h 2240205"/>
              <a:gd name="connsiteX88" fmla="*/ 4002267 w 12192000"/>
              <a:gd name="connsiteY88" fmla="*/ 1852352 h 2240205"/>
              <a:gd name="connsiteX89" fmla="*/ 3931396 w 12192000"/>
              <a:gd name="connsiteY89" fmla="*/ 1858915 h 2240205"/>
              <a:gd name="connsiteX90" fmla="*/ 3812162 w 12192000"/>
              <a:gd name="connsiteY90" fmla="*/ 1875501 h 2240205"/>
              <a:gd name="connsiteX91" fmla="*/ 3758105 w 12192000"/>
              <a:gd name="connsiteY91" fmla="*/ 1871856 h 2240205"/>
              <a:gd name="connsiteX92" fmla="*/ 3567259 w 12192000"/>
              <a:gd name="connsiteY92" fmla="*/ 1893482 h 2240205"/>
              <a:gd name="connsiteX93" fmla="*/ 3405770 w 12192000"/>
              <a:gd name="connsiteY93" fmla="*/ 1904591 h 2240205"/>
              <a:gd name="connsiteX94" fmla="*/ 3280097 w 12192000"/>
              <a:gd name="connsiteY94" fmla="*/ 1919610 h 2240205"/>
              <a:gd name="connsiteX95" fmla="*/ 3009910 w 12192000"/>
              <a:gd name="connsiteY95" fmla="*/ 1957866 h 2240205"/>
              <a:gd name="connsiteX96" fmla="*/ 2995934 w 12192000"/>
              <a:gd name="connsiteY96" fmla="*/ 1967085 h 2240205"/>
              <a:gd name="connsiteX97" fmla="*/ 2942858 w 12192000"/>
              <a:gd name="connsiteY97" fmla="*/ 1981367 h 2240205"/>
              <a:gd name="connsiteX98" fmla="*/ 2875436 w 12192000"/>
              <a:gd name="connsiteY98" fmla="*/ 1996977 h 2240205"/>
              <a:gd name="connsiteX99" fmla="*/ 2874892 w 12192000"/>
              <a:gd name="connsiteY99" fmla="*/ 1996085 h 2240205"/>
              <a:gd name="connsiteX100" fmla="*/ 2843662 w 12192000"/>
              <a:gd name="connsiteY100" fmla="*/ 1992498 h 2240205"/>
              <a:gd name="connsiteX101" fmla="*/ 2718916 w 12192000"/>
              <a:gd name="connsiteY101" fmla="*/ 1990867 h 2240205"/>
              <a:gd name="connsiteX102" fmla="*/ 2713522 w 12192000"/>
              <a:gd name="connsiteY102" fmla="*/ 1990173 h 2240205"/>
              <a:gd name="connsiteX103" fmla="*/ 2476147 w 12192000"/>
              <a:gd name="connsiteY103" fmla="*/ 1998305 h 2240205"/>
              <a:gd name="connsiteX104" fmla="*/ 2373568 w 12192000"/>
              <a:gd name="connsiteY104" fmla="*/ 2003219 h 2240205"/>
              <a:gd name="connsiteX105" fmla="*/ 2287219 w 12192000"/>
              <a:gd name="connsiteY105" fmla="*/ 1998750 h 2240205"/>
              <a:gd name="connsiteX106" fmla="*/ 2243069 w 12192000"/>
              <a:gd name="connsiteY106" fmla="*/ 2005321 h 2240205"/>
              <a:gd name="connsiteX107" fmla="*/ 2164831 w 12192000"/>
              <a:gd name="connsiteY107" fmla="*/ 2010143 h 2240205"/>
              <a:gd name="connsiteX108" fmla="*/ 2085228 w 12192000"/>
              <a:gd name="connsiteY108" fmla="*/ 2046431 h 2240205"/>
              <a:gd name="connsiteX109" fmla="*/ 2058061 w 12192000"/>
              <a:gd name="connsiteY109" fmla="*/ 2047942 h 2240205"/>
              <a:gd name="connsiteX110" fmla="*/ 2042244 w 12192000"/>
              <a:gd name="connsiteY110" fmla="*/ 2055560 h 2240205"/>
              <a:gd name="connsiteX111" fmla="*/ 1877728 w 12192000"/>
              <a:gd name="connsiteY111" fmla="*/ 2101004 h 2240205"/>
              <a:gd name="connsiteX112" fmla="*/ 1759056 w 12192000"/>
              <a:gd name="connsiteY112" fmla="*/ 2125608 h 2240205"/>
              <a:gd name="connsiteX113" fmla="*/ 1637948 w 12192000"/>
              <a:gd name="connsiteY113" fmla="*/ 2172597 h 2240205"/>
              <a:gd name="connsiteX114" fmla="*/ 1434549 w 12192000"/>
              <a:gd name="connsiteY114" fmla="*/ 2234522 h 2240205"/>
              <a:gd name="connsiteX115" fmla="*/ 1370962 w 12192000"/>
              <a:gd name="connsiteY115" fmla="*/ 2237474 h 2240205"/>
              <a:gd name="connsiteX116" fmla="*/ 1356367 w 12192000"/>
              <a:gd name="connsiteY116" fmla="*/ 2235089 h 2240205"/>
              <a:gd name="connsiteX117" fmla="*/ 1279765 w 12192000"/>
              <a:gd name="connsiteY117" fmla="*/ 2229639 h 2240205"/>
              <a:gd name="connsiteX118" fmla="*/ 1195347 w 12192000"/>
              <a:gd name="connsiteY118" fmla="*/ 2212354 h 2240205"/>
              <a:gd name="connsiteX119" fmla="*/ 970251 w 12192000"/>
              <a:gd name="connsiteY119" fmla="*/ 2221029 h 2240205"/>
              <a:gd name="connsiteX120" fmla="*/ 812914 w 12192000"/>
              <a:gd name="connsiteY120" fmla="*/ 2210095 h 2240205"/>
              <a:gd name="connsiteX121" fmla="*/ 776382 w 12192000"/>
              <a:gd name="connsiteY121" fmla="*/ 2204512 h 2240205"/>
              <a:gd name="connsiteX122" fmla="*/ 597225 w 12192000"/>
              <a:gd name="connsiteY122" fmla="*/ 2180999 h 2240205"/>
              <a:gd name="connsiteX123" fmla="*/ 520671 w 12192000"/>
              <a:gd name="connsiteY123" fmla="*/ 2180980 h 2240205"/>
              <a:gd name="connsiteX124" fmla="*/ 515024 w 12192000"/>
              <a:gd name="connsiteY124" fmla="*/ 2179258 h 2240205"/>
              <a:gd name="connsiteX125" fmla="*/ 413835 w 12192000"/>
              <a:gd name="connsiteY125" fmla="*/ 2156783 h 2240205"/>
              <a:gd name="connsiteX126" fmla="*/ 376513 w 12192000"/>
              <a:gd name="connsiteY126" fmla="*/ 2154014 h 2240205"/>
              <a:gd name="connsiteX127" fmla="*/ 273386 w 12192000"/>
              <a:gd name="connsiteY127" fmla="*/ 2142551 h 2240205"/>
              <a:gd name="connsiteX128" fmla="*/ 77641 w 12192000"/>
              <a:gd name="connsiteY128" fmla="*/ 2126835 h 2240205"/>
              <a:gd name="connsiteX129" fmla="*/ 37645 w 12192000"/>
              <a:gd name="connsiteY129" fmla="*/ 2115401 h 2240205"/>
              <a:gd name="connsiteX130" fmla="*/ 4572 w 12192000"/>
              <a:gd name="connsiteY130" fmla="*/ 2111091 h 2240205"/>
              <a:gd name="connsiteX131" fmla="*/ 0 w 12192000"/>
              <a:gd name="connsiteY131" fmla="*/ 2110468 h 2240205"/>
              <a:gd name="connsiteX132" fmla="*/ 0 w 12192000"/>
              <a:gd name="connsiteY132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46594 w 12192000"/>
              <a:gd name="connsiteY9" fmla="*/ 765069 h 2240205"/>
              <a:gd name="connsiteX10" fmla="*/ 10739478 w 12192000"/>
              <a:gd name="connsiteY10" fmla="*/ 776841 h 2240205"/>
              <a:gd name="connsiteX11" fmla="*/ 10458762 w 12192000"/>
              <a:gd name="connsiteY11" fmla="*/ 755400 h 2240205"/>
              <a:gd name="connsiteX12" fmla="*/ 10211200 w 12192000"/>
              <a:gd name="connsiteY12" fmla="*/ 767513 h 2240205"/>
              <a:gd name="connsiteX13" fmla="*/ 10167995 w 12192000"/>
              <a:gd name="connsiteY13" fmla="*/ 760843 h 2240205"/>
              <a:gd name="connsiteX14" fmla="*/ 9997044 w 12192000"/>
              <a:gd name="connsiteY14" fmla="*/ 780129 h 2240205"/>
              <a:gd name="connsiteX15" fmla="*/ 9943887 w 12192000"/>
              <a:gd name="connsiteY15" fmla="*/ 804141 h 2240205"/>
              <a:gd name="connsiteX16" fmla="*/ 9918248 w 12192000"/>
              <a:gd name="connsiteY16" fmla="*/ 816628 h 2240205"/>
              <a:gd name="connsiteX17" fmla="*/ 9767091 w 12192000"/>
              <a:gd name="connsiteY17" fmla="*/ 870550 h 2240205"/>
              <a:gd name="connsiteX18" fmla="*/ 9683005 w 12192000"/>
              <a:gd name="connsiteY18" fmla="*/ 894128 h 2240205"/>
              <a:gd name="connsiteX19" fmla="*/ 9500499 w 12192000"/>
              <a:gd name="connsiteY19" fmla="*/ 954680 h 2240205"/>
              <a:gd name="connsiteX20" fmla="*/ 9410017 w 12192000"/>
              <a:gd name="connsiteY20" fmla="*/ 993931 h 2240205"/>
              <a:gd name="connsiteX21" fmla="*/ 9392919 w 12192000"/>
              <a:gd name="connsiteY21" fmla="*/ 994656 h 2240205"/>
              <a:gd name="connsiteX22" fmla="*/ 9268019 w 12192000"/>
              <a:gd name="connsiteY22" fmla="*/ 1007442 h 2240205"/>
              <a:gd name="connsiteX23" fmla="*/ 9188177 w 12192000"/>
              <a:gd name="connsiteY23" fmla="*/ 1035474 h 2240205"/>
              <a:gd name="connsiteX24" fmla="*/ 9155969 w 12192000"/>
              <a:gd name="connsiteY24" fmla="*/ 1046804 h 2240205"/>
              <a:gd name="connsiteX25" fmla="*/ 9133985 w 12192000"/>
              <a:gd name="connsiteY25" fmla="*/ 1046450 h 2240205"/>
              <a:gd name="connsiteX26" fmla="*/ 9003462 w 12192000"/>
              <a:gd name="connsiteY26" fmla="*/ 1042406 h 2240205"/>
              <a:gd name="connsiteX27" fmla="*/ 8968445 w 12192000"/>
              <a:gd name="connsiteY27" fmla="*/ 1052169 h 2240205"/>
              <a:gd name="connsiteX28" fmla="*/ 8886001 w 12192000"/>
              <a:gd name="connsiteY28" fmla="*/ 1067468 h 2240205"/>
              <a:gd name="connsiteX29" fmla="*/ 8838610 w 12192000"/>
              <a:gd name="connsiteY29" fmla="*/ 1075091 h 2240205"/>
              <a:gd name="connsiteX30" fmla="*/ 8665605 w 12192000"/>
              <a:gd name="connsiteY30" fmla="*/ 1110791 h 2240205"/>
              <a:gd name="connsiteX31" fmla="*/ 8584946 w 12192000"/>
              <a:gd name="connsiteY31" fmla="*/ 1135226 h 2240205"/>
              <a:gd name="connsiteX32" fmla="*/ 8419755 w 12192000"/>
              <a:gd name="connsiteY32" fmla="*/ 1216260 h 2240205"/>
              <a:gd name="connsiteX33" fmla="*/ 8411626 w 12192000"/>
              <a:gd name="connsiteY33" fmla="*/ 1214397 h 2240205"/>
              <a:gd name="connsiteX34" fmla="*/ 8363469 w 12192000"/>
              <a:gd name="connsiteY34" fmla="*/ 1246658 h 2240205"/>
              <a:gd name="connsiteX35" fmla="*/ 8275497 w 12192000"/>
              <a:gd name="connsiteY35" fmla="*/ 1264396 h 2240205"/>
              <a:gd name="connsiteX36" fmla="*/ 8074238 w 12192000"/>
              <a:gd name="connsiteY36" fmla="*/ 1301895 h 2240205"/>
              <a:gd name="connsiteX37" fmla="*/ 7902328 w 12192000"/>
              <a:gd name="connsiteY37" fmla="*/ 1345865 h 2240205"/>
              <a:gd name="connsiteX38" fmla="*/ 7840612 w 12192000"/>
              <a:gd name="connsiteY38" fmla="*/ 1369373 h 2240205"/>
              <a:gd name="connsiteX39" fmla="*/ 7786819 w 12192000"/>
              <a:gd name="connsiteY39" fmla="*/ 1378970 h 2240205"/>
              <a:gd name="connsiteX40" fmla="*/ 7548172 w 12192000"/>
              <a:gd name="connsiteY40" fmla="*/ 1417460 h 2240205"/>
              <a:gd name="connsiteX41" fmla="*/ 7483437 w 12192000"/>
              <a:gd name="connsiteY41" fmla="*/ 1478152 h 2240205"/>
              <a:gd name="connsiteX42" fmla="*/ 7377870 w 12192000"/>
              <a:gd name="connsiteY42" fmla="*/ 1523319 h 2240205"/>
              <a:gd name="connsiteX43" fmla="*/ 7230737 w 12192000"/>
              <a:gd name="connsiteY43" fmla="*/ 1562633 h 2240205"/>
              <a:gd name="connsiteX44" fmla="*/ 7224458 w 12192000"/>
              <a:gd name="connsiteY44" fmla="*/ 1573008 h 2240205"/>
              <a:gd name="connsiteX45" fmla="*/ 7183121 w 12192000"/>
              <a:gd name="connsiteY45" fmla="*/ 1595162 h 2240205"/>
              <a:gd name="connsiteX46" fmla="*/ 7164601 w 12192000"/>
              <a:gd name="connsiteY46" fmla="*/ 1606490 h 2240205"/>
              <a:gd name="connsiteX47" fmla="*/ 6900177 w 12192000"/>
              <a:gd name="connsiteY47" fmla="*/ 1636016 h 2240205"/>
              <a:gd name="connsiteX48" fmla="*/ 6795372 w 12192000"/>
              <a:gd name="connsiteY48" fmla="*/ 1644845 h 2240205"/>
              <a:gd name="connsiteX49" fmla="*/ 6692251 w 12192000"/>
              <a:gd name="connsiteY49" fmla="*/ 1656357 h 2240205"/>
              <a:gd name="connsiteX50" fmla="*/ 6655235 w 12192000"/>
              <a:gd name="connsiteY50" fmla="*/ 1661869 h 2240205"/>
              <a:gd name="connsiteX51" fmla="*/ 6554894 w 12192000"/>
              <a:gd name="connsiteY51" fmla="*/ 1664428 h 2240205"/>
              <a:gd name="connsiteX52" fmla="*/ 6516595 w 12192000"/>
              <a:gd name="connsiteY52" fmla="*/ 1667475 h 2240205"/>
              <a:gd name="connsiteX53" fmla="*/ 6508541 w 12192000"/>
              <a:gd name="connsiteY53" fmla="*/ 1668757 h 2240205"/>
              <a:gd name="connsiteX54" fmla="*/ 6471012 w 12192000"/>
              <a:gd name="connsiteY54" fmla="*/ 1678604 h 2240205"/>
              <a:gd name="connsiteX55" fmla="*/ 6364035 w 12192000"/>
              <a:gd name="connsiteY55" fmla="*/ 1667683 h 2240205"/>
              <a:gd name="connsiteX56" fmla="*/ 6243319 w 12192000"/>
              <a:gd name="connsiteY56" fmla="*/ 1695560 h 2240205"/>
              <a:gd name="connsiteX57" fmla="*/ 6098321 w 12192000"/>
              <a:gd name="connsiteY57" fmla="*/ 1721646 h 2240205"/>
              <a:gd name="connsiteX58" fmla="*/ 5880652 w 12192000"/>
              <a:gd name="connsiteY58" fmla="*/ 1779643 h 2240205"/>
              <a:gd name="connsiteX59" fmla="*/ 5785959 w 12192000"/>
              <a:gd name="connsiteY59" fmla="*/ 1775307 h 2240205"/>
              <a:gd name="connsiteX60" fmla="*/ 5643534 w 12192000"/>
              <a:gd name="connsiteY60" fmla="*/ 1802919 h 2240205"/>
              <a:gd name="connsiteX61" fmla="*/ 5518799 w 12192000"/>
              <a:gd name="connsiteY61" fmla="*/ 1818312 h 2240205"/>
              <a:gd name="connsiteX62" fmla="*/ 5505014 w 12192000"/>
              <a:gd name="connsiteY62" fmla="*/ 1819259 h 2240205"/>
              <a:gd name="connsiteX63" fmla="*/ 5453307 w 12192000"/>
              <a:gd name="connsiteY63" fmla="*/ 1815450 h 2240205"/>
              <a:gd name="connsiteX64" fmla="*/ 5221533 w 12192000"/>
              <a:gd name="connsiteY64" fmla="*/ 1846950 h 2240205"/>
              <a:gd name="connsiteX65" fmla="*/ 5149802 w 12192000"/>
              <a:gd name="connsiteY65" fmla="*/ 1844846 h 2240205"/>
              <a:gd name="connsiteX66" fmla="*/ 5114927 w 12192000"/>
              <a:gd name="connsiteY66" fmla="*/ 1847827 h 2240205"/>
              <a:gd name="connsiteX67" fmla="*/ 5108970 w 12192000"/>
              <a:gd name="connsiteY67" fmla="*/ 1847935 h 2240205"/>
              <a:gd name="connsiteX68" fmla="*/ 5067961 w 12192000"/>
              <a:gd name="connsiteY68" fmla="*/ 1845917 h 2240205"/>
              <a:gd name="connsiteX69" fmla="*/ 5007075 w 12192000"/>
              <a:gd name="connsiteY69" fmla="*/ 1838626 h 2240205"/>
              <a:gd name="connsiteX70" fmla="*/ 4944087 w 12192000"/>
              <a:gd name="connsiteY70" fmla="*/ 1823332 h 2240205"/>
              <a:gd name="connsiteX71" fmla="*/ 4907662 w 12192000"/>
              <a:gd name="connsiteY71" fmla="*/ 1816900 h 2240205"/>
              <a:gd name="connsiteX72" fmla="*/ 4882386 w 12192000"/>
              <a:gd name="connsiteY72" fmla="*/ 1809844 h 2240205"/>
              <a:gd name="connsiteX73" fmla="*/ 4811440 w 12192000"/>
              <a:gd name="connsiteY73" fmla="*/ 1804655 h 2240205"/>
              <a:gd name="connsiteX74" fmla="*/ 4691075 w 12192000"/>
              <a:gd name="connsiteY74" fmla="*/ 1801389 h 2240205"/>
              <a:gd name="connsiteX75" fmla="*/ 4640313 w 12192000"/>
              <a:gd name="connsiteY75" fmla="*/ 1784307 h 2240205"/>
              <a:gd name="connsiteX76" fmla="*/ 4536503 w 12192000"/>
              <a:gd name="connsiteY76" fmla="*/ 1785334 h 2240205"/>
              <a:gd name="connsiteX77" fmla="*/ 4513724 w 12192000"/>
              <a:gd name="connsiteY77" fmla="*/ 1791996 h 2240205"/>
              <a:gd name="connsiteX78" fmla="*/ 4459810 w 12192000"/>
              <a:gd name="connsiteY78" fmla="*/ 1797886 h 2240205"/>
              <a:gd name="connsiteX79" fmla="*/ 4379064 w 12192000"/>
              <a:gd name="connsiteY79" fmla="*/ 1817177 h 2240205"/>
              <a:gd name="connsiteX80" fmla="*/ 4290981 w 12192000"/>
              <a:gd name="connsiteY80" fmla="*/ 1839677 h 2240205"/>
              <a:gd name="connsiteX81" fmla="*/ 4238372 w 12192000"/>
              <a:gd name="connsiteY81" fmla="*/ 1851480 h 2240205"/>
              <a:gd name="connsiteX82" fmla="*/ 4232517 w 12192000"/>
              <a:gd name="connsiteY82" fmla="*/ 1852567 h 2240205"/>
              <a:gd name="connsiteX83" fmla="*/ 4191732 w 12192000"/>
              <a:gd name="connsiteY83" fmla="*/ 1857328 h 2240205"/>
              <a:gd name="connsiteX84" fmla="*/ 4065532 w 12192000"/>
              <a:gd name="connsiteY84" fmla="*/ 1855477 h 2240205"/>
              <a:gd name="connsiteX85" fmla="*/ 4028460 w 12192000"/>
              <a:gd name="connsiteY85" fmla="*/ 1855137 h 2240205"/>
              <a:gd name="connsiteX86" fmla="*/ 4002267 w 12192000"/>
              <a:gd name="connsiteY86" fmla="*/ 1852352 h 2240205"/>
              <a:gd name="connsiteX87" fmla="*/ 3931396 w 12192000"/>
              <a:gd name="connsiteY87" fmla="*/ 1858915 h 2240205"/>
              <a:gd name="connsiteX88" fmla="*/ 3812162 w 12192000"/>
              <a:gd name="connsiteY88" fmla="*/ 1875501 h 2240205"/>
              <a:gd name="connsiteX89" fmla="*/ 3758105 w 12192000"/>
              <a:gd name="connsiteY89" fmla="*/ 1871856 h 2240205"/>
              <a:gd name="connsiteX90" fmla="*/ 3567259 w 12192000"/>
              <a:gd name="connsiteY90" fmla="*/ 1893482 h 2240205"/>
              <a:gd name="connsiteX91" fmla="*/ 3405770 w 12192000"/>
              <a:gd name="connsiteY91" fmla="*/ 1904591 h 2240205"/>
              <a:gd name="connsiteX92" fmla="*/ 3280097 w 12192000"/>
              <a:gd name="connsiteY92" fmla="*/ 1919610 h 2240205"/>
              <a:gd name="connsiteX93" fmla="*/ 3009910 w 12192000"/>
              <a:gd name="connsiteY93" fmla="*/ 1957866 h 2240205"/>
              <a:gd name="connsiteX94" fmla="*/ 2995934 w 12192000"/>
              <a:gd name="connsiteY94" fmla="*/ 1967085 h 2240205"/>
              <a:gd name="connsiteX95" fmla="*/ 2942858 w 12192000"/>
              <a:gd name="connsiteY95" fmla="*/ 1981367 h 2240205"/>
              <a:gd name="connsiteX96" fmla="*/ 2875436 w 12192000"/>
              <a:gd name="connsiteY96" fmla="*/ 1996977 h 2240205"/>
              <a:gd name="connsiteX97" fmla="*/ 2874892 w 12192000"/>
              <a:gd name="connsiteY97" fmla="*/ 1996085 h 2240205"/>
              <a:gd name="connsiteX98" fmla="*/ 2843662 w 12192000"/>
              <a:gd name="connsiteY98" fmla="*/ 1992498 h 2240205"/>
              <a:gd name="connsiteX99" fmla="*/ 2718916 w 12192000"/>
              <a:gd name="connsiteY99" fmla="*/ 1990867 h 2240205"/>
              <a:gd name="connsiteX100" fmla="*/ 2713522 w 12192000"/>
              <a:gd name="connsiteY100" fmla="*/ 1990173 h 2240205"/>
              <a:gd name="connsiteX101" fmla="*/ 2476147 w 12192000"/>
              <a:gd name="connsiteY101" fmla="*/ 1998305 h 2240205"/>
              <a:gd name="connsiteX102" fmla="*/ 2373568 w 12192000"/>
              <a:gd name="connsiteY102" fmla="*/ 2003219 h 2240205"/>
              <a:gd name="connsiteX103" fmla="*/ 2287219 w 12192000"/>
              <a:gd name="connsiteY103" fmla="*/ 1998750 h 2240205"/>
              <a:gd name="connsiteX104" fmla="*/ 2243069 w 12192000"/>
              <a:gd name="connsiteY104" fmla="*/ 2005321 h 2240205"/>
              <a:gd name="connsiteX105" fmla="*/ 2164831 w 12192000"/>
              <a:gd name="connsiteY105" fmla="*/ 2010143 h 2240205"/>
              <a:gd name="connsiteX106" fmla="*/ 2085228 w 12192000"/>
              <a:gd name="connsiteY106" fmla="*/ 2046431 h 2240205"/>
              <a:gd name="connsiteX107" fmla="*/ 2058061 w 12192000"/>
              <a:gd name="connsiteY107" fmla="*/ 2047942 h 2240205"/>
              <a:gd name="connsiteX108" fmla="*/ 2042244 w 12192000"/>
              <a:gd name="connsiteY108" fmla="*/ 2055560 h 2240205"/>
              <a:gd name="connsiteX109" fmla="*/ 1877728 w 12192000"/>
              <a:gd name="connsiteY109" fmla="*/ 2101004 h 2240205"/>
              <a:gd name="connsiteX110" fmla="*/ 1759056 w 12192000"/>
              <a:gd name="connsiteY110" fmla="*/ 2125608 h 2240205"/>
              <a:gd name="connsiteX111" fmla="*/ 1637948 w 12192000"/>
              <a:gd name="connsiteY111" fmla="*/ 2172597 h 2240205"/>
              <a:gd name="connsiteX112" fmla="*/ 1434549 w 12192000"/>
              <a:gd name="connsiteY112" fmla="*/ 2234522 h 2240205"/>
              <a:gd name="connsiteX113" fmla="*/ 1370962 w 12192000"/>
              <a:gd name="connsiteY113" fmla="*/ 2237474 h 2240205"/>
              <a:gd name="connsiteX114" fmla="*/ 1356367 w 12192000"/>
              <a:gd name="connsiteY114" fmla="*/ 2235089 h 2240205"/>
              <a:gd name="connsiteX115" fmla="*/ 1279765 w 12192000"/>
              <a:gd name="connsiteY115" fmla="*/ 2229639 h 2240205"/>
              <a:gd name="connsiteX116" fmla="*/ 1195347 w 12192000"/>
              <a:gd name="connsiteY116" fmla="*/ 2212354 h 2240205"/>
              <a:gd name="connsiteX117" fmla="*/ 970251 w 12192000"/>
              <a:gd name="connsiteY117" fmla="*/ 2221029 h 2240205"/>
              <a:gd name="connsiteX118" fmla="*/ 812914 w 12192000"/>
              <a:gd name="connsiteY118" fmla="*/ 2210095 h 2240205"/>
              <a:gd name="connsiteX119" fmla="*/ 776382 w 12192000"/>
              <a:gd name="connsiteY119" fmla="*/ 2204512 h 2240205"/>
              <a:gd name="connsiteX120" fmla="*/ 597225 w 12192000"/>
              <a:gd name="connsiteY120" fmla="*/ 2180999 h 2240205"/>
              <a:gd name="connsiteX121" fmla="*/ 520671 w 12192000"/>
              <a:gd name="connsiteY121" fmla="*/ 2180980 h 2240205"/>
              <a:gd name="connsiteX122" fmla="*/ 515024 w 12192000"/>
              <a:gd name="connsiteY122" fmla="*/ 2179258 h 2240205"/>
              <a:gd name="connsiteX123" fmla="*/ 413835 w 12192000"/>
              <a:gd name="connsiteY123" fmla="*/ 2156783 h 2240205"/>
              <a:gd name="connsiteX124" fmla="*/ 376513 w 12192000"/>
              <a:gd name="connsiteY124" fmla="*/ 2154014 h 2240205"/>
              <a:gd name="connsiteX125" fmla="*/ 273386 w 12192000"/>
              <a:gd name="connsiteY125" fmla="*/ 2142551 h 2240205"/>
              <a:gd name="connsiteX126" fmla="*/ 77641 w 12192000"/>
              <a:gd name="connsiteY126" fmla="*/ 2126835 h 2240205"/>
              <a:gd name="connsiteX127" fmla="*/ 37645 w 12192000"/>
              <a:gd name="connsiteY127" fmla="*/ 2115401 h 2240205"/>
              <a:gd name="connsiteX128" fmla="*/ 4572 w 12192000"/>
              <a:gd name="connsiteY128" fmla="*/ 2111091 h 2240205"/>
              <a:gd name="connsiteX129" fmla="*/ 0 w 12192000"/>
              <a:gd name="connsiteY129" fmla="*/ 2110468 h 2240205"/>
              <a:gd name="connsiteX130" fmla="*/ 0 w 12192000"/>
              <a:gd name="connsiteY130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739478 w 12192000"/>
              <a:gd name="connsiteY9" fmla="*/ 776841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58061 w 12192000"/>
              <a:gd name="connsiteY104" fmla="*/ 2047942 h 2240205"/>
              <a:gd name="connsiteX105" fmla="*/ 2042244 w 12192000"/>
              <a:gd name="connsiteY105" fmla="*/ 2055560 h 2240205"/>
              <a:gd name="connsiteX106" fmla="*/ 1877728 w 12192000"/>
              <a:gd name="connsiteY106" fmla="*/ 2101004 h 2240205"/>
              <a:gd name="connsiteX107" fmla="*/ 1759056 w 12192000"/>
              <a:gd name="connsiteY107" fmla="*/ 2125608 h 2240205"/>
              <a:gd name="connsiteX108" fmla="*/ 1637948 w 12192000"/>
              <a:gd name="connsiteY108" fmla="*/ 2172597 h 2240205"/>
              <a:gd name="connsiteX109" fmla="*/ 1434549 w 12192000"/>
              <a:gd name="connsiteY109" fmla="*/ 2234522 h 2240205"/>
              <a:gd name="connsiteX110" fmla="*/ 1370962 w 12192000"/>
              <a:gd name="connsiteY110" fmla="*/ 2237474 h 2240205"/>
              <a:gd name="connsiteX111" fmla="*/ 1356367 w 12192000"/>
              <a:gd name="connsiteY111" fmla="*/ 2235089 h 2240205"/>
              <a:gd name="connsiteX112" fmla="*/ 1279765 w 12192000"/>
              <a:gd name="connsiteY112" fmla="*/ 2229639 h 2240205"/>
              <a:gd name="connsiteX113" fmla="*/ 1195347 w 12192000"/>
              <a:gd name="connsiteY113" fmla="*/ 2212354 h 2240205"/>
              <a:gd name="connsiteX114" fmla="*/ 970251 w 12192000"/>
              <a:gd name="connsiteY114" fmla="*/ 2221029 h 2240205"/>
              <a:gd name="connsiteX115" fmla="*/ 812914 w 12192000"/>
              <a:gd name="connsiteY115" fmla="*/ 2210095 h 2240205"/>
              <a:gd name="connsiteX116" fmla="*/ 776382 w 12192000"/>
              <a:gd name="connsiteY116" fmla="*/ 2204512 h 2240205"/>
              <a:gd name="connsiteX117" fmla="*/ 597225 w 12192000"/>
              <a:gd name="connsiteY117" fmla="*/ 2180999 h 2240205"/>
              <a:gd name="connsiteX118" fmla="*/ 520671 w 12192000"/>
              <a:gd name="connsiteY118" fmla="*/ 2180980 h 2240205"/>
              <a:gd name="connsiteX119" fmla="*/ 515024 w 12192000"/>
              <a:gd name="connsiteY119" fmla="*/ 2179258 h 2240205"/>
              <a:gd name="connsiteX120" fmla="*/ 413835 w 12192000"/>
              <a:gd name="connsiteY120" fmla="*/ 2156783 h 2240205"/>
              <a:gd name="connsiteX121" fmla="*/ 376513 w 12192000"/>
              <a:gd name="connsiteY121" fmla="*/ 2154014 h 2240205"/>
              <a:gd name="connsiteX122" fmla="*/ 273386 w 12192000"/>
              <a:gd name="connsiteY122" fmla="*/ 2142551 h 2240205"/>
              <a:gd name="connsiteX123" fmla="*/ 77641 w 12192000"/>
              <a:gd name="connsiteY123" fmla="*/ 2126835 h 2240205"/>
              <a:gd name="connsiteX124" fmla="*/ 37645 w 12192000"/>
              <a:gd name="connsiteY124" fmla="*/ 2115401 h 2240205"/>
              <a:gd name="connsiteX125" fmla="*/ 4572 w 12192000"/>
              <a:gd name="connsiteY125" fmla="*/ 2111091 h 2240205"/>
              <a:gd name="connsiteX126" fmla="*/ 0 w 12192000"/>
              <a:gd name="connsiteY126" fmla="*/ 2110468 h 2240205"/>
              <a:gd name="connsiteX127" fmla="*/ 0 w 12192000"/>
              <a:gd name="connsiteY127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192000" h="2240205">
                <a:moveTo>
                  <a:pt x="0" y="0"/>
                </a:moveTo>
                <a:lnTo>
                  <a:pt x="12192000" y="0"/>
                </a:lnTo>
                <a:lnTo>
                  <a:pt x="12192000" y="751299"/>
                </a:lnTo>
                <a:cubicBezTo>
                  <a:pt x="12034412" y="757358"/>
                  <a:pt x="11991124" y="738944"/>
                  <a:pt x="11890686" y="732766"/>
                </a:cubicBezTo>
                <a:cubicBezTo>
                  <a:pt x="11800345" y="732488"/>
                  <a:pt x="11704998" y="747086"/>
                  <a:pt x="11649954" y="749628"/>
                </a:cubicBezTo>
                <a:cubicBezTo>
                  <a:pt x="11613048" y="740951"/>
                  <a:pt x="11593031" y="740811"/>
                  <a:pt x="11560424" y="748017"/>
                </a:cubicBezTo>
                <a:cubicBezTo>
                  <a:pt x="11488916" y="747650"/>
                  <a:pt x="11449669" y="773362"/>
                  <a:pt x="11358455" y="747593"/>
                </a:cubicBezTo>
                <a:cubicBezTo>
                  <a:pt x="11316233" y="754756"/>
                  <a:pt x="11184875" y="735040"/>
                  <a:pt x="11165209" y="748852"/>
                </a:cubicBezTo>
                <a:cubicBezTo>
                  <a:pt x="11113345" y="753539"/>
                  <a:pt x="11140250" y="736122"/>
                  <a:pt x="11058755" y="749617"/>
                </a:cubicBezTo>
                <a:cubicBezTo>
                  <a:pt x="10973519" y="757854"/>
                  <a:pt x="10849163" y="781170"/>
                  <a:pt x="10803046" y="774328"/>
                </a:cubicBezTo>
                <a:cubicBezTo>
                  <a:pt x="10741852" y="776895"/>
                  <a:pt x="10540854" y="756546"/>
                  <a:pt x="10458762" y="755400"/>
                </a:cubicBezTo>
                <a:cubicBezTo>
                  <a:pt x="10426976" y="747433"/>
                  <a:pt x="10327242" y="773719"/>
                  <a:pt x="10211200" y="767513"/>
                </a:cubicBezTo>
                <a:cubicBezTo>
                  <a:pt x="10195912" y="761163"/>
                  <a:pt x="10172943" y="749095"/>
                  <a:pt x="10167995" y="760843"/>
                </a:cubicBezTo>
                <a:cubicBezTo>
                  <a:pt x="10131971" y="759999"/>
                  <a:pt x="10031208" y="777398"/>
                  <a:pt x="9997044" y="780129"/>
                </a:cubicBezTo>
                <a:cubicBezTo>
                  <a:pt x="9972443" y="801329"/>
                  <a:pt x="9951331" y="779975"/>
                  <a:pt x="9943887" y="804141"/>
                </a:cubicBezTo>
                <a:lnTo>
                  <a:pt x="9918248" y="816628"/>
                </a:lnTo>
                <a:cubicBezTo>
                  <a:pt x="9873419" y="812573"/>
                  <a:pt x="9807158" y="855024"/>
                  <a:pt x="9767091" y="870550"/>
                </a:cubicBezTo>
                <a:cubicBezTo>
                  <a:pt x="9728743" y="880857"/>
                  <a:pt x="9714210" y="859344"/>
                  <a:pt x="9683005" y="894128"/>
                </a:cubicBezTo>
                <a:cubicBezTo>
                  <a:pt x="9638573" y="908150"/>
                  <a:pt x="9553332" y="950611"/>
                  <a:pt x="9500499" y="954680"/>
                </a:cubicBezTo>
                <a:cubicBezTo>
                  <a:pt x="9451943" y="966288"/>
                  <a:pt x="9427947" y="987268"/>
                  <a:pt x="9410017" y="993931"/>
                </a:cubicBezTo>
                <a:cubicBezTo>
                  <a:pt x="9408360" y="990327"/>
                  <a:pt x="9395782" y="990863"/>
                  <a:pt x="9392919" y="994656"/>
                </a:cubicBezTo>
                <a:cubicBezTo>
                  <a:pt x="9369253" y="996908"/>
                  <a:pt x="9294395" y="1002709"/>
                  <a:pt x="9268019" y="1007442"/>
                </a:cubicBezTo>
                <a:lnTo>
                  <a:pt x="9188177" y="1035474"/>
                </a:lnTo>
                <a:cubicBezTo>
                  <a:pt x="9182118" y="1028476"/>
                  <a:pt x="9162516" y="1043719"/>
                  <a:pt x="9155969" y="1046804"/>
                </a:cubicBezTo>
                <a:cubicBezTo>
                  <a:pt x="9154734" y="1041866"/>
                  <a:pt x="9138567" y="1041606"/>
                  <a:pt x="9133985" y="1046450"/>
                </a:cubicBezTo>
                <a:cubicBezTo>
                  <a:pt x="9112169" y="1062778"/>
                  <a:pt x="9019227" y="1027247"/>
                  <a:pt x="9003462" y="1042406"/>
                </a:cubicBezTo>
                <a:lnTo>
                  <a:pt x="8968445" y="1052169"/>
                </a:lnTo>
                <a:lnTo>
                  <a:pt x="8886001" y="1067468"/>
                </a:lnTo>
                <a:cubicBezTo>
                  <a:pt x="8847384" y="1050046"/>
                  <a:pt x="8863283" y="1068286"/>
                  <a:pt x="8838610" y="1075091"/>
                </a:cubicBezTo>
                <a:cubicBezTo>
                  <a:pt x="8780942" y="1086991"/>
                  <a:pt x="8730608" y="1108943"/>
                  <a:pt x="8665605" y="1110791"/>
                </a:cubicBezTo>
                <a:cubicBezTo>
                  <a:pt x="8590906" y="1106676"/>
                  <a:pt x="8491424" y="1191452"/>
                  <a:pt x="8419755" y="1216260"/>
                </a:cubicBezTo>
                <a:cubicBezTo>
                  <a:pt x="8376553" y="1231214"/>
                  <a:pt x="8414124" y="1215234"/>
                  <a:pt x="8411626" y="1214397"/>
                </a:cubicBezTo>
                <a:cubicBezTo>
                  <a:pt x="8391326" y="1238641"/>
                  <a:pt x="8371389" y="1231045"/>
                  <a:pt x="8363469" y="1246658"/>
                </a:cubicBezTo>
                <a:cubicBezTo>
                  <a:pt x="8322316" y="1258746"/>
                  <a:pt x="8283162" y="1250600"/>
                  <a:pt x="8275497" y="1264396"/>
                </a:cubicBezTo>
                <a:cubicBezTo>
                  <a:pt x="8194123" y="1257316"/>
                  <a:pt x="8141324" y="1289395"/>
                  <a:pt x="8074238" y="1301895"/>
                </a:cubicBezTo>
                <a:cubicBezTo>
                  <a:pt x="8012043" y="1315473"/>
                  <a:pt x="7936376" y="1347185"/>
                  <a:pt x="7902328" y="1345865"/>
                </a:cubicBezTo>
                <a:cubicBezTo>
                  <a:pt x="7876994" y="1370833"/>
                  <a:pt x="7861184" y="1361537"/>
                  <a:pt x="7840612" y="1369373"/>
                </a:cubicBezTo>
                <a:cubicBezTo>
                  <a:pt x="7803208" y="1375918"/>
                  <a:pt x="7836041" y="1389289"/>
                  <a:pt x="7786819" y="1378970"/>
                </a:cubicBezTo>
                <a:cubicBezTo>
                  <a:pt x="7732613" y="1405648"/>
                  <a:pt x="7556449" y="1409729"/>
                  <a:pt x="7548172" y="1417460"/>
                </a:cubicBezTo>
                <a:cubicBezTo>
                  <a:pt x="7520370" y="1413173"/>
                  <a:pt x="7499280" y="1470447"/>
                  <a:pt x="7483437" y="1478152"/>
                </a:cubicBezTo>
                <a:cubicBezTo>
                  <a:pt x="7446517" y="1491067"/>
                  <a:pt x="7432754" y="1502351"/>
                  <a:pt x="7377870" y="1523319"/>
                </a:cubicBezTo>
                <a:cubicBezTo>
                  <a:pt x="7324166" y="1536168"/>
                  <a:pt x="7290459" y="1563749"/>
                  <a:pt x="7230737" y="1562633"/>
                </a:cubicBezTo>
                <a:cubicBezTo>
                  <a:pt x="7229794" y="1566487"/>
                  <a:pt x="7227568" y="1569908"/>
                  <a:pt x="7224458" y="1573008"/>
                </a:cubicBezTo>
                <a:lnTo>
                  <a:pt x="7183121" y="1595162"/>
                </a:lnTo>
                <a:lnTo>
                  <a:pt x="7164601" y="1606490"/>
                </a:lnTo>
                <a:cubicBezTo>
                  <a:pt x="7117444" y="1613299"/>
                  <a:pt x="6961715" y="1629624"/>
                  <a:pt x="6900177" y="1636016"/>
                </a:cubicBezTo>
                <a:cubicBezTo>
                  <a:pt x="6859708" y="1641136"/>
                  <a:pt x="6829973" y="1628753"/>
                  <a:pt x="6795372" y="1644845"/>
                </a:cubicBezTo>
                <a:cubicBezTo>
                  <a:pt x="6757466" y="1649571"/>
                  <a:pt x="6723150" y="1647290"/>
                  <a:pt x="6692251" y="1656357"/>
                </a:cubicBezTo>
                <a:cubicBezTo>
                  <a:pt x="6678032" y="1652894"/>
                  <a:pt x="6665282" y="1652445"/>
                  <a:pt x="6655235" y="1661869"/>
                </a:cubicBezTo>
                <a:cubicBezTo>
                  <a:pt x="6632342" y="1663214"/>
                  <a:pt x="6578001" y="1663494"/>
                  <a:pt x="6554894" y="1664428"/>
                </a:cubicBezTo>
                <a:lnTo>
                  <a:pt x="6516595" y="1667475"/>
                </a:lnTo>
                <a:lnTo>
                  <a:pt x="6508541" y="1668757"/>
                </a:lnTo>
                <a:cubicBezTo>
                  <a:pt x="6495493" y="1671715"/>
                  <a:pt x="6482908" y="1675051"/>
                  <a:pt x="6471012" y="1678604"/>
                </a:cubicBezTo>
                <a:cubicBezTo>
                  <a:pt x="6446928" y="1678425"/>
                  <a:pt x="6395710" y="1665896"/>
                  <a:pt x="6364035" y="1667683"/>
                </a:cubicBezTo>
                <a:lnTo>
                  <a:pt x="6243319" y="1695560"/>
                </a:lnTo>
                <a:cubicBezTo>
                  <a:pt x="6212879" y="1700946"/>
                  <a:pt x="6162673" y="1707632"/>
                  <a:pt x="6098321" y="1721646"/>
                </a:cubicBezTo>
                <a:cubicBezTo>
                  <a:pt x="6036511" y="1734126"/>
                  <a:pt x="5902526" y="1770074"/>
                  <a:pt x="5880652" y="1779643"/>
                </a:cubicBezTo>
                <a:cubicBezTo>
                  <a:pt x="5862008" y="1784877"/>
                  <a:pt x="5777344" y="1786304"/>
                  <a:pt x="5785959" y="1775307"/>
                </a:cubicBezTo>
                <a:cubicBezTo>
                  <a:pt x="5732223" y="1803618"/>
                  <a:pt x="5707481" y="1784706"/>
                  <a:pt x="5643534" y="1802919"/>
                </a:cubicBezTo>
                <a:lnTo>
                  <a:pt x="5518799" y="1818312"/>
                </a:lnTo>
                <a:lnTo>
                  <a:pt x="5505014" y="1819259"/>
                </a:lnTo>
                <a:lnTo>
                  <a:pt x="5453307" y="1815450"/>
                </a:lnTo>
                <a:cubicBezTo>
                  <a:pt x="5364785" y="1835567"/>
                  <a:pt x="5272117" y="1842051"/>
                  <a:pt x="5221533" y="1846950"/>
                </a:cubicBezTo>
                <a:lnTo>
                  <a:pt x="5149802" y="1844846"/>
                </a:lnTo>
                <a:cubicBezTo>
                  <a:pt x="5138262" y="1844584"/>
                  <a:pt x="5124907" y="1847312"/>
                  <a:pt x="5114927" y="1847827"/>
                </a:cubicBezTo>
                <a:lnTo>
                  <a:pt x="5108970" y="1847935"/>
                </a:lnTo>
                <a:lnTo>
                  <a:pt x="5067961" y="1845917"/>
                </a:lnTo>
                <a:lnTo>
                  <a:pt x="5007075" y="1838626"/>
                </a:lnTo>
                <a:cubicBezTo>
                  <a:pt x="4987003" y="1833546"/>
                  <a:pt x="4969259" y="1814096"/>
                  <a:pt x="4944087" y="1823332"/>
                </a:cubicBezTo>
                <a:cubicBezTo>
                  <a:pt x="4949882" y="1812650"/>
                  <a:pt x="4914396" y="1826154"/>
                  <a:pt x="4907662" y="1816900"/>
                </a:cubicBezTo>
                <a:cubicBezTo>
                  <a:pt x="4903760" y="1809237"/>
                  <a:pt x="4892087" y="1811549"/>
                  <a:pt x="4882386" y="1809844"/>
                </a:cubicBezTo>
                <a:cubicBezTo>
                  <a:pt x="4874062" y="1802609"/>
                  <a:pt x="4826962" y="1801349"/>
                  <a:pt x="4811440" y="1804655"/>
                </a:cubicBezTo>
                <a:cubicBezTo>
                  <a:pt x="4768806" y="1818748"/>
                  <a:pt x="4725356" y="1790961"/>
                  <a:pt x="4691075" y="1801389"/>
                </a:cubicBezTo>
                <a:cubicBezTo>
                  <a:pt x="4657791" y="1796774"/>
                  <a:pt x="4662147" y="1786932"/>
                  <a:pt x="4640313" y="1784307"/>
                </a:cubicBezTo>
                <a:cubicBezTo>
                  <a:pt x="4614551" y="1781631"/>
                  <a:pt x="4552839" y="1782829"/>
                  <a:pt x="4536503" y="1785334"/>
                </a:cubicBezTo>
                <a:lnTo>
                  <a:pt x="4513724" y="1791996"/>
                </a:lnTo>
                <a:lnTo>
                  <a:pt x="4459810" y="1797886"/>
                </a:lnTo>
                <a:lnTo>
                  <a:pt x="4379064" y="1817177"/>
                </a:lnTo>
                <a:cubicBezTo>
                  <a:pt x="4349703" y="1824677"/>
                  <a:pt x="4313198" y="1824834"/>
                  <a:pt x="4290981" y="1839677"/>
                </a:cubicBezTo>
                <a:cubicBezTo>
                  <a:pt x="4277508" y="1842452"/>
                  <a:pt x="4248116" y="1849332"/>
                  <a:pt x="4238372" y="1851480"/>
                </a:cubicBezTo>
                <a:lnTo>
                  <a:pt x="4232517" y="1852567"/>
                </a:lnTo>
                <a:lnTo>
                  <a:pt x="4191732" y="1857328"/>
                </a:lnTo>
                <a:lnTo>
                  <a:pt x="4065532" y="1855477"/>
                </a:lnTo>
                <a:cubicBezTo>
                  <a:pt x="4069305" y="1844009"/>
                  <a:pt x="4036780" y="1863138"/>
                  <a:pt x="4028460" y="1855137"/>
                </a:cubicBezTo>
                <a:cubicBezTo>
                  <a:pt x="4023224" y="1848238"/>
                  <a:pt x="4012138" y="1852433"/>
                  <a:pt x="4002267" y="1852352"/>
                </a:cubicBezTo>
                <a:cubicBezTo>
                  <a:pt x="3992749" y="1846600"/>
                  <a:pt x="3946095" y="1853107"/>
                  <a:pt x="3931396" y="1858915"/>
                </a:cubicBezTo>
                <a:cubicBezTo>
                  <a:pt x="3891932" y="1879798"/>
                  <a:pt x="3844059" y="1859600"/>
                  <a:pt x="3812162" y="1875501"/>
                </a:cubicBezTo>
                <a:cubicBezTo>
                  <a:pt x="3778518" y="1876434"/>
                  <a:pt x="3780102" y="1870848"/>
                  <a:pt x="3758105" y="1871856"/>
                </a:cubicBezTo>
                <a:cubicBezTo>
                  <a:pt x="3717288" y="1874853"/>
                  <a:pt x="3625982" y="1888026"/>
                  <a:pt x="3567259" y="1893482"/>
                </a:cubicBezTo>
                <a:cubicBezTo>
                  <a:pt x="3512865" y="1897927"/>
                  <a:pt x="3463644" y="1898121"/>
                  <a:pt x="3405770" y="1904591"/>
                </a:cubicBezTo>
                <a:cubicBezTo>
                  <a:pt x="3361027" y="1917619"/>
                  <a:pt x="3312439" y="1902759"/>
                  <a:pt x="3280097" y="1919610"/>
                </a:cubicBezTo>
                <a:cubicBezTo>
                  <a:pt x="3120979" y="1944600"/>
                  <a:pt x="3052347" y="1932877"/>
                  <a:pt x="3009910" y="1957866"/>
                </a:cubicBezTo>
                <a:cubicBezTo>
                  <a:pt x="3005875" y="1961558"/>
                  <a:pt x="3001138" y="1964570"/>
                  <a:pt x="2995934" y="1967085"/>
                </a:cubicBezTo>
                <a:lnTo>
                  <a:pt x="2942858" y="1981367"/>
                </a:lnTo>
                <a:lnTo>
                  <a:pt x="2875436" y="1996977"/>
                </a:lnTo>
                <a:lnTo>
                  <a:pt x="2874892" y="1996085"/>
                </a:lnTo>
                <a:cubicBezTo>
                  <a:pt x="2869596" y="1995339"/>
                  <a:pt x="2856789" y="1995778"/>
                  <a:pt x="2843662" y="1992498"/>
                </a:cubicBezTo>
                <a:lnTo>
                  <a:pt x="2718916" y="1990867"/>
                </a:lnTo>
                <a:lnTo>
                  <a:pt x="2713522" y="1990173"/>
                </a:lnTo>
                <a:lnTo>
                  <a:pt x="2476147" y="1998305"/>
                </a:lnTo>
                <a:cubicBezTo>
                  <a:pt x="2437134" y="2013637"/>
                  <a:pt x="2413847" y="1999542"/>
                  <a:pt x="2373568" y="2003219"/>
                </a:cubicBezTo>
                <a:cubicBezTo>
                  <a:pt x="2342080" y="2003293"/>
                  <a:pt x="2308969" y="1996768"/>
                  <a:pt x="2287219" y="1998750"/>
                </a:cubicBezTo>
                <a:cubicBezTo>
                  <a:pt x="2221974" y="2012601"/>
                  <a:pt x="2205627" y="2006345"/>
                  <a:pt x="2164831" y="2010143"/>
                </a:cubicBezTo>
                <a:cubicBezTo>
                  <a:pt x="2133996" y="2017246"/>
                  <a:pt x="2078492" y="2040373"/>
                  <a:pt x="2058061" y="2047942"/>
                </a:cubicBezTo>
                <a:lnTo>
                  <a:pt x="2042244" y="2055560"/>
                </a:lnTo>
                <a:cubicBezTo>
                  <a:pt x="2012576" y="2064443"/>
                  <a:pt x="1896351" y="2111357"/>
                  <a:pt x="1877728" y="2101004"/>
                </a:cubicBezTo>
                <a:cubicBezTo>
                  <a:pt x="1839146" y="2101989"/>
                  <a:pt x="1818769" y="2108983"/>
                  <a:pt x="1759056" y="2125608"/>
                </a:cubicBezTo>
                <a:cubicBezTo>
                  <a:pt x="1719091" y="2137539"/>
                  <a:pt x="1691494" y="2161097"/>
                  <a:pt x="1637948" y="2172597"/>
                </a:cubicBezTo>
                <a:cubicBezTo>
                  <a:pt x="1587306" y="2207053"/>
                  <a:pt x="1496241" y="2208973"/>
                  <a:pt x="1434549" y="2234522"/>
                </a:cubicBezTo>
                <a:cubicBezTo>
                  <a:pt x="1390051" y="2245335"/>
                  <a:pt x="1383992" y="2237380"/>
                  <a:pt x="1370962" y="2237474"/>
                </a:cubicBezTo>
                <a:lnTo>
                  <a:pt x="1356367" y="2235089"/>
                </a:lnTo>
                <a:cubicBezTo>
                  <a:pt x="1341168" y="2233783"/>
                  <a:pt x="1306602" y="2233428"/>
                  <a:pt x="1279765" y="2229639"/>
                </a:cubicBezTo>
                <a:cubicBezTo>
                  <a:pt x="1260110" y="2221111"/>
                  <a:pt x="1209850" y="2211602"/>
                  <a:pt x="1195347" y="2212354"/>
                </a:cubicBezTo>
                <a:cubicBezTo>
                  <a:pt x="1171903" y="2216875"/>
                  <a:pt x="1033292" y="2222456"/>
                  <a:pt x="970251" y="2221029"/>
                </a:cubicBezTo>
                <a:cubicBezTo>
                  <a:pt x="913858" y="2213074"/>
                  <a:pt x="857841" y="2217424"/>
                  <a:pt x="812914" y="2210095"/>
                </a:cubicBezTo>
                <a:cubicBezTo>
                  <a:pt x="762967" y="2180805"/>
                  <a:pt x="645932" y="2185851"/>
                  <a:pt x="597225" y="2180999"/>
                </a:cubicBezTo>
                <a:cubicBezTo>
                  <a:pt x="575890" y="2176791"/>
                  <a:pt x="534371" y="2181270"/>
                  <a:pt x="520671" y="2180980"/>
                </a:cubicBezTo>
                <a:cubicBezTo>
                  <a:pt x="455720" y="2175427"/>
                  <a:pt x="449447" y="2164849"/>
                  <a:pt x="413835" y="2156783"/>
                </a:cubicBezTo>
                <a:cubicBezTo>
                  <a:pt x="401959" y="2163765"/>
                  <a:pt x="389622" y="2160522"/>
                  <a:pt x="376513" y="2154014"/>
                </a:cubicBezTo>
                <a:cubicBezTo>
                  <a:pt x="344376" y="2156059"/>
                  <a:pt x="311403" y="2146283"/>
                  <a:pt x="273386" y="2142551"/>
                </a:cubicBezTo>
                <a:cubicBezTo>
                  <a:pt x="223574" y="2138021"/>
                  <a:pt x="116931" y="2131360"/>
                  <a:pt x="77641" y="2126835"/>
                </a:cubicBezTo>
                <a:lnTo>
                  <a:pt x="37645" y="2115401"/>
                </a:lnTo>
                <a:cubicBezTo>
                  <a:pt x="29688" y="2109582"/>
                  <a:pt x="16534" y="2111084"/>
                  <a:pt x="4572" y="2111091"/>
                </a:cubicBezTo>
                <a:lnTo>
                  <a:pt x="0" y="2110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0405D95-2138-40A6-A919-9C9EB54B5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626" y="217714"/>
            <a:ext cx="7424357" cy="6640286"/>
          </a:xfrm>
          <a:custGeom>
            <a:avLst/>
            <a:gdLst>
              <a:gd name="connsiteX0" fmla="*/ 6352331 w 6968018"/>
              <a:gd name="connsiteY0" fmla="*/ 0 h 6643444"/>
              <a:gd name="connsiteX1" fmla="*/ 6968018 w 6968018"/>
              <a:gd name="connsiteY1" fmla="*/ 6643444 h 6643444"/>
              <a:gd name="connsiteX2" fmla="*/ 561128 w 6968018"/>
              <a:gd name="connsiteY2" fmla="*/ 6643444 h 6643444"/>
              <a:gd name="connsiteX3" fmla="*/ 0 w 6968018"/>
              <a:gd name="connsiteY3" fmla="*/ 588709 h 664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8018" h="6643444">
                <a:moveTo>
                  <a:pt x="6352331" y="0"/>
                </a:moveTo>
                <a:lnTo>
                  <a:pt x="6968018" y="6643444"/>
                </a:lnTo>
                <a:lnTo>
                  <a:pt x="561128" y="6643444"/>
                </a:lnTo>
                <a:lnTo>
                  <a:pt x="0" y="588709"/>
                </a:lnTo>
                <a:close/>
              </a:path>
            </a:pathLst>
          </a:custGeom>
          <a:solidFill>
            <a:srgbClr val="EFEEE9"/>
          </a:solidFill>
          <a:ln w="12700" cap="flat" cmpd="sng" algn="ctr">
            <a:noFill/>
            <a:prstDash val="solid"/>
            <a:miter lim="800000"/>
          </a:ln>
          <a:effectLst>
            <a:outerShdw blurRad="762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Fogaskerekek közelről">
            <a:extLst>
              <a:ext uri="{FF2B5EF4-FFF2-40B4-BE49-F238E27FC236}">
                <a16:creationId xmlns:a16="http://schemas.microsoft.com/office/drawing/2014/main" id="{654D541A-B6F9-A338-3797-79F6F3AC1F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4284" r="22545" b="1"/>
          <a:stretch/>
        </p:blipFill>
        <p:spPr>
          <a:xfrm>
            <a:off x="356814" y="379444"/>
            <a:ext cx="7115470" cy="6490996"/>
          </a:xfrm>
          <a:custGeom>
            <a:avLst/>
            <a:gdLst/>
            <a:ahLst/>
            <a:cxnLst/>
            <a:rect l="l" t="t" r="r" b="b"/>
            <a:pathLst>
              <a:path w="6647705" h="6461436">
                <a:moveTo>
                  <a:pt x="6004504" y="217"/>
                </a:moveTo>
                <a:cubicBezTo>
                  <a:pt x="6024678" y="-1575"/>
                  <a:pt x="6042004" y="7929"/>
                  <a:pt x="6043316" y="21512"/>
                </a:cubicBezTo>
                <a:lnTo>
                  <a:pt x="6200652" y="1719217"/>
                </a:lnTo>
                <a:lnTo>
                  <a:pt x="6206825" y="1785827"/>
                </a:lnTo>
                <a:lnTo>
                  <a:pt x="6221227" y="1822016"/>
                </a:lnTo>
                <a:cubicBezTo>
                  <a:pt x="6213856" y="1837795"/>
                  <a:pt x="6231996" y="1847154"/>
                  <a:pt x="6237305" y="1858891"/>
                </a:cubicBezTo>
                <a:lnTo>
                  <a:pt x="6245339" y="2011010"/>
                </a:lnTo>
                <a:lnTo>
                  <a:pt x="6243065" y="2066060"/>
                </a:lnTo>
                <a:lnTo>
                  <a:pt x="6238739" y="2104210"/>
                </a:lnTo>
                <a:lnTo>
                  <a:pt x="6237021" y="2111648"/>
                </a:lnTo>
                <a:lnTo>
                  <a:pt x="6259718" y="2356556"/>
                </a:lnTo>
                <a:lnTo>
                  <a:pt x="6264060" y="2374375"/>
                </a:lnTo>
                <a:lnTo>
                  <a:pt x="6267041" y="2435573"/>
                </a:lnTo>
                <a:lnTo>
                  <a:pt x="6271496" y="2444087"/>
                </a:lnTo>
                <a:lnTo>
                  <a:pt x="6647705" y="6461436"/>
                </a:lnTo>
                <a:lnTo>
                  <a:pt x="545408" y="6461436"/>
                </a:lnTo>
                <a:lnTo>
                  <a:pt x="544170" y="6448085"/>
                </a:lnTo>
                <a:lnTo>
                  <a:pt x="533573" y="6434067"/>
                </a:lnTo>
                <a:lnTo>
                  <a:pt x="522439" y="6388375"/>
                </a:lnTo>
                <a:lnTo>
                  <a:pt x="518228" y="6357352"/>
                </a:lnTo>
                <a:lnTo>
                  <a:pt x="518072" y="6352810"/>
                </a:lnTo>
                <a:lnTo>
                  <a:pt x="523971" y="6314577"/>
                </a:lnTo>
                <a:cubicBezTo>
                  <a:pt x="522183" y="6313865"/>
                  <a:pt x="520483" y="6312841"/>
                  <a:pt x="518934" y="6311532"/>
                </a:cubicBezTo>
                <a:lnTo>
                  <a:pt x="513042" y="6300271"/>
                </a:lnTo>
                <a:lnTo>
                  <a:pt x="517740" y="6289716"/>
                </a:lnTo>
                <a:lnTo>
                  <a:pt x="523418" y="6241814"/>
                </a:lnTo>
                <a:lnTo>
                  <a:pt x="523922" y="6229603"/>
                </a:lnTo>
                <a:lnTo>
                  <a:pt x="67" y="577048"/>
                </a:lnTo>
                <a:cubicBezTo>
                  <a:pt x="-1138" y="563427"/>
                  <a:pt x="14205" y="550882"/>
                  <a:pt x="34408" y="548975"/>
                </a:cubicBezTo>
                <a:cubicBezTo>
                  <a:pt x="2024440" y="366055"/>
                  <a:pt x="4014473" y="183136"/>
                  <a:pt x="6004504" y="217"/>
                </a:cubicBez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DB6F4BD9-0F5B-8771-89CA-96ADB02C9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9257" y="709450"/>
            <a:ext cx="5542642" cy="17256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Sportautók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Technológiája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A1E646C0-BA36-2A03-E624-B437993DE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1021" y="2810013"/>
            <a:ext cx="3460880" cy="35311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Erős Motor</a:t>
            </a:r>
            <a:endParaRPr lang="hu-HU" sz="25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hu-HU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sportautó-motorok a legkorszerűbb technológiát és a mérnöki innovációt ötvözik a kiemelkedő teljesítmény érdekében</a:t>
            </a:r>
            <a:r>
              <a:rPr lang="hu-HU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085766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E6D07C-D7A7-4667-8AAE-7A7703B88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060372D-49E1-4033-8E95-17F0FB6EB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005481" y="4233286"/>
            <a:ext cx="10186518" cy="2624714"/>
          </a:xfrm>
          <a:custGeom>
            <a:avLst/>
            <a:gdLst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759132 w 9288370"/>
              <a:gd name="connsiteY3" fmla="*/ 16142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759132 w 9288370"/>
              <a:gd name="connsiteY3" fmla="*/ 1614202 h 1858154"/>
              <a:gd name="connsiteX4" fmla="*/ 996009 w 9288370"/>
              <a:gd name="connsiteY4" fmla="*/ 1618967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759132 w 9288370"/>
              <a:gd name="connsiteY3" fmla="*/ 1614202 h 1858154"/>
              <a:gd name="connsiteX4" fmla="*/ 996009 w 9288370"/>
              <a:gd name="connsiteY4" fmla="*/ 1618967 h 1858154"/>
              <a:gd name="connsiteX5" fmla="*/ 1229354 w 9288370"/>
              <a:gd name="connsiteY5" fmla="*/ 1572195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759132 w 9288370"/>
              <a:gd name="connsiteY3" fmla="*/ 1614202 h 1858154"/>
              <a:gd name="connsiteX4" fmla="*/ 996009 w 9288370"/>
              <a:gd name="connsiteY4" fmla="*/ 1618967 h 1858154"/>
              <a:gd name="connsiteX5" fmla="*/ 1229354 w 9288370"/>
              <a:gd name="connsiteY5" fmla="*/ 1572195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13486 w 9288370"/>
              <a:gd name="connsiteY22" fmla="*/ 1271949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759132 w 9288370"/>
              <a:gd name="connsiteY3" fmla="*/ 1614202 h 1858154"/>
              <a:gd name="connsiteX4" fmla="*/ 996009 w 9288370"/>
              <a:gd name="connsiteY4" fmla="*/ 1618967 h 1858154"/>
              <a:gd name="connsiteX5" fmla="*/ 1229354 w 9288370"/>
              <a:gd name="connsiteY5" fmla="*/ 1572195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81198 w 9288370"/>
              <a:gd name="connsiteY21" fmla="*/ 1295462 h 1858154"/>
              <a:gd name="connsiteX22" fmla="*/ 3613486 w 9288370"/>
              <a:gd name="connsiteY22" fmla="*/ 1271949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759132 w 9288370"/>
              <a:gd name="connsiteY3" fmla="*/ 1614202 h 1858154"/>
              <a:gd name="connsiteX4" fmla="*/ 996009 w 9288370"/>
              <a:gd name="connsiteY4" fmla="*/ 1618967 h 1858154"/>
              <a:gd name="connsiteX5" fmla="*/ 1229354 w 9288370"/>
              <a:gd name="connsiteY5" fmla="*/ 1572195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40504 w 9288370"/>
              <a:gd name="connsiteY20" fmla="*/ 1297738 h 1858154"/>
              <a:gd name="connsiteX21" fmla="*/ 3481198 w 9288370"/>
              <a:gd name="connsiteY21" fmla="*/ 1295462 h 1858154"/>
              <a:gd name="connsiteX22" fmla="*/ 3613486 w 9288370"/>
              <a:gd name="connsiteY22" fmla="*/ 1271949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759132 w 9288370"/>
              <a:gd name="connsiteY3" fmla="*/ 1614202 h 1858154"/>
              <a:gd name="connsiteX4" fmla="*/ 996009 w 9288370"/>
              <a:gd name="connsiteY4" fmla="*/ 1618967 h 1858154"/>
              <a:gd name="connsiteX5" fmla="*/ 1229354 w 9288370"/>
              <a:gd name="connsiteY5" fmla="*/ 1572195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95816 w 9288370"/>
              <a:gd name="connsiteY18" fmla="*/ 1318670 h 1858154"/>
              <a:gd name="connsiteX19" fmla="*/ 3340504 w 9288370"/>
              <a:gd name="connsiteY19" fmla="*/ 1297738 h 1858154"/>
              <a:gd name="connsiteX20" fmla="*/ 3481198 w 9288370"/>
              <a:gd name="connsiteY20" fmla="*/ 1295462 h 1858154"/>
              <a:gd name="connsiteX21" fmla="*/ 3613486 w 9288370"/>
              <a:gd name="connsiteY21" fmla="*/ 1271949 h 1858154"/>
              <a:gd name="connsiteX22" fmla="*/ 3707853 w 9288370"/>
              <a:gd name="connsiteY22" fmla="*/ 1241722 h 1858154"/>
              <a:gd name="connsiteX23" fmla="*/ 3925616 w 9288370"/>
              <a:gd name="connsiteY23" fmla="*/ 1253751 h 1858154"/>
              <a:gd name="connsiteX24" fmla="*/ 3954387 w 9288370"/>
              <a:gd name="connsiteY24" fmla="*/ 1263789 h 1858154"/>
              <a:gd name="connsiteX25" fmla="*/ 3995849 w 9288370"/>
              <a:gd name="connsiteY25" fmla="*/ 1272939 h 1858154"/>
              <a:gd name="connsiteX26" fmla="*/ 4067546 w 9288370"/>
              <a:gd name="connsiteY26" fmla="*/ 1294697 h 1858154"/>
              <a:gd name="connsiteX27" fmla="*/ 4190310 w 9288370"/>
              <a:gd name="connsiteY27" fmla="*/ 1307786 h 1858154"/>
              <a:gd name="connsiteX28" fmla="*/ 4230008 w 9288370"/>
              <a:gd name="connsiteY28" fmla="*/ 1303546 h 1858154"/>
              <a:gd name="connsiteX29" fmla="*/ 4575478 w 9288370"/>
              <a:gd name="connsiteY29" fmla="*/ 1261726 h 1858154"/>
              <a:gd name="connsiteX30" fmla="*/ 4650026 w 9288370"/>
              <a:gd name="connsiteY30" fmla="*/ 1265798 h 1858154"/>
              <a:gd name="connsiteX31" fmla="*/ 4792008 w 9288370"/>
              <a:gd name="connsiteY31" fmla="*/ 1243899 h 1858154"/>
              <a:gd name="connsiteX32" fmla="*/ 4954126 w 9288370"/>
              <a:gd name="connsiteY32" fmla="*/ 1204617 h 1858154"/>
              <a:gd name="connsiteX33" fmla="*/ 5309678 w 9288370"/>
              <a:gd name="connsiteY33" fmla="*/ 1128278 h 1858154"/>
              <a:gd name="connsiteX34" fmla="*/ 5474724 w 9288370"/>
              <a:gd name="connsiteY34" fmla="*/ 1091167 h 1858154"/>
              <a:gd name="connsiteX35" fmla="*/ 5612132 w 9288370"/>
              <a:gd name="connsiteY35" fmla="*/ 1051509 h 1858154"/>
              <a:gd name="connsiteX36" fmla="*/ 5776618 w 9288370"/>
              <a:gd name="connsiteY36" fmla="*/ 1053037 h 1858154"/>
              <a:gd name="connsiteX37" fmla="*/ 5785786 w 9288370"/>
              <a:gd name="connsiteY37" fmla="*/ 1051213 h 1858154"/>
              <a:gd name="connsiteX38" fmla="*/ 5829381 w 9288370"/>
              <a:gd name="connsiteY38" fmla="*/ 1046878 h 1858154"/>
              <a:gd name="connsiteX39" fmla="*/ 5943596 w 9288370"/>
              <a:gd name="connsiteY39" fmla="*/ 1043237 h 1858154"/>
              <a:gd name="connsiteX40" fmla="*/ 5985730 w 9288370"/>
              <a:gd name="connsiteY40" fmla="*/ 1035396 h 1858154"/>
              <a:gd name="connsiteX41" fmla="*/ 6103109 w 9288370"/>
              <a:gd name="connsiteY41" fmla="*/ 1019019 h 1858154"/>
              <a:gd name="connsiteX42" fmla="*/ 6222406 w 9288370"/>
              <a:gd name="connsiteY42" fmla="*/ 985341 h 1858154"/>
              <a:gd name="connsiteX43" fmla="*/ 6598672 w 9288370"/>
              <a:gd name="connsiteY43" fmla="*/ 902062 h 1858154"/>
              <a:gd name="connsiteX44" fmla="*/ 6766149 w 9288370"/>
              <a:gd name="connsiteY44" fmla="*/ 846132 h 1858154"/>
              <a:gd name="connsiteX45" fmla="*/ 6886312 w 9288370"/>
              <a:gd name="connsiteY45" fmla="*/ 781877 h 1858154"/>
              <a:gd name="connsiteX46" fmla="*/ 7006457 w 9288370"/>
              <a:gd name="connsiteY46" fmla="*/ 699758 h 1858154"/>
              <a:gd name="connsiteX47" fmla="*/ 7231643 w 9288370"/>
              <a:gd name="connsiteY47" fmla="*/ 640778 h 1858154"/>
              <a:gd name="connsiteX48" fmla="*/ 7363123 w 9288370"/>
              <a:gd name="connsiteY48" fmla="*/ 593682 h 1858154"/>
              <a:gd name="connsiteX49" fmla="*/ 7588368 w 9288370"/>
              <a:gd name="connsiteY49" fmla="*/ 531129 h 1858154"/>
              <a:gd name="connsiteX50" fmla="*/ 7952094 w 9288370"/>
              <a:gd name="connsiteY50" fmla="*/ 409302 h 1858154"/>
              <a:gd name="connsiteX51" fmla="*/ 8231938 w 9288370"/>
              <a:gd name="connsiteY51" fmla="*/ 259259 h 1858154"/>
              <a:gd name="connsiteX52" fmla="*/ 8428864 w 9288370"/>
              <a:gd name="connsiteY52" fmla="*/ 208471 h 1858154"/>
              <a:gd name="connsiteX53" fmla="*/ 8616510 w 9288370"/>
              <a:gd name="connsiteY53" fmla="*/ 161973 h 1858154"/>
              <a:gd name="connsiteX54" fmla="*/ 8826766 w 9288370"/>
              <a:gd name="connsiteY54" fmla="*/ 152111 h 1858154"/>
              <a:gd name="connsiteX55" fmla="*/ 8917647 w 9288370"/>
              <a:gd name="connsiteY55" fmla="*/ 112232 h 1858154"/>
              <a:gd name="connsiteX56" fmla="*/ 9182272 w 9288370"/>
              <a:gd name="connsiteY56" fmla="*/ 37171 h 1858154"/>
              <a:gd name="connsiteX57" fmla="*/ 9232990 w 9288370"/>
              <a:gd name="connsiteY57" fmla="*/ 24074 h 1858154"/>
              <a:gd name="connsiteX58" fmla="*/ 9288370 w 9288370"/>
              <a:gd name="connsiteY58" fmla="*/ 0 h 1858154"/>
              <a:gd name="connsiteX59" fmla="*/ 0 w 9288370"/>
              <a:gd name="connsiteY59" fmla="*/ 0 h 1858154"/>
              <a:gd name="connsiteX60" fmla="*/ 0 w 9288370"/>
              <a:gd name="connsiteY60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759132 w 9288370"/>
              <a:gd name="connsiteY3" fmla="*/ 1614202 h 1858154"/>
              <a:gd name="connsiteX4" fmla="*/ 996009 w 9288370"/>
              <a:gd name="connsiteY4" fmla="*/ 1618967 h 1858154"/>
              <a:gd name="connsiteX5" fmla="*/ 1229354 w 9288370"/>
              <a:gd name="connsiteY5" fmla="*/ 1572195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3117774 w 9288370"/>
              <a:gd name="connsiteY18" fmla="*/ 1327059 h 1858154"/>
              <a:gd name="connsiteX19" fmla="*/ 3340504 w 9288370"/>
              <a:gd name="connsiteY19" fmla="*/ 1297738 h 1858154"/>
              <a:gd name="connsiteX20" fmla="*/ 3481198 w 9288370"/>
              <a:gd name="connsiteY20" fmla="*/ 1295462 h 1858154"/>
              <a:gd name="connsiteX21" fmla="*/ 3613486 w 9288370"/>
              <a:gd name="connsiteY21" fmla="*/ 1271949 h 1858154"/>
              <a:gd name="connsiteX22" fmla="*/ 3707853 w 9288370"/>
              <a:gd name="connsiteY22" fmla="*/ 1241722 h 1858154"/>
              <a:gd name="connsiteX23" fmla="*/ 3925616 w 9288370"/>
              <a:gd name="connsiteY23" fmla="*/ 1253751 h 1858154"/>
              <a:gd name="connsiteX24" fmla="*/ 3954387 w 9288370"/>
              <a:gd name="connsiteY24" fmla="*/ 1263789 h 1858154"/>
              <a:gd name="connsiteX25" fmla="*/ 3995849 w 9288370"/>
              <a:gd name="connsiteY25" fmla="*/ 1272939 h 1858154"/>
              <a:gd name="connsiteX26" fmla="*/ 4067546 w 9288370"/>
              <a:gd name="connsiteY26" fmla="*/ 1294697 h 1858154"/>
              <a:gd name="connsiteX27" fmla="*/ 4190310 w 9288370"/>
              <a:gd name="connsiteY27" fmla="*/ 1307786 h 1858154"/>
              <a:gd name="connsiteX28" fmla="*/ 4230008 w 9288370"/>
              <a:gd name="connsiteY28" fmla="*/ 1303546 h 1858154"/>
              <a:gd name="connsiteX29" fmla="*/ 4575478 w 9288370"/>
              <a:gd name="connsiteY29" fmla="*/ 1261726 h 1858154"/>
              <a:gd name="connsiteX30" fmla="*/ 4650026 w 9288370"/>
              <a:gd name="connsiteY30" fmla="*/ 1265798 h 1858154"/>
              <a:gd name="connsiteX31" fmla="*/ 4792008 w 9288370"/>
              <a:gd name="connsiteY31" fmla="*/ 1243899 h 1858154"/>
              <a:gd name="connsiteX32" fmla="*/ 4954126 w 9288370"/>
              <a:gd name="connsiteY32" fmla="*/ 1204617 h 1858154"/>
              <a:gd name="connsiteX33" fmla="*/ 5309678 w 9288370"/>
              <a:gd name="connsiteY33" fmla="*/ 1128278 h 1858154"/>
              <a:gd name="connsiteX34" fmla="*/ 5474724 w 9288370"/>
              <a:gd name="connsiteY34" fmla="*/ 1091167 h 1858154"/>
              <a:gd name="connsiteX35" fmla="*/ 5612132 w 9288370"/>
              <a:gd name="connsiteY35" fmla="*/ 1051509 h 1858154"/>
              <a:gd name="connsiteX36" fmla="*/ 5776618 w 9288370"/>
              <a:gd name="connsiteY36" fmla="*/ 1053037 h 1858154"/>
              <a:gd name="connsiteX37" fmla="*/ 5785786 w 9288370"/>
              <a:gd name="connsiteY37" fmla="*/ 1051213 h 1858154"/>
              <a:gd name="connsiteX38" fmla="*/ 5829381 w 9288370"/>
              <a:gd name="connsiteY38" fmla="*/ 1046878 h 1858154"/>
              <a:gd name="connsiteX39" fmla="*/ 5943596 w 9288370"/>
              <a:gd name="connsiteY39" fmla="*/ 1043237 h 1858154"/>
              <a:gd name="connsiteX40" fmla="*/ 5985730 w 9288370"/>
              <a:gd name="connsiteY40" fmla="*/ 1035396 h 1858154"/>
              <a:gd name="connsiteX41" fmla="*/ 6103109 w 9288370"/>
              <a:gd name="connsiteY41" fmla="*/ 1019019 h 1858154"/>
              <a:gd name="connsiteX42" fmla="*/ 6222406 w 9288370"/>
              <a:gd name="connsiteY42" fmla="*/ 985341 h 1858154"/>
              <a:gd name="connsiteX43" fmla="*/ 6598672 w 9288370"/>
              <a:gd name="connsiteY43" fmla="*/ 902062 h 1858154"/>
              <a:gd name="connsiteX44" fmla="*/ 6766149 w 9288370"/>
              <a:gd name="connsiteY44" fmla="*/ 846132 h 1858154"/>
              <a:gd name="connsiteX45" fmla="*/ 6886312 w 9288370"/>
              <a:gd name="connsiteY45" fmla="*/ 781877 h 1858154"/>
              <a:gd name="connsiteX46" fmla="*/ 7006457 w 9288370"/>
              <a:gd name="connsiteY46" fmla="*/ 699758 h 1858154"/>
              <a:gd name="connsiteX47" fmla="*/ 7231643 w 9288370"/>
              <a:gd name="connsiteY47" fmla="*/ 640778 h 1858154"/>
              <a:gd name="connsiteX48" fmla="*/ 7363123 w 9288370"/>
              <a:gd name="connsiteY48" fmla="*/ 593682 h 1858154"/>
              <a:gd name="connsiteX49" fmla="*/ 7588368 w 9288370"/>
              <a:gd name="connsiteY49" fmla="*/ 531129 h 1858154"/>
              <a:gd name="connsiteX50" fmla="*/ 7952094 w 9288370"/>
              <a:gd name="connsiteY50" fmla="*/ 409302 h 1858154"/>
              <a:gd name="connsiteX51" fmla="*/ 8231938 w 9288370"/>
              <a:gd name="connsiteY51" fmla="*/ 259259 h 1858154"/>
              <a:gd name="connsiteX52" fmla="*/ 8428864 w 9288370"/>
              <a:gd name="connsiteY52" fmla="*/ 208471 h 1858154"/>
              <a:gd name="connsiteX53" fmla="*/ 8616510 w 9288370"/>
              <a:gd name="connsiteY53" fmla="*/ 161973 h 1858154"/>
              <a:gd name="connsiteX54" fmla="*/ 8826766 w 9288370"/>
              <a:gd name="connsiteY54" fmla="*/ 152111 h 1858154"/>
              <a:gd name="connsiteX55" fmla="*/ 8917647 w 9288370"/>
              <a:gd name="connsiteY55" fmla="*/ 112232 h 1858154"/>
              <a:gd name="connsiteX56" fmla="*/ 9182272 w 9288370"/>
              <a:gd name="connsiteY56" fmla="*/ 37171 h 1858154"/>
              <a:gd name="connsiteX57" fmla="*/ 9232990 w 9288370"/>
              <a:gd name="connsiteY57" fmla="*/ 24074 h 1858154"/>
              <a:gd name="connsiteX58" fmla="*/ 9288370 w 9288370"/>
              <a:gd name="connsiteY58" fmla="*/ 0 h 1858154"/>
              <a:gd name="connsiteX59" fmla="*/ 0 w 9288370"/>
              <a:gd name="connsiteY59" fmla="*/ 0 h 1858154"/>
              <a:gd name="connsiteX60" fmla="*/ 0 w 9288370"/>
              <a:gd name="connsiteY60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759132 w 9288370"/>
              <a:gd name="connsiteY3" fmla="*/ 1614202 h 1858154"/>
              <a:gd name="connsiteX4" fmla="*/ 996009 w 9288370"/>
              <a:gd name="connsiteY4" fmla="*/ 1618967 h 1858154"/>
              <a:gd name="connsiteX5" fmla="*/ 1229354 w 9288370"/>
              <a:gd name="connsiteY5" fmla="*/ 1572195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3117774 w 9288370"/>
              <a:gd name="connsiteY18" fmla="*/ 1327059 h 1858154"/>
              <a:gd name="connsiteX19" fmla="*/ 3340504 w 9288370"/>
              <a:gd name="connsiteY19" fmla="*/ 1297738 h 1858154"/>
              <a:gd name="connsiteX20" fmla="*/ 3481198 w 9288370"/>
              <a:gd name="connsiteY20" fmla="*/ 1295462 h 1858154"/>
              <a:gd name="connsiteX21" fmla="*/ 3613486 w 9288370"/>
              <a:gd name="connsiteY21" fmla="*/ 1271949 h 1858154"/>
              <a:gd name="connsiteX22" fmla="*/ 3707853 w 9288370"/>
              <a:gd name="connsiteY22" fmla="*/ 1241722 h 1858154"/>
              <a:gd name="connsiteX23" fmla="*/ 3840245 w 9288370"/>
              <a:gd name="connsiteY23" fmla="*/ 1278918 h 1858154"/>
              <a:gd name="connsiteX24" fmla="*/ 3954387 w 9288370"/>
              <a:gd name="connsiteY24" fmla="*/ 1263789 h 1858154"/>
              <a:gd name="connsiteX25" fmla="*/ 3995849 w 9288370"/>
              <a:gd name="connsiteY25" fmla="*/ 1272939 h 1858154"/>
              <a:gd name="connsiteX26" fmla="*/ 4067546 w 9288370"/>
              <a:gd name="connsiteY26" fmla="*/ 1294697 h 1858154"/>
              <a:gd name="connsiteX27" fmla="*/ 4190310 w 9288370"/>
              <a:gd name="connsiteY27" fmla="*/ 1307786 h 1858154"/>
              <a:gd name="connsiteX28" fmla="*/ 4230008 w 9288370"/>
              <a:gd name="connsiteY28" fmla="*/ 1303546 h 1858154"/>
              <a:gd name="connsiteX29" fmla="*/ 4575478 w 9288370"/>
              <a:gd name="connsiteY29" fmla="*/ 1261726 h 1858154"/>
              <a:gd name="connsiteX30" fmla="*/ 4650026 w 9288370"/>
              <a:gd name="connsiteY30" fmla="*/ 1265798 h 1858154"/>
              <a:gd name="connsiteX31" fmla="*/ 4792008 w 9288370"/>
              <a:gd name="connsiteY31" fmla="*/ 1243899 h 1858154"/>
              <a:gd name="connsiteX32" fmla="*/ 4954126 w 9288370"/>
              <a:gd name="connsiteY32" fmla="*/ 1204617 h 1858154"/>
              <a:gd name="connsiteX33" fmla="*/ 5309678 w 9288370"/>
              <a:gd name="connsiteY33" fmla="*/ 1128278 h 1858154"/>
              <a:gd name="connsiteX34" fmla="*/ 5474724 w 9288370"/>
              <a:gd name="connsiteY34" fmla="*/ 1091167 h 1858154"/>
              <a:gd name="connsiteX35" fmla="*/ 5612132 w 9288370"/>
              <a:gd name="connsiteY35" fmla="*/ 1051509 h 1858154"/>
              <a:gd name="connsiteX36" fmla="*/ 5776618 w 9288370"/>
              <a:gd name="connsiteY36" fmla="*/ 1053037 h 1858154"/>
              <a:gd name="connsiteX37" fmla="*/ 5785786 w 9288370"/>
              <a:gd name="connsiteY37" fmla="*/ 1051213 h 1858154"/>
              <a:gd name="connsiteX38" fmla="*/ 5829381 w 9288370"/>
              <a:gd name="connsiteY38" fmla="*/ 1046878 h 1858154"/>
              <a:gd name="connsiteX39" fmla="*/ 5943596 w 9288370"/>
              <a:gd name="connsiteY39" fmla="*/ 1043237 h 1858154"/>
              <a:gd name="connsiteX40" fmla="*/ 5985730 w 9288370"/>
              <a:gd name="connsiteY40" fmla="*/ 1035396 h 1858154"/>
              <a:gd name="connsiteX41" fmla="*/ 6103109 w 9288370"/>
              <a:gd name="connsiteY41" fmla="*/ 1019019 h 1858154"/>
              <a:gd name="connsiteX42" fmla="*/ 6222406 w 9288370"/>
              <a:gd name="connsiteY42" fmla="*/ 985341 h 1858154"/>
              <a:gd name="connsiteX43" fmla="*/ 6598672 w 9288370"/>
              <a:gd name="connsiteY43" fmla="*/ 902062 h 1858154"/>
              <a:gd name="connsiteX44" fmla="*/ 6766149 w 9288370"/>
              <a:gd name="connsiteY44" fmla="*/ 846132 h 1858154"/>
              <a:gd name="connsiteX45" fmla="*/ 6886312 w 9288370"/>
              <a:gd name="connsiteY45" fmla="*/ 781877 h 1858154"/>
              <a:gd name="connsiteX46" fmla="*/ 7006457 w 9288370"/>
              <a:gd name="connsiteY46" fmla="*/ 699758 h 1858154"/>
              <a:gd name="connsiteX47" fmla="*/ 7231643 w 9288370"/>
              <a:gd name="connsiteY47" fmla="*/ 640778 h 1858154"/>
              <a:gd name="connsiteX48" fmla="*/ 7363123 w 9288370"/>
              <a:gd name="connsiteY48" fmla="*/ 593682 h 1858154"/>
              <a:gd name="connsiteX49" fmla="*/ 7588368 w 9288370"/>
              <a:gd name="connsiteY49" fmla="*/ 531129 h 1858154"/>
              <a:gd name="connsiteX50" fmla="*/ 7952094 w 9288370"/>
              <a:gd name="connsiteY50" fmla="*/ 409302 h 1858154"/>
              <a:gd name="connsiteX51" fmla="*/ 8231938 w 9288370"/>
              <a:gd name="connsiteY51" fmla="*/ 259259 h 1858154"/>
              <a:gd name="connsiteX52" fmla="*/ 8428864 w 9288370"/>
              <a:gd name="connsiteY52" fmla="*/ 208471 h 1858154"/>
              <a:gd name="connsiteX53" fmla="*/ 8616510 w 9288370"/>
              <a:gd name="connsiteY53" fmla="*/ 161973 h 1858154"/>
              <a:gd name="connsiteX54" fmla="*/ 8826766 w 9288370"/>
              <a:gd name="connsiteY54" fmla="*/ 152111 h 1858154"/>
              <a:gd name="connsiteX55" fmla="*/ 8917647 w 9288370"/>
              <a:gd name="connsiteY55" fmla="*/ 112232 h 1858154"/>
              <a:gd name="connsiteX56" fmla="*/ 9182272 w 9288370"/>
              <a:gd name="connsiteY56" fmla="*/ 37171 h 1858154"/>
              <a:gd name="connsiteX57" fmla="*/ 9232990 w 9288370"/>
              <a:gd name="connsiteY57" fmla="*/ 24074 h 1858154"/>
              <a:gd name="connsiteX58" fmla="*/ 9288370 w 9288370"/>
              <a:gd name="connsiteY58" fmla="*/ 0 h 1858154"/>
              <a:gd name="connsiteX59" fmla="*/ 0 w 9288370"/>
              <a:gd name="connsiteY59" fmla="*/ 0 h 1858154"/>
              <a:gd name="connsiteX60" fmla="*/ 0 w 9288370"/>
              <a:gd name="connsiteY60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759132 w 9288370"/>
              <a:gd name="connsiteY3" fmla="*/ 1614202 h 1858154"/>
              <a:gd name="connsiteX4" fmla="*/ 996009 w 9288370"/>
              <a:gd name="connsiteY4" fmla="*/ 1618967 h 1858154"/>
              <a:gd name="connsiteX5" fmla="*/ 1229354 w 9288370"/>
              <a:gd name="connsiteY5" fmla="*/ 1572195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3117774 w 9288370"/>
              <a:gd name="connsiteY18" fmla="*/ 1327059 h 1858154"/>
              <a:gd name="connsiteX19" fmla="*/ 3340504 w 9288370"/>
              <a:gd name="connsiteY19" fmla="*/ 1297738 h 1858154"/>
              <a:gd name="connsiteX20" fmla="*/ 3481198 w 9288370"/>
              <a:gd name="connsiteY20" fmla="*/ 1295462 h 1858154"/>
              <a:gd name="connsiteX21" fmla="*/ 3613486 w 9288370"/>
              <a:gd name="connsiteY21" fmla="*/ 1271949 h 1858154"/>
              <a:gd name="connsiteX22" fmla="*/ 3707853 w 9288370"/>
              <a:gd name="connsiteY22" fmla="*/ 1241722 h 1858154"/>
              <a:gd name="connsiteX23" fmla="*/ 3840245 w 9288370"/>
              <a:gd name="connsiteY23" fmla="*/ 1278918 h 1858154"/>
              <a:gd name="connsiteX24" fmla="*/ 3948288 w 9288370"/>
              <a:gd name="connsiteY24" fmla="*/ 1284762 h 1858154"/>
              <a:gd name="connsiteX25" fmla="*/ 3995849 w 9288370"/>
              <a:gd name="connsiteY25" fmla="*/ 1272939 h 1858154"/>
              <a:gd name="connsiteX26" fmla="*/ 4067546 w 9288370"/>
              <a:gd name="connsiteY26" fmla="*/ 1294697 h 1858154"/>
              <a:gd name="connsiteX27" fmla="*/ 4190310 w 9288370"/>
              <a:gd name="connsiteY27" fmla="*/ 1307786 h 1858154"/>
              <a:gd name="connsiteX28" fmla="*/ 4230008 w 9288370"/>
              <a:gd name="connsiteY28" fmla="*/ 1303546 h 1858154"/>
              <a:gd name="connsiteX29" fmla="*/ 4575478 w 9288370"/>
              <a:gd name="connsiteY29" fmla="*/ 1261726 h 1858154"/>
              <a:gd name="connsiteX30" fmla="*/ 4650026 w 9288370"/>
              <a:gd name="connsiteY30" fmla="*/ 1265798 h 1858154"/>
              <a:gd name="connsiteX31" fmla="*/ 4792008 w 9288370"/>
              <a:gd name="connsiteY31" fmla="*/ 1243899 h 1858154"/>
              <a:gd name="connsiteX32" fmla="*/ 4954126 w 9288370"/>
              <a:gd name="connsiteY32" fmla="*/ 1204617 h 1858154"/>
              <a:gd name="connsiteX33" fmla="*/ 5309678 w 9288370"/>
              <a:gd name="connsiteY33" fmla="*/ 1128278 h 1858154"/>
              <a:gd name="connsiteX34" fmla="*/ 5474724 w 9288370"/>
              <a:gd name="connsiteY34" fmla="*/ 1091167 h 1858154"/>
              <a:gd name="connsiteX35" fmla="*/ 5612132 w 9288370"/>
              <a:gd name="connsiteY35" fmla="*/ 1051509 h 1858154"/>
              <a:gd name="connsiteX36" fmla="*/ 5776618 w 9288370"/>
              <a:gd name="connsiteY36" fmla="*/ 1053037 h 1858154"/>
              <a:gd name="connsiteX37" fmla="*/ 5785786 w 9288370"/>
              <a:gd name="connsiteY37" fmla="*/ 1051213 h 1858154"/>
              <a:gd name="connsiteX38" fmla="*/ 5829381 w 9288370"/>
              <a:gd name="connsiteY38" fmla="*/ 1046878 h 1858154"/>
              <a:gd name="connsiteX39" fmla="*/ 5943596 w 9288370"/>
              <a:gd name="connsiteY39" fmla="*/ 1043237 h 1858154"/>
              <a:gd name="connsiteX40" fmla="*/ 5985730 w 9288370"/>
              <a:gd name="connsiteY40" fmla="*/ 1035396 h 1858154"/>
              <a:gd name="connsiteX41" fmla="*/ 6103109 w 9288370"/>
              <a:gd name="connsiteY41" fmla="*/ 1019019 h 1858154"/>
              <a:gd name="connsiteX42" fmla="*/ 6222406 w 9288370"/>
              <a:gd name="connsiteY42" fmla="*/ 985341 h 1858154"/>
              <a:gd name="connsiteX43" fmla="*/ 6598672 w 9288370"/>
              <a:gd name="connsiteY43" fmla="*/ 902062 h 1858154"/>
              <a:gd name="connsiteX44" fmla="*/ 6766149 w 9288370"/>
              <a:gd name="connsiteY44" fmla="*/ 846132 h 1858154"/>
              <a:gd name="connsiteX45" fmla="*/ 6886312 w 9288370"/>
              <a:gd name="connsiteY45" fmla="*/ 781877 h 1858154"/>
              <a:gd name="connsiteX46" fmla="*/ 7006457 w 9288370"/>
              <a:gd name="connsiteY46" fmla="*/ 699758 h 1858154"/>
              <a:gd name="connsiteX47" fmla="*/ 7231643 w 9288370"/>
              <a:gd name="connsiteY47" fmla="*/ 640778 h 1858154"/>
              <a:gd name="connsiteX48" fmla="*/ 7363123 w 9288370"/>
              <a:gd name="connsiteY48" fmla="*/ 593682 h 1858154"/>
              <a:gd name="connsiteX49" fmla="*/ 7588368 w 9288370"/>
              <a:gd name="connsiteY49" fmla="*/ 531129 h 1858154"/>
              <a:gd name="connsiteX50" fmla="*/ 7952094 w 9288370"/>
              <a:gd name="connsiteY50" fmla="*/ 409302 h 1858154"/>
              <a:gd name="connsiteX51" fmla="*/ 8231938 w 9288370"/>
              <a:gd name="connsiteY51" fmla="*/ 259259 h 1858154"/>
              <a:gd name="connsiteX52" fmla="*/ 8428864 w 9288370"/>
              <a:gd name="connsiteY52" fmla="*/ 208471 h 1858154"/>
              <a:gd name="connsiteX53" fmla="*/ 8616510 w 9288370"/>
              <a:gd name="connsiteY53" fmla="*/ 161973 h 1858154"/>
              <a:gd name="connsiteX54" fmla="*/ 8826766 w 9288370"/>
              <a:gd name="connsiteY54" fmla="*/ 152111 h 1858154"/>
              <a:gd name="connsiteX55" fmla="*/ 8917647 w 9288370"/>
              <a:gd name="connsiteY55" fmla="*/ 112232 h 1858154"/>
              <a:gd name="connsiteX56" fmla="*/ 9182272 w 9288370"/>
              <a:gd name="connsiteY56" fmla="*/ 37171 h 1858154"/>
              <a:gd name="connsiteX57" fmla="*/ 9232990 w 9288370"/>
              <a:gd name="connsiteY57" fmla="*/ 24074 h 1858154"/>
              <a:gd name="connsiteX58" fmla="*/ 9288370 w 9288370"/>
              <a:gd name="connsiteY58" fmla="*/ 0 h 1858154"/>
              <a:gd name="connsiteX59" fmla="*/ 0 w 9288370"/>
              <a:gd name="connsiteY59" fmla="*/ 0 h 1858154"/>
              <a:gd name="connsiteX60" fmla="*/ 0 w 9288370"/>
              <a:gd name="connsiteY60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759132 w 9288370"/>
              <a:gd name="connsiteY3" fmla="*/ 1614202 h 1858154"/>
              <a:gd name="connsiteX4" fmla="*/ 996009 w 9288370"/>
              <a:gd name="connsiteY4" fmla="*/ 1618967 h 1858154"/>
              <a:gd name="connsiteX5" fmla="*/ 1229354 w 9288370"/>
              <a:gd name="connsiteY5" fmla="*/ 1572195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3117774 w 9288370"/>
              <a:gd name="connsiteY18" fmla="*/ 1327059 h 1858154"/>
              <a:gd name="connsiteX19" fmla="*/ 3340504 w 9288370"/>
              <a:gd name="connsiteY19" fmla="*/ 1297738 h 1858154"/>
              <a:gd name="connsiteX20" fmla="*/ 3481198 w 9288370"/>
              <a:gd name="connsiteY20" fmla="*/ 1295462 h 1858154"/>
              <a:gd name="connsiteX21" fmla="*/ 3613486 w 9288370"/>
              <a:gd name="connsiteY21" fmla="*/ 1271949 h 1858154"/>
              <a:gd name="connsiteX22" fmla="*/ 3720050 w 9288370"/>
              <a:gd name="connsiteY22" fmla="*/ 1266889 h 1858154"/>
              <a:gd name="connsiteX23" fmla="*/ 3840245 w 9288370"/>
              <a:gd name="connsiteY23" fmla="*/ 1278918 h 1858154"/>
              <a:gd name="connsiteX24" fmla="*/ 3948288 w 9288370"/>
              <a:gd name="connsiteY24" fmla="*/ 1284762 h 1858154"/>
              <a:gd name="connsiteX25" fmla="*/ 3995849 w 9288370"/>
              <a:gd name="connsiteY25" fmla="*/ 1272939 h 1858154"/>
              <a:gd name="connsiteX26" fmla="*/ 4067546 w 9288370"/>
              <a:gd name="connsiteY26" fmla="*/ 1294697 h 1858154"/>
              <a:gd name="connsiteX27" fmla="*/ 4190310 w 9288370"/>
              <a:gd name="connsiteY27" fmla="*/ 1307786 h 1858154"/>
              <a:gd name="connsiteX28" fmla="*/ 4230008 w 9288370"/>
              <a:gd name="connsiteY28" fmla="*/ 1303546 h 1858154"/>
              <a:gd name="connsiteX29" fmla="*/ 4575478 w 9288370"/>
              <a:gd name="connsiteY29" fmla="*/ 1261726 h 1858154"/>
              <a:gd name="connsiteX30" fmla="*/ 4650026 w 9288370"/>
              <a:gd name="connsiteY30" fmla="*/ 1265798 h 1858154"/>
              <a:gd name="connsiteX31" fmla="*/ 4792008 w 9288370"/>
              <a:gd name="connsiteY31" fmla="*/ 1243899 h 1858154"/>
              <a:gd name="connsiteX32" fmla="*/ 4954126 w 9288370"/>
              <a:gd name="connsiteY32" fmla="*/ 1204617 h 1858154"/>
              <a:gd name="connsiteX33" fmla="*/ 5309678 w 9288370"/>
              <a:gd name="connsiteY33" fmla="*/ 1128278 h 1858154"/>
              <a:gd name="connsiteX34" fmla="*/ 5474724 w 9288370"/>
              <a:gd name="connsiteY34" fmla="*/ 1091167 h 1858154"/>
              <a:gd name="connsiteX35" fmla="*/ 5612132 w 9288370"/>
              <a:gd name="connsiteY35" fmla="*/ 1051509 h 1858154"/>
              <a:gd name="connsiteX36" fmla="*/ 5776618 w 9288370"/>
              <a:gd name="connsiteY36" fmla="*/ 1053037 h 1858154"/>
              <a:gd name="connsiteX37" fmla="*/ 5785786 w 9288370"/>
              <a:gd name="connsiteY37" fmla="*/ 1051213 h 1858154"/>
              <a:gd name="connsiteX38" fmla="*/ 5829381 w 9288370"/>
              <a:gd name="connsiteY38" fmla="*/ 1046878 h 1858154"/>
              <a:gd name="connsiteX39" fmla="*/ 5943596 w 9288370"/>
              <a:gd name="connsiteY39" fmla="*/ 1043237 h 1858154"/>
              <a:gd name="connsiteX40" fmla="*/ 5985730 w 9288370"/>
              <a:gd name="connsiteY40" fmla="*/ 1035396 h 1858154"/>
              <a:gd name="connsiteX41" fmla="*/ 6103109 w 9288370"/>
              <a:gd name="connsiteY41" fmla="*/ 1019019 h 1858154"/>
              <a:gd name="connsiteX42" fmla="*/ 6222406 w 9288370"/>
              <a:gd name="connsiteY42" fmla="*/ 985341 h 1858154"/>
              <a:gd name="connsiteX43" fmla="*/ 6598672 w 9288370"/>
              <a:gd name="connsiteY43" fmla="*/ 902062 h 1858154"/>
              <a:gd name="connsiteX44" fmla="*/ 6766149 w 9288370"/>
              <a:gd name="connsiteY44" fmla="*/ 846132 h 1858154"/>
              <a:gd name="connsiteX45" fmla="*/ 6886312 w 9288370"/>
              <a:gd name="connsiteY45" fmla="*/ 781877 h 1858154"/>
              <a:gd name="connsiteX46" fmla="*/ 7006457 w 9288370"/>
              <a:gd name="connsiteY46" fmla="*/ 699758 h 1858154"/>
              <a:gd name="connsiteX47" fmla="*/ 7231643 w 9288370"/>
              <a:gd name="connsiteY47" fmla="*/ 640778 h 1858154"/>
              <a:gd name="connsiteX48" fmla="*/ 7363123 w 9288370"/>
              <a:gd name="connsiteY48" fmla="*/ 593682 h 1858154"/>
              <a:gd name="connsiteX49" fmla="*/ 7588368 w 9288370"/>
              <a:gd name="connsiteY49" fmla="*/ 531129 h 1858154"/>
              <a:gd name="connsiteX50" fmla="*/ 7952094 w 9288370"/>
              <a:gd name="connsiteY50" fmla="*/ 409302 h 1858154"/>
              <a:gd name="connsiteX51" fmla="*/ 8231938 w 9288370"/>
              <a:gd name="connsiteY51" fmla="*/ 259259 h 1858154"/>
              <a:gd name="connsiteX52" fmla="*/ 8428864 w 9288370"/>
              <a:gd name="connsiteY52" fmla="*/ 208471 h 1858154"/>
              <a:gd name="connsiteX53" fmla="*/ 8616510 w 9288370"/>
              <a:gd name="connsiteY53" fmla="*/ 161973 h 1858154"/>
              <a:gd name="connsiteX54" fmla="*/ 8826766 w 9288370"/>
              <a:gd name="connsiteY54" fmla="*/ 152111 h 1858154"/>
              <a:gd name="connsiteX55" fmla="*/ 8917647 w 9288370"/>
              <a:gd name="connsiteY55" fmla="*/ 112232 h 1858154"/>
              <a:gd name="connsiteX56" fmla="*/ 9182272 w 9288370"/>
              <a:gd name="connsiteY56" fmla="*/ 37171 h 1858154"/>
              <a:gd name="connsiteX57" fmla="*/ 9232990 w 9288370"/>
              <a:gd name="connsiteY57" fmla="*/ 24074 h 1858154"/>
              <a:gd name="connsiteX58" fmla="*/ 9288370 w 9288370"/>
              <a:gd name="connsiteY58" fmla="*/ 0 h 1858154"/>
              <a:gd name="connsiteX59" fmla="*/ 0 w 9288370"/>
              <a:gd name="connsiteY59" fmla="*/ 0 h 1858154"/>
              <a:gd name="connsiteX60" fmla="*/ 0 w 9288370"/>
              <a:gd name="connsiteY60" fmla="*/ 1858154 h 1858154"/>
              <a:gd name="connsiteX0" fmla="*/ 0 w 9288370"/>
              <a:gd name="connsiteY0" fmla="*/ 1770070 h 1857909"/>
              <a:gd name="connsiteX1" fmla="*/ 1049 w 9288370"/>
              <a:gd name="connsiteY1" fmla="*/ 1857909 h 1857909"/>
              <a:gd name="connsiteX2" fmla="*/ 370426 w 9288370"/>
              <a:gd name="connsiteY2" fmla="*/ 1702965 h 1857909"/>
              <a:gd name="connsiteX3" fmla="*/ 759132 w 9288370"/>
              <a:gd name="connsiteY3" fmla="*/ 1614202 h 1857909"/>
              <a:gd name="connsiteX4" fmla="*/ 996009 w 9288370"/>
              <a:gd name="connsiteY4" fmla="*/ 1618967 h 1857909"/>
              <a:gd name="connsiteX5" fmla="*/ 1229354 w 9288370"/>
              <a:gd name="connsiteY5" fmla="*/ 1572195 h 1857909"/>
              <a:gd name="connsiteX6" fmla="*/ 1456865 w 9288370"/>
              <a:gd name="connsiteY6" fmla="*/ 1510292 h 1857909"/>
              <a:gd name="connsiteX7" fmla="*/ 1463005 w 9288370"/>
              <a:gd name="connsiteY7" fmla="*/ 1511279 h 1857909"/>
              <a:gd name="connsiteX8" fmla="*/ 1604999 w 9288370"/>
              <a:gd name="connsiteY8" fmla="*/ 1513599 h 1857909"/>
              <a:gd name="connsiteX9" fmla="*/ 1717911 w 9288370"/>
              <a:gd name="connsiteY9" fmla="*/ 1497764 h 1857909"/>
              <a:gd name="connsiteX10" fmla="*/ 1794234 w 9288370"/>
              <a:gd name="connsiteY10" fmla="*/ 1464331 h 1857909"/>
              <a:gd name="connsiteX11" fmla="*/ 2101780 w 9288370"/>
              <a:gd name="connsiteY11" fmla="*/ 1409907 h 1857909"/>
              <a:gd name="connsiteX12" fmla="*/ 2244830 w 9288370"/>
              <a:gd name="connsiteY12" fmla="*/ 1388540 h 1857909"/>
              <a:gd name="connsiteX13" fmla="*/ 2428648 w 9288370"/>
              <a:gd name="connsiteY13" fmla="*/ 1372736 h 1857909"/>
              <a:gd name="connsiteX14" fmla="*/ 2645882 w 9288370"/>
              <a:gd name="connsiteY14" fmla="*/ 1341971 h 1857909"/>
              <a:gd name="connsiteX15" fmla="*/ 2707413 w 9288370"/>
              <a:gd name="connsiteY15" fmla="*/ 1347156 h 1857909"/>
              <a:gd name="connsiteX16" fmla="*/ 2843134 w 9288370"/>
              <a:gd name="connsiteY16" fmla="*/ 1323561 h 1857909"/>
              <a:gd name="connsiteX17" fmla="*/ 2923804 w 9288370"/>
              <a:gd name="connsiteY17" fmla="*/ 1314224 h 1857909"/>
              <a:gd name="connsiteX18" fmla="*/ 3117774 w 9288370"/>
              <a:gd name="connsiteY18" fmla="*/ 1327059 h 1857909"/>
              <a:gd name="connsiteX19" fmla="*/ 3340504 w 9288370"/>
              <a:gd name="connsiteY19" fmla="*/ 1297738 h 1857909"/>
              <a:gd name="connsiteX20" fmla="*/ 3481198 w 9288370"/>
              <a:gd name="connsiteY20" fmla="*/ 1295462 h 1857909"/>
              <a:gd name="connsiteX21" fmla="*/ 3613486 w 9288370"/>
              <a:gd name="connsiteY21" fmla="*/ 1271949 h 1857909"/>
              <a:gd name="connsiteX22" fmla="*/ 3720050 w 9288370"/>
              <a:gd name="connsiteY22" fmla="*/ 1266889 h 1857909"/>
              <a:gd name="connsiteX23" fmla="*/ 3840245 w 9288370"/>
              <a:gd name="connsiteY23" fmla="*/ 1278918 h 1857909"/>
              <a:gd name="connsiteX24" fmla="*/ 3948288 w 9288370"/>
              <a:gd name="connsiteY24" fmla="*/ 1284762 h 1857909"/>
              <a:gd name="connsiteX25" fmla="*/ 3995849 w 9288370"/>
              <a:gd name="connsiteY25" fmla="*/ 1272939 h 1857909"/>
              <a:gd name="connsiteX26" fmla="*/ 4067546 w 9288370"/>
              <a:gd name="connsiteY26" fmla="*/ 1294697 h 1857909"/>
              <a:gd name="connsiteX27" fmla="*/ 4190310 w 9288370"/>
              <a:gd name="connsiteY27" fmla="*/ 1307786 h 1857909"/>
              <a:gd name="connsiteX28" fmla="*/ 4230008 w 9288370"/>
              <a:gd name="connsiteY28" fmla="*/ 1303546 h 1857909"/>
              <a:gd name="connsiteX29" fmla="*/ 4575478 w 9288370"/>
              <a:gd name="connsiteY29" fmla="*/ 1261726 h 1857909"/>
              <a:gd name="connsiteX30" fmla="*/ 4650026 w 9288370"/>
              <a:gd name="connsiteY30" fmla="*/ 1265798 h 1857909"/>
              <a:gd name="connsiteX31" fmla="*/ 4792008 w 9288370"/>
              <a:gd name="connsiteY31" fmla="*/ 1243899 h 1857909"/>
              <a:gd name="connsiteX32" fmla="*/ 4954126 w 9288370"/>
              <a:gd name="connsiteY32" fmla="*/ 1204617 h 1857909"/>
              <a:gd name="connsiteX33" fmla="*/ 5309678 w 9288370"/>
              <a:gd name="connsiteY33" fmla="*/ 1128278 h 1857909"/>
              <a:gd name="connsiteX34" fmla="*/ 5474724 w 9288370"/>
              <a:gd name="connsiteY34" fmla="*/ 1091167 h 1857909"/>
              <a:gd name="connsiteX35" fmla="*/ 5612132 w 9288370"/>
              <a:gd name="connsiteY35" fmla="*/ 1051509 h 1857909"/>
              <a:gd name="connsiteX36" fmla="*/ 5776618 w 9288370"/>
              <a:gd name="connsiteY36" fmla="*/ 1053037 h 1857909"/>
              <a:gd name="connsiteX37" fmla="*/ 5785786 w 9288370"/>
              <a:gd name="connsiteY37" fmla="*/ 1051213 h 1857909"/>
              <a:gd name="connsiteX38" fmla="*/ 5829381 w 9288370"/>
              <a:gd name="connsiteY38" fmla="*/ 1046878 h 1857909"/>
              <a:gd name="connsiteX39" fmla="*/ 5943596 w 9288370"/>
              <a:gd name="connsiteY39" fmla="*/ 1043237 h 1857909"/>
              <a:gd name="connsiteX40" fmla="*/ 5985730 w 9288370"/>
              <a:gd name="connsiteY40" fmla="*/ 1035396 h 1857909"/>
              <a:gd name="connsiteX41" fmla="*/ 6103109 w 9288370"/>
              <a:gd name="connsiteY41" fmla="*/ 1019019 h 1857909"/>
              <a:gd name="connsiteX42" fmla="*/ 6222406 w 9288370"/>
              <a:gd name="connsiteY42" fmla="*/ 985341 h 1857909"/>
              <a:gd name="connsiteX43" fmla="*/ 6598672 w 9288370"/>
              <a:gd name="connsiteY43" fmla="*/ 902062 h 1857909"/>
              <a:gd name="connsiteX44" fmla="*/ 6766149 w 9288370"/>
              <a:gd name="connsiteY44" fmla="*/ 846132 h 1857909"/>
              <a:gd name="connsiteX45" fmla="*/ 6886312 w 9288370"/>
              <a:gd name="connsiteY45" fmla="*/ 781877 h 1857909"/>
              <a:gd name="connsiteX46" fmla="*/ 7006457 w 9288370"/>
              <a:gd name="connsiteY46" fmla="*/ 699758 h 1857909"/>
              <a:gd name="connsiteX47" fmla="*/ 7231643 w 9288370"/>
              <a:gd name="connsiteY47" fmla="*/ 640778 h 1857909"/>
              <a:gd name="connsiteX48" fmla="*/ 7363123 w 9288370"/>
              <a:gd name="connsiteY48" fmla="*/ 593682 h 1857909"/>
              <a:gd name="connsiteX49" fmla="*/ 7588368 w 9288370"/>
              <a:gd name="connsiteY49" fmla="*/ 531129 h 1857909"/>
              <a:gd name="connsiteX50" fmla="*/ 7952094 w 9288370"/>
              <a:gd name="connsiteY50" fmla="*/ 409302 h 1857909"/>
              <a:gd name="connsiteX51" fmla="*/ 8231938 w 9288370"/>
              <a:gd name="connsiteY51" fmla="*/ 259259 h 1857909"/>
              <a:gd name="connsiteX52" fmla="*/ 8428864 w 9288370"/>
              <a:gd name="connsiteY52" fmla="*/ 208471 h 1857909"/>
              <a:gd name="connsiteX53" fmla="*/ 8616510 w 9288370"/>
              <a:gd name="connsiteY53" fmla="*/ 161973 h 1857909"/>
              <a:gd name="connsiteX54" fmla="*/ 8826766 w 9288370"/>
              <a:gd name="connsiteY54" fmla="*/ 152111 h 1857909"/>
              <a:gd name="connsiteX55" fmla="*/ 8917647 w 9288370"/>
              <a:gd name="connsiteY55" fmla="*/ 112232 h 1857909"/>
              <a:gd name="connsiteX56" fmla="*/ 9182272 w 9288370"/>
              <a:gd name="connsiteY56" fmla="*/ 37171 h 1857909"/>
              <a:gd name="connsiteX57" fmla="*/ 9232990 w 9288370"/>
              <a:gd name="connsiteY57" fmla="*/ 24074 h 1857909"/>
              <a:gd name="connsiteX58" fmla="*/ 9288370 w 9288370"/>
              <a:gd name="connsiteY58" fmla="*/ 0 h 1857909"/>
              <a:gd name="connsiteX59" fmla="*/ 0 w 9288370"/>
              <a:gd name="connsiteY59" fmla="*/ 0 h 1857909"/>
              <a:gd name="connsiteX60" fmla="*/ 0 w 9288370"/>
              <a:gd name="connsiteY60" fmla="*/ 1770070 h 1857909"/>
              <a:gd name="connsiteX0" fmla="*/ 0 w 9288370"/>
              <a:gd name="connsiteY0" fmla="*/ 1770070 h 1774947"/>
              <a:gd name="connsiteX1" fmla="*/ 183987 w 9288370"/>
              <a:gd name="connsiteY1" fmla="*/ 1715297 h 1774947"/>
              <a:gd name="connsiteX2" fmla="*/ 370426 w 9288370"/>
              <a:gd name="connsiteY2" fmla="*/ 1702965 h 1774947"/>
              <a:gd name="connsiteX3" fmla="*/ 759132 w 9288370"/>
              <a:gd name="connsiteY3" fmla="*/ 1614202 h 1774947"/>
              <a:gd name="connsiteX4" fmla="*/ 996009 w 9288370"/>
              <a:gd name="connsiteY4" fmla="*/ 1618967 h 1774947"/>
              <a:gd name="connsiteX5" fmla="*/ 1229354 w 9288370"/>
              <a:gd name="connsiteY5" fmla="*/ 1572195 h 1774947"/>
              <a:gd name="connsiteX6" fmla="*/ 1456865 w 9288370"/>
              <a:gd name="connsiteY6" fmla="*/ 1510292 h 1774947"/>
              <a:gd name="connsiteX7" fmla="*/ 1463005 w 9288370"/>
              <a:gd name="connsiteY7" fmla="*/ 1511279 h 1774947"/>
              <a:gd name="connsiteX8" fmla="*/ 1604999 w 9288370"/>
              <a:gd name="connsiteY8" fmla="*/ 1513599 h 1774947"/>
              <a:gd name="connsiteX9" fmla="*/ 1717911 w 9288370"/>
              <a:gd name="connsiteY9" fmla="*/ 1497764 h 1774947"/>
              <a:gd name="connsiteX10" fmla="*/ 1794234 w 9288370"/>
              <a:gd name="connsiteY10" fmla="*/ 1464331 h 1774947"/>
              <a:gd name="connsiteX11" fmla="*/ 2101780 w 9288370"/>
              <a:gd name="connsiteY11" fmla="*/ 1409907 h 1774947"/>
              <a:gd name="connsiteX12" fmla="*/ 2244830 w 9288370"/>
              <a:gd name="connsiteY12" fmla="*/ 1388540 h 1774947"/>
              <a:gd name="connsiteX13" fmla="*/ 2428648 w 9288370"/>
              <a:gd name="connsiteY13" fmla="*/ 1372736 h 1774947"/>
              <a:gd name="connsiteX14" fmla="*/ 2645882 w 9288370"/>
              <a:gd name="connsiteY14" fmla="*/ 1341971 h 1774947"/>
              <a:gd name="connsiteX15" fmla="*/ 2707413 w 9288370"/>
              <a:gd name="connsiteY15" fmla="*/ 1347156 h 1774947"/>
              <a:gd name="connsiteX16" fmla="*/ 2843134 w 9288370"/>
              <a:gd name="connsiteY16" fmla="*/ 1323561 h 1774947"/>
              <a:gd name="connsiteX17" fmla="*/ 2923804 w 9288370"/>
              <a:gd name="connsiteY17" fmla="*/ 1314224 h 1774947"/>
              <a:gd name="connsiteX18" fmla="*/ 3117774 w 9288370"/>
              <a:gd name="connsiteY18" fmla="*/ 1327059 h 1774947"/>
              <a:gd name="connsiteX19" fmla="*/ 3340504 w 9288370"/>
              <a:gd name="connsiteY19" fmla="*/ 1297738 h 1774947"/>
              <a:gd name="connsiteX20" fmla="*/ 3481198 w 9288370"/>
              <a:gd name="connsiteY20" fmla="*/ 1295462 h 1774947"/>
              <a:gd name="connsiteX21" fmla="*/ 3613486 w 9288370"/>
              <a:gd name="connsiteY21" fmla="*/ 1271949 h 1774947"/>
              <a:gd name="connsiteX22" fmla="*/ 3720050 w 9288370"/>
              <a:gd name="connsiteY22" fmla="*/ 1266889 h 1774947"/>
              <a:gd name="connsiteX23" fmla="*/ 3840245 w 9288370"/>
              <a:gd name="connsiteY23" fmla="*/ 1278918 h 1774947"/>
              <a:gd name="connsiteX24" fmla="*/ 3948288 w 9288370"/>
              <a:gd name="connsiteY24" fmla="*/ 1284762 h 1774947"/>
              <a:gd name="connsiteX25" fmla="*/ 3995849 w 9288370"/>
              <a:gd name="connsiteY25" fmla="*/ 1272939 h 1774947"/>
              <a:gd name="connsiteX26" fmla="*/ 4067546 w 9288370"/>
              <a:gd name="connsiteY26" fmla="*/ 1294697 h 1774947"/>
              <a:gd name="connsiteX27" fmla="*/ 4190310 w 9288370"/>
              <a:gd name="connsiteY27" fmla="*/ 1307786 h 1774947"/>
              <a:gd name="connsiteX28" fmla="*/ 4230008 w 9288370"/>
              <a:gd name="connsiteY28" fmla="*/ 1303546 h 1774947"/>
              <a:gd name="connsiteX29" fmla="*/ 4575478 w 9288370"/>
              <a:gd name="connsiteY29" fmla="*/ 1261726 h 1774947"/>
              <a:gd name="connsiteX30" fmla="*/ 4650026 w 9288370"/>
              <a:gd name="connsiteY30" fmla="*/ 1265798 h 1774947"/>
              <a:gd name="connsiteX31" fmla="*/ 4792008 w 9288370"/>
              <a:gd name="connsiteY31" fmla="*/ 1243899 h 1774947"/>
              <a:gd name="connsiteX32" fmla="*/ 4954126 w 9288370"/>
              <a:gd name="connsiteY32" fmla="*/ 1204617 h 1774947"/>
              <a:gd name="connsiteX33" fmla="*/ 5309678 w 9288370"/>
              <a:gd name="connsiteY33" fmla="*/ 1128278 h 1774947"/>
              <a:gd name="connsiteX34" fmla="*/ 5474724 w 9288370"/>
              <a:gd name="connsiteY34" fmla="*/ 1091167 h 1774947"/>
              <a:gd name="connsiteX35" fmla="*/ 5612132 w 9288370"/>
              <a:gd name="connsiteY35" fmla="*/ 1051509 h 1774947"/>
              <a:gd name="connsiteX36" fmla="*/ 5776618 w 9288370"/>
              <a:gd name="connsiteY36" fmla="*/ 1053037 h 1774947"/>
              <a:gd name="connsiteX37" fmla="*/ 5785786 w 9288370"/>
              <a:gd name="connsiteY37" fmla="*/ 1051213 h 1774947"/>
              <a:gd name="connsiteX38" fmla="*/ 5829381 w 9288370"/>
              <a:gd name="connsiteY38" fmla="*/ 1046878 h 1774947"/>
              <a:gd name="connsiteX39" fmla="*/ 5943596 w 9288370"/>
              <a:gd name="connsiteY39" fmla="*/ 1043237 h 1774947"/>
              <a:gd name="connsiteX40" fmla="*/ 5985730 w 9288370"/>
              <a:gd name="connsiteY40" fmla="*/ 1035396 h 1774947"/>
              <a:gd name="connsiteX41" fmla="*/ 6103109 w 9288370"/>
              <a:gd name="connsiteY41" fmla="*/ 1019019 h 1774947"/>
              <a:gd name="connsiteX42" fmla="*/ 6222406 w 9288370"/>
              <a:gd name="connsiteY42" fmla="*/ 985341 h 1774947"/>
              <a:gd name="connsiteX43" fmla="*/ 6598672 w 9288370"/>
              <a:gd name="connsiteY43" fmla="*/ 902062 h 1774947"/>
              <a:gd name="connsiteX44" fmla="*/ 6766149 w 9288370"/>
              <a:gd name="connsiteY44" fmla="*/ 846132 h 1774947"/>
              <a:gd name="connsiteX45" fmla="*/ 6886312 w 9288370"/>
              <a:gd name="connsiteY45" fmla="*/ 781877 h 1774947"/>
              <a:gd name="connsiteX46" fmla="*/ 7006457 w 9288370"/>
              <a:gd name="connsiteY46" fmla="*/ 699758 h 1774947"/>
              <a:gd name="connsiteX47" fmla="*/ 7231643 w 9288370"/>
              <a:gd name="connsiteY47" fmla="*/ 640778 h 1774947"/>
              <a:gd name="connsiteX48" fmla="*/ 7363123 w 9288370"/>
              <a:gd name="connsiteY48" fmla="*/ 593682 h 1774947"/>
              <a:gd name="connsiteX49" fmla="*/ 7588368 w 9288370"/>
              <a:gd name="connsiteY49" fmla="*/ 531129 h 1774947"/>
              <a:gd name="connsiteX50" fmla="*/ 7952094 w 9288370"/>
              <a:gd name="connsiteY50" fmla="*/ 409302 h 1774947"/>
              <a:gd name="connsiteX51" fmla="*/ 8231938 w 9288370"/>
              <a:gd name="connsiteY51" fmla="*/ 259259 h 1774947"/>
              <a:gd name="connsiteX52" fmla="*/ 8428864 w 9288370"/>
              <a:gd name="connsiteY52" fmla="*/ 208471 h 1774947"/>
              <a:gd name="connsiteX53" fmla="*/ 8616510 w 9288370"/>
              <a:gd name="connsiteY53" fmla="*/ 161973 h 1774947"/>
              <a:gd name="connsiteX54" fmla="*/ 8826766 w 9288370"/>
              <a:gd name="connsiteY54" fmla="*/ 152111 h 1774947"/>
              <a:gd name="connsiteX55" fmla="*/ 8917647 w 9288370"/>
              <a:gd name="connsiteY55" fmla="*/ 112232 h 1774947"/>
              <a:gd name="connsiteX56" fmla="*/ 9182272 w 9288370"/>
              <a:gd name="connsiteY56" fmla="*/ 37171 h 1774947"/>
              <a:gd name="connsiteX57" fmla="*/ 9232990 w 9288370"/>
              <a:gd name="connsiteY57" fmla="*/ 24074 h 1774947"/>
              <a:gd name="connsiteX58" fmla="*/ 9288370 w 9288370"/>
              <a:gd name="connsiteY58" fmla="*/ 0 h 1774947"/>
              <a:gd name="connsiteX59" fmla="*/ 0 w 9288370"/>
              <a:gd name="connsiteY59" fmla="*/ 0 h 1774947"/>
              <a:gd name="connsiteX60" fmla="*/ 0 w 9288370"/>
              <a:gd name="connsiteY60" fmla="*/ 1770070 h 1774947"/>
              <a:gd name="connsiteX0" fmla="*/ 0 w 9288370"/>
              <a:gd name="connsiteY0" fmla="*/ 1770070 h 1774947"/>
              <a:gd name="connsiteX1" fmla="*/ 183987 w 9288370"/>
              <a:gd name="connsiteY1" fmla="*/ 1715297 h 1774947"/>
              <a:gd name="connsiteX2" fmla="*/ 443601 w 9288370"/>
              <a:gd name="connsiteY2" fmla="*/ 1707160 h 1774947"/>
              <a:gd name="connsiteX3" fmla="*/ 759132 w 9288370"/>
              <a:gd name="connsiteY3" fmla="*/ 1614202 h 1774947"/>
              <a:gd name="connsiteX4" fmla="*/ 996009 w 9288370"/>
              <a:gd name="connsiteY4" fmla="*/ 1618967 h 1774947"/>
              <a:gd name="connsiteX5" fmla="*/ 1229354 w 9288370"/>
              <a:gd name="connsiteY5" fmla="*/ 1572195 h 1774947"/>
              <a:gd name="connsiteX6" fmla="*/ 1456865 w 9288370"/>
              <a:gd name="connsiteY6" fmla="*/ 1510292 h 1774947"/>
              <a:gd name="connsiteX7" fmla="*/ 1463005 w 9288370"/>
              <a:gd name="connsiteY7" fmla="*/ 1511279 h 1774947"/>
              <a:gd name="connsiteX8" fmla="*/ 1604999 w 9288370"/>
              <a:gd name="connsiteY8" fmla="*/ 1513599 h 1774947"/>
              <a:gd name="connsiteX9" fmla="*/ 1717911 w 9288370"/>
              <a:gd name="connsiteY9" fmla="*/ 1497764 h 1774947"/>
              <a:gd name="connsiteX10" fmla="*/ 1794234 w 9288370"/>
              <a:gd name="connsiteY10" fmla="*/ 1464331 h 1774947"/>
              <a:gd name="connsiteX11" fmla="*/ 2101780 w 9288370"/>
              <a:gd name="connsiteY11" fmla="*/ 1409907 h 1774947"/>
              <a:gd name="connsiteX12" fmla="*/ 2244830 w 9288370"/>
              <a:gd name="connsiteY12" fmla="*/ 1388540 h 1774947"/>
              <a:gd name="connsiteX13" fmla="*/ 2428648 w 9288370"/>
              <a:gd name="connsiteY13" fmla="*/ 1372736 h 1774947"/>
              <a:gd name="connsiteX14" fmla="*/ 2645882 w 9288370"/>
              <a:gd name="connsiteY14" fmla="*/ 1341971 h 1774947"/>
              <a:gd name="connsiteX15" fmla="*/ 2707413 w 9288370"/>
              <a:gd name="connsiteY15" fmla="*/ 1347156 h 1774947"/>
              <a:gd name="connsiteX16" fmla="*/ 2843134 w 9288370"/>
              <a:gd name="connsiteY16" fmla="*/ 1323561 h 1774947"/>
              <a:gd name="connsiteX17" fmla="*/ 2923804 w 9288370"/>
              <a:gd name="connsiteY17" fmla="*/ 1314224 h 1774947"/>
              <a:gd name="connsiteX18" fmla="*/ 3117774 w 9288370"/>
              <a:gd name="connsiteY18" fmla="*/ 1327059 h 1774947"/>
              <a:gd name="connsiteX19" fmla="*/ 3340504 w 9288370"/>
              <a:gd name="connsiteY19" fmla="*/ 1297738 h 1774947"/>
              <a:gd name="connsiteX20" fmla="*/ 3481198 w 9288370"/>
              <a:gd name="connsiteY20" fmla="*/ 1295462 h 1774947"/>
              <a:gd name="connsiteX21" fmla="*/ 3613486 w 9288370"/>
              <a:gd name="connsiteY21" fmla="*/ 1271949 h 1774947"/>
              <a:gd name="connsiteX22" fmla="*/ 3720050 w 9288370"/>
              <a:gd name="connsiteY22" fmla="*/ 1266889 h 1774947"/>
              <a:gd name="connsiteX23" fmla="*/ 3840245 w 9288370"/>
              <a:gd name="connsiteY23" fmla="*/ 1278918 h 1774947"/>
              <a:gd name="connsiteX24" fmla="*/ 3948288 w 9288370"/>
              <a:gd name="connsiteY24" fmla="*/ 1284762 h 1774947"/>
              <a:gd name="connsiteX25" fmla="*/ 3995849 w 9288370"/>
              <a:gd name="connsiteY25" fmla="*/ 1272939 h 1774947"/>
              <a:gd name="connsiteX26" fmla="*/ 4067546 w 9288370"/>
              <a:gd name="connsiteY26" fmla="*/ 1294697 h 1774947"/>
              <a:gd name="connsiteX27" fmla="*/ 4190310 w 9288370"/>
              <a:gd name="connsiteY27" fmla="*/ 1307786 h 1774947"/>
              <a:gd name="connsiteX28" fmla="*/ 4230008 w 9288370"/>
              <a:gd name="connsiteY28" fmla="*/ 1303546 h 1774947"/>
              <a:gd name="connsiteX29" fmla="*/ 4575478 w 9288370"/>
              <a:gd name="connsiteY29" fmla="*/ 1261726 h 1774947"/>
              <a:gd name="connsiteX30" fmla="*/ 4650026 w 9288370"/>
              <a:gd name="connsiteY30" fmla="*/ 1265798 h 1774947"/>
              <a:gd name="connsiteX31" fmla="*/ 4792008 w 9288370"/>
              <a:gd name="connsiteY31" fmla="*/ 1243899 h 1774947"/>
              <a:gd name="connsiteX32" fmla="*/ 4954126 w 9288370"/>
              <a:gd name="connsiteY32" fmla="*/ 1204617 h 1774947"/>
              <a:gd name="connsiteX33" fmla="*/ 5309678 w 9288370"/>
              <a:gd name="connsiteY33" fmla="*/ 1128278 h 1774947"/>
              <a:gd name="connsiteX34" fmla="*/ 5474724 w 9288370"/>
              <a:gd name="connsiteY34" fmla="*/ 1091167 h 1774947"/>
              <a:gd name="connsiteX35" fmla="*/ 5612132 w 9288370"/>
              <a:gd name="connsiteY35" fmla="*/ 1051509 h 1774947"/>
              <a:gd name="connsiteX36" fmla="*/ 5776618 w 9288370"/>
              <a:gd name="connsiteY36" fmla="*/ 1053037 h 1774947"/>
              <a:gd name="connsiteX37" fmla="*/ 5785786 w 9288370"/>
              <a:gd name="connsiteY37" fmla="*/ 1051213 h 1774947"/>
              <a:gd name="connsiteX38" fmla="*/ 5829381 w 9288370"/>
              <a:gd name="connsiteY38" fmla="*/ 1046878 h 1774947"/>
              <a:gd name="connsiteX39" fmla="*/ 5943596 w 9288370"/>
              <a:gd name="connsiteY39" fmla="*/ 1043237 h 1774947"/>
              <a:gd name="connsiteX40" fmla="*/ 5985730 w 9288370"/>
              <a:gd name="connsiteY40" fmla="*/ 1035396 h 1774947"/>
              <a:gd name="connsiteX41" fmla="*/ 6103109 w 9288370"/>
              <a:gd name="connsiteY41" fmla="*/ 1019019 h 1774947"/>
              <a:gd name="connsiteX42" fmla="*/ 6222406 w 9288370"/>
              <a:gd name="connsiteY42" fmla="*/ 985341 h 1774947"/>
              <a:gd name="connsiteX43" fmla="*/ 6598672 w 9288370"/>
              <a:gd name="connsiteY43" fmla="*/ 902062 h 1774947"/>
              <a:gd name="connsiteX44" fmla="*/ 6766149 w 9288370"/>
              <a:gd name="connsiteY44" fmla="*/ 846132 h 1774947"/>
              <a:gd name="connsiteX45" fmla="*/ 6886312 w 9288370"/>
              <a:gd name="connsiteY45" fmla="*/ 781877 h 1774947"/>
              <a:gd name="connsiteX46" fmla="*/ 7006457 w 9288370"/>
              <a:gd name="connsiteY46" fmla="*/ 699758 h 1774947"/>
              <a:gd name="connsiteX47" fmla="*/ 7231643 w 9288370"/>
              <a:gd name="connsiteY47" fmla="*/ 640778 h 1774947"/>
              <a:gd name="connsiteX48" fmla="*/ 7363123 w 9288370"/>
              <a:gd name="connsiteY48" fmla="*/ 593682 h 1774947"/>
              <a:gd name="connsiteX49" fmla="*/ 7588368 w 9288370"/>
              <a:gd name="connsiteY49" fmla="*/ 531129 h 1774947"/>
              <a:gd name="connsiteX50" fmla="*/ 7952094 w 9288370"/>
              <a:gd name="connsiteY50" fmla="*/ 409302 h 1774947"/>
              <a:gd name="connsiteX51" fmla="*/ 8231938 w 9288370"/>
              <a:gd name="connsiteY51" fmla="*/ 259259 h 1774947"/>
              <a:gd name="connsiteX52" fmla="*/ 8428864 w 9288370"/>
              <a:gd name="connsiteY52" fmla="*/ 208471 h 1774947"/>
              <a:gd name="connsiteX53" fmla="*/ 8616510 w 9288370"/>
              <a:gd name="connsiteY53" fmla="*/ 161973 h 1774947"/>
              <a:gd name="connsiteX54" fmla="*/ 8826766 w 9288370"/>
              <a:gd name="connsiteY54" fmla="*/ 152111 h 1774947"/>
              <a:gd name="connsiteX55" fmla="*/ 8917647 w 9288370"/>
              <a:gd name="connsiteY55" fmla="*/ 112232 h 1774947"/>
              <a:gd name="connsiteX56" fmla="*/ 9182272 w 9288370"/>
              <a:gd name="connsiteY56" fmla="*/ 37171 h 1774947"/>
              <a:gd name="connsiteX57" fmla="*/ 9232990 w 9288370"/>
              <a:gd name="connsiteY57" fmla="*/ 24074 h 1774947"/>
              <a:gd name="connsiteX58" fmla="*/ 9288370 w 9288370"/>
              <a:gd name="connsiteY58" fmla="*/ 0 h 1774947"/>
              <a:gd name="connsiteX59" fmla="*/ 0 w 9288370"/>
              <a:gd name="connsiteY59" fmla="*/ 0 h 1774947"/>
              <a:gd name="connsiteX60" fmla="*/ 0 w 9288370"/>
              <a:gd name="connsiteY60" fmla="*/ 1770070 h 1774947"/>
              <a:gd name="connsiteX0" fmla="*/ 0 w 9288370"/>
              <a:gd name="connsiteY0" fmla="*/ 1770070 h 1774947"/>
              <a:gd name="connsiteX1" fmla="*/ 183987 w 9288370"/>
              <a:gd name="connsiteY1" fmla="*/ 1715297 h 1774947"/>
              <a:gd name="connsiteX2" fmla="*/ 510677 w 9288370"/>
              <a:gd name="connsiteY2" fmla="*/ 1694576 h 1774947"/>
              <a:gd name="connsiteX3" fmla="*/ 759132 w 9288370"/>
              <a:gd name="connsiteY3" fmla="*/ 1614202 h 1774947"/>
              <a:gd name="connsiteX4" fmla="*/ 996009 w 9288370"/>
              <a:gd name="connsiteY4" fmla="*/ 1618967 h 1774947"/>
              <a:gd name="connsiteX5" fmla="*/ 1229354 w 9288370"/>
              <a:gd name="connsiteY5" fmla="*/ 1572195 h 1774947"/>
              <a:gd name="connsiteX6" fmla="*/ 1456865 w 9288370"/>
              <a:gd name="connsiteY6" fmla="*/ 1510292 h 1774947"/>
              <a:gd name="connsiteX7" fmla="*/ 1463005 w 9288370"/>
              <a:gd name="connsiteY7" fmla="*/ 1511279 h 1774947"/>
              <a:gd name="connsiteX8" fmla="*/ 1604999 w 9288370"/>
              <a:gd name="connsiteY8" fmla="*/ 1513599 h 1774947"/>
              <a:gd name="connsiteX9" fmla="*/ 1717911 w 9288370"/>
              <a:gd name="connsiteY9" fmla="*/ 1497764 h 1774947"/>
              <a:gd name="connsiteX10" fmla="*/ 1794234 w 9288370"/>
              <a:gd name="connsiteY10" fmla="*/ 1464331 h 1774947"/>
              <a:gd name="connsiteX11" fmla="*/ 2101780 w 9288370"/>
              <a:gd name="connsiteY11" fmla="*/ 1409907 h 1774947"/>
              <a:gd name="connsiteX12" fmla="*/ 2244830 w 9288370"/>
              <a:gd name="connsiteY12" fmla="*/ 1388540 h 1774947"/>
              <a:gd name="connsiteX13" fmla="*/ 2428648 w 9288370"/>
              <a:gd name="connsiteY13" fmla="*/ 1372736 h 1774947"/>
              <a:gd name="connsiteX14" fmla="*/ 2645882 w 9288370"/>
              <a:gd name="connsiteY14" fmla="*/ 1341971 h 1774947"/>
              <a:gd name="connsiteX15" fmla="*/ 2707413 w 9288370"/>
              <a:gd name="connsiteY15" fmla="*/ 1347156 h 1774947"/>
              <a:gd name="connsiteX16" fmla="*/ 2843134 w 9288370"/>
              <a:gd name="connsiteY16" fmla="*/ 1323561 h 1774947"/>
              <a:gd name="connsiteX17" fmla="*/ 2923804 w 9288370"/>
              <a:gd name="connsiteY17" fmla="*/ 1314224 h 1774947"/>
              <a:gd name="connsiteX18" fmla="*/ 3117774 w 9288370"/>
              <a:gd name="connsiteY18" fmla="*/ 1327059 h 1774947"/>
              <a:gd name="connsiteX19" fmla="*/ 3340504 w 9288370"/>
              <a:gd name="connsiteY19" fmla="*/ 1297738 h 1774947"/>
              <a:gd name="connsiteX20" fmla="*/ 3481198 w 9288370"/>
              <a:gd name="connsiteY20" fmla="*/ 1295462 h 1774947"/>
              <a:gd name="connsiteX21" fmla="*/ 3613486 w 9288370"/>
              <a:gd name="connsiteY21" fmla="*/ 1271949 h 1774947"/>
              <a:gd name="connsiteX22" fmla="*/ 3720050 w 9288370"/>
              <a:gd name="connsiteY22" fmla="*/ 1266889 h 1774947"/>
              <a:gd name="connsiteX23" fmla="*/ 3840245 w 9288370"/>
              <a:gd name="connsiteY23" fmla="*/ 1278918 h 1774947"/>
              <a:gd name="connsiteX24" fmla="*/ 3948288 w 9288370"/>
              <a:gd name="connsiteY24" fmla="*/ 1284762 h 1774947"/>
              <a:gd name="connsiteX25" fmla="*/ 3995849 w 9288370"/>
              <a:gd name="connsiteY25" fmla="*/ 1272939 h 1774947"/>
              <a:gd name="connsiteX26" fmla="*/ 4067546 w 9288370"/>
              <a:gd name="connsiteY26" fmla="*/ 1294697 h 1774947"/>
              <a:gd name="connsiteX27" fmla="*/ 4190310 w 9288370"/>
              <a:gd name="connsiteY27" fmla="*/ 1307786 h 1774947"/>
              <a:gd name="connsiteX28" fmla="*/ 4230008 w 9288370"/>
              <a:gd name="connsiteY28" fmla="*/ 1303546 h 1774947"/>
              <a:gd name="connsiteX29" fmla="*/ 4575478 w 9288370"/>
              <a:gd name="connsiteY29" fmla="*/ 1261726 h 1774947"/>
              <a:gd name="connsiteX30" fmla="*/ 4650026 w 9288370"/>
              <a:gd name="connsiteY30" fmla="*/ 1265798 h 1774947"/>
              <a:gd name="connsiteX31" fmla="*/ 4792008 w 9288370"/>
              <a:gd name="connsiteY31" fmla="*/ 1243899 h 1774947"/>
              <a:gd name="connsiteX32" fmla="*/ 4954126 w 9288370"/>
              <a:gd name="connsiteY32" fmla="*/ 1204617 h 1774947"/>
              <a:gd name="connsiteX33" fmla="*/ 5309678 w 9288370"/>
              <a:gd name="connsiteY33" fmla="*/ 1128278 h 1774947"/>
              <a:gd name="connsiteX34" fmla="*/ 5474724 w 9288370"/>
              <a:gd name="connsiteY34" fmla="*/ 1091167 h 1774947"/>
              <a:gd name="connsiteX35" fmla="*/ 5612132 w 9288370"/>
              <a:gd name="connsiteY35" fmla="*/ 1051509 h 1774947"/>
              <a:gd name="connsiteX36" fmla="*/ 5776618 w 9288370"/>
              <a:gd name="connsiteY36" fmla="*/ 1053037 h 1774947"/>
              <a:gd name="connsiteX37" fmla="*/ 5785786 w 9288370"/>
              <a:gd name="connsiteY37" fmla="*/ 1051213 h 1774947"/>
              <a:gd name="connsiteX38" fmla="*/ 5829381 w 9288370"/>
              <a:gd name="connsiteY38" fmla="*/ 1046878 h 1774947"/>
              <a:gd name="connsiteX39" fmla="*/ 5943596 w 9288370"/>
              <a:gd name="connsiteY39" fmla="*/ 1043237 h 1774947"/>
              <a:gd name="connsiteX40" fmla="*/ 5985730 w 9288370"/>
              <a:gd name="connsiteY40" fmla="*/ 1035396 h 1774947"/>
              <a:gd name="connsiteX41" fmla="*/ 6103109 w 9288370"/>
              <a:gd name="connsiteY41" fmla="*/ 1019019 h 1774947"/>
              <a:gd name="connsiteX42" fmla="*/ 6222406 w 9288370"/>
              <a:gd name="connsiteY42" fmla="*/ 985341 h 1774947"/>
              <a:gd name="connsiteX43" fmla="*/ 6598672 w 9288370"/>
              <a:gd name="connsiteY43" fmla="*/ 902062 h 1774947"/>
              <a:gd name="connsiteX44" fmla="*/ 6766149 w 9288370"/>
              <a:gd name="connsiteY44" fmla="*/ 846132 h 1774947"/>
              <a:gd name="connsiteX45" fmla="*/ 6886312 w 9288370"/>
              <a:gd name="connsiteY45" fmla="*/ 781877 h 1774947"/>
              <a:gd name="connsiteX46" fmla="*/ 7006457 w 9288370"/>
              <a:gd name="connsiteY46" fmla="*/ 699758 h 1774947"/>
              <a:gd name="connsiteX47" fmla="*/ 7231643 w 9288370"/>
              <a:gd name="connsiteY47" fmla="*/ 640778 h 1774947"/>
              <a:gd name="connsiteX48" fmla="*/ 7363123 w 9288370"/>
              <a:gd name="connsiteY48" fmla="*/ 593682 h 1774947"/>
              <a:gd name="connsiteX49" fmla="*/ 7588368 w 9288370"/>
              <a:gd name="connsiteY49" fmla="*/ 531129 h 1774947"/>
              <a:gd name="connsiteX50" fmla="*/ 7952094 w 9288370"/>
              <a:gd name="connsiteY50" fmla="*/ 409302 h 1774947"/>
              <a:gd name="connsiteX51" fmla="*/ 8231938 w 9288370"/>
              <a:gd name="connsiteY51" fmla="*/ 259259 h 1774947"/>
              <a:gd name="connsiteX52" fmla="*/ 8428864 w 9288370"/>
              <a:gd name="connsiteY52" fmla="*/ 208471 h 1774947"/>
              <a:gd name="connsiteX53" fmla="*/ 8616510 w 9288370"/>
              <a:gd name="connsiteY53" fmla="*/ 161973 h 1774947"/>
              <a:gd name="connsiteX54" fmla="*/ 8826766 w 9288370"/>
              <a:gd name="connsiteY54" fmla="*/ 152111 h 1774947"/>
              <a:gd name="connsiteX55" fmla="*/ 8917647 w 9288370"/>
              <a:gd name="connsiteY55" fmla="*/ 112232 h 1774947"/>
              <a:gd name="connsiteX56" fmla="*/ 9182272 w 9288370"/>
              <a:gd name="connsiteY56" fmla="*/ 37171 h 1774947"/>
              <a:gd name="connsiteX57" fmla="*/ 9232990 w 9288370"/>
              <a:gd name="connsiteY57" fmla="*/ 24074 h 1774947"/>
              <a:gd name="connsiteX58" fmla="*/ 9288370 w 9288370"/>
              <a:gd name="connsiteY58" fmla="*/ 0 h 1774947"/>
              <a:gd name="connsiteX59" fmla="*/ 0 w 9288370"/>
              <a:gd name="connsiteY59" fmla="*/ 0 h 1774947"/>
              <a:gd name="connsiteX60" fmla="*/ 0 w 9288370"/>
              <a:gd name="connsiteY60" fmla="*/ 1770070 h 1774947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463005 w 9288370"/>
              <a:gd name="connsiteY7" fmla="*/ 1511279 h 1775882"/>
              <a:gd name="connsiteX8" fmla="*/ 1604999 w 9288370"/>
              <a:gd name="connsiteY8" fmla="*/ 1513599 h 1775882"/>
              <a:gd name="connsiteX9" fmla="*/ 1717911 w 9288370"/>
              <a:gd name="connsiteY9" fmla="*/ 1497764 h 1775882"/>
              <a:gd name="connsiteX10" fmla="*/ 1794234 w 9288370"/>
              <a:gd name="connsiteY10" fmla="*/ 1464331 h 1775882"/>
              <a:gd name="connsiteX11" fmla="*/ 2101780 w 9288370"/>
              <a:gd name="connsiteY11" fmla="*/ 1409907 h 1775882"/>
              <a:gd name="connsiteX12" fmla="*/ 2244830 w 9288370"/>
              <a:gd name="connsiteY12" fmla="*/ 1388540 h 1775882"/>
              <a:gd name="connsiteX13" fmla="*/ 2428648 w 9288370"/>
              <a:gd name="connsiteY13" fmla="*/ 1372736 h 1775882"/>
              <a:gd name="connsiteX14" fmla="*/ 2645882 w 9288370"/>
              <a:gd name="connsiteY14" fmla="*/ 1341971 h 1775882"/>
              <a:gd name="connsiteX15" fmla="*/ 2707413 w 9288370"/>
              <a:gd name="connsiteY15" fmla="*/ 1347156 h 1775882"/>
              <a:gd name="connsiteX16" fmla="*/ 2843134 w 9288370"/>
              <a:gd name="connsiteY16" fmla="*/ 1323561 h 1775882"/>
              <a:gd name="connsiteX17" fmla="*/ 2923804 w 9288370"/>
              <a:gd name="connsiteY17" fmla="*/ 1314224 h 1775882"/>
              <a:gd name="connsiteX18" fmla="*/ 3117774 w 9288370"/>
              <a:gd name="connsiteY18" fmla="*/ 1327059 h 1775882"/>
              <a:gd name="connsiteX19" fmla="*/ 3340504 w 9288370"/>
              <a:gd name="connsiteY19" fmla="*/ 1297738 h 1775882"/>
              <a:gd name="connsiteX20" fmla="*/ 3481198 w 9288370"/>
              <a:gd name="connsiteY20" fmla="*/ 1295462 h 1775882"/>
              <a:gd name="connsiteX21" fmla="*/ 3613486 w 9288370"/>
              <a:gd name="connsiteY21" fmla="*/ 1271949 h 1775882"/>
              <a:gd name="connsiteX22" fmla="*/ 3720050 w 9288370"/>
              <a:gd name="connsiteY22" fmla="*/ 1266889 h 1775882"/>
              <a:gd name="connsiteX23" fmla="*/ 3840245 w 9288370"/>
              <a:gd name="connsiteY23" fmla="*/ 1278918 h 1775882"/>
              <a:gd name="connsiteX24" fmla="*/ 3948288 w 9288370"/>
              <a:gd name="connsiteY24" fmla="*/ 1284762 h 1775882"/>
              <a:gd name="connsiteX25" fmla="*/ 3995849 w 9288370"/>
              <a:gd name="connsiteY25" fmla="*/ 1272939 h 1775882"/>
              <a:gd name="connsiteX26" fmla="*/ 4067546 w 9288370"/>
              <a:gd name="connsiteY26" fmla="*/ 1294697 h 1775882"/>
              <a:gd name="connsiteX27" fmla="*/ 4190310 w 9288370"/>
              <a:gd name="connsiteY27" fmla="*/ 1307786 h 1775882"/>
              <a:gd name="connsiteX28" fmla="*/ 4230008 w 9288370"/>
              <a:gd name="connsiteY28" fmla="*/ 1303546 h 1775882"/>
              <a:gd name="connsiteX29" fmla="*/ 4575478 w 9288370"/>
              <a:gd name="connsiteY29" fmla="*/ 1261726 h 1775882"/>
              <a:gd name="connsiteX30" fmla="*/ 4650026 w 9288370"/>
              <a:gd name="connsiteY30" fmla="*/ 1265798 h 1775882"/>
              <a:gd name="connsiteX31" fmla="*/ 4792008 w 9288370"/>
              <a:gd name="connsiteY31" fmla="*/ 1243899 h 1775882"/>
              <a:gd name="connsiteX32" fmla="*/ 4954126 w 9288370"/>
              <a:gd name="connsiteY32" fmla="*/ 1204617 h 1775882"/>
              <a:gd name="connsiteX33" fmla="*/ 5309678 w 9288370"/>
              <a:gd name="connsiteY33" fmla="*/ 1128278 h 1775882"/>
              <a:gd name="connsiteX34" fmla="*/ 5474724 w 9288370"/>
              <a:gd name="connsiteY34" fmla="*/ 1091167 h 1775882"/>
              <a:gd name="connsiteX35" fmla="*/ 5612132 w 9288370"/>
              <a:gd name="connsiteY35" fmla="*/ 1051509 h 1775882"/>
              <a:gd name="connsiteX36" fmla="*/ 5776618 w 9288370"/>
              <a:gd name="connsiteY36" fmla="*/ 1053037 h 1775882"/>
              <a:gd name="connsiteX37" fmla="*/ 5785786 w 9288370"/>
              <a:gd name="connsiteY37" fmla="*/ 1051213 h 1775882"/>
              <a:gd name="connsiteX38" fmla="*/ 5829381 w 9288370"/>
              <a:gd name="connsiteY38" fmla="*/ 1046878 h 1775882"/>
              <a:gd name="connsiteX39" fmla="*/ 5943596 w 9288370"/>
              <a:gd name="connsiteY39" fmla="*/ 1043237 h 1775882"/>
              <a:gd name="connsiteX40" fmla="*/ 5985730 w 9288370"/>
              <a:gd name="connsiteY40" fmla="*/ 1035396 h 1775882"/>
              <a:gd name="connsiteX41" fmla="*/ 6103109 w 9288370"/>
              <a:gd name="connsiteY41" fmla="*/ 1019019 h 1775882"/>
              <a:gd name="connsiteX42" fmla="*/ 6222406 w 9288370"/>
              <a:gd name="connsiteY42" fmla="*/ 985341 h 1775882"/>
              <a:gd name="connsiteX43" fmla="*/ 6598672 w 9288370"/>
              <a:gd name="connsiteY43" fmla="*/ 902062 h 1775882"/>
              <a:gd name="connsiteX44" fmla="*/ 6766149 w 9288370"/>
              <a:gd name="connsiteY44" fmla="*/ 846132 h 1775882"/>
              <a:gd name="connsiteX45" fmla="*/ 6886312 w 9288370"/>
              <a:gd name="connsiteY45" fmla="*/ 781877 h 1775882"/>
              <a:gd name="connsiteX46" fmla="*/ 7006457 w 9288370"/>
              <a:gd name="connsiteY46" fmla="*/ 699758 h 1775882"/>
              <a:gd name="connsiteX47" fmla="*/ 7231643 w 9288370"/>
              <a:gd name="connsiteY47" fmla="*/ 640778 h 1775882"/>
              <a:gd name="connsiteX48" fmla="*/ 7363123 w 9288370"/>
              <a:gd name="connsiteY48" fmla="*/ 593682 h 1775882"/>
              <a:gd name="connsiteX49" fmla="*/ 7588368 w 9288370"/>
              <a:gd name="connsiteY49" fmla="*/ 531129 h 1775882"/>
              <a:gd name="connsiteX50" fmla="*/ 7952094 w 9288370"/>
              <a:gd name="connsiteY50" fmla="*/ 409302 h 1775882"/>
              <a:gd name="connsiteX51" fmla="*/ 8231938 w 9288370"/>
              <a:gd name="connsiteY51" fmla="*/ 259259 h 1775882"/>
              <a:gd name="connsiteX52" fmla="*/ 8428864 w 9288370"/>
              <a:gd name="connsiteY52" fmla="*/ 208471 h 1775882"/>
              <a:gd name="connsiteX53" fmla="*/ 8616510 w 9288370"/>
              <a:gd name="connsiteY53" fmla="*/ 161973 h 1775882"/>
              <a:gd name="connsiteX54" fmla="*/ 8826766 w 9288370"/>
              <a:gd name="connsiteY54" fmla="*/ 152111 h 1775882"/>
              <a:gd name="connsiteX55" fmla="*/ 8917647 w 9288370"/>
              <a:gd name="connsiteY55" fmla="*/ 112232 h 1775882"/>
              <a:gd name="connsiteX56" fmla="*/ 9182272 w 9288370"/>
              <a:gd name="connsiteY56" fmla="*/ 37171 h 1775882"/>
              <a:gd name="connsiteX57" fmla="*/ 9232990 w 9288370"/>
              <a:gd name="connsiteY57" fmla="*/ 24074 h 1775882"/>
              <a:gd name="connsiteX58" fmla="*/ 9288370 w 9288370"/>
              <a:gd name="connsiteY58" fmla="*/ 0 h 1775882"/>
              <a:gd name="connsiteX59" fmla="*/ 0 w 9288370"/>
              <a:gd name="connsiteY59" fmla="*/ 0 h 1775882"/>
              <a:gd name="connsiteX60" fmla="*/ 0 w 9288370"/>
              <a:gd name="connsiteY60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463005 w 9288370"/>
              <a:gd name="connsiteY7" fmla="*/ 1511279 h 1775882"/>
              <a:gd name="connsiteX8" fmla="*/ 1604999 w 9288370"/>
              <a:gd name="connsiteY8" fmla="*/ 1513599 h 1775882"/>
              <a:gd name="connsiteX9" fmla="*/ 1717911 w 9288370"/>
              <a:gd name="connsiteY9" fmla="*/ 1497764 h 1775882"/>
              <a:gd name="connsiteX10" fmla="*/ 1794234 w 9288370"/>
              <a:gd name="connsiteY10" fmla="*/ 1464331 h 1775882"/>
              <a:gd name="connsiteX11" fmla="*/ 2101780 w 9288370"/>
              <a:gd name="connsiteY11" fmla="*/ 1409907 h 1775882"/>
              <a:gd name="connsiteX12" fmla="*/ 2244830 w 9288370"/>
              <a:gd name="connsiteY12" fmla="*/ 1388540 h 1775882"/>
              <a:gd name="connsiteX13" fmla="*/ 2428648 w 9288370"/>
              <a:gd name="connsiteY13" fmla="*/ 1372736 h 1775882"/>
              <a:gd name="connsiteX14" fmla="*/ 2645882 w 9288370"/>
              <a:gd name="connsiteY14" fmla="*/ 1341971 h 1775882"/>
              <a:gd name="connsiteX15" fmla="*/ 2707413 w 9288370"/>
              <a:gd name="connsiteY15" fmla="*/ 1347156 h 1775882"/>
              <a:gd name="connsiteX16" fmla="*/ 2843134 w 9288370"/>
              <a:gd name="connsiteY16" fmla="*/ 1323561 h 1775882"/>
              <a:gd name="connsiteX17" fmla="*/ 2923804 w 9288370"/>
              <a:gd name="connsiteY17" fmla="*/ 1314224 h 1775882"/>
              <a:gd name="connsiteX18" fmla="*/ 3117774 w 9288370"/>
              <a:gd name="connsiteY18" fmla="*/ 1327059 h 1775882"/>
              <a:gd name="connsiteX19" fmla="*/ 3340504 w 9288370"/>
              <a:gd name="connsiteY19" fmla="*/ 1297738 h 1775882"/>
              <a:gd name="connsiteX20" fmla="*/ 3481198 w 9288370"/>
              <a:gd name="connsiteY20" fmla="*/ 1295462 h 1775882"/>
              <a:gd name="connsiteX21" fmla="*/ 3613486 w 9288370"/>
              <a:gd name="connsiteY21" fmla="*/ 1271949 h 1775882"/>
              <a:gd name="connsiteX22" fmla="*/ 3720050 w 9288370"/>
              <a:gd name="connsiteY22" fmla="*/ 1266889 h 1775882"/>
              <a:gd name="connsiteX23" fmla="*/ 3840245 w 9288370"/>
              <a:gd name="connsiteY23" fmla="*/ 1278918 h 1775882"/>
              <a:gd name="connsiteX24" fmla="*/ 3948288 w 9288370"/>
              <a:gd name="connsiteY24" fmla="*/ 1284762 h 1775882"/>
              <a:gd name="connsiteX25" fmla="*/ 3995849 w 9288370"/>
              <a:gd name="connsiteY25" fmla="*/ 1272939 h 1775882"/>
              <a:gd name="connsiteX26" fmla="*/ 4067546 w 9288370"/>
              <a:gd name="connsiteY26" fmla="*/ 1294697 h 1775882"/>
              <a:gd name="connsiteX27" fmla="*/ 4190310 w 9288370"/>
              <a:gd name="connsiteY27" fmla="*/ 1307786 h 1775882"/>
              <a:gd name="connsiteX28" fmla="*/ 4230008 w 9288370"/>
              <a:gd name="connsiteY28" fmla="*/ 1303546 h 1775882"/>
              <a:gd name="connsiteX29" fmla="*/ 4575478 w 9288370"/>
              <a:gd name="connsiteY29" fmla="*/ 1261726 h 1775882"/>
              <a:gd name="connsiteX30" fmla="*/ 4650026 w 9288370"/>
              <a:gd name="connsiteY30" fmla="*/ 1265798 h 1775882"/>
              <a:gd name="connsiteX31" fmla="*/ 4792008 w 9288370"/>
              <a:gd name="connsiteY31" fmla="*/ 1243899 h 1775882"/>
              <a:gd name="connsiteX32" fmla="*/ 4954126 w 9288370"/>
              <a:gd name="connsiteY32" fmla="*/ 1204617 h 1775882"/>
              <a:gd name="connsiteX33" fmla="*/ 5309678 w 9288370"/>
              <a:gd name="connsiteY33" fmla="*/ 1128278 h 1775882"/>
              <a:gd name="connsiteX34" fmla="*/ 5474724 w 9288370"/>
              <a:gd name="connsiteY34" fmla="*/ 1091167 h 1775882"/>
              <a:gd name="connsiteX35" fmla="*/ 5612132 w 9288370"/>
              <a:gd name="connsiteY35" fmla="*/ 1051509 h 1775882"/>
              <a:gd name="connsiteX36" fmla="*/ 5776618 w 9288370"/>
              <a:gd name="connsiteY36" fmla="*/ 1053037 h 1775882"/>
              <a:gd name="connsiteX37" fmla="*/ 5785786 w 9288370"/>
              <a:gd name="connsiteY37" fmla="*/ 1051213 h 1775882"/>
              <a:gd name="connsiteX38" fmla="*/ 5829381 w 9288370"/>
              <a:gd name="connsiteY38" fmla="*/ 1046878 h 1775882"/>
              <a:gd name="connsiteX39" fmla="*/ 5943596 w 9288370"/>
              <a:gd name="connsiteY39" fmla="*/ 1043237 h 1775882"/>
              <a:gd name="connsiteX40" fmla="*/ 5985730 w 9288370"/>
              <a:gd name="connsiteY40" fmla="*/ 1035396 h 1775882"/>
              <a:gd name="connsiteX41" fmla="*/ 6103109 w 9288370"/>
              <a:gd name="connsiteY41" fmla="*/ 1019019 h 1775882"/>
              <a:gd name="connsiteX42" fmla="*/ 6222406 w 9288370"/>
              <a:gd name="connsiteY42" fmla="*/ 985341 h 1775882"/>
              <a:gd name="connsiteX43" fmla="*/ 6598672 w 9288370"/>
              <a:gd name="connsiteY43" fmla="*/ 902062 h 1775882"/>
              <a:gd name="connsiteX44" fmla="*/ 6766149 w 9288370"/>
              <a:gd name="connsiteY44" fmla="*/ 846132 h 1775882"/>
              <a:gd name="connsiteX45" fmla="*/ 6886312 w 9288370"/>
              <a:gd name="connsiteY45" fmla="*/ 781877 h 1775882"/>
              <a:gd name="connsiteX46" fmla="*/ 7006457 w 9288370"/>
              <a:gd name="connsiteY46" fmla="*/ 699758 h 1775882"/>
              <a:gd name="connsiteX47" fmla="*/ 7231643 w 9288370"/>
              <a:gd name="connsiteY47" fmla="*/ 640778 h 1775882"/>
              <a:gd name="connsiteX48" fmla="*/ 7363123 w 9288370"/>
              <a:gd name="connsiteY48" fmla="*/ 593682 h 1775882"/>
              <a:gd name="connsiteX49" fmla="*/ 7588368 w 9288370"/>
              <a:gd name="connsiteY49" fmla="*/ 531129 h 1775882"/>
              <a:gd name="connsiteX50" fmla="*/ 7952094 w 9288370"/>
              <a:gd name="connsiteY50" fmla="*/ 409302 h 1775882"/>
              <a:gd name="connsiteX51" fmla="*/ 8231938 w 9288370"/>
              <a:gd name="connsiteY51" fmla="*/ 259259 h 1775882"/>
              <a:gd name="connsiteX52" fmla="*/ 8428864 w 9288370"/>
              <a:gd name="connsiteY52" fmla="*/ 208471 h 1775882"/>
              <a:gd name="connsiteX53" fmla="*/ 8616510 w 9288370"/>
              <a:gd name="connsiteY53" fmla="*/ 161973 h 1775882"/>
              <a:gd name="connsiteX54" fmla="*/ 8826766 w 9288370"/>
              <a:gd name="connsiteY54" fmla="*/ 152111 h 1775882"/>
              <a:gd name="connsiteX55" fmla="*/ 8917647 w 9288370"/>
              <a:gd name="connsiteY55" fmla="*/ 112232 h 1775882"/>
              <a:gd name="connsiteX56" fmla="*/ 9182272 w 9288370"/>
              <a:gd name="connsiteY56" fmla="*/ 37171 h 1775882"/>
              <a:gd name="connsiteX57" fmla="*/ 9232990 w 9288370"/>
              <a:gd name="connsiteY57" fmla="*/ 24074 h 1775882"/>
              <a:gd name="connsiteX58" fmla="*/ 9288370 w 9288370"/>
              <a:gd name="connsiteY58" fmla="*/ 0 h 1775882"/>
              <a:gd name="connsiteX59" fmla="*/ 0 w 9288370"/>
              <a:gd name="connsiteY59" fmla="*/ 0 h 1775882"/>
              <a:gd name="connsiteX60" fmla="*/ 0 w 9288370"/>
              <a:gd name="connsiteY60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463005 w 9288370"/>
              <a:gd name="connsiteY7" fmla="*/ 1511279 h 1775882"/>
              <a:gd name="connsiteX8" fmla="*/ 1604999 w 9288370"/>
              <a:gd name="connsiteY8" fmla="*/ 1513599 h 1775882"/>
              <a:gd name="connsiteX9" fmla="*/ 1794234 w 9288370"/>
              <a:gd name="connsiteY9" fmla="*/ 1464331 h 1775882"/>
              <a:gd name="connsiteX10" fmla="*/ 2101780 w 9288370"/>
              <a:gd name="connsiteY10" fmla="*/ 1409907 h 1775882"/>
              <a:gd name="connsiteX11" fmla="*/ 2244830 w 9288370"/>
              <a:gd name="connsiteY11" fmla="*/ 1388540 h 1775882"/>
              <a:gd name="connsiteX12" fmla="*/ 2428648 w 9288370"/>
              <a:gd name="connsiteY12" fmla="*/ 1372736 h 1775882"/>
              <a:gd name="connsiteX13" fmla="*/ 2645882 w 9288370"/>
              <a:gd name="connsiteY13" fmla="*/ 1341971 h 1775882"/>
              <a:gd name="connsiteX14" fmla="*/ 2707413 w 9288370"/>
              <a:gd name="connsiteY14" fmla="*/ 1347156 h 1775882"/>
              <a:gd name="connsiteX15" fmla="*/ 2843134 w 9288370"/>
              <a:gd name="connsiteY15" fmla="*/ 1323561 h 1775882"/>
              <a:gd name="connsiteX16" fmla="*/ 2923804 w 9288370"/>
              <a:gd name="connsiteY16" fmla="*/ 1314224 h 1775882"/>
              <a:gd name="connsiteX17" fmla="*/ 3117774 w 9288370"/>
              <a:gd name="connsiteY17" fmla="*/ 1327059 h 1775882"/>
              <a:gd name="connsiteX18" fmla="*/ 3340504 w 9288370"/>
              <a:gd name="connsiteY18" fmla="*/ 1297738 h 1775882"/>
              <a:gd name="connsiteX19" fmla="*/ 3481198 w 9288370"/>
              <a:gd name="connsiteY19" fmla="*/ 1295462 h 1775882"/>
              <a:gd name="connsiteX20" fmla="*/ 3613486 w 9288370"/>
              <a:gd name="connsiteY20" fmla="*/ 1271949 h 1775882"/>
              <a:gd name="connsiteX21" fmla="*/ 3720050 w 9288370"/>
              <a:gd name="connsiteY21" fmla="*/ 1266889 h 1775882"/>
              <a:gd name="connsiteX22" fmla="*/ 3840245 w 9288370"/>
              <a:gd name="connsiteY22" fmla="*/ 1278918 h 1775882"/>
              <a:gd name="connsiteX23" fmla="*/ 3948288 w 9288370"/>
              <a:gd name="connsiteY23" fmla="*/ 1284762 h 1775882"/>
              <a:gd name="connsiteX24" fmla="*/ 3995849 w 9288370"/>
              <a:gd name="connsiteY24" fmla="*/ 1272939 h 1775882"/>
              <a:gd name="connsiteX25" fmla="*/ 4067546 w 9288370"/>
              <a:gd name="connsiteY25" fmla="*/ 1294697 h 1775882"/>
              <a:gd name="connsiteX26" fmla="*/ 4190310 w 9288370"/>
              <a:gd name="connsiteY26" fmla="*/ 1307786 h 1775882"/>
              <a:gd name="connsiteX27" fmla="*/ 4230008 w 9288370"/>
              <a:gd name="connsiteY27" fmla="*/ 1303546 h 1775882"/>
              <a:gd name="connsiteX28" fmla="*/ 4575478 w 9288370"/>
              <a:gd name="connsiteY28" fmla="*/ 1261726 h 1775882"/>
              <a:gd name="connsiteX29" fmla="*/ 4650026 w 9288370"/>
              <a:gd name="connsiteY29" fmla="*/ 1265798 h 1775882"/>
              <a:gd name="connsiteX30" fmla="*/ 4792008 w 9288370"/>
              <a:gd name="connsiteY30" fmla="*/ 1243899 h 1775882"/>
              <a:gd name="connsiteX31" fmla="*/ 4954126 w 9288370"/>
              <a:gd name="connsiteY31" fmla="*/ 1204617 h 1775882"/>
              <a:gd name="connsiteX32" fmla="*/ 5309678 w 9288370"/>
              <a:gd name="connsiteY32" fmla="*/ 1128278 h 1775882"/>
              <a:gd name="connsiteX33" fmla="*/ 5474724 w 9288370"/>
              <a:gd name="connsiteY33" fmla="*/ 1091167 h 1775882"/>
              <a:gd name="connsiteX34" fmla="*/ 5612132 w 9288370"/>
              <a:gd name="connsiteY34" fmla="*/ 1051509 h 1775882"/>
              <a:gd name="connsiteX35" fmla="*/ 5776618 w 9288370"/>
              <a:gd name="connsiteY35" fmla="*/ 1053037 h 1775882"/>
              <a:gd name="connsiteX36" fmla="*/ 5785786 w 9288370"/>
              <a:gd name="connsiteY36" fmla="*/ 1051213 h 1775882"/>
              <a:gd name="connsiteX37" fmla="*/ 5829381 w 9288370"/>
              <a:gd name="connsiteY37" fmla="*/ 1046878 h 1775882"/>
              <a:gd name="connsiteX38" fmla="*/ 5943596 w 9288370"/>
              <a:gd name="connsiteY38" fmla="*/ 1043237 h 1775882"/>
              <a:gd name="connsiteX39" fmla="*/ 5985730 w 9288370"/>
              <a:gd name="connsiteY39" fmla="*/ 1035396 h 1775882"/>
              <a:gd name="connsiteX40" fmla="*/ 6103109 w 9288370"/>
              <a:gd name="connsiteY40" fmla="*/ 1019019 h 1775882"/>
              <a:gd name="connsiteX41" fmla="*/ 6222406 w 9288370"/>
              <a:gd name="connsiteY41" fmla="*/ 985341 h 1775882"/>
              <a:gd name="connsiteX42" fmla="*/ 6598672 w 9288370"/>
              <a:gd name="connsiteY42" fmla="*/ 902062 h 1775882"/>
              <a:gd name="connsiteX43" fmla="*/ 6766149 w 9288370"/>
              <a:gd name="connsiteY43" fmla="*/ 846132 h 1775882"/>
              <a:gd name="connsiteX44" fmla="*/ 6886312 w 9288370"/>
              <a:gd name="connsiteY44" fmla="*/ 781877 h 1775882"/>
              <a:gd name="connsiteX45" fmla="*/ 7006457 w 9288370"/>
              <a:gd name="connsiteY45" fmla="*/ 699758 h 1775882"/>
              <a:gd name="connsiteX46" fmla="*/ 7231643 w 9288370"/>
              <a:gd name="connsiteY46" fmla="*/ 640778 h 1775882"/>
              <a:gd name="connsiteX47" fmla="*/ 7363123 w 9288370"/>
              <a:gd name="connsiteY47" fmla="*/ 593682 h 1775882"/>
              <a:gd name="connsiteX48" fmla="*/ 7588368 w 9288370"/>
              <a:gd name="connsiteY48" fmla="*/ 531129 h 1775882"/>
              <a:gd name="connsiteX49" fmla="*/ 7952094 w 9288370"/>
              <a:gd name="connsiteY49" fmla="*/ 409302 h 1775882"/>
              <a:gd name="connsiteX50" fmla="*/ 8231938 w 9288370"/>
              <a:gd name="connsiteY50" fmla="*/ 259259 h 1775882"/>
              <a:gd name="connsiteX51" fmla="*/ 8428864 w 9288370"/>
              <a:gd name="connsiteY51" fmla="*/ 208471 h 1775882"/>
              <a:gd name="connsiteX52" fmla="*/ 8616510 w 9288370"/>
              <a:gd name="connsiteY52" fmla="*/ 161973 h 1775882"/>
              <a:gd name="connsiteX53" fmla="*/ 8826766 w 9288370"/>
              <a:gd name="connsiteY53" fmla="*/ 152111 h 1775882"/>
              <a:gd name="connsiteX54" fmla="*/ 8917647 w 9288370"/>
              <a:gd name="connsiteY54" fmla="*/ 112232 h 1775882"/>
              <a:gd name="connsiteX55" fmla="*/ 9182272 w 9288370"/>
              <a:gd name="connsiteY55" fmla="*/ 37171 h 1775882"/>
              <a:gd name="connsiteX56" fmla="*/ 9232990 w 9288370"/>
              <a:gd name="connsiteY56" fmla="*/ 24074 h 1775882"/>
              <a:gd name="connsiteX57" fmla="*/ 9288370 w 9288370"/>
              <a:gd name="connsiteY57" fmla="*/ 0 h 1775882"/>
              <a:gd name="connsiteX58" fmla="*/ 0 w 9288370"/>
              <a:gd name="connsiteY58" fmla="*/ 0 h 1775882"/>
              <a:gd name="connsiteX59" fmla="*/ 0 w 9288370"/>
              <a:gd name="connsiteY59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463005 w 9288370"/>
              <a:gd name="connsiteY7" fmla="*/ 1511279 h 1775882"/>
              <a:gd name="connsiteX8" fmla="*/ 1604999 w 9288370"/>
              <a:gd name="connsiteY8" fmla="*/ 1484238 h 1775882"/>
              <a:gd name="connsiteX9" fmla="*/ 1794234 w 9288370"/>
              <a:gd name="connsiteY9" fmla="*/ 1464331 h 1775882"/>
              <a:gd name="connsiteX10" fmla="*/ 2101780 w 9288370"/>
              <a:gd name="connsiteY10" fmla="*/ 1409907 h 1775882"/>
              <a:gd name="connsiteX11" fmla="*/ 2244830 w 9288370"/>
              <a:gd name="connsiteY11" fmla="*/ 1388540 h 1775882"/>
              <a:gd name="connsiteX12" fmla="*/ 2428648 w 9288370"/>
              <a:gd name="connsiteY12" fmla="*/ 1372736 h 1775882"/>
              <a:gd name="connsiteX13" fmla="*/ 2645882 w 9288370"/>
              <a:gd name="connsiteY13" fmla="*/ 1341971 h 1775882"/>
              <a:gd name="connsiteX14" fmla="*/ 2707413 w 9288370"/>
              <a:gd name="connsiteY14" fmla="*/ 1347156 h 1775882"/>
              <a:gd name="connsiteX15" fmla="*/ 2843134 w 9288370"/>
              <a:gd name="connsiteY15" fmla="*/ 1323561 h 1775882"/>
              <a:gd name="connsiteX16" fmla="*/ 2923804 w 9288370"/>
              <a:gd name="connsiteY16" fmla="*/ 1314224 h 1775882"/>
              <a:gd name="connsiteX17" fmla="*/ 3117774 w 9288370"/>
              <a:gd name="connsiteY17" fmla="*/ 1327059 h 1775882"/>
              <a:gd name="connsiteX18" fmla="*/ 3340504 w 9288370"/>
              <a:gd name="connsiteY18" fmla="*/ 1297738 h 1775882"/>
              <a:gd name="connsiteX19" fmla="*/ 3481198 w 9288370"/>
              <a:gd name="connsiteY19" fmla="*/ 1295462 h 1775882"/>
              <a:gd name="connsiteX20" fmla="*/ 3613486 w 9288370"/>
              <a:gd name="connsiteY20" fmla="*/ 1271949 h 1775882"/>
              <a:gd name="connsiteX21" fmla="*/ 3720050 w 9288370"/>
              <a:gd name="connsiteY21" fmla="*/ 1266889 h 1775882"/>
              <a:gd name="connsiteX22" fmla="*/ 3840245 w 9288370"/>
              <a:gd name="connsiteY22" fmla="*/ 1278918 h 1775882"/>
              <a:gd name="connsiteX23" fmla="*/ 3948288 w 9288370"/>
              <a:gd name="connsiteY23" fmla="*/ 1284762 h 1775882"/>
              <a:gd name="connsiteX24" fmla="*/ 3995849 w 9288370"/>
              <a:gd name="connsiteY24" fmla="*/ 1272939 h 1775882"/>
              <a:gd name="connsiteX25" fmla="*/ 4067546 w 9288370"/>
              <a:gd name="connsiteY25" fmla="*/ 1294697 h 1775882"/>
              <a:gd name="connsiteX26" fmla="*/ 4190310 w 9288370"/>
              <a:gd name="connsiteY26" fmla="*/ 1307786 h 1775882"/>
              <a:gd name="connsiteX27" fmla="*/ 4230008 w 9288370"/>
              <a:gd name="connsiteY27" fmla="*/ 1303546 h 1775882"/>
              <a:gd name="connsiteX28" fmla="*/ 4575478 w 9288370"/>
              <a:gd name="connsiteY28" fmla="*/ 1261726 h 1775882"/>
              <a:gd name="connsiteX29" fmla="*/ 4650026 w 9288370"/>
              <a:gd name="connsiteY29" fmla="*/ 1265798 h 1775882"/>
              <a:gd name="connsiteX30" fmla="*/ 4792008 w 9288370"/>
              <a:gd name="connsiteY30" fmla="*/ 1243899 h 1775882"/>
              <a:gd name="connsiteX31" fmla="*/ 4954126 w 9288370"/>
              <a:gd name="connsiteY31" fmla="*/ 1204617 h 1775882"/>
              <a:gd name="connsiteX32" fmla="*/ 5309678 w 9288370"/>
              <a:gd name="connsiteY32" fmla="*/ 1128278 h 1775882"/>
              <a:gd name="connsiteX33" fmla="*/ 5474724 w 9288370"/>
              <a:gd name="connsiteY33" fmla="*/ 1091167 h 1775882"/>
              <a:gd name="connsiteX34" fmla="*/ 5612132 w 9288370"/>
              <a:gd name="connsiteY34" fmla="*/ 1051509 h 1775882"/>
              <a:gd name="connsiteX35" fmla="*/ 5776618 w 9288370"/>
              <a:gd name="connsiteY35" fmla="*/ 1053037 h 1775882"/>
              <a:gd name="connsiteX36" fmla="*/ 5785786 w 9288370"/>
              <a:gd name="connsiteY36" fmla="*/ 1051213 h 1775882"/>
              <a:gd name="connsiteX37" fmla="*/ 5829381 w 9288370"/>
              <a:gd name="connsiteY37" fmla="*/ 1046878 h 1775882"/>
              <a:gd name="connsiteX38" fmla="*/ 5943596 w 9288370"/>
              <a:gd name="connsiteY38" fmla="*/ 1043237 h 1775882"/>
              <a:gd name="connsiteX39" fmla="*/ 5985730 w 9288370"/>
              <a:gd name="connsiteY39" fmla="*/ 1035396 h 1775882"/>
              <a:gd name="connsiteX40" fmla="*/ 6103109 w 9288370"/>
              <a:gd name="connsiteY40" fmla="*/ 1019019 h 1775882"/>
              <a:gd name="connsiteX41" fmla="*/ 6222406 w 9288370"/>
              <a:gd name="connsiteY41" fmla="*/ 985341 h 1775882"/>
              <a:gd name="connsiteX42" fmla="*/ 6598672 w 9288370"/>
              <a:gd name="connsiteY42" fmla="*/ 902062 h 1775882"/>
              <a:gd name="connsiteX43" fmla="*/ 6766149 w 9288370"/>
              <a:gd name="connsiteY43" fmla="*/ 846132 h 1775882"/>
              <a:gd name="connsiteX44" fmla="*/ 6886312 w 9288370"/>
              <a:gd name="connsiteY44" fmla="*/ 781877 h 1775882"/>
              <a:gd name="connsiteX45" fmla="*/ 7006457 w 9288370"/>
              <a:gd name="connsiteY45" fmla="*/ 699758 h 1775882"/>
              <a:gd name="connsiteX46" fmla="*/ 7231643 w 9288370"/>
              <a:gd name="connsiteY46" fmla="*/ 640778 h 1775882"/>
              <a:gd name="connsiteX47" fmla="*/ 7363123 w 9288370"/>
              <a:gd name="connsiteY47" fmla="*/ 593682 h 1775882"/>
              <a:gd name="connsiteX48" fmla="*/ 7588368 w 9288370"/>
              <a:gd name="connsiteY48" fmla="*/ 531129 h 1775882"/>
              <a:gd name="connsiteX49" fmla="*/ 7952094 w 9288370"/>
              <a:gd name="connsiteY49" fmla="*/ 409302 h 1775882"/>
              <a:gd name="connsiteX50" fmla="*/ 8231938 w 9288370"/>
              <a:gd name="connsiteY50" fmla="*/ 259259 h 1775882"/>
              <a:gd name="connsiteX51" fmla="*/ 8428864 w 9288370"/>
              <a:gd name="connsiteY51" fmla="*/ 208471 h 1775882"/>
              <a:gd name="connsiteX52" fmla="*/ 8616510 w 9288370"/>
              <a:gd name="connsiteY52" fmla="*/ 161973 h 1775882"/>
              <a:gd name="connsiteX53" fmla="*/ 8826766 w 9288370"/>
              <a:gd name="connsiteY53" fmla="*/ 152111 h 1775882"/>
              <a:gd name="connsiteX54" fmla="*/ 8917647 w 9288370"/>
              <a:gd name="connsiteY54" fmla="*/ 112232 h 1775882"/>
              <a:gd name="connsiteX55" fmla="*/ 9182272 w 9288370"/>
              <a:gd name="connsiteY55" fmla="*/ 37171 h 1775882"/>
              <a:gd name="connsiteX56" fmla="*/ 9232990 w 9288370"/>
              <a:gd name="connsiteY56" fmla="*/ 24074 h 1775882"/>
              <a:gd name="connsiteX57" fmla="*/ 9288370 w 9288370"/>
              <a:gd name="connsiteY57" fmla="*/ 0 h 1775882"/>
              <a:gd name="connsiteX58" fmla="*/ 0 w 9288370"/>
              <a:gd name="connsiteY58" fmla="*/ 0 h 1775882"/>
              <a:gd name="connsiteX59" fmla="*/ 0 w 9288370"/>
              <a:gd name="connsiteY59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98672 w 9288370"/>
              <a:gd name="connsiteY41" fmla="*/ 902062 h 1775882"/>
              <a:gd name="connsiteX42" fmla="*/ 6766149 w 9288370"/>
              <a:gd name="connsiteY42" fmla="*/ 846132 h 1775882"/>
              <a:gd name="connsiteX43" fmla="*/ 6886312 w 9288370"/>
              <a:gd name="connsiteY43" fmla="*/ 781877 h 1775882"/>
              <a:gd name="connsiteX44" fmla="*/ 7006457 w 9288370"/>
              <a:gd name="connsiteY44" fmla="*/ 699758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61973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82272 w 9288370"/>
              <a:gd name="connsiteY54" fmla="*/ 37171 h 1775882"/>
              <a:gd name="connsiteX55" fmla="*/ 9232990 w 9288370"/>
              <a:gd name="connsiteY55" fmla="*/ 24074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98672 w 9288370"/>
              <a:gd name="connsiteY41" fmla="*/ 902062 h 1775882"/>
              <a:gd name="connsiteX42" fmla="*/ 6766149 w 9288370"/>
              <a:gd name="connsiteY42" fmla="*/ 846132 h 1775882"/>
              <a:gd name="connsiteX43" fmla="*/ 6886312 w 9288370"/>
              <a:gd name="connsiteY43" fmla="*/ 781877 h 1775882"/>
              <a:gd name="connsiteX44" fmla="*/ 7006457 w 9288370"/>
              <a:gd name="connsiteY44" fmla="*/ 699758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61973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82272 w 9288370"/>
              <a:gd name="connsiteY54" fmla="*/ 37171 h 1775882"/>
              <a:gd name="connsiteX55" fmla="*/ 9232990 w 9288370"/>
              <a:gd name="connsiteY55" fmla="*/ 24074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98672 w 9288370"/>
              <a:gd name="connsiteY41" fmla="*/ 902062 h 1775882"/>
              <a:gd name="connsiteX42" fmla="*/ 6766149 w 9288370"/>
              <a:gd name="connsiteY42" fmla="*/ 846132 h 1775882"/>
              <a:gd name="connsiteX43" fmla="*/ 6886312 w 9288370"/>
              <a:gd name="connsiteY43" fmla="*/ 781877 h 1775882"/>
              <a:gd name="connsiteX44" fmla="*/ 7006457 w 9288370"/>
              <a:gd name="connsiteY44" fmla="*/ 699758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61973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82272 w 9288370"/>
              <a:gd name="connsiteY54" fmla="*/ 37171 h 1775882"/>
              <a:gd name="connsiteX55" fmla="*/ 9232990 w 9288370"/>
              <a:gd name="connsiteY55" fmla="*/ 24074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98672 w 9288370"/>
              <a:gd name="connsiteY41" fmla="*/ 902062 h 1775882"/>
              <a:gd name="connsiteX42" fmla="*/ 6766149 w 9288370"/>
              <a:gd name="connsiteY42" fmla="*/ 846132 h 1775882"/>
              <a:gd name="connsiteX43" fmla="*/ 6886312 w 9288370"/>
              <a:gd name="connsiteY43" fmla="*/ 781877 h 1775882"/>
              <a:gd name="connsiteX44" fmla="*/ 7104024 w 9288370"/>
              <a:gd name="connsiteY44" fmla="*/ 649425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61973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82272 w 9288370"/>
              <a:gd name="connsiteY54" fmla="*/ 37171 h 1775882"/>
              <a:gd name="connsiteX55" fmla="*/ 9232990 w 9288370"/>
              <a:gd name="connsiteY55" fmla="*/ 24074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98672 w 9288370"/>
              <a:gd name="connsiteY41" fmla="*/ 902062 h 1775882"/>
              <a:gd name="connsiteX42" fmla="*/ 6766149 w 9288370"/>
              <a:gd name="connsiteY42" fmla="*/ 846132 h 1775882"/>
              <a:gd name="connsiteX43" fmla="*/ 6886312 w 9288370"/>
              <a:gd name="connsiteY43" fmla="*/ 781877 h 1775882"/>
              <a:gd name="connsiteX44" fmla="*/ 7104024 w 9288370"/>
              <a:gd name="connsiteY44" fmla="*/ 649425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61973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82272 w 9288370"/>
              <a:gd name="connsiteY54" fmla="*/ 37171 h 1775882"/>
              <a:gd name="connsiteX55" fmla="*/ 9232990 w 9288370"/>
              <a:gd name="connsiteY55" fmla="*/ 24074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98672 w 9288370"/>
              <a:gd name="connsiteY41" fmla="*/ 902062 h 1775882"/>
              <a:gd name="connsiteX42" fmla="*/ 6766149 w 9288370"/>
              <a:gd name="connsiteY42" fmla="*/ 846132 h 1775882"/>
              <a:gd name="connsiteX43" fmla="*/ 6886312 w 9288370"/>
              <a:gd name="connsiteY43" fmla="*/ 781877 h 1775882"/>
              <a:gd name="connsiteX44" fmla="*/ 7041844 w 9288370"/>
              <a:gd name="connsiteY44" fmla="*/ 703953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61973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82272 w 9288370"/>
              <a:gd name="connsiteY54" fmla="*/ 37171 h 1775882"/>
              <a:gd name="connsiteX55" fmla="*/ 9232990 w 9288370"/>
              <a:gd name="connsiteY55" fmla="*/ 24074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98672 w 9288370"/>
              <a:gd name="connsiteY41" fmla="*/ 902062 h 1775882"/>
              <a:gd name="connsiteX42" fmla="*/ 6766149 w 9288370"/>
              <a:gd name="connsiteY42" fmla="*/ 846132 h 1775882"/>
              <a:gd name="connsiteX43" fmla="*/ 6886312 w 9288370"/>
              <a:gd name="connsiteY43" fmla="*/ 781877 h 1775882"/>
              <a:gd name="connsiteX44" fmla="*/ 7041844 w 9288370"/>
              <a:gd name="connsiteY44" fmla="*/ 703953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61973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82272 w 9288370"/>
              <a:gd name="connsiteY54" fmla="*/ 37171 h 1775882"/>
              <a:gd name="connsiteX55" fmla="*/ 9232990 w 9288370"/>
              <a:gd name="connsiteY55" fmla="*/ 24074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13882 w 9288370"/>
              <a:gd name="connsiteY41" fmla="*/ 914646 h 1775882"/>
              <a:gd name="connsiteX42" fmla="*/ 6766149 w 9288370"/>
              <a:gd name="connsiteY42" fmla="*/ 846132 h 1775882"/>
              <a:gd name="connsiteX43" fmla="*/ 6886312 w 9288370"/>
              <a:gd name="connsiteY43" fmla="*/ 781877 h 1775882"/>
              <a:gd name="connsiteX44" fmla="*/ 7041844 w 9288370"/>
              <a:gd name="connsiteY44" fmla="*/ 703953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61973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82272 w 9288370"/>
              <a:gd name="connsiteY54" fmla="*/ 37171 h 1775882"/>
              <a:gd name="connsiteX55" fmla="*/ 9232990 w 9288370"/>
              <a:gd name="connsiteY55" fmla="*/ 24074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13882 w 9288370"/>
              <a:gd name="connsiteY41" fmla="*/ 914646 h 1775882"/>
              <a:gd name="connsiteX42" fmla="*/ 6760497 w 9288370"/>
              <a:gd name="connsiteY42" fmla="*/ 829354 h 1775882"/>
              <a:gd name="connsiteX43" fmla="*/ 6886312 w 9288370"/>
              <a:gd name="connsiteY43" fmla="*/ 781877 h 1775882"/>
              <a:gd name="connsiteX44" fmla="*/ 7041844 w 9288370"/>
              <a:gd name="connsiteY44" fmla="*/ 703953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61973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82272 w 9288370"/>
              <a:gd name="connsiteY54" fmla="*/ 37171 h 1775882"/>
              <a:gd name="connsiteX55" fmla="*/ 9232990 w 9288370"/>
              <a:gd name="connsiteY55" fmla="*/ 24074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13882 w 9288370"/>
              <a:gd name="connsiteY41" fmla="*/ 914646 h 1775882"/>
              <a:gd name="connsiteX42" fmla="*/ 6760497 w 9288370"/>
              <a:gd name="connsiteY42" fmla="*/ 829354 h 1775882"/>
              <a:gd name="connsiteX43" fmla="*/ 6886312 w 9288370"/>
              <a:gd name="connsiteY43" fmla="*/ 781877 h 1775882"/>
              <a:gd name="connsiteX44" fmla="*/ 7041844 w 9288370"/>
              <a:gd name="connsiteY44" fmla="*/ 703953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61973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25745 w 9288370"/>
              <a:gd name="connsiteY54" fmla="*/ 74921 h 1775882"/>
              <a:gd name="connsiteX55" fmla="*/ 9232990 w 9288370"/>
              <a:gd name="connsiteY55" fmla="*/ 24074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13882 w 9288370"/>
              <a:gd name="connsiteY41" fmla="*/ 914646 h 1775882"/>
              <a:gd name="connsiteX42" fmla="*/ 6760497 w 9288370"/>
              <a:gd name="connsiteY42" fmla="*/ 829354 h 1775882"/>
              <a:gd name="connsiteX43" fmla="*/ 6886312 w 9288370"/>
              <a:gd name="connsiteY43" fmla="*/ 781877 h 1775882"/>
              <a:gd name="connsiteX44" fmla="*/ 7041844 w 9288370"/>
              <a:gd name="connsiteY44" fmla="*/ 703953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61973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25745 w 9288370"/>
              <a:gd name="connsiteY54" fmla="*/ 74921 h 1775882"/>
              <a:gd name="connsiteX55" fmla="*/ 9221684 w 9288370"/>
              <a:gd name="connsiteY55" fmla="*/ 53435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230008 w 9288370"/>
              <a:gd name="connsiteY26" fmla="*/ 1303546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13882 w 9288370"/>
              <a:gd name="connsiteY41" fmla="*/ 914646 h 1775882"/>
              <a:gd name="connsiteX42" fmla="*/ 6760497 w 9288370"/>
              <a:gd name="connsiteY42" fmla="*/ 829354 h 1775882"/>
              <a:gd name="connsiteX43" fmla="*/ 6886312 w 9288370"/>
              <a:gd name="connsiteY43" fmla="*/ 781877 h 1775882"/>
              <a:gd name="connsiteX44" fmla="*/ 7041844 w 9288370"/>
              <a:gd name="connsiteY44" fmla="*/ 703953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82945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25745 w 9288370"/>
              <a:gd name="connsiteY54" fmla="*/ 74921 h 1775882"/>
              <a:gd name="connsiteX55" fmla="*/ 9221684 w 9288370"/>
              <a:gd name="connsiteY55" fmla="*/ 53435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393937 w 9288370"/>
              <a:gd name="connsiteY26" fmla="*/ 1290963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13882 w 9288370"/>
              <a:gd name="connsiteY41" fmla="*/ 914646 h 1775882"/>
              <a:gd name="connsiteX42" fmla="*/ 6760497 w 9288370"/>
              <a:gd name="connsiteY42" fmla="*/ 829354 h 1775882"/>
              <a:gd name="connsiteX43" fmla="*/ 6886312 w 9288370"/>
              <a:gd name="connsiteY43" fmla="*/ 781877 h 1775882"/>
              <a:gd name="connsiteX44" fmla="*/ 7041844 w 9288370"/>
              <a:gd name="connsiteY44" fmla="*/ 703953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82945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25745 w 9288370"/>
              <a:gd name="connsiteY54" fmla="*/ 74921 h 1775882"/>
              <a:gd name="connsiteX55" fmla="*/ 9221684 w 9288370"/>
              <a:gd name="connsiteY55" fmla="*/ 53435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59132 w 9288370"/>
              <a:gd name="connsiteY3" fmla="*/ 1614202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393937 w 9288370"/>
              <a:gd name="connsiteY26" fmla="*/ 1290963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13882 w 9288370"/>
              <a:gd name="connsiteY41" fmla="*/ 914646 h 1775882"/>
              <a:gd name="connsiteX42" fmla="*/ 6760497 w 9288370"/>
              <a:gd name="connsiteY42" fmla="*/ 829354 h 1775882"/>
              <a:gd name="connsiteX43" fmla="*/ 6886312 w 9288370"/>
              <a:gd name="connsiteY43" fmla="*/ 781877 h 1775882"/>
              <a:gd name="connsiteX44" fmla="*/ 7041844 w 9288370"/>
              <a:gd name="connsiteY44" fmla="*/ 703953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82945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25745 w 9288370"/>
              <a:gd name="connsiteY54" fmla="*/ 74921 h 1775882"/>
              <a:gd name="connsiteX55" fmla="*/ 9221684 w 9288370"/>
              <a:gd name="connsiteY55" fmla="*/ 53435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  <a:gd name="connsiteX0" fmla="*/ 0 w 9288370"/>
              <a:gd name="connsiteY0" fmla="*/ 1770070 h 1775882"/>
              <a:gd name="connsiteX1" fmla="*/ 177889 w 9288370"/>
              <a:gd name="connsiteY1" fmla="*/ 1736270 h 1775882"/>
              <a:gd name="connsiteX2" fmla="*/ 510677 w 9288370"/>
              <a:gd name="connsiteY2" fmla="*/ 1694576 h 1775882"/>
              <a:gd name="connsiteX3" fmla="*/ 781743 w 9288370"/>
              <a:gd name="connsiteY3" fmla="*/ 1635175 h 1775882"/>
              <a:gd name="connsiteX4" fmla="*/ 996009 w 9288370"/>
              <a:gd name="connsiteY4" fmla="*/ 1618967 h 1775882"/>
              <a:gd name="connsiteX5" fmla="*/ 1229354 w 9288370"/>
              <a:gd name="connsiteY5" fmla="*/ 1572195 h 1775882"/>
              <a:gd name="connsiteX6" fmla="*/ 1456865 w 9288370"/>
              <a:gd name="connsiteY6" fmla="*/ 1510292 h 1775882"/>
              <a:gd name="connsiteX7" fmla="*/ 1604999 w 9288370"/>
              <a:gd name="connsiteY7" fmla="*/ 1484238 h 1775882"/>
              <a:gd name="connsiteX8" fmla="*/ 1794234 w 9288370"/>
              <a:gd name="connsiteY8" fmla="*/ 1464331 h 1775882"/>
              <a:gd name="connsiteX9" fmla="*/ 2101780 w 9288370"/>
              <a:gd name="connsiteY9" fmla="*/ 1409907 h 1775882"/>
              <a:gd name="connsiteX10" fmla="*/ 2244830 w 9288370"/>
              <a:gd name="connsiteY10" fmla="*/ 1388540 h 1775882"/>
              <a:gd name="connsiteX11" fmla="*/ 2428648 w 9288370"/>
              <a:gd name="connsiteY11" fmla="*/ 1372736 h 1775882"/>
              <a:gd name="connsiteX12" fmla="*/ 2645882 w 9288370"/>
              <a:gd name="connsiteY12" fmla="*/ 1341971 h 1775882"/>
              <a:gd name="connsiteX13" fmla="*/ 2707413 w 9288370"/>
              <a:gd name="connsiteY13" fmla="*/ 1347156 h 1775882"/>
              <a:gd name="connsiteX14" fmla="*/ 2843134 w 9288370"/>
              <a:gd name="connsiteY14" fmla="*/ 1323561 h 1775882"/>
              <a:gd name="connsiteX15" fmla="*/ 2923804 w 9288370"/>
              <a:gd name="connsiteY15" fmla="*/ 1314224 h 1775882"/>
              <a:gd name="connsiteX16" fmla="*/ 3117774 w 9288370"/>
              <a:gd name="connsiteY16" fmla="*/ 1327059 h 1775882"/>
              <a:gd name="connsiteX17" fmla="*/ 3340504 w 9288370"/>
              <a:gd name="connsiteY17" fmla="*/ 1297738 h 1775882"/>
              <a:gd name="connsiteX18" fmla="*/ 3481198 w 9288370"/>
              <a:gd name="connsiteY18" fmla="*/ 1295462 h 1775882"/>
              <a:gd name="connsiteX19" fmla="*/ 3613486 w 9288370"/>
              <a:gd name="connsiteY19" fmla="*/ 1271949 h 1775882"/>
              <a:gd name="connsiteX20" fmla="*/ 3720050 w 9288370"/>
              <a:gd name="connsiteY20" fmla="*/ 1266889 h 1775882"/>
              <a:gd name="connsiteX21" fmla="*/ 3840245 w 9288370"/>
              <a:gd name="connsiteY21" fmla="*/ 1278918 h 1775882"/>
              <a:gd name="connsiteX22" fmla="*/ 3948288 w 9288370"/>
              <a:gd name="connsiteY22" fmla="*/ 1284762 h 1775882"/>
              <a:gd name="connsiteX23" fmla="*/ 3995849 w 9288370"/>
              <a:gd name="connsiteY23" fmla="*/ 1272939 h 1775882"/>
              <a:gd name="connsiteX24" fmla="*/ 4067546 w 9288370"/>
              <a:gd name="connsiteY24" fmla="*/ 1294697 h 1775882"/>
              <a:gd name="connsiteX25" fmla="*/ 4190310 w 9288370"/>
              <a:gd name="connsiteY25" fmla="*/ 1307786 h 1775882"/>
              <a:gd name="connsiteX26" fmla="*/ 4393937 w 9288370"/>
              <a:gd name="connsiteY26" fmla="*/ 1290963 h 1775882"/>
              <a:gd name="connsiteX27" fmla="*/ 4575478 w 9288370"/>
              <a:gd name="connsiteY27" fmla="*/ 1261726 h 1775882"/>
              <a:gd name="connsiteX28" fmla="*/ 4650026 w 9288370"/>
              <a:gd name="connsiteY28" fmla="*/ 1265798 h 1775882"/>
              <a:gd name="connsiteX29" fmla="*/ 4792008 w 9288370"/>
              <a:gd name="connsiteY29" fmla="*/ 1243899 h 1775882"/>
              <a:gd name="connsiteX30" fmla="*/ 4954126 w 9288370"/>
              <a:gd name="connsiteY30" fmla="*/ 1204617 h 1775882"/>
              <a:gd name="connsiteX31" fmla="*/ 5309678 w 9288370"/>
              <a:gd name="connsiteY31" fmla="*/ 1128278 h 1775882"/>
              <a:gd name="connsiteX32" fmla="*/ 5474724 w 9288370"/>
              <a:gd name="connsiteY32" fmla="*/ 1091167 h 1775882"/>
              <a:gd name="connsiteX33" fmla="*/ 5612132 w 9288370"/>
              <a:gd name="connsiteY33" fmla="*/ 1051509 h 1775882"/>
              <a:gd name="connsiteX34" fmla="*/ 5776618 w 9288370"/>
              <a:gd name="connsiteY34" fmla="*/ 1053037 h 1775882"/>
              <a:gd name="connsiteX35" fmla="*/ 5785786 w 9288370"/>
              <a:gd name="connsiteY35" fmla="*/ 1051213 h 1775882"/>
              <a:gd name="connsiteX36" fmla="*/ 5829381 w 9288370"/>
              <a:gd name="connsiteY36" fmla="*/ 1046878 h 1775882"/>
              <a:gd name="connsiteX37" fmla="*/ 5943596 w 9288370"/>
              <a:gd name="connsiteY37" fmla="*/ 1043237 h 1775882"/>
              <a:gd name="connsiteX38" fmla="*/ 5985730 w 9288370"/>
              <a:gd name="connsiteY38" fmla="*/ 1035396 h 1775882"/>
              <a:gd name="connsiteX39" fmla="*/ 6103109 w 9288370"/>
              <a:gd name="connsiteY39" fmla="*/ 1019019 h 1775882"/>
              <a:gd name="connsiteX40" fmla="*/ 6222406 w 9288370"/>
              <a:gd name="connsiteY40" fmla="*/ 985341 h 1775882"/>
              <a:gd name="connsiteX41" fmla="*/ 6513882 w 9288370"/>
              <a:gd name="connsiteY41" fmla="*/ 914646 h 1775882"/>
              <a:gd name="connsiteX42" fmla="*/ 6760497 w 9288370"/>
              <a:gd name="connsiteY42" fmla="*/ 829354 h 1775882"/>
              <a:gd name="connsiteX43" fmla="*/ 6886312 w 9288370"/>
              <a:gd name="connsiteY43" fmla="*/ 781877 h 1775882"/>
              <a:gd name="connsiteX44" fmla="*/ 7041844 w 9288370"/>
              <a:gd name="connsiteY44" fmla="*/ 703953 h 1775882"/>
              <a:gd name="connsiteX45" fmla="*/ 7231643 w 9288370"/>
              <a:gd name="connsiteY45" fmla="*/ 640778 h 1775882"/>
              <a:gd name="connsiteX46" fmla="*/ 7363123 w 9288370"/>
              <a:gd name="connsiteY46" fmla="*/ 593682 h 1775882"/>
              <a:gd name="connsiteX47" fmla="*/ 7588368 w 9288370"/>
              <a:gd name="connsiteY47" fmla="*/ 531129 h 1775882"/>
              <a:gd name="connsiteX48" fmla="*/ 7952094 w 9288370"/>
              <a:gd name="connsiteY48" fmla="*/ 409302 h 1775882"/>
              <a:gd name="connsiteX49" fmla="*/ 8231938 w 9288370"/>
              <a:gd name="connsiteY49" fmla="*/ 259259 h 1775882"/>
              <a:gd name="connsiteX50" fmla="*/ 8428864 w 9288370"/>
              <a:gd name="connsiteY50" fmla="*/ 208471 h 1775882"/>
              <a:gd name="connsiteX51" fmla="*/ 8616510 w 9288370"/>
              <a:gd name="connsiteY51" fmla="*/ 182945 h 1775882"/>
              <a:gd name="connsiteX52" fmla="*/ 8826766 w 9288370"/>
              <a:gd name="connsiteY52" fmla="*/ 152111 h 1775882"/>
              <a:gd name="connsiteX53" fmla="*/ 8917647 w 9288370"/>
              <a:gd name="connsiteY53" fmla="*/ 112232 h 1775882"/>
              <a:gd name="connsiteX54" fmla="*/ 9125745 w 9288370"/>
              <a:gd name="connsiteY54" fmla="*/ 74921 h 1775882"/>
              <a:gd name="connsiteX55" fmla="*/ 9221684 w 9288370"/>
              <a:gd name="connsiteY55" fmla="*/ 53435 h 1775882"/>
              <a:gd name="connsiteX56" fmla="*/ 9288370 w 9288370"/>
              <a:gd name="connsiteY56" fmla="*/ 0 h 1775882"/>
              <a:gd name="connsiteX57" fmla="*/ 0 w 9288370"/>
              <a:gd name="connsiteY57" fmla="*/ 0 h 1775882"/>
              <a:gd name="connsiteX58" fmla="*/ 0 w 9288370"/>
              <a:gd name="connsiteY58" fmla="*/ 1770070 h 1775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9288370" h="1775882">
                <a:moveTo>
                  <a:pt x="0" y="1770070"/>
                </a:moveTo>
                <a:cubicBezTo>
                  <a:pt x="350" y="1799350"/>
                  <a:pt x="177539" y="1706990"/>
                  <a:pt x="177889" y="1736270"/>
                </a:cubicBezTo>
                <a:cubicBezTo>
                  <a:pt x="251515" y="1709747"/>
                  <a:pt x="398354" y="1698961"/>
                  <a:pt x="510677" y="1694576"/>
                </a:cubicBezTo>
                <a:cubicBezTo>
                  <a:pt x="649220" y="1641376"/>
                  <a:pt x="627936" y="1657214"/>
                  <a:pt x="781743" y="1635175"/>
                </a:cubicBezTo>
                <a:cubicBezTo>
                  <a:pt x="828180" y="1629771"/>
                  <a:pt x="921743" y="1638671"/>
                  <a:pt x="996009" y="1618967"/>
                </a:cubicBezTo>
                <a:cubicBezTo>
                  <a:pt x="1055070" y="1616160"/>
                  <a:pt x="1140033" y="1591123"/>
                  <a:pt x="1229354" y="1572195"/>
                </a:cubicBezTo>
                <a:lnTo>
                  <a:pt x="1456865" y="1510292"/>
                </a:lnTo>
                <a:cubicBezTo>
                  <a:pt x="1567222" y="1539357"/>
                  <a:pt x="1555621" y="1492923"/>
                  <a:pt x="1604999" y="1484238"/>
                </a:cubicBezTo>
                <a:lnTo>
                  <a:pt x="1794234" y="1464331"/>
                </a:lnTo>
                <a:cubicBezTo>
                  <a:pt x="1842539" y="1428781"/>
                  <a:pt x="1920661" y="1445458"/>
                  <a:pt x="2101780" y="1409907"/>
                </a:cubicBezTo>
                <a:cubicBezTo>
                  <a:pt x="2138594" y="1385934"/>
                  <a:pt x="2193900" y="1407074"/>
                  <a:pt x="2244830" y="1388540"/>
                </a:cubicBezTo>
                <a:cubicBezTo>
                  <a:pt x="2310706" y="1379336"/>
                  <a:pt x="2366733" y="1379060"/>
                  <a:pt x="2428648" y="1372736"/>
                </a:cubicBezTo>
                <a:cubicBezTo>
                  <a:pt x="2495490" y="1364975"/>
                  <a:pt x="2599421" y="1346234"/>
                  <a:pt x="2645882" y="1341971"/>
                </a:cubicBezTo>
                <a:cubicBezTo>
                  <a:pt x="2670920" y="1340537"/>
                  <a:pt x="2669117" y="1348484"/>
                  <a:pt x="2707413" y="1347156"/>
                </a:cubicBezTo>
                <a:cubicBezTo>
                  <a:pt x="2743721" y="1324535"/>
                  <a:pt x="2798213" y="1353269"/>
                  <a:pt x="2843134" y="1323561"/>
                </a:cubicBezTo>
                <a:cubicBezTo>
                  <a:pt x="2859865" y="1315298"/>
                  <a:pt x="2912970" y="1306041"/>
                  <a:pt x="2923804" y="1314224"/>
                </a:cubicBezTo>
                <a:cubicBezTo>
                  <a:pt x="2949251" y="1313409"/>
                  <a:pt x="3048324" y="1329807"/>
                  <a:pt x="3117774" y="1327059"/>
                </a:cubicBezTo>
                <a:cubicBezTo>
                  <a:pt x="3184288" y="1318058"/>
                  <a:pt x="3231917" y="1328286"/>
                  <a:pt x="3340504" y="1297738"/>
                </a:cubicBezTo>
                <a:lnTo>
                  <a:pt x="3481198" y="1295462"/>
                </a:lnTo>
                <a:cubicBezTo>
                  <a:pt x="3549685" y="1272129"/>
                  <a:pt x="3544999" y="1278388"/>
                  <a:pt x="3613486" y="1271949"/>
                </a:cubicBezTo>
                <a:cubicBezTo>
                  <a:pt x="3647131" y="1274176"/>
                  <a:pt x="3682164" y="1260324"/>
                  <a:pt x="3720050" y="1266889"/>
                </a:cubicBezTo>
                <a:cubicBezTo>
                  <a:pt x="3765973" y="1272944"/>
                  <a:pt x="3799156" y="1275240"/>
                  <a:pt x="3840245" y="1278918"/>
                </a:cubicBezTo>
                <a:cubicBezTo>
                  <a:pt x="3851288" y="1281343"/>
                  <a:pt x="3943847" y="1273860"/>
                  <a:pt x="3948288" y="1284762"/>
                </a:cubicBezTo>
                <a:cubicBezTo>
                  <a:pt x="3955953" y="1297927"/>
                  <a:pt x="4002445" y="1257743"/>
                  <a:pt x="3995849" y="1272939"/>
                </a:cubicBezTo>
                <a:cubicBezTo>
                  <a:pt x="4024501" y="1259800"/>
                  <a:pt x="4044699" y="1287470"/>
                  <a:pt x="4067546" y="1294697"/>
                </a:cubicBezTo>
                <a:lnTo>
                  <a:pt x="4190310" y="1307786"/>
                </a:lnTo>
                <a:cubicBezTo>
                  <a:pt x="4201670" y="1307054"/>
                  <a:pt x="4380802" y="1290590"/>
                  <a:pt x="4393937" y="1290963"/>
                </a:cubicBezTo>
                <a:cubicBezTo>
                  <a:pt x="4491921" y="1257945"/>
                  <a:pt x="4508090" y="1267792"/>
                  <a:pt x="4575478" y="1261726"/>
                </a:cubicBezTo>
                <a:lnTo>
                  <a:pt x="4650026" y="1265798"/>
                </a:lnTo>
                <a:lnTo>
                  <a:pt x="4792008" y="1243899"/>
                </a:lnTo>
                <a:cubicBezTo>
                  <a:pt x="4864797" y="1217989"/>
                  <a:pt x="4892960" y="1244893"/>
                  <a:pt x="4954126" y="1204617"/>
                </a:cubicBezTo>
                <a:cubicBezTo>
                  <a:pt x="5072643" y="1179171"/>
                  <a:pt x="5136253" y="1145277"/>
                  <a:pt x="5309678" y="1128278"/>
                </a:cubicBezTo>
                <a:cubicBezTo>
                  <a:pt x="5365406" y="1122815"/>
                  <a:pt x="5419708" y="1103537"/>
                  <a:pt x="5474724" y="1091167"/>
                </a:cubicBezTo>
                <a:lnTo>
                  <a:pt x="5612132" y="1051509"/>
                </a:lnTo>
                <a:cubicBezTo>
                  <a:pt x="5662448" y="1045154"/>
                  <a:pt x="5747676" y="1053086"/>
                  <a:pt x="5776618" y="1053037"/>
                </a:cubicBezTo>
                <a:lnTo>
                  <a:pt x="5785786" y="1051213"/>
                </a:lnTo>
                <a:lnTo>
                  <a:pt x="5829381" y="1046878"/>
                </a:lnTo>
                <a:cubicBezTo>
                  <a:pt x="5855683" y="1045549"/>
                  <a:pt x="5917537" y="1045151"/>
                  <a:pt x="5943596" y="1043237"/>
                </a:cubicBezTo>
                <a:cubicBezTo>
                  <a:pt x="5955032" y="1029831"/>
                  <a:pt x="5969545" y="1030469"/>
                  <a:pt x="5985730" y="1035396"/>
                </a:cubicBezTo>
                <a:cubicBezTo>
                  <a:pt x="6020901" y="1022497"/>
                  <a:pt x="6059962" y="1025742"/>
                  <a:pt x="6103109" y="1019019"/>
                </a:cubicBezTo>
                <a:cubicBezTo>
                  <a:pt x="6142495" y="996126"/>
                  <a:pt x="6176341" y="992625"/>
                  <a:pt x="6222406" y="985341"/>
                </a:cubicBezTo>
                <a:cubicBezTo>
                  <a:pt x="6305000" y="965848"/>
                  <a:pt x="6305000" y="928697"/>
                  <a:pt x="6513882" y="914646"/>
                </a:cubicBezTo>
                <a:cubicBezTo>
                  <a:pt x="6611427" y="890892"/>
                  <a:pt x="6699367" y="847634"/>
                  <a:pt x="6760497" y="829354"/>
                </a:cubicBezTo>
                <a:cubicBezTo>
                  <a:pt x="6822970" y="799525"/>
                  <a:pt x="6844288" y="800250"/>
                  <a:pt x="6886312" y="781877"/>
                </a:cubicBezTo>
                <a:cubicBezTo>
                  <a:pt x="6904346" y="770915"/>
                  <a:pt x="6976458" y="735604"/>
                  <a:pt x="7041844" y="703953"/>
                </a:cubicBezTo>
                <a:cubicBezTo>
                  <a:pt x="7051265" y="692955"/>
                  <a:pt x="7267509" y="678731"/>
                  <a:pt x="7231643" y="640778"/>
                </a:cubicBezTo>
                <a:cubicBezTo>
                  <a:pt x="7291087" y="623099"/>
                  <a:pt x="7308597" y="611957"/>
                  <a:pt x="7363123" y="593682"/>
                </a:cubicBezTo>
                <a:cubicBezTo>
                  <a:pt x="7401879" y="595559"/>
                  <a:pt x="7517574" y="550445"/>
                  <a:pt x="7588368" y="531129"/>
                </a:cubicBezTo>
                <a:cubicBezTo>
                  <a:pt x="7669636" y="521516"/>
                  <a:pt x="7844833" y="454614"/>
                  <a:pt x="7952094" y="409302"/>
                </a:cubicBezTo>
                <a:cubicBezTo>
                  <a:pt x="8059356" y="363990"/>
                  <a:pt x="8146910" y="253405"/>
                  <a:pt x="8231938" y="259259"/>
                </a:cubicBezTo>
                <a:cubicBezTo>
                  <a:pt x="8305929" y="256630"/>
                  <a:pt x="8364769" y="221190"/>
                  <a:pt x="8428864" y="208471"/>
                </a:cubicBezTo>
                <a:cubicBezTo>
                  <a:pt x="8492959" y="195752"/>
                  <a:pt x="8456819" y="194220"/>
                  <a:pt x="8616510" y="182945"/>
                </a:cubicBezTo>
                <a:cubicBezTo>
                  <a:pt x="8658196" y="178987"/>
                  <a:pt x="8776576" y="160401"/>
                  <a:pt x="8826766" y="152111"/>
                </a:cubicBezTo>
                <a:lnTo>
                  <a:pt x="8917647" y="112232"/>
                </a:lnTo>
                <a:cubicBezTo>
                  <a:pt x="8976899" y="93075"/>
                  <a:pt x="9013229" y="127130"/>
                  <a:pt x="9125745" y="74921"/>
                </a:cubicBezTo>
                <a:cubicBezTo>
                  <a:pt x="9140780" y="73474"/>
                  <a:pt x="9203341" y="60224"/>
                  <a:pt x="9221684" y="53435"/>
                </a:cubicBezTo>
                <a:lnTo>
                  <a:pt x="9288370" y="0"/>
                </a:lnTo>
                <a:lnTo>
                  <a:pt x="0" y="0"/>
                </a:lnTo>
                <a:lnTo>
                  <a:pt x="0" y="177007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AD44A4E-3785-E750-828F-A8FFE84D2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872" y="459645"/>
            <a:ext cx="7476564" cy="24428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600" b="1" dirty="0" err="1">
                <a:latin typeface="Arial" panose="020B0604020202020204" pitchFamily="34" charset="0"/>
                <a:cs typeface="Arial" panose="020B0604020202020204" pitchFamily="34" charset="0"/>
              </a:rPr>
              <a:t>Fejlett</a:t>
            </a:r>
            <a:r>
              <a:rPr lang="en-US" sz="6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600" b="1" dirty="0" err="1">
                <a:latin typeface="Arial" panose="020B0604020202020204" pitchFamily="34" charset="0"/>
                <a:cs typeface="Arial" panose="020B0604020202020204" pitchFamily="34" charset="0"/>
              </a:rPr>
              <a:t>Vezetési</a:t>
            </a:r>
            <a:r>
              <a:rPr lang="en-US" sz="6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600" b="1" dirty="0" err="1">
                <a:latin typeface="Arial" panose="020B0604020202020204" pitchFamily="34" charset="0"/>
                <a:cs typeface="Arial" panose="020B0604020202020204" pitchFamily="34" charset="0"/>
              </a:rPr>
              <a:t>Módok</a:t>
            </a:r>
            <a:endParaRPr lang="en-US" sz="6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DD85B8FD-F1AC-A8A7-75B5-FFF72C29767D}"/>
              </a:ext>
            </a:extLst>
          </p:cNvPr>
          <p:cNvSpPr txBox="1"/>
          <p:nvPr/>
        </p:nvSpPr>
        <p:spPr>
          <a:xfrm>
            <a:off x="818637" y="3752707"/>
            <a:ext cx="42450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i="0" dirty="0">
                <a:solidFill>
                  <a:srgbClr val="DBDEE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sportautó egyedülálló vezetési élményt kínál számos fejlett vezetési módnak és vezetőt segítő rendszernek köszönhetően. 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Térhatású modell 4" descr="C7 track car white">
                <a:extLst>
                  <a:ext uri="{FF2B5EF4-FFF2-40B4-BE49-F238E27FC236}">
                    <a16:creationId xmlns:a16="http://schemas.microsoft.com/office/drawing/2014/main" id="{A3673FCA-051E-6C3C-A55F-B42ABF86519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24161168"/>
                  </p:ext>
                </p:extLst>
              </p:nvPr>
            </p:nvGraphicFramePr>
            <p:xfrm>
              <a:off x="141726" y="-175479"/>
              <a:ext cx="4136415" cy="322355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136415" cy="3223551"/>
                    </a:xfrm>
                    <a:prstGeom prst="rect">
                      <a:avLst/>
                    </a:prstGeom>
                  </am3d:spPr>
                  <am3d:camera>
                    <am3d:pos x="0" y="0" z="5415844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056670" d="1000000"/>
                    <am3d:preTrans dx="0" dy="-2001328" dz="885838"/>
                    <am3d:scale>
                      <am3d:sx n="1000000" d="1000000"/>
                      <am3d:sy n="1000000" d="1000000"/>
                      <am3d:sz n="1000000" d="1000000"/>
                    </am3d:scale>
                    <am3d:rot ax="1399643" ay="1944234" az="78073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774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Térhatású modell 4" descr="C7 track car white">
                <a:extLst>
                  <a:ext uri="{FF2B5EF4-FFF2-40B4-BE49-F238E27FC236}">
                    <a16:creationId xmlns:a16="http://schemas.microsoft.com/office/drawing/2014/main" id="{A3673FCA-051E-6C3C-A55F-B42ABF86519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726" y="-175479"/>
                <a:ext cx="4136415" cy="322355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6507989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CCD4C3-17F4-425F-A2B6-AAF5D7770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374E43F-A342-40F8-AAD3-1C47447E1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3027530" y="0"/>
            <a:ext cx="9164470" cy="1943100"/>
          </a:xfrm>
          <a:custGeom>
            <a:avLst/>
            <a:gdLst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9288370" h="1858154">
                <a:moveTo>
                  <a:pt x="0" y="1858154"/>
                </a:moveTo>
                <a:lnTo>
                  <a:pt x="1049" y="1857909"/>
                </a:lnTo>
                <a:cubicBezTo>
                  <a:pt x="74675" y="1831386"/>
                  <a:pt x="218534" y="1803822"/>
                  <a:pt x="370426" y="1702965"/>
                </a:cubicBezTo>
                <a:cubicBezTo>
                  <a:pt x="508969" y="1649765"/>
                  <a:pt x="440682" y="1619463"/>
                  <a:pt x="832307" y="1538702"/>
                </a:cubicBezTo>
                <a:cubicBezTo>
                  <a:pt x="878744" y="1533298"/>
                  <a:pt x="897351" y="1542198"/>
                  <a:pt x="971617" y="1522494"/>
                </a:cubicBezTo>
                <a:cubicBezTo>
                  <a:pt x="1030678" y="1519687"/>
                  <a:pt x="1097347" y="1540789"/>
                  <a:pt x="1186668" y="1521861"/>
                </a:cubicBezTo>
                <a:lnTo>
                  <a:pt x="1456865" y="1510292"/>
                </a:lnTo>
                <a:lnTo>
                  <a:pt x="1463005" y="1511279"/>
                </a:lnTo>
                <a:lnTo>
                  <a:pt x="1604999" y="1513599"/>
                </a:lnTo>
                <a:lnTo>
                  <a:pt x="1717911" y="1497764"/>
                </a:lnTo>
                <a:cubicBezTo>
                  <a:pt x="1743422" y="1488490"/>
                  <a:pt x="1730257" y="1478974"/>
                  <a:pt x="1794234" y="1464331"/>
                </a:cubicBezTo>
                <a:cubicBezTo>
                  <a:pt x="1842539" y="1428781"/>
                  <a:pt x="1920661" y="1445458"/>
                  <a:pt x="2101780" y="1409907"/>
                </a:cubicBezTo>
                <a:cubicBezTo>
                  <a:pt x="2138594" y="1385934"/>
                  <a:pt x="2193900" y="1407074"/>
                  <a:pt x="2244830" y="1388540"/>
                </a:cubicBezTo>
                <a:cubicBezTo>
                  <a:pt x="2310706" y="1379336"/>
                  <a:pt x="2366733" y="1379060"/>
                  <a:pt x="2428648" y="1372736"/>
                </a:cubicBezTo>
                <a:cubicBezTo>
                  <a:pt x="2495490" y="1364975"/>
                  <a:pt x="2599421" y="1346234"/>
                  <a:pt x="2645882" y="1341971"/>
                </a:cubicBezTo>
                <a:cubicBezTo>
                  <a:pt x="2670920" y="1340537"/>
                  <a:pt x="2669117" y="1348484"/>
                  <a:pt x="2707413" y="1347156"/>
                </a:cubicBezTo>
                <a:cubicBezTo>
                  <a:pt x="2743721" y="1324535"/>
                  <a:pt x="2798213" y="1353269"/>
                  <a:pt x="2843134" y="1323561"/>
                </a:cubicBezTo>
                <a:cubicBezTo>
                  <a:pt x="2859865" y="1315298"/>
                  <a:pt x="2912970" y="1306041"/>
                  <a:pt x="2923804" y="1314224"/>
                </a:cubicBezTo>
                <a:cubicBezTo>
                  <a:pt x="2935040" y="1314339"/>
                  <a:pt x="2947659" y="1308371"/>
                  <a:pt x="2953618" y="1318186"/>
                </a:cubicBezTo>
                <a:cubicBezTo>
                  <a:pt x="2963089" y="1329568"/>
                  <a:pt x="3000111" y="1302355"/>
                  <a:pt x="2995816" y="1318670"/>
                </a:cubicBezTo>
                <a:cubicBezTo>
                  <a:pt x="3062330" y="1309669"/>
                  <a:pt x="3244113" y="1294731"/>
                  <a:pt x="3352700" y="1264183"/>
                </a:cubicBezTo>
                <a:lnTo>
                  <a:pt x="3444611" y="1236739"/>
                </a:lnTo>
                <a:cubicBezTo>
                  <a:pt x="3513098" y="1213406"/>
                  <a:pt x="3581585" y="1223860"/>
                  <a:pt x="3650072" y="1217421"/>
                </a:cubicBezTo>
                <a:cubicBezTo>
                  <a:pt x="3683717" y="1219648"/>
                  <a:pt x="3669967" y="1235157"/>
                  <a:pt x="3707853" y="1241722"/>
                </a:cubicBezTo>
                <a:cubicBezTo>
                  <a:pt x="3753776" y="1247777"/>
                  <a:pt x="3884527" y="1250073"/>
                  <a:pt x="3925616" y="1253751"/>
                </a:cubicBezTo>
                <a:cubicBezTo>
                  <a:pt x="3936659" y="1256176"/>
                  <a:pt x="3949946" y="1252887"/>
                  <a:pt x="3954387" y="1263789"/>
                </a:cubicBezTo>
                <a:cubicBezTo>
                  <a:pt x="3962052" y="1276954"/>
                  <a:pt x="4002445" y="1257743"/>
                  <a:pt x="3995849" y="1272939"/>
                </a:cubicBezTo>
                <a:cubicBezTo>
                  <a:pt x="4024501" y="1259800"/>
                  <a:pt x="4044699" y="1287470"/>
                  <a:pt x="4067546" y="1294697"/>
                </a:cubicBezTo>
                <a:lnTo>
                  <a:pt x="4190310" y="1307786"/>
                </a:lnTo>
                <a:cubicBezTo>
                  <a:pt x="4201670" y="1307054"/>
                  <a:pt x="4216873" y="1303173"/>
                  <a:pt x="4230008" y="1303546"/>
                </a:cubicBezTo>
                <a:cubicBezTo>
                  <a:pt x="4327992" y="1270528"/>
                  <a:pt x="4508090" y="1267792"/>
                  <a:pt x="4575478" y="1261726"/>
                </a:cubicBezTo>
                <a:lnTo>
                  <a:pt x="4650026" y="1265798"/>
                </a:lnTo>
                <a:lnTo>
                  <a:pt x="4792008" y="1243899"/>
                </a:lnTo>
                <a:cubicBezTo>
                  <a:pt x="4864797" y="1217989"/>
                  <a:pt x="4892960" y="1244893"/>
                  <a:pt x="4954126" y="1204617"/>
                </a:cubicBezTo>
                <a:cubicBezTo>
                  <a:pt x="5072643" y="1179171"/>
                  <a:pt x="5136253" y="1145277"/>
                  <a:pt x="5309678" y="1128278"/>
                </a:cubicBezTo>
                <a:cubicBezTo>
                  <a:pt x="5365406" y="1122815"/>
                  <a:pt x="5419708" y="1103537"/>
                  <a:pt x="5474724" y="1091167"/>
                </a:cubicBezTo>
                <a:lnTo>
                  <a:pt x="5612132" y="1051509"/>
                </a:lnTo>
                <a:cubicBezTo>
                  <a:pt x="5662448" y="1045154"/>
                  <a:pt x="5747676" y="1053086"/>
                  <a:pt x="5776618" y="1053037"/>
                </a:cubicBezTo>
                <a:lnTo>
                  <a:pt x="5785786" y="1051213"/>
                </a:lnTo>
                <a:lnTo>
                  <a:pt x="5829381" y="1046878"/>
                </a:lnTo>
                <a:cubicBezTo>
                  <a:pt x="5855683" y="1045549"/>
                  <a:pt x="5917537" y="1045151"/>
                  <a:pt x="5943596" y="1043237"/>
                </a:cubicBezTo>
                <a:cubicBezTo>
                  <a:pt x="5955032" y="1029831"/>
                  <a:pt x="5969545" y="1030469"/>
                  <a:pt x="5985730" y="1035396"/>
                </a:cubicBezTo>
                <a:cubicBezTo>
                  <a:pt x="6020901" y="1022497"/>
                  <a:pt x="6059962" y="1025742"/>
                  <a:pt x="6103109" y="1019019"/>
                </a:cubicBezTo>
                <a:cubicBezTo>
                  <a:pt x="6142495" y="996126"/>
                  <a:pt x="6176341" y="992625"/>
                  <a:pt x="6222406" y="985341"/>
                </a:cubicBezTo>
                <a:cubicBezTo>
                  <a:pt x="6305000" y="965848"/>
                  <a:pt x="6389790" y="916113"/>
                  <a:pt x="6598672" y="902062"/>
                </a:cubicBezTo>
                <a:cubicBezTo>
                  <a:pt x="6696217" y="878308"/>
                  <a:pt x="6705019" y="864412"/>
                  <a:pt x="6766149" y="846132"/>
                </a:cubicBezTo>
                <a:cubicBezTo>
                  <a:pt x="6828622" y="816303"/>
                  <a:pt x="6844288" y="800250"/>
                  <a:pt x="6886312" y="781877"/>
                </a:cubicBezTo>
                <a:cubicBezTo>
                  <a:pt x="6904346" y="770915"/>
                  <a:pt x="6974811" y="693660"/>
                  <a:pt x="7006457" y="699758"/>
                </a:cubicBezTo>
                <a:cubicBezTo>
                  <a:pt x="7015878" y="688760"/>
                  <a:pt x="7169942" y="678731"/>
                  <a:pt x="7231643" y="640778"/>
                </a:cubicBezTo>
                <a:cubicBezTo>
                  <a:pt x="7291087" y="623099"/>
                  <a:pt x="7308597" y="611957"/>
                  <a:pt x="7363123" y="593682"/>
                </a:cubicBezTo>
                <a:cubicBezTo>
                  <a:pt x="7401879" y="595559"/>
                  <a:pt x="7517574" y="550445"/>
                  <a:pt x="7588368" y="531129"/>
                </a:cubicBezTo>
                <a:cubicBezTo>
                  <a:pt x="7669636" y="521516"/>
                  <a:pt x="7844833" y="454614"/>
                  <a:pt x="7952094" y="409302"/>
                </a:cubicBezTo>
                <a:cubicBezTo>
                  <a:pt x="8059356" y="363990"/>
                  <a:pt x="8146910" y="253405"/>
                  <a:pt x="8231938" y="259259"/>
                </a:cubicBezTo>
                <a:cubicBezTo>
                  <a:pt x="8305929" y="256630"/>
                  <a:pt x="8363222" y="225400"/>
                  <a:pt x="8428864" y="208471"/>
                </a:cubicBezTo>
                <a:cubicBezTo>
                  <a:pt x="8491413" y="192972"/>
                  <a:pt x="8456819" y="173248"/>
                  <a:pt x="8616510" y="161973"/>
                </a:cubicBezTo>
                <a:cubicBezTo>
                  <a:pt x="8658196" y="158015"/>
                  <a:pt x="8776576" y="160401"/>
                  <a:pt x="8826766" y="152111"/>
                </a:cubicBezTo>
                <a:lnTo>
                  <a:pt x="8917647" y="112232"/>
                </a:lnTo>
                <a:cubicBezTo>
                  <a:pt x="8976899" y="93075"/>
                  <a:pt x="9069756" y="89380"/>
                  <a:pt x="9182272" y="37171"/>
                </a:cubicBezTo>
                <a:cubicBezTo>
                  <a:pt x="9197307" y="35724"/>
                  <a:pt x="9214647" y="30863"/>
                  <a:pt x="9232990" y="24074"/>
                </a:cubicBezTo>
                <a:lnTo>
                  <a:pt x="9288370" y="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>
            <a:innerShdw blurRad="63500" dist="12700" dir="5400000">
              <a:prstClr val="black">
                <a:alpha val="5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62BAD9E-8E3A-6A94-5588-AC628E9D1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7692" y="740230"/>
            <a:ext cx="8754207" cy="1689959"/>
          </a:xfrm>
        </p:spPr>
        <p:txBody>
          <a:bodyPr anchor="ctr">
            <a:normAutofit fontScale="90000"/>
          </a:bodyPr>
          <a:lstStyle/>
          <a:p>
            <a:pPr algn="r"/>
            <a:r>
              <a:rPr lang="hu-HU" sz="5400" b="1" dirty="0">
                <a:latin typeface="Arial" panose="020B0604020202020204" pitchFamily="34" charset="0"/>
                <a:cs typeface="Arial" panose="020B0604020202020204" pitchFamily="34" charset="0"/>
              </a:rPr>
              <a:t>Karbon-kerámia Féktárcsák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47262FB-742E-60D6-297C-0F573DE9D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81" y="2119051"/>
            <a:ext cx="6755674" cy="36236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A sportkocsik magas teljesítményű karbon-kerámia féktárcsákkal vannak felszerelve, amelyek kivételesen hatékonyak és könnyűek.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Térhatású modell 3" descr="C7 track car white">
                <a:extLst>
                  <a:ext uri="{FF2B5EF4-FFF2-40B4-BE49-F238E27FC236}">
                    <a16:creationId xmlns:a16="http://schemas.microsoft.com/office/drawing/2014/main" id="{50ABA4B2-EAB9-7EA8-DB39-2BF0808E7D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50720350"/>
                  </p:ext>
                </p:extLst>
              </p:nvPr>
            </p:nvGraphicFramePr>
            <p:xfrm>
              <a:off x="7336034" y="2545228"/>
              <a:ext cx="4193475" cy="322355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193475" cy="3223556"/>
                    </a:xfrm>
                    <a:prstGeom prst="rect">
                      <a:avLst/>
                    </a:prstGeom>
                  </am3d:spPr>
                  <am3d:camera>
                    <am3d:pos x="0" y="0" z="5415844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056670" d="1000000"/>
                    <am3d:preTrans dx="0" dy="-2001328" dz="885838"/>
                    <am3d:scale>
                      <am3d:sx n="1000000" d="1000000"/>
                      <am3d:sy n="1000000" d="1000000"/>
                      <am3d:sz n="1000000" d="1000000"/>
                    </am3d:scale>
                    <am3d:rot ax="1489882" ay="-2090463" az="-88847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775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Térhatású modell 3" descr="C7 track car white">
                <a:extLst>
                  <a:ext uri="{FF2B5EF4-FFF2-40B4-BE49-F238E27FC236}">
                    <a16:creationId xmlns:a16="http://schemas.microsoft.com/office/drawing/2014/main" id="{50ABA4B2-EAB9-7EA8-DB39-2BF0808E7D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36034" y="2545228"/>
                <a:ext cx="4193475" cy="322355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453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5D3E2EEE-5E2B-473D-B932-CC1CB665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DA6166AB-7C94-4F8D-A863-A23201F5F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0" y="0"/>
            <a:ext cx="10000343" cy="2590800"/>
          </a:xfrm>
          <a:custGeom>
            <a:avLst/>
            <a:gdLst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40556 w 9288370"/>
              <a:gd name="connsiteY39" fmla="*/ 1038857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8056395 w 9288370"/>
              <a:gd name="connsiteY51" fmla="*/ 337113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97828 w 9288370"/>
              <a:gd name="connsiteY30" fmla="*/ 1205578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761776 w 9288370"/>
              <a:gd name="connsiteY31" fmla="*/ 1213661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892583 w 9288370"/>
              <a:gd name="connsiteY32" fmla="*/ 1191762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993158 w 9288370"/>
              <a:gd name="connsiteY32" fmla="*/ 1167699 h 1858154"/>
              <a:gd name="connsiteX33" fmla="*/ 5118026 w 9288370"/>
              <a:gd name="connsiteY33" fmla="*/ 1152481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4993158 w 9288370"/>
              <a:gd name="connsiteY32" fmla="*/ 1167699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813926 w 9288370"/>
              <a:gd name="connsiteY31" fmla="*/ 1197619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597828 w 9288370"/>
              <a:gd name="connsiteY30" fmla="*/ 1205578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27346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364108 w 9288370"/>
              <a:gd name="connsiteY29" fmla="*/ 1215314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212660 w 9288370"/>
              <a:gd name="connsiteY28" fmla="*/ 1279712 h 1858154"/>
              <a:gd name="connsiteX29" fmla="*/ 4364108 w 9288370"/>
              <a:gd name="connsiteY29" fmla="*/ 1215314 h 1858154"/>
              <a:gd name="connsiteX30" fmla="*/ 4638803 w 9288370"/>
              <a:gd name="connsiteY30" fmla="*/ 1189536 h 1858154"/>
              <a:gd name="connsiteX31" fmla="*/ 4940576 w 9288370"/>
              <a:gd name="connsiteY31" fmla="*/ 1157514 h 1858154"/>
              <a:gd name="connsiteX32" fmla="*/ 5049033 w 9288370"/>
              <a:gd name="connsiteY32" fmla="*/ 1159678 h 1858154"/>
              <a:gd name="connsiteX33" fmla="*/ 5181352 w 9288370"/>
              <a:gd name="connsiteY33" fmla="*/ 1144460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47202 h 1858154"/>
              <a:gd name="connsiteX39" fmla="*/ 5877806 w 9288370"/>
              <a:gd name="connsiteY39" fmla="*/ 1026825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70574 w 9288370"/>
              <a:gd name="connsiteY49" fmla="*/ 573629 h 1858154"/>
              <a:gd name="connsiteX50" fmla="*/ 7579137 w 9288370"/>
              <a:gd name="connsiteY50" fmla="*/ 471495 h 1858154"/>
              <a:gd name="connsiteX51" fmla="*/ 7881321 w 9288370"/>
              <a:gd name="connsiteY51" fmla="*/ 369197 h 1858154"/>
              <a:gd name="connsiteX52" fmla="*/ 8317613 w 9288370"/>
              <a:gd name="connsiteY52" fmla="*/ 231185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4067546 w 9288370"/>
              <a:gd name="connsiteY26" fmla="*/ 1294697 h 1858154"/>
              <a:gd name="connsiteX27" fmla="*/ 4212660 w 9288370"/>
              <a:gd name="connsiteY27" fmla="*/ 1279712 h 1858154"/>
              <a:gd name="connsiteX28" fmla="*/ 4364108 w 9288370"/>
              <a:gd name="connsiteY28" fmla="*/ 1215314 h 1858154"/>
              <a:gd name="connsiteX29" fmla="*/ 4638803 w 9288370"/>
              <a:gd name="connsiteY29" fmla="*/ 1189536 h 1858154"/>
              <a:gd name="connsiteX30" fmla="*/ 4940576 w 9288370"/>
              <a:gd name="connsiteY30" fmla="*/ 1157514 h 1858154"/>
              <a:gd name="connsiteX31" fmla="*/ 5049033 w 9288370"/>
              <a:gd name="connsiteY31" fmla="*/ 1159678 h 1858154"/>
              <a:gd name="connsiteX32" fmla="*/ 5181352 w 9288370"/>
              <a:gd name="connsiteY32" fmla="*/ 1144460 h 1858154"/>
              <a:gd name="connsiteX33" fmla="*/ 5309678 w 9288370"/>
              <a:gd name="connsiteY33" fmla="*/ 1128278 h 1858154"/>
              <a:gd name="connsiteX34" fmla="*/ 5474724 w 9288370"/>
              <a:gd name="connsiteY34" fmla="*/ 1091167 h 1858154"/>
              <a:gd name="connsiteX35" fmla="*/ 5612132 w 9288370"/>
              <a:gd name="connsiteY35" fmla="*/ 1051509 h 1858154"/>
              <a:gd name="connsiteX36" fmla="*/ 5776618 w 9288370"/>
              <a:gd name="connsiteY36" fmla="*/ 1053037 h 1858154"/>
              <a:gd name="connsiteX37" fmla="*/ 5785786 w 9288370"/>
              <a:gd name="connsiteY37" fmla="*/ 1047202 h 1858154"/>
              <a:gd name="connsiteX38" fmla="*/ 5877806 w 9288370"/>
              <a:gd name="connsiteY38" fmla="*/ 1026825 h 1858154"/>
              <a:gd name="connsiteX39" fmla="*/ 5943596 w 9288370"/>
              <a:gd name="connsiteY39" fmla="*/ 1043237 h 1858154"/>
              <a:gd name="connsiteX40" fmla="*/ 5985730 w 9288370"/>
              <a:gd name="connsiteY40" fmla="*/ 1035396 h 1858154"/>
              <a:gd name="connsiteX41" fmla="*/ 6103109 w 9288370"/>
              <a:gd name="connsiteY41" fmla="*/ 1019019 h 1858154"/>
              <a:gd name="connsiteX42" fmla="*/ 6222406 w 9288370"/>
              <a:gd name="connsiteY42" fmla="*/ 985341 h 1858154"/>
              <a:gd name="connsiteX43" fmla="*/ 6598672 w 9288370"/>
              <a:gd name="connsiteY43" fmla="*/ 902062 h 1858154"/>
              <a:gd name="connsiteX44" fmla="*/ 6766149 w 9288370"/>
              <a:gd name="connsiteY44" fmla="*/ 846132 h 1858154"/>
              <a:gd name="connsiteX45" fmla="*/ 6886312 w 9288370"/>
              <a:gd name="connsiteY45" fmla="*/ 781877 h 1858154"/>
              <a:gd name="connsiteX46" fmla="*/ 7006457 w 9288370"/>
              <a:gd name="connsiteY46" fmla="*/ 699758 h 1858154"/>
              <a:gd name="connsiteX47" fmla="*/ 7231643 w 9288370"/>
              <a:gd name="connsiteY47" fmla="*/ 640778 h 1858154"/>
              <a:gd name="connsiteX48" fmla="*/ 7370574 w 9288370"/>
              <a:gd name="connsiteY48" fmla="*/ 573629 h 1858154"/>
              <a:gd name="connsiteX49" fmla="*/ 7579137 w 9288370"/>
              <a:gd name="connsiteY49" fmla="*/ 471495 h 1858154"/>
              <a:gd name="connsiteX50" fmla="*/ 7881321 w 9288370"/>
              <a:gd name="connsiteY50" fmla="*/ 369197 h 1858154"/>
              <a:gd name="connsiteX51" fmla="*/ 8317613 w 9288370"/>
              <a:gd name="connsiteY51" fmla="*/ 231185 h 1858154"/>
              <a:gd name="connsiteX52" fmla="*/ 8428864 w 9288370"/>
              <a:gd name="connsiteY52" fmla="*/ 208471 h 1858154"/>
              <a:gd name="connsiteX53" fmla="*/ 8616510 w 9288370"/>
              <a:gd name="connsiteY53" fmla="*/ 161973 h 1858154"/>
              <a:gd name="connsiteX54" fmla="*/ 8826766 w 9288370"/>
              <a:gd name="connsiteY54" fmla="*/ 152111 h 1858154"/>
              <a:gd name="connsiteX55" fmla="*/ 8917647 w 9288370"/>
              <a:gd name="connsiteY55" fmla="*/ 112232 h 1858154"/>
              <a:gd name="connsiteX56" fmla="*/ 9182272 w 9288370"/>
              <a:gd name="connsiteY56" fmla="*/ 37171 h 1858154"/>
              <a:gd name="connsiteX57" fmla="*/ 9232990 w 9288370"/>
              <a:gd name="connsiteY57" fmla="*/ 24074 h 1858154"/>
              <a:gd name="connsiteX58" fmla="*/ 9288370 w 9288370"/>
              <a:gd name="connsiteY58" fmla="*/ 0 h 1858154"/>
              <a:gd name="connsiteX59" fmla="*/ 0 w 9288370"/>
              <a:gd name="connsiteY59" fmla="*/ 0 h 1858154"/>
              <a:gd name="connsiteX60" fmla="*/ 0 w 9288370"/>
              <a:gd name="connsiteY60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67546 w 9288370"/>
              <a:gd name="connsiteY25" fmla="*/ 1294697 h 1858154"/>
              <a:gd name="connsiteX26" fmla="*/ 4212660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212660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05785 w 9288370"/>
              <a:gd name="connsiteY26" fmla="*/ 1279712 h 1858154"/>
              <a:gd name="connsiteX27" fmla="*/ 4364108 w 9288370"/>
              <a:gd name="connsiteY27" fmla="*/ 1215314 h 1858154"/>
              <a:gd name="connsiteX28" fmla="*/ 4638803 w 9288370"/>
              <a:gd name="connsiteY28" fmla="*/ 1189536 h 1858154"/>
              <a:gd name="connsiteX29" fmla="*/ 4940576 w 9288370"/>
              <a:gd name="connsiteY29" fmla="*/ 1157514 h 1858154"/>
              <a:gd name="connsiteX30" fmla="*/ 5049033 w 9288370"/>
              <a:gd name="connsiteY30" fmla="*/ 1159678 h 1858154"/>
              <a:gd name="connsiteX31" fmla="*/ 5181352 w 9288370"/>
              <a:gd name="connsiteY31" fmla="*/ 1144460 h 1858154"/>
              <a:gd name="connsiteX32" fmla="*/ 5309678 w 9288370"/>
              <a:gd name="connsiteY32" fmla="*/ 1128278 h 1858154"/>
              <a:gd name="connsiteX33" fmla="*/ 5474724 w 9288370"/>
              <a:gd name="connsiteY33" fmla="*/ 1091167 h 1858154"/>
              <a:gd name="connsiteX34" fmla="*/ 5612132 w 9288370"/>
              <a:gd name="connsiteY34" fmla="*/ 1051509 h 1858154"/>
              <a:gd name="connsiteX35" fmla="*/ 5776618 w 9288370"/>
              <a:gd name="connsiteY35" fmla="*/ 1053037 h 1858154"/>
              <a:gd name="connsiteX36" fmla="*/ 5785786 w 9288370"/>
              <a:gd name="connsiteY36" fmla="*/ 1047202 h 1858154"/>
              <a:gd name="connsiteX37" fmla="*/ 5877806 w 9288370"/>
              <a:gd name="connsiteY37" fmla="*/ 1026825 h 1858154"/>
              <a:gd name="connsiteX38" fmla="*/ 5943596 w 9288370"/>
              <a:gd name="connsiteY38" fmla="*/ 1043237 h 1858154"/>
              <a:gd name="connsiteX39" fmla="*/ 5985730 w 9288370"/>
              <a:gd name="connsiteY39" fmla="*/ 1035396 h 1858154"/>
              <a:gd name="connsiteX40" fmla="*/ 6103109 w 9288370"/>
              <a:gd name="connsiteY40" fmla="*/ 1019019 h 1858154"/>
              <a:gd name="connsiteX41" fmla="*/ 6222406 w 9288370"/>
              <a:gd name="connsiteY41" fmla="*/ 985341 h 1858154"/>
              <a:gd name="connsiteX42" fmla="*/ 6598672 w 9288370"/>
              <a:gd name="connsiteY42" fmla="*/ 902062 h 1858154"/>
              <a:gd name="connsiteX43" fmla="*/ 6766149 w 9288370"/>
              <a:gd name="connsiteY43" fmla="*/ 846132 h 1858154"/>
              <a:gd name="connsiteX44" fmla="*/ 6886312 w 9288370"/>
              <a:gd name="connsiteY44" fmla="*/ 781877 h 1858154"/>
              <a:gd name="connsiteX45" fmla="*/ 7006457 w 9288370"/>
              <a:gd name="connsiteY45" fmla="*/ 699758 h 1858154"/>
              <a:gd name="connsiteX46" fmla="*/ 7231643 w 9288370"/>
              <a:gd name="connsiteY46" fmla="*/ 640778 h 1858154"/>
              <a:gd name="connsiteX47" fmla="*/ 7370574 w 9288370"/>
              <a:gd name="connsiteY47" fmla="*/ 573629 h 1858154"/>
              <a:gd name="connsiteX48" fmla="*/ 7579137 w 9288370"/>
              <a:gd name="connsiteY48" fmla="*/ 471495 h 1858154"/>
              <a:gd name="connsiteX49" fmla="*/ 7881321 w 9288370"/>
              <a:gd name="connsiteY49" fmla="*/ 369197 h 1858154"/>
              <a:gd name="connsiteX50" fmla="*/ 8317613 w 9288370"/>
              <a:gd name="connsiteY50" fmla="*/ 231185 h 1858154"/>
              <a:gd name="connsiteX51" fmla="*/ 8428864 w 9288370"/>
              <a:gd name="connsiteY51" fmla="*/ 208471 h 1858154"/>
              <a:gd name="connsiteX52" fmla="*/ 8616510 w 9288370"/>
              <a:gd name="connsiteY52" fmla="*/ 161973 h 1858154"/>
              <a:gd name="connsiteX53" fmla="*/ 8826766 w 9288370"/>
              <a:gd name="connsiteY53" fmla="*/ 152111 h 1858154"/>
              <a:gd name="connsiteX54" fmla="*/ 8917647 w 9288370"/>
              <a:gd name="connsiteY54" fmla="*/ 112232 h 1858154"/>
              <a:gd name="connsiteX55" fmla="*/ 9182272 w 9288370"/>
              <a:gd name="connsiteY55" fmla="*/ 37171 h 1858154"/>
              <a:gd name="connsiteX56" fmla="*/ 9232990 w 9288370"/>
              <a:gd name="connsiteY56" fmla="*/ 24074 h 1858154"/>
              <a:gd name="connsiteX57" fmla="*/ 9288370 w 9288370"/>
              <a:gd name="connsiteY57" fmla="*/ 0 h 1858154"/>
              <a:gd name="connsiteX58" fmla="*/ 0 w 9288370"/>
              <a:gd name="connsiteY58" fmla="*/ 0 h 1858154"/>
              <a:gd name="connsiteX59" fmla="*/ 0 w 9288370"/>
              <a:gd name="connsiteY59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64108 w 9288370"/>
              <a:gd name="connsiteY26" fmla="*/ 1215314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07947 w 9288370"/>
              <a:gd name="connsiteY25" fmla="*/ 1270634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92201 w 9288370"/>
              <a:gd name="connsiteY2" fmla="*/ 1735050 h 1858154"/>
              <a:gd name="connsiteX3" fmla="*/ 549207 w 9288370"/>
              <a:gd name="connsiteY3" fmla="*/ 1634955 h 1858154"/>
              <a:gd name="connsiteX4" fmla="*/ 785368 w 9288370"/>
              <a:gd name="connsiteY4" fmla="*/ 1562599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1990030 w 9288370"/>
              <a:gd name="connsiteY11" fmla="*/ 1433971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4052647 w 9288370"/>
              <a:gd name="connsiteY25" fmla="*/ 1222508 h 1858154"/>
              <a:gd name="connsiteX26" fmla="*/ 4382733 w 9288370"/>
              <a:gd name="connsiteY26" fmla="*/ 1167187 h 1858154"/>
              <a:gd name="connsiteX27" fmla="*/ 4638803 w 9288370"/>
              <a:gd name="connsiteY27" fmla="*/ 1189536 h 1858154"/>
              <a:gd name="connsiteX28" fmla="*/ 4940576 w 9288370"/>
              <a:gd name="connsiteY28" fmla="*/ 1157514 h 1858154"/>
              <a:gd name="connsiteX29" fmla="*/ 5049033 w 9288370"/>
              <a:gd name="connsiteY29" fmla="*/ 1159678 h 1858154"/>
              <a:gd name="connsiteX30" fmla="*/ 5181352 w 9288370"/>
              <a:gd name="connsiteY30" fmla="*/ 1144460 h 1858154"/>
              <a:gd name="connsiteX31" fmla="*/ 5309678 w 9288370"/>
              <a:gd name="connsiteY31" fmla="*/ 1128278 h 1858154"/>
              <a:gd name="connsiteX32" fmla="*/ 5474724 w 9288370"/>
              <a:gd name="connsiteY32" fmla="*/ 1091167 h 1858154"/>
              <a:gd name="connsiteX33" fmla="*/ 5612132 w 9288370"/>
              <a:gd name="connsiteY33" fmla="*/ 1051509 h 1858154"/>
              <a:gd name="connsiteX34" fmla="*/ 5776618 w 9288370"/>
              <a:gd name="connsiteY34" fmla="*/ 1053037 h 1858154"/>
              <a:gd name="connsiteX35" fmla="*/ 5785786 w 9288370"/>
              <a:gd name="connsiteY35" fmla="*/ 1047202 h 1858154"/>
              <a:gd name="connsiteX36" fmla="*/ 5877806 w 9288370"/>
              <a:gd name="connsiteY36" fmla="*/ 1026825 h 1858154"/>
              <a:gd name="connsiteX37" fmla="*/ 5943596 w 9288370"/>
              <a:gd name="connsiteY37" fmla="*/ 1043237 h 1858154"/>
              <a:gd name="connsiteX38" fmla="*/ 5985730 w 9288370"/>
              <a:gd name="connsiteY38" fmla="*/ 1035396 h 1858154"/>
              <a:gd name="connsiteX39" fmla="*/ 6103109 w 9288370"/>
              <a:gd name="connsiteY39" fmla="*/ 1019019 h 1858154"/>
              <a:gd name="connsiteX40" fmla="*/ 6222406 w 9288370"/>
              <a:gd name="connsiteY40" fmla="*/ 985341 h 1858154"/>
              <a:gd name="connsiteX41" fmla="*/ 6598672 w 9288370"/>
              <a:gd name="connsiteY41" fmla="*/ 902062 h 1858154"/>
              <a:gd name="connsiteX42" fmla="*/ 6766149 w 9288370"/>
              <a:gd name="connsiteY42" fmla="*/ 846132 h 1858154"/>
              <a:gd name="connsiteX43" fmla="*/ 6886312 w 9288370"/>
              <a:gd name="connsiteY43" fmla="*/ 781877 h 1858154"/>
              <a:gd name="connsiteX44" fmla="*/ 7006457 w 9288370"/>
              <a:gd name="connsiteY44" fmla="*/ 699758 h 1858154"/>
              <a:gd name="connsiteX45" fmla="*/ 7231643 w 9288370"/>
              <a:gd name="connsiteY45" fmla="*/ 640778 h 1858154"/>
              <a:gd name="connsiteX46" fmla="*/ 7370574 w 9288370"/>
              <a:gd name="connsiteY46" fmla="*/ 573629 h 1858154"/>
              <a:gd name="connsiteX47" fmla="*/ 7579137 w 9288370"/>
              <a:gd name="connsiteY47" fmla="*/ 471495 h 1858154"/>
              <a:gd name="connsiteX48" fmla="*/ 7881321 w 9288370"/>
              <a:gd name="connsiteY48" fmla="*/ 369197 h 1858154"/>
              <a:gd name="connsiteX49" fmla="*/ 8317613 w 9288370"/>
              <a:gd name="connsiteY49" fmla="*/ 231185 h 1858154"/>
              <a:gd name="connsiteX50" fmla="*/ 8428864 w 9288370"/>
              <a:gd name="connsiteY50" fmla="*/ 208471 h 1858154"/>
              <a:gd name="connsiteX51" fmla="*/ 8616510 w 9288370"/>
              <a:gd name="connsiteY51" fmla="*/ 161973 h 1858154"/>
              <a:gd name="connsiteX52" fmla="*/ 8826766 w 9288370"/>
              <a:gd name="connsiteY52" fmla="*/ 152111 h 1858154"/>
              <a:gd name="connsiteX53" fmla="*/ 8917647 w 9288370"/>
              <a:gd name="connsiteY53" fmla="*/ 112232 h 1858154"/>
              <a:gd name="connsiteX54" fmla="*/ 9182272 w 9288370"/>
              <a:gd name="connsiteY54" fmla="*/ 37171 h 1858154"/>
              <a:gd name="connsiteX55" fmla="*/ 9232990 w 9288370"/>
              <a:gd name="connsiteY55" fmla="*/ 24074 h 1858154"/>
              <a:gd name="connsiteX56" fmla="*/ 9288370 w 9288370"/>
              <a:gd name="connsiteY56" fmla="*/ 0 h 1858154"/>
              <a:gd name="connsiteX57" fmla="*/ 0 w 9288370"/>
              <a:gd name="connsiteY57" fmla="*/ 0 h 1858154"/>
              <a:gd name="connsiteX58" fmla="*/ 0 w 9288370"/>
              <a:gd name="connsiteY58" fmla="*/ 1858154 h 1858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9288370" h="1858154">
                <a:moveTo>
                  <a:pt x="0" y="1858154"/>
                </a:moveTo>
                <a:lnTo>
                  <a:pt x="1049" y="1857909"/>
                </a:lnTo>
                <a:cubicBezTo>
                  <a:pt x="74675" y="1831386"/>
                  <a:pt x="158934" y="1799813"/>
                  <a:pt x="292201" y="1735050"/>
                </a:cubicBezTo>
                <a:cubicBezTo>
                  <a:pt x="430744" y="1681850"/>
                  <a:pt x="287957" y="1691652"/>
                  <a:pt x="549207" y="1634955"/>
                </a:cubicBezTo>
                <a:cubicBezTo>
                  <a:pt x="595644" y="1629551"/>
                  <a:pt x="591902" y="1606366"/>
                  <a:pt x="785368" y="1562599"/>
                </a:cubicBezTo>
                <a:cubicBezTo>
                  <a:pt x="844429" y="1559792"/>
                  <a:pt x="1097347" y="1540789"/>
                  <a:pt x="1186668" y="1521861"/>
                </a:cubicBezTo>
                <a:lnTo>
                  <a:pt x="1456865" y="1510292"/>
                </a:lnTo>
                <a:lnTo>
                  <a:pt x="1463005" y="1511279"/>
                </a:lnTo>
                <a:lnTo>
                  <a:pt x="1604999" y="1513599"/>
                </a:lnTo>
                <a:lnTo>
                  <a:pt x="1717911" y="1497764"/>
                </a:lnTo>
                <a:cubicBezTo>
                  <a:pt x="1743422" y="1488490"/>
                  <a:pt x="1730257" y="1478974"/>
                  <a:pt x="1794234" y="1464331"/>
                </a:cubicBezTo>
                <a:cubicBezTo>
                  <a:pt x="1842539" y="1428781"/>
                  <a:pt x="1808911" y="1469522"/>
                  <a:pt x="1990030" y="1433971"/>
                </a:cubicBezTo>
                <a:cubicBezTo>
                  <a:pt x="2026844" y="1409998"/>
                  <a:pt x="2193900" y="1407074"/>
                  <a:pt x="2244830" y="1388540"/>
                </a:cubicBezTo>
                <a:cubicBezTo>
                  <a:pt x="2310706" y="1379336"/>
                  <a:pt x="2366733" y="1379060"/>
                  <a:pt x="2428648" y="1372736"/>
                </a:cubicBezTo>
                <a:cubicBezTo>
                  <a:pt x="2495490" y="1364975"/>
                  <a:pt x="2599421" y="1346234"/>
                  <a:pt x="2645882" y="1341971"/>
                </a:cubicBezTo>
                <a:cubicBezTo>
                  <a:pt x="2670920" y="1340537"/>
                  <a:pt x="2669117" y="1348484"/>
                  <a:pt x="2707413" y="1347156"/>
                </a:cubicBezTo>
                <a:cubicBezTo>
                  <a:pt x="2743721" y="1324535"/>
                  <a:pt x="2798213" y="1353269"/>
                  <a:pt x="2843134" y="1323561"/>
                </a:cubicBezTo>
                <a:cubicBezTo>
                  <a:pt x="2859865" y="1315298"/>
                  <a:pt x="2912970" y="1306041"/>
                  <a:pt x="2923804" y="1314224"/>
                </a:cubicBezTo>
                <a:cubicBezTo>
                  <a:pt x="2935040" y="1314339"/>
                  <a:pt x="2947659" y="1308371"/>
                  <a:pt x="2953618" y="1318186"/>
                </a:cubicBezTo>
                <a:cubicBezTo>
                  <a:pt x="2963089" y="1329568"/>
                  <a:pt x="3000111" y="1302355"/>
                  <a:pt x="2995816" y="1318670"/>
                </a:cubicBezTo>
                <a:cubicBezTo>
                  <a:pt x="3062330" y="1309669"/>
                  <a:pt x="3244113" y="1294731"/>
                  <a:pt x="3352700" y="1264183"/>
                </a:cubicBezTo>
                <a:lnTo>
                  <a:pt x="3444611" y="1236739"/>
                </a:lnTo>
                <a:cubicBezTo>
                  <a:pt x="3513098" y="1213406"/>
                  <a:pt x="3581585" y="1223860"/>
                  <a:pt x="3650072" y="1217421"/>
                </a:cubicBezTo>
                <a:cubicBezTo>
                  <a:pt x="3683717" y="1219648"/>
                  <a:pt x="3669967" y="1235157"/>
                  <a:pt x="3707853" y="1241722"/>
                </a:cubicBezTo>
                <a:cubicBezTo>
                  <a:pt x="3753776" y="1247777"/>
                  <a:pt x="3884527" y="1250073"/>
                  <a:pt x="3925616" y="1253751"/>
                </a:cubicBezTo>
                <a:cubicBezTo>
                  <a:pt x="3985565" y="1262580"/>
                  <a:pt x="4004806" y="1218181"/>
                  <a:pt x="4052647" y="1222508"/>
                </a:cubicBezTo>
                <a:cubicBezTo>
                  <a:pt x="4244626" y="1220110"/>
                  <a:pt x="4328579" y="1197658"/>
                  <a:pt x="4382733" y="1167187"/>
                </a:cubicBezTo>
                <a:cubicBezTo>
                  <a:pt x="4480717" y="1134169"/>
                  <a:pt x="4571415" y="1195602"/>
                  <a:pt x="4638803" y="1189536"/>
                </a:cubicBezTo>
                <a:lnTo>
                  <a:pt x="4940576" y="1157514"/>
                </a:lnTo>
                <a:lnTo>
                  <a:pt x="5049033" y="1159678"/>
                </a:lnTo>
                <a:cubicBezTo>
                  <a:pt x="5121822" y="1133768"/>
                  <a:pt x="5120186" y="1184736"/>
                  <a:pt x="5181352" y="1144460"/>
                </a:cubicBezTo>
                <a:cubicBezTo>
                  <a:pt x="5299869" y="1119014"/>
                  <a:pt x="5260783" y="1137160"/>
                  <a:pt x="5309678" y="1128278"/>
                </a:cubicBezTo>
                <a:cubicBezTo>
                  <a:pt x="5358573" y="1119396"/>
                  <a:pt x="5419708" y="1103537"/>
                  <a:pt x="5474724" y="1091167"/>
                </a:cubicBezTo>
                <a:lnTo>
                  <a:pt x="5612132" y="1051509"/>
                </a:lnTo>
                <a:cubicBezTo>
                  <a:pt x="5662448" y="1045154"/>
                  <a:pt x="5747676" y="1053086"/>
                  <a:pt x="5776618" y="1053037"/>
                </a:cubicBezTo>
                <a:lnTo>
                  <a:pt x="5785786" y="1047202"/>
                </a:lnTo>
                <a:lnTo>
                  <a:pt x="5877806" y="1026825"/>
                </a:lnTo>
                <a:cubicBezTo>
                  <a:pt x="5904108" y="1025496"/>
                  <a:pt x="5917537" y="1045151"/>
                  <a:pt x="5943596" y="1043237"/>
                </a:cubicBezTo>
                <a:cubicBezTo>
                  <a:pt x="5955032" y="1029831"/>
                  <a:pt x="5969545" y="1030469"/>
                  <a:pt x="5985730" y="1035396"/>
                </a:cubicBezTo>
                <a:cubicBezTo>
                  <a:pt x="6020901" y="1022497"/>
                  <a:pt x="6059962" y="1025742"/>
                  <a:pt x="6103109" y="1019019"/>
                </a:cubicBezTo>
                <a:cubicBezTo>
                  <a:pt x="6142495" y="996126"/>
                  <a:pt x="6176341" y="992625"/>
                  <a:pt x="6222406" y="985341"/>
                </a:cubicBezTo>
                <a:cubicBezTo>
                  <a:pt x="6226776" y="961837"/>
                  <a:pt x="6531340" y="924134"/>
                  <a:pt x="6598672" y="902062"/>
                </a:cubicBezTo>
                <a:cubicBezTo>
                  <a:pt x="6752092" y="866276"/>
                  <a:pt x="6727370" y="816285"/>
                  <a:pt x="6766149" y="846132"/>
                </a:cubicBezTo>
                <a:cubicBezTo>
                  <a:pt x="6769021" y="824324"/>
                  <a:pt x="6844288" y="800250"/>
                  <a:pt x="6886312" y="781877"/>
                </a:cubicBezTo>
                <a:cubicBezTo>
                  <a:pt x="6904346" y="770915"/>
                  <a:pt x="6974811" y="693660"/>
                  <a:pt x="7006457" y="699758"/>
                </a:cubicBezTo>
                <a:cubicBezTo>
                  <a:pt x="7015878" y="688760"/>
                  <a:pt x="7169942" y="678731"/>
                  <a:pt x="7231643" y="640778"/>
                </a:cubicBezTo>
                <a:cubicBezTo>
                  <a:pt x="7291087" y="623099"/>
                  <a:pt x="7316048" y="591904"/>
                  <a:pt x="7370574" y="573629"/>
                </a:cubicBezTo>
                <a:cubicBezTo>
                  <a:pt x="7566915" y="505583"/>
                  <a:pt x="7523244" y="462737"/>
                  <a:pt x="7579137" y="471495"/>
                </a:cubicBezTo>
                <a:cubicBezTo>
                  <a:pt x="7660405" y="461882"/>
                  <a:pt x="7616693" y="449354"/>
                  <a:pt x="7881321" y="369197"/>
                </a:cubicBezTo>
                <a:cubicBezTo>
                  <a:pt x="8145949" y="289040"/>
                  <a:pt x="8232585" y="225331"/>
                  <a:pt x="8317613" y="231185"/>
                </a:cubicBezTo>
                <a:cubicBezTo>
                  <a:pt x="8391604" y="228556"/>
                  <a:pt x="8379048" y="220006"/>
                  <a:pt x="8428864" y="208471"/>
                </a:cubicBezTo>
                <a:cubicBezTo>
                  <a:pt x="8478680" y="196936"/>
                  <a:pt x="8456819" y="173248"/>
                  <a:pt x="8616510" y="161973"/>
                </a:cubicBezTo>
                <a:cubicBezTo>
                  <a:pt x="8658196" y="158015"/>
                  <a:pt x="8776576" y="160401"/>
                  <a:pt x="8826766" y="152111"/>
                </a:cubicBezTo>
                <a:lnTo>
                  <a:pt x="8917647" y="112232"/>
                </a:lnTo>
                <a:cubicBezTo>
                  <a:pt x="8976899" y="93075"/>
                  <a:pt x="9069756" y="89380"/>
                  <a:pt x="9182272" y="37171"/>
                </a:cubicBezTo>
                <a:cubicBezTo>
                  <a:pt x="9197307" y="35724"/>
                  <a:pt x="9214647" y="30863"/>
                  <a:pt x="9232990" y="24074"/>
                </a:cubicBezTo>
                <a:lnTo>
                  <a:pt x="9288370" y="0"/>
                </a:lnTo>
                <a:lnTo>
                  <a:pt x="0" y="0"/>
                </a:lnTo>
                <a:lnTo>
                  <a:pt x="0" y="1858154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>
            <a:innerShdw blurRad="63500" dist="12700" dir="5400000">
              <a:prstClr val="black">
                <a:alpha val="5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9EEBB97-00B5-4714-F2F8-B54F565D8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423" y="226620"/>
            <a:ext cx="8781143" cy="1322519"/>
          </a:xfrm>
        </p:spPr>
        <p:txBody>
          <a:bodyPr anchor="ctr">
            <a:normAutofit/>
          </a:bodyPr>
          <a:lstStyle/>
          <a:p>
            <a:r>
              <a:rPr lang="hu-HU" b="1" dirty="0">
                <a:latin typeface="Arial" panose="020B0604020202020204" pitchFamily="34" charset="0"/>
                <a:cs typeface="Arial" panose="020B0604020202020204" pitchFamily="34" charset="0"/>
              </a:rPr>
              <a:t>Kifinomult Aerodinamika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49AAE2F-6E1E-9096-C89B-27267D510F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068" y="1481794"/>
            <a:ext cx="6371905" cy="389441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hu-HU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mérnökök nagy hangsúlyt fektettek a kifinomult aerodinamikai kialakításra, hogy maximalizálják a jármű teljesítményét és stabilitását még nagy sebességnél is.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Térhatású modell 3" descr="C7 track car white">
                <a:extLst>
                  <a:ext uri="{FF2B5EF4-FFF2-40B4-BE49-F238E27FC236}">
                    <a16:creationId xmlns:a16="http://schemas.microsoft.com/office/drawing/2014/main" id="{575112EF-318B-D2D7-F2B2-1B1A5918991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10659757"/>
                  </p:ext>
                </p:extLst>
              </p:nvPr>
            </p:nvGraphicFramePr>
            <p:xfrm>
              <a:off x="308900" y="2817421"/>
              <a:ext cx="5030268" cy="263399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030268" cy="2633997"/>
                    </a:xfrm>
                    <a:prstGeom prst="rect">
                      <a:avLst/>
                    </a:prstGeom>
                  </am3d:spPr>
                  <am3d:camera>
                    <am3d:pos x="0" y="0" z="5415844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056670" d="1000000"/>
                    <am3d:preTrans dx="0" dy="-2001328" dz="885838"/>
                    <am3d:scale>
                      <am3d:sx n="1000000" d="1000000"/>
                      <am3d:sy n="1000000" d="1000000"/>
                      <am3d:sz n="1000000" d="1000000"/>
                    </am3d:scale>
                    <am3d:rot ax="3517757" ay="3465904" az="325293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775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Térhatású modell 3" descr="C7 track car white">
                <a:extLst>
                  <a:ext uri="{FF2B5EF4-FFF2-40B4-BE49-F238E27FC236}">
                    <a16:creationId xmlns:a16="http://schemas.microsoft.com/office/drawing/2014/main" id="{575112EF-318B-D2D7-F2B2-1B1A591899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8900" y="2817421"/>
                <a:ext cx="5030268" cy="263399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661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FCCD4C3-17F4-425F-A2B6-AAF5D7770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374E43F-A342-40F8-AAD3-1C47447E1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3027530" y="0"/>
            <a:ext cx="9164470" cy="1943100"/>
          </a:xfrm>
          <a:custGeom>
            <a:avLst/>
            <a:gdLst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9288370" h="1858154">
                <a:moveTo>
                  <a:pt x="0" y="1858154"/>
                </a:moveTo>
                <a:lnTo>
                  <a:pt x="1049" y="1857909"/>
                </a:lnTo>
                <a:cubicBezTo>
                  <a:pt x="74675" y="1831386"/>
                  <a:pt x="218534" y="1803822"/>
                  <a:pt x="370426" y="1702965"/>
                </a:cubicBezTo>
                <a:cubicBezTo>
                  <a:pt x="508969" y="1649765"/>
                  <a:pt x="440682" y="1619463"/>
                  <a:pt x="832307" y="1538702"/>
                </a:cubicBezTo>
                <a:cubicBezTo>
                  <a:pt x="878744" y="1533298"/>
                  <a:pt x="897351" y="1542198"/>
                  <a:pt x="971617" y="1522494"/>
                </a:cubicBezTo>
                <a:cubicBezTo>
                  <a:pt x="1030678" y="1519687"/>
                  <a:pt x="1097347" y="1540789"/>
                  <a:pt x="1186668" y="1521861"/>
                </a:cubicBezTo>
                <a:lnTo>
                  <a:pt x="1456865" y="1510292"/>
                </a:lnTo>
                <a:lnTo>
                  <a:pt x="1463005" y="1511279"/>
                </a:lnTo>
                <a:lnTo>
                  <a:pt x="1604999" y="1513599"/>
                </a:lnTo>
                <a:lnTo>
                  <a:pt x="1717911" y="1497764"/>
                </a:lnTo>
                <a:cubicBezTo>
                  <a:pt x="1743422" y="1488490"/>
                  <a:pt x="1730257" y="1478974"/>
                  <a:pt x="1794234" y="1464331"/>
                </a:cubicBezTo>
                <a:cubicBezTo>
                  <a:pt x="1842539" y="1428781"/>
                  <a:pt x="1920661" y="1445458"/>
                  <a:pt x="2101780" y="1409907"/>
                </a:cubicBezTo>
                <a:cubicBezTo>
                  <a:pt x="2138594" y="1385934"/>
                  <a:pt x="2193900" y="1407074"/>
                  <a:pt x="2244830" y="1388540"/>
                </a:cubicBezTo>
                <a:cubicBezTo>
                  <a:pt x="2310706" y="1379336"/>
                  <a:pt x="2366733" y="1379060"/>
                  <a:pt x="2428648" y="1372736"/>
                </a:cubicBezTo>
                <a:cubicBezTo>
                  <a:pt x="2495490" y="1364975"/>
                  <a:pt x="2599421" y="1346234"/>
                  <a:pt x="2645882" y="1341971"/>
                </a:cubicBezTo>
                <a:cubicBezTo>
                  <a:pt x="2670920" y="1340537"/>
                  <a:pt x="2669117" y="1348484"/>
                  <a:pt x="2707413" y="1347156"/>
                </a:cubicBezTo>
                <a:cubicBezTo>
                  <a:pt x="2743721" y="1324535"/>
                  <a:pt x="2798213" y="1353269"/>
                  <a:pt x="2843134" y="1323561"/>
                </a:cubicBezTo>
                <a:cubicBezTo>
                  <a:pt x="2859865" y="1315298"/>
                  <a:pt x="2912970" y="1306041"/>
                  <a:pt x="2923804" y="1314224"/>
                </a:cubicBezTo>
                <a:cubicBezTo>
                  <a:pt x="2935040" y="1314339"/>
                  <a:pt x="2947659" y="1308371"/>
                  <a:pt x="2953618" y="1318186"/>
                </a:cubicBezTo>
                <a:cubicBezTo>
                  <a:pt x="2963089" y="1329568"/>
                  <a:pt x="3000111" y="1302355"/>
                  <a:pt x="2995816" y="1318670"/>
                </a:cubicBezTo>
                <a:cubicBezTo>
                  <a:pt x="3062330" y="1309669"/>
                  <a:pt x="3244113" y="1294731"/>
                  <a:pt x="3352700" y="1264183"/>
                </a:cubicBezTo>
                <a:lnTo>
                  <a:pt x="3444611" y="1236739"/>
                </a:lnTo>
                <a:cubicBezTo>
                  <a:pt x="3513098" y="1213406"/>
                  <a:pt x="3581585" y="1223860"/>
                  <a:pt x="3650072" y="1217421"/>
                </a:cubicBezTo>
                <a:cubicBezTo>
                  <a:pt x="3683717" y="1219648"/>
                  <a:pt x="3669967" y="1235157"/>
                  <a:pt x="3707853" y="1241722"/>
                </a:cubicBezTo>
                <a:cubicBezTo>
                  <a:pt x="3753776" y="1247777"/>
                  <a:pt x="3884527" y="1250073"/>
                  <a:pt x="3925616" y="1253751"/>
                </a:cubicBezTo>
                <a:cubicBezTo>
                  <a:pt x="3936659" y="1256176"/>
                  <a:pt x="3949946" y="1252887"/>
                  <a:pt x="3954387" y="1263789"/>
                </a:cubicBezTo>
                <a:cubicBezTo>
                  <a:pt x="3962052" y="1276954"/>
                  <a:pt x="4002445" y="1257743"/>
                  <a:pt x="3995849" y="1272939"/>
                </a:cubicBezTo>
                <a:cubicBezTo>
                  <a:pt x="4024501" y="1259800"/>
                  <a:pt x="4044699" y="1287470"/>
                  <a:pt x="4067546" y="1294697"/>
                </a:cubicBezTo>
                <a:lnTo>
                  <a:pt x="4190310" y="1307786"/>
                </a:lnTo>
                <a:cubicBezTo>
                  <a:pt x="4201670" y="1307054"/>
                  <a:pt x="4216873" y="1303173"/>
                  <a:pt x="4230008" y="1303546"/>
                </a:cubicBezTo>
                <a:cubicBezTo>
                  <a:pt x="4327992" y="1270528"/>
                  <a:pt x="4508090" y="1267792"/>
                  <a:pt x="4575478" y="1261726"/>
                </a:cubicBezTo>
                <a:lnTo>
                  <a:pt x="4650026" y="1265798"/>
                </a:lnTo>
                <a:lnTo>
                  <a:pt x="4792008" y="1243899"/>
                </a:lnTo>
                <a:cubicBezTo>
                  <a:pt x="4864797" y="1217989"/>
                  <a:pt x="4892960" y="1244893"/>
                  <a:pt x="4954126" y="1204617"/>
                </a:cubicBezTo>
                <a:cubicBezTo>
                  <a:pt x="5072643" y="1179171"/>
                  <a:pt x="5136253" y="1145277"/>
                  <a:pt x="5309678" y="1128278"/>
                </a:cubicBezTo>
                <a:cubicBezTo>
                  <a:pt x="5365406" y="1122815"/>
                  <a:pt x="5419708" y="1103537"/>
                  <a:pt x="5474724" y="1091167"/>
                </a:cubicBezTo>
                <a:lnTo>
                  <a:pt x="5612132" y="1051509"/>
                </a:lnTo>
                <a:cubicBezTo>
                  <a:pt x="5662448" y="1045154"/>
                  <a:pt x="5747676" y="1053086"/>
                  <a:pt x="5776618" y="1053037"/>
                </a:cubicBezTo>
                <a:lnTo>
                  <a:pt x="5785786" y="1051213"/>
                </a:lnTo>
                <a:lnTo>
                  <a:pt x="5829381" y="1046878"/>
                </a:lnTo>
                <a:cubicBezTo>
                  <a:pt x="5855683" y="1045549"/>
                  <a:pt x="5917537" y="1045151"/>
                  <a:pt x="5943596" y="1043237"/>
                </a:cubicBezTo>
                <a:cubicBezTo>
                  <a:pt x="5955032" y="1029831"/>
                  <a:pt x="5969545" y="1030469"/>
                  <a:pt x="5985730" y="1035396"/>
                </a:cubicBezTo>
                <a:cubicBezTo>
                  <a:pt x="6020901" y="1022497"/>
                  <a:pt x="6059962" y="1025742"/>
                  <a:pt x="6103109" y="1019019"/>
                </a:cubicBezTo>
                <a:cubicBezTo>
                  <a:pt x="6142495" y="996126"/>
                  <a:pt x="6176341" y="992625"/>
                  <a:pt x="6222406" y="985341"/>
                </a:cubicBezTo>
                <a:cubicBezTo>
                  <a:pt x="6305000" y="965848"/>
                  <a:pt x="6389790" y="916113"/>
                  <a:pt x="6598672" y="902062"/>
                </a:cubicBezTo>
                <a:cubicBezTo>
                  <a:pt x="6696217" y="878308"/>
                  <a:pt x="6705019" y="864412"/>
                  <a:pt x="6766149" y="846132"/>
                </a:cubicBezTo>
                <a:cubicBezTo>
                  <a:pt x="6828622" y="816303"/>
                  <a:pt x="6844288" y="800250"/>
                  <a:pt x="6886312" y="781877"/>
                </a:cubicBezTo>
                <a:cubicBezTo>
                  <a:pt x="6904346" y="770915"/>
                  <a:pt x="6974811" y="693660"/>
                  <a:pt x="7006457" y="699758"/>
                </a:cubicBezTo>
                <a:cubicBezTo>
                  <a:pt x="7015878" y="688760"/>
                  <a:pt x="7169942" y="678731"/>
                  <a:pt x="7231643" y="640778"/>
                </a:cubicBezTo>
                <a:cubicBezTo>
                  <a:pt x="7291087" y="623099"/>
                  <a:pt x="7308597" y="611957"/>
                  <a:pt x="7363123" y="593682"/>
                </a:cubicBezTo>
                <a:cubicBezTo>
                  <a:pt x="7401879" y="595559"/>
                  <a:pt x="7517574" y="550445"/>
                  <a:pt x="7588368" y="531129"/>
                </a:cubicBezTo>
                <a:cubicBezTo>
                  <a:pt x="7669636" y="521516"/>
                  <a:pt x="7844833" y="454614"/>
                  <a:pt x="7952094" y="409302"/>
                </a:cubicBezTo>
                <a:cubicBezTo>
                  <a:pt x="8059356" y="363990"/>
                  <a:pt x="8146910" y="253405"/>
                  <a:pt x="8231938" y="259259"/>
                </a:cubicBezTo>
                <a:cubicBezTo>
                  <a:pt x="8305929" y="256630"/>
                  <a:pt x="8363222" y="225400"/>
                  <a:pt x="8428864" y="208471"/>
                </a:cubicBezTo>
                <a:cubicBezTo>
                  <a:pt x="8491413" y="192972"/>
                  <a:pt x="8456819" y="173248"/>
                  <a:pt x="8616510" y="161973"/>
                </a:cubicBezTo>
                <a:cubicBezTo>
                  <a:pt x="8658196" y="158015"/>
                  <a:pt x="8776576" y="160401"/>
                  <a:pt x="8826766" y="152111"/>
                </a:cubicBezTo>
                <a:lnTo>
                  <a:pt x="8917647" y="112232"/>
                </a:lnTo>
                <a:cubicBezTo>
                  <a:pt x="8976899" y="93075"/>
                  <a:pt x="9069756" y="89380"/>
                  <a:pt x="9182272" y="37171"/>
                </a:cubicBezTo>
                <a:cubicBezTo>
                  <a:pt x="9197307" y="35724"/>
                  <a:pt x="9214647" y="30863"/>
                  <a:pt x="9232990" y="24074"/>
                </a:cubicBezTo>
                <a:lnTo>
                  <a:pt x="9288370" y="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>
            <a:innerShdw blurRad="63500" dist="12700" dir="5400000">
              <a:prstClr val="black">
                <a:alpha val="5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8B4BE3A-DB20-AB87-9630-F271AB43A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7692" y="740230"/>
            <a:ext cx="8754207" cy="1689959"/>
          </a:xfrm>
        </p:spPr>
        <p:txBody>
          <a:bodyPr anchor="ctr">
            <a:normAutofit/>
          </a:bodyPr>
          <a:lstStyle/>
          <a:p>
            <a:pPr algn="r">
              <a:lnSpc>
                <a:spcPct val="110000"/>
              </a:lnSpc>
            </a:pPr>
            <a:r>
              <a:rPr lang="hu-HU" sz="4600" b="1">
                <a:latin typeface="Arial" panose="020B0604020202020204" pitchFamily="34" charset="0"/>
                <a:cs typeface="Arial" panose="020B0604020202020204" pitchFamily="34" charset="0"/>
              </a:rPr>
              <a:t>Intelligens vezetési asszisztens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C6D8EF3-6135-35E9-BA11-93560CEE2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091" y="1910941"/>
            <a:ext cx="6755674" cy="36236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A sportautó számos intelligens vezetési asszisztenssel van felszerelve, amelyek segítenek a vezetőnek biztonságosan és kényelmesen vezetni.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Térhatású modell 11" descr="C7 track car white">
                <a:extLst>
                  <a:ext uri="{FF2B5EF4-FFF2-40B4-BE49-F238E27FC236}">
                    <a16:creationId xmlns:a16="http://schemas.microsoft.com/office/drawing/2014/main" id="{D115BC07-5856-8295-A2E9-B789BEB84BA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73782988"/>
                  </p:ext>
                </p:extLst>
              </p:nvPr>
            </p:nvGraphicFramePr>
            <p:xfrm>
              <a:off x="6446904" y="2896672"/>
              <a:ext cx="4542125" cy="329962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542125" cy="3299628"/>
                    </a:xfrm>
                    <a:prstGeom prst="rect">
                      <a:avLst/>
                    </a:prstGeom>
                  </am3d:spPr>
                  <am3d:camera>
                    <am3d:pos x="0" y="0" z="5415844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056670" d="1000000"/>
                    <am3d:preTrans dx="0" dy="-2001328" dz="885838"/>
                    <am3d:scale>
                      <am3d:sx n="1000000" d="1000000"/>
                      <am3d:sy n="1000000" d="1000000"/>
                      <am3d:sz n="1000000" d="1000000"/>
                    </am3d:scale>
                    <am3d:rot ax="2502501" ay="-2738429" az="-195031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775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Térhatású modell 11" descr="C7 track car white">
                <a:extLst>
                  <a:ext uri="{FF2B5EF4-FFF2-40B4-BE49-F238E27FC236}">
                    <a16:creationId xmlns:a16="http://schemas.microsoft.com/office/drawing/2014/main" id="{D115BC07-5856-8295-A2E9-B789BEB84BA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46904" y="2896672"/>
                <a:ext cx="4542125" cy="329962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40692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441B98B-6E41-475D-97DA-426952893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E479B5C-2CB5-4B9A-901A-FB1FE2E35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79475"/>
          </a:xfrm>
          <a:custGeom>
            <a:avLst/>
            <a:gdLst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076 w 12192000"/>
              <a:gd name="connsiteY144" fmla="*/ 1813003 h 2237474"/>
              <a:gd name="connsiteX145" fmla="*/ 4459810 w 12192000"/>
              <a:gd name="connsiteY145" fmla="*/ 1797886 h 2237474"/>
              <a:gd name="connsiteX146" fmla="*/ 4379064 w 12192000"/>
              <a:gd name="connsiteY146" fmla="*/ 1817177 h 2237474"/>
              <a:gd name="connsiteX147" fmla="*/ 4319209 w 12192000"/>
              <a:gd name="connsiteY147" fmla="*/ 1834833 h 2237474"/>
              <a:gd name="connsiteX148" fmla="*/ 4306907 w 12192000"/>
              <a:gd name="connsiteY148" fmla="*/ 1841641 h 2237474"/>
              <a:gd name="connsiteX149" fmla="*/ 4290981 w 12192000"/>
              <a:gd name="connsiteY149" fmla="*/ 1839677 h 2237474"/>
              <a:gd name="connsiteX150" fmla="*/ 4285792 w 12192000"/>
              <a:gd name="connsiteY150" fmla="*/ 1836231 h 2237474"/>
              <a:gd name="connsiteX151" fmla="*/ 4238372 w 12192000"/>
              <a:gd name="connsiteY151" fmla="*/ 1851480 h 2237474"/>
              <a:gd name="connsiteX152" fmla="*/ 4232517 w 12192000"/>
              <a:gd name="connsiteY152" fmla="*/ 1852567 h 2237474"/>
              <a:gd name="connsiteX153" fmla="*/ 4191732 w 12192000"/>
              <a:gd name="connsiteY153" fmla="*/ 1857328 h 2237474"/>
              <a:gd name="connsiteX154" fmla="*/ 4065532 w 12192000"/>
              <a:gd name="connsiteY154" fmla="*/ 1855477 h 2237474"/>
              <a:gd name="connsiteX155" fmla="*/ 4028460 w 12192000"/>
              <a:gd name="connsiteY155" fmla="*/ 1855137 h 2237474"/>
              <a:gd name="connsiteX156" fmla="*/ 4002267 w 12192000"/>
              <a:gd name="connsiteY156" fmla="*/ 1852352 h 2237474"/>
              <a:gd name="connsiteX157" fmla="*/ 3931396 w 12192000"/>
              <a:gd name="connsiteY157" fmla="*/ 1858915 h 2237474"/>
              <a:gd name="connsiteX158" fmla="*/ 3812162 w 12192000"/>
              <a:gd name="connsiteY158" fmla="*/ 1875501 h 2237474"/>
              <a:gd name="connsiteX159" fmla="*/ 3767672 w 12192000"/>
              <a:gd name="connsiteY159" fmla="*/ 1874600 h 2237474"/>
              <a:gd name="connsiteX160" fmla="*/ 3764741 w 12192000"/>
              <a:gd name="connsiteY160" fmla="*/ 1869433 h 2237474"/>
              <a:gd name="connsiteX161" fmla="*/ 3751332 w 12192000"/>
              <a:gd name="connsiteY161" fmla="*/ 1869854 h 2237474"/>
              <a:gd name="connsiteX162" fmla="*/ 3748155 w 12192000"/>
              <a:gd name="connsiteY162" fmla="*/ 1868903 h 2237474"/>
              <a:gd name="connsiteX163" fmla="*/ 3729530 w 12192000"/>
              <a:gd name="connsiteY163" fmla="*/ 1864513 h 2237474"/>
              <a:gd name="connsiteX164" fmla="*/ 3680177 w 12192000"/>
              <a:gd name="connsiteY164" fmla="*/ 1881552 h 2237474"/>
              <a:gd name="connsiteX165" fmla="*/ 3567259 w 12192000"/>
              <a:gd name="connsiteY165" fmla="*/ 1893482 h 2237474"/>
              <a:gd name="connsiteX166" fmla="*/ 3405770 w 12192000"/>
              <a:gd name="connsiteY166" fmla="*/ 1904591 h 2237474"/>
              <a:gd name="connsiteX167" fmla="*/ 3280097 w 12192000"/>
              <a:gd name="connsiteY167" fmla="*/ 1919610 h 2237474"/>
              <a:gd name="connsiteX168" fmla="*/ 3123424 w 12192000"/>
              <a:gd name="connsiteY168" fmla="*/ 1952930 h 2237474"/>
              <a:gd name="connsiteX169" fmla="*/ 3009910 w 12192000"/>
              <a:gd name="connsiteY169" fmla="*/ 1957866 h 2237474"/>
              <a:gd name="connsiteX170" fmla="*/ 2995934 w 12192000"/>
              <a:gd name="connsiteY170" fmla="*/ 1967085 h 2237474"/>
              <a:gd name="connsiteX171" fmla="*/ 2980071 w 12192000"/>
              <a:gd name="connsiteY171" fmla="*/ 1972988 h 2237474"/>
              <a:gd name="connsiteX172" fmla="*/ 2978094 w 12192000"/>
              <a:gd name="connsiteY172" fmla="*/ 1972369 h 2237474"/>
              <a:gd name="connsiteX173" fmla="*/ 2942858 w 12192000"/>
              <a:gd name="connsiteY173" fmla="*/ 1981367 h 2237474"/>
              <a:gd name="connsiteX174" fmla="*/ 2875436 w 12192000"/>
              <a:gd name="connsiteY174" fmla="*/ 1996977 h 2237474"/>
              <a:gd name="connsiteX175" fmla="*/ 2874892 w 12192000"/>
              <a:gd name="connsiteY175" fmla="*/ 1996085 h 2237474"/>
              <a:gd name="connsiteX176" fmla="*/ 2864145 w 12192000"/>
              <a:gd name="connsiteY176" fmla="*/ 1994061 h 2237474"/>
              <a:gd name="connsiteX177" fmla="*/ 2843662 w 12192000"/>
              <a:gd name="connsiteY177" fmla="*/ 1992498 h 2237474"/>
              <a:gd name="connsiteX178" fmla="*/ 2796128 w 12192000"/>
              <a:gd name="connsiteY178" fmla="*/ 1976403 h 2237474"/>
              <a:gd name="connsiteX179" fmla="*/ 2756784 w 12192000"/>
              <a:gd name="connsiteY179" fmla="*/ 1985116 h 2237474"/>
              <a:gd name="connsiteX180" fmla="*/ 2748833 w 12192000"/>
              <a:gd name="connsiteY180" fmla="*/ 1986323 h 2237474"/>
              <a:gd name="connsiteX181" fmla="*/ 2748661 w 12192000"/>
              <a:gd name="connsiteY181" fmla="*/ 1986122 h 2237474"/>
              <a:gd name="connsiteX182" fmla="*/ 2740251 w 12192000"/>
              <a:gd name="connsiteY182" fmla="*/ 1986946 h 2237474"/>
              <a:gd name="connsiteX183" fmla="*/ 2718916 w 12192000"/>
              <a:gd name="connsiteY183" fmla="*/ 1990867 h 2237474"/>
              <a:gd name="connsiteX184" fmla="*/ 2713522 w 12192000"/>
              <a:gd name="connsiteY184" fmla="*/ 1990173 h 2237474"/>
              <a:gd name="connsiteX185" fmla="*/ 2680597 w 12192000"/>
              <a:gd name="connsiteY185" fmla="*/ 1984996 h 2237474"/>
              <a:gd name="connsiteX186" fmla="*/ 2578178 w 12192000"/>
              <a:gd name="connsiteY186" fmla="*/ 1990531 h 2237474"/>
              <a:gd name="connsiteX187" fmla="*/ 2476147 w 12192000"/>
              <a:gd name="connsiteY187" fmla="*/ 1998305 h 2237474"/>
              <a:gd name="connsiteX188" fmla="*/ 2373568 w 12192000"/>
              <a:gd name="connsiteY188" fmla="*/ 2003219 h 2237474"/>
              <a:gd name="connsiteX189" fmla="*/ 2321399 w 12192000"/>
              <a:gd name="connsiteY189" fmla="*/ 1989467 h 2237474"/>
              <a:gd name="connsiteX190" fmla="*/ 2315525 w 12192000"/>
              <a:gd name="connsiteY190" fmla="*/ 1989708 h 2237474"/>
              <a:gd name="connsiteX191" fmla="*/ 2300792 w 12192000"/>
              <a:gd name="connsiteY191" fmla="*/ 1994290 h 2237474"/>
              <a:gd name="connsiteX192" fmla="*/ 2295469 w 12192000"/>
              <a:gd name="connsiteY192" fmla="*/ 1996659 h 2237474"/>
              <a:gd name="connsiteX193" fmla="*/ 2287219 w 12192000"/>
              <a:gd name="connsiteY193" fmla="*/ 1998750 h 2237474"/>
              <a:gd name="connsiteX194" fmla="*/ 2286948 w 12192000"/>
              <a:gd name="connsiteY194" fmla="*/ 1998596 h 2237474"/>
              <a:gd name="connsiteX195" fmla="*/ 2243069 w 12192000"/>
              <a:gd name="connsiteY195" fmla="*/ 2015111 h 2237474"/>
              <a:gd name="connsiteX196" fmla="*/ 2186609 w 12192000"/>
              <a:gd name="connsiteY196" fmla="*/ 2008263 h 2237474"/>
              <a:gd name="connsiteX197" fmla="*/ 2164831 w 12192000"/>
              <a:gd name="connsiteY197" fmla="*/ 2010143 h 2237474"/>
              <a:gd name="connsiteX198" fmla="*/ 2152836 w 12192000"/>
              <a:gd name="connsiteY198" fmla="*/ 2010048 h 2237474"/>
              <a:gd name="connsiteX199" fmla="*/ 2117102 w 12192000"/>
              <a:gd name="connsiteY199" fmla="*/ 2023004 h 2237474"/>
              <a:gd name="connsiteX200" fmla="*/ 2111935 w 12192000"/>
              <a:gd name="connsiteY200" fmla="*/ 2023163 h 2237474"/>
              <a:gd name="connsiteX201" fmla="*/ 2089991 w 12192000"/>
              <a:gd name="connsiteY201" fmla="*/ 2034193 h 2237474"/>
              <a:gd name="connsiteX202" fmla="*/ 2058061 w 12192000"/>
              <a:gd name="connsiteY202" fmla="*/ 2047942 h 2237474"/>
              <a:gd name="connsiteX203" fmla="*/ 2055737 w 12192000"/>
              <a:gd name="connsiteY203" fmla="*/ 2047704 h 2237474"/>
              <a:gd name="connsiteX204" fmla="*/ 2042244 w 12192000"/>
              <a:gd name="connsiteY204" fmla="*/ 2055560 h 2237474"/>
              <a:gd name="connsiteX205" fmla="*/ 1976224 w 12192000"/>
              <a:gd name="connsiteY205" fmla="*/ 2074257 h 2237474"/>
              <a:gd name="connsiteX206" fmla="*/ 1877728 w 12192000"/>
              <a:gd name="connsiteY206" fmla="*/ 2101004 h 2237474"/>
              <a:gd name="connsiteX207" fmla="*/ 1759056 w 12192000"/>
              <a:gd name="connsiteY207" fmla="*/ 2125608 h 2237474"/>
              <a:gd name="connsiteX208" fmla="*/ 1637948 w 12192000"/>
              <a:gd name="connsiteY208" fmla="*/ 2172597 h 2237474"/>
              <a:gd name="connsiteX209" fmla="*/ 1434549 w 12192000"/>
              <a:gd name="connsiteY209" fmla="*/ 2234522 h 2237474"/>
              <a:gd name="connsiteX210" fmla="*/ 1398481 w 12192000"/>
              <a:gd name="connsiteY210" fmla="*/ 2237074 h 2237474"/>
              <a:gd name="connsiteX211" fmla="*/ 1398407 w 12192000"/>
              <a:gd name="connsiteY211" fmla="*/ 2237095 h 2237474"/>
              <a:gd name="connsiteX212" fmla="*/ 1370962 w 12192000"/>
              <a:gd name="connsiteY212" fmla="*/ 2237474 h 2237474"/>
              <a:gd name="connsiteX213" fmla="*/ 1356367 w 12192000"/>
              <a:gd name="connsiteY213" fmla="*/ 2235089 h 2237474"/>
              <a:gd name="connsiteX214" fmla="*/ 1324828 w 12192000"/>
              <a:gd name="connsiteY214" fmla="*/ 2231968 h 2237474"/>
              <a:gd name="connsiteX215" fmla="*/ 1297744 w 12192000"/>
              <a:gd name="connsiteY215" fmla="*/ 2235849 h 2237474"/>
              <a:gd name="connsiteX216" fmla="*/ 1286236 w 12192000"/>
              <a:gd name="connsiteY216" fmla="*/ 2233135 h 2237474"/>
              <a:gd name="connsiteX217" fmla="*/ 1283504 w 12192000"/>
              <a:gd name="connsiteY217" fmla="*/ 2233797 h 2237474"/>
              <a:gd name="connsiteX218" fmla="*/ 1279765 w 12192000"/>
              <a:gd name="connsiteY218" fmla="*/ 2229639 h 2237474"/>
              <a:gd name="connsiteX219" fmla="*/ 1195347 w 12192000"/>
              <a:gd name="connsiteY219" fmla="*/ 2212354 h 2237474"/>
              <a:gd name="connsiteX220" fmla="*/ 970251 w 12192000"/>
              <a:gd name="connsiteY220" fmla="*/ 2221029 h 2237474"/>
              <a:gd name="connsiteX221" fmla="*/ 812914 w 12192000"/>
              <a:gd name="connsiteY221" fmla="*/ 2202752 h 2237474"/>
              <a:gd name="connsiteX222" fmla="*/ 800195 w 12192000"/>
              <a:gd name="connsiteY222" fmla="*/ 2209407 h 2237474"/>
              <a:gd name="connsiteX223" fmla="*/ 784978 w 12192000"/>
              <a:gd name="connsiteY223" fmla="*/ 2212360 h 2237474"/>
              <a:gd name="connsiteX224" fmla="*/ 681987 w 12192000"/>
              <a:gd name="connsiteY224" fmla="*/ 2216757 h 2237474"/>
              <a:gd name="connsiteX225" fmla="*/ 669923 w 12192000"/>
              <a:gd name="connsiteY225" fmla="*/ 2211682 h 2237474"/>
              <a:gd name="connsiteX226" fmla="*/ 648680 w 12192000"/>
              <a:gd name="connsiteY226" fmla="*/ 2206229 h 2237474"/>
              <a:gd name="connsiteX227" fmla="*/ 597225 w 12192000"/>
              <a:gd name="connsiteY227" fmla="*/ 2180999 h 2237474"/>
              <a:gd name="connsiteX228" fmla="*/ 558449 w 12192000"/>
              <a:gd name="connsiteY228" fmla="*/ 2182346 h 2237474"/>
              <a:gd name="connsiteX229" fmla="*/ 550517 w 12192000"/>
              <a:gd name="connsiteY229" fmla="*/ 2182060 h 2237474"/>
              <a:gd name="connsiteX230" fmla="*/ 550309 w 12192000"/>
              <a:gd name="connsiteY230" fmla="*/ 2181825 h 2237474"/>
              <a:gd name="connsiteX231" fmla="*/ 541836 w 12192000"/>
              <a:gd name="connsiteY231" fmla="*/ 2181063 h 2237474"/>
              <a:gd name="connsiteX232" fmla="*/ 536057 w 12192000"/>
              <a:gd name="connsiteY232" fmla="*/ 2181537 h 2237474"/>
              <a:gd name="connsiteX233" fmla="*/ 520671 w 12192000"/>
              <a:gd name="connsiteY233" fmla="*/ 2180980 h 2237474"/>
              <a:gd name="connsiteX234" fmla="*/ 515024 w 12192000"/>
              <a:gd name="connsiteY234" fmla="*/ 2179258 h 2237474"/>
              <a:gd name="connsiteX235" fmla="*/ 512278 w 12192000"/>
              <a:gd name="connsiteY235" fmla="*/ 2176369 h 2237474"/>
              <a:gd name="connsiteX236" fmla="*/ 480419 w 12192000"/>
              <a:gd name="connsiteY236" fmla="*/ 2167807 h 2237474"/>
              <a:gd name="connsiteX237" fmla="*/ 413835 w 12192000"/>
              <a:gd name="connsiteY237" fmla="*/ 2156783 h 2237474"/>
              <a:gd name="connsiteX238" fmla="*/ 376513 w 12192000"/>
              <a:gd name="connsiteY238" fmla="*/ 2154014 h 2237474"/>
              <a:gd name="connsiteX239" fmla="*/ 273386 w 12192000"/>
              <a:gd name="connsiteY239" fmla="*/ 2142551 h 2237474"/>
              <a:gd name="connsiteX240" fmla="*/ 169207 w 12192000"/>
              <a:gd name="connsiteY240" fmla="*/ 2128100 h 2237474"/>
              <a:gd name="connsiteX241" fmla="*/ 93149 w 12192000"/>
              <a:gd name="connsiteY241" fmla="*/ 2105324 h 2237474"/>
              <a:gd name="connsiteX242" fmla="*/ 88109 w 12192000"/>
              <a:gd name="connsiteY242" fmla="*/ 2106704 h 2237474"/>
              <a:gd name="connsiteX243" fmla="*/ 80022 w 12192000"/>
              <a:gd name="connsiteY243" fmla="*/ 2107254 h 2237474"/>
              <a:gd name="connsiteX244" fmla="*/ 79717 w 12192000"/>
              <a:gd name="connsiteY244" fmla="*/ 2107046 h 2237474"/>
              <a:gd name="connsiteX245" fmla="*/ 72352 w 12192000"/>
              <a:gd name="connsiteY245" fmla="*/ 2107991 h 2237474"/>
              <a:gd name="connsiteX246" fmla="*/ 37645 w 12192000"/>
              <a:gd name="connsiteY246" fmla="*/ 2115401 h 2237474"/>
              <a:gd name="connsiteX247" fmla="*/ 4572 w 12192000"/>
              <a:gd name="connsiteY247" fmla="*/ 2111091 h 2237474"/>
              <a:gd name="connsiteX248" fmla="*/ 0 w 12192000"/>
              <a:gd name="connsiteY248" fmla="*/ 2110468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810 w 12192000"/>
              <a:gd name="connsiteY144" fmla="*/ 1797886 h 2237474"/>
              <a:gd name="connsiteX145" fmla="*/ 4379064 w 12192000"/>
              <a:gd name="connsiteY145" fmla="*/ 1817177 h 2237474"/>
              <a:gd name="connsiteX146" fmla="*/ 4319209 w 12192000"/>
              <a:gd name="connsiteY146" fmla="*/ 1834833 h 2237474"/>
              <a:gd name="connsiteX147" fmla="*/ 4306907 w 12192000"/>
              <a:gd name="connsiteY147" fmla="*/ 1841641 h 2237474"/>
              <a:gd name="connsiteX148" fmla="*/ 4290981 w 12192000"/>
              <a:gd name="connsiteY148" fmla="*/ 1839677 h 2237474"/>
              <a:gd name="connsiteX149" fmla="*/ 4285792 w 12192000"/>
              <a:gd name="connsiteY149" fmla="*/ 1836231 h 2237474"/>
              <a:gd name="connsiteX150" fmla="*/ 4238372 w 12192000"/>
              <a:gd name="connsiteY150" fmla="*/ 1851480 h 2237474"/>
              <a:gd name="connsiteX151" fmla="*/ 4232517 w 12192000"/>
              <a:gd name="connsiteY151" fmla="*/ 1852567 h 2237474"/>
              <a:gd name="connsiteX152" fmla="*/ 4191732 w 12192000"/>
              <a:gd name="connsiteY152" fmla="*/ 1857328 h 2237474"/>
              <a:gd name="connsiteX153" fmla="*/ 4065532 w 12192000"/>
              <a:gd name="connsiteY153" fmla="*/ 1855477 h 2237474"/>
              <a:gd name="connsiteX154" fmla="*/ 4028460 w 12192000"/>
              <a:gd name="connsiteY154" fmla="*/ 1855137 h 2237474"/>
              <a:gd name="connsiteX155" fmla="*/ 4002267 w 12192000"/>
              <a:gd name="connsiteY155" fmla="*/ 1852352 h 2237474"/>
              <a:gd name="connsiteX156" fmla="*/ 3931396 w 12192000"/>
              <a:gd name="connsiteY156" fmla="*/ 1858915 h 2237474"/>
              <a:gd name="connsiteX157" fmla="*/ 3812162 w 12192000"/>
              <a:gd name="connsiteY157" fmla="*/ 1875501 h 2237474"/>
              <a:gd name="connsiteX158" fmla="*/ 3767672 w 12192000"/>
              <a:gd name="connsiteY158" fmla="*/ 1874600 h 2237474"/>
              <a:gd name="connsiteX159" fmla="*/ 3764741 w 12192000"/>
              <a:gd name="connsiteY159" fmla="*/ 1869433 h 2237474"/>
              <a:gd name="connsiteX160" fmla="*/ 3751332 w 12192000"/>
              <a:gd name="connsiteY160" fmla="*/ 1869854 h 2237474"/>
              <a:gd name="connsiteX161" fmla="*/ 3748155 w 12192000"/>
              <a:gd name="connsiteY161" fmla="*/ 1868903 h 2237474"/>
              <a:gd name="connsiteX162" fmla="*/ 3729530 w 12192000"/>
              <a:gd name="connsiteY162" fmla="*/ 1864513 h 2237474"/>
              <a:gd name="connsiteX163" fmla="*/ 3680177 w 12192000"/>
              <a:gd name="connsiteY163" fmla="*/ 1881552 h 2237474"/>
              <a:gd name="connsiteX164" fmla="*/ 3567259 w 12192000"/>
              <a:gd name="connsiteY164" fmla="*/ 1893482 h 2237474"/>
              <a:gd name="connsiteX165" fmla="*/ 3405770 w 12192000"/>
              <a:gd name="connsiteY165" fmla="*/ 1904591 h 2237474"/>
              <a:gd name="connsiteX166" fmla="*/ 3280097 w 12192000"/>
              <a:gd name="connsiteY166" fmla="*/ 1919610 h 2237474"/>
              <a:gd name="connsiteX167" fmla="*/ 3123424 w 12192000"/>
              <a:gd name="connsiteY167" fmla="*/ 1952930 h 2237474"/>
              <a:gd name="connsiteX168" fmla="*/ 3009910 w 12192000"/>
              <a:gd name="connsiteY168" fmla="*/ 1957866 h 2237474"/>
              <a:gd name="connsiteX169" fmla="*/ 2995934 w 12192000"/>
              <a:gd name="connsiteY169" fmla="*/ 1967085 h 2237474"/>
              <a:gd name="connsiteX170" fmla="*/ 2980071 w 12192000"/>
              <a:gd name="connsiteY170" fmla="*/ 1972988 h 2237474"/>
              <a:gd name="connsiteX171" fmla="*/ 2978094 w 12192000"/>
              <a:gd name="connsiteY171" fmla="*/ 1972369 h 2237474"/>
              <a:gd name="connsiteX172" fmla="*/ 2942858 w 12192000"/>
              <a:gd name="connsiteY172" fmla="*/ 1981367 h 2237474"/>
              <a:gd name="connsiteX173" fmla="*/ 2875436 w 12192000"/>
              <a:gd name="connsiteY173" fmla="*/ 1996977 h 2237474"/>
              <a:gd name="connsiteX174" fmla="*/ 2874892 w 12192000"/>
              <a:gd name="connsiteY174" fmla="*/ 1996085 h 2237474"/>
              <a:gd name="connsiteX175" fmla="*/ 2864145 w 12192000"/>
              <a:gd name="connsiteY175" fmla="*/ 1994061 h 2237474"/>
              <a:gd name="connsiteX176" fmla="*/ 2843662 w 12192000"/>
              <a:gd name="connsiteY176" fmla="*/ 1992498 h 2237474"/>
              <a:gd name="connsiteX177" fmla="*/ 2796128 w 12192000"/>
              <a:gd name="connsiteY177" fmla="*/ 1976403 h 2237474"/>
              <a:gd name="connsiteX178" fmla="*/ 2756784 w 12192000"/>
              <a:gd name="connsiteY178" fmla="*/ 1985116 h 2237474"/>
              <a:gd name="connsiteX179" fmla="*/ 2748833 w 12192000"/>
              <a:gd name="connsiteY179" fmla="*/ 1986323 h 2237474"/>
              <a:gd name="connsiteX180" fmla="*/ 2748661 w 12192000"/>
              <a:gd name="connsiteY180" fmla="*/ 1986122 h 2237474"/>
              <a:gd name="connsiteX181" fmla="*/ 2740251 w 12192000"/>
              <a:gd name="connsiteY181" fmla="*/ 1986946 h 2237474"/>
              <a:gd name="connsiteX182" fmla="*/ 2718916 w 12192000"/>
              <a:gd name="connsiteY182" fmla="*/ 1990867 h 2237474"/>
              <a:gd name="connsiteX183" fmla="*/ 2713522 w 12192000"/>
              <a:gd name="connsiteY183" fmla="*/ 1990173 h 2237474"/>
              <a:gd name="connsiteX184" fmla="*/ 2680597 w 12192000"/>
              <a:gd name="connsiteY184" fmla="*/ 1984996 h 2237474"/>
              <a:gd name="connsiteX185" fmla="*/ 2578178 w 12192000"/>
              <a:gd name="connsiteY185" fmla="*/ 1990531 h 2237474"/>
              <a:gd name="connsiteX186" fmla="*/ 2476147 w 12192000"/>
              <a:gd name="connsiteY186" fmla="*/ 1998305 h 2237474"/>
              <a:gd name="connsiteX187" fmla="*/ 2373568 w 12192000"/>
              <a:gd name="connsiteY187" fmla="*/ 2003219 h 2237474"/>
              <a:gd name="connsiteX188" fmla="*/ 2321399 w 12192000"/>
              <a:gd name="connsiteY188" fmla="*/ 1989467 h 2237474"/>
              <a:gd name="connsiteX189" fmla="*/ 2315525 w 12192000"/>
              <a:gd name="connsiteY189" fmla="*/ 1989708 h 2237474"/>
              <a:gd name="connsiteX190" fmla="*/ 2300792 w 12192000"/>
              <a:gd name="connsiteY190" fmla="*/ 1994290 h 2237474"/>
              <a:gd name="connsiteX191" fmla="*/ 2295469 w 12192000"/>
              <a:gd name="connsiteY191" fmla="*/ 1996659 h 2237474"/>
              <a:gd name="connsiteX192" fmla="*/ 2287219 w 12192000"/>
              <a:gd name="connsiteY192" fmla="*/ 1998750 h 2237474"/>
              <a:gd name="connsiteX193" fmla="*/ 2286948 w 12192000"/>
              <a:gd name="connsiteY193" fmla="*/ 1998596 h 2237474"/>
              <a:gd name="connsiteX194" fmla="*/ 2243069 w 12192000"/>
              <a:gd name="connsiteY194" fmla="*/ 2015111 h 2237474"/>
              <a:gd name="connsiteX195" fmla="*/ 2186609 w 12192000"/>
              <a:gd name="connsiteY195" fmla="*/ 2008263 h 2237474"/>
              <a:gd name="connsiteX196" fmla="*/ 2164831 w 12192000"/>
              <a:gd name="connsiteY196" fmla="*/ 2010143 h 2237474"/>
              <a:gd name="connsiteX197" fmla="*/ 2152836 w 12192000"/>
              <a:gd name="connsiteY197" fmla="*/ 2010048 h 2237474"/>
              <a:gd name="connsiteX198" fmla="*/ 2117102 w 12192000"/>
              <a:gd name="connsiteY198" fmla="*/ 2023004 h 2237474"/>
              <a:gd name="connsiteX199" fmla="*/ 2111935 w 12192000"/>
              <a:gd name="connsiteY199" fmla="*/ 2023163 h 2237474"/>
              <a:gd name="connsiteX200" fmla="*/ 2089991 w 12192000"/>
              <a:gd name="connsiteY200" fmla="*/ 2034193 h 2237474"/>
              <a:gd name="connsiteX201" fmla="*/ 2058061 w 12192000"/>
              <a:gd name="connsiteY201" fmla="*/ 2047942 h 2237474"/>
              <a:gd name="connsiteX202" fmla="*/ 2055737 w 12192000"/>
              <a:gd name="connsiteY202" fmla="*/ 2047704 h 2237474"/>
              <a:gd name="connsiteX203" fmla="*/ 2042244 w 12192000"/>
              <a:gd name="connsiteY203" fmla="*/ 2055560 h 2237474"/>
              <a:gd name="connsiteX204" fmla="*/ 1976224 w 12192000"/>
              <a:gd name="connsiteY204" fmla="*/ 2074257 h 2237474"/>
              <a:gd name="connsiteX205" fmla="*/ 1877728 w 12192000"/>
              <a:gd name="connsiteY205" fmla="*/ 2101004 h 2237474"/>
              <a:gd name="connsiteX206" fmla="*/ 1759056 w 12192000"/>
              <a:gd name="connsiteY206" fmla="*/ 2125608 h 2237474"/>
              <a:gd name="connsiteX207" fmla="*/ 1637948 w 12192000"/>
              <a:gd name="connsiteY207" fmla="*/ 2172597 h 2237474"/>
              <a:gd name="connsiteX208" fmla="*/ 1434549 w 12192000"/>
              <a:gd name="connsiteY208" fmla="*/ 2234522 h 2237474"/>
              <a:gd name="connsiteX209" fmla="*/ 1398481 w 12192000"/>
              <a:gd name="connsiteY209" fmla="*/ 2237074 h 2237474"/>
              <a:gd name="connsiteX210" fmla="*/ 1398407 w 12192000"/>
              <a:gd name="connsiteY210" fmla="*/ 2237095 h 2237474"/>
              <a:gd name="connsiteX211" fmla="*/ 1370962 w 12192000"/>
              <a:gd name="connsiteY211" fmla="*/ 2237474 h 2237474"/>
              <a:gd name="connsiteX212" fmla="*/ 1356367 w 12192000"/>
              <a:gd name="connsiteY212" fmla="*/ 2235089 h 2237474"/>
              <a:gd name="connsiteX213" fmla="*/ 1324828 w 12192000"/>
              <a:gd name="connsiteY213" fmla="*/ 2231968 h 2237474"/>
              <a:gd name="connsiteX214" fmla="*/ 1297744 w 12192000"/>
              <a:gd name="connsiteY214" fmla="*/ 2235849 h 2237474"/>
              <a:gd name="connsiteX215" fmla="*/ 1286236 w 12192000"/>
              <a:gd name="connsiteY215" fmla="*/ 2233135 h 2237474"/>
              <a:gd name="connsiteX216" fmla="*/ 1283504 w 12192000"/>
              <a:gd name="connsiteY216" fmla="*/ 2233797 h 2237474"/>
              <a:gd name="connsiteX217" fmla="*/ 1279765 w 12192000"/>
              <a:gd name="connsiteY217" fmla="*/ 2229639 h 2237474"/>
              <a:gd name="connsiteX218" fmla="*/ 1195347 w 12192000"/>
              <a:gd name="connsiteY218" fmla="*/ 2212354 h 2237474"/>
              <a:gd name="connsiteX219" fmla="*/ 970251 w 12192000"/>
              <a:gd name="connsiteY219" fmla="*/ 2221029 h 2237474"/>
              <a:gd name="connsiteX220" fmla="*/ 812914 w 12192000"/>
              <a:gd name="connsiteY220" fmla="*/ 2202752 h 2237474"/>
              <a:gd name="connsiteX221" fmla="*/ 800195 w 12192000"/>
              <a:gd name="connsiteY221" fmla="*/ 2209407 h 2237474"/>
              <a:gd name="connsiteX222" fmla="*/ 784978 w 12192000"/>
              <a:gd name="connsiteY222" fmla="*/ 2212360 h 2237474"/>
              <a:gd name="connsiteX223" fmla="*/ 681987 w 12192000"/>
              <a:gd name="connsiteY223" fmla="*/ 2216757 h 2237474"/>
              <a:gd name="connsiteX224" fmla="*/ 669923 w 12192000"/>
              <a:gd name="connsiteY224" fmla="*/ 2211682 h 2237474"/>
              <a:gd name="connsiteX225" fmla="*/ 648680 w 12192000"/>
              <a:gd name="connsiteY225" fmla="*/ 2206229 h 2237474"/>
              <a:gd name="connsiteX226" fmla="*/ 597225 w 12192000"/>
              <a:gd name="connsiteY226" fmla="*/ 2180999 h 2237474"/>
              <a:gd name="connsiteX227" fmla="*/ 558449 w 12192000"/>
              <a:gd name="connsiteY227" fmla="*/ 2182346 h 2237474"/>
              <a:gd name="connsiteX228" fmla="*/ 550517 w 12192000"/>
              <a:gd name="connsiteY228" fmla="*/ 2182060 h 2237474"/>
              <a:gd name="connsiteX229" fmla="*/ 550309 w 12192000"/>
              <a:gd name="connsiteY229" fmla="*/ 2181825 h 2237474"/>
              <a:gd name="connsiteX230" fmla="*/ 541836 w 12192000"/>
              <a:gd name="connsiteY230" fmla="*/ 2181063 h 2237474"/>
              <a:gd name="connsiteX231" fmla="*/ 536057 w 12192000"/>
              <a:gd name="connsiteY231" fmla="*/ 2181537 h 2237474"/>
              <a:gd name="connsiteX232" fmla="*/ 520671 w 12192000"/>
              <a:gd name="connsiteY232" fmla="*/ 2180980 h 2237474"/>
              <a:gd name="connsiteX233" fmla="*/ 515024 w 12192000"/>
              <a:gd name="connsiteY233" fmla="*/ 2179258 h 2237474"/>
              <a:gd name="connsiteX234" fmla="*/ 512278 w 12192000"/>
              <a:gd name="connsiteY234" fmla="*/ 2176369 h 2237474"/>
              <a:gd name="connsiteX235" fmla="*/ 480419 w 12192000"/>
              <a:gd name="connsiteY235" fmla="*/ 2167807 h 2237474"/>
              <a:gd name="connsiteX236" fmla="*/ 413835 w 12192000"/>
              <a:gd name="connsiteY236" fmla="*/ 2156783 h 2237474"/>
              <a:gd name="connsiteX237" fmla="*/ 376513 w 12192000"/>
              <a:gd name="connsiteY237" fmla="*/ 2154014 h 2237474"/>
              <a:gd name="connsiteX238" fmla="*/ 273386 w 12192000"/>
              <a:gd name="connsiteY238" fmla="*/ 2142551 h 2237474"/>
              <a:gd name="connsiteX239" fmla="*/ 169207 w 12192000"/>
              <a:gd name="connsiteY239" fmla="*/ 2128100 h 2237474"/>
              <a:gd name="connsiteX240" fmla="*/ 93149 w 12192000"/>
              <a:gd name="connsiteY240" fmla="*/ 2105324 h 2237474"/>
              <a:gd name="connsiteX241" fmla="*/ 88109 w 12192000"/>
              <a:gd name="connsiteY241" fmla="*/ 2106704 h 2237474"/>
              <a:gd name="connsiteX242" fmla="*/ 80022 w 12192000"/>
              <a:gd name="connsiteY242" fmla="*/ 2107254 h 2237474"/>
              <a:gd name="connsiteX243" fmla="*/ 79717 w 12192000"/>
              <a:gd name="connsiteY243" fmla="*/ 2107046 h 2237474"/>
              <a:gd name="connsiteX244" fmla="*/ 72352 w 12192000"/>
              <a:gd name="connsiteY244" fmla="*/ 2107991 h 2237474"/>
              <a:gd name="connsiteX245" fmla="*/ 37645 w 12192000"/>
              <a:gd name="connsiteY245" fmla="*/ 2115401 h 2237474"/>
              <a:gd name="connsiteX246" fmla="*/ 4572 w 12192000"/>
              <a:gd name="connsiteY246" fmla="*/ 2111091 h 2237474"/>
              <a:gd name="connsiteX247" fmla="*/ 0 w 12192000"/>
              <a:gd name="connsiteY247" fmla="*/ 2110468 h 2237474"/>
              <a:gd name="connsiteX248" fmla="*/ 0 w 12192000"/>
              <a:gd name="connsiteY2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459810 w 12192000"/>
              <a:gd name="connsiteY143" fmla="*/ 1797886 h 2237474"/>
              <a:gd name="connsiteX144" fmla="*/ 4379064 w 12192000"/>
              <a:gd name="connsiteY144" fmla="*/ 1817177 h 2237474"/>
              <a:gd name="connsiteX145" fmla="*/ 4319209 w 12192000"/>
              <a:gd name="connsiteY145" fmla="*/ 1834833 h 2237474"/>
              <a:gd name="connsiteX146" fmla="*/ 4306907 w 12192000"/>
              <a:gd name="connsiteY146" fmla="*/ 1841641 h 2237474"/>
              <a:gd name="connsiteX147" fmla="*/ 4290981 w 12192000"/>
              <a:gd name="connsiteY147" fmla="*/ 1839677 h 2237474"/>
              <a:gd name="connsiteX148" fmla="*/ 4285792 w 12192000"/>
              <a:gd name="connsiteY148" fmla="*/ 1836231 h 2237474"/>
              <a:gd name="connsiteX149" fmla="*/ 4238372 w 12192000"/>
              <a:gd name="connsiteY149" fmla="*/ 1851480 h 2237474"/>
              <a:gd name="connsiteX150" fmla="*/ 4232517 w 12192000"/>
              <a:gd name="connsiteY150" fmla="*/ 1852567 h 2237474"/>
              <a:gd name="connsiteX151" fmla="*/ 4191732 w 12192000"/>
              <a:gd name="connsiteY151" fmla="*/ 1857328 h 2237474"/>
              <a:gd name="connsiteX152" fmla="*/ 4065532 w 12192000"/>
              <a:gd name="connsiteY152" fmla="*/ 1855477 h 2237474"/>
              <a:gd name="connsiteX153" fmla="*/ 4028460 w 12192000"/>
              <a:gd name="connsiteY153" fmla="*/ 1855137 h 2237474"/>
              <a:gd name="connsiteX154" fmla="*/ 4002267 w 12192000"/>
              <a:gd name="connsiteY154" fmla="*/ 1852352 h 2237474"/>
              <a:gd name="connsiteX155" fmla="*/ 3931396 w 12192000"/>
              <a:gd name="connsiteY155" fmla="*/ 1858915 h 2237474"/>
              <a:gd name="connsiteX156" fmla="*/ 3812162 w 12192000"/>
              <a:gd name="connsiteY156" fmla="*/ 1875501 h 2237474"/>
              <a:gd name="connsiteX157" fmla="*/ 3767672 w 12192000"/>
              <a:gd name="connsiteY157" fmla="*/ 1874600 h 2237474"/>
              <a:gd name="connsiteX158" fmla="*/ 3764741 w 12192000"/>
              <a:gd name="connsiteY158" fmla="*/ 1869433 h 2237474"/>
              <a:gd name="connsiteX159" fmla="*/ 3751332 w 12192000"/>
              <a:gd name="connsiteY159" fmla="*/ 1869854 h 2237474"/>
              <a:gd name="connsiteX160" fmla="*/ 3748155 w 12192000"/>
              <a:gd name="connsiteY160" fmla="*/ 1868903 h 2237474"/>
              <a:gd name="connsiteX161" fmla="*/ 3729530 w 12192000"/>
              <a:gd name="connsiteY161" fmla="*/ 1864513 h 2237474"/>
              <a:gd name="connsiteX162" fmla="*/ 3680177 w 12192000"/>
              <a:gd name="connsiteY162" fmla="*/ 1881552 h 2237474"/>
              <a:gd name="connsiteX163" fmla="*/ 3567259 w 12192000"/>
              <a:gd name="connsiteY163" fmla="*/ 1893482 h 2237474"/>
              <a:gd name="connsiteX164" fmla="*/ 3405770 w 12192000"/>
              <a:gd name="connsiteY164" fmla="*/ 1904591 h 2237474"/>
              <a:gd name="connsiteX165" fmla="*/ 3280097 w 12192000"/>
              <a:gd name="connsiteY165" fmla="*/ 1919610 h 2237474"/>
              <a:gd name="connsiteX166" fmla="*/ 3123424 w 12192000"/>
              <a:gd name="connsiteY166" fmla="*/ 1952930 h 2237474"/>
              <a:gd name="connsiteX167" fmla="*/ 3009910 w 12192000"/>
              <a:gd name="connsiteY167" fmla="*/ 1957866 h 2237474"/>
              <a:gd name="connsiteX168" fmla="*/ 2995934 w 12192000"/>
              <a:gd name="connsiteY168" fmla="*/ 1967085 h 2237474"/>
              <a:gd name="connsiteX169" fmla="*/ 2980071 w 12192000"/>
              <a:gd name="connsiteY169" fmla="*/ 1972988 h 2237474"/>
              <a:gd name="connsiteX170" fmla="*/ 2978094 w 12192000"/>
              <a:gd name="connsiteY170" fmla="*/ 1972369 h 2237474"/>
              <a:gd name="connsiteX171" fmla="*/ 2942858 w 12192000"/>
              <a:gd name="connsiteY171" fmla="*/ 1981367 h 2237474"/>
              <a:gd name="connsiteX172" fmla="*/ 2875436 w 12192000"/>
              <a:gd name="connsiteY172" fmla="*/ 1996977 h 2237474"/>
              <a:gd name="connsiteX173" fmla="*/ 2874892 w 12192000"/>
              <a:gd name="connsiteY173" fmla="*/ 1996085 h 2237474"/>
              <a:gd name="connsiteX174" fmla="*/ 2864145 w 12192000"/>
              <a:gd name="connsiteY174" fmla="*/ 1994061 h 2237474"/>
              <a:gd name="connsiteX175" fmla="*/ 2843662 w 12192000"/>
              <a:gd name="connsiteY175" fmla="*/ 1992498 h 2237474"/>
              <a:gd name="connsiteX176" fmla="*/ 2796128 w 12192000"/>
              <a:gd name="connsiteY176" fmla="*/ 1976403 h 2237474"/>
              <a:gd name="connsiteX177" fmla="*/ 2756784 w 12192000"/>
              <a:gd name="connsiteY177" fmla="*/ 1985116 h 2237474"/>
              <a:gd name="connsiteX178" fmla="*/ 2748833 w 12192000"/>
              <a:gd name="connsiteY178" fmla="*/ 1986323 h 2237474"/>
              <a:gd name="connsiteX179" fmla="*/ 2748661 w 12192000"/>
              <a:gd name="connsiteY179" fmla="*/ 1986122 h 2237474"/>
              <a:gd name="connsiteX180" fmla="*/ 2740251 w 12192000"/>
              <a:gd name="connsiteY180" fmla="*/ 1986946 h 2237474"/>
              <a:gd name="connsiteX181" fmla="*/ 2718916 w 12192000"/>
              <a:gd name="connsiteY181" fmla="*/ 1990867 h 2237474"/>
              <a:gd name="connsiteX182" fmla="*/ 2713522 w 12192000"/>
              <a:gd name="connsiteY182" fmla="*/ 1990173 h 2237474"/>
              <a:gd name="connsiteX183" fmla="*/ 2680597 w 12192000"/>
              <a:gd name="connsiteY183" fmla="*/ 1984996 h 2237474"/>
              <a:gd name="connsiteX184" fmla="*/ 2578178 w 12192000"/>
              <a:gd name="connsiteY184" fmla="*/ 1990531 h 2237474"/>
              <a:gd name="connsiteX185" fmla="*/ 2476147 w 12192000"/>
              <a:gd name="connsiteY185" fmla="*/ 1998305 h 2237474"/>
              <a:gd name="connsiteX186" fmla="*/ 2373568 w 12192000"/>
              <a:gd name="connsiteY186" fmla="*/ 2003219 h 2237474"/>
              <a:gd name="connsiteX187" fmla="*/ 2321399 w 12192000"/>
              <a:gd name="connsiteY187" fmla="*/ 1989467 h 2237474"/>
              <a:gd name="connsiteX188" fmla="*/ 2315525 w 12192000"/>
              <a:gd name="connsiteY188" fmla="*/ 1989708 h 2237474"/>
              <a:gd name="connsiteX189" fmla="*/ 2300792 w 12192000"/>
              <a:gd name="connsiteY189" fmla="*/ 1994290 h 2237474"/>
              <a:gd name="connsiteX190" fmla="*/ 2295469 w 12192000"/>
              <a:gd name="connsiteY190" fmla="*/ 1996659 h 2237474"/>
              <a:gd name="connsiteX191" fmla="*/ 2287219 w 12192000"/>
              <a:gd name="connsiteY191" fmla="*/ 1998750 h 2237474"/>
              <a:gd name="connsiteX192" fmla="*/ 2286948 w 12192000"/>
              <a:gd name="connsiteY192" fmla="*/ 1998596 h 2237474"/>
              <a:gd name="connsiteX193" fmla="*/ 2243069 w 12192000"/>
              <a:gd name="connsiteY193" fmla="*/ 2015111 h 2237474"/>
              <a:gd name="connsiteX194" fmla="*/ 2186609 w 12192000"/>
              <a:gd name="connsiteY194" fmla="*/ 2008263 h 2237474"/>
              <a:gd name="connsiteX195" fmla="*/ 2164831 w 12192000"/>
              <a:gd name="connsiteY195" fmla="*/ 2010143 h 2237474"/>
              <a:gd name="connsiteX196" fmla="*/ 2152836 w 12192000"/>
              <a:gd name="connsiteY196" fmla="*/ 2010048 h 2237474"/>
              <a:gd name="connsiteX197" fmla="*/ 2117102 w 12192000"/>
              <a:gd name="connsiteY197" fmla="*/ 2023004 h 2237474"/>
              <a:gd name="connsiteX198" fmla="*/ 2111935 w 12192000"/>
              <a:gd name="connsiteY198" fmla="*/ 2023163 h 2237474"/>
              <a:gd name="connsiteX199" fmla="*/ 2089991 w 12192000"/>
              <a:gd name="connsiteY199" fmla="*/ 2034193 h 2237474"/>
              <a:gd name="connsiteX200" fmla="*/ 2058061 w 12192000"/>
              <a:gd name="connsiteY200" fmla="*/ 2047942 h 2237474"/>
              <a:gd name="connsiteX201" fmla="*/ 2055737 w 12192000"/>
              <a:gd name="connsiteY201" fmla="*/ 2047704 h 2237474"/>
              <a:gd name="connsiteX202" fmla="*/ 2042244 w 12192000"/>
              <a:gd name="connsiteY202" fmla="*/ 2055560 h 2237474"/>
              <a:gd name="connsiteX203" fmla="*/ 1976224 w 12192000"/>
              <a:gd name="connsiteY203" fmla="*/ 2074257 h 2237474"/>
              <a:gd name="connsiteX204" fmla="*/ 1877728 w 12192000"/>
              <a:gd name="connsiteY204" fmla="*/ 2101004 h 2237474"/>
              <a:gd name="connsiteX205" fmla="*/ 1759056 w 12192000"/>
              <a:gd name="connsiteY205" fmla="*/ 2125608 h 2237474"/>
              <a:gd name="connsiteX206" fmla="*/ 1637948 w 12192000"/>
              <a:gd name="connsiteY206" fmla="*/ 2172597 h 2237474"/>
              <a:gd name="connsiteX207" fmla="*/ 1434549 w 12192000"/>
              <a:gd name="connsiteY207" fmla="*/ 2234522 h 2237474"/>
              <a:gd name="connsiteX208" fmla="*/ 1398481 w 12192000"/>
              <a:gd name="connsiteY208" fmla="*/ 2237074 h 2237474"/>
              <a:gd name="connsiteX209" fmla="*/ 1398407 w 12192000"/>
              <a:gd name="connsiteY209" fmla="*/ 2237095 h 2237474"/>
              <a:gd name="connsiteX210" fmla="*/ 1370962 w 12192000"/>
              <a:gd name="connsiteY210" fmla="*/ 2237474 h 2237474"/>
              <a:gd name="connsiteX211" fmla="*/ 1356367 w 12192000"/>
              <a:gd name="connsiteY211" fmla="*/ 2235089 h 2237474"/>
              <a:gd name="connsiteX212" fmla="*/ 1324828 w 12192000"/>
              <a:gd name="connsiteY212" fmla="*/ 2231968 h 2237474"/>
              <a:gd name="connsiteX213" fmla="*/ 1297744 w 12192000"/>
              <a:gd name="connsiteY213" fmla="*/ 2235849 h 2237474"/>
              <a:gd name="connsiteX214" fmla="*/ 1286236 w 12192000"/>
              <a:gd name="connsiteY214" fmla="*/ 2233135 h 2237474"/>
              <a:gd name="connsiteX215" fmla="*/ 1283504 w 12192000"/>
              <a:gd name="connsiteY215" fmla="*/ 2233797 h 2237474"/>
              <a:gd name="connsiteX216" fmla="*/ 1279765 w 12192000"/>
              <a:gd name="connsiteY216" fmla="*/ 2229639 h 2237474"/>
              <a:gd name="connsiteX217" fmla="*/ 1195347 w 12192000"/>
              <a:gd name="connsiteY217" fmla="*/ 2212354 h 2237474"/>
              <a:gd name="connsiteX218" fmla="*/ 970251 w 12192000"/>
              <a:gd name="connsiteY218" fmla="*/ 2221029 h 2237474"/>
              <a:gd name="connsiteX219" fmla="*/ 812914 w 12192000"/>
              <a:gd name="connsiteY219" fmla="*/ 2202752 h 2237474"/>
              <a:gd name="connsiteX220" fmla="*/ 800195 w 12192000"/>
              <a:gd name="connsiteY220" fmla="*/ 2209407 h 2237474"/>
              <a:gd name="connsiteX221" fmla="*/ 784978 w 12192000"/>
              <a:gd name="connsiteY221" fmla="*/ 2212360 h 2237474"/>
              <a:gd name="connsiteX222" fmla="*/ 681987 w 12192000"/>
              <a:gd name="connsiteY222" fmla="*/ 2216757 h 2237474"/>
              <a:gd name="connsiteX223" fmla="*/ 669923 w 12192000"/>
              <a:gd name="connsiteY223" fmla="*/ 2211682 h 2237474"/>
              <a:gd name="connsiteX224" fmla="*/ 648680 w 12192000"/>
              <a:gd name="connsiteY224" fmla="*/ 2206229 h 2237474"/>
              <a:gd name="connsiteX225" fmla="*/ 597225 w 12192000"/>
              <a:gd name="connsiteY225" fmla="*/ 2180999 h 2237474"/>
              <a:gd name="connsiteX226" fmla="*/ 558449 w 12192000"/>
              <a:gd name="connsiteY226" fmla="*/ 2182346 h 2237474"/>
              <a:gd name="connsiteX227" fmla="*/ 550517 w 12192000"/>
              <a:gd name="connsiteY227" fmla="*/ 2182060 h 2237474"/>
              <a:gd name="connsiteX228" fmla="*/ 550309 w 12192000"/>
              <a:gd name="connsiteY228" fmla="*/ 2181825 h 2237474"/>
              <a:gd name="connsiteX229" fmla="*/ 541836 w 12192000"/>
              <a:gd name="connsiteY229" fmla="*/ 2181063 h 2237474"/>
              <a:gd name="connsiteX230" fmla="*/ 536057 w 12192000"/>
              <a:gd name="connsiteY230" fmla="*/ 2181537 h 2237474"/>
              <a:gd name="connsiteX231" fmla="*/ 520671 w 12192000"/>
              <a:gd name="connsiteY231" fmla="*/ 2180980 h 2237474"/>
              <a:gd name="connsiteX232" fmla="*/ 515024 w 12192000"/>
              <a:gd name="connsiteY232" fmla="*/ 2179258 h 2237474"/>
              <a:gd name="connsiteX233" fmla="*/ 512278 w 12192000"/>
              <a:gd name="connsiteY233" fmla="*/ 2176369 h 2237474"/>
              <a:gd name="connsiteX234" fmla="*/ 480419 w 12192000"/>
              <a:gd name="connsiteY234" fmla="*/ 2167807 h 2237474"/>
              <a:gd name="connsiteX235" fmla="*/ 413835 w 12192000"/>
              <a:gd name="connsiteY235" fmla="*/ 2156783 h 2237474"/>
              <a:gd name="connsiteX236" fmla="*/ 376513 w 12192000"/>
              <a:gd name="connsiteY236" fmla="*/ 2154014 h 2237474"/>
              <a:gd name="connsiteX237" fmla="*/ 273386 w 12192000"/>
              <a:gd name="connsiteY237" fmla="*/ 2142551 h 2237474"/>
              <a:gd name="connsiteX238" fmla="*/ 169207 w 12192000"/>
              <a:gd name="connsiteY238" fmla="*/ 2128100 h 2237474"/>
              <a:gd name="connsiteX239" fmla="*/ 93149 w 12192000"/>
              <a:gd name="connsiteY239" fmla="*/ 2105324 h 2237474"/>
              <a:gd name="connsiteX240" fmla="*/ 88109 w 12192000"/>
              <a:gd name="connsiteY240" fmla="*/ 2106704 h 2237474"/>
              <a:gd name="connsiteX241" fmla="*/ 80022 w 12192000"/>
              <a:gd name="connsiteY241" fmla="*/ 2107254 h 2237474"/>
              <a:gd name="connsiteX242" fmla="*/ 79717 w 12192000"/>
              <a:gd name="connsiteY242" fmla="*/ 2107046 h 2237474"/>
              <a:gd name="connsiteX243" fmla="*/ 72352 w 12192000"/>
              <a:gd name="connsiteY243" fmla="*/ 2107991 h 2237474"/>
              <a:gd name="connsiteX244" fmla="*/ 37645 w 12192000"/>
              <a:gd name="connsiteY244" fmla="*/ 2115401 h 2237474"/>
              <a:gd name="connsiteX245" fmla="*/ 4572 w 12192000"/>
              <a:gd name="connsiteY245" fmla="*/ 2111091 h 2237474"/>
              <a:gd name="connsiteX246" fmla="*/ 0 w 12192000"/>
              <a:gd name="connsiteY246" fmla="*/ 2110468 h 2237474"/>
              <a:gd name="connsiteX247" fmla="*/ 0 w 12192000"/>
              <a:gd name="connsiteY2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53307 w 12192000"/>
              <a:gd name="connsiteY117" fmla="*/ 1815450 h 2237474"/>
              <a:gd name="connsiteX118" fmla="*/ 5364192 w 12192000"/>
              <a:gd name="connsiteY118" fmla="*/ 1826074 h 2237474"/>
              <a:gd name="connsiteX119" fmla="*/ 5350380 w 12192000"/>
              <a:gd name="connsiteY119" fmla="*/ 1830891 h 2237474"/>
              <a:gd name="connsiteX120" fmla="*/ 5259633 w 12192000"/>
              <a:gd name="connsiteY120" fmla="*/ 1837160 h 2237474"/>
              <a:gd name="connsiteX121" fmla="*/ 5197513 w 12192000"/>
              <a:gd name="connsiteY121" fmla="*/ 1844718 h 2237474"/>
              <a:gd name="connsiteX122" fmla="*/ 5184170 w 12192000"/>
              <a:gd name="connsiteY122" fmla="*/ 1849402 h 2237474"/>
              <a:gd name="connsiteX123" fmla="*/ 5168852 w 12192000"/>
              <a:gd name="connsiteY123" fmla="*/ 1844846 h 2237474"/>
              <a:gd name="connsiteX124" fmla="*/ 5164370 w 12192000"/>
              <a:gd name="connsiteY124" fmla="*/ 1840597 h 2237474"/>
              <a:gd name="connsiteX125" fmla="*/ 5114927 w 12192000"/>
              <a:gd name="connsiteY125" fmla="*/ 1847827 h 2237474"/>
              <a:gd name="connsiteX126" fmla="*/ 5108970 w 12192000"/>
              <a:gd name="connsiteY126" fmla="*/ 1847935 h 2237474"/>
              <a:gd name="connsiteX127" fmla="*/ 5067961 w 12192000"/>
              <a:gd name="connsiteY127" fmla="*/ 1845917 h 2237474"/>
              <a:gd name="connsiteX128" fmla="*/ 5007075 w 12192000"/>
              <a:gd name="connsiteY128" fmla="*/ 1838626 h 2237474"/>
              <a:gd name="connsiteX129" fmla="*/ 4944087 w 12192000"/>
              <a:gd name="connsiteY129" fmla="*/ 1823332 h 2237474"/>
              <a:gd name="connsiteX130" fmla="*/ 4907662 w 12192000"/>
              <a:gd name="connsiteY130" fmla="*/ 1816900 h 2237474"/>
              <a:gd name="connsiteX131" fmla="*/ 4882386 w 12192000"/>
              <a:gd name="connsiteY131" fmla="*/ 1809844 h 2237474"/>
              <a:gd name="connsiteX132" fmla="*/ 4811440 w 12192000"/>
              <a:gd name="connsiteY132" fmla="*/ 1804655 h 2237474"/>
              <a:gd name="connsiteX133" fmla="*/ 4691075 w 12192000"/>
              <a:gd name="connsiteY133" fmla="*/ 1801389 h 2237474"/>
              <a:gd name="connsiteX134" fmla="*/ 4647449 w 12192000"/>
              <a:gd name="connsiteY134" fmla="*/ 1793181 h 2237474"/>
              <a:gd name="connsiteX135" fmla="*/ 4645504 w 12192000"/>
              <a:gd name="connsiteY135" fmla="*/ 1787606 h 2237474"/>
              <a:gd name="connsiteX136" fmla="*/ 4632229 w 12192000"/>
              <a:gd name="connsiteY136" fmla="*/ 1785815 h 2237474"/>
              <a:gd name="connsiteX137" fmla="*/ 4629273 w 12192000"/>
              <a:gd name="connsiteY137" fmla="*/ 1784355 h 2237474"/>
              <a:gd name="connsiteX138" fmla="*/ 4611738 w 12192000"/>
              <a:gd name="connsiteY138" fmla="*/ 1776964 h 2237474"/>
              <a:gd name="connsiteX139" fmla="*/ 4560070 w 12192000"/>
              <a:gd name="connsiteY139" fmla="*/ 1785640 h 2237474"/>
              <a:gd name="connsiteX140" fmla="*/ 4536503 w 12192000"/>
              <a:gd name="connsiteY140" fmla="*/ 1785334 h 2237474"/>
              <a:gd name="connsiteX141" fmla="*/ 4513724 w 12192000"/>
              <a:gd name="connsiteY141" fmla="*/ 1791996 h 2237474"/>
              <a:gd name="connsiteX142" fmla="*/ 4459810 w 12192000"/>
              <a:gd name="connsiteY142" fmla="*/ 1797886 h 2237474"/>
              <a:gd name="connsiteX143" fmla="*/ 4379064 w 12192000"/>
              <a:gd name="connsiteY143" fmla="*/ 1817177 h 2237474"/>
              <a:gd name="connsiteX144" fmla="*/ 4319209 w 12192000"/>
              <a:gd name="connsiteY144" fmla="*/ 1834833 h 2237474"/>
              <a:gd name="connsiteX145" fmla="*/ 4306907 w 12192000"/>
              <a:gd name="connsiteY145" fmla="*/ 1841641 h 2237474"/>
              <a:gd name="connsiteX146" fmla="*/ 4290981 w 12192000"/>
              <a:gd name="connsiteY146" fmla="*/ 1839677 h 2237474"/>
              <a:gd name="connsiteX147" fmla="*/ 4285792 w 12192000"/>
              <a:gd name="connsiteY147" fmla="*/ 1836231 h 2237474"/>
              <a:gd name="connsiteX148" fmla="*/ 4238372 w 12192000"/>
              <a:gd name="connsiteY148" fmla="*/ 1851480 h 2237474"/>
              <a:gd name="connsiteX149" fmla="*/ 4232517 w 12192000"/>
              <a:gd name="connsiteY149" fmla="*/ 1852567 h 2237474"/>
              <a:gd name="connsiteX150" fmla="*/ 4191732 w 12192000"/>
              <a:gd name="connsiteY150" fmla="*/ 1857328 h 2237474"/>
              <a:gd name="connsiteX151" fmla="*/ 4065532 w 12192000"/>
              <a:gd name="connsiteY151" fmla="*/ 1855477 h 2237474"/>
              <a:gd name="connsiteX152" fmla="*/ 4028460 w 12192000"/>
              <a:gd name="connsiteY152" fmla="*/ 1855137 h 2237474"/>
              <a:gd name="connsiteX153" fmla="*/ 4002267 w 12192000"/>
              <a:gd name="connsiteY153" fmla="*/ 1852352 h 2237474"/>
              <a:gd name="connsiteX154" fmla="*/ 3931396 w 12192000"/>
              <a:gd name="connsiteY154" fmla="*/ 1858915 h 2237474"/>
              <a:gd name="connsiteX155" fmla="*/ 3812162 w 12192000"/>
              <a:gd name="connsiteY155" fmla="*/ 1875501 h 2237474"/>
              <a:gd name="connsiteX156" fmla="*/ 3767672 w 12192000"/>
              <a:gd name="connsiteY156" fmla="*/ 1874600 h 2237474"/>
              <a:gd name="connsiteX157" fmla="*/ 3764741 w 12192000"/>
              <a:gd name="connsiteY157" fmla="*/ 1869433 h 2237474"/>
              <a:gd name="connsiteX158" fmla="*/ 3751332 w 12192000"/>
              <a:gd name="connsiteY158" fmla="*/ 1869854 h 2237474"/>
              <a:gd name="connsiteX159" fmla="*/ 3748155 w 12192000"/>
              <a:gd name="connsiteY159" fmla="*/ 1868903 h 2237474"/>
              <a:gd name="connsiteX160" fmla="*/ 3729530 w 12192000"/>
              <a:gd name="connsiteY160" fmla="*/ 1864513 h 2237474"/>
              <a:gd name="connsiteX161" fmla="*/ 3680177 w 12192000"/>
              <a:gd name="connsiteY161" fmla="*/ 1881552 h 2237474"/>
              <a:gd name="connsiteX162" fmla="*/ 3567259 w 12192000"/>
              <a:gd name="connsiteY162" fmla="*/ 1893482 h 2237474"/>
              <a:gd name="connsiteX163" fmla="*/ 3405770 w 12192000"/>
              <a:gd name="connsiteY163" fmla="*/ 1904591 h 2237474"/>
              <a:gd name="connsiteX164" fmla="*/ 3280097 w 12192000"/>
              <a:gd name="connsiteY164" fmla="*/ 1919610 h 2237474"/>
              <a:gd name="connsiteX165" fmla="*/ 3123424 w 12192000"/>
              <a:gd name="connsiteY165" fmla="*/ 1952930 h 2237474"/>
              <a:gd name="connsiteX166" fmla="*/ 3009910 w 12192000"/>
              <a:gd name="connsiteY166" fmla="*/ 1957866 h 2237474"/>
              <a:gd name="connsiteX167" fmla="*/ 2995934 w 12192000"/>
              <a:gd name="connsiteY167" fmla="*/ 1967085 h 2237474"/>
              <a:gd name="connsiteX168" fmla="*/ 2980071 w 12192000"/>
              <a:gd name="connsiteY168" fmla="*/ 1972988 h 2237474"/>
              <a:gd name="connsiteX169" fmla="*/ 2978094 w 12192000"/>
              <a:gd name="connsiteY169" fmla="*/ 1972369 h 2237474"/>
              <a:gd name="connsiteX170" fmla="*/ 2942858 w 12192000"/>
              <a:gd name="connsiteY170" fmla="*/ 1981367 h 2237474"/>
              <a:gd name="connsiteX171" fmla="*/ 2875436 w 12192000"/>
              <a:gd name="connsiteY171" fmla="*/ 1996977 h 2237474"/>
              <a:gd name="connsiteX172" fmla="*/ 2874892 w 12192000"/>
              <a:gd name="connsiteY172" fmla="*/ 1996085 h 2237474"/>
              <a:gd name="connsiteX173" fmla="*/ 2864145 w 12192000"/>
              <a:gd name="connsiteY173" fmla="*/ 1994061 h 2237474"/>
              <a:gd name="connsiteX174" fmla="*/ 2843662 w 12192000"/>
              <a:gd name="connsiteY174" fmla="*/ 1992498 h 2237474"/>
              <a:gd name="connsiteX175" fmla="*/ 2796128 w 12192000"/>
              <a:gd name="connsiteY175" fmla="*/ 1976403 h 2237474"/>
              <a:gd name="connsiteX176" fmla="*/ 2756784 w 12192000"/>
              <a:gd name="connsiteY176" fmla="*/ 1985116 h 2237474"/>
              <a:gd name="connsiteX177" fmla="*/ 2748833 w 12192000"/>
              <a:gd name="connsiteY177" fmla="*/ 1986323 h 2237474"/>
              <a:gd name="connsiteX178" fmla="*/ 2748661 w 12192000"/>
              <a:gd name="connsiteY178" fmla="*/ 1986122 h 2237474"/>
              <a:gd name="connsiteX179" fmla="*/ 2740251 w 12192000"/>
              <a:gd name="connsiteY179" fmla="*/ 1986946 h 2237474"/>
              <a:gd name="connsiteX180" fmla="*/ 2718916 w 12192000"/>
              <a:gd name="connsiteY180" fmla="*/ 1990867 h 2237474"/>
              <a:gd name="connsiteX181" fmla="*/ 2713522 w 12192000"/>
              <a:gd name="connsiteY181" fmla="*/ 1990173 h 2237474"/>
              <a:gd name="connsiteX182" fmla="*/ 2680597 w 12192000"/>
              <a:gd name="connsiteY182" fmla="*/ 1984996 h 2237474"/>
              <a:gd name="connsiteX183" fmla="*/ 2578178 w 12192000"/>
              <a:gd name="connsiteY183" fmla="*/ 1990531 h 2237474"/>
              <a:gd name="connsiteX184" fmla="*/ 2476147 w 12192000"/>
              <a:gd name="connsiteY184" fmla="*/ 1998305 h 2237474"/>
              <a:gd name="connsiteX185" fmla="*/ 2373568 w 12192000"/>
              <a:gd name="connsiteY185" fmla="*/ 2003219 h 2237474"/>
              <a:gd name="connsiteX186" fmla="*/ 2321399 w 12192000"/>
              <a:gd name="connsiteY186" fmla="*/ 1989467 h 2237474"/>
              <a:gd name="connsiteX187" fmla="*/ 2315525 w 12192000"/>
              <a:gd name="connsiteY187" fmla="*/ 1989708 h 2237474"/>
              <a:gd name="connsiteX188" fmla="*/ 2300792 w 12192000"/>
              <a:gd name="connsiteY188" fmla="*/ 1994290 h 2237474"/>
              <a:gd name="connsiteX189" fmla="*/ 2295469 w 12192000"/>
              <a:gd name="connsiteY189" fmla="*/ 1996659 h 2237474"/>
              <a:gd name="connsiteX190" fmla="*/ 2287219 w 12192000"/>
              <a:gd name="connsiteY190" fmla="*/ 1998750 h 2237474"/>
              <a:gd name="connsiteX191" fmla="*/ 2286948 w 12192000"/>
              <a:gd name="connsiteY191" fmla="*/ 1998596 h 2237474"/>
              <a:gd name="connsiteX192" fmla="*/ 2243069 w 12192000"/>
              <a:gd name="connsiteY192" fmla="*/ 2015111 h 2237474"/>
              <a:gd name="connsiteX193" fmla="*/ 2186609 w 12192000"/>
              <a:gd name="connsiteY193" fmla="*/ 2008263 h 2237474"/>
              <a:gd name="connsiteX194" fmla="*/ 2164831 w 12192000"/>
              <a:gd name="connsiteY194" fmla="*/ 2010143 h 2237474"/>
              <a:gd name="connsiteX195" fmla="*/ 2152836 w 12192000"/>
              <a:gd name="connsiteY195" fmla="*/ 2010048 h 2237474"/>
              <a:gd name="connsiteX196" fmla="*/ 2117102 w 12192000"/>
              <a:gd name="connsiteY196" fmla="*/ 2023004 h 2237474"/>
              <a:gd name="connsiteX197" fmla="*/ 2111935 w 12192000"/>
              <a:gd name="connsiteY197" fmla="*/ 2023163 h 2237474"/>
              <a:gd name="connsiteX198" fmla="*/ 2089991 w 12192000"/>
              <a:gd name="connsiteY198" fmla="*/ 2034193 h 2237474"/>
              <a:gd name="connsiteX199" fmla="*/ 2058061 w 12192000"/>
              <a:gd name="connsiteY199" fmla="*/ 2047942 h 2237474"/>
              <a:gd name="connsiteX200" fmla="*/ 2055737 w 12192000"/>
              <a:gd name="connsiteY200" fmla="*/ 2047704 h 2237474"/>
              <a:gd name="connsiteX201" fmla="*/ 2042244 w 12192000"/>
              <a:gd name="connsiteY201" fmla="*/ 2055560 h 2237474"/>
              <a:gd name="connsiteX202" fmla="*/ 1976224 w 12192000"/>
              <a:gd name="connsiteY202" fmla="*/ 2074257 h 2237474"/>
              <a:gd name="connsiteX203" fmla="*/ 1877728 w 12192000"/>
              <a:gd name="connsiteY203" fmla="*/ 2101004 h 2237474"/>
              <a:gd name="connsiteX204" fmla="*/ 1759056 w 12192000"/>
              <a:gd name="connsiteY204" fmla="*/ 2125608 h 2237474"/>
              <a:gd name="connsiteX205" fmla="*/ 1637948 w 12192000"/>
              <a:gd name="connsiteY205" fmla="*/ 2172597 h 2237474"/>
              <a:gd name="connsiteX206" fmla="*/ 1434549 w 12192000"/>
              <a:gd name="connsiteY206" fmla="*/ 2234522 h 2237474"/>
              <a:gd name="connsiteX207" fmla="*/ 1398481 w 12192000"/>
              <a:gd name="connsiteY207" fmla="*/ 2237074 h 2237474"/>
              <a:gd name="connsiteX208" fmla="*/ 1398407 w 12192000"/>
              <a:gd name="connsiteY208" fmla="*/ 2237095 h 2237474"/>
              <a:gd name="connsiteX209" fmla="*/ 1370962 w 12192000"/>
              <a:gd name="connsiteY209" fmla="*/ 2237474 h 2237474"/>
              <a:gd name="connsiteX210" fmla="*/ 1356367 w 12192000"/>
              <a:gd name="connsiteY210" fmla="*/ 2235089 h 2237474"/>
              <a:gd name="connsiteX211" fmla="*/ 1324828 w 12192000"/>
              <a:gd name="connsiteY211" fmla="*/ 2231968 h 2237474"/>
              <a:gd name="connsiteX212" fmla="*/ 1297744 w 12192000"/>
              <a:gd name="connsiteY212" fmla="*/ 2235849 h 2237474"/>
              <a:gd name="connsiteX213" fmla="*/ 1286236 w 12192000"/>
              <a:gd name="connsiteY213" fmla="*/ 2233135 h 2237474"/>
              <a:gd name="connsiteX214" fmla="*/ 1283504 w 12192000"/>
              <a:gd name="connsiteY214" fmla="*/ 2233797 h 2237474"/>
              <a:gd name="connsiteX215" fmla="*/ 1279765 w 12192000"/>
              <a:gd name="connsiteY215" fmla="*/ 2229639 h 2237474"/>
              <a:gd name="connsiteX216" fmla="*/ 1195347 w 12192000"/>
              <a:gd name="connsiteY216" fmla="*/ 2212354 h 2237474"/>
              <a:gd name="connsiteX217" fmla="*/ 970251 w 12192000"/>
              <a:gd name="connsiteY217" fmla="*/ 2221029 h 2237474"/>
              <a:gd name="connsiteX218" fmla="*/ 812914 w 12192000"/>
              <a:gd name="connsiteY218" fmla="*/ 2202752 h 2237474"/>
              <a:gd name="connsiteX219" fmla="*/ 800195 w 12192000"/>
              <a:gd name="connsiteY219" fmla="*/ 2209407 h 2237474"/>
              <a:gd name="connsiteX220" fmla="*/ 784978 w 12192000"/>
              <a:gd name="connsiteY220" fmla="*/ 2212360 h 2237474"/>
              <a:gd name="connsiteX221" fmla="*/ 681987 w 12192000"/>
              <a:gd name="connsiteY221" fmla="*/ 2216757 h 2237474"/>
              <a:gd name="connsiteX222" fmla="*/ 669923 w 12192000"/>
              <a:gd name="connsiteY222" fmla="*/ 2211682 h 2237474"/>
              <a:gd name="connsiteX223" fmla="*/ 648680 w 12192000"/>
              <a:gd name="connsiteY223" fmla="*/ 2206229 h 2237474"/>
              <a:gd name="connsiteX224" fmla="*/ 597225 w 12192000"/>
              <a:gd name="connsiteY224" fmla="*/ 2180999 h 2237474"/>
              <a:gd name="connsiteX225" fmla="*/ 558449 w 12192000"/>
              <a:gd name="connsiteY225" fmla="*/ 2182346 h 2237474"/>
              <a:gd name="connsiteX226" fmla="*/ 550517 w 12192000"/>
              <a:gd name="connsiteY226" fmla="*/ 2182060 h 2237474"/>
              <a:gd name="connsiteX227" fmla="*/ 550309 w 12192000"/>
              <a:gd name="connsiteY227" fmla="*/ 2181825 h 2237474"/>
              <a:gd name="connsiteX228" fmla="*/ 541836 w 12192000"/>
              <a:gd name="connsiteY228" fmla="*/ 2181063 h 2237474"/>
              <a:gd name="connsiteX229" fmla="*/ 536057 w 12192000"/>
              <a:gd name="connsiteY229" fmla="*/ 2181537 h 2237474"/>
              <a:gd name="connsiteX230" fmla="*/ 520671 w 12192000"/>
              <a:gd name="connsiteY230" fmla="*/ 2180980 h 2237474"/>
              <a:gd name="connsiteX231" fmla="*/ 515024 w 12192000"/>
              <a:gd name="connsiteY231" fmla="*/ 2179258 h 2237474"/>
              <a:gd name="connsiteX232" fmla="*/ 512278 w 12192000"/>
              <a:gd name="connsiteY232" fmla="*/ 2176369 h 2237474"/>
              <a:gd name="connsiteX233" fmla="*/ 480419 w 12192000"/>
              <a:gd name="connsiteY233" fmla="*/ 2167807 h 2237474"/>
              <a:gd name="connsiteX234" fmla="*/ 413835 w 12192000"/>
              <a:gd name="connsiteY234" fmla="*/ 2156783 h 2237474"/>
              <a:gd name="connsiteX235" fmla="*/ 376513 w 12192000"/>
              <a:gd name="connsiteY235" fmla="*/ 2154014 h 2237474"/>
              <a:gd name="connsiteX236" fmla="*/ 273386 w 12192000"/>
              <a:gd name="connsiteY236" fmla="*/ 2142551 h 2237474"/>
              <a:gd name="connsiteX237" fmla="*/ 169207 w 12192000"/>
              <a:gd name="connsiteY237" fmla="*/ 2128100 h 2237474"/>
              <a:gd name="connsiteX238" fmla="*/ 93149 w 12192000"/>
              <a:gd name="connsiteY238" fmla="*/ 2105324 h 2237474"/>
              <a:gd name="connsiteX239" fmla="*/ 88109 w 12192000"/>
              <a:gd name="connsiteY239" fmla="*/ 2106704 h 2237474"/>
              <a:gd name="connsiteX240" fmla="*/ 80022 w 12192000"/>
              <a:gd name="connsiteY240" fmla="*/ 2107254 h 2237474"/>
              <a:gd name="connsiteX241" fmla="*/ 79717 w 12192000"/>
              <a:gd name="connsiteY241" fmla="*/ 2107046 h 2237474"/>
              <a:gd name="connsiteX242" fmla="*/ 72352 w 12192000"/>
              <a:gd name="connsiteY242" fmla="*/ 2107991 h 2237474"/>
              <a:gd name="connsiteX243" fmla="*/ 37645 w 12192000"/>
              <a:gd name="connsiteY243" fmla="*/ 2115401 h 2237474"/>
              <a:gd name="connsiteX244" fmla="*/ 4572 w 12192000"/>
              <a:gd name="connsiteY244" fmla="*/ 2111091 h 2237474"/>
              <a:gd name="connsiteX245" fmla="*/ 0 w 12192000"/>
              <a:gd name="connsiteY245" fmla="*/ 2110468 h 2237474"/>
              <a:gd name="connsiteX246" fmla="*/ 0 w 12192000"/>
              <a:gd name="connsiteY2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29273 w 12192000"/>
              <a:gd name="connsiteY136" fmla="*/ 1784355 h 2237474"/>
              <a:gd name="connsiteX137" fmla="*/ 4611738 w 12192000"/>
              <a:gd name="connsiteY137" fmla="*/ 1776964 h 2237474"/>
              <a:gd name="connsiteX138" fmla="*/ 4560070 w 12192000"/>
              <a:gd name="connsiteY138" fmla="*/ 1785640 h 2237474"/>
              <a:gd name="connsiteX139" fmla="*/ 4536503 w 12192000"/>
              <a:gd name="connsiteY139" fmla="*/ 1785334 h 2237474"/>
              <a:gd name="connsiteX140" fmla="*/ 4513724 w 12192000"/>
              <a:gd name="connsiteY140" fmla="*/ 1791996 h 2237474"/>
              <a:gd name="connsiteX141" fmla="*/ 4459810 w 12192000"/>
              <a:gd name="connsiteY141" fmla="*/ 1797886 h 2237474"/>
              <a:gd name="connsiteX142" fmla="*/ 4379064 w 12192000"/>
              <a:gd name="connsiteY142" fmla="*/ 1817177 h 2237474"/>
              <a:gd name="connsiteX143" fmla="*/ 4319209 w 12192000"/>
              <a:gd name="connsiteY143" fmla="*/ 1834833 h 2237474"/>
              <a:gd name="connsiteX144" fmla="*/ 4306907 w 12192000"/>
              <a:gd name="connsiteY144" fmla="*/ 1841641 h 2237474"/>
              <a:gd name="connsiteX145" fmla="*/ 4290981 w 12192000"/>
              <a:gd name="connsiteY145" fmla="*/ 1839677 h 2237474"/>
              <a:gd name="connsiteX146" fmla="*/ 4285792 w 12192000"/>
              <a:gd name="connsiteY146" fmla="*/ 1836231 h 2237474"/>
              <a:gd name="connsiteX147" fmla="*/ 4238372 w 12192000"/>
              <a:gd name="connsiteY147" fmla="*/ 1851480 h 2237474"/>
              <a:gd name="connsiteX148" fmla="*/ 4232517 w 12192000"/>
              <a:gd name="connsiteY148" fmla="*/ 1852567 h 2237474"/>
              <a:gd name="connsiteX149" fmla="*/ 4191732 w 12192000"/>
              <a:gd name="connsiteY149" fmla="*/ 1857328 h 2237474"/>
              <a:gd name="connsiteX150" fmla="*/ 4065532 w 12192000"/>
              <a:gd name="connsiteY150" fmla="*/ 1855477 h 2237474"/>
              <a:gd name="connsiteX151" fmla="*/ 4028460 w 12192000"/>
              <a:gd name="connsiteY151" fmla="*/ 1855137 h 2237474"/>
              <a:gd name="connsiteX152" fmla="*/ 4002267 w 12192000"/>
              <a:gd name="connsiteY152" fmla="*/ 1852352 h 2237474"/>
              <a:gd name="connsiteX153" fmla="*/ 3931396 w 12192000"/>
              <a:gd name="connsiteY153" fmla="*/ 1858915 h 2237474"/>
              <a:gd name="connsiteX154" fmla="*/ 3812162 w 12192000"/>
              <a:gd name="connsiteY154" fmla="*/ 1875501 h 2237474"/>
              <a:gd name="connsiteX155" fmla="*/ 3767672 w 12192000"/>
              <a:gd name="connsiteY155" fmla="*/ 1874600 h 2237474"/>
              <a:gd name="connsiteX156" fmla="*/ 3764741 w 12192000"/>
              <a:gd name="connsiteY156" fmla="*/ 1869433 h 2237474"/>
              <a:gd name="connsiteX157" fmla="*/ 3751332 w 12192000"/>
              <a:gd name="connsiteY157" fmla="*/ 1869854 h 2237474"/>
              <a:gd name="connsiteX158" fmla="*/ 3748155 w 12192000"/>
              <a:gd name="connsiteY158" fmla="*/ 1868903 h 2237474"/>
              <a:gd name="connsiteX159" fmla="*/ 3729530 w 12192000"/>
              <a:gd name="connsiteY159" fmla="*/ 1864513 h 2237474"/>
              <a:gd name="connsiteX160" fmla="*/ 3680177 w 12192000"/>
              <a:gd name="connsiteY160" fmla="*/ 1881552 h 2237474"/>
              <a:gd name="connsiteX161" fmla="*/ 3567259 w 12192000"/>
              <a:gd name="connsiteY161" fmla="*/ 1893482 h 2237474"/>
              <a:gd name="connsiteX162" fmla="*/ 3405770 w 12192000"/>
              <a:gd name="connsiteY162" fmla="*/ 1904591 h 2237474"/>
              <a:gd name="connsiteX163" fmla="*/ 3280097 w 12192000"/>
              <a:gd name="connsiteY163" fmla="*/ 1919610 h 2237474"/>
              <a:gd name="connsiteX164" fmla="*/ 3123424 w 12192000"/>
              <a:gd name="connsiteY164" fmla="*/ 1952930 h 2237474"/>
              <a:gd name="connsiteX165" fmla="*/ 3009910 w 12192000"/>
              <a:gd name="connsiteY165" fmla="*/ 1957866 h 2237474"/>
              <a:gd name="connsiteX166" fmla="*/ 2995934 w 12192000"/>
              <a:gd name="connsiteY166" fmla="*/ 1967085 h 2237474"/>
              <a:gd name="connsiteX167" fmla="*/ 2980071 w 12192000"/>
              <a:gd name="connsiteY167" fmla="*/ 1972988 h 2237474"/>
              <a:gd name="connsiteX168" fmla="*/ 2978094 w 12192000"/>
              <a:gd name="connsiteY168" fmla="*/ 1972369 h 2237474"/>
              <a:gd name="connsiteX169" fmla="*/ 2942858 w 12192000"/>
              <a:gd name="connsiteY169" fmla="*/ 1981367 h 2237474"/>
              <a:gd name="connsiteX170" fmla="*/ 2875436 w 12192000"/>
              <a:gd name="connsiteY170" fmla="*/ 1996977 h 2237474"/>
              <a:gd name="connsiteX171" fmla="*/ 2874892 w 12192000"/>
              <a:gd name="connsiteY171" fmla="*/ 1996085 h 2237474"/>
              <a:gd name="connsiteX172" fmla="*/ 2864145 w 12192000"/>
              <a:gd name="connsiteY172" fmla="*/ 1994061 h 2237474"/>
              <a:gd name="connsiteX173" fmla="*/ 2843662 w 12192000"/>
              <a:gd name="connsiteY173" fmla="*/ 1992498 h 2237474"/>
              <a:gd name="connsiteX174" fmla="*/ 2796128 w 12192000"/>
              <a:gd name="connsiteY174" fmla="*/ 1976403 h 2237474"/>
              <a:gd name="connsiteX175" fmla="*/ 2756784 w 12192000"/>
              <a:gd name="connsiteY175" fmla="*/ 1985116 h 2237474"/>
              <a:gd name="connsiteX176" fmla="*/ 2748833 w 12192000"/>
              <a:gd name="connsiteY176" fmla="*/ 1986323 h 2237474"/>
              <a:gd name="connsiteX177" fmla="*/ 2748661 w 12192000"/>
              <a:gd name="connsiteY177" fmla="*/ 1986122 h 2237474"/>
              <a:gd name="connsiteX178" fmla="*/ 2740251 w 12192000"/>
              <a:gd name="connsiteY178" fmla="*/ 1986946 h 2237474"/>
              <a:gd name="connsiteX179" fmla="*/ 2718916 w 12192000"/>
              <a:gd name="connsiteY179" fmla="*/ 1990867 h 2237474"/>
              <a:gd name="connsiteX180" fmla="*/ 2713522 w 12192000"/>
              <a:gd name="connsiteY180" fmla="*/ 1990173 h 2237474"/>
              <a:gd name="connsiteX181" fmla="*/ 2680597 w 12192000"/>
              <a:gd name="connsiteY181" fmla="*/ 1984996 h 2237474"/>
              <a:gd name="connsiteX182" fmla="*/ 2578178 w 12192000"/>
              <a:gd name="connsiteY182" fmla="*/ 1990531 h 2237474"/>
              <a:gd name="connsiteX183" fmla="*/ 2476147 w 12192000"/>
              <a:gd name="connsiteY183" fmla="*/ 1998305 h 2237474"/>
              <a:gd name="connsiteX184" fmla="*/ 2373568 w 12192000"/>
              <a:gd name="connsiteY184" fmla="*/ 2003219 h 2237474"/>
              <a:gd name="connsiteX185" fmla="*/ 2321399 w 12192000"/>
              <a:gd name="connsiteY185" fmla="*/ 1989467 h 2237474"/>
              <a:gd name="connsiteX186" fmla="*/ 2315525 w 12192000"/>
              <a:gd name="connsiteY186" fmla="*/ 1989708 h 2237474"/>
              <a:gd name="connsiteX187" fmla="*/ 2300792 w 12192000"/>
              <a:gd name="connsiteY187" fmla="*/ 1994290 h 2237474"/>
              <a:gd name="connsiteX188" fmla="*/ 2295469 w 12192000"/>
              <a:gd name="connsiteY188" fmla="*/ 1996659 h 2237474"/>
              <a:gd name="connsiteX189" fmla="*/ 2287219 w 12192000"/>
              <a:gd name="connsiteY189" fmla="*/ 1998750 h 2237474"/>
              <a:gd name="connsiteX190" fmla="*/ 2286948 w 12192000"/>
              <a:gd name="connsiteY190" fmla="*/ 1998596 h 2237474"/>
              <a:gd name="connsiteX191" fmla="*/ 2243069 w 12192000"/>
              <a:gd name="connsiteY191" fmla="*/ 2015111 h 2237474"/>
              <a:gd name="connsiteX192" fmla="*/ 2186609 w 12192000"/>
              <a:gd name="connsiteY192" fmla="*/ 2008263 h 2237474"/>
              <a:gd name="connsiteX193" fmla="*/ 2164831 w 12192000"/>
              <a:gd name="connsiteY193" fmla="*/ 2010143 h 2237474"/>
              <a:gd name="connsiteX194" fmla="*/ 2152836 w 12192000"/>
              <a:gd name="connsiteY194" fmla="*/ 2010048 h 2237474"/>
              <a:gd name="connsiteX195" fmla="*/ 2117102 w 12192000"/>
              <a:gd name="connsiteY195" fmla="*/ 2023004 h 2237474"/>
              <a:gd name="connsiteX196" fmla="*/ 2111935 w 12192000"/>
              <a:gd name="connsiteY196" fmla="*/ 2023163 h 2237474"/>
              <a:gd name="connsiteX197" fmla="*/ 2089991 w 12192000"/>
              <a:gd name="connsiteY197" fmla="*/ 2034193 h 2237474"/>
              <a:gd name="connsiteX198" fmla="*/ 2058061 w 12192000"/>
              <a:gd name="connsiteY198" fmla="*/ 2047942 h 2237474"/>
              <a:gd name="connsiteX199" fmla="*/ 2055737 w 12192000"/>
              <a:gd name="connsiteY199" fmla="*/ 2047704 h 2237474"/>
              <a:gd name="connsiteX200" fmla="*/ 2042244 w 12192000"/>
              <a:gd name="connsiteY200" fmla="*/ 2055560 h 2237474"/>
              <a:gd name="connsiteX201" fmla="*/ 1976224 w 12192000"/>
              <a:gd name="connsiteY201" fmla="*/ 2074257 h 2237474"/>
              <a:gd name="connsiteX202" fmla="*/ 1877728 w 12192000"/>
              <a:gd name="connsiteY202" fmla="*/ 2101004 h 2237474"/>
              <a:gd name="connsiteX203" fmla="*/ 1759056 w 12192000"/>
              <a:gd name="connsiteY203" fmla="*/ 2125608 h 2237474"/>
              <a:gd name="connsiteX204" fmla="*/ 1637948 w 12192000"/>
              <a:gd name="connsiteY204" fmla="*/ 2172597 h 2237474"/>
              <a:gd name="connsiteX205" fmla="*/ 1434549 w 12192000"/>
              <a:gd name="connsiteY205" fmla="*/ 2234522 h 2237474"/>
              <a:gd name="connsiteX206" fmla="*/ 1398481 w 12192000"/>
              <a:gd name="connsiteY206" fmla="*/ 2237074 h 2237474"/>
              <a:gd name="connsiteX207" fmla="*/ 1398407 w 12192000"/>
              <a:gd name="connsiteY207" fmla="*/ 2237095 h 2237474"/>
              <a:gd name="connsiteX208" fmla="*/ 1370962 w 12192000"/>
              <a:gd name="connsiteY208" fmla="*/ 2237474 h 2237474"/>
              <a:gd name="connsiteX209" fmla="*/ 1356367 w 12192000"/>
              <a:gd name="connsiteY209" fmla="*/ 2235089 h 2237474"/>
              <a:gd name="connsiteX210" fmla="*/ 1324828 w 12192000"/>
              <a:gd name="connsiteY210" fmla="*/ 2231968 h 2237474"/>
              <a:gd name="connsiteX211" fmla="*/ 1297744 w 12192000"/>
              <a:gd name="connsiteY211" fmla="*/ 2235849 h 2237474"/>
              <a:gd name="connsiteX212" fmla="*/ 1286236 w 12192000"/>
              <a:gd name="connsiteY212" fmla="*/ 2233135 h 2237474"/>
              <a:gd name="connsiteX213" fmla="*/ 1283504 w 12192000"/>
              <a:gd name="connsiteY213" fmla="*/ 2233797 h 2237474"/>
              <a:gd name="connsiteX214" fmla="*/ 1279765 w 12192000"/>
              <a:gd name="connsiteY214" fmla="*/ 2229639 h 2237474"/>
              <a:gd name="connsiteX215" fmla="*/ 1195347 w 12192000"/>
              <a:gd name="connsiteY215" fmla="*/ 2212354 h 2237474"/>
              <a:gd name="connsiteX216" fmla="*/ 970251 w 12192000"/>
              <a:gd name="connsiteY216" fmla="*/ 2221029 h 2237474"/>
              <a:gd name="connsiteX217" fmla="*/ 812914 w 12192000"/>
              <a:gd name="connsiteY217" fmla="*/ 2202752 h 2237474"/>
              <a:gd name="connsiteX218" fmla="*/ 800195 w 12192000"/>
              <a:gd name="connsiteY218" fmla="*/ 2209407 h 2237474"/>
              <a:gd name="connsiteX219" fmla="*/ 784978 w 12192000"/>
              <a:gd name="connsiteY219" fmla="*/ 2212360 h 2237474"/>
              <a:gd name="connsiteX220" fmla="*/ 681987 w 12192000"/>
              <a:gd name="connsiteY220" fmla="*/ 2216757 h 2237474"/>
              <a:gd name="connsiteX221" fmla="*/ 669923 w 12192000"/>
              <a:gd name="connsiteY221" fmla="*/ 2211682 h 2237474"/>
              <a:gd name="connsiteX222" fmla="*/ 648680 w 12192000"/>
              <a:gd name="connsiteY222" fmla="*/ 2206229 h 2237474"/>
              <a:gd name="connsiteX223" fmla="*/ 597225 w 12192000"/>
              <a:gd name="connsiteY223" fmla="*/ 2180999 h 2237474"/>
              <a:gd name="connsiteX224" fmla="*/ 558449 w 12192000"/>
              <a:gd name="connsiteY224" fmla="*/ 2182346 h 2237474"/>
              <a:gd name="connsiteX225" fmla="*/ 550517 w 12192000"/>
              <a:gd name="connsiteY225" fmla="*/ 2182060 h 2237474"/>
              <a:gd name="connsiteX226" fmla="*/ 550309 w 12192000"/>
              <a:gd name="connsiteY226" fmla="*/ 2181825 h 2237474"/>
              <a:gd name="connsiteX227" fmla="*/ 541836 w 12192000"/>
              <a:gd name="connsiteY227" fmla="*/ 2181063 h 2237474"/>
              <a:gd name="connsiteX228" fmla="*/ 536057 w 12192000"/>
              <a:gd name="connsiteY228" fmla="*/ 2181537 h 2237474"/>
              <a:gd name="connsiteX229" fmla="*/ 520671 w 12192000"/>
              <a:gd name="connsiteY229" fmla="*/ 2180980 h 2237474"/>
              <a:gd name="connsiteX230" fmla="*/ 515024 w 12192000"/>
              <a:gd name="connsiteY230" fmla="*/ 2179258 h 2237474"/>
              <a:gd name="connsiteX231" fmla="*/ 512278 w 12192000"/>
              <a:gd name="connsiteY231" fmla="*/ 2176369 h 2237474"/>
              <a:gd name="connsiteX232" fmla="*/ 480419 w 12192000"/>
              <a:gd name="connsiteY232" fmla="*/ 2167807 h 2237474"/>
              <a:gd name="connsiteX233" fmla="*/ 413835 w 12192000"/>
              <a:gd name="connsiteY233" fmla="*/ 2156783 h 2237474"/>
              <a:gd name="connsiteX234" fmla="*/ 376513 w 12192000"/>
              <a:gd name="connsiteY234" fmla="*/ 2154014 h 2237474"/>
              <a:gd name="connsiteX235" fmla="*/ 273386 w 12192000"/>
              <a:gd name="connsiteY235" fmla="*/ 2142551 h 2237474"/>
              <a:gd name="connsiteX236" fmla="*/ 169207 w 12192000"/>
              <a:gd name="connsiteY236" fmla="*/ 2128100 h 2237474"/>
              <a:gd name="connsiteX237" fmla="*/ 93149 w 12192000"/>
              <a:gd name="connsiteY237" fmla="*/ 2105324 h 2237474"/>
              <a:gd name="connsiteX238" fmla="*/ 88109 w 12192000"/>
              <a:gd name="connsiteY238" fmla="*/ 2106704 h 2237474"/>
              <a:gd name="connsiteX239" fmla="*/ 80022 w 12192000"/>
              <a:gd name="connsiteY239" fmla="*/ 2107254 h 2237474"/>
              <a:gd name="connsiteX240" fmla="*/ 79717 w 12192000"/>
              <a:gd name="connsiteY240" fmla="*/ 2107046 h 2237474"/>
              <a:gd name="connsiteX241" fmla="*/ 72352 w 12192000"/>
              <a:gd name="connsiteY241" fmla="*/ 2107991 h 2237474"/>
              <a:gd name="connsiteX242" fmla="*/ 37645 w 12192000"/>
              <a:gd name="connsiteY242" fmla="*/ 2115401 h 2237474"/>
              <a:gd name="connsiteX243" fmla="*/ 4572 w 12192000"/>
              <a:gd name="connsiteY243" fmla="*/ 2111091 h 2237474"/>
              <a:gd name="connsiteX244" fmla="*/ 0 w 12192000"/>
              <a:gd name="connsiteY244" fmla="*/ 2110468 h 2237474"/>
              <a:gd name="connsiteX245" fmla="*/ 0 w 12192000"/>
              <a:gd name="connsiteY2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11738 w 12192000"/>
              <a:gd name="connsiteY136" fmla="*/ 1776964 h 2237474"/>
              <a:gd name="connsiteX137" fmla="*/ 4560070 w 12192000"/>
              <a:gd name="connsiteY137" fmla="*/ 1785640 h 2237474"/>
              <a:gd name="connsiteX138" fmla="*/ 4536503 w 12192000"/>
              <a:gd name="connsiteY138" fmla="*/ 1785334 h 2237474"/>
              <a:gd name="connsiteX139" fmla="*/ 4513724 w 12192000"/>
              <a:gd name="connsiteY139" fmla="*/ 1791996 h 2237474"/>
              <a:gd name="connsiteX140" fmla="*/ 4459810 w 12192000"/>
              <a:gd name="connsiteY140" fmla="*/ 1797886 h 2237474"/>
              <a:gd name="connsiteX141" fmla="*/ 4379064 w 12192000"/>
              <a:gd name="connsiteY141" fmla="*/ 1817177 h 2237474"/>
              <a:gd name="connsiteX142" fmla="*/ 4319209 w 12192000"/>
              <a:gd name="connsiteY142" fmla="*/ 1834833 h 2237474"/>
              <a:gd name="connsiteX143" fmla="*/ 4306907 w 12192000"/>
              <a:gd name="connsiteY143" fmla="*/ 1841641 h 2237474"/>
              <a:gd name="connsiteX144" fmla="*/ 4290981 w 12192000"/>
              <a:gd name="connsiteY144" fmla="*/ 1839677 h 2237474"/>
              <a:gd name="connsiteX145" fmla="*/ 4285792 w 12192000"/>
              <a:gd name="connsiteY145" fmla="*/ 1836231 h 2237474"/>
              <a:gd name="connsiteX146" fmla="*/ 4238372 w 12192000"/>
              <a:gd name="connsiteY146" fmla="*/ 1851480 h 2237474"/>
              <a:gd name="connsiteX147" fmla="*/ 4232517 w 12192000"/>
              <a:gd name="connsiteY147" fmla="*/ 1852567 h 2237474"/>
              <a:gd name="connsiteX148" fmla="*/ 4191732 w 12192000"/>
              <a:gd name="connsiteY148" fmla="*/ 1857328 h 2237474"/>
              <a:gd name="connsiteX149" fmla="*/ 4065532 w 12192000"/>
              <a:gd name="connsiteY149" fmla="*/ 1855477 h 2237474"/>
              <a:gd name="connsiteX150" fmla="*/ 4028460 w 12192000"/>
              <a:gd name="connsiteY150" fmla="*/ 1855137 h 2237474"/>
              <a:gd name="connsiteX151" fmla="*/ 4002267 w 12192000"/>
              <a:gd name="connsiteY151" fmla="*/ 1852352 h 2237474"/>
              <a:gd name="connsiteX152" fmla="*/ 3931396 w 12192000"/>
              <a:gd name="connsiteY152" fmla="*/ 1858915 h 2237474"/>
              <a:gd name="connsiteX153" fmla="*/ 3812162 w 12192000"/>
              <a:gd name="connsiteY153" fmla="*/ 1875501 h 2237474"/>
              <a:gd name="connsiteX154" fmla="*/ 3767672 w 12192000"/>
              <a:gd name="connsiteY154" fmla="*/ 1874600 h 2237474"/>
              <a:gd name="connsiteX155" fmla="*/ 3764741 w 12192000"/>
              <a:gd name="connsiteY155" fmla="*/ 1869433 h 2237474"/>
              <a:gd name="connsiteX156" fmla="*/ 3751332 w 12192000"/>
              <a:gd name="connsiteY156" fmla="*/ 1869854 h 2237474"/>
              <a:gd name="connsiteX157" fmla="*/ 3748155 w 12192000"/>
              <a:gd name="connsiteY157" fmla="*/ 1868903 h 2237474"/>
              <a:gd name="connsiteX158" fmla="*/ 3729530 w 12192000"/>
              <a:gd name="connsiteY158" fmla="*/ 1864513 h 2237474"/>
              <a:gd name="connsiteX159" fmla="*/ 3680177 w 12192000"/>
              <a:gd name="connsiteY159" fmla="*/ 1881552 h 2237474"/>
              <a:gd name="connsiteX160" fmla="*/ 3567259 w 12192000"/>
              <a:gd name="connsiteY160" fmla="*/ 1893482 h 2237474"/>
              <a:gd name="connsiteX161" fmla="*/ 3405770 w 12192000"/>
              <a:gd name="connsiteY161" fmla="*/ 1904591 h 2237474"/>
              <a:gd name="connsiteX162" fmla="*/ 3280097 w 12192000"/>
              <a:gd name="connsiteY162" fmla="*/ 1919610 h 2237474"/>
              <a:gd name="connsiteX163" fmla="*/ 3123424 w 12192000"/>
              <a:gd name="connsiteY163" fmla="*/ 1952930 h 2237474"/>
              <a:gd name="connsiteX164" fmla="*/ 3009910 w 12192000"/>
              <a:gd name="connsiteY164" fmla="*/ 1957866 h 2237474"/>
              <a:gd name="connsiteX165" fmla="*/ 2995934 w 12192000"/>
              <a:gd name="connsiteY165" fmla="*/ 1967085 h 2237474"/>
              <a:gd name="connsiteX166" fmla="*/ 2980071 w 12192000"/>
              <a:gd name="connsiteY166" fmla="*/ 1972988 h 2237474"/>
              <a:gd name="connsiteX167" fmla="*/ 2978094 w 12192000"/>
              <a:gd name="connsiteY167" fmla="*/ 1972369 h 2237474"/>
              <a:gd name="connsiteX168" fmla="*/ 2942858 w 12192000"/>
              <a:gd name="connsiteY168" fmla="*/ 1981367 h 2237474"/>
              <a:gd name="connsiteX169" fmla="*/ 2875436 w 12192000"/>
              <a:gd name="connsiteY169" fmla="*/ 1996977 h 2237474"/>
              <a:gd name="connsiteX170" fmla="*/ 2874892 w 12192000"/>
              <a:gd name="connsiteY170" fmla="*/ 1996085 h 2237474"/>
              <a:gd name="connsiteX171" fmla="*/ 2864145 w 12192000"/>
              <a:gd name="connsiteY171" fmla="*/ 1994061 h 2237474"/>
              <a:gd name="connsiteX172" fmla="*/ 2843662 w 12192000"/>
              <a:gd name="connsiteY172" fmla="*/ 1992498 h 2237474"/>
              <a:gd name="connsiteX173" fmla="*/ 2796128 w 12192000"/>
              <a:gd name="connsiteY173" fmla="*/ 1976403 h 2237474"/>
              <a:gd name="connsiteX174" fmla="*/ 2756784 w 12192000"/>
              <a:gd name="connsiteY174" fmla="*/ 1985116 h 2237474"/>
              <a:gd name="connsiteX175" fmla="*/ 2748833 w 12192000"/>
              <a:gd name="connsiteY175" fmla="*/ 1986323 h 2237474"/>
              <a:gd name="connsiteX176" fmla="*/ 2748661 w 12192000"/>
              <a:gd name="connsiteY176" fmla="*/ 1986122 h 2237474"/>
              <a:gd name="connsiteX177" fmla="*/ 2740251 w 12192000"/>
              <a:gd name="connsiteY177" fmla="*/ 1986946 h 2237474"/>
              <a:gd name="connsiteX178" fmla="*/ 2718916 w 12192000"/>
              <a:gd name="connsiteY178" fmla="*/ 1990867 h 2237474"/>
              <a:gd name="connsiteX179" fmla="*/ 2713522 w 12192000"/>
              <a:gd name="connsiteY179" fmla="*/ 1990173 h 2237474"/>
              <a:gd name="connsiteX180" fmla="*/ 2680597 w 12192000"/>
              <a:gd name="connsiteY180" fmla="*/ 1984996 h 2237474"/>
              <a:gd name="connsiteX181" fmla="*/ 2578178 w 12192000"/>
              <a:gd name="connsiteY181" fmla="*/ 1990531 h 2237474"/>
              <a:gd name="connsiteX182" fmla="*/ 2476147 w 12192000"/>
              <a:gd name="connsiteY182" fmla="*/ 1998305 h 2237474"/>
              <a:gd name="connsiteX183" fmla="*/ 2373568 w 12192000"/>
              <a:gd name="connsiteY183" fmla="*/ 2003219 h 2237474"/>
              <a:gd name="connsiteX184" fmla="*/ 2321399 w 12192000"/>
              <a:gd name="connsiteY184" fmla="*/ 1989467 h 2237474"/>
              <a:gd name="connsiteX185" fmla="*/ 2315525 w 12192000"/>
              <a:gd name="connsiteY185" fmla="*/ 1989708 h 2237474"/>
              <a:gd name="connsiteX186" fmla="*/ 2300792 w 12192000"/>
              <a:gd name="connsiteY186" fmla="*/ 1994290 h 2237474"/>
              <a:gd name="connsiteX187" fmla="*/ 2295469 w 12192000"/>
              <a:gd name="connsiteY187" fmla="*/ 1996659 h 2237474"/>
              <a:gd name="connsiteX188" fmla="*/ 2287219 w 12192000"/>
              <a:gd name="connsiteY188" fmla="*/ 1998750 h 2237474"/>
              <a:gd name="connsiteX189" fmla="*/ 2286948 w 12192000"/>
              <a:gd name="connsiteY189" fmla="*/ 1998596 h 2237474"/>
              <a:gd name="connsiteX190" fmla="*/ 2243069 w 12192000"/>
              <a:gd name="connsiteY190" fmla="*/ 2015111 h 2237474"/>
              <a:gd name="connsiteX191" fmla="*/ 2186609 w 12192000"/>
              <a:gd name="connsiteY191" fmla="*/ 2008263 h 2237474"/>
              <a:gd name="connsiteX192" fmla="*/ 2164831 w 12192000"/>
              <a:gd name="connsiteY192" fmla="*/ 2010143 h 2237474"/>
              <a:gd name="connsiteX193" fmla="*/ 2152836 w 12192000"/>
              <a:gd name="connsiteY193" fmla="*/ 2010048 h 2237474"/>
              <a:gd name="connsiteX194" fmla="*/ 2117102 w 12192000"/>
              <a:gd name="connsiteY194" fmla="*/ 2023004 h 2237474"/>
              <a:gd name="connsiteX195" fmla="*/ 2111935 w 12192000"/>
              <a:gd name="connsiteY195" fmla="*/ 2023163 h 2237474"/>
              <a:gd name="connsiteX196" fmla="*/ 2089991 w 12192000"/>
              <a:gd name="connsiteY196" fmla="*/ 2034193 h 2237474"/>
              <a:gd name="connsiteX197" fmla="*/ 2058061 w 12192000"/>
              <a:gd name="connsiteY197" fmla="*/ 2047942 h 2237474"/>
              <a:gd name="connsiteX198" fmla="*/ 2055737 w 12192000"/>
              <a:gd name="connsiteY198" fmla="*/ 2047704 h 2237474"/>
              <a:gd name="connsiteX199" fmla="*/ 2042244 w 12192000"/>
              <a:gd name="connsiteY199" fmla="*/ 2055560 h 2237474"/>
              <a:gd name="connsiteX200" fmla="*/ 1976224 w 12192000"/>
              <a:gd name="connsiteY200" fmla="*/ 2074257 h 2237474"/>
              <a:gd name="connsiteX201" fmla="*/ 1877728 w 12192000"/>
              <a:gd name="connsiteY201" fmla="*/ 2101004 h 2237474"/>
              <a:gd name="connsiteX202" fmla="*/ 1759056 w 12192000"/>
              <a:gd name="connsiteY202" fmla="*/ 2125608 h 2237474"/>
              <a:gd name="connsiteX203" fmla="*/ 1637948 w 12192000"/>
              <a:gd name="connsiteY203" fmla="*/ 2172597 h 2237474"/>
              <a:gd name="connsiteX204" fmla="*/ 1434549 w 12192000"/>
              <a:gd name="connsiteY204" fmla="*/ 2234522 h 2237474"/>
              <a:gd name="connsiteX205" fmla="*/ 1398481 w 12192000"/>
              <a:gd name="connsiteY205" fmla="*/ 2237074 h 2237474"/>
              <a:gd name="connsiteX206" fmla="*/ 1398407 w 12192000"/>
              <a:gd name="connsiteY206" fmla="*/ 2237095 h 2237474"/>
              <a:gd name="connsiteX207" fmla="*/ 1370962 w 12192000"/>
              <a:gd name="connsiteY207" fmla="*/ 2237474 h 2237474"/>
              <a:gd name="connsiteX208" fmla="*/ 1356367 w 12192000"/>
              <a:gd name="connsiteY208" fmla="*/ 2235089 h 2237474"/>
              <a:gd name="connsiteX209" fmla="*/ 1324828 w 12192000"/>
              <a:gd name="connsiteY209" fmla="*/ 2231968 h 2237474"/>
              <a:gd name="connsiteX210" fmla="*/ 1297744 w 12192000"/>
              <a:gd name="connsiteY210" fmla="*/ 2235849 h 2237474"/>
              <a:gd name="connsiteX211" fmla="*/ 1286236 w 12192000"/>
              <a:gd name="connsiteY211" fmla="*/ 2233135 h 2237474"/>
              <a:gd name="connsiteX212" fmla="*/ 1283504 w 12192000"/>
              <a:gd name="connsiteY212" fmla="*/ 2233797 h 2237474"/>
              <a:gd name="connsiteX213" fmla="*/ 1279765 w 12192000"/>
              <a:gd name="connsiteY213" fmla="*/ 2229639 h 2237474"/>
              <a:gd name="connsiteX214" fmla="*/ 1195347 w 12192000"/>
              <a:gd name="connsiteY214" fmla="*/ 2212354 h 2237474"/>
              <a:gd name="connsiteX215" fmla="*/ 970251 w 12192000"/>
              <a:gd name="connsiteY215" fmla="*/ 2221029 h 2237474"/>
              <a:gd name="connsiteX216" fmla="*/ 812914 w 12192000"/>
              <a:gd name="connsiteY216" fmla="*/ 2202752 h 2237474"/>
              <a:gd name="connsiteX217" fmla="*/ 800195 w 12192000"/>
              <a:gd name="connsiteY217" fmla="*/ 2209407 h 2237474"/>
              <a:gd name="connsiteX218" fmla="*/ 784978 w 12192000"/>
              <a:gd name="connsiteY218" fmla="*/ 2212360 h 2237474"/>
              <a:gd name="connsiteX219" fmla="*/ 681987 w 12192000"/>
              <a:gd name="connsiteY219" fmla="*/ 2216757 h 2237474"/>
              <a:gd name="connsiteX220" fmla="*/ 669923 w 12192000"/>
              <a:gd name="connsiteY220" fmla="*/ 2211682 h 2237474"/>
              <a:gd name="connsiteX221" fmla="*/ 648680 w 12192000"/>
              <a:gd name="connsiteY221" fmla="*/ 2206229 h 2237474"/>
              <a:gd name="connsiteX222" fmla="*/ 597225 w 12192000"/>
              <a:gd name="connsiteY222" fmla="*/ 2180999 h 2237474"/>
              <a:gd name="connsiteX223" fmla="*/ 558449 w 12192000"/>
              <a:gd name="connsiteY223" fmla="*/ 2182346 h 2237474"/>
              <a:gd name="connsiteX224" fmla="*/ 550517 w 12192000"/>
              <a:gd name="connsiteY224" fmla="*/ 2182060 h 2237474"/>
              <a:gd name="connsiteX225" fmla="*/ 550309 w 12192000"/>
              <a:gd name="connsiteY225" fmla="*/ 2181825 h 2237474"/>
              <a:gd name="connsiteX226" fmla="*/ 541836 w 12192000"/>
              <a:gd name="connsiteY226" fmla="*/ 2181063 h 2237474"/>
              <a:gd name="connsiteX227" fmla="*/ 536057 w 12192000"/>
              <a:gd name="connsiteY227" fmla="*/ 2181537 h 2237474"/>
              <a:gd name="connsiteX228" fmla="*/ 520671 w 12192000"/>
              <a:gd name="connsiteY228" fmla="*/ 2180980 h 2237474"/>
              <a:gd name="connsiteX229" fmla="*/ 515024 w 12192000"/>
              <a:gd name="connsiteY229" fmla="*/ 2179258 h 2237474"/>
              <a:gd name="connsiteX230" fmla="*/ 512278 w 12192000"/>
              <a:gd name="connsiteY230" fmla="*/ 2176369 h 2237474"/>
              <a:gd name="connsiteX231" fmla="*/ 480419 w 12192000"/>
              <a:gd name="connsiteY231" fmla="*/ 2167807 h 2237474"/>
              <a:gd name="connsiteX232" fmla="*/ 413835 w 12192000"/>
              <a:gd name="connsiteY232" fmla="*/ 2156783 h 2237474"/>
              <a:gd name="connsiteX233" fmla="*/ 376513 w 12192000"/>
              <a:gd name="connsiteY233" fmla="*/ 2154014 h 2237474"/>
              <a:gd name="connsiteX234" fmla="*/ 273386 w 12192000"/>
              <a:gd name="connsiteY234" fmla="*/ 2142551 h 2237474"/>
              <a:gd name="connsiteX235" fmla="*/ 169207 w 12192000"/>
              <a:gd name="connsiteY235" fmla="*/ 2128100 h 2237474"/>
              <a:gd name="connsiteX236" fmla="*/ 93149 w 12192000"/>
              <a:gd name="connsiteY236" fmla="*/ 2105324 h 2237474"/>
              <a:gd name="connsiteX237" fmla="*/ 88109 w 12192000"/>
              <a:gd name="connsiteY237" fmla="*/ 2106704 h 2237474"/>
              <a:gd name="connsiteX238" fmla="*/ 80022 w 12192000"/>
              <a:gd name="connsiteY238" fmla="*/ 2107254 h 2237474"/>
              <a:gd name="connsiteX239" fmla="*/ 79717 w 12192000"/>
              <a:gd name="connsiteY239" fmla="*/ 2107046 h 2237474"/>
              <a:gd name="connsiteX240" fmla="*/ 72352 w 12192000"/>
              <a:gd name="connsiteY240" fmla="*/ 2107991 h 2237474"/>
              <a:gd name="connsiteX241" fmla="*/ 37645 w 12192000"/>
              <a:gd name="connsiteY241" fmla="*/ 2115401 h 2237474"/>
              <a:gd name="connsiteX242" fmla="*/ 4572 w 12192000"/>
              <a:gd name="connsiteY242" fmla="*/ 2111091 h 2237474"/>
              <a:gd name="connsiteX243" fmla="*/ 0 w 12192000"/>
              <a:gd name="connsiteY243" fmla="*/ 2110468 h 2237474"/>
              <a:gd name="connsiteX244" fmla="*/ 0 w 12192000"/>
              <a:gd name="connsiteY2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11738 w 12192000"/>
              <a:gd name="connsiteY135" fmla="*/ 1776964 h 2237474"/>
              <a:gd name="connsiteX136" fmla="*/ 4560070 w 12192000"/>
              <a:gd name="connsiteY136" fmla="*/ 1785640 h 2237474"/>
              <a:gd name="connsiteX137" fmla="*/ 4536503 w 12192000"/>
              <a:gd name="connsiteY137" fmla="*/ 1785334 h 2237474"/>
              <a:gd name="connsiteX138" fmla="*/ 4513724 w 12192000"/>
              <a:gd name="connsiteY138" fmla="*/ 1791996 h 2237474"/>
              <a:gd name="connsiteX139" fmla="*/ 4459810 w 12192000"/>
              <a:gd name="connsiteY139" fmla="*/ 1797886 h 2237474"/>
              <a:gd name="connsiteX140" fmla="*/ 4379064 w 12192000"/>
              <a:gd name="connsiteY140" fmla="*/ 1817177 h 2237474"/>
              <a:gd name="connsiteX141" fmla="*/ 4319209 w 12192000"/>
              <a:gd name="connsiteY141" fmla="*/ 1834833 h 2237474"/>
              <a:gd name="connsiteX142" fmla="*/ 4306907 w 12192000"/>
              <a:gd name="connsiteY142" fmla="*/ 1841641 h 2237474"/>
              <a:gd name="connsiteX143" fmla="*/ 4290981 w 12192000"/>
              <a:gd name="connsiteY143" fmla="*/ 1839677 h 2237474"/>
              <a:gd name="connsiteX144" fmla="*/ 4285792 w 12192000"/>
              <a:gd name="connsiteY144" fmla="*/ 1836231 h 2237474"/>
              <a:gd name="connsiteX145" fmla="*/ 4238372 w 12192000"/>
              <a:gd name="connsiteY145" fmla="*/ 1851480 h 2237474"/>
              <a:gd name="connsiteX146" fmla="*/ 4232517 w 12192000"/>
              <a:gd name="connsiteY146" fmla="*/ 1852567 h 2237474"/>
              <a:gd name="connsiteX147" fmla="*/ 4191732 w 12192000"/>
              <a:gd name="connsiteY147" fmla="*/ 1857328 h 2237474"/>
              <a:gd name="connsiteX148" fmla="*/ 4065532 w 12192000"/>
              <a:gd name="connsiteY148" fmla="*/ 1855477 h 2237474"/>
              <a:gd name="connsiteX149" fmla="*/ 4028460 w 12192000"/>
              <a:gd name="connsiteY149" fmla="*/ 1855137 h 2237474"/>
              <a:gd name="connsiteX150" fmla="*/ 4002267 w 12192000"/>
              <a:gd name="connsiteY150" fmla="*/ 1852352 h 2237474"/>
              <a:gd name="connsiteX151" fmla="*/ 3931396 w 12192000"/>
              <a:gd name="connsiteY151" fmla="*/ 1858915 h 2237474"/>
              <a:gd name="connsiteX152" fmla="*/ 3812162 w 12192000"/>
              <a:gd name="connsiteY152" fmla="*/ 1875501 h 2237474"/>
              <a:gd name="connsiteX153" fmla="*/ 3767672 w 12192000"/>
              <a:gd name="connsiteY153" fmla="*/ 1874600 h 2237474"/>
              <a:gd name="connsiteX154" fmla="*/ 3764741 w 12192000"/>
              <a:gd name="connsiteY154" fmla="*/ 1869433 h 2237474"/>
              <a:gd name="connsiteX155" fmla="*/ 3751332 w 12192000"/>
              <a:gd name="connsiteY155" fmla="*/ 1869854 h 2237474"/>
              <a:gd name="connsiteX156" fmla="*/ 3748155 w 12192000"/>
              <a:gd name="connsiteY156" fmla="*/ 1868903 h 2237474"/>
              <a:gd name="connsiteX157" fmla="*/ 3729530 w 12192000"/>
              <a:gd name="connsiteY157" fmla="*/ 1864513 h 2237474"/>
              <a:gd name="connsiteX158" fmla="*/ 3680177 w 12192000"/>
              <a:gd name="connsiteY158" fmla="*/ 1881552 h 2237474"/>
              <a:gd name="connsiteX159" fmla="*/ 3567259 w 12192000"/>
              <a:gd name="connsiteY159" fmla="*/ 1893482 h 2237474"/>
              <a:gd name="connsiteX160" fmla="*/ 3405770 w 12192000"/>
              <a:gd name="connsiteY160" fmla="*/ 1904591 h 2237474"/>
              <a:gd name="connsiteX161" fmla="*/ 3280097 w 12192000"/>
              <a:gd name="connsiteY161" fmla="*/ 1919610 h 2237474"/>
              <a:gd name="connsiteX162" fmla="*/ 3123424 w 12192000"/>
              <a:gd name="connsiteY162" fmla="*/ 1952930 h 2237474"/>
              <a:gd name="connsiteX163" fmla="*/ 3009910 w 12192000"/>
              <a:gd name="connsiteY163" fmla="*/ 1957866 h 2237474"/>
              <a:gd name="connsiteX164" fmla="*/ 2995934 w 12192000"/>
              <a:gd name="connsiteY164" fmla="*/ 1967085 h 2237474"/>
              <a:gd name="connsiteX165" fmla="*/ 2980071 w 12192000"/>
              <a:gd name="connsiteY165" fmla="*/ 1972988 h 2237474"/>
              <a:gd name="connsiteX166" fmla="*/ 2978094 w 12192000"/>
              <a:gd name="connsiteY166" fmla="*/ 1972369 h 2237474"/>
              <a:gd name="connsiteX167" fmla="*/ 2942858 w 12192000"/>
              <a:gd name="connsiteY167" fmla="*/ 1981367 h 2237474"/>
              <a:gd name="connsiteX168" fmla="*/ 2875436 w 12192000"/>
              <a:gd name="connsiteY168" fmla="*/ 1996977 h 2237474"/>
              <a:gd name="connsiteX169" fmla="*/ 2874892 w 12192000"/>
              <a:gd name="connsiteY169" fmla="*/ 1996085 h 2237474"/>
              <a:gd name="connsiteX170" fmla="*/ 2864145 w 12192000"/>
              <a:gd name="connsiteY170" fmla="*/ 1994061 h 2237474"/>
              <a:gd name="connsiteX171" fmla="*/ 2843662 w 12192000"/>
              <a:gd name="connsiteY171" fmla="*/ 1992498 h 2237474"/>
              <a:gd name="connsiteX172" fmla="*/ 2796128 w 12192000"/>
              <a:gd name="connsiteY172" fmla="*/ 1976403 h 2237474"/>
              <a:gd name="connsiteX173" fmla="*/ 2756784 w 12192000"/>
              <a:gd name="connsiteY173" fmla="*/ 1985116 h 2237474"/>
              <a:gd name="connsiteX174" fmla="*/ 2748833 w 12192000"/>
              <a:gd name="connsiteY174" fmla="*/ 1986323 h 2237474"/>
              <a:gd name="connsiteX175" fmla="*/ 2748661 w 12192000"/>
              <a:gd name="connsiteY175" fmla="*/ 1986122 h 2237474"/>
              <a:gd name="connsiteX176" fmla="*/ 2740251 w 12192000"/>
              <a:gd name="connsiteY176" fmla="*/ 1986946 h 2237474"/>
              <a:gd name="connsiteX177" fmla="*/ 2718916 w 12192000"/>
              <a:gd name="connsiteY177" fmla="*/ 1990867 h 2237474"/>
              <a:gd name="connsiteX178" fmla="*/ 2713522 w 12192000"/>
              <a:gd name="connsiteY178" fmla="*/ 1990173 h 2237474"/>
              <a:gd name="connsiteX179" fmla="*/ 2680597 w 12192000"/>
              <a:gd name="connsiteY179" fmla="*/ 1984996 h 2237474"/>
              <a:gd name="connsiteX180" fmla="*/ 2578178 w 12192000"/>
              <a:gd name="connsiteY180" fmla="*/ 1990531 h 2237474"/>
              <a:gd name="connsiteX181" fmla="*/ 2476147 w 12192000"/>
              <a:gd name="connsiteY181" fmla="*/ 1998305 h 2237474"/>
              <a:gd name="connsiteX182" fmla="*/ 2373568 w 12192000"/>
              <a:gd name="connsiteY182" fmla="*/ 2003219 h 2237474"/>
              <a:gd name="connsiteX183" fmla="*/ 2321399 w 12192000"/>
              <a:gd name="connsiteY183" fmla="*/ 1989467 h 2237474"/>
              <a:gd name="connsiteX184" fmla="*/ 2315525 w 12192000"/>
              <a:gd name="connsiteY184" fmla="*/ 1989708 h 2237474"/>
              <a:gd name="connsiteX185" fmla="*/ 2300792 w 12192000"/>
              <a:gd name="connsiteY185" fmla="*/ 1994290 h 2237474"/>
              <a:gd name="connsiteX186" fmla="*/ 2295469 w 12192000"/>
              <a:gd name="connsiteY186" fmla="*/ 1996659 h 2237474"/>
              <a:gd name="connsiteX187" fmla="*/ 2287219 w 12192000"/>
              <a:gd name="connsiteY187" fmla="*/ 1998750 h 2237474"/>
              <a:gd name="connsiteX188" fmla="*/ 2286948 w 12192000"/>
              <a:gd name="connsiteY188" fmla="*/ 1998596 h 2237474"/>
              <a:gd name="connsiteX189" fmla="*/ 2243069 w 12192000"/>
              <a:gd name="connsiteY189" fmla="*/ 2015111 h 2237474"/>
              <a:gd name="connsiteX190" fmla="*/ 2186609 w 12192000"/>
              <a:gd name="connsiteY190" fmla="*/ 2008263 h 2237474"/>
              <a:gd name="connsiteX191" fmla="*/ 2164831 w 12192000"/>
              <a:gd name="connsiteY191" fmla="*/ 2010143 h 2237474"/>
              <a:gd name="connsiteX192" fmla="*/ 2152836 w 12192000"/>
              <a:gd name="connsiteY192" fmla="*/ 2010048 h 2237474"/>
              <a:gd name="connsiteX193" fmla="*/ 2117102 w 12192000"/>
              <a:gd name="connsiteY193" fmla="*/ 2023004 h 2237474"/>
              <a:gd name="connsiteX194" fmla="*/ 2111935 w 12192000"/>
              <a:gd name="connsiteY194" fmla="*/ 2023163 h 2237474"/>
              <a:gd name="connsiteX195" fmla="*/ 2089991 w 12192000"/>
              <a:gd name="connsiteY195" fmla="*/ 2034193 h 2237474"/>
              <a:gd name="connsiteX196" fmla="*/ 2058061 w 12192000"/>
              <a:gd name="connsiteY196" fmla="*/ 2047942 h 2237474"/>
              <a:gd name="connsiteX197" fmla="*/ 2055737 w 12192000"/>
              <a:gd name="connsiteY197" fmla="*/ 2047704 h 2237474"/>
              <a:gd name="connsiteX198" fmla="*/ 2042244 w 12192000"/>
              <a:gd name="connsiteY198" fmla="*/ 2055560 h 2237474"/>
              <a:gd name="connsiteX199" fmla="*/ 1976224 w 12192000"/>
              <a:gd name="connsiteY199" fmla="*/ 2074257 h 2237474"/>
              <a:gd name="connsiteX200" fmla="*/ 1877728 w 12192000"/>
              <a:gd name="connsiteY200" fmla="*/ 2101004 h 2237474"/>
              <a:gd name="connsiteX201" fmla="*/ 1759056 w 12192000"/>
              <a:gd name="connsiteY201" fmla="*/ 2125608 h 2237474"/>
              <a:gd name="connsiteX202" fmla="*/ 1637948 w 12192000"/>
              <a:gd name="connsiteY202" fmla="*/ 2172597 h 2237474"/>
              <a:gd name="connsiteX203" fmla="*/ 1434549 w 12192000"/>
              <a:gd name="connsiteY203" fmla="*/ 2234522 h 2237474"/>
              <a:gd name="connsiteX204" fmla="*/ 1398481 w 12192000"/>
              <a:gd name="connsiteY204" fmla="*/ 2237074 h 2237474"/>
              <a:gd name="connsiteX205" fmla="*/ 1398407 w 12192000"/>
              <a:gd name="connsiteY205" fmla="*/ 2237095 h 2237474"/>
              <a:gd name="connsiteX206" fmla="*/ 1370962 w 12192000"/>
              <a:gd name="connsiteY206" fmla="*/ 2237474 h 2237474"/>
              <a:gd name="connsiteX207" fmla="*/ 1356367 w 12192000"/>
              <a:gd name="connsiteY207" fmla="*/ 2235089 h 2237474"/>
              <a:gd name="connsiteX208" fmla="*/ 1324828 w 12192000"/>
              <a:gd name="connsiteY208" fmla="*/ 2231968 h 2237474"/>
              <a:gd name="connsiteX209" fmla="*/ 1297744 w 12192000"/>
              <a:gd name="connsiteY209" fmla="*/ 2235849 h 2237474"/>
              <a:gd name="connsiteX210" fmla="*/ 1286236 w 12192000"/>
              <a:gd name="connsiteY210" fmla="*/ 2233135 h 2237474"/>
              <a:gd name="connsiteX211" fmla="*/ 1283504 w 12192000"/>
              <a:gd name="connsiteY211" fmla="*/ 2233797 h 2237474"/>
              <a:gd name="connsiteX212" fmla="*/ 1279765 w 12192000"/>
              <a:gd name="connsiteY212" fmla="*/ 2229639 h 2237474"/>
              <a:gd name="connsiteX213" fmla="*/ 1195347 w 12192000"/>
              <a:gd name="connsiteY213" fmla="*/ 2212354 h 2237474"/>
              <a:gd name="connsiteX214" fmla="*/ 970251 w 12192000"/>
              <a:gd name="connsiteY214" fmla="*/ 2221029 h 2237474"/>
              <a:gd name="connsiteX215" fmla="*/ 812914 w 12192000"/>
              <a:gd name="connsiteY215" fmla="*/ 2202752 h 2237474"/>
              <a:gd name="connsiteX216" fmla="*/ 800195 w 12192000"/>
              <a:gd name="connsiteY216" fmla="*/ 2209407 h 2237474"/>
              <a:gd name="connsiteX217" fmla="*/ 784978 w 12192000"/>
              <a:gd name="connsiteY217" fmla="*/ 2212360 h 2237474"/>
              <a:gd name="connsiteX218" fmla="*/ 681987 w 12192000"/>
              <a:gd name="connsiteY218" fmla="*/ 2216757 h 2237474"/>
              <a:gd name="connsiteX219" fmla="*/ 669923 w 12192000"/>
              <a:gd name="connsiteY219" fmla="*/ 2211682 h 2237474"/>
              <a:gd name="connsiteX220" fmla="*/ 648680 w 12192000"/>
              <a:gd name="connsiteY220" fmla="*/ 2206229 h 2237474"/>
              <a:gd name="connsiteX221" fmla="*/ 597225 w 12192000"/>
              <a:gd name="connsiteY221" fmla="*/ 2180999 h 2237474"/>
              <a:gd name="connsiteX222" fmla="*/ 558449 w 12192000"/>
              <a:gd name="connsiteY222" fmla="*/ 2182346 h 2237474"/>
              <a:gd name="connsiteX223" fmla="*/ 550517 w 12192000"/>
              <a:gd name="connsiteY223" fmla="*/ 2182060 h 2237474"/>
              <a:gd name="connsiteX224" fmla="*/ 550309 w 12192000"/>
              <a:gd name="connsiteY224" fmla="*/ 2181825 h 2237474"/>
              <a:gd name="connsiteX225" fmla="*/ 541836 w 12192000"/>
              <a:gd name="connsiteY225" fmla="*/ 2181063 h 2237474"/>
              <a:gd name="connsiteX226" fmla="*/ 536057 w 12192000"/>
              <a:gd name="connsiteY226" fmla="*/ 2181537 h 2237474"/>
              <a:gd name="connsiteX227" fmla="*/ 520671 w 12192000"/>
              <a:gd name="connsiteY227" fmla="*/ 2180980 h 2237474"/>
              <a:gd name="connsiteX228" fmla="*/ 515024 w 12192000"/>
              <a:gd name="connsiteY228" fmla="*/ 2179258 h 2237474"/>
              <a:gd name="connsiteX229" fmla="*/ 512278 w 12192000"/>
              <a:gd name="connsiteY229" fmla="*/ 2176369 h 2237474"/>
              <a:gd name="connsiteX230" fmla="*/ 480419 w 12192000"/>
              <a:gd name="connsiteY230" fmla="*/ 2167807 h 2237474"/>
              <a:gd name="connsiteX231" fmla="*/ 413835 w 12192000"/>
              <a:gd name="connsiteY231" fmla="*/ 2156783 h 2237474"/>
              <a:gd name="connsiteX232" fmla="*/ 376513 w 12192000"/>
              <a:gd name="connsiteY232" fmla="*/ 2154014 h 2237474"/>
              <a:gd name="connsiteX233" fmla="*/ 273386 w 12192000"/>
              <a:gd name="connsiteY233" fmla="*/ 2142551 h 2237474"/>
              <a:gd name="connsiteX234" fmla="*/ 169207 w 12192000"/>
              <a:gd name="connsiteY234" fmla="*/ 2128100 h 2237474"/>
              <a:gd name="connsiteX235" fmla="*/ 93149 w 12192000"/>
              <a:gd name="connsiteY235" fmla="*/ 2105324 h 2237474"/>
              <a:gd name="connsiteX236" fmla="*/ 88109 w 12192000"/>
              <a:gd name="connsiteY236" fmla="*/ 2106704 h 2237474"/>
              <a:gd name="connsiteX237" fmla="*/ 80022 w 12192000"/>
              <a:gd name="connsiteY237" fmla="*/ 2107254 h 2237474"/>
              <a:gd name="connsiteX238" fmla="*/ 79717 w 12192000"/>
              <a:gd name="connsiteY238" fmla="*/ 2107046 h 2237474"/>
              <a:gd name="connsiteX239" fmla="*/ 72352 w 12192000"/>
              <a:gd name="connsiteY239" fmla="*/ 2107991 h 2237474"/>
              <a:gd name="connsiteX240" fmla="*/ 37645 w 12192000"/>
              <a:gd name="connsiteY240" fmla="*/ 2115401 h 2237474"/>
              <a:gd name="connsiteX241" fmla="*/ 4572 w 12192000"/>
              <a:gd name="connsiteY241" fmla="*/ 2111091 h 2237474"/>
              <a:gd name="connsiteX242" fmla="*/ 0 w 12192000"/>
              <a:gd name="connsiteY242" fmla="*/ 2110468 h 2237474"/>
              <a:gd name="connsiteX243" fmla="*/ 0 w 12192000"/>
              <a:gd name="connsiteY2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11738 w 12192000"/>
              <a:gd name="connsiteY134" fmla="*/ 1776964 h 2237474"/>
              <a:gd name="connsiteX135" fmla="*/ 4560070 w 12192000"/>
              <a:gd name="connsiteY135" fmla="*/ 1785640 h 2237474"/>
              <a:gd name="connsiteX136" fmla="*/ 4536503 w 12192000"/>
              <a:gd name="connsiteY136" fmla="*/ 1785334 h 2237474"/>
              <a:gd name="connsiteX137" fmla="*/ 4513724 w 12192000"/>
              <a:gd name="connsiteY137" fmla="*/ 1791996 h 2237474"/>
              <a:gd name="connsiteX138" fmla="*/ 4459810 w 12192000"/>
              <a:gd name="connsiteY138" fmla="*/ 1797886 h 2237474"/>
              <a:gd name="connsiteX139" fmla="*/ 4379064 w 12192000"/>
              <a:gd name="connsiteY139" fmla="*/ 1817177 h 2237474"/>
              <a:gd name="connsiteX140" fmla="*/ 4319209 w 12192000"/>
              <a:gd name="connsiteY140" fmla="*/ 1834833 h 2237474"/>
              <a:gd name="connsiteX141" fmla="*/ 4306907 w 12192000"/>
              <a:gd name="connsiteY141" fmla="*/ 1841641 h 2237474"/>
              <a:gd name="connsiteX142" fmla="*/ 4290981 w 12192000"/>
              <a:gd name="connsiteY142" fmla="*/ 1839677 h 2237474"/>
              <a:gd name="connsiteX143" fmla="*/ 4285792 w 12192000"/>
              <a:gd name="connsiteY143" fmla="*/ 1836231 h 2237474"/>
              <a:gd name="connsiteX144" fmla="*/ 4238372 w 12192000"/>
              <a:gd name="connsiteY144" fmla="*/ 1851480 h 2237474"/>
              <a:gd name="connsiteX145" fmla="*/ 4232517 w 12192000"/>
              <a:gd name="connsiteY145" fmla="*/ 1852567 h 2237474"/>
              <a:gd name="connsiteX146" fmla="*/ 4191732 w 12192000"/>
              <a:gd name="connsiteY146" fmla="*/ 1857328 h 2237474"/>
              <a:gd name="connsiteX147" fmla="*/ 4065532 w 12192000"/>
              <a:gd name="connsiteY147" fmla="*/ 1855477 h 2237474"/>
              <a:gd name="connsiteX148" fmla="*/ 4028460 w 12192000"/>
              <a:gd name="connsiteY148" fmla="*/ 1855137 h 2237474"/>
              <a:gd name="connsiteX149" fmla="*/ 4002267 w 12192000"/>
              <a:gd name="connsiteY149" fmla="*/ 1852352 h 2237474"/>
              <a:gd name="connsiteX150" fmla="*/ 3931396 w 12192000"/>
              <a:gd name="connsiteY150" fmla="*/ 1858915 h 2237474"/>
              <a:gd name="connsiteX151" fmla="*/ 3812162 w 12192000"/>
              <a:gd name="connsiteY151" fmla="*/ 1875501 h 2237474"/>
              <a:gd name="connsiteX152" fmla="*/ 3767672 w 12192000"/>
              <a:gd name="connsiteY152" fmla="*/ 1874600 h 2237474"/>
              <a:gd name="connsiteX153" fmla="*/ 3764741 w 12192000"/>
              <a:gd name="connsiteY153" fmla="*/ 1869433 h 2237474"/>
              <a:gd name="connsiteX154" fmla="*/ 3751332 w 12192000"/>
              <a:gd name="connsiteY154" fmla="*/ 1869854 h 2237474"/>
              <a:gd name="connsiteX155" fmla="*/ 3748155 w 12192000"/>
              <a:gd name="connsiteY155" fmla="*/ 1868903 h 2237474"/>
              <a:gd name="connsiteX156" fmla="*/ 3729530 w 12192000"/>
              <a:gd name="connsiteY156" fmla="*/ 1864513 h 2237474"/>
              <a:gd name="connsiteX157" fmla="*/ 3680177 w 12192000"/>
              <a:gd name="connsiteY157" fmla="*/ 1881552 h 2237474"/>
              <a:gd name="connsiteX158" fmla="*/ 3567259 w 12192000"/>
              <a:gd name="connsiteY158" fmla="*/ 1893482 h 2237474"/>
              <a:gd name="connsiteX159" fmla="*/ 3405770 w 12192000"/>
              <a:gd name="connsiteY159" fmla="*/ 1904591 h 2237474"/>
              <a:gd name="connsiteX160" fmla="*/ 3280097 w 12192000"/>
              <a:gd name="connsiteY160" fmla="*/ 1919610 h 2237474"/>
              <a:gd name="connsiteX161" fmla="*/ 3123424 w 12192000"/>
              <a:gd name="connsiteY161" fmla="*/ 1952930 h 2237474"/>
              <a:gd name="connsiteX162" fmla="*/ 3009910 w 12192000"/>
              <a:gd name="connsiteY162" fmla="*/ 1957866 h 2237474"/>
              <a:gd name="connsiteX163" fmla="*/ 2995934 w 12192000"/>
              <a:gd name="connsiteY163" fmla="*/ 1967085 h 2237474"/>
              <a:gd name="connsiteX164" fmla="*/ 2980071 w 12192000"/>
              <a:gd name="connsiteY164" fmla="*/ 1972988 h 2237474"/>
              <a:gd name="connsiteX165" fmla="*/ 2978094 w 12192000"/>
              <a:gd name="connsiteY165" fmla="*/ 1972369 h 2237474"/>
              <a:gd name="connsiteX166" fmla="*/ 2942858 w 12192000"/>
              <a:gd name="connsiteY166" fmla="*/ 1981367 h 2237474"/>
              <a:gd name="connsiteX167" fmla="*/ 2875436 w 12192000"/>
              <a:gd name="connsiteY167" fmla="*/ 1996977 h 2237474"/>
              <a:gd name="connsiteX168" fmla="*/ 2874892 w 12192000"/>
              <a:gd name="connsiteY168" fmla="*/ 1996085 h 2237474"/>
              <a:gd name="connsiteX169" fmla="*/ 2864145 w 12192000"/>
              <a:gd name="connsiteY169" fmla="*/ 1994061 h 2237474"/>
              <a:gd name="connsiteX170" fmla="*/ 2843662 w 12192000"/>
              <a:gd name="connsiteY170" fmla="*/ 1992498 h 2237474"/>
              <a:gd name="connsiteX171" fmla="*/ 2796128 w 12192000"/>
              <a:gd name="connsiteY171" fmla="*/ 1976403 h 2237474"/>
              <a:gd name="connsiteX172" fmla="*/ 2756784 w 12192000"/>
              <a:gd name="connsiteY172" fmla="*/ 1985116 h 2237474"/>
              <a:gd name="connsiteX173" fmla="*/ 2748833 w 12192000"/>
              <a:gd name="connsiteY173" fmla="*/ 1986323 h 2237474"/>
              <a:gd name="connsiteX174" fmla="*/ 2748661 w 12192000"/>
              <a:gd name="connsiteY174" fmla="*/ 1986122 h 2237474"/>
              <a:gd name="connsiteX175" fmla="*/ 2740251 w 12192000"/>
              <a:gd name="connsiteY175" fmla="*/ 1986946 h 2237474"/>
              <a:gd name="connsiteX176" fmla="*/ 2718916 w 12192000"/>
              <a:gd name="connsiteY176" fmla="*/ 1990867 h 2237474"/>
              <a:gd name="connsiteX177" fmla="*/ 2713522 w 12192000"/>
              <a:gd name="connsiteY177" fmla="*/ 1990173 h 2237474"/>
              <a:gd name="connsiteX178" fmla="*/ 2680597 w 12192000"/>
              <a:gd name="connsiteY178" fmla="*/ 1984996 h 2237474"/>
              <a:gd name="connsiteX179" fmla="*/ 2578178 w 12192000"/>
              <a:gd name="connsiteY179" fmla="*/ 1990531 h 2237474"/>
              <a:gd name="connsiteX180" fmla="*/ 2476147 w 12192000"/>
              <a:gd name="connsiteY180" fmla="*/ 1998305 h 2237474"/>
              <a:gd name="connsiteX181" fmla="*/ 2373568 w 12192000"/>
              <a:gd name="connsiteY181" fmla="*/ 2003219 h 2237474"/>
              <a:gd name="connsiteX182" fmla="*/ 2321399 w 12192000"/>
              <a:gd name="connsiteY182" fmla="*/ 1989467 h 2237474"/>
              <a:gd name="connsiteX183" fmla="*/ 2315525 w 12192000"/>
              <a:gd name="connsiteY183" fmla="*/ 1989708 h 2237474"/>
              <a:gd name="connsiteX184" fmla="*/ 2300792 w 12192000"/>
              <a:gd name="connsiteY184" fmla="*/ 1994290 h 2237474"/>
              <a:gd name="connsiteX185" fmla="*/ 2295469 w 12192000"/>
              <a:gd name="connsiteY185" fmla="*/ 1996659 h 2237474"/>
              <a:gd name="connsiteX186" fmla="*/ 2287219 w 12192000"/>
              <a:gd name="connsiteY186" fmla="*/ 1998750 h 2237474"/>
              <a:gd name="connsiteX187" fmla="*/ 2286948 w 12192000"/>
              <a:gd name="connsiteY187" fmla="*/ 1998596 h 2237474"/>
              <a:gd name="connsiteX188" fmla="*/ 2243069 w 12192000"/>
              <a:gd name="connsiteY188" fmla="*/ 2015111 h 2237474"/>
              <a:gd name="connsiteX189" fmla="*/ 2186609 w 12192000"/>
              <a:gd name="connsiteY189" fmla="*/ 2008263 h 2237474"/>
              <a:gd name="connsiteX190" fmla="*/ 2164831 w 12192000"/>
              <a:gd name="connsiteY190" fmla="*/ 2010143 h 2237474"/>
              <a:gd name="connsiteX191" fmla="*/ 2152836 w 12192000"/>
              <a:gd name="connsiteY191" fmla="*/ 2010048 h 2237474"/>
              <a:gd name="connsiteX192" fmla="*/ 2117102 w 12192000"/>
              <a:gd name="connsiteY192" fmla="*/ 2023004 h 2237474"/>
              <a:gd name="connsiteX193" fmla="*/ 2111935 w 12192000"/>
              <a:gd name="connsiteY193" fmla="*/ 2023163 h 2237474"/>
              <a:gd name="connsiteX194" fmla="*/ 2089991 w 12192000"/>
              <a:gd name="connsiteY194" fmla="*/ 2034193 h 2237474"/>
              <a:gd name="connsiteX195" fmla="*/ 2058061 w 12192000"/>
              <a:gd name="connsiteY195" fmla="*/ 2047942 h 2237474"/>
              <a:gd name="connsiteX196" fmla="*/ 2055737 w 12192000"/>
              <a:gd name="connsiteY196" fmla="*/ 2047704 h 2237474"/>
              <a:gd name="connsiteX197" fmla="*/ 2042244 w 12192000"/>
              <a:gd name="connsiteY197" fmla="*/ 2055560 h 2237474"/>
              <a:gd name="connsiteX198" fmla="*/ 1976224 w 12192000"/>
              <a:gd name="connsiteY198" fmla="*/ 2074257 h 2237474"/>
              <a:gd name="connsiteX199" fmla="*/ 1877728 w 12192000"/>
              <a:gd name="connsiteY199" fmla="*/ 2101004 h 2237474"/>
              <a:gd name="connsiteX200" fmla="*/ 1759056 w 12192000"/>
              <a:gd name="connsiteY200" fmla="*/ 2125608 h 2237474"/>
              <a:gd name="connsiteX201" fmla="*/ 1637948 w 12192000"/>
              <a:gd name="connsiteY201" fmla="*/ 2172597 h 2237474"/>
              <a:gd name="connsiteX202" fmla="*/ 1434549 w 12192000"/>
              <a:gd name="connsiteY202" fmla="*/ 2234522 h 2237474"/>
              <a:gd name="connsiteX203" fmla="*/ 1398481 w 12192000"/>
              <a:gd name="connsiteY203" fmla="*/ 2237074 h 2237474"/>
              <a:gd name="connsiteX204" fmla="*/ 1398407 w 12192000"/>
              <a:gd name="connsiteY204" fmla="*/ 2237095 h 2237474"/>
              <a:gd name="connsiteX205" fmla="*/ 1370962 w 12192000"/>
              <a:gd name="connsiteY205" fmla="*/ 2237474 h 2237474"/>
              <a:gd name="connsiteX206" fmla="*/ 1356367 w 12192000"/>
              <a:gd name="connsiteY206" fmla="*/ 2235089 h 2237474"/>
              <a:gd name="connsiteX207" fmla="*/ 1324828 w 12192000"/>
              <a:gd name="connsiteY207" fmla="*/ 2231968 h 2237474"/>
              <a:gd name="connsiteX208" fmla="*/ 1297744 w 12192000"/>
              <a:gd name="connsiteY208" fmla="*/ 2235849 h 2237474"/>
              <a:gd name="connsiteX209" fmla="*/ 1286236 w 12192000"/>
              <a:gd name="connsiteY209" fmla="*/ 2233135 h 2237474"/>
              <a:gd name="connsiteX210" fmla="*/ 1283504 w 12192000"/>
              <a:gd name="connsiteY210" fmla="*/ 2233797 h 2237474"/>
              <a:gd name="connsiteX211" fmla="*/ 1279765 w 12192000"/>
              <a:gd name="connsiteY211" fmla="*/ 2229639 h 2237474"/>
              <a:gd name="connsiteX212" fmla="*/ 1195347 w 12192000"/>
              <a:gd name="connsiteY212" fmla="*/ 2212354 h 2237474"/>
              <a:gd name="connsiteX213" fmla="*/ 970251 w 12192000"/>
              <a:gd name="connsiteY213" fmla="*/ 2221029 h 2237474"/>
              <a:gd name="connsiteX214" fmla="*/ 812914 w 12192000"/>
              <a:gd name="connsiteY214" fmla="*/ 2202752 h 2237474"/>
              <a:gd name="connsiteX215" fmla="*/ 800195 w 12192000"/>
              <a:gd name="connsiteY215" fmla="*/ 2209407 h 2237474"/>
              <a:gd name="connsiteX216" fmla="*/ 784978 w 12192000"/>
              <a:gd name="connsiteY216" fmla="*/ 2212360 h 2237474"/>
              <a:gd name="connsiteX217" fmla="*/ 681987 w 12192000"/>
              <a:gd name="connsiteY217" fmla="*/ 2216757 h 2237474"/>
              <a:gd name="connsiteX218" fmla="*/ 669923 w 12192000"/>
              <a:gd name="connsiteY218" fmla="*/ 2211682 h 2237474"/>
              <a:gd name="connsiteX219" fmla="*/ 648680 w 12192000"/>
              <a:gd name="connsiteY219" fmla="*/ 2206229 h 2237474"/>
              <a:gd name="connsiteX220" fmla="*/ 597225 w 12192000"/>
              <a:gd name="connsiteY220" fmla="*/ 2180999 h 2237474"/>
              <a:gd name="connsiteX221" fmla="*/ 558449 w 12192000"/>
              <a:gd name="connsiteY221" fmla="*/ 2182346 h 2237474"/>
              <a:gd name="connsiteX222" fmla="*/ 550517 w 12192000"/>
              <a:gd name="connsiteY222" fmla="*/ 2182060 h 2237474"/>
              <a:gd name="connsiteX223" fmla="*/ 550309 w 12192000"/>
              <a:gd name="connsiteY223" fmla="*/ 2181825 h 2237474"/>
              <a:gd name="connsiteX224" fmla="*/ 541836 w 12192000"/>
              <a:gd name="connsiteY224" fmla="*/ 2181063 h 2237474"/>
              <a:gd name="connsiteX225" fmla="*/ 536057 w 12192000"/>
              <a:gd name="connsiteY225" fmla="*/ 2181537 h 2237474"/>
              <a:gd name="connsiteX226" fmla="*/ 520671 w 12192000"/>
              <a:gd name="connsiteY226" fmla="*/ 2180980 h 2237474"/>
              <a:gd name="connsiteX227" fmla="*/ 515024 w 12192000"/>
              <a:gd name="connsiteY227" fmla="*/ 2179258 h 2237474"/>
              <a:gd name="connsiteX228" fmla="*/ 512278 w 12192000"/>
              <a:gd name="connsiteY228" fmla="*/ 2176369 h 2237474"/>
              <a:gd name="connsiteX229" fmla="*/ 480419 w 12192000"/>
              <a:gd name="connsiteY229" fmla="*/ 2167807 h 2237474"/>
              <a:gd name="connsiteX230" fmla="*/ 413835 w 12192000"/>
              <a:gd name="connsiteY230" fmla="*/ 2156783 h 2237474"/>
              <a:gd name="connsiteX231" fmla="*/ 376513 w 12192000"/>
              <a:gd name="connsiteY231" fmla="*/ 2154014 h 2237474"/>
              <a:gd name="connsiteX232" fmla="*/ 273386 w 12192000"/>
              <a:gd name="connsiteY232" fmla="*/ 2142551 h 2237474"/>
              <a:gd name="connsiteX233" fmla="*/ 169207 w 12192000"/>
              <a:gd name="connsiteY233" fmla="*/ 2128100 h 2237474"/>
              <a:gd name="connsiteX234" fmla="*/ 93149 w 12192000"/>
              <a:gd name="connsiteY234" fmla="*/ 2105324 h 2237474"/>
              <a:gd name="connsiteX235" fmla="*/ 88109 w 12192000"/>
              <a:gd name="connsiteY235" fmla="*/ 2106704 h 2237474"/>
              <a:gd name="connsiteX236" fmla="*/ 80022 w 12192000"/>
              <a:gd name="connsiteY236" fmla="*/ 2107254 h 2237474"/>
              <a:gd name="connsiteX237" fmla="*/ 79717 w 12192000"/>
              <a:gd name="connsiteY237" fmla="*/ 2107046 h 2237474"/>
              <a:gd name="connsiteX238" fmla="*/ 72352 w 12192000"/>
              <a:gd name="connsiteY238" fmla="*/ 2107991 h 2237474"/>
              <a:gd name="connsiteX239" fmla="*/ 37645 w 12192000"/>
              <a:gd name="connsiteY239" fmla="*/ 2115401 h 2237474"/>
              <a:gd name="connsiteX240" fmla="*/ 4572 w 12192000"/>
              <a:gd name="connsiteY240" fmla="*/ 2111091 h 2237474"/>
              <a:gd name="connsiteX241" fmla="*/ 0 w 12192000"/>
              <a:gd name="connsiteY241" fmla="*/ 2110468 h 2237474"/>
              <a:gd name="connsiteX242" fmla="*/ 0 w 12192000"/>
              <a:gd name="connsiteY2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306907 w 12192000"/>
              <a:gd name="connsiteY140" fmla="*/ 1841641 h 2237474"/>
              <a:gd name="connsiteX141" fmla="*/ 4290981 w 12192000"/>
              <a:gd name="connsiteY141" fmla="*/ 1839677 h 2237474"/>
              <a:gd name="connsiteX142" fmla="*/ 4285792 w 12192000"/>
              <a:gd name="connsiteY142" fmla="*/ 1836231 h 2237474"/>
              <a:gd name="connsiteX143" fmla="*/ 4238372 w 12192000"/>
              <a:gd name="connsiteY143" fmla="*/ 1851480 h 2237474"/>
              <a:gd name="connsiteX144" fmla="*/ 4232517 w 12192000"/>
              <a:gd name="connsiteY144" fmla="*/ 1852567 h 2237474"/>
              <a:gd name="connsiteX145" fmla="*/ 4191732 w 12192000"/>
              <a:gd name="connsiteY145" fmla="*/ 1857328 h 2237474"/>
              <a:gd name="connsiteX146" fmla="*/ 4065532 w 12192000"/>
              <a:gd name="connsiteY146" fmla="*/ 1855477 h 2237474"/>
              <a:gd name="connsiteX147" fmla="*/ 4028460 w 12192000"/>
              <a:gd name="connsiteY147" fmla="*/ 1855137 h 2237474"/>
              <a:gd name="connsiteX148" fmla="*/ 4002267 w 12192000"/>
              <a:gd name="connsiteY148" fmla="*/ 1852352 h 2237474"/>
              <a:gd name="connsiteX149" fmla="*/ 3931396 w 12192000"/>
              <a:gd name="connsiteY149" fmla="*/ 1858915 h 2237474"/>
              <a:gd name="connsiteX150" fmla="*/ 3812162 w 12192000"/>
              <a:gd name="connsiteY150" fmla="*/ 1875501 h 2237474"/>
              <a:gd name="connsiteX151" fmla="*/ 3767672 w 12192000"/>
              <a:gd name="connsiteY151" fmla="*/ 1874600 h 2237474"/>
              <a:gd name="connsiteX152" fmla="*/ 3764741 w 12192000"/>
              <a:gd name="connsiteY152" fmla="*/ 1869433 h 2237474"/>
              <a:gd name="connsiteX153" fmla="*/ 3751332 w 12192000"/>
              <a:gd name="connsiteY153" fmla="*/ 1869854 h 2237474"/>
              <a:gd name="connsiteX154" fmla="*/ 3748155 w 12192000"/>
              <a:gd name="connsiteY154" fmla="*/ 1868903 h 2237474"/>
              <a:gd name="connsiteX155" fmla="*/ 3729530 w 12192000"/>
              <a:gd name="connsiteY155" fmla="*/ 1864513 h 2237474"/>
              <a:gd name="connsiteX156" fmla="*/ 3680177 w 12192000"/>
              <a:gd name="connsiteY156" fmla="*/ 1881552 h 2237474"/>
              <a:gd name="connsiteX157" fmla="*/ 3567259 w 12192000"/>
              <a:gd name="connsiteY157" fmla="*/ 1893482 h 2237474"/>
              <a:gd name="connsiteX158" fmla="*/ 3405770 w 12192000"/>
              <a:gd name="connsiteY158" fmla="*/ 1904591 h 2237474"/>
              <a:gd name="connsiteX159" fmla="*/ 3280097 w 12192000"/>
              <a:gd name="connsiteY159" fmla="*/ 1919610 h 2237474"/>
              <a:gd name="connsiteX160" fmla="*/ 3123424 w 12192000"/>
              <a:gd name="connsiteY160" fmla="*/ 1952930 h 2237474"/>
              <a:gd name="connsiteX161" fmla="*/ 3009910 w 12192000"/>
              <a:gd name="connsiteY161" fmla="*/ 1957866 h 2237474"/>
              <a:gd name="connsiteX162" fmla="*/ 2995934 w 12192000"/>
              <a:gd name="connsiteY162" fmla="*/ 1967085 h 2237474"/>
              <a:gd name="connsiteX163" fmla="*/ 2980071 w 12192000"/>
              <a:gd name="connsiteY163" fmla="*/ 1972988 h 2237474"/>
              <a:gd name="connsiteX164" fmla="*/ 2978094 w 12192000"/>
              <a:gd name="connsiteY164" fmla="*/ 1972369 h 2237474"/>
              <a:gd name="connsiteX165" fmla="*/ 2942858 w 12192000"/>
              <a:gd name="connsiteY165" fmla="*/ 1981367 h 2237474"/>
              <a:gd name="connsiteX166" fmla="*/ 2875436 w 12192000"/>
              <a:gd name="connsiteY166" fmla="*/ 1996977 h 2237474"/>
              <a:gd name="connsiteX167" fmla="*/ 2874892 w 12192000"/>
              <a:gd name="connsiteY167" fmla="*/ 1996085 h 2237474"/>
              <a:gd name="connsiteX168" fmla="*/ 2864145 w 12192000"/>
              <a:gd name="connsiteY168" fmla="*/ 1994061 h 2237474"/>
              <a:gd name="connsiteX169" fmla="*/ 2843662 w 12192000"/>
              <a:gd name="connsiteY169" fmla="*/ 1992498 h 2237474"/>
              <a:gd name="connsiteX170" fmla="*/ 2796128 w 12192000"/>
              <a:gd name="connsiteY170" fmla="*/ 1976403 h 2237474"/>
              <a:gd name="connsiteX171" fmla="*/ 2756784 w 12192000"/>
              <a:gd name="connsiteY171" fmla="*/ 1985116 h 2237474"/>
              <a:gd name="connsiteX172" fmla="*/ 2748833 w 12192000"/>
              <a:gd name="connsiteY172" fmla="*/ 1986323 h 2237474"/>
              <a:gd name="connsiteX173" fmla="*/ 2748661 w 12192000"/>
              <a:gd name="connsiteY173" fmla="*/ 1986122 h 2237474"/>
              <a:gd name="connsiteX174" fmla="*/ 2740251 w 12192000"/>
              <a:gd name="connsiteY174" fmla="*/ 1986946 h 2237474"/>
              <a:gd name="connsiteX175" fmla="*/ 2718916 w 12192000"/>
              <a:gd name="connsiteY175" fmla="*/ 1990867 h 2237474"/>
              <a:gd name="connsiteX176" fmla="*/ 2713522 w 12192000"/>
              <a:gd name="connsiteY176" fmla="*/ 1990173 h 2237474"/>
              <a:gd name="connsiteX177" fmla="*/ 2680597 w 12192000"/>
              <a:gd name="connsiteY177" fmla="*/ 1984996 h 2237474"/>
              <a:gd name="connsiteX178" fmla="*/ 2578178 w 12192000"/>
              <a:gd name="connsiteY178" fmla="*/ 1990531 h 2237474"/>
              <a:gd name="connsiteX179" fmla="*/ 2476147 w 12192000"/>
              <a:gd name="connsiteY179" fmla="*/ 1998305 h 2237474"/>
              <a:gd name="connsiteX180" fmla="*/ 2373568 w 12192000"/>
              <a:gd name="connsiteY180" fmla="*/ 2003219 h 2237474"/>
              <a:gd name="connsiteX181" fmla="*/ 2321399 w 12192000"/>
              <a:gd name="connsiteY181" fmla="*/ 1989467 h 2237474"/>
              <a:gd name="connsiteX182" fmla="*/ 2315525 w 12192000"/>
              <a:gd name="connsiteY182" fmla="*/ 1989708 h 2237474"/>
              <a:gd name="connsiteX183" fmla="*/ 2300792 w 12192000"/>
              <a:gd name="connsiteY183" fmla="*/ 1994290 h 2237474"/>
              <a:gd name="connsiteX184" fmla="*/ 2295469 w 12192000"/>
              <a:gd name="connsiteY184" fmla="*/ 1996659 h 2237474"/>
              <a:gd name="connsiteX185" fmla="*/ 2287219 w 12192000"/>
              <a:gd name="connsiteY185" fmla="*/ 1998750 h 2237474"/>
              <a:gd name="connsiteX186" fmla="*/ 2286948 w 12192000"/>
              <a:gd name="connsiteY186" fmla="*/ 1998596 h 2237474"/>
              <a:gd name="connsiteX187" fmla="*/ 2243069 w 12192000"/>
              <a:gd name="connsiteY187" fmla="*/ 2015111 h 2237474"/>
              <a:gd name="connsiteX188" fmla="*/ 2186609 w 12192000"/>
              <a:gd name="connsiteY188" fmla="*/ 2008263 h 2237474"/>
              <a:gd name="connsiteX189" fmla="*/ 2164831 w 12192000"/>
              <a:gd name="connsiteY189" fmla="*/ 2010143 h 2237474"/>
              <a:gd name="connsiteX190" fmla="*/ 2152836 w 12192000"/>
              <a:gd name="connsiteY190" fmla="*/ 2010048 h 2237474"/>
              <a:gd name="connsiteX191" fmla="*/ 2117102 w 12192000"/>
              <a:gd name="connsiteY191" fmla="*/ 2023004 h 2237474"/>
              <a:gd name="connsiteX192" fmla="*/ 2111935 w 12192000"/>
              <a:gd name="connsiteY192" fmla="*/ 2023163 h 2237474"/>
              <a:gd name="connsiteX193" fmla="*/ 2089991 w 12192000"/>
              <a:gd name="connsiteY193" fmla="*/ 2034193 h 2237474"/>
              <a:gd name="connsiteX194" fmla="*/ 2058061 w 12192000"/>
              <a:gd name="connsiteY194" fmla="*/ 2047942 h 2237474"/>
              <a:gd name="connsiteX195" fmla="*/ 2055737 w 12192000"/>
              <a:gd name="connsiteY195" fmla="*/ 2047704 h 2237474"/>
              <a:gd name="connsiteX196" fmla="*/ 2042244 w 12192000"/>
              <a:gd name="connsiteY196" fmla="*/ 2055560 h 2237474"/>
              <a:gd name="connsiteX197" fmla="*/ 1976224 w 12192000"/>
              <a:gd name="connsiteY197" fmla="*/ 2074257 h 2237474"/>
              <a:gd name="connsiteX198" fmla="*/ 1877728 w 12192000"/>
              <a:gd name="connsiteY198" fmla="*/ 2101004 h 2237474"/>
              <a:gd name="connsiteX199" fmla="*/ 1759056 w 12192000"/>
              <a:gd name="connsiteY199" fmla="*/ 2125608 h 2237474"/>
              <a:gd name="connsiteX200" fmla="*/ 1637948 w 12192000"/>
              <a:gd name="connsiteY200" fmla="*/ 2172597 h 2237474"/>
              <a:gd name="connsiteX201" fmla="*/ 1434549 w 12192000"/>
              <a:gd name="connsiteY201" fmla="*/ 2234522 h 2237474"/>
              <a:gd name="connsiteX202" fmla="*/ 1398481 w 12192000"/>
              <a:gd name="connsiteY202" fmla="*/ 2237074 h 2237474"/>
              <a:gd name="connsiteX203" fmla="*/ 1398407 w 12192000"/>
              <a:gd name="connsiteY203" fmla="*/ 2237095 h 2237474"/>
              <a:gd name="connsiteX204" fmla="*/ 1370962 w 12192000"/>
              <a:gd name="connsiteY204" fmla="*/ 2237474 h 2237474"/>
              <a:gd name="connsiteX205" fmla="*/ 1356367 w 12192000"/>
              <a:gd name="connsiteY205" fmla="*/ 2235089 h 2237474"/>
              <a:gd name="connsiteX206" fmla="*/ 1324828 w 12192000"/>
              <a:gd name="connsiteY206" fmla="*/ 2231968 h 2237474"/>
              <a:gd name="connsiteX207" fmla="*/ 1297744 w 12192000"/>
              <a:gd name="connsiteY207" fmla="*/ 2235849 h 2237474"/>
              <a:gd name="connsiteX208" fmla="*/ 1286236 w 12192000"/>
              <a:gd name="connsiteY208" fmla="*/ 2233135 h 2237474"/>
              <a:gd name="connsiteX209" fmla="*/ 1283504 w 12192000"/>
              <a:gd name="connsiteY209" fmla="*/ 2233797 h 2237474"/>
              <a:gd name="connsiteX210" fmla="*/ 1279765 w 12192000"/>
              <a:gd name="connsiteY210" fmla="*/ 2229639 h 2237474"/>
              <a:gd name="connsiteX211" fmla="*/ 1195347 w 12192000"/>
              <a:gd name="connsiteY211" fmla="*/ 2212354 h 2237474"/>
              <a:gd name="connsiteX212" fmla="*/ 970251 w 12192000"/>
              <a:gd name="connsiteY212" fmla="*/ 2221029 h 2237474"/>
              <a:gd name="connsiteX213" fmla="*/ 812914 w 12192000"/>
              <a:gd name="connsiteY213" fmla="*/ 2202752 h 2237474"/>
              <a:gd name="connsiteX214" fmla="*/ 800195 w 12192000"/>
              <a:gd name="connsiteY214" fmla="*/ 2209407 h 2237474"/>
              <a:gd name="connsiteX215" fmla="*/ 784978 w 12192000"/>
              <a:gd name="connsiteY215" fmla="*/ 2212360 h 2237474"/>
              <a:gd name="connsiteX216" fmla="*/ 681987 w 12192000"/>
              <a:gd name="connsiteY216" fmla="*/ 2216757 h 2237474"/>
              <a:gd name="connsiteX217" fmla="*/ 669923 w 12192000"/>
              <a:gd name="connsiteY217" fmla="*/ 2211682 h 2237474"/>
              <a:gd name="connsiteX218" fmla="*/ 648680 w 12192000"/>
              <a:gd name="connsiteY218" fmla="*/ 2206229 h 2237474"/>
              <a:gd name="connsiteX219" fmla="*/ 597225 w 12192000"/>
              <a:gd name="connsiteY219" fmla="*/ 2180999 h 2237474"/>
              <a:gd name="connsiteX220" fmla="*/ 558449 w 12192000"/>
              <a:gd name="connsiteY220" fmla="*/ 2182346 h 2237474"/>
              <a:gd name="connsiteX221" fmla="*/ 550517 w 12192000"/>
              <a:gd name="connsiteY221" fmla="*/ 2182060 h 2237474"/>
              <a:gd name="connsiteX222" fmla="*/ 550309 w 12192000"/>
              <a:gd name="connsiteY222" fmla="*/ 2181825 h 2237474"/>
              <a:gd name="connsiteX223" fmla="*/ 541836 w 12192000"/>
              <a:gd name="connsiteY223" fmla="*/ 2181063 h 2237474"/>
              <a:gd name="connsiteX224" fmla="*/ 536057 w 12192000"/>
              <a:gd name="connsiteY224" fmla="*/ 2181537 h 2237474"/>
              <a:gd name="connsiteX225" fmla="*/ 520671 w 12192000"/>
              <a:gd name="connsiteY225" fmla="*/ 2180980 h 2237474"/>
              <a:gd name="connsiteX226" fmla="*/ 515024 w 12192000"/>
              <a:gd name="connsiteY226" fmla="*/ 2179258 h 2237474"/>
              <a:gd name="connsiteX227" fmla="*/ 512278 w 12192000"/>
              <a:gd name="connsiteY227" fmla="*/ 2176369 h 2237474"/>
              <a:gd name="connsiteX228" fmla="*/ 480419 w 12192000"/>
              <a:gd name="connsiteY228" fmla="*/ 2167807 h 2237474"/>
              <a:gd name="connsiteX229" fmla="*/ 413835 w 12192000"/>
              <a:gd name="connsiteY229" fmla="*/ 2156783 h 2237474"/>
              <a:gd name="connsiteX230" fmla="*/ 376513 w 12192000"/>
              <a:gd name="connsiteY230" fmla="*/ 2154014 h 2237474"/>
              <a:gd name="connsiteX231" fmla="*/ 273386 w 12192000"/>
              <a:gd name="connsiteY231" fmla="*/ 2142551 h 2237474"/>
              <a:gd name="connsiteX232" fmla="*/ 169207 w 12192000"/>
              <a:gd name="connsiteY232" fmla="*/ 2128100 h 2237474"/>
              <a:gd name="connsiteX233" fmla="*/ 93149 w 12192000"/>
              <a:gd name="connsiteY233" fmla="*/ 2105324 h 2237474"/>
              <a:gd name="connsiteX234" fmla="*/ 88109 w 12192000"/>
              <a:gd name="connsiteY234" fmla="*/ 2106704 h 2237474"/>
              <a:gd name="connsiteX235" fmla="*/ 80022 w 12192000"/>
              <a:gd name="connsiteY235" fmla="*/ 2107254 h 2237474"/>
              <a:gd name="connsiteX236" fmla="*/ 79717 w 12192000"/>
              <a:gd name="connsiteY236" fmla="*/ 2107046 h 2237474"/>
              <a:gd name="connsiteX237" fmla="*/ 72352 w 12192000"/>
              <a:gd name="connsiteY237" fmla="*/ 2107991 h 2237474"/>
              <a:gd name="connsiteX238" fmla="*/ 37645 w 12192000"/>
              <a:gd name="connsiteY238" fmla="*/ 2115401 h 2237474"/>
              <a:gd name="connsiteX239" fmla="*/ 4572 w 12192000"/>
              <a:gd name="connsiteY239" fmla="*/ 2111091 h 2237474"/>
              <a:gd name="connsiteX240" fmla="*/ 0 w 12192000"/>
              <a:gd name="connsiteY240" fmla="*/ 2110468 h 2237474"/>
              <a:gd name="connsiteX241" fmla="*/ 0 w 12192000"/>
              <a:gd name="connsiteY2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64741 w 12192000"/>
              <a:gd name="connsiteY151" fmla="*/ 1869433 h 2237474"/>
              <a:gd name="connsiteX152" fmla="*/ 3751332 w 12192000"/>
              <a:gd name="connsiteY152" fmla="*/ 1869854 h 2237474"/>
              <a:gd name="connsiteX153" fmla="*/ 3748155 w 12192000"/>
              <a:gd name="connsiteY153" fmla="*/ 1868903 h 2237474"/>
              <a:gd name="connsiteX154" fmla="*/ 3729530 w 12192000"/>
              <a:gd name="connsiteY154" fmla="*/ 1864513 h 2237474"/>
              <a:gd name="connsiteX155" fmla="*/ 3680177 w 12192000"/>
              <a:gd name="connsiteY155" fmla="*/ 1881552 h 2237474"/>
              <a:gd name="connsiteX156" fmla="*/ 3567259 w 12192000"/>
              <a:gd name="connsiteY156" fmla="*/ 1893482 h 2237474"/>
              <a:gd name="connsiteX157" fmla="*/ 3405770 w 12192000"/>
              <a:gd name="connsiteY157" fmla="*/ 1904591 h 2237474"/>
              <a:gd name="connsiteX158" fmla="*/ 3280097 w 12192000"/>
              <a:gd name="connsiteY158" fmla="*/ 1919610 h 2237474"/>
              <a:gd name="connsiteX159" fmla="*/ 3123424 w 12192000"/>
              <a:gd name="connsiteY159" fmla="*/ 1952930 h 2237474"/>
              <a:gd name="connsiteX160" fmla="*/ 3009910 w 12192000"/>
              <a:gd name="connsiteY160" fmla="*/ 1957866 h 2237474"/>
              <a:gd name="connsiteX161" fmla="*/ 2995934 w 12192000"/>
              <a:gd name="connsiteY161" fmla="*/ 1967085 h 2237474"/>
              <a:gd name="connsiteX162" fmla="*/ 2980071 w 12192000"/>
              <a:gd name="connsiteY162" fmla="*/ 1972988 h 2237474"/>
              <a:gd name="connsiteX163" fmla="*/ 2978094 w 12192000"/>
              <a:gd name="connsiteY163" fmla="*/ 1972369 h 2237474"/>
              <a:gd name="connsiteX164" fmla="*/ 2942858 w 12192000"/>
              <a:gd name="connsiteY164" fmla="*/ 1981367 h 2237474"/>
              <a:gd name="connsiteX165" fmla="*/ 2875436 w 12192000"/>
              <a:gd name="connsiteY165" fmla="*/ 1996977 h 2237474"/>
              <a:gd name="connsiteX166" fmla="*/ 2874892 w 12192000"/>
              <a:gd name="connsiteY166" fmla="*/ 1996085 h 2237474"/>
              <a:gd name="connsiteX167" fmla="*/ 2864145 w 12192000"/>
              <a:gd name="connsiteY167" fmla="*/ 1994061 h 2237474"/>
              <a:gd name="connsiteX168" fmla="*/ 2843662 w 12192000"/>
              <a:gd name="connsiteY168" fmla="*/ 1992498 h 2237474"/>
              <a:gd name="connsiteX169" fmla="*/ 2796128 w 12192000"/>
              <a:gd name="connsiteY169" fmla="*/ 1976403 h 2237474"/>
              <a:gd name="connsiteX170" fmla="*/ 2756784 w 12192000"/>
              <a:gd name="connsiteY170" fmla="*/ 1985116 h 2237474"/>
              <a:gd name="connsiteX171" fmla="*/ 2748833 w 12192000"/>
              <a:gd name="connsiteY171" fmla="*/ 1986323 h 2237474"/>
              <a:gd name="connsiteX172" fmla="*/ 2748661 w 12192000"/>
              <a:gd name="connsiteY172" fmla="*/ 1986122 h 2237474"/>
              <a:gd name="connsiteX173" fmla="*/ 2740251 w 12192000"/>
              <a:gd name="connsiteY173" fmla="*/ 1986946 h 2237474"/>
              <a:gd name="connsiteX174" fmla="*/ 2718916 w 12192000"/>
              <a:gd name="connsiteY174" fmla="*/ 1990867 h 2237474"/>
              <a:gd name="connsiteX175" fmla="*/ 2713522 w 12192000"/>
              <a:gd name="connsiteY175" fmla="*/ 1990173 h 2237474"/>
              <a:gd name="connsiteX176" fmla="*/ 2680597 w 12192000"/>
              <a:gd name="connsiteY176" fmla="*/ 1984996 h 2237474"/>
              <a:gd name="connsiteX177" fmla="*/ 2578178 w 12192000"/>
              <a:gd name="connsiteY177" fmla="*/ 1990531 h 2237474"/>
              <a:gd name="connsiteX178" fmla="*/ 2476147 w 12192000"/>
              <a:gd name="connsiteY178" fmla="*/ 1998305 h 2237474"/>
              <a:gd name="connsiteX179" fmla="*/ 2373568 w 12192000"/>
              <a:gd name="connsiteY179" fmla="*/ 2003219 h 2237474"/>
              <a:gd name="connsiteX180" fmla="*/ 2321399 w 12192000"/>
              <a:gd name="connsiteY180" fmla="*/ 1989467 h 2237474"/>
              <a:gd name="connsiteX181" fmla="*/ 2315525 w 12192000"/>
              <a:gd name="connsiteY181" fmla="*/ 1989708 h 2237474"/>
              <a:gd name="connsiteX182" fmla="*/ 2300792 w 12192000"/>
              <a:gd name="connsiteY182" fmla="*/ 1994290 h 2237474"/>
              <a:gd name="connsiteX183" fmla="*/ 2295469 w 12192000"/>
              <a:gd name="connsiteY183" fmla="*/ 1996659 h 2237474"/>
              <a:gd name="connsiteX184" fmla="*/ 2287219 w 12192000"/>
              <a:gd name="connsiteY184" fmla="*/ 1998750 h 2237474"/>
              <a:gd name="connsiteX185" fmla="*/ 2286948 w 12192000"/>
              <a:gd name="connsiteY185" fmla="*/ 1998596 h 2237474"/>
              <a:gd name="connsiteX186" fmla="*/ 2243069 w 12192000"/>
              <a:gd name="connsiteY186" fmla="*/ 2015111 h 2237474"/>
              <a:gd name="connsiteX187" fmla="*/ 2186609 w 12192000"/>
              <a:gd name="connsiteY187" fmla="*/ 2008263 h 2237474"/>
              <a:gd name="connsiteX188" fmla="*/ 2164831 w 12192000"/>
              <a:gd name="connsiteY188" fmla="*/ 2010143 h 2237474"/>
              <a:gd name="connsiteX189" fmla="*/ 2152836 w 12192000"/>
              <a:gd name="connsiteY189" fmla="*/ 2010048 h 2237474"/>
              <a:gd name="connsiteX190" fmla="*/ 2117102 w 12192000"/>
              <a:gd name="connsiteY190" fmla="*/ 2023004 h 2237474"/>
              <a:gd name="connsiteX191" fmla="*/ 2111935 w 12192000"/>
              <a:gd name="connsiteY191" fmla="*/ 2023163 h 2237474"/>
              <a:gd name="connsiteX192" fmla="*/ 2089991 w 12192000"/>
              <a:gd name="connsiteY192" fmla="*/ 2034193 h 2237474"/>
              <a:gd name="connsiteX193" fmla="*/ 2058061 w 12192000"/>
              <a:gd name="connsiteY193" fmla="*/ 2047942 h 2237474"/>
              <a:gd name="connsiteX194" fmla="*/ 2055737 w 12192000"/>
              <a:gd name="connsiteY194" fmla="*/ 2047704 h 2237474"/>
              <a:gd name="connsiteX195" fmla="*/ 2042244 w 12192000"/>
              <a:gd name="connsiteY195" fmla="*/ 2055560 h 2237474"/>
              <a:gd name="connsiteX196" fmla="*/ 1976224 w 12192000"/>
              <a:gd name="connsiteY196" fmla="*/ 2074257 h 2237474"/>
              <a:gd name="connsiteX197" fmla="*/ 1877728 w 12192000"/>
              <a:gd name="connsiteY197" fmla="*/ 2101004 h 2237474"/>
              <a:gd name="connsiteX198" fmla="*/ 1759056 w 12192000"/>
              <a:gd name="connsiteY198" fmla="*/ 2125608 h 2237474"/>
              <a:gd name="connsiteX199" fmla="*/ 1637948 w 12192000"/>
              <a:gd name="connsiteY199" fmla="*/ 2172597 h 2237474"/>
              <a:gd name="connsiteX200" fmla="*/ 1434549 w 12192000"/>
              <a:gd name="connsiteY200" fmla="*/ 2234522 h 2237474"/>
              <a:gd name="connsiteX201" fmla="*/ 1398481 w 12192000"/>
              <a:gd name="connsiteY201" fmla="*/ 2237074 h 2237474"/>
              <a:gd name="connsiteX202" fmla="*/ 1398407 w 12192000"/>
              <a:gd name="connsiteY202" fmla="*/ 2237095 h 2237474"/>
              <a:gd name="connsiteX203" fmla="*/ 1370962 w 12192000"/>
              <a:gd name="connsiteY203" fmla="*/ 2237474 h 2237474"/>
              <a:gd name="connsiteX204" fmla="*/ 1356367 w 12192000"/>
              <a:gd name="connsiteY204" fmla="*/ 2235089 h 2237474"/>
              <a:gd name="connsiteX205" fmla="*/ 1324828 w 12192000"/>
              <a:gd name="connsiteY205" fmla="*/ 2231968 h 2237474"/>
              <a:gd name="connsiteX206" fmla="*/ 1297744 w 12192000"/>
              <a:gd name="connsiteY206" fmla="*/ 2235849 h 2237474"/>
              <a:gd name="connsiteX207" fmla="*/ 1286236 w 12192000"/>
              <a:gd name="connsiteY207" fmla="*/ 2233135 h 2237474"/>
              <a:gd name="connsiteX208" fmla="*/ 1283504 w 12192000"/>
              <a:gd name="connsiteY208" fmla="*/ 2233797 h 2237474"/>
              <a:gd name="connsiteX209" fmla="*/ 1279765 w 12192000"/>
              <a:gd name="connsiteY209" fmla="*/ 2229639 h 2237474"/>
              <a:gd name="connsiteX210" fmla="*/ 1195347 w 12192000"/>
              <a:gd name="connsiteY210" fmla="*/ 2212354 h 2237474"/>
              <a:gd name="connsiteX211" fmla="*/ 970251 w 12192000"/>
              <a:gd name="connsiteY211" fmla="*/ 2221029 h 2237474"/>
              <a:gd name="connsiteX212" fmla="*/ 812914 w 12192000"/>
              <a:gd name="connsiteY212" fmla="*/ 2202752 h 2237474"/>
              <a:gd name="connsiteX213" fmla="*/ 800195 w 12192000"/>
              <a:gd name="connsiteY213" fmla="*/ 2209407 h 2237474"/>
              <a:gd name="connsiteX214" fmla="*/ 784978 w 12192000"/>
              <a:gd name="connsiteY214" fmla="*/ 2212360 h 2237474"/>
              <a:gd name="connsiteX215" fmla="*/ 681987 w 12192000"/>
              <a:gd name="connsiteY215" fmla="*/ 2216757 h 2237474"/>
              <a:gd name="connsiteX216" fmla="*/ 669923 w 12192000"/>
              <a:gd name="connsiteY216" fmla="*/ 2211682 h 2237474"/>
              <a:gd name="connsiteX217" fmla="*/ 648680 w 12192000"/>
              <a:gd name="connsiteY217" fmla="*/ 2206229 h 2237474"/>
              <a:gd name="connsiteX218" fmla="*/ 597225 w 12192000"/>
              <a:gd name="connsiteY218" fmla="*/ 2180999 h 2237474"/>
              <a:gd name="connsiteX219" fmla="*/ 558449 w 12192000"/>
              <a:gd name="connsiteY219" fmla="*/ 2182346 h 2237474"/>
              <a:gd name="connsiteX220" fmla="*/ 550517 w 12192000"/>
              <a:gd name="connsiteY220" fmla="*/ 2182060 h 2237474"/>
              <a:gd name="connsiteX221" fmla="*/ 550309 w 12192000"/>
              <a:gd name="connsiteY221" fmla="*/ 2181825 h 2237474"/>
              <a:gd name="connsiteX222" fmla="*/ 541836 w 12192000"/>
              <a:gd name="connsiteY222" fmla="*/ 2181063 h 2237474"/>
              <a:gd name="connsiteX223" fmla="*/ 536057 w 12192000"/>
              <a:gd name="connsiteY223" fmla="*/ 2181537 h 2237474"/>
              <a:gd name="connsiteX224" fmla="*/ 520671 w 12192000"/>
              <a:gd name="connsiteY224" fmla="*/ 2180980 h 2237474"/>
              <a:gd name="connsiteX225" fmla="*/ 515024 w 12192000"/>
              <a:gd name="connsiteY225" fmla="*/ 2179258 h 2237474"/>
              <a:gd name="connsiteX226" fmla="*/ 512278 w 12192000"/>
              <a:gd name="connsiteY226" fmla="*/ 2176369 h 2237474"/>
              <a:gd name="connsiteX227" fmla="*/ 480419 w 12192000"/>
              <a:gd name="connsiteY227" fmla="*/ 2167807 h 2237474"/>
              <a:gd name="connsiteX228" fmla="*/ 413835 w 12192000"/>
              <a:gd name="connsiteY228" fmla="*/ 2156783 h 2237474"/>
              <a:gd name="connsiteX229" fmla="*/ 376513 w 12192000"/>
              <a:gd name="connsiteY229" fmla="*/ 2154014 h 2237474"/>
              <a:gd name="connsiteX230" fmla="*/ 273386 w 12192000"/>
              <a:gd name="connsiteY230" fmla="*/ 2142551 h 2237474"/>
              <a:gd name="connsiteX231" fmla="*/ 169207 w 12192000"/>
              <a:gd name="connsiteY231" fmla="*/ 2128100 h 2237474"/>
              <a:gd name="connsiteX232" fmla="*/ 93149 w 12192000"/>
              <a:gd name="connsiteY232" fmla="*/ 2105324 h 2237474"/>
              <a:gd name="connsiteX233" fmla="*/ 88109 w 12192000"/>
              <a:gd name="connsiteY233" fmla="*/ 2106704 h 2237474"/>
              <a:gd name="connsiteX234" fmla="*/ 80022 w 12192000"/>
              <a:gd name="connsiteY234" fmla="*/ 2107254 h 2237474"/>
              <a:gd name="connsiteX235" fmla="*/ 79717 w 12192000"/>
              <a:gd name="connsiteY235" fmla="*/ 2107046 h 2237474"/>
              <a:gd name="connsiteX236" fmla="*/ 72352 w 12192000"/>
              <a:gd name="connsiteY236" fmla="*/ 2107991 h 2237474"/>
              <a:gd name="connsiteX237" fmla="*/ 37645 w 12192000"/>
              <a:gd name="connsiteY237" fmla="*/ 2115401 h 2237474"/>
              <a:gd name="connsiteX238" fmla="*/ 4572 w 12192000"/>
              <a:gd name="connsiteY238" fmla="*/ 2111091 h 2237474"/>
              <a:gd name="connsiteX239" fmla="*/ 0 w 12192000"/>
              <a:gd name="connsiteY239" fmla="*/ 2110468 h 2237474"/>
              <a:gd name="connsiteX240" fmla="*/ 0 w 12192000"/>
              <a:gd name="connsiteY2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48155 w 12192000"/>
              <a:gd name="connsiteY152" fmla="*/ 1868903 h 2237474"/>
              <a:gd name="connsiteX153" fmla="*/ 3729530 w 12192000"/>
              <a:gd name="connsiteY153" fmla="*/ 1864513 h 2237474"/>
              <a:gd name="connsiteX154" fmla="*/ 3680177 w 12192000"/>
              <a:gd name="connsiteY154" fmla="*/ 1881552 h 2237474"/>
              <a:gd name="connsiteX155" fmla="*/ 3567259 w 12192000"/>
              <a:gd name="connsiteY155" fmla="*/ 1893482 h 2237474"/>
              <a:gd name="connsiteX156" fmla="*/ 3405770 w 12192000"/>
              <a:gd name="connsiteY156" fmla="*/ 1904591 h 2237474"/>
              <a:gd name="connsiteX157" fmla="*/ 3280097 w 12192000"/>
              <a:gd name="connsiteY157" fmla="*/ 1919610 h 2237474"/>
              <a:gd name="connsiteX158" fmla="*/ 3123424 w 12192000"/>
              <a:gd name="connsiteY158" fmla="*/ 1952930 h 2237474"/>
              <a:gd name="connsiteX159" fmla="*/ 3009910 w 12192000"/>
              <a:gd name="connsiteY159" fmla="*/ 1957866 h 2237474"/>
              <a:gd name="connsiteX160" fmla="*/ 2995934 w 12192000"/>
              <a:gd name="connsiteY160" fmla="*/ 1967085 h 2237474"/>
              <a:gd name="connsiteX161" fmla="*/ 2980071 w 12192000"/>
              <a:gd name="connsiteY161" fmla="*/ 1972988 h 2237474"/>
              <a:gd name="connsiteX162" fmla="*/ 2978094 w 12192000"/>
              <a:gd name="connsiteY162" fmla="*/ 1972369 h 2237474"/>
              <a:gd name="connsiteX163" fmla="*/ 2942858 w 12192000"/>
              <a:gd name="connsiteY163" fmla="*/ 1981367 h 2237474"/>
              <a:gd name="connsiteX164" fmla="*/ 2875436 w 12192000"/>
              <a:gd name="connsiteY164" fmla="*/ 1996977 h 2237474"/>
              <a:gd name="connsiteX165" fmla="*/ 2874892 w 12192000"/>
              <a:gd name="connsiteY165" fmla="*/ 1996085 h 2237474"/>
              <a:gd name="connsiteX166" fmla="*/ 2864145 w 12192000"/>
              <a:gd name="connsiteY166" fmla="*/ 1994061 h 2237474"/>
              <a:gd name="connsiteX167" fmla="*/ 2843662 w 12192000"/>
              <a:gd name="connsiteY167" fmla="*/ 1992498 h 2237474"/>
              <a:gd name="connsiteX168" fmla="*/ 2796128 w 12192000"/>
              <a:gd name="connsiteY168" fmla="*/ 1976403 h 2237474"/>
              <a:gd name="connsiteX169" fmla="*/ 2756784 w 12192000"/>
              <a:gd name="connsiteY169" fmla="*/ 1985116 h 2237474"/>
              <a:gd name="connsiteX170" fmla="*/ 2748833 w 12192000"/>
              <a:gd name="connsiteY170" fmla="*/ 1986323 h 2237474"/>
              <a:gd name="connsiteX171" fmla="*/ 2748661 w 12192000"/>
              <a:gd name="connsiteY171" fmla="*/ 1986122 h 2237474"/>
              <a:gd name="connsiteX172" fmla="*/ 2740251 w 12192000"/>
              <a:gd name="connsiteY172" fmla="*/ 1986946 h 2237474"/>
              <a:gd name="connsiteX173" fmla="*/ 2718916 w 12192000"/>
              <a:gd name="connsiteY173" fmla="*/ 1990867 h 2237474"/>
              <a:gd name="connsiteX174" fmla="*/ 2713522 w 12192000"/>
              <a:gd name="connsiteY174" fmla="*/ 1990173 h 2237474"/>
              <a:gd name="connsiteX175" fmla="*/ 2680597 w 12192000"/>
              <a:gd name="connsiteY175" fmla="*/ 1984996 h 2237474"/>
              <a:gd name="connsiteX176" fmla="*/ 2578178 w 12192000"/>
              <a:gd name="connsiteY176" fmla="*/ 1990531 h 2237474"/>
              <a:gd name="connsiteX177" fmla="*/ 2476147 w 12192000"/>
              <a:gd name="connsiteY177" fmla="*/ 1998305 h 2237474"/>
              <a:gd name="connsiteX178" fmla="*/ 2373568 w 12192000"/>
              <a:gd name="connsiteY178" fmla="*/ 2003219 h 2237474"/>
              <a:gd name="connsiteX179" fmla="*/ 2321399 w 12192000"/>
              <a:gd name="connsiteY179" fmla="*/ 1989467 h 2237474"/>
              <a:gd name="connsiteX180" fmla="*/ 2315525 w 12192000"/>
              <a:gd name="connsiteY180" fmla="*/ 1989708 h 2237474"/>
              <a:gd name="connsiteX181" fmla="*/ 2300792 w 12192000"/>
              <a:gd name="connsiteY181" fmla="*/ 1994290 h 2237474"/>
              <a:gd name="connsiteX182" fmla="*/ 2295469 w 12192000"/>
              <a:gd name="connsiteY182" fmla="*/ 1996659 h 2237474"/>
              <a:gd name="connsiteX183" fmla="*/ 2287219 w 12192000"/>
              <a:gd name="connsiteY183" fmla="*/ 1998750 h 2237474"/>
              <a:gd name="connsiteX184" fmla="*/ 2286948 w 12192000"/>
              <a:gd name="connsiteY184" fmla="*/ 1998596 h 2237474"/>
              <a:gd name="connsiteX185" fmla="*/ 2243069 w 12192000"/>
              <a:gd name="connsiteY185" fmla="*/ 2015111 h 2237474"/>
              <a:gd name="connsiteX186" fmla="*/ 2186609 w 12192000"/>
              <a:gd name="connsiteY186" fmla="*/ 2008263 h 2237474"/>
              <a:gd name="connsiteX187" fmla="*/ 2164831 w 12192000"/>
              <a:gd name="connsiteY187" fmla="*/ 2010143 h 2237474"/>
              <a:gd name="connsiteX188" fmla="*/ 2152836 w 12192000"/>
              <a:gd name="connsiteY188" fmla="*/ 2010048 h 2237474"/>
              <a:gd name="connsiteX189" fmla="*/ 2117102 w 12192000"/>
              <a:gd name="connsiteY189" fmla="*/ 2023004 h 2237474"/>
              <a:gd name="connsiteX190" fmla="*/ 2111935 w 12192000"/>
              <a:gd name="connsiteY190" fmla="*/ 2023163 h 2237474"/>
              <a:gd name="connsiteX191" fmla="*/ 2089991 w 12192000"/>
              <a:gd name="connsiteY191" fmla="*/ 2034193 h 2237474"/>
              <a:gd name="connsiteX192" fmla="*/ 2058061 w 12192000"/>
              <a:gd name="connsiteY192" fmla="*/ 2047942 h 2237474"/>
              <a:gd name="connsiteX193" fmla="*/ 2055737 w 12192000"/>
              <a:gd name="connsiteY193" fmla="*/ 2047704 h 2237474"/>
              <a:gd name="connsiteX194" fmla="*/ 2042244 w 12192000"/>
              <a:gd name="connsiteY194" fmla="*/ 2055560 h 2237474"/>
              <a:gd name="connsiteX195" fmla="*/ 1976224 w 12192000"/>
              <a:gd name="connsiteY195" fmla="*/ 2074257 h 2237474"/>
              <a:gd name="connsiteX196" fmla="*/ 1877728 w 12192000"/>
              <a:gd name="connsiteY196" fmla="*/ 2101004 h 2237474"/>
              <a:gd name="connsiteX197" fmla="*/ 1759056 w 12192000"/>
              <a:gd name="connsiteY197" fmla="*/ 2125608 h 2237474"/>
              <a:gd name="connsiteX198" fmla="*/ 1637948 w 12192000"/>
              <a:gd name="connsiteY198" fmla="*/ 2172597 h 2237474"/>
              <a:gd name="connsiteX199" fmla="*/ 1434549 w 12192000"/>
              <a:gd name="connsiteY199" fmla="*/ 2234522 h 2237474"/>
              <a:gd name="connsiteX200" fmla="*/ 1398481 w 12192000"/>
              <a:gd name="connsiteY200" fmla="*/ 2237074 h 2237474"/>
              <a:gd name="connsiteX201" fmla="*/ 1398407 w 12192000"/>
              <a:gd name="connsiteY201" fmla="*/ 2237095 h 2237474"/>
              <a:gd name="connsiteX202" fmla="*/ 1370962 w 12192000"/>
              <a:gd name="connsiteY202" fmla="*/ 2237474 h 2237474"/>
              <a:gd name="connsiteX203" fmla="*/ 1356367 w 12192000"/>
              <a:gd name="connsiteY203" fmla="*/ 2235089 h 2237474"/>
              <a:gd name="connsiteX204" fmla="*/ 1324828 w 12192000"/>
              <a:gd name="connsiteY204" fmla="*/ 2231968 h 2237474"/>
              <a:gd name="connsiteX205" fmla="*/ 1297744 w 12192000"/>
              <a:gd name="connsiteY205" fmla="*/ 2235849 h 2237474"/>
              <a:gd name="connsiteX206" fmla="*/ 1286236 w 12192000"/>
              <a:gd name="connsiteY206" fmla="*/ 2233135 h 2237474"/>
              <a:gd name="connsiteX207" fmla="*/ 1283504 w 12192000"/>
              <a:gd name="connsiteY207" fmla="*/ 2233797 h 2237474"/>
              <a:gd name="connsiteX208" fmla="*/ 1279765 w 12192000"/>
              <a:gd name="connsiteY208" fmla="*/ 2229639 h 2237474"/>
              <a:gd name="connsiteX209" fmla="*/ 1195347 w 12192000"/>
              <a:gd name="connsiteY209" fmla="*/ 2212354 h 2237474"/>
              <a:gd name="connsiteX210" fmla="*/ 970251 w 12192000"/>
              <a:gd name="connsiteY210" fmla="*/ 2221029 h 2237474"/>
              <a:gd name="connsiteX211" fmla="*/ 812914 w 12192000"/>
              <a:gd name="connsiteY211" fmla="*/ 2202752 h 2237474"/>
              <a:gd name="connsiteX212" fmla="*/ 800195 w 12192000"/>
              <a:gd name="connsiteY212" fmla="*/ 2209407 h 2237474"/>
              <a:gd name="connsiteX213" fmla="*/ 784978 w 12192000"/>
              <a:gd name="connsiteY213" fmla="*/ 2212360 h 2237474"/>
              <a:gd name="connsiteX214" fmla="*/ 681987 w 12192000"/>
              <a:gd name="connsiteY214" fmla="*/ 2216757 h 2237474"/>
              <a:gd name="connsiteX215" fmla="*/ 669923 w 12192000"/>
              <a:gd name="connsiteY215" fmla="*/ 2211682 h 2237474"/>
              <a:gd name="connsiteX216" fmla="*/ 648680 w 12192000"/>
              <a:gd name="connsiteY216" fmla="*/ 2206229 h 2237474"/>
              <a:gd name="connsiteX217" fmla="*/ 597225 w 12192000"/>
              <a:gd name="connsiteY217" fmla="*/ 2180999 h 2237474"/>
              <a:gd name="connsiteX218" fmla="*/ 558449 w 12192000"/>
              <a:gd name="connsiteY218" fmla="*/ 2182346 h 2237474"/>
              <a:gd name="connsiteX219" fmla="*/ 550517 w 12192000"/>
              <a:gd name="connsiteY219" fmla="*/ 2182060 h 2237474"/>
              <a:gd name="connsiteX220" fmla="*/ 550309 w 12192000"/>
              <a:gd name="connsiteY220" fmla="*/ 2181825 h 2237474"/>
              <a:gd name="connsiteX221" fmla="*/ 541836 w 12192000"/>
              <a:gd name="connsiteY221" fmla="*/ 2181063 h 2237474"/>
              <a:gd name="connsiteX222" fmla="*/ 536057 w 12192000"/>
              <a:gd name="connsiteY222" fmla="*/ 2181537 h 2237474"/>
              <a:gd name="connsiteX223" fmla="*/ 520671 w 12192000"/>
              <a:gd name="connsiteY223" fmla="*/ 2180980 h 2237474"/>
              <a:gd name="connsiteX224" fmla="*/ 515024 w 12192000"/>
              <a:gd name="connsiteY224" fmla="*/ 2179258 h 2237474"/>
              <a:gd name="connsiteX225" fmla="*/ 512278 w 12192000"/>
              <a:gd name="connsiteY225" fmla="*/ 2176369 h 2237474"/>
              <a:gd name="connsiteX226" fmla="*/ 480419 w 12192000"/>
              <a:gd name="connsiteY226" fmla="*/ 2167807 h 2237474"/>
              <a:gd name="connsiteX227" fmla="*/ 413835 w 12192000"/>
              <a:gd name="connsiteY227" fmla="*/ 2156783 h 2237474"/>
              <a:gd name="connsiteX228" fmla="*/ 376513 w 12192000"/>
              <a:gd name="connsiteY228" fmla="*/ 2154014 h 2237474"/>
              <a:gd name="connsiteX229" fmla="*/ 273386 w 12192000"/>
              <a:gd name="connsiteY229" fmla="*/ 2142551 h 2237474"/>
              <a:gd name="connsiteX230" fmla="*/ 169207 w 12192000"/>
              <a:gd name="connsiteY230" fmla="*/ 2128100 h 2237474"/>
              <a:gd name="connsiteX231" fmla="*/ 93149 w 12192000"/>
              <a:gd name="connsiteY231" fmla="*/ 2105324 h 2237474"/>
              <a:gd name="connsiteX232" fmla="*/ 88109 w 12192000"/>
              <a:gd name="connsiteY232" fmla="*/ 2106704 h 2237474"/>
              <a:gd name="connsiteX233" fmla="*/ 80022 w 12192000"/>
              <a:gd name="connsiteY233" fmla="*/ 2107254 h 2237474"/>
              <a:gd name="connsiteX234" fmla="*/ 79717 w 12192000"/>
              <a:gd name="connsiteY234" fmla="*/ 2107046 h 2237474"/>
              <a:gd name="connsiteX235" fmla="*/ 72352 w 12192000"/>
              <a:gd name="connsiteY235" fmla="*/ 2107991 h 2237474"/>
              <a:gd name="connsiteX236" fmla="*/ 37645 w 12192000"/>
              <a:gd name="connsiteY236" fmla="*/ 2115401 h 2237474"/>
              <a:gd name="connsiteX237" fmla="*/ 4572 w 12192000"/>
              <a:gd name="connsiteY237" fmla="*/ 2111091 h 2237474"/>
              <a:gd name="connsiteX238" fmla="*/ 0 w 12192000"/>
              <a:gd name="connsiteY238" fmla="*/ 2110468 h 2237474"/>
              <a:gd name="connsiteX239" fmla="*/ 0 w 12192000"/>
              <a:gd name="connsiteY2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29530 w 12192000"/>
              <a:gd name="connsiteY152" fmla="*/ 1864513 h 2237474"/>
              <a:gd name="connsiteX153" fmla="*/ 3680177 w 12192000"/>
              <a:gd name="connsiteY153" fmla="*/ 1881552 h 2237474"/>
              <a:gd name="connsiteX154" fmla="*/ 3567259 w 12192000"/>
              <a:gd name="connsiteY154" fmla="*/ 1893482 h 2237474"/>
              <a:gd name="connsiteX155" fmla="*/ 3405770 w 12192000"/>
              <a:gd name="connsiteY155" fmla="*/ 1904591 h 2237474"/>
              <a:gd name="connsiteX156" fmla="*/ 3280097 w 12192000"/>
              <a:gd name="connsiteY156" fmla="*/ 1919610 h 2237474"/>
              <a:gd name="connsiteX157" fmla="*/ 3123424 w 12192000"/>
              <a:gd name="connsiteY157" fmla="*/ 1952930 h 2237474"/>
              <a:gd name="connsiteX158" fmla="*/ 3009910 w 12192000"/>
              <a:gd name="connsiteY158" fmla="*/ 1957866 h 2237474"/>
              <a:gd name="connsiteX159" fmla="*/ 2995934 w 12192000"/>
              <a:gd name="connsiteY159" fmla="*/ 1967085 h 2237474"/>
              <a:gd name="connsiteX160" fmla="*/ 2980071 w 12192000"/>
              <a:gd name="connsiteY160" fmla="*/ 1972988 h 2237474"/>
              <a:gd name="connsiteX161" fmla="*/ 2978094 w 12192000"/>
              <a:gd name="connsiteY161" fmla="*/ 1972369 h 2237474"/>
              <a:gd name="connsiteX162" fmla="*/ 2942858 w 12192000"/>
              <a:gd name="connsiteY162" fmla="*/ 1981367 h 2237474"/>
              <a:gd name="connsiteX163" fmla="*/ 2875436 w 12192000"/>
              <a:gd name="connsiteY163" fmla="*/ 1996977 h 2237474"/>
              <a:gd name="connsiteX164" fmla="*/ 2874892 w 12192000"/>
              <a:gd name="connsiteY164" fmla="*/ 1996085 h 2237474"/>
              <a:gd name="connsiteX165" fmla="*/ 2864145 w 12192000"/>
              <a:gd name="connsiteY165" fmla="*/ 1994061 h 2237474"/>
              <a:gd name="connsiteX166" fmla="*/ 2843662 w 12192000"/>
              <a:gd name="connsiteY166" fmla="*/ 1992498 h 2237474"/>
              <a:gd name="connsiteX167" fmla="*/ 2796128 w 12192000"/>
              <a:gd name="connsiteY167" fmla="*/ 1976403 h 2237474"/>
              <a:gd name="connsiteX168" fmla="*/ 2756784 w 12192000"/>
              <a:gd name="connsiteY168" fmla="*/ 1985116 h 2237474"/>
              <a:gd name="connsiteX169" fmla="*/ 2748833 w 12192000"/>
              <a:gd name="connsiteY169" fmla="*/ 1986323 h 2237474"/>
              <a:gd name="connsiteX170" fmla="*/ 2748661 w 12192000"/>
              <a:gd name="connsiteY170" fmla="*/ 1986122 h 2237474"/>
              <a:gd name="connsiteX171" fmla="*/ 2740251 w 12192000"/>
              <a:gd name="connsiteY171" fmla="*/ 1986946 h 2237474"/>
              <a:gd name="connsiteX172" fmla="*/ 2718916 w 12192000"/>
              <a:gd name="connsiteY172" fmla="*/ 1990867 h 2237474"/>
              <a:gd name="connsiteX173" fmla="*/ 2713522 w 12192000"/>
              <a:gd name="connsiteY173" fmla="*/ 1990173 h 2237474"/>
              <a:gd name="connsiteX174" fmla="*/ 2680597 w 12192000"/>
              <a:gd name="connsiteY174" fmla="*/ 1984996 h 2237474"/>
              <a:gd name="connsiteX175" fmla="*/ 2578178 w 12192000"/>
              <a:gd name="connsiteY175" fmla="*/ 1990531 h 2237474"/>
              <a:gd name="connsiteX176" fmla="*/ 2476147 w 12192000"/>
              <a:gd name="connsiteY176" fmla="*/ 1998305 h 2237474"/>
              <a:gd name="connsiteX177" fmla="*/ 2373568 w 12192000"/>
              <a:gd name="connsiteY177" fmla="*/ 2003219 h 2237474"/>
              <a:gd name="connsiteX178" fmla="*/ 2321399 w 12192000"/>
              <a:gd name="connsiteY178" fmla="*/ 1989467 h 2237474"/>
              <a:gd name="connsiteX179" fmla="*/ 2315525 w 12192000"/>
              <a:gd name="connsiteY179" fmla="*/ 1989708 h 2237474"/>
              <a:gd name="connsiteX180" fmla="*/ 2300792 w 12192000"/>
              <a:gd name="connsiteY180" fmla="*/ 1994290 h 2237474"/>
              <a:gd name="connsiteX181" fmla="*/ 2295469 w 12192000"/>
              <a:gd name="connsiteY181" fmla="*/ 1996659 h 2237474"/>
              <a:gd name="connsiteX182" fmla="*/ 2287219 w 12192000"/>
              <a:gd name="connsiteY182" fmla="*/ 1998750 h 2237474"/>
              <a:gd name="connsiteX183" fmla="*/ 2286948 w 12192000"/>
              <a:gd name="connsiteY183" fmla="*/ 1998596 h 2237474"/>
              <a:gd name="connsiteX184" fmla="*/ 2243069 w 12192000"/>
              <a:gd name="connsiteY184" fmla="*/ 2015111 h 2237474"/>
              <a:gd name="connsiteX185" fmla="*/ 2186609 w 12192000"/>
              <a:gd name="connsiteY185" fmla="*/ 2008263 h 2237474"/>
              <a:gd name="connsiteX186" fmla="*/ 2164831 w 12192000"/>
              <a:gd name="connsiteY186" fmla="*/ 2010143 h 2237474"/>
              <a:gd name="connsiteX187" fmla="*/ 2152836 w 12192000"/>
              <a:gd name="connsiteY187" fmla="*/ 2010048 h 2237474"/>
              <a:gd name="connsiteX188" fmla="*/ 2117102 w 12192000"/>
              <a:gd name="connsiteY188" fmla="*/ 2023004 h 2237474"/>
              <a:gd name="connsiteX189" fmla="*/ 2111935 w 12192000"/>
              <a:gd name="connsiteY189" fmla="*/ 2023163 h 2237474"/>
              <a:gd name="connsiteX190" fmla="*/ 2089991 w 12192000"/>
              <a:gd name="connsiteY190" fmla="*/ 2034193 h 2237474"/>
              <a:gd name="connsiteX191" fmla="*/ 2058061 w 12192000"/>
              <a:gd name="connsiteY191" fmla="*/ 2047942 h 2237474"/>
              <a:gd name="connsiteX192" fmla="*/ 2055737 w 12192000"/>
              <a:gd name="connsiteY192" fmla="*/ 2047704 h 2237474"/>
              <a:gd name="connsiteX193" fmla="*/ 2042244 w 12192000"/>
              <a:gd name="connsiteY193" fmla="*/ 2055560 h 2237474"/>
              <a:gd name="connsiteX194" fmla="*/ 1976224 w 12192000"/>
              <a:gd name="connsiteY194" fmla="*/ 2074257 h 2237474"/>
              <a:gd name="connsiteX195" fmla="*/ 1877728 w 12192000"/>
              <a:gd name="connsiteY195" fmla="*/ 2101004 h 2237474"/>
              <a:gd name="connsiteX196" fmla="*/ 1759056 w 12192000"/>
              <a:gd name="connsiteY196" fmla="*/ 2125608 h 2237474"/>
              <a:gd name="connsiteX197" fmla="*/ 1637948 w 12192000"/>
              <a:gd name="connsiteY197" fmla="*/ 2172597 h 2237474"/>
              <a:gd name="connsiteX198" fmla="*/ 1434549 w 12192000"/>
              <a:gd name="connsiteY198" fmla="*/ 2234522 h 2237474"/>
              <a:gd name="connsiteX199" fmla="*/ 1398481 w 12192000"/>
              <a:gd name="connsiteY199" fmla="*/ 2237074 h 2237474"/>
              <a:gd name="connsiteX200" fmla="*/ 1398407 w 12192000"/>
              <a:gd name="connsiteY200" fmla="*/ 2237095 h 2237474"/>
              <a:gd name="connsiteX201" fmla="*/ 1370962 w 12192000"/>
              <a:gd name="connsiteY201" fmla="*/ 2237474 h 2237474"/>
              <a:gd name="connsiteX202" fmla="*/ 1356367 w 12192000"/>
              <a:gd name="connsiteY202" fmla="*/ 2235089 h 2237474"/>
              <a:gd name="connsiteX203" fmla="*/ 1324828 w 12192000"/>
              <a:gd name="connsiteY203" fmla="*/ 2231968 h 2237474"/>
              <a:gd name="connsiteX204" fmla="*/ 1297744 w 12192000"/>
              <a:gd name="connsiteY204" fmla="*/ 2235849 h 2237474"/>
              <a:gd name="connsiteX205" fmla="*/ 1286236 w 12192000"/>
              <a:gd name="connsiteY205" fmla="*/ 2233135 h 2237474"/>
              <a:gd name="connsiteX206" fmla="*/ 1283504 w 12192000"/>
              <a:gd name="connsiteY206" fmla="*/ 2233797 h 2237474"/>
              <a:gd name="connsiteX207" fmla="*/ 1279765 w 12192000"/>
              <a:gd name="connsiteY207" fmla="*/ 2229639 h 2237474"/>
              <a:gd name="connsiteX208" fmla="*/ 1195347 w 12192000"/>
              <a:gd name="connsiteY208" fmla="*/ 2212354 h 2237474"/>
              <a:gd name="connsiteX209" fmla="*/ 970251 w 12192000"/>
              <a:gd name="connsiteY209" fmla="*/ 2221029 h 2237474"/>
              <a:gd name="connsiteX210" fmla="*/ 812914 w 12192000"/>
              <a:gd name="connsiteY210" fmla="*/ 2202752 h 2237474"/>
              <a:gd name="connsiteX211" fmla="*/ 800195 w 12192000"/>
              <a:gd name="connsiteY211" fmla="*/ 2209407 h 2237474"/>
              <a:gd name="connsiteX212" fmla="*/ 784978 w 12192000"/>
              <a:gd name="connsiteY212" fmla="*/ 2212360 h 2237474"/>
              <a:gd name="connsiteX213" fmla="*/ 681987 w 12192000"/>
              <a:gd name="connsiteY213" fmla="*/ 2216757 h 2237474"/>
              <a:gd name="connsiteX214" fmla="*/ 669923 w 12192000"/>
              <a:gd name="connsiteY214" fmla="*/ 2211682 h 2237474"/>
              <a:gd name="connsiteX215" fmla="*/ 648680 w 12192000"/>
              <a:gd name="connsiteY215" fmla="*/ 2206229 h 2237474"/>
              <a:gd name="connsiteX216" fmla="*/ 597225 w 12192000"/>
              <a:gd name="connsiteY216" fmla="*/ 2180999 h 2237474"/>
              <a:gd name="connsiteX217" fmla="*/ 558449 w 12192000"/>
              <a:gd name="connsiteY217" fmla="*/ 2182346 h 2237474"/>
              <a:gd name="connsiteX218" fmla="*/ 550517 w 12192000"/>
              <a:gd name="connsiteY218" fmla="*/ 2182060 h 2237474"/>
              <a:gd name="connsiteX219" fmla="*/ 550309 w 12192000"/>
              <a:gd name="connsiteY219" fmla="*/ 2181825 h 2237474"/>
              <a:gd name="connsiteX220" fmla="*/ 541836 w 12192000"/>
              <a:gd name="connsiteY220" fmla="*/ 2181063 h 2237474"/>
              <a:gd name="connsiteX221" fmla="*/ 536057 w 12192000"/>
              <a:gd name="connsiteY221" fmla="*/ 2181537 h 2237474"/>
              <a:gd name="connsiteX222" fmla="*/ 520671 w 12192000"/>
              <a:gd name="connsiteY222" fmla="*/ 2180980 h 2237474"/>
              <a:gd name="connsiteX223" fmla="*/ 515024 w 12192000"/>
              <a:gd name="connsiteY223" fmla="*/ 2179258 h 2237474"/>
              <a:gd name="connsiteX224" fmla="*/ 512278 w 12192000"/>
              <a:gd name="connsiteY224" fmla="*/ 2176369 h 2237474"/>
              <a:gd name="connsiteX225" fmla="*/ 480419 w 12192000"/>
              <a:gd name="connsiteY225" fmla="*/ 2167807 h 2237474"/>
              <a:gd name="connsiteX226" fmla="*/ 413835 w 12192000"/>
              <a:gd name="connsiteY226" fmla="*/ 2156783 h 2237474"/>
              <a:gd name="connsiteX227" fmla="*/ 376513 w 12192000"/>
              <a:gd name="connsiteY227" fmla="*/ 2154014 h 2237474"/>
              <a:gd name="connsiteX228" fmla="*/ 273386 w 12192000"/>
              <a:gd name="connsiteY228" fmla="*/ 2142551 h 2237474"/>
              <a:gd name="connsiteX229" fmla="*/ 169207 w 12192000"/>
              <a:gd name="connsiteY229" fmla="*/ 2128100 h 2237474"/>
              <a:gd name="connsiteX230" fmla="*/ 93149 w 12192000"/>
              <a:gd name="connsiteY230" fmla="*/ 2105324 h 2237474"/>
              <a:gd name="connsiteX231" fmla="*/ 88109 w 12192000"/>
              <a:gd name="connsiteY231" fmla="*/ 2106704 h 2237474"/>
              <a:gd name="connsiteX232" fmla="*/ 80022 w 12192000"/>
              <a:gd name="connsiteY232" fmla="*/ 2107254 h 2237474"/>
              <a:gd name="connsiteX233" fmla="*/ 79717 w 12192000"/>
              <a:gd name="connsiteY233" fmla="*/ 2107046 h 2237474"/>
              <a:gd name="connsiteX234" fmla="*/ 72352 w 12192000"/>
              <a:gd name="connsiteY234" fmla="*/ 2107991 h 2237474"/>
              <a:gd name="connsiteX235" fmla="*/ 37645 w 12192000"/>
              <a:gd name="connsiteY235" fmla="*/ 2115401 h 2237474"/>
              <a:gd name="connsiteX236" fmla="*/ 4572 w 12192000"/>
              <a:gd name="connsiteY236" fmla="*/ 2111091 h 2237474"/>
              <a:gd name="connsiteX237" fmla="*/ 0 w 12192000"/>
              <a:gd name="connsiteY237" fmla="*/ 2110468 h 2237474"/>
              <a:gd name="connsiteX238" fmla="*/ 0 w 12192000"/>
              <a:gd name="connsiteY23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29530 w 12192000"/>
              <a:gd name="connsiteY151" fmla="*/ 1864513 h 2237474"/>
              <a:gd name="connsiteX152" fmla="*/ 3680177 w 12192000"/>
              <a:gd name="connsiteY152" fmla="*/ 1881552 h 2237474"/>
              <a:gd name="connsiteX153" fmla="*/ 3567259 w 12192000"/>
              <a:gd name="connsiteY153" fmla="*/ 1893482 h 2237474"/>
              <a:gd name="connsiteX154" fmla="*/ 3405770 w 12192000"/>
              <a:gd name="connsiteY154" fmla="*/ 1904591 h 2237474"/>
              <a:gd name="connsiteX155" fmla="*/ 3280097 w 12192000"/>
              <a:gd name="connsiteY155" fmla="*/ 1919610 h 2237474"/>
              <a:gd name="connsiteX156" fmla="*/ 3123424 w 12192000"/>
              <a:gd name="connsiteY156" fmla="*/ 1952930 h 2237474"/>
              <a:gd name="connsiteX157" fmla="*/ 3009910 w 12192000"/>
              <a:gd name="connsiteY157" fmla="*/ 1957866 h 2237474"/>
              <a:gd name="connsiteX158" fmla="*/ 2995934 w 12192000"/>
              <a:gd name="connsiteY158" fmla="*/ 1967085 h 2237474"/>
              <a:gd name="connsiteX159" fmla="*/ 2980071 w 12192000"/>
              <a:gd name="connsiteY159" fmla="*/ 1972988 h 2237474"/>
              <a:gd name="connsiteX160" fmla="*/ 2978094 w 12192000"/>
              <a:gd name="connsiteY160" fmla="*/ 1972369 h 2237474"/>
              <a:gd name="connsiteX161" fmla="*/ 2942858 w 12192000"/>
              <a:gd name="connsiteY161" fmla="*/ 1981367 h 2237474"/>
              <a:gd name="connsiteX162" fmla="*/ 2875436 w 12192000"/>
              <a:gd name="connsiteY162" fmla="*/ 1996977 h 2237474"/>
              <a:gd name="connsiteX163" fmla="*/ 2874892 w 12192000"/>
              <a:gd name="connsiteY163" fmla="*/ 1996085 h 2237474"/>
              <a:gd name="connsiteX164" fmla="*/ 2864145 w 12192000"/>
              <a:gd name="connsiteY164" fmla="*/ 1994061 h 2237474"/>
              <a:gd name="connsiteX165" fmla="*/ 2843662 w 12192000"/>
              <a:gd name="connsiteY165" fmla="*/ 1992498 h 2237474"/>
              <a:gd name="connsiteX166" fmla="*/ 2796128 w 12192000"/>
              <a:gd name="connsiteY166" fmla="*/ 1976403 h 2237474"/>
              <a:gd name="connsiteX167" fmla="*/ 2756784 w 12192000"/>
              <a:gd name="connsiteY167" fmla="*/ 1985116 h 2237474"/>
              <a:gd name="connsiteX168" fmla="*/ 2748833 w 12192000"/>
              <a:gd name="connsiteY168" fmla="*/ 1986323 h 2237474"/>
              <a:gd name="connsiteX169" fmla="*/ 2748661 w 12192000"/>
              <a:gd name="connsiteY169" fmla="*/ 1986122 h 2237474"/>
              <a:gd name="connsiteX170" fmla="*/ 2740251 w 12192000"/>
              <a:gd name="connsiteY170" fmla="*/ 1986946 h 2237474"/>
              <a:gd name="connsiteX171" fmla="*/ 2718916 w 12192000"/>
              <a:gd name="connsiteY171" fmla="*/ 1990867 h 2237474"/>
              <a:gd name="connsiteX172" fmla="*/ 2713522 w 12192000"/>
              <a:gd name="connsiteY172" fmla="*/ 1990173 h 2237474"/>
              <a:gd name="connsiteX173" fmla="*/ 2680597 w 12192000"/>
              <a:gd name="connsiteY173" fmla="*/ 1984996 h 2237474"/>
              <a:gd name="connsiteX174" fmla="*/ 2578178 w 12192000"/>
              <a:gd name="connsiteY174" fmla="*/ 1990531 h 2237474"/>
              <a:gd name="connsiteX175" fmla="*/ 2476147 w 12192000"/>
              <a:gd name="connsiteY175" fmla="*/ 1998305 h 2237474"/>
              <a:gd name="connsiteX176" fmla="*/ 2373568 w 12192000"/>
              <a:gd name="connsiteY176" fmla="*/ 2003219 h 2237474"/>
              <a:gd name="connsiteX177" fmla="*/ 2321399 w 12192000"/>
              <a:gd name="connsiteY177" fmla="*/ 1989467 h 2237474"/>
              <a:gd name="connsiteX178" fmla="*/ 2315525 w 12192000"/>
              <a:gd name="connsiteY178" fmla="*/ 1989708 h 2237474"/>
              <a:gd name="connsiteX179" fmla="*/ 2300792 w 12192000"/>
              <a:gd name="connsiteY179" fmla="*/ 1994290 h 2237474"/>
              <a:gd name="connsiteX180" fmla="*/ 2295469 w 12192000"/>
              <a:gd name="connsiteY180" fmla="*/ 1996659 h 2237474"/>
              <a:gd name="connsiteX181" fmla="*/ 2287219 w 12192000"/>
              <a:gd name="connsiteY181" fmla="*/ 1998750 h 2237474"/>
              <a:gd name="connsiteX182" fmla="*/ 2286948 w 12192000"/>
              <a:gd name="connsiteY182" fmla="*/ 1998596 h 2237474"/>
              <a:gd name="connsiteX183" fmla="*/ 2243069 w 12192000"/>
              <a:gd name="connsiteY183" fmla="*/ 2015111 h 2237474"/>
              <a:gd name="connsiteX184" fmla="*/ 2186609 w 12192000"/>
              <a:gd name="connsiteY184" fmla="*/ 2008263 h 2237474"/>
              <a:gd name="connsiteX185" fmla="*/ 2164831 w 12192000"/>
              <a:gd name="connsiteY185" fmla="*/ 2010143 h 2237474"/>
              <a:gd name="connsiteX186" fmla="*/ 2152836 w 12192000"/>
              <a:gd name="connsiteY186" fmla="*/ 2010048 h 2237474"/>
              <a:gd name="connsiteX187" fmla="*/ 2117102 w 12192000"/>
              <a:gd name="connsiteY187" fmla="*/ 2023004 h 2237474"/>
              <a:gd name="connsiteX188" fmla="*/ 2111935 w 12192000"/>
              <a:gd name="connsiteY188" fmla="*/ 2023163 h 2237474"/>
              <a:gd name="connsiteX189" fmla="*/ 2089991 w 12192000"/>
              <a:gd name="connsiteY189" fmla="*/ 2034193 h 2237474"/>
              <a:gd name="connsiteX190" fmla="*/ 2058061 w 12192000"/>
              <a:gd name="connsiteY190" fmla="*/ 2047942 h 2237474"/>
              <a:gd name="connsiteX191" fmla="*/ 2055737 w 12192000"/>
              <a:gd name="connsiteY191" fmla="*/ 2047704 h 2237474"/>
              <a:gd name="connsiteX192" fmla="*/ 2042244 w 12192000"/>
              <a:gd name="connsiteY192" fmla="*/ 2055560 h 2237474"/>
              <a:gd name="connsiteX193" fmla="*/ 1976224 w 12192000"/>
              <a:gd name="connsiteY193" fmla="*/ 2074257 h 2237474"/>
              <a:gd name="connsiteX194" fmla="*/ 1877728 w 12192000"/>
              <a:gd name="connsiteY194" fmla="*/ 2101004 h 2237474"/>
              <a:gd name="connsiteX195" fmla="*/ 1759056 w 12192000"/>
              <a:gd name="connsiteY195" fmla="*/ 2125608 h 2237474"/>
              <a:gd name="connsiteX196" fmla="*/ 1637948 w 12192000"/>
              <a:gd name="connsiteY196" fmla="*/ 2172597 h 2237474"/>
              <a:gd name="connsiteX197" fmla="*/ 1434549 w 12192000"/>
              <a:gd name="connsiteY197" fmla="*/ 2234522 h 2237474"/>
              <a:gd name="connsiteX198" fmla="*/ 1398481 w 12192000"/>
              <a:gd name="connsiteY198" fmla="*/ 2237074 h 2237474"/>
              <a:gd name="connsiteX199" fmla="*/ 1398407 w 12192000"/>
              <a:gd name="connsiteY199" fmla="*/ 2237095 h 2237474"/>
              <a:gd name="connsiteX200" fmla="*/ 1370962 w 12192000"/>
              <a:gd name="connsiteY200" fmla="*/ 2237474 h 2237474"/>
              <a:gd name="connsiteX201" fmla="*/ 1356367 w 12192000"/>
              <a:gd name="connsiteY201" fmla="*/ 2235089 h 2237474"/>
              <a:gd name="connsiteX202" fmla="*/ 1324828 w 12192000"/>
              <a:gd name="connsiteY202" fmla="*/ 2231968 h 2237474"/>
              <a:gd name="connsiteX203" fmla="*/ 1297744 w 12192000"/>
              <a:gd name="connsiteY203" fmla="*/ 2235849 h 2237474"/>
              <a:gd name="connsiteX204" fmla="*/ 1286236 w 12192000"/>
              <a:gd name="connsiteY204" fmla="*/ 2233135 h 2237474"/>
              <a:gd name="connsiteX205" fmla="*/ 1283504 w 12192000"/>
              <a:gd name="connsiteY205" fmla="*/ 2233797 h 2237474"/>
              <a:gd name="connsiteX206" fmla="*/ 1279765 w 12192000"/>
              <a:gd name="connsiteY206" fmla="*/ 2229639 h 2237474"/>
              <a:gd name="connsiteX207" fmla="*/ 1195347 w 12192000"/>
              <a:gd name="connsiteY207" fmla="*/ 2212354 h 2237474"/>
              <a:gd name="connsiteX208" fmla="*/ 970251 w 12192000"/>
              <a:gd name="connsiteY208" fmla="*/ 2221029 h 2237474"/>
              <a:gd name="connsiteX209" fmla="*/ 812914 w 12192000"/>
              <a:gd name="connsiteY209" fmla="*/ 2202752 h 2237474"/>
              <a:gd name="connsiteX210" fmla="*/ 800195 w 12192000"/>
              <a:gd name="connsiteY210" fmla="*/ 2209407 h 2237474"/>
              <a:gd name="connsiteX211" fmla="*/ 784978 w 12192000"/>
              <a:gd name="connsiteY211" fmla="*/ 2212360 h 2237474"/>
              <a:gd name="connsiteX212" fmla="*/ 681987 w 12192000"/>
              <a:gd name="connsiteY212" fmla="*/ 2216757 h 2237474"/>
              <a:gd name="connsiteX213" fmla="*/ 669923 w 12192000"/>
              <a:gd name="connsiteY213" fmla="*/ 2211682 h 2237474"/>
              <a:gd name="connsiteX214" fmla="*/ 648680 w 12192000"/>
              <a:gd name="connsiteY214" fmla="*/ 2206229 h 2237474"/>
              <a:gd name="connsiteX215" fmla="*/ 597225 w 12192000"/>
              <a:gd name="connsiteY215" fmla="*/ 2180999 h 2237474"/>
              <a:gd name="connsiteX216" fmla="*/ 558449 w 12192000"/>
              <a:gd name="connsiteY216" fmla="*/ 2182346 h 2237474"/>
              <a:gd name="connsiteX217" fmla="*/ 550517 w 12192000"/>
              <a:gd name="connsiteY217" fmla="*/ 2182060 h 2237474"/>
              <a:gd name="connsiteX218" fmla="*/ 550309 w 12192000"/>
              <a:gd name="connsiteY218" fmla="*/ 2181825 h 2237474"/>
              <a:gd name="connsiteX219" fmla="*/ 541836 w 12192000"/>
              <a:gd name="connsiteY219" fmla="*/ 2181063 h 2237474"/>
              <a:gd name="connsiteX220" fmla="*/ 536057 w 12192000"/>
              <a:gd name="connsiteY220" fmla="*/ 2181537 h 2237474"/>
              <a:gd name="connsiteX221" fmla="*/ 520671 w 12192000"/>
              <a:gd name="connsiteY221" fmla="*/ 2180980 h 2237474"/>
              <a:gd name="connsiteX222" fmla="*/ 515024 w 12192000"/>
              <a:gd name="connsiteY222" fmla="*/ 2179258 h 2237474"/>
              <a:gd name="connsiteX223" fmla="*/ 512278 w 12192000"/>
              <a:gd name="connsiteY223" fmla="*/ 2176369 h 2237474"/>
              <a:gd name="connsiteX224" fmla="*/ 480419 w 12192000"/>
              <a:gd name="connsiteY224" fmla="*/ 2167807 h 2237474"/>
              <a:gd name="connsiteX225" fmla="*/ 413835 w 12192000"/>
              <a:gd name="connsiteY225" fmla="*/ 2156783 h 2237474"/>
              <a:gd name="connsiteX226" fmla="*/ 376513 w 12192000"/>
              <a:gd name="connsiteY226" fmla="*/ 2154014 h 2237474"/>
              <a:gd name="connsiteX227" fmla="*/ 273386 w 12192000"/>
              <a:gd name="connsiteY227" fmla="*/ 2142551 h 2237474"/>
              <a:gd name="connsiteX228" fmla="*/ 169207 w 12192000"/>
              <a:gd name="connsiteY228" fmla="*/ 2128100 h 2237474"/>
              <a:gd name="connsiteX229" fmla="*/ 93149 w 12192000"/>
              <a:gd name="connsiteY229" fmla="*/ 2105324 h 2237474"/>
              <a:gd name="connsiteX230" fmla="*/ 88109 w 12192000"/>
              <a:gd name="connsiteY230" fmla="*/ 2106704 h 2237474"/>
              <a:gd name="connsiteX231" fmla="*/ 80022 w 12192000"/>
              <a:gd name="connsiteY231" fmla="*/ 2107254 h 2237474"/>
              <a:gd name="connsiteX232" fmla="*/ 79717 w 12192000"/>
              <a:gd name="connsiteY232" fmla="*/ 2107046 h 2237474"/>
              <a:gd name="connsiteX233" fmla="*/ 72352 w 12192000"/>
              <a:gd name="connsiteY233" fmla="*/ 2107991 h 2237474"/>
              <a:gd name="connsiteX234" fmla="*/ 37645 w 12192000"/>
              <a:gd name="connsiteY234" fmla="*/ 2115401 h 2237474"/>
              <a:gd name="connsiteX235" fmla="*/ 4572 w 12192000"/>
              <a:gd name="connsiteY235" fmla="*/ 2111091 h 2237474"/>
              <a:gd name="connsiteX236" fmla="*/ 0 w 12192000"/>
              <a:gd name="connsiteY236" fmla="*/ 2110468 h 2237474"/>
              <a:gd name="connsiteX237" fmla="*/ 0 w 12192000"/>
              <a:gd name="connsiteY23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29530 w 12192000"/>
              <a:gd name="connsiteY150" fmla="*/ 1864513 h 2237474"/>
              <a:gd name="connsiteX151" fmla="*/ 3680177 w 12192000"/>
              <a:gd name="connsiteY151" fmla="*/ 1881552 h 2237474"/>
              <a:gd name="connsiteX152" fmla="*/ 3567259 w 12192000"/>
              <a:gd name="connsiteY152" fmla="*/ 1893482 h 2237474"/>
              <a:gd name="connsiteX153" fmla="*/ 3405770 w 12192000"/>
              <a:gd name="connsiteY153" fmla="*/ 1904591 h 2237474"/>
              <a:gd name="connsiteX154" fmla="*/ 3280097 w 12192000"/>
              <a:gd name="connsiteY154" fmla="*/ 1919610 h 2237474"/>
              <a:gd name="connsiteX155" fmla="*/ 3123424 w 12192000"/>
              <a:gd name="connsiteY155" fmla="*/ 1952930 h 2237474"/>
              <a:gd name="connsiteX156" fmla="*/ 3009910 w 12192000"/>
              <a:gd name="connsiteY156" fmla="*/ 1957866 h 2237474"/>
              <a:gd name="connsiteX157" fmla="*/ 2995934 w 12192000"/>
              <a:gd name="connsiteY157" fmla="*/ 1967085 h 2237474"/>
              <a:gd name="connsiteX158" fmla="*/ 2980071 w 12192000"/>
              <a:gd name="connsiteY158" fmla="*/ 1972988 h 2237474"/>
              <a:gd name="connsiteX159" fmla="*/ 2978094 w 12192000"/>
              <a:gd name="connsiteY159" fmla="*/ 1972369 h 2237474"/>
              <a:gd name="connsiteX160" fmla="*/ 2942858 w 12192000"/>
              <a:gd name="connsiteY160" fmla="*/ 1981367 h 2237474"/>
              <a:gd name="connsiteX161" fmla="*/ 2875436 w 12192000"/>
              <a:gd name="connsiteY161" fmla="*/ 1996977 h 2237474"/>
              <a:gd name="connsiteX162" fmla="*/ 2874892 w 12192000"/>
              <a:gd name="connsiteY162" fmla="*/ 1996085 h 2237474"/>
              <a:gd name="connsiteX163" fmla="*/ 2864145 w 12192000"/>
              <a:gd name="connsiteY163" fmla="*/ 1994061 h 2237474"/>
              <a:gd name="connsiteX164" fmla="*/ 2843662 w 12192000"/>
              <a:gd name="connsiteY164" fmla="*/ 1992498 h 2237474"/>
              <a:gd name="connsiteX165" fmla="*/ 2796128 w 12192000"/>
              <a:gd name="connsiteY165" fmla="*/ 1976403 h 2237474"/>
              <a:gd name="connsiteX166" fmla="*/ 2756784 w 12192000"/>
              <a:gd name="connsiteY166" fmla="*/ 1985116 h 2237474"/>
              <a:gd name="connsiteX167" fmla="*/ 2748833 w 12192000"/>
              <a:gd name="connsiteY167" fmla="*/ 1986323 h 2237474"/>
              <a:gd name="connsiteX168" fmla="*/ 2748661 w 12192000"/>
              <a:gd name="connsiteY168" fmla="*/ 1986122 h 2237474"/>
              <a:gd name="connsiteX169" fmla="*/ 2740251 w 12192000"/>
              <a:gd name="connsiteY169" fmla="*/ 1986946 h 2237474"/>
              <a:gd name="connsiteX170" fmla="*/ 2718916 w 12192000"/>
              <a:gd name="connsiteY170" fmla="*/ 1990867 h 2237474"/>
              <a:gd name="connsiteX171" fmla="*/ 2713522 w 12192000"/>
              <a:gd name="connsiteY171" fmla="*/ 1990173 h 2237474"/>
              <a:gd name="connsiteX172" fmla="*/ 2680597 w 12192000"/>
              <a:gd name="connsiteY172" fmla="*/ 1984996 h 2237474"/>
              <a:gd name="connsiteX173" fmla="*/ 2578178 w 12192000"/>
              <a:gd name="connsiteY173" fmla="*/ 1990531 h 2237474"/>
              <a:gd name="connsiteX174" fmla="*/ 2476147 w 12192000"/>
              <a:gd name="connsiteY174" fmla="*/ 1998305 h 2237474"/>
              <a:gd name="connsiteX175" fmla="*/ 2373568 w 12192000"/>
              <a:gd name="connsiteY175" fmla="*/ 2003219 h 2237474"/>
              <a:gd name="connsiteX176" fmla="*/ 2321399 w 12192000"/>
              <a:gd name="connsiteY176" fmla="*/ 1989467 h 2237474"/>
              <a:gd name="connsiteX177" fmla="*/ 2315525 w 12192000"/>
              <a:gd name="connsiteY177" fmla="*/ 1989708 h 2237474"/>
              <a:gd name="connsiteX178" fmla="*/ 2300792 w 12192000"/>
              <a:gd name="connsiteY178" fmla="*/ 1994290 h 2237474"/>
              <a:gd name="connsiteX179" fmla="*/ 2295469 w 12192000"/>
              <a:gd name="connsiteY179" fmla="*/ 1996659 h 2237474"/>
              <a:gd name="connsiteX180" fmla="*/ 2287219 w 12192000"/>
              <a:gd name="connsiteY180" fmla="*/ 1998750 h 2237474"/>
              <a:gd name="connsiteX181" fmla="*/ 2286948 w 12192000"/>
              <a:gd name="connsiteY181" fmla="*/ 1998596 h 2237474"/>
              <a:gd name="connsiteX182" fmla="*/ 2243069 w 12192000"/>
              <a:gd name="connsiteY182" fmla="*/ 2015111 h 2237474"/>
              <a:gd name="connsiteX183" fmla="*/ 2186609 w 12192000"/>
              <a:gd name="connsiteY183" fmla="*/ 2008263 h 2237474"/>
              <a:gd name="connsiteX184" fmla="*/ 2164831 w 12192000"/>
              <a:gd name="connsiteY184" fmla="*/ 2010143 h 2237474"/>
              <a:gd name="connsiteX185" fmla="*/ 2152836 w 12192000"/>
              <a:gd name="connsiteY185" fmla="*/ 2010048 h 2237474"/>
              <a:gd name="connsiteX186" fmla="*/ 2117102 w 12192000"/>
              <a:gd name="connsiteY186" fmla="*/ 2023004 h 2237474"/>
              <a:gd name="connsiteX187" fmla="*/ 2111935 w 12192000"/>
              <a:gd name="connsiteY187" fmla="*/ 2023163 h 2237474"/>
              <a:gd name="connsiteX188" fmla="*/ 2089991 w 12192000"/>
              <a:gd name="connsiteY188" fmla="*/ 2034193 h 2237474"/>
              <a:gd name="connsiteX189" fmla="*/ 2058061 w 12192000"/>
              <a:gd name="connsiteY189" fmla="*/ 2047942 h 2237474"/>
              <a:gd name="connsiteX190" fmla="*/ 2055737 w 12192000"/>
              <a:gd name="connsiteY190" fmla="*/ 2047704 h 2237474"/>
              <a:gd name="connsiteX191" fmla="*/ 2042244 w 12192000"/>
              <a:gd name="connsiteY191" fmla="*/ 2055560 h 2237474"/>
              <a:gd name="connsiteX192" fmla="*/ 1976224 w 12192000"/>
              <a:gd name="connsiteY192" fmla="*/ 2074257 h 2237474"/>
              <a:gd name="connsiteX193" fmla="*/ 1877728 w 12192000"/>
              <a:gd name="connsiteY193" fmla="*/ 2101004 h 2237474"/>
              <a:gd name="connsiteX194" fmla="*/ 1759056 w 12192000"/>
              <a:gd name="connsiteY194" fmla="*/ 2125608 h 2237474"/>
              <a:gd name="connsiteX195" fmla="*/ 1637948 w 12192000"/>
              <a:gd name="connsiteY195" fmla="*/ 2172597 h 2237474"/>
              <a:gd name="connsiteX196" fmla="*/ 1434549 w 12192000"/>
              <a:gd name="connsiteY196" fmla="*/ 2234522 h 2237474"/>
              <a:gd name="connsiteX197" fmla="*/ 1398481 w 12192000"/>
              <a:gd name="connsiteY197" fmla="*/ 2237074 h 2237474"/>
              <a:gd name="connsiteX198" fmla="*/ 1398407 w 12192000"/>
              <a:gd name="connsiteY198" fmla="*/ 2237095 h 2237474"/>
              <a:gd name="connsiteX199" fmla="*/ 1370962 w 12192000"/>
              <a:gd name="connsiteY199" fmla="*/ 2237474 h 2237474"/>
              <a:gd name="connsiteX200" fmla="*/ 1356367 w 12192000"/>
              <a:gd name="connsiteY200" fmla="*/ 2235089 h 2237474"/>
              <a:gd name="connsiteX201" fmla="*/ 1324828 w 12192000"/>
              <a:gd name="connsiteY201" fmla="*/ 2231968 h 2237474"/>
              <a:gd name="connsiteX202" fmla="*/ 1297744 w 12192000"/>
              <a:gd name="connsiteY202" fmla="*/ 2235849 h 2237474"/>
              <a:gd name="connsiteX203" fmla="*/ 1286236 w 12192000"/>
              <a:gd name="connsiteY203" fmla="*/ 2233135 h 2237474"/>
              <a:gd name="connsiteX204" fmla="*/ 1283504 w 12192000"/>
              <a:gd name="connsiteY204" fmla="*/ 2233797 h 2237474"/>
              <a:gd name="connsiteX205" fmla="*/ 1279765 w 12192000"/>
              <a:gd name="connsiteY205" fmla="*/ 2229639 h 2237474"/>
              <a:gd name="connsiteX206" fmla="*/ 1195347 w 12192000"/>
              <a:gd name="connsiteY206" fmla="*/ 2212354 h 2237474"/>
              <a:gd name="connsiteX207" fmla="*/ 970251 w 12192000"/>
              <a:gd name="connsiteY207" fmla="*/ 2221029 h 2237474"/>
              <a:gd name="connsiteX208" fmla="*/ 812914 w 12192000"/>
              <a:gd name="connsiteY208" fmla="*/ 2202752 h 2237474"/>
              <a:gd name="connsiteX209" fmla="*/ 800195 w 12192000"/>
              <a:gd name="connsiteY209" fmla="*/ 2209407 h 2237474"/>
              <a:gd name="connsiteX210" fmla="*/ 784978 w 12192000"/>
              <a:gd name="connsiteY210" fmla="*/ 2212360 h 2237474"/>
              <a:gd name="connsiteX211" fmla="*/ 681987 w 12192000"/>
              <a:gd name="connsiteY211" fmla="*/ 2216757 h 2237474"/>
              <a:gd name="connsiteX212" fmla="*/ 669923 w 12192000"/>
              <a:gd name="connsiteY212" fmla="*/ 2211682 h 2237474"/>
              <a:gd name="connsiteX213" fmla="*/ 648680 w 12192000"/>
              <a:gd name="connsiteY213" fmla="*/ 2206229 h 2237474"/>
              <a:gd name="connsiteX214" fmla="*/ 597225 w 12192000"/>
              <a:gd name="connsiteY214" fmla="*/ 2180999 h 2237474"/>
              <a:gd name="connsiteX215" fmla="*/ 558449 w 12192000"/>
              <a:gd name="connsiteY215" fmla="*/ 2182346 h 2237474"/>
              <a:gd name="connsiteX216" fmla="*/ 550517 w 12192000"/>
              <a:gd name="connsiteY216" fmla="*/ 2182060 h 2237474"/>
              <a:gd name="connsiteX217" fmla="*/ 550309 w 12192000"/>
              <a:gd name="connsiteY217" fmla="*/ 2181825 h 2237474"/>
              <a:gd name="connsiteX218" fmla="*/ 541836 w 12192000"/>
              <a:gd name="connsiteY218" fmla="*/ 2181063 h 2237474"/>
              <a:gd name="connsiteX219" fmla="*/ 536057 w 12192000"/>
              <a:gd name="connsiteY219" fmla="*/ 2181537 h 2237474"/>
              <a:gd name="connsiteX220" fmla="*/ 520671 w 12192000"/>
              <a:gd name="connsiteY220" fmla="*/ 2180980 h 2237474"/>
              <a:gd name="connsiteX221" fmla="*/ 515024 w 12192000"/>
              <a:gd name="connsiteY221" fmla="*/ 2179258 h 2237474"/>
              <a:gd name="connsiteX222" fmla="*/ 512278 w 12192000"/>
              <a:gd name="connsiteY222" fmla="*/ 2176369 h 2237474"/>
              <a:gd name="connsiteX223" fmla="*/ 480419 w 12192000"/>
              <a:gd name="connsiteY223" fmla="*/ 2167807 h 2237474"/>
              <a:gd name="connsiteX224" fmla="*/ 413835 w 12192000"/>
              <a:gd name="connsiteY224" fmla="*/ 2156783 h 2237474"/>
              <a:gd name="connsiteX225" fmla="*/ 376513 w 12192000"/>
              <a:gd name="connsiteY225" fmla="*/ 2154014 h 2237474"/>
              <a:gd name="connsiteX226" fmla="*/ 273386 w 12192000"/>
              <a:gd name="connsiteY226" fmla="*/ 2142551 h 2237474"/>
              <a:gd name="connsiteX227" fmla="*/ 169207 w 12192000"/>
              <a:gd name="connsiteY227" fmla="*/ 2128100 h 2237474"/>
              <a:gd name="connsiteX228" fmla="*/ 93149 w 12192000"/>
              <a:gd name="connsiteY228" fmla="*/ 2105324 h 2237474"/>
              <a:gd name="connsiteX229" fmla="*/ 88109 w 12192000"/>
              <a:gd name="connsiteY229" fmla="*/ 2106704 h 2237474"/>
              <a:gd name="connsiteX230" fmla="*/ 80022 w 12192000"/>
              <a:gd name="connsiteY230" fmla="*/ 2107254 h 2237474"/>
              <a:gd name="connsiteX231" fmla="*/ 79717 w 12192000"/>
              <a:gd name="connsiteY231" fmla="*/ 2107046 h 2237474"/>
              <a:gd name="connsiteX232" fmla="*/ 72352 w 12192000"/>
              <a:gd name="connsiteY232" fmla="*/ 2107991 h 2237474"/>
              <a:gd name="connsiteX233" fmla="*/ 37645 w 12192000"/>
              <a:gd name="connsiteY233" fmla="*/ 2115401 h 2237474"/>
              <a:gd name="connsiteX234" fmla="*/ 4572 w 12192000"/>
              <a:gd name="connsiteY234" fmla="*/ 2111091 h 2237474"/>
              <a:gd name="connsiteX235" fmla="*/ 0 w 12192000"/>
              <a:gd name="connsiteY235" fmla="*/ 2110468 h 2237474"/>
              <a:gd name="connsiteX236" fmla="*/ 0 w 12192000"/>
              <a:gd name="connsiteY23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43319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08541 w 12192000"/>
              <a:gd name="connsiteY102" fmla="*/ 1668757 h 2237474"/>
              <a:gd name="connsiteX103" fmla="*/ 6471012 w 12192000"/>
              <a:gd name="connsiteY103" fmla="*/ 1678604 h 2237474"/>
              <a:gd name="connsiteX104" fmla="*/ 6415265 w 12192000"/>
              <a:gd name="connsiteY104" fmla="*/ 1665317 h 2237474"/>
              <a:gd name="connsiteX105" fmla="*/ 6364035 w 12192000"/>
              <a:gd name="connsiteY105" fmla="*/ 1667683 h 2237474"/>
              <a:gd name="connsiteX106" fmla="*/ 6280959 w 12192000"/>
              <a:gd name="connsiteY106" fmla="*/ 1689329 h 2237474"/>
              <a:gd name="connsiteX107" fmla="*/ 6243319 w 12192000"/>
              <a:gd name="connsiteY107" fmla="*/ 1695560 h 2237474"/>
              <a:gd name="connsiteX108" fmla="*/ 6098321 w 12192000"/>
              <a:gd name="connsiteY108" fmla="*/ 1721646 h 2237474"/>
              <a:gd name="connsiteX109" fmla="*/ 5880652 w 12192000"/>
              <a:gd name="connsiteY109" fmla="*/ 1779643 h 2237474"/>
              <a:gd name="connsiteX110" fmla="*/ 5785959 w 12192000"/>
              <a:gd name="connsiteY110" fmla="*/ 1775307 h 2237474"/>
              <a:gd name="connsiteX111" fmla="*/ 5643534 w 12192000"/>
              <a:gd name="connsiteY111" fmla="*/ 1802919 h 2237474"/>
              <a:gd name="connsiteX112" fmla="*/ 5518799 w 12192000"/>
              <a:gd name="connsiteY112" fmla="*/ 1818312 h 2237474"/>
              <a:gd name="connsiteX113" fmla="*/ 5505014 w 12192000"/>
              <a:gd name="connsiteY113" fmla="*/ 1819259 h 2237474"/>
              <a:gd name="connsiteX114" fmla="*/ 5453307 w 12192000"/>
              <a:gd name="connsiteY114" fmla="*/ 1815450 h 2237474"/>
              <a:gd name="connsiteX115" fmla="*/ 5364192 w 12192000"/>
              <a:gd name="connsiteY115" fmla="*/ 1826074 h 2237474"/>
              <a:gd name="connsiteX116" fmla="*/ 5350380 w 12192000"/>
              <a:gd name="connsiteY116" fmla="*/ 1830891 h 2237474"/>
              <a:gd name="connsiteX117" fmla="*/ 5259633 w 12192000"/>
              <a:gd name="connsiteY117" fmla="*/ 1837160 h 2237474"/>
              <a:gd name="connsiteX118" fmla="*/ 5197513 w 12192000"/>
              <a:gd name="connsiteY118" fmla="*/ 1844718 h 2237474"/>
              <a:gd name="connsiteX119" fmla="*/ 5184170 w 12192000"/>
              <a:gd name="connsiteY119" fmla="*/ 1849402 h 2237474"/>
              <a:gd name="connsiteX120" fmla="*/ 5168852 w 12192000"/>
              <a:gd name="connsiteY120" fmla="*/ 1844846 h 2237474"/>
              <a:gd name="connsiteX121" fmla="*/ 5164370 w 12192000"/>
              <a:gd name="connsiteY121" fmla="*/ 1840597 h 2237474"/>
              <a:gd name="connsiteX122" fmla="*/ 5114927 w 12192000"/>
              <a:gd name="connsiteY122" fmla="*/ 1847827 h 2237474"/>
              <a:gd name="connsiteX123" fmla="*/ 5108970 w 12192000"/>
              <a:gd name="connsiteY123" fmla="*/ 1847935 h 2237474"/>
              <a:gd name="connsiteX124" fmla="*/ 5067961 w 12192000"/>
              <a:gd name="connsiteY124" fmla="*/ 1845917 h 2237474"/>
              <a:gd name="connsiteX125" fmla="*/ 5007075 w 12192000"/>
              <a:gd name="connsiteY125" fmla="*/ 1838626 h 2237474"/>
              <a:gd name="connsiteX126" fmla="*/ 4944087 w 12192000"/>
              <a:gd name="connsiteY126" fmla="*/ 1823332 h 2237474"/>
              <a:gd name="connsiteX127" fmla="*/ 4907662 w 12192000"/>
              <a:gd name="connsiteY127" fmla="*/ 1816900 h 2237474"/>
              <a:gd name="connsiteX128" fmla="*/ 4882386 w 12192000"/>
              <a:gd name="connsiteY128" fmla="*/ 1809844 h 2237474"/>
              <a:gd name="connsiteX129" fmla="*/ 4811440 w 12192000"/>
              <a:gd name="connsiteY129" fmla="*/ 1804655 h 2237474"/>
              <a:gd name="connsiteX130" fmla="*/ 4691075 w 12192000"/>
              <a:gd name="connsiteY130" fmla="*/ 1801389 h 2237474"/>
              <a:gd name="connsiteX131" fmla="*/ 4611738 w 12192000"/>
              <a:gd name="connsiteY131" fmla="*/ 1776964 h 2237474"/>
              <a:gd name="connsiteX132" fmla="*/ 4560070 w 12192000"/>
              <a:gd name="connsiteY132" fmla="*/ 1785640 h 2237474"/>
              <a:gd name="connsiteX133" fmla="*/ 4536503 w 12192000"/>
              <a:gd name="connsiteY133" fmla="*/ 1785334 h 2237474"/>
              <a:gd name="connsiteX134" fmla="*/ 4513724 w 12192000"/>
              <a:gd name="connsiteY134" fmla="*/ 1791996 h 2237474"/>
              <a:gd name="connsiteX135" fmla="*/ 4459810 w 12192000"/>
              <a:gd name="connsiteY135" fmla="*/ 1797886 h 2237474"/>
              <a:gd name="connsiteX136" fmla="*/ 4379064 w 12192000"/>
              <a:gd name="connsiteY136" fmla="*/ 1817177 h 2237474"/>
              <a:gd name="connsiteX137" fmla="*/ 4319209 w 12192000"/>
              <a:gd name="connsiteY137" fmla="*/ 1834833 h 2237474"/>
              <a:gd name="connsiteX138" fmla="*/ 4290981 w 12192000"/>
              <a:gd name="connsiteY138" fmla="*/ 1839677 h 2237474"/>
              <a:gd name="connsiteX139" fmla="*/ 4285792 w 12192000"/>
              <a:gd name="connsiteY139" fmla="*/ 1836231 h 2237474"/>
              <a:gd name="connsiteX140" fmla="*/ 4238372 w 12192000"/>
              <a:gd name="connsiteY140" fmla="*/ 1851480 h 2237474"/>
              <a:gd name="connsiteX141" fmla="*/ 4232517 w 12192000"/>
              <a:gd name="connsiteY141" fmla="*/ 1852567 h 2237474"/>
              <a:gd name="connsiteX142" fmla="*/ 4191732 w 12192000"/>
              <a:gd name="connsiteY142" fmla="*/ 1857328 h 2237474"/>
              <a:gd name="connsiteX143" fmla="*/ 4065532 w 12192000"/>
              <a:gd name="connsiteY143" fmla="*/ 1855477 h 2237474"/>
              <a:gd name="connsiteX144" fmla="*/ 4028460 w 12192000"/>
              <a:gd name="connsiteY144" fmla="*/ 1855137 h 2237474"/>
              <a:gd name="connsiteX145" fmla="*/ 4002267 w 12192000"/>
              <a:gd name="connsiteY145" fmla="*/ 1852352 h 2237474"/>
              <a:gd name="connsiteX146" fmla="*/ 3931396 w 12192000"/>
              <a:gd name="connsiteY146" fmla="*/ 1858915 h 2237474"/>
              <a:gd name="connsiteX147" fmla="*/ 3812162 w 12192000"/>
              <a:gd name="connsiteY147" fmla="*/ 1875501 h 2237474"/>
              <a:gd name="connsiteX148" fmla="*/ 3729530 w 12192000"/>
              <a:gd name="connsiteY148" fmla="*/ 1864513 h 2237474"/>
              <a:gd name="connsiteX149" fmla="*/ 3680177 w 12192000"/>
              <a:gd name="connsiteY149" fmla="*/ 1881552 h 2237474"/>
              <a:gd name="connsiteX150" fmla="*/ 3567259 w 12192000"/>
              <a:gd name="connsiteY150" fmla="*/ 1893482 h 2237474"/>
              <a:gd name="connsiteX151" fmla="*/ 3405770 w 12192000"/>
              <a:gd name="connsiteY151" fmla="*/ 1904591 h 2237474"/>
              <a:gd name="connsiteX152" fmla="*/ 3280097 w 12192000"/>
              <a:gd name="connsiteY152" fmla="*/ 1919610 h 2237474"/>
              <a:gd name="connsiteX153" fmla="*/ 3123424 w 12192000"/>
              <a:gd name="connsiteY153" fmla="*/ 1952930 h 2237474"/>
              <a:gd name="connsiteX154" fmla="*/ 3009910 w 12192000"/>
              <a:gd name="connsiteY154" fmla="*/ 1957866 h 2237474"/>
              <a:gd name="connsiteX155" fmla="*/ 2995934 w 12192000"/>
              <a:gd name="connsiteY155" fmla="*/ 1967085 h 2237474"/>
              <a:gd name="connsiteX156" fmla="*/ 2980071 w 12192000"/>
              <a:gd name="connsiteY156" fmla="*/ 1972988 h 2237474"/>
              <a:gd name="connsiteX157" fmla="*/ 2978094 w 12192000"/>
              <a:gd name="connsiteY157" fmla="*/ 1972369 h 2237474"/>
              <a:gd name="connsiteX158" fmla="*/ 2942858 w 12192000"/>
              <a:gd name="connsiteY158" fmla="*/ 1981367 h 2237474"/>
              <a:gd name="connsiteX159" fmla="*/ 2875436 w 12192000"/>
              <a:gd name="connsiteY159" fmla="*/ 1996977 h 2237474"/>
              <a:gd name="connsiteX160" fmla="*/ 2874892 w 12192000"/>
              <a:gd name="connsiteY160" fmla="*/ 1996085 h 2237474"/>
              <a:gd name="connsiteX161" fmla="*/ 2864145 w 12192000"/>
              <a:gd name="connsiteY161" fmla="*/ 1994061 h 2237474"/>
              <a:gd name="connsiteX162" fmla="*/ 2843662 w 12192000"/>
              <a:gd name="connsiteY162" fmla="*/ 1992498 h 2237474"/>
              <a:gd name="connsiteX163" fmla="*/ 2796128 w 12192000"/>
              <a:gd name="connsiteY163" fmla="*/ 1976403 h 2237474"/>
              <a:gd name="connsiteX164" fmla="*/ 2756784 w 12192000"/>
              <a:gd name="connsiteY164" fmla="*/ 1985116 h 2237474"/>
              <a:gd name="connsiteX165" fmla="*/ 2748833 w 12192000"/>
              <a:gd name="connsiteY165" fmla="*/ 1986323 h 2237474"/>
              <a:gd name="connsiteX166" fmla="*/ 2748661 w 12192000"/>
              <a:gd name="connsiteY166" fmla="*/ 1986122 h 2237474"/>
              <a:gd name="connsiteX167" fmla="*/ 2740251 w 12192000"/>
              <a:gd name="connsiteY167" fmla="*/ 1986946 h 2237474"/>
              <a:gd name="connsiteX168" fmla="*/ 2718916 w 12192000"/>
              <a:gd name="connsiteY168" fmla="*/ 1990867 h 2237474"/>
              <a:gd name="connsiteX169" fmla="*/ 2713522 w 12192000"/>
              <a:gd name="connsiteY169" fmla="*/ 1990173 h 2237474"/>
              <a:gd name="connsiteX170" fmla="*/ 2680597 w 12192000"/>
              <a:gd name="connsiteY170" fmla="*/ 1984996 h 2237474"/>
              <a:gd name="connsiteX171" fmla="*/ 2578178 w 12192000"/>
              <a:gd name="connsiteY171" fmla="*/ 1990531 h 2237474"/>
              <a:gd name="connsiteX172" fmla="*/ 2476147 w 12192000"/>
              <a:gd name="connsiteY172" fmla="*/ 1998305 h 2237474"/>
              <a:gd name="connsiteX173" fmla="*/ 2373568 w 12192000"/>
              <a:gd name="connsiteY173" fmla="*/ 2003219 h 2237474"/>
              <a:gd name="connsiteX174" fmla="*/ 2321399 w 12192000"/>
              <a:gd name="connsiteY174" fmla="*/ 1989467 h 2237474"/>
              <a:gd name="connsiteX175" fmla="*/ 2315525 w 12192000"/>
              <a:gd name="connsiteY175" fmla="*/ 1989708 h 2237474"/>
              <a:gd name="connsiteX176" fmla="*/ 2300792 w 12192000"/>
              <a:gd name="connsiteY176" fmla="*/ 1994290 h 2237474"/>
              <a:gd name="connsiteX177" fmla="*/ 2295469 w 12192000"/>
              <a:gd name="connsiteY177" fmla="*/ 1996659 h 2237474"/>
              <a:gd name="connsiteX178" fmla="*/ 2287219 w 12192000"/>
              <a:gd name="connsiteY178" fmla="*/ 1998750 h 2237474"/>
              <a:gd name="connsiteX179" fmla="*/ 2286948 w 12192000"/>
              <a:gd name="connsiteY179" fmla="*/ 1998596 h 2237474"/>
              <a:gd name="connsiteX180" fmla="*/ 2243069 w 12192000"/>
              <a:gd name="connsiteY180" fmla="*/ 2015111 h 2237474"/>
              <a:gd name="connsiteX181" fmla="*/ 2186609 w 12192000"/>
              <a:gd name="connsiteY181" fmla="*/ 2008263 h 2237474"/>
              <a:gd name="connsiteX182" fmla="*/ 2164831 w 12192000"/>
              <a:gd name="connsiteY182" fmla="*/ 2010143 h 2237474"/>
              <a:gd name="connsiteX183" fmla="*/ 2152836 w 12192000"/>
              <a:gd name="connsiteY183" fmla="*/ 2010048 h 2237474"/>
              <a:gd name="connsiteX184" fmla="*/ 2117102 w 12192000"/>
              <a:gd name="connsiteY184" fmla="*/ 2023004 h 2237474"/>
              <a:gd name="connsiteX185" fmla="*/ 2111935 w 12192000"/>
              <a:gd name="connsiteY185" fmla="*/ 2023163 h 2237474"/>
              <a:gd name="connsiteX186" fmla="*/ 2089991 w 12192000"/>
              <a:gd name="connsiteY186" fmla="*/ 2034193 h 2237474"/>
              <a:gd name="connsiteX187" fmla="*/ 2058061 w 12192000"/>
              <a:gd name="connsiteY187" fmla="*/ 2047942 h 2237474"/>
              <a:gd name="connsiteX188" fmla="*/ 2055737 w 12192000"/>
              <a:gd name="connsiteY188" fmla="*/ 2047704 h 2237474"/>
              <a:gd name="connsiteX189" fmla="*/ 2042244 w 12192000"/>
              <a:gd name="connsiteY189" fmla="*/ 2055560 h 2237474"/>
              <a:gd name="connsiteX190" fmla="*/ 1976224 w 12192000"/>
              <a:gd name="connsiteY190" fmla="*/ 2074257 h 2237474"/>
              <a:gd name="connsiteX191" fmla="*/ 1877728 w 12192000"/>
              <a:gd name="connsiteY191" fmla="*/ 2101004 h 2237474"/>
              <a:gd name="connsiteX192" fmla="*/ 1759056 w 12192000"/>
              <a:gd name="connsiteY192" fmla="*/ 2125608 h 2237474"/>
              <a:gd name="connsiteX193" fmla="*/ 1637948 w 12192000"/>
              <a:gd name="connsiteY193" fmla="*/ 2172597 h 2237474"/>
              <a:gd name="connsiteX194" fmla="*/ 1434549 w 12192000"/>
              <a:gd name="connsiteY194" fmla="*/ 2234522 h 2237474"/>
              <a:gd name="connsiteX195" fmla="*/ 1398481 w 12192000"/>
              <a:gd name="connsiteY195" fmla="*/ 2237074 h 2237474"/>
              <a:gd name="connsiteX196" fmla="*/ 1398407 w 12192000"/>
              <a:gd name="connsiteY196" fmla="*/ 2237095 h 2237474"/>
              <a:gd name="connsiteX197" fmla="*/ 1370962 w 12192000"/>
              <a:gd name="connsiteY197" fmla="*/ 2237474 h 2237474"/>
              <a:gd name="connsiteX198" fmla="*/ 1356367 w 12192000"/>
              <a:gd name="connsiteY198" fmla="*/ 2235089 h 2237474"/>
              <a:gd name="connsiteX199" fmla="*/ 1324828 w 12192000"/>
              <a:gd name="connsiteY199" fmla="*/ 2231968 h 2237474"/>
              <a:gd name="connsiteX200" fmla="*/ 1297744 w 12192000"/>
              <a:gd name="connsiteY200" fmla="*/ 2235849 h 2237474"/>
              <a:gd name="connsiteX201" fmla="*/ 1286236 w 12192000"/>
              <a:gd name="connsiteY201" fmla="*/ 2233135 h 2237474"/>
              <a:gd name="connsiteX202" fmla="*/ 1283504 w 12192000"/>
              <a:gd name="connsiteY202" fmla="*/ 2233797 h 2237474"/>
              <a:gd name="connsiteX203" fmla="*/ 1279765 w 12192000"/>
              <a:gd name="connsiteY203" fmla="*/ 2229639 h 2237474"/>
              <a:gd name="connsiteX204" fmla="*/ 1195347 w 12192000"/>
              <a:gd name="connsiteY204" fmla="*/ 2212354 h 2237474"/>
              <a:gd name="connsiteX205" fmla="*/ 970251 w 12192000"/>
              <a:gd name="connsiteY205" fmla="*/ 2221029 h 2237474"/>
              <a:gd name="connsiteX206" fmla="*/ 812914 w 12192000"/>
              <a:gd name="connsiteY206" fmla="*/ 2202752 h 2237474"/>
              <a:gd name="connsiteX207" fmla="*/ 800195 w 12192000"/>
              <a:gd name="connsiteY207" fmla="*/ 2209407 h 2237474"/>
              <a:gd name="connsiteX208" fmla="*/ 784978 w 12192000"/>
              <a:gd name="connsiteY208" fmla="*/ 2212360 h 2237474"/>
              <a:gd name="connsiteX209" fmla="*/ 681987 w 12192000"/>
              <a:gd name="connsiteY209" fmla="*/ 2216757 h 2237474"/>
              <a:gd name="connsiteX210" fmla="*/ 669923 w 12192000"/>
              <a:gd name="connsiteY210" fmla="*/ 2211682 h 2237474"/>
              <a:gd name="connsiteX211" fmla="*/ 648680 w 12192000"/>
              <a:gd name="connsiteY211" fmla="*/ 2206229 h 2237474"/>
              <a:gd name="connsiteX212" fmla="*/ 597225 w 12192000"/>
              <a:gd name="connsiteY212" fmla="*/ 2180999 h 2237474"/>
              <a:gd name="connsiteX213" fmla="*/ 558449 w 12192000"/>
              <a:gd name="connsiteY213" fmla="*/ 2182346 h 2237474"/>
              <a:gd name="connsiteX214" fmla="*/ 550517 w 12192000"/>
              <a:gd name="connsiteY214" fmla="*/ 2182060 h 2237474"/>
              <a:gd name="connsiteX215" fmla="*/ 550309 w 12192000"/>
              <a:gd name="connsiteY215" fmla="*/ 2181825 h 2237474"/>
              <a:gd name="connsiteX216" fmla="*/ 541836 w 12192000"/>
              <a:gd name="connsiteY216" fmla="*/ 2181063 h 2237474"/>
              <a:gd name="connsiteX217" fmla="*/ 536057 w 12192000"/>
              <a:gd name="connsiteY217" fmla="*/ 2181537 h 2237474"/>
              <a:gd name="connsiteX218" fmla="*/ 520671 w 12192000"/>
              <a:gd name="connsiteY218" fmla="*/ 2180980 h 2237474"/>
              <a:gd name="connsiteX219" fmla="*/ 515024 w 12192000"/>
              <a:gd name="connsiteY219" fmla="*/ 2179258 h 2237474"/>
              <a:gd name="connsiteX220" fmla="*/ 512278 w 12192000"/>
              <a:gd name="connsiteY220" fmla="*/ 2176369 h 2237474"/>
              <a:gd name="connsiteX221" fmla="*/ 480419 w 12192000"/>
              <a:gd name="connsiteY221" fmla="*/ 2167807 h 2237474"/>
              <a:gd name="connsiteX222" fmla="*/ 413835 w 12192000"/>
              <a:gd name="connsiteY222" fmla="*/ 2156783 h 2237474"/>
              <a:gd name="connsiteX223" fmla="*/ 376513 w 12192000"/>
              <a:gd name="connsiteY223" fmla="*/ 2154014 h 2237474"/>
              <a:gd name="connsiteX224" fmla="*/ 273386 w 12192000"/>
              <a:gd name="connsiteY224" fmla="*/ 2142551 h 2237474"/>
              <a:gd name="connsiteX225" fmla="*/ 169207 w 12192000"/>
              <a:gd name="connsiteY225" fmla="*/ 2128100 h 2237474"/>
              <a:gd name="connsiteX226" fmla="*/ 93149 w 12192000"/>
              <a:gd name="connsiteY226" fmla="*/ 2105324 h 2237474"/>
              <a:gd name="connsiteX227" fmla="*/ 88109 w 12192000"/>
              <a:gd name="connsiteY227" fmla="*/ 2106704 h 2237474"/>
              <a:gd name="connsiteX228" fmla="*/ 80022 w 12192000"/>
              <a:gd name="connsiteY228" fmla="*/ 2107254 h 2237474"/>
              <a:gd name="connsiteX229" fmla="*/ 79717 w 12192000"/>
              <a:gd name="connsiteY229" fmla="*/ 2107046 h 2237474"/>
              <a:gd name="connsiteX230" fmla="*/ 72352 w 12192000"/>
              <a:gd name="connsiteY230" fmla="*/ 2107991 h 2237474"/>
              <a:gd name="connsiteX231" fmla="*/ 37645 w 12192000"/>
              <a:gd name="connsiteY231" fmla="*/ 2115401 h 2237474"/>
              <a:gd name="connsiteX232" fmla="*/ 4572 w 12192000"/>
              <a:gd name="connsiteY232" fmla="*/ 2111091 h 2237474"/>
              <a:gd name="connsiteX233" fmla="*/ 0 w 12192000"/>
              <a:gd name="connsiteY233" fmla="*/ 2110468 h 2237474"/>
              <a:gd name="connsiteX234" fmla="*/ 0 w 12192000"/>
              <a:gd name="connsiteY23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16595 w 12192000"/>
              <a:gd name="connsiteY100" fmla="*/ 1667475 h 2237474"/>
              <a:gd name="connsiteX101" fmla="*/ 6508541 w 12192000"/>
              <a:gd name="connsiteY101" fmla="*/ 1668757 h 2237474"/>
              <a:gd name="connsiteX102" fmla="*/ 6471012 w 12192000"/>
              <a:gd name="connsiteY102" fmla="*/ 1678604 h 2237474"/>
              <a:gd name="connsiteX103" fmla="*/ 6415265 w 12192000"/>
              <a:gd name="connsiteY103" fmla="*/ 1665317 h 2237474"/>
              <a:gd name="connsiteX104" fmla="*/ 6364035 w 12192000"/>
              <a:gd name="connsiteY104" fmla="*/ 1667683 h 2237474"/>
              <a:gd name="connsiteX105" fmla="*/ 6280959 w 12192000"/>
              <a:gd name="connsiteY105" fmla="*/ 1689329 h 2237474"/>
              <a:gd name="connsiteX106" fmla="*/ 6243319 w 12192000"/>
              <a:gd name="connsiteY106" fmla="*/ 1695560 h 2237474"/>
              <a:gd name="connsiteX107" fmla="*/ 6098321 w 12192000"/>
              <a:gd name="connsiteY107" fmla="*/ 1721646 h 2237474"/>
              <a:gd name="connsiteX108" fmla="*/ 5880652 w 12192000"/>
              <a:gd name="connsiteY108" fmla="*/ 1779643 h 2237474"/>
              <a:gd name="connsiteX109" fmla="*/ 5785959 w 12192000"/>
              <a:gd name="connsiteY109" fmla="*/ 1775307 h 2237474"/>
              <a:gd name="connsiteX110" fmla="*/ 5643534 w 12192000"/>
              <a:gd name="connsiteY110" fmla="*/ 1802919 h 2237474"/>
              <a:gd name="connsiteX111" fmla="*/ 5518799 w 12192000"/>
              <a:gd name="connsiteY111" fmla="*/ 1818312 h 2237474"/>
              <a:gd name="connsiteX112" fmla="*/ 5505014 w 12192000"/>
              <a:gd name="connsiteY112" fmla="*/ 1819259 h 2237474"/>
              <a:gd name="connsiteX113" fmla="*/ 5453307 w 12192000"/>
              <a:gd name="connsiteY113" fmla="*/ 1815450 h 2237474"/>
              <a:gd name="connsiteX114" fmla="*/ 5364192 w 12192000"/>
              <a:gd name="connsiteY114" fmla="*/ 1826074 h 2237474"/>
              <a:gd name="connsiteX115" fmla="*/ 5350380 w 12192000"/>
              <a:gd name="connsiteY115" fmla="*/ 1830891 h 2237474"/>
              <a:gd name="connsiteX116" fmla="*/ 5259633 w 12192000"/>
              <a:gd name="connsiteY116" fmla="*/ 1837160 h 2237474"/>
              <a:gd name="connsiteX117" fmla="*/ 5197513 w 12192000"/>
              <a:gd name="connsiteY117" fmla="*/ 1844718 h 2237474"/>
              <a:gd name="connsiteX118" fmla="*/ 5184170 w 12192000"/>
              <a:gd name="connsiteY118" fmla="*/ 1849402 h 2237474"/>
              <a:gd name="connsiteX119" fmla="*/ 5168852 w 12192000"/>
              <a:gd name="connsiteY119" fmla="*/ 1844846 h 2237474"/>
              <a:gd name="connsiteX120" fmla="*/ 5164370 w 12192000"/>
              <a:gd name="connsiteY120" fmla="*/ 1840597 h 2237474"/>
              <a:gd name="connsiteX121" fmla="*/ 5114927 w 12192000"/>
              <a:gd name="connsiteY121" fmla="*/ 1847827 h 2237474"/>
              <a:gd name="connsiteX122" fmla="*/ 5108970 w 12192000"/>
              <a:gd name="connsiteY122" fmla="*/ 1847935 h 2237474"/>
              <a:gd name="connsiteX123" fmla="*/ 5067961 w 12192000"/>
              <a:gd name="connsiteY123" fmla="*/ 1845917 h 2237474"/>
              <a:gd name="connsiteX124" fmla="*/ 5007075 w 12192000"/>
              <a:gd name="connsiteY124" fmla="*/ 1838626 h 2237474"/>
              <a:gd name="connsiteX125" fmla="*/ 4944087 w 12192000"/>
              <a:gd name="connsiteY125" fmla="*/ 1823332 h 2237474"/>
              <a:gd name="connsiteX126" fmla="*/ 4907662 w 12192000"/>
              <a:gd name="connsiteY126" fmla="*/ 1816900 h 2237474"/>
              <a:gd name="connsiteX127" fmla="*/ 4882386 w 12192000"/>
              <a:gd name="connsiteY127" fmla="*/ 1809844 h 2237474"/>
              <a:gd name="connsiteX128" fmla="*/ 4811440 w 12192000"/>
              <a:gd name="connsiteY128" fmla="*/ 1804655 h 2237474"/>
              <a:gd name="connsiteX129" fmla="*/ 4691075 w 12192000"/>
              <a:gd name="connsiteY129" fmla="*/ 1801389 h 2237474"/>
              <a:gd name="connsiteX130" fmla="*/ 4611738 w 12192000"/>
              <a:gd name="connsiteY130" fmla="*/ 1776964 h 2237474"/>
              <a:gd name="connsiteX131" fmla="*/ 4560070 w 12192000"/>
              <a:gd name="connsiteY131" fmla="*/ 1785640 h 2237474"/>
              <a:gd name="connsiteX132" fmla="*/ 4536503 w 12192000"/>
              <a:gd name="connsiteY132" fmla="*/ 1785334 h 2237474"/>
              <a:gd name="connsiteX133" fmla="*/ 4513724 w 12192000"/>
              <a:gd name="connsiteY133" fmla="*/ 1791996 h 2237474"/>
              <a:gd name="connsiteX134" fmla="*/ 4459810 w 12192000"/>
              <a:gd name="connsiteY134" fmla="*/ 1797886 h 2237474"/>
              <a:gd name="connsiteX135" fmla="*/ 4379064 w 12192000"/>
              <a:gd name="connsiteY135" fmla="*/ 1817177 h 2237474"/>
              <a:gd name="connsiteX136" fmla="*/ 4319209 w 12192000"/>
              <a:gd name="connsiteY136" fmla="*/ 1834833 h 2237474"/>
              <a:gd name="connsiteX137" fmla="*/ 4290981 w 12192000"/>
              <a:gd name="connsiteY137" fmla="*/ 1839677 h 2237474"/>
              <a:gd name="connsiteX138" fmla="*/ 4285792 w 12192000"/>
              <a:gd name="connsiteY138" fmla="*/ 1836231 h 2237474"/>
              <a:gd name="connsiteX139" fmla="*/ 4238372 w 12192000"/>
              <a:gd name="connsiteY139" fmla="*/ 1851480 h 2237474"/>
              <a:gd name="connsiteX140" fmla="*/ 4232517 w 12192000"/>
              <a:gd name="connsiteY140" fmla="*/ 1852567 h 2237474"/>
              <a:gd name="connsiteX141" fmla="*/ 4191732 w 12192000"/>
              <a:gd name="connsiteY141" fmla="*/ 1857328 h 2237474"/>
              <a:gd name="connsiteX142" fmla="*/ 4065532 w 12192000"/>
              <a:gd name="connsiteY142" fmla="*/ 1855477 h 2237474"/>
              <a:gd name="connsiteX143" fmla="*/ 4028460 w 12192000"/>
              <a:gd name="connsiteY143" fmla="*/ 1855137 h 2237474"/>
              <a:gd name="connsiteX144" fmla="*/ 4002267 w 12192000"/>
              <a:gd name="connsiteY144" fmla="*/ 1852352 h 2237474"/>
              <a:gd name="connsiteX145" fmla="*/ 3931396 w 12192000"/>
              <a:gd name="connsiteY145" fmla="*/ 1858915 h 2237474"/>
              <a:gd name="connsiteX146" fmla="*/ 3812162 w 12192000"/>
              <a:gd name="connsiteY146" fmla="*/ 1875501 h 2237474"/>
              <a:gd name="connsiteX147" fmla="*/ 3729530 w 12192000"/>
              <a:gd name="connsiteY147" fmla="*/ 1864513 h 2237474"/>
              <a:gd name="connsiteX148" fmla="*/ 3680177 w 12192000"/>
              <a:gd name="connsiteY148" fmla="*/ 1881552 h 2237474"/>
              <a:gd name="connsiteX149" fmla="*/ 3567259 w 12192000"/>
              <a:gd name="connsiteY149" fmla="*/ 1893482 h 2237474"/>
              <a:gd name="connsiteX150" fmla="*/ 3405770 w 12192000"/>
              <a:gd name="connsiteY150" fmla="*/ 1904591 h 2237474"/>
              <a:gd name="connsiteX151" fmla="*/ 3280097 w 12192000"/>
              <a:gd name="connsiteY151" fmla="*/ 1919610 h 2237474"/>
              <a:gd name="connsiteX152" fmla="*/ 3123424 w 12192000"/>
              <a:gd name="connsiteY152" fmla="*/ 1952930 h 2237474"/>
              <a:gd name="connsiteX153" fmla="*/ 3009910 w 12192000"/>
              <a:gd name="connsiteY153" fmla="*/ 1957866 h 2237474"/>
              <a:gd name="connsiteX154" fmla="*/ 2995934 w 12192000"/>
              <a:gd name="connsiteY154" fmla="*/ 1967085 h 2237474"/>
              <a:gd name="connsiteX155" fmla="*/ 2980071 w 12192000"/>
              <a:gd name="connsiteY155" fmla="*/ 1972988 h 2237474"/>
              <a:gd name="connsiteX156" fmla="*/ 2978094 w 12192000"/>
              <a:gd name="connsiteY156" fmla="*/ 1972369 h 2237474"/>
              <a:gd name="connsiteX157" fmla="*/ 2942858 w 12192000"/>
              <a:gd name="connsiteY157" fmla="*/ 1981367 h 2237474"/>
              <a:gd name="connsiteX158" fmla="*/ 2875436 w 12192000"/>
              <a:gd name="connsiteY158" fmla="*/ 1996977 h 2237474"/>
              <a:gd name="connsiteX159" fmla="*/ 2874892 w 12192000"/>
              <a:gd name="connsiteY159" fmla="*/ 1996085 h 2237474"/>
              <a:gd name="connsiteX160" fmla="*/ 2864145 w 12192000"/>
              <a:gd name="connsiteY160" fmla="*/ 1994061 h 2237474"/>
              <a:gd name="connsiteX161" fmla="*/ 2843662 w 12192000"/>
              <a:gd name="connsiteY161" fmla="*/ 1992498 h 2237474"/>
              <a:gd name="connsiteX162" fmla="*/ 2796128 w 12192000"/>
              <a:gd name="connsiteY162" fmla="*/ 1976403 h 2237474"/>
              <a:gd name="connsiteX163" fmla="*/ 2756784 w 12192000"/>
              <a:gd name="connsiteY163" fmla="*/ 1985116 h 2237474"/>
              <a:gd name="connsiteX164" fmla="*/ 2748833 w 12192000"/>
              <a:gd name="connsiteY164" fmla="*/ 1986323 h 2237474"/>
              <a:gd name="connsiteX165" fmla="*/ 2748661 w 12192000"/>
              <a:gd name="connsiteY165" fmla="*/ 1986122 h 2237474"/>
              <a:gd name="connsiteX166" fmla="*/ 2740251 w 12192000"/>
              <a:gd name="connsiteY166" fmla="*/ 1986946 h 2237474"/>
              <a:gd name="connsiteX167" fmla="*/ 2718916 w 12192000"/>
              <a:gd name="connsiteY167" fmla="*/ 1990867 h 2237474"/>
              <a:gd name="connsiteX168" fmla="*/ 2713522 w 12192000"/>
              <a:gd name="connsiteY168" fmla="*/ 1990173 h 2237474"/>
              <a:gd name="connsiteX169" fmla="*/ 2680597 w 12192000"/>
              <a:gd name="connsiteY169" fmla="*/ 1984996 h 2237474"/>
              <a:gd name="connsiteX170" fmla="*/ 2578178 w 12192000"/>
              <a:gd name="connsiteY170" fmla="*/ 1990531 h 2237474"/>
              <a:gd name="connsiteX171" fmla="*/ 2476147 w 12192000"/>
              <a:gd name="connsiteY171" fmla="*/ 1998305 h 2237474"/>
              <a:gd name="connsiteX172" fmla="*/ 2373568 w 12192000"/>
              <a:gd name="connsiteY172" fmla="*/ 2003219 h 2237474"/>
              <a:gd name="connsiteX173" fmla="*/ 2321399 w 12192000"/>
              <a:gd name="connsiteY173" fmla="*/ 1989467 h 2237474"/>
              <a:gd name="connsiteX174" fmla="*/ 2315525 w 12192000"/>
              <a:gd name="connsiteY174" fmla="*/ 1989708 h 2237474"/>
              <a:gd name="connsiteX175" fmla="*/ 2300792 w 12192000"/>
              <a:gd name="connsiteY175" fmla="*/ 1994290 h 2237474"/>
              <a:gd name="connsiteX176" fmla="*/ 2295469 w 12192000"/>
              <a:gd name="connsiteY176" fmla="*/ 1996659 h 2237474"/>
              <a:gd name="connsiteX177" fmla="*/ 2287219 w 12192000"/>
              <a:gd name="connsiteY177" fmla="*/ 1998750 h 2237474"/>
              <a:gd name="connsiteX178" fmla="*/ 2286948 w 12192000"/>
              <a:gd name="connsiteY178" fmla="*/ 1998596 h 2237474"/>
              <a:gd name="connsiteX179" fmla="*/ 2243069 w 12192000"/>
              <a:gd name="connsiteY179" fmla="*/ 2015111 h 2237474"/>
              <a:gd name="connsiteX180" fmla="*/ 2186609 w 12192000"/>
              <a:gd name="connsiteY180" fmla="*/ 2008263 h 2237474"/>
              <a:gd name="connsiteX181" fmla="*/ 2164831 w 12192000"/>
              <a:gd name="connsiteY181" fmla="*/ 2010143 h 2237474"/>
              <a:gd name="connsiteX182" fmla="*/ 2152836 w 12192000"/>
              <a:gd name="connsiteY182" fmla="*/ 2010048 h 2237474"/>
              <a:gd name="connsiteX183" fmla="*/ 2117102 w 12192000"/>
              <a:gd name="connsiteY183" fmla="*/ 2023004 h 2237474"/>
              <a:gd name="connsiteX184" fmla="*/ 2111935 w 12192000"/>
              <a:gd name="connsiteY184" fmla="*/ 2023163 h 2237474"/>
              <a:gd name="connsiteX185" fmla="*/ 2089991 w 12192000"/>
              <a:gd name="connsiteY185" fmla="*/ 2034193 h 2237474"/>
              <a:gd name="connsiteX186" fmla="*/ 2058061 w 12192000"/>
              <a:gd name="connsiteY186" fmla="*/ 2047942 h 2237474"/>
              <a:gd name="connsiteX187" fmla="*/ 2055737 w 12192000"/>
              <a:gd name="connsiteY187" fmla="*/ 2047704 h 2237474"/>
              <a:gd name="connsiteX188" fmla="*/ 2042244 w 12192000"/>
              <a:gd name="connsiteY188" fmla="*/ 2055560 h 2237474"/>
              <a:gd name="connsiteX189" fmla="*/ 1976224 w 12192000"/>
              <a:gd name="connsiteY189" fmla="*/ 2074257 h 2237474"/>
              <a:gd name="connsiteX190" fmla="*/ 1877728 w 12192000"/>
              <a:gd name="connsiteY190" fmla="*/ 2101004 h 2237474"/>
              <a:gd name="connsiteX191" fmla="*/ 1759056 w 12192000"/>
              <a:gd name="connsiteY191" fmla="*/ 2125608 h 2237474"/>
              <a:gd name="connsiteX192" fmla="*/ 1637948 w 12192000"/>
              <a:gd name="connsiteY192" fmla="*/ 2172597 h 2237474"/>
              <a:gd name="connsiteX193" fmla="*/ 1434549 w 12192000"/>
              <a:gd name="connsiteY193" fmla="*/ 2234522 h 2237474"/>
              <a:gd name="connsiteX194" fmla="*/ 1398481 w 12192000"/>
              <a:gd name="connsiteY194" fmla="*/ 2237074 h 2237474"/>
              <a:gd name="connsiteX195" fmla="*/ 1398407 w 12192000"/>
              <a:gd name="connsiteY195" fmla="*/ 2237095 h 2237474"/>
              <a:gd name="connsiteX196" fmla="*/ 1370962 w 12192000"/>
              <a:gd name="connsiteY196" fmla="*/ 2237474 h 2237474"/>
              <a:gd name="connsiteX197" fmla="*/ 1356367 w 12192000"/>
              <a:gd name="connsiteY197" fmla="*/ 2235089 h 2237474"/>
              <a:gd name="connsiteX198" fmla="*/ 1324828 w 12192000"/>
              <a:gd name="connsiteY198" fmla="*/ 2231968 h 2237474"/>
              <a:gd name="connsiteX199" fmla="*/ 1297744 w 12192000"/>
              <a:gd name="connsiteY199" fmla="*/ 2235849 h 2237474"/>
              <a:gd name="connsiteX200" fmla="*/ 1286236 w 12192000"/>
              <a:gd name="connsiteY200" fmla="*/ 2233135 h 2237474"/>
              <a:gd name="connsiteX201" fmla="*/ 1283504 w 12192000"/>
              <a:gd name="connsiteY201" fmla="*/ 2233797 h 2237474"/>
              <a:gd name="connsiteX202" fmla="*/ 1279765 w 12192000"/>
              <a:gd name="connsiteY202" fmla="*/ 2229639 h 2237474"/>
              <a:gd name="connsiteX203" fmla="*/ 1195347 w 12192000"/>
              <a:gd name="connsiteY203" fmla="*/ 2212354 h 2237474"/>
              <a:gd name="connsiteX204" fmla="*/ 970251 w 12192000"/>
              <a:gd name="connsiteY204" fmla="*/ 2221029 h 2237474"/>
              <a:gd name="connsiteX205" fmla="*/ 812914 w 12192000"/>
              <a:gd name="connsiteY205" fmla="*/ 2202752 h 2237474"/>
              <a:gd name="connsiteX206" fmla="*/ 800195 w 12192000"/>
              <a:gd name="connsiteY206" fmla="*/ 2209407 h 2237474"/>
              <a:gd name="connsiteX207" fmla="*/ 784978 w 12192000"/>
              <a:gd name="connsiteY207" fmla="*/ 2212360 h 2237474"/>
              <a:gd name="connsiteX208" fmla="*/ 681987 w 12192000"/>
              <a:gd name="connsiteY208" fmla="*/ 2216757 h 2237474"/>
              <a:gd name="connsiteX209" fmla="*/ 669923 w 12192000"/>
              <a:gd name="connsiteY209" fmla="*/ 2211682 h 2237474"/>
              <a:gd name="connsiteX210" fmla="*/ 648680 w 12192000"/>
              <a:gd name="connsiteY210" fmla="*/ 2206229 h 2237474"/>
              <a:gd name="connsiteX211" fmla="*/ 597225 w 12192000"/>
              <a:gd name="connsiteY211" fmla="*/ 2180999 h 2237474"/>
              <a:gd name="connsiteX212" fmla="*/ 558449 w 12192000"/>
              <a:gd name="connsiteY212" fmla="*/ 2182346 h 2237474"/>
              <a:gd name="connsiteX213" fmla="*/ 550517 w 12192000"/>
              <a:gd name="connsiteY213" fmla="*/ 2182060 h 2237474"/>
              <a:gd name="connsiteX214" fmla="*/ 550309 w 12192000"/>
              <a:gd name="connsiteY214" fmla="*/ 2181825 h 2237474"/>
              <a:gd name="connsiteX215" fmla="*/ 541836 w 12192000"/>
              <a:gd name="connsiteY215" fmla="*/ 2181063 h 2237474"/>
              <a:gd name="connsiteX216" fmla="*/ 536057 w 12192000"/>
              <a:gd name="connsiteY216" fmla="*/ 2181537 h 2237474"/>
              <a:gd name="connsiteX217" fmla="*/ 520671 w 12192000"/>
              <a:gd name="connsiteY217" fmla="*/ 2180980 h 2237474"/>
              <a:gd name="connsiteX218" fmla="*/ 515024 w 12192000"/>
              <a:gd name="connsiteY218" fmla="*/ 2179258 h 2237474"/>
              <a:gd name="connsiteX219" fmla="*/ 512278 w 12192000"/>
              <a:gd name="connsiteY219" fmla="*/ 2176369 h 2237474"/>
              <a:gd name="connsiteX220" fmla="*/ 480419 w 12192000"/>
              <a:gd name="connsiteY220" fmla="*/ 2167807 h 2237474"/>
              <a:gd name="connsiteX221" fmla="*/ 413835 w 12192000"/>
              <a:gd name="connsiteY221" fmla="*/ 2156783 h 2237474"/>
              <a:gd name="connsiteX222" fmla="*/ 376513 w 12192000"/>
              <a:gd name="connsiteY222" fmla="*/ 2154014 h 2237474"/>
              <a:gd name="connsiteX223" fmla="*/ 273386 w 12192000"/>
              <a:gd name="connsiteY223" fmla="*/ 2142551 h 2237474"/>
              <a:gd name="connsiteX224" fmla="*/ 169207 w 12192000"/>
              <a:gd name="connsiteY224" fmla="*/ 2128100 h 2237474"/>
              <a:gd name="connsiteX225" fmla="*/ 93149 w 12192000"/>
              <a:gd name="connsiteY225" fmla="*/ 2105324 h 2237474"/>
              <a:gd name="connsiteX226" fmla="*/ 88109 w 12192000"/>
              <a:gd name="connsiteY226" fmla="*/ 2106704 h 2237474"/>
              <a:gd name="connsiteX227" fmla="*/ 80022 w 12192000"/>
              <a:gd name="connsiteY227" fmla="*/ 2107254 h 2237474"/>
              <a:gd name="connsiteX228" fmla="*/ 79717 w 12192000"/>
              <a:gd name="connsiteY228" fmla="*/ 2107046 h 2237474"/>
              <a:gd name="connsiteX229" fmla="*/ 72352 w 12192000"/>
              <a:gd name="connsiteY229" fmla="*/ 2107991 h 2237474"/>
              <a:gd name="connsiteX230" fmla="*/ 37645 w 12192000"/>
              <a:gd name="connsiteY230" fmla="*/ 2115401 h 2237474"/>
              <a:gd name="connsiteX231" fmla="*/ 4572 w 12192000"/>
              <a:gd name="connsiteY231" fmla="*/ 2111091 h 2237474"/>
              <a:gd name="connsiteX232" fmla="*/ 0 w 12192000"/>
              <a:gd name="connsiteY232" fmla="*/ 2110468 h 2237474"/>
              <a:gd name="connsiteX233" fmla="*/ 0 w 12192000"/>
              <a:gd name="connsiteY23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16595 w 12192000"/>
              <a:gd name="connsiteY99" fmla="*/ 1667475 h 2237474"/>
              <a:gd name="connsiteX100" fmla="*/ 6508541 w 12192000"/>
              <a:gd name="connsiteY100" fmla="*/ 1668757 h 2237474"/>
              <a:gd name="connsiteX101" fmla="*/ 6471012 w 12192000"/>
              <a:gd name="connsiteY101" fmla="*/ 1678604 h 2237474"/>
              <a:gd name="connsiteX102" fmla="*/ 6415265 w 12192000"/>
              <a:gd name="connsiteY102" fmla="*/ 1665317 h 2237474"/>
              <a:gd name="connsiteX103" fmla="*/ 6364035 w 12192000"/>
              <a:gd name="connsiteY103" fmla="*/ 1667683 h 2237474"/>
              <a:gd name="connsiteX104" fmla="*/ 6280959 w 12192000"/>
              <a:gd name="connsiteY104" fmla="*/ 1689329 h 2237474"/>
              <a:gd name="connsiteX105" fmla="*/ 6243319 w 12192000"/>
              <a:gd name="connsiteY105" fmla="*/ 1695560 h 2237474"/>
              <a:gd name="connsiteX106" fmla="*/ 6098321 w 12192000"/>
              <a:gd name="connsiteY106" fmla="*/ 1721646 h 2237474"/>
              <a:gd name="connsiteX107" fmla="*/ 5880652 w 12192000"/>
              <a:gd name="connsiteY107" fmla="*/ 1779643 h 2237474"/>
              <a:gd name="connsiteX108" fmla="*/ 5785959 w 12192000"/>
              <a:gd name="connsiteY108" fmla="*/ 1775307 h 2237474"/>
              <a:gd name="connsiteX109" fmla="*/ 5643534 w 12192000"/>
              <a:gd name="connsiteY109" fmla="*/ 1802919 h 2237474"/>
              <a:gd name="connsiteX110" fmla="*/ 5518799 w 12192000"/>
              <a:gd name="connsiteY110" fmla="*/ 1818312 h 2237474"/>
              <a:gd name="connsiteX111" fmla="*/ 5505014 w 12192000"/>
              <a:gd name="connsiteY111" fmla="*/ 1819259 h 2237474"/>
              <a:gd name="connsiteX112" fmla="*/ 5453307 w 12192000"/>
              <a:gd name="connsiteY112" fmla="*/ 1815450 h 2237474"/>
              <a:gd name="connsiteX113" fmla="*/ 5364192 w 12192000"/>
              <a:gd name="connsiteY113" fmla="*/ 1826074 h 2237474"/>
              <a:gd name="connsiteX114" fmla="*/ 5350380 w 12192000"/>
              <a:gd name="connsiteY114" fmla="*/ 1830891 h 2237474"/>
              <a:gd name="connsiteX115" fmla="*/ 5259633 w 12192000"/>
              <a:gd name="connsiteY115" fmla="*/ 1837160 h 2237474"/>
              <a:gd name="connsiteX116" fmla="*/ 5197513 w 12192000"/>
              <a:gd name="connsiteY116" fmla="*/ 1844718 h 2237474"/>
              <a:gd name="connsiteX117" fmla="*/ 5184170 w 12192000"/>
              <a:gd name="connsiteY117" fmla="*/ 1849402 h 2237474"/>
              <a:gd name="connsiteX118" fmla="*/ 5168852 w 12192000"/>
              <a:gd name="connsiteY118" fmla="*/ 1844846 h 2237474"/>
              <a:gd name="connsiteX119" fmla="*/ 5164370 w 12192000"/>
              <a:gd name="connsiteY119" fmla="*/ 1840597 h 2237474"/>
              <a:gd name="connsiteX120" fmla="*/ 5114927 w 12192000"/>
              <a:gd name="connsiteY120" fmla="*/ 1847827 h 2237474"/>
              <a:gd name="connsiteX121" fmla="*/ 5108970 w 12192000"/>
              <a:gd name="connsiteY121" fmla="*/ 1847935 h 2237474"/>
              <a:gd name="connsiteX122" fmla="*/ 5067961 w 12192000"/>
              <a:gd name="connsiteY122" fmla="*/ 1845917 h 2237474"/>
              <a:gd name="connsiteX123" fmla="*/ 5007075 w 12192000"/>
              <a:gd name="connsiteY123" fmla="*/ 1838626 h 2237474"/>
              <a:gd name="connsiteX124" fmla="*/ 4944087 w 12192000"/>
              <a:gd name="connsiteY124" fmla="*/ 1823332 h 2237474"/>
              <a:gd name="connsiteX125" fmla="*/ 4907662 w 12192000"/>
              <a:gd name="connsiteY125" fmla="*/ 1816900 h 2237474"/>
              <a:gd name="connsiteX126" fmla="*/ 4882386 w 12192000"/>
              <a:gd name="connsiteY126" fmla="*/ 1809844 h 2237474"/>
              <a:gd name="connsiteX127" fmla="*/ 4811440 w 12192000"/>
              <a:gd name="connsiteY127" fmla="*/ 1804655 h 2237474"/>
              <a:gd name="connsiteX128" fmla="*/ 4691075 w 12192000"/>
              <a:gd name="connsiteY128" fmla="*/ 1801389 h 2237474"/>
              <a:gd name="connsiteX129" fmla="*/ 4611738 w 12192000"/>
              <a:gd name="connsiteY129" fmla="*/ 1776964 h 2237474"/>
              <a:gd name="connsiteX130" fmla="*/ 4560070 w 12192000"/>
              <a:gd name="connsiteY130" fmla="*/ 1785640 h 2237474"/>
              <a:gd name="connsiteX131" fmla="*/ 4536503 w 12192000"/>
              <a:gd name="connsiteY131" fmla="*/ 1785334 h 2237474"/>
              <a:gd name="connsiteX132" fmla="*/ 4513724 w 12192000"/>
              <a:gd name="connsiteY132" fmla="*/ 1791996 h 2237474"/>
              <a:gd name="connsiteX133" fmla="*/ 4459810 w 12192000"/>
              <a:gd name="connsiteY133" fmla="*/ 1797886 h 2237474"/>
              <a:gd name="connsiteX134" fmla="*/ 4379064 w 12192000"/>
              <a:gd name="connsiteY134" fmla="*/ 1817177 h 2237474"/>
              <a:gd name="connsiteX135" fmla="*/ 4319209 w 12192000"/>
              <a:gd name="connsiteY135" fmla="*/ 1834833 h 2237474"/>
              <a:gd name="connsiteX136" fmla="*/ 4290981 w 12192000"/>
              <a:gd name="connsiteY136" fmla="*/ 1839677 h 2237474"/>
              <a:gd name="connsiteX137" fmla="*/ 4285792 w 12192000"/>
              <a:gd name="connsiteY137" fmla="*/ 1836231 h 2237474"/>
              <a:gd name="connsiteX138" fmla="*/ 4238372 w 12192000"/>
              <a:gd name="connsiteY138" fmla="*/ 1851480 h 2237474"/>
              <a:gd name="connsiteX139" fmla="*/ 4232517 w 12192000"/>
              <a:gd name="connsiteY139" fmla="*/ 1852567 h 2237474"/>
              <a:gd name="connsiteX140" fmla="*/ 4191732 w 12192000"/>
              <a:gd name="connsiteY140" fmla="*/ 1857328 h 2237474"/>
              <a:gd name="connsiteX141" fmla="*/ 4065532 w 12192000"/>
              <a:gd name="connsiteY141" fmla="*/ 1855477 h 2237474"/>
              <a:gd name="connsiteX142" fmla="*/ 4028460 w 12192000"/>
              <a:gd name="connsiteY142" fmla="*/ 1855137 h 2237474"/>
              <a:gd name="connsiteX143" fmla="*/ 4002267 w 12192000"/>
              <a:gd name="connsiteY143" fmla="*/ 1852352 h 2237474"/>
              <a:gd name="connsiteX144" fmla="*/ 3931396 w 12192000"/>
              <a:gd name="connsiteY144" fmla="*/ 1858915 h 2237474"/>
              <a:gd name="connsiteX145" fmla="*/ 3812162 w 12192000"/>
              <a:gd name="connsiteY145" fmla="*/ 1875501 h 2237474"/>
              <a:gd name="connsiteX146" fmla="*/ 3729530 w 12192000"/>
              <a:gd name="connsiteY146" fmla="*/ 1864513 h 2237474"/>
              <a:gd name="connsiteX147" fmla="*/ 3680177 w 12192000"/>
              <a:gd name="connsiteY147" fmla="*/ 1881552 h 2237474"/>
              <a:gd name="connsiteX148" fmla="*/ 3567259 w 12192000"/>
              <a:gd name="connsiteY148" fmla="*/ 1893482 h 2237474"/>
              <a:gd name="connsiteX149" fmla="*/ 3405770 w 12192000"/>
              <a:gd name="connsiteY149" fmla="*/ 1904591 h 2237474"/>
              <a:gd name="connsiteX150" fmla="*/ 3280097 w 12192000"/>
              <a:gd name="connsiteY150" fmla="*/ 1919610 h 2237474"/>
              <a:gd name="connsiteX151" fmla="*/ 3123424 w 12192000"/>
              <a:gd name="connsiteY151" fmla="*/ 1952930 h 2237474"/>
              <a:gd name="connsiteX152" fmla="*/ 3009910 w 12192000"/>
              <a:gd name="connsiteY152" fmla="*/ 1957866 h 2237474"/>
              <a:gd name="connsiteX153" fmla="*/ 2995934 w 12192000"/>
              <a:gd name="connsiteY153" fmla="*/ 1967085 h 2237474"/>
              <a:gd name="connsiteX154" fmla="*/ 2980071 w 12192000"/>
              <a:gd name="connsiteY154" fmla="*/ 1972988 h 2237474"/>
              <a:gd name="connsiteX155" fmla="*/ 2978094 w 12192000"/>
              <a:gd name="connsiteY155" fmla="*/ 1972369 h 2237474"/>
              <a:gd name="connsiteX156" fmla="*/ 2942858 w 12192000"/>
              <a:gd name="connsiteY156" fmla="*/ 1981367 h 2237474"/>
              <a:gd name="connsiteX157" fmla="*/ 2875436 w 12192000"/>
              <a:gd name="connsiteY157" fmla="*/ 1996977 h 2237474"/>
              <a:gd name="connsiteX158" fmla="*/ 2874892 w 12192000"/>
              <a:gd name="connsiteY158" fmla="*/ 1996085 h 2237474"/>
              <a:gd name="connsiteX159" fmla="*/ 2864145 w 12192000"/>
              <a:gd name="connsiteY159" fmla="*/ 1994061 h 2237474"/>
              <a:gd name="connsiteX160" fmla="*/ 2843662 w 12192000"/>
              <a:gd name="connsiteY160" fmla="*/ 1992498 h 2237474"/>
              <a:gd name="connsiteX161" fmla="*/ 2796128 w 12192000"/>
              <a:gd name="connsiteY161" fmla="*/ 1976403 h 2237474"/>
              <a:gd name="connsiteX162" fmla="*/ 2756784 w 12192000"/>
              <a:gd name="connsiteY162" fmla="*/ 1985116 h 2237474"/>
              <a:gd name="connsiteX163" fmla="*/ 2748833 w 12192000"/>
              <a:gd name="connsiteY163" fmla="*/ 1986323 h 2237474"/>
              <a:gd name="connsiteX164" fmla="*/ 2748661 w 12192000"/>
              <a:gd name="connsiteY164" fmla="*/ 1986122 h 2237474"/>
              <a:gd name="connsiteX165" fmla="*/ 2740251 w 12192000"/>
              <a:gd name="connsiteY165" fmla="*/ 1986946 h 2237474"/>
              <a:gd name="connsiteX166" fmla="*/ 2718916 w 12192000"/>
              <a:gd name="connsiteY166" fmla="*/ 1990867 h 2237474"/>
              <a:gd name="connsiteX167" fmla="*/ 2713522 w 12192000"/>
              <a:gd name="connsiteY167" fmla="*/ 1990173 h 2237474"/>
              <a:gd name="connsiteX168" fmla="*/ 2680597 w 12192000"/>
              <a:gd name="connsiteY168" fmla="*/ 1984996 h 2237474"/>
              <a:gd name="connsiteX169" fmla="*/ 2578178 w 12192000"/>
              <a:gd name="connsiteY169" fmla="*/ 1990531 h 2237474"/>
              <a:gd name="connsiteX170" fmla="*/ 2476147 w 12192000"/>
              <a:gd name="connsiteY170" fmla="*/ 1998305 h 2237474"/>
              <a:gd name="connsiteX171" fmla="*/ 2373568 w 12192000"/>
              <a:gd name="connsiteY171" fmla="*/ 2003219 h 2237474"/>
              <a:gd name="connsiteX172" fmla="*/ 2321399 w 12192000"/>
              <a:gd name="connsiteY172" fmla="*/ 1989467 h 2237474"/>
              <a:gd name="connsiteX173" fmla="*/ 2315525 w 12192000"/>
              <a:gd name="connsiteY173" fmla="*/ 1989708 h 2237474"/>
              <a:gd name="connsiteX174" fmla="*/ 2300792 w 12192000"/>
              <a:gd name="connsiteY174" fmla="*/ 1994290 h 2237474"/>
              <a:gd name="connsiteX175" fmla="*/ 2295469 w 12192000"/>
              <a:gd name="connsiteY175" fmla="*/ 1996659 h 2237474"/>
              <a:gd name="connsiteX176" fmla="*/ 2287219 w 12192000"/>
              <a:gd name="connsiteY176" fmla="*/ 1998750 h 2237474"/>
              <a:gd name="connsiteX177" fmla="*/ 2286948 w 12192000"/>
              <a:gd name="connsiteY177" fmla="*/ 1998596 h 2237474"/>
              <a:gd name="connsiteX178" fmla="*/ 2243069 w 12192000"/>
              <a:gd name="connsiteY178" fmla="*/ 2015111 h 2237474"/>
              <a:gd name="connsiteX179" fmla="*/ 2186609 w 12192000"/>
              <a:gd name="connsiteY179" fmla="*/ 2008263 h 2237474"/>
              <a:gd name="connsiteX180" fmla="*/ 2164831 w 12192000"/>
              <a:gd name="connsiteY180" fmla="*/ 2010143 h 2237474"/>
              <a:gd name="connsiteX181" fmla="*/ 2152836 w 12192000"/>
              <a:gd name="connsiteY181" fmla="*/ 2010048 h 2237474"/>
              <a:gd name="connsiteX182" fmla="*/ 2117102 w 12192000"/>
              <a:gd name="connsiteY182" fmla="*/ 2023004 h 2237474"/>
              <a:gd name="connsiteX183" fmla="*/ 2111935 w 12192000"/>
              <a:gd name="connsiteY183" fmla="*/ 2023163 h 2237474"/>
              <a:gd name="connsiteX184" fmla="*/ 2089991 w 12192000"/>
              <a:gd name="connsiteY184" fmla="*/ 2034193 h 2237474"/>
              <a:gd name="connsiteX185" fmla="*/ 2058061 w 12192000"/>
              <a:gd name="connsiteY185" fmla="*/ 2047942 h 2237474"/>
              <a:gd name="connsiteX186" fmla="*/ 2055737 w 12192000"/>
              <a:gd name="connsiteY186" fmla="*/ 2047704 h 2237474"/>
              <a:gd name="connsiteX187" fmla="*/ 2042244 w 12192000"/>
              <a:gd name="connsiteY187" fmla="*/ 2055560 h 2237474"/>
              <a:gd name="connsiteX188" fmla="*/ 1976224 w 12192000"/>
              <a:gd name="connsiteY188" fmla="*/ 2074257 h 2237474"/>
              <a:gd name="connsiteX189" fmla="*/ 1877728 w 12192000"/>
              <a:gd name="connsiteY189" fmla="*/ 2101004 h 2237474"/>
              <a:gd name="connsiteX190" fmla="*/ 1759056 w 12192000"/>
              <a:gd name="connsiteY190" fmla="*/ 2125608 h 2237474"/>
              <a:gd name="connsiteX191" fmla="*/ 1637948 w 12192000"/>
              <a:gd name="connsiteY191" fmla="*/ 2172597 h 2237474"/>
              <a:gd name="connsiteX192" fmla="*/ 1434549 w 12192000"/>
              <a:gd name="connsiteY192" fmla="*/ 2234522 h 2237474"/>
              <a:gd name="connsiteX193" fmla="*/ 1398481 w 12192000"/>
              <a:gd name="connsiteY193" fmla="*/ 2237074 h 2237474"/>
              <a:gd name="connsiteX194" fmla="*/ 1398407 w 12192000"/>
              <a:gd name="connsiteY194" fmla="*/ 2237095 h 2237474"/>
              <a:gd name="connsiteX195" fmla="*/ 1370962 w 12192000"/>
              <a:gd name="connsiteY195" fmla="*/ 2237474 h 2237474"/>
              <a:gd name="connsiteX196" fmla="*/ 1356367 w 12192000"/>
              <a:gd name="connsiteY196" fmla="*/ 2235089 h 2237474"/>
              <a:gd name="connsiteX197" fmla="*/ 1324828 w 12192000"/>
              <a:gd name="connsiteY197" fmla="*/ 2231968 h 2237474"/>
              <a:gd name="connsiteX198" fmla="*/ 1297744 w 12192000"/>
              <a:gd name="connsiteY198" fmla="*/ 2235849 h 2237474"/>
              <a:gd name="connsiteX199" fmla="*/ 1286236 w 12192000"/>
              <a:gd name="connsiteY199" fmla="*/ 2233135 h 2237474"/>
              <a:gd name="connsiteX200" fmla="*/ 1283504 w 12192000"/>
              <a:gd name="connsiteY200" fmla="*/ 2233797 h 2237474"/>
              <a:gd name="connsiteX201" fmla="*/ 1279765 w 12192000"/>
              <a:gd name="connsiteY201" fmla="*/ 2229639 h 2237474"/>
              <a:gd name="connsiteX202" fmla="*/ 1195347 w 12192000"/>
              <a:gd name="connsiteY202" fmla="*/ 2212354 h 2237474"/>
              <a:gd name="connsiteX203" fmla="*/ 970251 w 12192000"/>
              <a:gd name="connsiteY203" fmla="*/ 2221029 h 2237474"/>
              <a:gd name="connsiteX204" fmla="*/ 812914 w 12192000"/>
              <a:gd name="connsiteY204" fmla="*/ 2202752 h 2237474"/>
              <a:gd name="connsiteX205" fmla="*/ 800195 w 12192000"/>
              <a:gd name="connsiteY205" fmla="*/ 2209407 h 2237474"/>
              <a:gd name="connsiteX206" fmla="*/ 784978 w 12192000"/>
              <a:gd name="connsiteY206" fmla="*/ 2212360 h 2237474"/>
              <a:gd name="connsiteX207" fmla="*/ 681987 w 12192000"/>
              <a:gd name="connsiteY207" fmla="*/ 2216757 h 2237474"/>
              <a:gd name="connsiteX208" fmla="*/ 669923 w 12192000"/>
              <a:gd name="connsiteY208" fmla="*/ 2211682 h 2237474"/>
              <a:gd name="connsiteX209" fmla="*/ 648680 w 12192000"/>
              <a:gd name="connsiteY209" fmla="*/ 2206229 h 2237474"/>
              <a:gd name="connsiteX210" fmla="*/ 597225 w 12192000"/>
              <a:gd name="connsiteY210" fmla="*/ 2180999 h 2237474"/>
              <a:gd name="connsiteX211" fmla="*/ 558449 w 12192000"/>
              <a:gd name="connsiteY211" fmla="*/ 2182346 h 2237474"/>
              <a:gd name="connsiteX212" fmla="*/ 550517 w 12192000"/>
              <a:gd name="connsiteY212" fmla="*/ 2182060 h 2237474"/>
              <a:gd name="connsiteX213" fmla="*/ 550309 w 12192000"/>
              <a:gd name="connsiteY213" fmla="*/ 2181825 h 2237474"/>
              <a:gd name="connsiteX214" fmla="*/ 541836 w 12192000"/>
              <a:gd name="connsiteY214" fmla="*/ 2181063 h 2237474"/>
              <a:gd name="connsiteX215" fmla="*/ 536057 w 12192000"/>
              <a:gd name="connsiteY215" fmla="*/ 2181537 h 2237474"/>
              <a:gd name="connsiteX216" fmla="*/ 520671 w 12192000"/>
              <a:gd name="connsiteY216" fmla="*/ 2180980 h 2237474"/>
              <a:gd name="connsiteX217" fmla="*/ 515024 w 12192000"/>
              <a:gd name="connsiteY217" fmla="*/ 2179258 h 2237474"/>
              <a:gd name="connsiteX218" fmla="*/ 512278 w 12192000"/>
              <a:gd name="connsiteY218" fmla="*/ 2176369 h 2237474"/>
              <a:gd name="connsiteX219" fmla="*/ 480419 w 12192000"/>
              <a:gd name="connsiteY219" fmla="*/ 2167807 h 2237474"/>
              <a:gd name="connsiteX220" fmla="*/ 413835 w 12192000"/>
              <a:gd name="connsiteY220" fmla="*/ 2156783 h 2237474"/>
              <a:gd name="connsiteX221" fmla="*/ 376513 w 12192000"/>
              <a:gd name="connsiteY221" fmla="*/ 2154014 h 2237474"/>
              <a:gd name="connsiteX222" fmla="*/ 273386 w 12192000"/>
              <a:gd name="connsiteY222" fmla="*/ 2142551 h 2237474"/>
              <a:gd name="connsiteX223" fmla="*/ 169207 w 12192000"/>
              <a:gd name="connsiteY223" fmla="*/ 2128100 h 2237474"/>
              <a:gd name="connsiteX224" fmla="*/ 93149 w 12192000"/>
              <a:gd name="connsiteY224" fmla="*/ 2105324 h 2237474"/>
              <a:gd name="connsiteX225" fmla="*/ 88109 w 12192000"/>
              <a:gd name="connsiteY225" fmla="*/ 2106704 h 2237474"/>
              <a:gd name="connsiteX226" fmla="*/ 80022 w 12192000"/>
              <a:gd name="connsiteY226" fmla="*/ 2107254 h 2237474"/>
              <a:gd name="connsiteX227" fmla="*/ 79717 w 12192000"/>
              <a:gd name="connsiteY227" fmla="*/ 2107046 h 2237474"/>
              <a:gd name="connsiteX228" fmla="*/ 72352 w 12192000"/>
              <a:gd name="connsiteY228" fmla="*/ 2107991 h 2237474"/>
              <a:gd name="connsiteX229" fmla="*/ 37645 w 12192000"/>
              <a:gd name="connsiteY229" fmla="*/ 2115401 h 2237474"/>
              <a:gd name="connsiteX230" fmla="*/ 4572 w 12192000"/>
              <a:gd name="connsiteY230" fmla="*/ 2111091 h 2237474"/>
              <a:gd name="connsiteX231" fmla="*/ 0 w 12192000"/>
              <a:gd name="connsiteY231" fmla="*/ 2110468 h 2237474"/>
              <a:gd name="connsiteX232" fmla="*/ 0 w 12192000"/>
              <a:gd name="connsiteY23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16595 w 12192000"/>
              <a:gd name="connsiteY98" fmla="*/ 1667475 h 2237474"/>
              <a:gd name="connsiteX99" fmla="*/ 6508541 w 12192000"/>
              <a:gd name="connsiteY99" fmla="*/ 1668757 h 2237474"/>
              <a:gd name="connsiteX100" fmla="*/ 6471012 w 12192000"/>
              <a:gd name="connsiteY100" fmla="*/ 1678604 h 2237474"/>
              <a:gd name="connsiteX101" fmla="*/ 6415265 w 12192000"/>
              <a:gd name="connsiteY101" fmla="*/ 1665317 h 2237474"/>
              <a:gd name="connsiteX102" fmla="*/ 6364035 w 12192000"/>
              <a:gd name="connsiteY102" fmla="*/ 1667683 h 2237474"/>
              <a:gd name="connsiteX103" fmla="*/ 6280959 w 12192000"/>
              <a:gd name="connsiteY103" fmla="*/ 1689329 h 2237474"/>
              <a:gd name="connsiteX104" fmla="*/ 6243319 w 12192000"/>
              <a:gd name="connsiteY104" fmla="*/ 1695560 h 2237474"/>
              <a:gd name="connsiteX105" fmla="*/ 6098321 w 12192000"/>
              <a:gd name="connsiteY105" fmla="*/ 1721646 h 2237474"/>
              <a:gd name="connsiteX106" fmla="*/ 5880652 w 12192000"/>
              <a:gd name="connsiteY106" fmla="*/ 1779643 h 2237474"/>
              <a:gd name="connsiteX107" fmla="*/ 5785959 w 12192000"/>
              <a:gd name="connsiteY107" fmla="*/ 1775307 h 2237474"/>
              <a:gd name="connsiteX108" fmla="*/ 5643534 w 12192000"/>
              <a:gd name="connsiteY108" fmla="*/ 1802919 h 2237474"/>
              <a:gd name="connsiteX109" fmla="*/ 5518799 w 12192000"/>
              <a:gd name="connsiteY109" fmla="*/ 1818312 h 2237474"/>
              <a:gd name="connsiteX110" fmla="*/ 5505014 w 12192000"/>
              <a:gd name="connsiteY110" fmla="*/ 1819259 h 2237474"/>
              <a:gd name="connsiteX111" fmla="*/ 5453307 w 12192000"/>
              <a:gd name="connsiteY111" fmla="*/ 1815450 h 2237474"/>
              <a:gd name="connsiteX112" fmla="*/ 5364192 w 12192000"/>
              <a:gd name="connsiteY112" fmla="*/ 1826074 h 2237474"/>
              <a:gd name="connsiteX113" fmla="*/ 5350380 w 12192000"/>
              <a:gd name="connsiteY113" fmla="*/ 1830891 h 2237474"/>
              <a:gd name="connsiteX114" fmla="*/ 5259633 w 12192000"/>
              <a:gd name="connsiteY114" fmla="*/ 1837160 h 2237474"/>
              <a:gd name="connsiteX115" fmla="*/ 5197513 w 12192000"/>
              <a:gd name="connsiteY115" fmla="*/ 1844718 h 2237474"/>
              <a:gd name="connsiteX116" fmla="*/ 5184170 w 12192000"/>
              <a:gd name="connsiteY116" fmla="*/ 1849402 h 2237474"/>
              <a:gd name="connsiteX117" fmla="*/ 5168852 w 12192000"/>
              <a:gd name="connsiteY117" fmla="*/ 1844846 h 2237474"/>
              <a:gd name="connsiteX118" fmla="*/ 5164370 w 12192000"/>
              <a:gd name="connsiteY118" fmla="*/ 1840597 h 2237474"/>
              <a:gd name="connsiteX119" fmla="*/ 5114927 w 12192000"/>
              <a:gd name="connsiteY119" fmla="*/ 1847827 h 2237474"/>
              <a:gd name="connsiteX120" fmla="*/ 5108970 w 12192000"/>
              <a:gd name="connsiteY120" fmla="*/ 1847935 h 2237474"/>
              <a:gd name="connsiteX121" fmla="*/ 5067961 w 12192000"/>
              <a:gd name="connsiteY121" fmla="*/ 1845917 h 2237474"/>
              <a:gd name="connsiteX122" fmla="*/ 5007075 w 12192000"/>
              <a:gd name="connsiteY122" fmla="*/ 1838626 h 2237474"/>
              <a:gd name="connsiteX123" fmla="*/ 4944087 w 12192000"/>
              <a:gd name="connsiteY123" fmla="*/ 1823332 h 2237474"/>
              <a:gd name="connsiteX124" fmla="*/ 4907662 w 12192000"/>
              <a:gd name="connsiteY124" fmla="*/ 1816900 h 2237474"/>
              <a:gd name="connsiteX125" fmla="*/ 4882386 w 12192000"/>
              <a:gd name="connsiteY125" fmla="*/ 1809844 h 2237474"/>
              <a:gd name="connsiteX126" fmla="*/ 4811440 w 12192000"/>
              <a:gd name="connsiteY126" fmla="*/ 1804655 h 2237474"/>
              <a:gd name="connsiteX127" fmla="*/ 4691075 w 12192000"/>
              <a:gd name="connsiteY127" fmla="*/ 1801389 h 2237474"/>
              <a:gd name="connsiteX128" fmla="*/ 4611738 w 12192000"/>
              <a:gd name="connsiteY128" fmla="*/ 1776964 h 2237474"/>
              <a:gd name="connsiteX129" fmla="*/ 4560070 w 12192000"/>
              <a:gd name="connsiteY129" fmla="*/ 1785640 h 2237474"/>
              <a:gd name="connsiteX130" fmla="*/ 4536503 w 12192000"/>
              <a:gd name="connsiteY130" fmla="*/ 1785334 h 2237474"/>
              <a:gd name="connsiteX131" fmla="*/ 4513724 w 12192000"/>
              <a:gd name="connsiteY131" fmla="*/ 1791996 h 2237474"/>
              <a:gd name="connsiteX132" fmla="*/ 4459810 w 12192000"/>
              <a:gd name="connsiteY132" fmla="*/ 1797886 h 2237474"/>
              <a:gd name="connsiteX133" fmla="*/ 4379064 w 12192000"/>
              <a:gd name="connsiteY133" fmla="*/ 1817177 h 2237474"/>
              <a:gd name="connsiteX134" fmla="*/ 4319209 w 12192000"/>
              <a:gd name="connsiteY134" fmla="*/ 1834833 h 2237474"/>
              <a:gd name="connsiteX135" fmla="*/ 4290981 w 12192000"/>
              <a:gd name="connsiteY135" fmla="*/ 1839677 h 2237474"/>
              <a:gd name="connsiteX136" fmla="*/ 4285792 w 12192000"/>
              <a:gd name="connsiteY136" fmla="*/ 1836231 h 2237474"/>
              <a:gd name="connsiteX137" fmla="*/ 4238372 w 12192000"/>
              <a:gd name="connsiteY137" fmla="*/ 1851480 h 2237474"/>
              <a:gd name="connsiteX138" fmla="*/ 4232517 w 12192000"/>
              <a:gd name="connsiteY138" fmla="*/ 1852567 h 2237474"/>
              <a:gd name="connsiteX139" fmla="*/ 4191732 w 12192000"/>
              <a:gd name="connsiteY139" fmla="*/ 1857328 h 2237474"/>
              <a:gd name="connsiteX140" fmla="*/ 4065532 w 12192000"/>
              <a:gd name="connsiteY140" fmla="*/ 1855477 h 2237474"/>
              <a:gd name="connsiteX141" fmla="*/ 4028460 w 12192000"/>
              <a:gd name="connsiteY141" fmla="*/ 1855137 h 2237474"/>
              <a:gd name="connsiteX142" fmla="*/ 4002267 w 12192000"/>
              <a:gd name="connsiteY142" fmla="*/ 1852352 h 2237474"/>
              <a:gd name="connsiteX143" fmla="*/ 3931396 w 12192000"/>
              <a:gd name="connsiteY143" fmla="*/ 1858915 h 2237474"/>
              <a:gd name="connsiteX144" fmla="*/ 3812162 w 12192000"/>
              <a:gd name="connsiteY144" fmla="*/ 1875501 h 2237474"/>
              <a:gd name="connsiteX145" fmla="*/ 3729530 w 12192000"/>
              <a:gd name="connsiteY145" fmla="*/ 1864513 h 2237474"/>
              <a:gd name="connsiteX146" fmla="*/ 3680177 w 12192000"/>
              <a:gd name="connsiteY146" fmla="*/ 1881552 h 2237474"/>
              <a:gd name="connsiteX147" fmla="*/ 3567259 w 12192000"/>
              <a:gd name="connsiteY147" fmla="*/ 1893482 h 2237474"/>
              <a:gd name="connsiteX148" fmla="*/ 3405770 w 12192000"/>
              <a:gd name="connsiteY148" fmla="*/ 1904591 h 2237474"/>
              <a:gd name="connsiteX149" fmla="*/ 3280097 w 12192000"/>
              <a:gd name="connsiteY149" fmla="*/ 1919610 h 2237474"/>
              <a:gd name="connsiteX150" fmla="*/ 3123424 w 12192000"/>
              <a:gd name="connsiteY150" fmla="*/ 1952930 h 2237474"/>
              <a:gd name="connsiteX151" fmla="*/ 3009910 w 12192000"/>
              <a:gd name="connsiteY151" fmla="*/ 1957866 h 2237474"/>
              <a:gd name="connsiteX152" fmla="*/ 2995934 w 12192000"/>
              <a:gd name="connsiteY152" fmla="*/ 1967085 h 2237474"/>
              <a:gd name="connsiteX153" fmla="*/ 2980071 w 12192000"/>
              <a:gd name="connsiteY153" fmla="*/ 1972988 h 2237474"/>
              <a:gd name="connsiteX154" fmla="*/ 2978094 w 12192000"/>
              <a:gd name="connsiteY154" fmla="*/ 1972369 h 2237474"/>
              <a:gd name="connsiteX155" fmla="*/ 2942858 w 12192000"/>
              <a:gd name="connsiteY155" fmla="*/ 1981367 h 2237474"/>
              <a:gd name="connsiteX156" fmla="*/ 2875436 w 12192000"/>
              <a:gd name="connsiteY156" fmla="*/ 1996977 h 2237474"/>
              <a:gd name="connsiteX157" fmla="*/ 2874892 w 12192000"/>
              <a:gd name="connsiteY157" fmla="*/ 1996085 h 2237474"/>
              <a:gd name="connsiteX158" fmla="*/ 2864145 w 12192000"/>
              <a:gd name="connsiteY158" fmla="*/ 1994061 h 2237474"/>
              <a:gd name="connsiteX159" fmla="*/ 2843662 w 12192000"/>
              <a:gd name="connsiteY159" fmla="*/ 1992498 h 2237474"/>
              <a:gd name="connsiteX160" fmla="*/ 2796128 w 12192000"/>
              <a:gd name="connsiteY160" fmla="*/ 1976403 h 2237474"/>
              <a:gd name="connsiteX161" fmla="*/ 2756784 w 12192000"/>
              <a:gd name="connsiteY161" fmla="*/ 1985116 h 2237474"/>
              <a:gd name="connsiteX162" fmla="*/ 2748833 w 12192000"/>
              <a:gd name="connsiteY162" fmla="*/ 1986323 h 2237474"/>
              <a:gd name="connsiteX163" fmla="*/ 2748661 w 12192000"/>
              <a:gd name="connsiteY163" fmla="*/ 1986122 h 2237474"/>
              <a:gd name="connsiteX164" fmla="*/ 2740251 w 12192000"/>
              <a:gd name="connsiteY164" fmla="*/ 1986946 h 2237474"/>
              <a:gd name="connsiteX165" fmla="*/ 2718916 w 12192000"/>
              <a:gd name="connsiteY165" fmla="*/ 1990867 h 2237474"/>
              <a:gd name="connsiteX166" fmla="*/ 2713522 w 12192000"/>
              <a:gd name="connsiteY166" fmla="*/ 1990173 h 2237474"/>
              <a:gd name="connsiteX167" fmla="*/ 2680597 w 12192000"/>
              <a:gd name="connsiteY167" fmla="*/ 1984996 h 2237474"/>
              <a:gd name="connsiteX168" fmla="*/ 2578178 w 12192000"/>
              <a:gd name="connsiteY168" fmla="*/ 1990531 h 2237474"/>
              <a:gd name="connsiteX169" fmla="*/ 2476147 w 12192000"/>
              <a:gd name="connsiteY169" fmla="*/ 1998305 h 2237474"/>
              <a:gd name="connsiteX170" fmla="*/ 2373568 w 12192000"/>
              <a:gd name="connsiteY170" fmla="*/ 2003219 h 2237474"/>
              <a:gd name="connsiteX171" fmla="*/ 2321399 w 12192000"/>
              <a:gd name="connsiteY171" fmla="*/ 1989467 h 2237474"/>
              <a:gd name="connsiteX172" fmla="*/ 2315525 w 12192000"/>
              <a:gd name="connsiteY172" fmla="*/ 1989708 h 2237474"/>
              <a:gd name="connsiteX173" fmla="*/ 2300792 w 12192000"/>
              <a:gd name="connsiteY173" fmla="*/ 1994290 h 2237474"/>
              <a:gd name="connsiteX174" fmla="*/ 2295469 w 12192000"/>
              <a:gd name="connsiteY174" fmla="*/ 1996659 h 2237474"/>
              <a:gd name="connsiteX175" fmla="*/ 2287219 w 12192000"/>
              <a:gd name="connsiteY175" fmla="*/ 1998750 h 2237474"/>
              <a:gd name="connsiteX176" fmla="*/ 2286948 w 12192000"/>
              <a:gd name="connsiteY176" fmla="*/ 1998596 h 2237474"/>
              <a:gd name="connsiteX177" fmla="*/ 2243069 w 12192000"/>
              <a:gd name="connsiteY177" fmla="*/ 2015111 h 2237474"/>
              <a:gd name="connsiteX178" fmla="*/ 2186609 w 12192000"/>
              <a:gd name="connsiteY178" fmla="*/ 2008263 h 2237474"/>
              <a:gd name="connsiteX179" fmla="*/ 2164831 w 12192000"/>
              <a:gd name="connsiteY179" fmla="*/ 2010143 h 2237474"/>
              <a:gd name="connsiteX180" fmla="*/ 2152836 w 12192000"/>
              <a:gd name="connsiteY180" fmla="*/ 2010048 h 2237474"/>
              <a:gd name="connsiteX181" fmla="*/ 2117102 w 12192000"/>
              <a:gd name="connsiteY181" fmla="*/ 2023004 h 2237474"/>
              <a:gd name="connsiteX182" fmla="*/ 2111935 w 12192000"/>
              <a:gd name="connsiteY182" fmla="*/ 2023163 h 2237474"/>
              <a:gd name="connsiteX183" fmla="*/ 2089991 w 12192000"/>
              <a:gd name="connsiteY183" fmla="*/ 2034193 h 2237474"/>
              <a:gd name="connsiteX184" fmla="*/ 2058061 w 12192000"/>
              <a:gd name="connsiteY184" fmla="*/ 2047942 h 2237474"/>
              <a:gd name="connsiteX185" fmla="*/ 2055737 w 12192000"/>
              <a:gd name="connsiteY185" fmla="*/ 2047704 h 2237474"/>
              <a:gd name="connsiteX186" fmla="*/ 2042244 w 12192000"/>
              <a:gd name="connsiteY186" fmla="*/ 2055560 h 2237474"/>
              <a:gd name="connsiteX187" fmla="*/ 1976224 w 12192000"/>
              <a:gd name="connsiteY187" fmla="*/ 2074257 h 2237474"/>
              <a:gd name="connsiteX188" fmla="*/ 1877728 w 12192000"/>
              <a:gd name="connsiteY188" fmla="*/ 2101004 h 2237474"/>
              <a:gd name="connsiteX189" fmla="*/ 1759056 w 12192000"/>
              <a:gd name="connsiteY189" fmla="*/ 2125608 h 2237474"/>
              <a:gd name="connsiteX190" fmla="*/ 1637948 w 12192000"/>
              <a:gd name="connsiteY190" fmla="*/ 2172597 h 2237474"/>
              <a:gd name="connsiteX191" fmla="*/ 1434549 w 12192000"/>
              <a:gd name="connsiteY191" fmla="*/ 2234522 h 2237474"/>
              <a:gd name="connsiteX192" fmla="*/ 1398481 w 12192000"/>
              <a:gd name="connsiteY192" fmla="*/ 2237074 h 2237474"/>
              <a:gd name="connsiteX193" fmla="*/ 1398407 w 12192000"/>
              <a:gd name="connsiteY193" fmla="*/ 2237095 h 2237474"/>
              <a:gd name="connsiteX194" fmla="*/ 1370962 w 12192000"/>
              <a:gd name="connsiteY194" fmla="*/ 2237474 h 2237474"/>
              <a:gd name="connsiteX195" fmla="*/ 1356367 w 12192000"/>
              <a:gd name="connsiteY195" fmla="*/ 2235089 h 2237474"/>
              <a:gd name="connsiteX196" fmla="*/ 1324828 w 12192000"/>
              <a:gd name="connsiteY196" fmla="*/ 2231968 h 2237474"/>
              <a:gd name="connsiteX197" fmla="*/ 1297744 w 12192000"/>
              <a:gd name="connsiteY197" fmla="*/ 2235849 h 2237474"/>
              <a:gd name="connsiteX198" fmla="*/ 1286236 w 12192000"/>
              <a:gd name="connsiteY198" fmla="*/ 2233135 h 2237474"/>
              <a:gd name="connsiteX199" fmla="*/ 1283504 w 12192000"/>
              <a:gd name="connsiteY199" fmla="*/ 2233797 h 2237474"/>
              <a:gd name="connsiteX200" fmla="*/ 1279765 w 12192000"/>
              <a:gd name="connsiteY200" fmla="*/ 2229639 h 2237474"/>
              <a:gd name="connsiteX201" fmla="*/ 1195347 w 12192000"/>
              <a:gd name="connsiteY201" fmla="*/ 2212354 h 2237474"/>
              <a:gd name="connsiteX202" fmla="*/ 970251 w 12192000"/>
              <a:gd name="connsiteY202" fmla="*/ 2221029 h 2237474"/>
              <a:gd name="connsiteX203" fmla="*/ 812914 w 12192000"/>
              <a:gd name="connsiteY203" fmla="*/ 2202752 h 2237474"/>
              <a:gd name="connsiteX204" fmla="*/ 800195 w 12192000"/>
              <a:gd name="connsiteY204" fmla="*/ 2209407 h 2237474"/>
              <a:gd name="connsiteX205" fmla="*/ 784978 w 12192000"/>
              <a:gd name="connsiteY205" fmla="*/ 2212360 h 2237474"/>
              <a:gd name="connsiteX206" fmla="*/ 681987 w 12192000"/>
              <a:gd name="connsiteY206" fmla="*/ 2216757 h 2237474"/>
              <a:gd name="connsiteX207" fmla="*/ 669923 w 12192000"/>
              <a:gd name="connsiteY207" fmla="*/ 2211682 h 2237474"/>
              <a:gd name="connsiteX208" fmla="*/ 648680 w 12192000"/>
              <a:gd name="connsiteY208" fmla="*/ 2206229 h 2237474"/>
              <a:gd name="connsiteX209" fmla="*/ 597225 w 12192000"/>
              <a:gd name="connsiteY209" fmla="*/ 2180999 h 2237474"/>
              <a:gd name="connsiteX210" fmla="*/ 558449 w 12192000"/>
              <a:gd name="connsiteY210" fmla="*/ 2182346 h 2237474"/>
              <a:gd name="connsiteX211" fmla="*/ 550517 w 12192000"/>
              <a:gd name="connsiteY211" fmla="*/ 2182060 h 2237474"/>
              <a:gd name="connsiteX212" fmla="*/ 550309 w 12192000"/>
              <a:gd name="connsiteY212" fmla="*/ 2181825 h 2237474"/>
              <a:gd name="connsiteX213" fmla="*/ 541836 w 12192000"/>
              <a:gd name="connsiteY213" fmla="*/ 2181063 h 2237474"/>
              <a:gd name="connsiteX214" fmla="*/ 536057 w 12192000"/>
              <a:gd name="connsiteY214" fmla="*/ 2181537 h 2237474"/>
              <a:gd name="connsiteX215" fmla="*/ 520671 w 12192000"/>
              <a:gd name="connsiteY215" fmla="*/ 2180980 h 2237474"/>
              <a:gd name="connsiteX216" fmla="*/ 515024 w 12192000"/>
              <a:gd name="connsiteY216" fmla="*/ 2179258 h 2237474"/>
              <a:gd name="connsiteX217" fmla="*/ 512278 w 12192000"/>
              <a:gd name="connsiteY217" fmla="*/ 2176369 h 2237474"/>
              <a:gd name="connsiteX218" fmla="*/ 480419 w 12192000"/>
              <a:gd name="connsiteY218" fmla="*/ 2167807 h 2237474"/>
              <a:gd name="connsiteX219" fmla="*/ 413835 w 12192000"/>
              <a:gd name="connsiteY219" fmla="*/ 2156783 h 2237474"/>
              <a:gd name="connsiteX220" fmla="*/ 376513 w 12192000"/>
              <a:gd name="connsiteY220" fmla="*/ 2154014 h 2237474"/>
              <a:gd name="connsiteX221" fmla="*/ 273386 w 12192000"/>
              <a:gd name="connsiteY221" fmla="*/ 2142551 h 2237474"/>
              <a:gd name="connsiteX222" fmla="*/ 169207 w 12192000"/>
              <a:gd name="connsiteY222" fmla="*/ 2128100 h 2237474"/>
              <a:gd name="connsiteX223" fmla="*/ 93149 w 12192000"/>
              <a:gd name="connsiteY223" fmla="*/ 2105324 h 2237474"/>
              <a:gd name="connsiteX224" fmla="*/ 88109 w 12192000"/>
              <a:gd name="connsiteY224" fmla="*/ 2106704 h 2237474"/>
              <a:gd name="connsiteX225" fmla="*/ 80022 w 12192000"/>
              <a:gd name="connsiteY225" fmla="*/ 2107254 h 2237474"/>
              <a:gd name="connsiteX226" fmla="*/ 79717 w 12192000"/>
              <a:gd name="connsiteY226" fmla="*/ 2107046 h 2237474"/>
              <a:gd name="connsiteX227" fmla="*/ 72352 w 12192000"/>
              <a:gd name="connsiteY227" fmla="*/ 2107991 h 2237474"/>
              <a:gd name="connsiteX228" fmla="*/ 37645 w 12192000"/>
              <a:gd name="connsiteY228" fmla="*/ 2115401 h 2237474"/>
              <a:gd name="connsiteX229" fmla="*/ 4572 w 12192000"/>
              <a:gd name="connsiteY229" fmla="*/ 2111091 h 2237474"/>
              <a:gd name="connsiteX230" fmla="*/ 0 w 12192000"/>
              <a:gd name="connsiteY230" fmla="*/ 2110468 h 2237474"/>
              <a:gd name="connsiteX231" fmla="*/ 0 w 12192000"/>
              <a:gd name="connsiteY23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16595 w 12192000"/>
              <a:gd name="connsiteY97" fmla="*/ 1667475 h 2237474"/>
              <a:gd name="connsiteX98" fmla="*/ 6508541 w 12192000"/>
              <a:gd name="connsiteY98" fmla="*/ 1668757 h 2237474"/>
              <a:gd name="connsiteX99" fmla="*/ 6471012 w 12192000"/>
              <a:gd name="connsiteY99" fmla="*/ 1678604 h 2237474"/>
              <a:gd name="connsiteX100" fmla="*/ 6415265 w 12192000"/>
              <a:gd name="connsiteY100" fmla="*/ 1665317 h 2237474"/>
              <a:gd name="connsiteX101" fmla="*/ 6364035 w 12192000"/>
              <a:gd name="connsiteY101" fmla="*/ 1667683 h 2237474"/>
              <a:gd name="connsiteX102" fmla="*/ 6280959 w 12192000"/>
              <a:gd name="connsiteY102" fmla="*/ 1689329 h 2237474"/>
              <a:gd name="connsiteX103" fmla="*/ 6243319 w 12192000"/>
              <a:gd name="connsiteY103" fmla="*/ 1695560 h 2237474"/>
              <a:gd name="connsiteX104" fmla="*/ 6098321 w 12192000"/>
              <a:gd name="connsiteY104" fmla="*/ 1721646 h 2237474"/>
              <a:gd name="connsiteX105" fmla="*/ 5880652 w 12192000"/>
              <a:gd name="connsiteY105" fmla="*/ 1779643 h 2237474"/>
              <a:gd name="connsiteX106" fmla="*/ 5785959 w 12192000"/>
              <a:gd name="connsiteY106" fmla="*/ 1775307 h 2237474"/>
              <a:gd name="connsiteX107" fmla="*/ 5643534 w 12192000"/>
              <a:gd name="connsiteY107" fmla="*/ 1802919 h 2237474"/>
              <a:gd name="connsiteX108" fmla="*/ 5518799 w 12192000"/>
              <a:gd name="connsiteY108" fmla="*/ 1818312 h 2237474"/>
              <a:gd name="connsiteX109" fmla="*/ 5505014 w 12192000"/>
              <a:gd name="connsiteY109" fmla="*/ 1819259 h 2237474"/>
              <a:gd name="connsiteX110" fmla="*/ 5453307 w 12192000"/>
              <a:gd name="connsiteY110" fmla="*/ 1815450 h 2237474"/>
              <a:gd name="connsiteX111" fmla="*/ 5364192 w 12192000"/>
              <a:gd name="connsiteY111" fmla="*/ 1826074 h 2237474"/>
              <a:gd name="connsiteX112" fmla="*/ 5350380 w 12192000"/>
              <a:gd name="connsiteY112" fmla="*/ 1830891 h 2237474"/>
              <a:gd name="connsiteX113" fmla="*/ 5259633 w 12192000"/>
              <a:gd name="connsiteY113" fmla="*/ 1837160 h 2237474"/>
              <a:gd name="connsiteX114" fmla="*/ 5197513 w 12192000"/>
              <a:gd name="connsiteY114" fmla="*/ 1844718 h 2237474"/>
              <a:gd name="connsiteX115" fmla="*/ 5184170 w 12192000"/>
              <a:gd name="connsiteY115" fmla="*/ 1849402 h 2237474"/>
              <a:gd name="connsiteX116" fmla="*/ 5168852 w 12192000"/>
              <a:gd name="connsiteY116" fmla="*/ 1844846 h 2237474"/>
              <a:gd name="connsiteX117" fmla="*/ 5164370 w 12192000"/>
              <a:gd name="connsiteY117" fmla="*/ 1840597 h 2237474"/>
              <a:gd name="connsiteX118" fmla="*/ 5114927 w 12192000"/>
              <a:gd name="connsiteY118" fmla="*/ 1847827 h 2237474"/>
              <a:gd name="connsiteX119" fmla="*/ 5108970 w 12192000"/>
              <a:gd name="connsiteY119" fmla="*/ 1847935 h 2237474"/>
              <a:gd name="connsiteX120" fmla="*/ 5067961 w 12192000"/>
              <a:gd name="connsiteY120" fmla="*/ 1845917 h 2237474"/>
              <a:gd name="connsiteX121" fmla="*/ 5007075 w 12192000"/>
              <a:gd name="connsiteY121" fmla="*/ 1838626 h 2237474"/>
              <a:gd name="connsiteX122" fmla="*/ 4944087 w 12192000"/>
              <a:gd name="connsiteY122" fmla="*/ 1823332 h 2237474"/>
              <a:gd name="connsiteX123" fmla="*/ 4907662 w 12192000"/>
              <a:gd name="connsiteY123" fmla="*/ 1816900 h 2237474"/>
              <a:gd name="connsiteX124" fmla="*/ 4882386 w 12192000"/>
              <a:gd name="connsiteY124" fmla="*/ 1809844 h 2237474"/>
              <a:gd name="connsiteX125" fmla="*/ 4811440 w 12192000"/>
              <a:gd name="connsiteY125" fmla="*/ 1804655 h 2237474"/>
              <a:gd name="connsiteX126" fmla="*/ 4691075 w 12192000"/>
              <a:gd name="connsiteY126" fmla="*/ 1801389 h 2237474"/>
              <a:gd name="connsiteX127" fmla="*/ 4611738 w 12192000"/>
              <a:gd name="connsiteY127" fmla="*/ 1776964 h 2237474"/>
              <a:gd name="connsiteX128" fmla="*/ 4560070 w 12192000"/>
              <a:gd name="connsiteY128" fmla="*/ 1785640 h 2237474"/>
              <a:gd name="connsiteX129" fmla="*/ 4536503 w 12192000"/>
              <a:gd name="connsiteY129" fmla="*/ 1785334 h 2237474"/>
              <a:gd name="connsiteX130" fmla="*/ 4513724 w 12192000"/>
              <a:gd name="connsiteY130" fmla="*/ 1791996 h 2237474"/>
              <a:gd name="connsiteX131" fmla="*/ 4459810 w 12192000"/>
              <a:gd name="connsiteY131" fmla="*/ 1797886 h 2237474"/>
              <a:gd name="connsiteX132" fmla="*/ 4379064 w 12192000"/>
              <a:gd name="connsiteY132" fmla="*/ 1817177 h 2237474"/>
              <a:gd name="connsiteX133" fmla="*/ 4319209 w 12192000"/>
              <a:gd name="connsiteY133" fmla="*/ 1834833 h 2237474"/>
              <a:gd name="connsiteX134" fmla="*/ 4290981 w 12192000"/>
              <a:gd name="connsiteY134" fmla="*/ 1839677 h 2237474"/>
              <a:gd name="connsiteX135" fmla="*/ 4285792 w 12192000"/>
              <a:gd name="connsiteY135" fmla="*/ 1836231 h 2237474"/>
              <a:gd name="connsiteX136" fmla="*/ 4238372 w 12192000"/>
              <a:gd name="connsiteY136" fmla="*/ 1851480 h 2237474"/>
              <a:gd name="connsiteX137" fmla="*/ 4232517 w 12192000"/>
              <a:gd name="connsiteY137" fmla="*/ 1852567 h 2237474"/>
              <a:gd name="connsiteX138" fmla="*/ 4191732 w 12192000"/>
              <a:gd name="connsiteY138" fmla="*/ 1857328 h 2237474"/>
              <a:gd name="connsiteX139" fmla="*/ 4065532 w 12192000"/>
              <a:gd name="connsiteY139" fmla="*/ 1855477 h 2237474"/>
              <a:gd name="connsiteX140" fmla="*/ 4028460 w 12192000"/>
              <a:gd name="connsiteY140" fmla="*/ 1855137 h 2237474"/>
              <a:gd name="connsiteX141" fmla="*/ 4002267 w 12192000"/>
              <a:gd name="connsiteY141" fmla="*/ 1852352 h 2237474"/>
              <a:gd name="connsiteX142" fmla="*/ 3931396 w 12192000"/>
              <a:gd name="connsiteY142" fmla="*/ 1858915 h 2237474"/>
              <a:gd name="connsiteX143" fmla="*/ 3812162 w 12192000"/>
              <a:gd name="connsiteY143" fmla="*/ 1875501 h 2237474"/>
              <a:gd name="connsiteX144" fmla="*/ 3729530 w 12192000"/>
              <a:gd name="connsiteY144" fmla="*/ 1864513 h 2237474"/>
              <a:gd name="connsiteX145" fmla="*/ 3680177 w 12192000"/>
              <a:gd name="connsiteY145" fmla="*/ 1881552 h 2237474"/>
              <a:gd name="connsiteX146" fmla="*/ 3567259 w 12192000"/>
              <a:gd name="connsiteY146" fmla="*/ 1893482 h 2237474"/>
              <a:gd name="connsiteX147" fmla="*/ 3405770 w 12192000"/>
              <a:gd name="connsiteY147" fmla="*/ 1904591 h 2237474"/>
              <a:gd name="connsiteX148" fmla="*/ 3280097 w 12192000"/>
              <a:gd name="connsiteY148" fmla="*/ 1919610 h 2237474"/>
              <a:gd name="connsiteX149" fmla="*/ 3123424 w 12192000"/>
              <a:gd name="connsiteY149" fmla="*/ 1952930 h 2237474"/>
              <a:gd name="connsiteX150" fmla="*/ 3009910 w 12192000"/>
              <a:gd name="connsiteY150" fmla="*/ 1957866 h 2237474"/>
              <a:gd name="connsiteX151" fmla="*/ 2995934 w 12192000"/>
              <a:gd name="connsiteY151" fmla="*/ 1967085 h 2237474"/>
              <a:gd name="connsiteX152" fmla="*/ 2980071 w 12192000"/>
              <a:gd name="connsiteY152" fmla="*/ 1972988 h 2237474"/>
              <a:gd name="connsiteX153" fmla="*/ 2978094 w 12192000"/>
              <a:gd name="connsiteY153" fmla="*/ 1972369 h 2237474"/>
              <a:gd name="connsiteX154" fmla="*/ 2942858 w 12192000"/>
              <a:gd name="connsiteY154" fmla="*/ 1981367 h 2237474"/>
              <a:gd name="connsiteX155" fmla="*/ 2875436 w 12192000"/>
              <a:gd name="connsiteY155" fmla="*/ 1996977 h 2237474"/>
              <a:gd name="connsiteX156" fmla="*/ 2874892 w 12192000"/>
              <a:gd name="connsiteY156" fmla="*/ 1996085 h 2237474"/>
              <a:gd name="connsiteX157" fmla="*/ 2864145 w 12192000"/>
              <a:gd name="connsiteY157" fmla="*/ 1994061 h 2237474"/>
              <a:gd name="connsiteX158" fmla="*/ 2843662 w 12192000"/>
              <a:gd name="connsiteY158" fmla="*/ 1992498 h 2237474"/>
              <a:gd name="connsiteX159" fmla="*/ 2796128 w 12192000"/>
              <a:gd name="connsiteY159" fmla="*/ 1976403 h 2237474"/>
              <a:gd name="connsiteX160" fmla="*/ 2756784 w 12192000"/>
              <a:gd name="connsiteY160" fmla="*/ 1985116 h 2237474"/>
              <a:gd name="connsiteX161" fmla="*/ 2748833 w 12192000"/>
              <a:gd name="connsiteY161" fmla="*/ 1986323 h 2237474"/>
              <a:gd name="connsiteX162" fmla="*/ 2748661 w 12192000"/>
              <a:gd name="connsiteY162" fmla="*/ 1986122 h 2237474"/>
              <a:gd name="connsiteX163" fmla="*/ 2740251 w 12192000"/>
              <a:gd name="connsiteY163" fmla="*/ 1986946 h 2237474"/>
              <a:gd name="connsiteX164" fmla="*/ 2718916 w 12192000"/>
              <a:gd name="connsiteY164" fmla="*/ 1990867 h 2237474"/>
              <a:gd name="connsiteX165" fmla="*/ 2713522 w 12192000"/>
              <a:gd name="connsiteY165" fmla="*/ 1990173 h 2237474"/>
              <a:gd name="connsiteX166" fmla="*/ 2680597 w 12192000"/>
              <a:gd name="connsiteY166" fmla="*/ 1984996 h 2237474"/>
              <a:gd name="connsiteX167" fmla="*/ 2578178 w 12192000"/>
              <a:gd name="connsiteY167" fmla="*/ 1990531 h 2237474"/>
              <a:gd name="connsiteX168" fmla="*/ 2476147 w 12192000"/>
              <a:gd name="connsiteY168" fmla="*/ 1998305 h 2237474"/>
              <a:gd name="connsiteX169" fmla="*/ 2373568 w 12192000"/>
              <a:gd name="connsiteY169" fmla="*/ 2003219 h 2237474"/>
              <a:gd name="connsiteX170" fmla="*/ 2321399 w 12192000"/>
              <a:gd name="connsiteY170" fmla="*/ 1989467 h 2237474"/>
              <a:gd name="connsiteX171" fmla="*/ 2315525 w 12192000"/>
              <a:gd name="connsiteY171" fmla="*/ 1989708 h 2237474"/>
              <a:gd name="connsiteX172" fmla="*/ 2300792 w 12192000"/>
              <a:gd name="connsiteY172" fmla="*/ 1994290 h 2237474"/>
              <a:gd name="connsiteX173" fmla="*/ 2295469 w 12192000"/>
              <a:gd name="connsiteY173" fmla="*/ 1996659 h 2237474"/>
              <a:gd name="connsiteX174" fmla="*/ 2287219 w 12192000"/>
              <a:gd name="connsiteY174" fmla="*/ 1998750 h 2237474"/>
              <a:gd name="connsiteX175" fmla="*/ 2286948 w 12192000"/>
              <a:gd name="connsiteY175" fmla="*/ 1998596 h 2237474"/>
              <a:gd name="connsiteX176" fmla="*/ 2243069 w 12192000"/>
              <a:gd name="connsiteY176" fmla="*/ 2015111 h 2237474"/>
              <a:gd name="connsiteX177" fmla="*/ 2186609 w 12192000"/>
              <a:gd name="connsiteY177" fmla="*/ 2008263 h 2237474"/>
              <a:gd name="connsiteX178" fmla="*/ 2164831 w 12192000"/>
              <a:gd name="connsiteY178" fmla="*/ 2010143 h 2237474"/>
              <a:gd name="connsiteX179" fmla="*/ 2152836 w 12192000"/>
              <a:gd name="connsiteY179" fmla="*/ 2010048 h 2237474"/>
              <a:gd name="connsiteX180" fmla="*/ 2117102 w 12192000"/>
              <a:gd name="connsiteY180" fmla="*/ 2023004 h 2237474"/>
              <a:gd name="connsiteX181" fmla="*/ 2111935 w 12192000"/>
              <a:gd name="connsiteY181" fmla="*/ 2023163 h 2237474"/>
              <a:gd name="connsiteX182" fmla="*/ 2089991 w 12192000"/>
              <a:gd name="connsiteY182" fmla="*/ 2034193 h 2237474"/>
              <a:gd name="connsiteX183" fmla="*/ 2058061 w 12192000"/>
              <a:gd name="connsiteY183" fmla="*/ 2047942 h 2237474"/>
              <a:gd name="connsiteX184" fmla="*/ 2055737 w 12192000"/>
              <a:gd name="connsiteY184" fmla="*/ 2047704 h 2237474"/>
              <a:gd name="connsiteX185" fmla="*/ 2042244 w 12192000"/>
              <a:gd name="connsiteY185" fmla="*/ 2055560 h 2237474"/>
              <a:gd name="connsiteX186" fmla="*/ 1976224 w 12192000"/>
              <a:gd name="connsiteY186" fmla="*/ 2074257 h 2237474"/>
              <a:gd name="connsiteX187" fmla="*/ 1877728 w 12192000"/>
              <a:gd name="connsiteY187" fmla="*/ 2101004 h 2237474"/>
              <a:gd name="connsiteX188" fmla="*/ 1759056 w 12192000"/>
              <a:gd name="connsiteY188" fmla="*/ 2125608 h 2237474"/>
              <a:gd name="connsiteX189" fmla="*/ 1637948 w 12192000"/>
              <a:gd name="connsiteY189" fmla="*/ 2172597 h 2237474"/>
              <a:gd name="connsiteX190" fmla="*/ 1434549 w 12192000"/>
              <a:gd name="connsiteY190" fmla="*/ 2234522 h 2237474"/>
              <a:gd name="connsiteX191" fmla="*/ 1398481 w 12192000"/>
              <a:gd name="connsiteY191" fmla="*/ 2237074 h 2237474"/>
              <a:gd name="connsiteX192" fmla="*/ 1398407 w 12192000"/>
              <a:gd name="connsiteY192" fmla="*/ 2237095 h 2237474"/>
              <a:gd name="connsiteX193" fmla="*/ 1370962 w 12192000"/>
              <a:gd name="connsiteY193" fmla="*/ 2237474 h 2237474"/>
              <a:gd name="connsiteX194" fmla="*/ 1356367 w 12192000"/>
              <a:gd name="connsiteY194" fmla="*/ 2235089 h 2237474"/>
              <a:gd name="connsiteX195" fmla="*/ 1324828 w 12192000"/>
              <a:gd name="connsiteY195" fmla="*/ 2231968 h 2237474"/>
              <a:gd name="connsiteX196" fmla="*/ 1297744 w 12192000"/>
              <a:gd name="connsiteY196" fmla="*/ 2235849 h 2237474"/>
              <a:gd name="connsiteX197" fmla="*/ 1286236 w 12192000"/>
              <a:gd name="connsiteY197" fmla="*/ 2233135 h 2237474"/>
              <a:gd name="connsiteX198" fmla="*/ 1283504 w 12192000"/>
              <a:gd name="connsiteY198" fmla="*/ 2233797 h 2237474"/>
              <a:gd name="connsiteX199" fmla="*/ 1279765 w 12192000"/>
              <a:gd name="connsiteY199" fmla="*/ 2229639 h 2237474"/>
              <a:gd name="connsiteX200" fmla="*/ 1195347 w 12192000"/>
              <a:gd name="connsiteY200" fmla="*/ 2212354 h 2237474"/>
              <a:gd name="connsiteX201" fmla="*/ 970251 w 12192000"/>
              <a:gd name="connsiteY201" fmla="*/ 2221029 h 2237474"/>
              <a:gd name="connsiteX202" fmla="*/ 812914 w 12192000"/>
              <a:gd name="connsiteY202" fmla="*/ 2202752 h 2237474"/>
              <a:gd name="connsiteX203" fmla="*/ 800195 w 12192000"/>
              <a:gd name="connsiteY203" fmla="*/ 2209407 h 2237474"/>
              <a:gd name="connsiteX204" fmla="*/ 784978 w 12192000"/>
              <a:gd name="connsiteY204" fmla="*/ 2212360 h 2237474"/>
              <a:gd name="connsiteX205" fmla="*/ 681987 w 12192000"/>
              <a:gd name="connsiteY205" fmla="*/ 2216757 h 2237474"/>
              <a:gd name="connsiteX206" fmla="*/ 669923 w 12192000"/>
              <a:gd name="connsiteY206" fmla="*/ 2211682 h 2237474"/>
              <a:gd name="connsiteX207" fmla="*/ 648680 w 12192000"/>
              <a:gd name="connsiteY207" fmla="*/ 2206229 h 2237474"/>
              <a:gd name="connsiteX208" fmla="*/ 597225 w 12192000"/>
              <a:gd name="connsiteY208" fmla="*/ 2180999 h 2237474"/>
              <a:gd name="connsiteX209" fmla="*/ 558449 w 12192000"/>
              <a:gd name="connsiteY209" fmla="*/ 2182346 h 2237474"/>
              <a:gd name="connsiteX210" fmla="*/ 550517 w 12192000"/>
              <a:gd name="connsiteY210" fmla="*/ 2182060 h 2237474"/>
              <a:gd name="connsiteX211" fmla="*/ 550309 w 12192000"/>
              <a:gd name="connsiteY211" fmla="*/ 2181825 h 2237474"/>
              <a:gd name="connsiteX212" fmla="*/ 541836 w 12192000"/>
              <a:gd name="connsiteY212" fmla="*/ 2181063 h 2237474"/>
              <a:gd name="connsiteX213" fmla="*/ 536057 w 12192000"/>
              <a:gd name="connsiteY213" fmla="*/ 2181537 h 2237474"/>
              <a:gd name="connsiteX214" fmla="*/ 520671 w 12192000"/>
              <a:gd name="connsiteY214" fmla="*/ 2180980 h 2237474"/>
              <a:gd name="connsiteX215" fmla="*/ 515024 w 12192000"/>
              <a:gd name="connsiteY215" fmla="*/ 2179258 h 2237474"/>
              <a:gd name="connsiteX216" fmla="*/ 512278 w 12192000"/>
              <a:gd name="connsiteY216" fmla="*/ 2176369 h 2237474"/>
              <a:gd name="connsiteX217" fmla="*/ 480419 w 12192000"/>
              <a:gd name="connsiteY217" fmla="*/ 2167807 h 2237474"/>
              <a:gd name="connsiteX218" fmla="*/ 413835 w 12192000"/>
              <a:gd name="connsiteY218" fmla="*/ 2156783 h 2237474"/>
              <a:gd name="connsiteX219" fmla="*/ 376513 w 12192000"/>
              <a:gd name="connsiteY219" fmla="*/ 2154014 h 2237474"/>
              <a:gd name="connsiteX220" fmla="*/ 273386 w 12192000"/>
              <a:gd name="connsiteY220" fmla="*/ 2142551 h 2237474"/>
              <a:gd name="connsiteX221" fmla="*/ 169207 w 12192000"/>
              <a:gd name="connsiteY221" fmla="*/ 2128100 h 2237474"/>
              <a:gd name="connsiteX222" fmla="*/ 93149 w 12192000"/>
              <a:gd name="connsiteY222" fmla="*/ 2105324 h 2237474"/>
              <a:gd name="connsiteX223" fmla="*/ 88109 w 12192000"/>
              <a:gd name="connsiteY223" fmla="*/ 2106704 h 2237474"/>
              <a:gd name="connsiteX224" fmla="*/ 80022 w 12192000"/>
              <a:gd name="connsiteY224" fmla="*/ 2107254 h 2237474"/>
              <a:gd name="connsiteX225" fmla="*/ 79717 w 12192000"/>
              <a:gd name="connsiteY225" fmla="*/ 2107046 h 2237474"/>
              <a:gd name="connsiteX226" fmla="*/ 72352 w 12192000"/>
              <a:gd name="connsiteY226" fmla="*/ 2107991 h 2237474"/>
              <a:gd name="connsiteX227" fmla="*/ 37645 w 12192000"/>
              <a:gd name="connsiteY227" fmla="*/ 2115401 h 2237474"/>
              <a:gd name="connsiteX228" fmla="*/ 4572 w 12192000"/>
              <a:gd name="connsiteY228" fmla="*/ 2111091 h 2237474"/>
              <a:gd name="connsiteX229" fmla="*/ 0 w 12192000"/>
              <a:gd name="connsiteY229" fmla="*/ 2110468 h 2237474"/>
              <a:gd name="connsiteX230" fmla="*/ 0 w 12192000"/>
              <a:gd name="connsiteY23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02328 w 12192000"/>
              <a:gd name="connsiteY67" fmla="*/ 1345865 h 2237474"/>
              <a:gd name="connsiteX68" fmla="*/ 7898322 w 12192000"/>
              <a:gd name="connsiteY68" fmla="*/ 1345689 h 2237474"/>
              <a:gd name="connsiteX69" fmla="*/ 7875879 w 12192000"/>
              <a:gd name="connsiteY69" fmla="*/ 1345646 h 2237474"/>
              <a:gd name="connsiteX70" fmla="*/ 7840612 w 12192000"/>
              <a:gd name="connsiteY70" fmla="*/ 1369373 h 2237474"/>
              <a:gd name="connsiteX71" fmla="*/ 7786819 w 12192000"/>
              <a:gd name="connsiteY71" fmla="*/ 1378970 h 2237474"/>
              <a:gd name="connsiteX72" fmla="*/ 7548172 w 12192000"/>
              <a:gd name="connsiteY72" fmla="*/ 1417460 h 2237474"/>
              <a:gd name="connsiteX73" fmla="*/ 7483437 w 12192000"/>
              <a:gd name="connsiteY73" fmla="*/ 1478152 h 2237474"/>
              <a:gd name="connsiteX74" fmla="*/ 7377870 w 12192000"/>
              <a:gd name="connsiteY74" fmla="*/ 1523319 h 2237474"/>
              <a:gd name="connsiteX75" fmla="*/ 7230737 w 12192000"/>
              <a:gd name="connsiteY75" fmla="*/ 1562633 h 2237474"/>
              <a:gd name="connsiteX76" fmla="*/ 7224458 w 12192000"/>
              <a:gd name="connsiteY76" fmla="*/ 1573008 h 2237474"/>
              <a:gd name="connsiteX77" fmla="*/ 7213486 w 12192000"/>
              <a:gd name="connsiteY77" fmla="*/ 1580987 h 2237474"/>
              <a:gd name="connsiteX78" fmla="*/ 7210972 w 12192000"/>
              <a:gd name="connsiteY78" fmla="*/ 1580856 h 2237474"/>
              <a:gd name="connsiteX79" fmla="*/ 7183121 w 12192000"/>
              <a:gd name="connsiteY79" fmla="*/ 1595162 h 2237474"/>
              <a:gd name="connsiteX80" fmla="*/ 7164601 w 12192000"/>
              <a:gd name="connsiteY80" fmla="*/ 1606490 h 2237474"/>
              <a:gd name="connsiteX81" fmla="*/ 7159286 w 12192000"/>
              <a:gd name="connsiteY81" fmla="*/ 1606850 h 2237474"/>
              <a:gd name="connsiteX82" fmla="*/ 7114651 w 12192000"/>
              <a:gd name="connsiteY82" fmla="*/ 1620959 h 2237474"/>
              <a:gd name="connsiteX83" fmla="*/ 7092727 w 12192000"/>
              <a:gd name="connsiteY83" fmla="*/ 1623628 h 2237474"/>
              <a:gd name="connsiteX84" fmla="*/ 7031309 w 12192000"/>
              <a:gd name="connsiteY84" fmla="*/ 1619451 h 2237474"/>
              <a:gd name="connsiteX85" fmla="*/ 6999084 w 12192000"/>
              <a:gd name="connsiteY85" fmla="*/ 1634317 h 2237474"/>
              <a:gd name="connsiteX86" fmla="*/ 6992107 w 12192000"/>
              <a:gd name="connsiteY86" fmla="*/ 1636860 h 2237474"/>
              <a:gd name="connsiteX87" fmla="*/ 6991765 w 12192000"/>
              <a:gd name="connsiteY87" fmla="*/ 1636725 h 2237474"/>
              <a:gd name="connsiteX88" fmla="*/ 6983996 w 12192000"/>
              <a:gd name="connsiteY88" fmla="*/ 1639040 h 2237474"/>
              <a:gd name="connsiteX89" fmla="*/ 6979383 w 12192000"/>
              <a:gd name="connsiteY89" fmla="*/ 1641496 h 2237474"/>
              <a:gd name="connsiteX90" fmla="*/ 6900177 w 12192000"/>
              <a:gd name="connsiteY90" fmla="*/ 1636016 h 2237474"/>
              <a:gd name="connsiteX91" fmla="*/ 6795372 w 12192000"/>
              <a:gd name="connsiteY91" fmla="*/ 1644845 h 2237474"/>
              <a:gd name="connsiteX92" fmla="*/ 6692251 w 12192000"/>
              <a:gd name="connsiteY92" fmla="*/ 1656357 h 2237474"/>
              <a:gd name="connsiteX93" fmla="*/ 6655235 w 12192000"/>
              <a:gd name="connsiteY93" fmla="*/ 1661869 h 2237474"/>
              <a:gd name="connsiteX94" fmla="*/ 6587857 w 12192000"/>
              <a:gd name="connsiteY94" fmla="*/ 1665769 h 2237474"/>
              <a:gd name="connsiteX95" fmla="*/ 6554894 w 12192000"/>
              <a:gd name="connsiteY95" fmla="*/ 1664428 h 2237474"/>
              <a:gd name="connsiteX96" fmla="*/ 6516595 w 12192000"/>
              <a:gd name="connsiteY96" fmla="*/ 1667475 h 2237474"/>
              <a:gd name="connsiteX97" fmla="*/ 6508541 w 12192000"/>
              <a:gd name="connsiteY97" fmla="*/ 1668757 h 2237474"/>
              <a:gd name="connsiteX98" fmla="*/ 6471012 w 12192000"/>
              <a:gd name="connsiteY98" fmla="*/ 1678604 h 2237474"/>
              <a:gd name="connsiteX99" fmla="*/ 6415265 w 12192000"/>
              <a:gd name="connsiteY99" fmla="*/ 1665317 h 2237474"/>
              <a:gd name="connsiteX100" fmla="*/ 6364035 w 12192000"/>
              <a:gd name="connsiteY100" fmla="*/ 1667683 h 2237474"/>
              <a:gd name="connsiteX101" fmla="*/ 6280959 w 12192000"/>
              <a:gd name="connsiteY101" fmla="*/ 1689329 h 2237474"/>
              <a:gd name="connsiteX102" fmla="*/ 6243319 w 12192000"/>
              <a:gd name="connsiteY102" fmla="*/ 1695560 h 2237474"/>
              <a:gd name="connsiteX103" fmla="*/ 6098321 w 12192000"/>
              <a:gd name="connsiteY103" fmla="*/ 1721646 h 2237474"/>
              <a:gd name="connsiteX104" fmla="*/ 5880652 w 12192000"/>
              <a:gd name="connsiteY104" fmla="*/ 1779643 h 2237474"/>
              <a:gd name="connsiteX105" fmla="*/ 5785959 w 12192000"/>
              <a:gd name="connsiteY105" fmla="*/ 1775307 h 2237474"/>
              <a:gd name="connsiteX106" fmla="*/ 5643534 w 12192000"/>
              <a:gd name="connsiteY106" fmla="*/ 1802919 h 2237474"/>
              <a:gd name="connsiteX107" fmla="*/ 5518799 w 12192000"/>
              <a:gd name="connsiteY107" fmla="*/ 1818312 h 2237474"/>
              <a:gd name="connsiteX108" fmla="*/ 5505014 w 12192000"/>
              <a:gd name="connsiteY108" fmla="*/ 1819259 h 2237474"/>
              <a:gd name="connsiteX109" fmla="*/ 5453307 w 12192000"/>
              <a:gd name="connsiteY109" fmla="*/ 1815450 h 2237474"/>
              <a:gd name="connsiteX110" fmla="*/ 5364192 w 12192000"/>
              <a:gd name="connsiteY110" fmla="*/ 1826074 h 2237474"/>
              <a:gd name="connsiteX111" fmla="*/ 5350380 w 12192000"/>
              <a:gd name="connsiteY111" fmla="*/ 1830891 h 2237474"/>
              <a:gd name="connsiteX112" fmla="*/ 5259633 w 12192000"/>
              <a:gd name="connsiteY112" fmla="*/ 1837160 h 2237474"/>
              <a:gd name="connsiteX113" fmla="*/ 5197513 w 12192000"/>
              <a:gd name="connsiteY113" fmla="*/ 1844718 h 2237474"/>
              <a:gd name="connsiteX114" fmla="*/ 5184170 w 12192000"/>
              <a:gd name="connsiteY114" fmla="*/ 1849402 h 2237474"/>
              <a:gd name="connsiteX115" fmla="*/ 5168852 w 12192000"/>
              <a:gd name="connsiteY115" fmla="*/ 1844846 h 2237474"/>
              <a:gd name="connsiteX116" fmla="*/ 5164370 w 12192000"/>
              <a:gd name="connsiteY116" fmla="*/ 1840597 h 2237474"/>
              <a:gd name="connsiteX117" fmla="*/ 5114927 w 12192000"/>
              <a:gd name="connsiteY117" fmla="*/ 1847827 h 2237474"/>
              <a:gd name="connsiteX118" fmla="*/ 5108970 w 12192000"/>
              <a:gd name="connsiteY118" fmla="*/ 1847935 h 2237474"/>
              <a:gd name="connsiteX119" fmla="*/ 5067961 w 12192000"/>
              <a:gd name="connsiteY119" fmla="*/ 1845917 h 2237474"/>
              <a:gd name="connsiteX120" fmla="*/ 5007075 w 12192000"/>
              <a:gd name="connsiteY120" fmla="*/ 1838626 h 2237474"/>
              <a:gd name="connsiteX121" fmla="*/ 4944087 w 12192000"/>
              <a:gd name="connsiteY121" fmla="*/ 1823332 h 2237474"/>
              <a:gd name="connsiteX122" fmla="*/ 4907662 w 12192000"/>
              <a:gd name="connsiteY122" fmla="*/ 1816900 h 2237474"/>
              <a:gd name="connsiteX123" fmla="*/ 4882386 w 12192000"/>
              <a:gd name="connsiteY123" fmla="*/ 1809844 h 2237474"/>
              <a:gd name="connsiteX124" fmla="*/ 4811440 w 12192000"/>
              <a:gd name="connsiteY124" fmla="*/ 1804655 h 2237474"/>
              <a:gd name="connsiteX125" fmla="*/ 4691075 w 12192000"/>
              <a:gd name="connsiteY125" fmla="*/ 1801389 h 2237474"/>
              <a:gd name="connsiteX126" fmla="*/ 4611738 w 12192000"/>
              <a:gd name="connsiteY126" fmla="*/ 1776964 h 2237474"/>
              <a:gd name="connsiteX127" fmla="*/ 4560070 w 12192000"/>
              <a:gd name="connsiteY127" fmla="*/ 1785640 h 2237474"/>
              <a:gd name="connsiteX128" fmla="*/ 4536503 w 12192000"/>
              <a:gd name="connsiteY128" fmla="*/ 1785334 h 2237474"/>
              <a:gd name="connsiteX129" fmla="*/ 4513724 w 12192000"/>
              <a:gd name="connsiteY129" fmla="*/ 1791996 h 2237474"/>
              <a:gd name="connsiteX130" fmla="*/ 4459810 w 12192000"/>
              <a:gd name="connsiteY130" fmla="*/ 1797886 h 2237474"/>
              <a:gd name="connsiteX131" fmla="*/ 4379064 w 12192000"/>
              <a:gd name="connsiteY131" fmla="*/ 1817177 h 2237474"/>
              <a:gd name="connsiteX132" fmla="*/ 4319209 w 12192000"/>
              <a:gd name="connsiteY132" fmla="*/ 1834833 h 2237474"/>
              <a:gd name="connsiteX133" fmla="*/ 4290981 w 12192000"/>
              <a:gd name="connsiteY133" fmla="*/ 1839677 h 2237474"/>
              <a:gd name="connsiteX134" fmla="*/ 4285792 w 12192000"/>
              <a:gd name="connsiteY134" fmla="*/ 1836231 h 2237474"/>
              <a:gd name="connsiteX135" fmla="*/ 4238372 w 12192000"/>
              <a:gd name="connsiteY135" fmla="*/ 1851480 h 2237474"/>
              <a:gd name="connsiteX136" fmla="*/ 4232517 w 12192000"/>
              <a:gd name="connsiteY136" fmla="*/ 1852567 h 2237474"/>
              <a:gd name="connsiteX137" fmla="*/ 4191732 w 12192000"/>
              <a:gd name="connsiteY137" fmla="*/ 1857328 h 2237474"/>
              <a:gd name="connsiteX138" fmla="*/ 4065532 w 12192000"/>
              <a:gd name="connsiteY138" fmla="*/ 1855477 h 2237474"/>
              <a:gd name="connsiteX139" fmla="*/ 4028460 w 12192000"/>
              <a:gd name="connsiteY139" fmla="*/ 1855137 h 2237474"/>
              <a:gd name="connsiteX140" fmla="*/ 4002267 w 12192000"/>
              <a:gd name="connsiteY140" fmla="*/ 1852352 h 2237474"/>
              <a:gd name="connsiteX141" fmla="*/ 3931396 w 12192000"/>
              <a:gd name="connsiteY141" fmla="*/ 1858915 h 2237474"/>
              <a:gd name="connsiteX142" fmla="*/ 3812162 w 12192000"/>
              <a:gd name="connsiteY142" fmla="*/ 1875501 h 2237474"/>
              <a:gd name="connsiteX143" fmla="*/ 3729530 w 12192000"/>
              <a:gd name="connsiteY143" fmla="*/ 1864513 h 2237474"/>
              <a:gd name="connsiteX144" fmla="*/ 3680177 w 12192000"/>
              <a:gd name="connsiteY144" fmla="*/ 1881552 h 2237474"/>
              <a:gd name="connsiteX145" fmla="*/ 3567259 w 12192000"/>
              <a:gd name="connsiteY145" fmla="*/ 1893482 h 2237474"/>
              <a:gd name="connsiteX146" fmla="*/ 3405770 w 12192000"/>
              <a:gd name="connsiteY146" fmla="*/ 1904591 h 2237474"/>
              <a:gd name="connsiteX147" fmla="*/ 3280097 w 12192000"/>
              <a:gd name="connsiteY147" fmla="*/ 1919610 h 2237474"/>
              <a:gd name="connsiteX148" fmla="*/ 3123424 w 12192000"/>
              <a:gd name="connsiteY148" fmla="*/ 1952930 h 2237474"/>
              <a:gd name="connsiteX149" fmla="*/ 3009910 w 12192000"/>
              <a:gd name="connsiteY149" fmla="*/ 1957866 h 2237474"/>
              <a:gd name="connsiteX150" fmla="*/ 2995934 w 12192000"/>
              <a:gd name="connsiteY150" fmla="*/ 1967085 h 2237474"/>
              <a:gd name="connsiteX151" fmla="*/ 2980071 w 12192000"/>
              <a:gd name="connsiteY151" fmla="*/ 1972988 h 2237474"/>
              <a:gd name="connsiteX152" fmla="*/ 2978094 w 12192000"/>
              <a:gd name="connsiteY152" fmla="*/ 1972369 h 2237474"/>
              <a:gd name="connsiteX153" fmla="*/ 2942858 w 12192000"/>
              <a:gd name="connsiteY153" fmla="*/ 1981367 h 2237474"/>
              <a:gd name="connsiteX154" fmla="*/ 2875436 w 12192000"/>
              <a:gd name="connsiteY154" fmla="*/ 1996977 h 2237474"/>
              <a:gd name="connsiteX155" fmla="*/ 2874892 w 12192000"/>
              <a:gd name="connsiteY155" fmla="*/ 1996085 h 2237474"/>
              <a:gd name="connsiteX156" fmla="*/ 2864145 w 12192000"/>
              <a:gd name="connsiteY156" fmla="*/ 1994061 h 2237474"/>
              <a:gd name="connsiteX157" fmla="*/ 2843662 w 12192000"/>
              <a:gd name="connsiteY157" fmla="*/ 1992498 h 2237474"/>
              <a:gd name="connsiteX158" fmla="*/ 2796128 w 12192000"/>
              <a:gd name="connsiteY158" fmla="*/ 1976403 h 2237474"/>
              <a:gd name="connsiteX159" fmla="*/ 2756784 w 12192000"/>
              <a:gd name="connsiteY159" fmla="*/ 1985116 h 2237474"/>
              <a:gd name="connsiteX160" fmla="*/ 2748833 w 12192000"/>
              <a:gd name="connsiteY160" fmla="*/ 1986323 h 2237474"/>
              <a:gd name="connsiteX161" fmla="*/ 2748661 w 12192000"/>
              <a:gd name="connsiteY161" fmla="*/ 1986122 h 2237474"/>
              <a:gd name="connsiteX162" fmla="*/ 2740251 w 12192000"/>
              <a:gd name="connsiteY162" fmla="*/ 1986946 h 2237474"/>
              <a:gd name="connsiteX163" fmla="*/ 2718916 w 12192000"/>
              <a:gd name="connsiteY163" fmla="*/ 1990867 h 2237474"/>
              <a:gd name="connsiteX164" fmla="*/ 2713522 w 12192000"/>
              <a:gd name="connsiteY164" fmla="*/ 1990173 h 2237474"/>
              <a:gd name="connsiteX165" fmla="*/ 2680597 w 12192000"/>
              <a:gd name="connsiteY165" fmla="*/ 1984996 h 2237474"/>
              <a:gd name="connsiteX166" fmla="*/ 2578178 w 12192000"/>
              <a:gd name="connsiteY166" fmla="*/ 1990531 h 2237474"/>
              <a:gd name="connsiteX167" fmla="*/ 2476147 w 12192000"/>
              <a:gd name="connsiteY167" fmla="*/ 1998305 h 2237474"/>
              <a:gd name="connsiteX168" fmla="*/ 2373568 w 12192000"/>
              <a:gd name="connsiteY168" fmla="*/ 2003219 h 2237474"/>
              <a:gd name="connsiteX169" fmla="*/ 2321399 w 12192000"/>
              <a:gd name="connsiteY169" fmla="*/ 1989467 h 2237474"/>
              <a:gd name="connsiteX170" fmla="*/ 2315525 w 12192000"/>
              <a:gd name="connsiteY170" fmla="*/ 1989708 h 2237474"/>
              <a:gd name="connsiteX171" fmla="*/ 2300792 w 12192000"/>
              <a:gd name="connsiteY171" fmla="*/ 1994290 h 2237474"/>
              <a:gd name="connsiteX172" fmla="*/ 2295469 w 12192000"/>
              <a:gd name="connsiteY172" fmla="*/ 1996659 h 2237474"/>
              <a:gd name="connsiteX173" fmla="*/ 2287219 w 12192000"/>
              <a:gd name="connsiteY173" fmla="*/ 1998750 h 2237474"/>
              <a:gd name="connsiteX174" fmla="*/ 2286948 w 12192000"/>
              <a:gd name="connsiteY174" fmla="*/ 1998596 h 2237474"/>
              <a:gd name="connsiteX175" fmla="*/ 2243069 w 12192000"/>
              <a:gd name="connsiteY175" fmla="*/ 2015111 h 2237474"/>
              <a:gd name="connsiteX176" fmla="*/ 2186609 w 12192000"/>
              <a:gd name="connsiteY176" fmla="*/ 2008263 h 2237474"/>
              <a:gd name="connsiteX177" fmla="*/ 2164831 w 12192000"/>
              <a:gd name="connsiteY177" fmla="*/ 2010143 h 2237474"/>
              <a:gd name="connsiteX178" fmla="*/ 2152836 w 12192000"/>
              <a:gd name="connsiteY178" fmla="*/ 2010048 h 2237474"/>
              <a:gd name="connsiteX179" fmla="*/ 2117102 w 12192000"/>
              <a:gd name="connsiteY179" fmla="*/ 2023004 h 2237474"/>
              <a:gd name="connsiteX180" fmla="*/ 2111935 w 12192000"/>
              <a:gd name="connsiteY180" fmla="*/ 2023163 h 2237474"/>
              <a:gd name="connsiteX181" fmla="*/ 2089991 w 12192000"/>
              <a:gd name="connsiteY181" fmla="*/ 2034193 h 2237474"/>
              <a:gd name="connsiteX182" fmla="*/ 2058061 w 12192000"/>
              <a:gd name="connsiteY182" fmla="*/ 2047942 h 2237474"/>
              <a:gd name="connsiteX183" fmla="*/ 2055737 w 12192000"/>
              <a:gd name="connsiteY183" fmla="*/ 2047704 h 2237474"/>
              <a:gd name="connsiteX184" fmla="*/ 2042244 w 12192000"/>
              <a:gd name="connsiteY184" fmla="*/ 2055560 h 2237474"/>
              <a:gd name="connsiteX185" fmla="*/ 1976224 w 12192000"/>
              <a:gd name="connsiteY185" fmla="*/ 2074257 h 2237474"/>
              <a:gd name="connsiteX186" fmla="*/ 1877728 w 12192000"/>
              <a:gd name="connsiteY186" fmla="*/ 2101004 h 2237474"/>
              <a:gd name="connsiteX187" fmla="*/ 1759056 w 12192000"/>
              <a:gd name="connsiteY187" fmla="*/ 2125608 h 2237474"/>
              <a:gd name="connsiteX188" fmla="*/ 1637948 w 12192000"/>
              <a:gd name="connsiteY188" fmla="*/ 2172597 h 2237474"/>
              <a:gd name="connsiteX189" fmla="*/ 1434549 w 12192000"/>
              <a:gd name="connsiteY189" fmla="*/ 2234522 h 2237474"/>
              <a:gd name="connsiteX190" fmla="*/ 1398481 w 12192000"/>
              <a:gd name="connsiteY190" fmla="*/ 2237074 h 2237474"/>
              <a:gd name="connsiteX191" fmla="*/ 1398407 w 12192000"/>
              <a:gd name="connsiteY191" fmla="*/ 2237095 h 2237474"/>
              <a:gd name="connsiteX192" fmla="*/ 1370962 w 12192000"/>
              <a:gd name="connsiteY192" fmla="*/ 2237474 h 2237474"/>
              <a:gd name="connsiteX193" fmla="*/ 1356367 w 12192000"/>
              <a:gd name="connsiteY193" fmla="*/ 2235089 h 2237474"/>
              <a:gd name="connsiteX194" fmla="*/ 1324828 w 12192000"/>
              <a:gd name="connsiteY194" fmla="*/ 2231968 h 2237474"/>
              <a:gd name="connsiteX195" fmla="*/ 1297744 w 12192000"/>
              <a:gd name="connsiteY195" fmla="*/ 2235849 h 2237474"/>
              <a:gd name="connsiteX196" fmla="*/ 1286236 w 12192000"/>
              <a:gd name="connsiteY196" fmla="*/ 2233135 h 2237474"/>
              <a:gd name="connsiteX197" fmla="*/ 1283504 w 12192000"/>
              <a:gd name="connsiteY197" fmla="*/ 2233797 h 2237474"/>
              <a:gd name="connsiteX198" fmla="*/ 1279765 w 12192000"/>
              <a:gd name="connsiteY198" fmla="*/ 2229639 h 2237474"/>
              <a:gd name="connsiteX199" fmla="*/ 1195347 w 12192000"/>
              <a:gd name="connsiteY199" fmla="*/ 2212354 h 2237474"/>
              <a:gd name="connsiteX200" fmla="*/ 970251 w 12192000"/>
              <a:gd name="connsiteY200" fmla="*/ 2221029 h 2237474"/>
              <a:gd name="connsiteX201" fmla="*/ 812914 w 12192000"/>
              <a:gd name="connsiteY201" fmla="*/ 2202752 h 2237474"/>
              <a:gd name="connsiteX202" fmla="*/ 800195 w 12192000"/>
              <a:gd name="connsiteY202" fmla="*/ 2209407 h 2237474"/>
              <a:gd name="connsiteX203" fmla="*/ 784978 w 12192000"/>
              <a:gd name="connsiteY203" fmla="*/ 2212360 h 2237474"/>
              <a:gd name="connsiteX204" fmla="*/ 681987 w 12192000"/>
              <a:gd name="connsiteY204" fmla="*/ 2216757 h 2237474"/>
              <a:gd name="connsiteX205" fmla="*/ 669923 w 12192000"/>
              <a:gd name="connsiteY205" fmla="*/ 2211682 h 2237474"/>
              <a:gd name="connsiteX206" fmla="*/ 648680 w 12192000"/>
              <a:gd name="connsiteY206" fmla="*/ 2206229 h 2237474"/>
              <a:gd name="connsiteX207" fmla="*/ 597225 w 12192000"/>
              <a:gd name="connsiteY207" fmla="*/ 2180999 h 2237474"/>
              <a:gd name="connsiteX208" fmla="*/ 558449 w 12192000"/>
              <a:gd name="connsiteY208" fmla="*/ 2182346 h 2237474"/>
              <a:gd name="connsiteX209" fmla="*/ 550517 w 12192000"/>
              <a:gd name="connsiteY209" fmla="*/ 2182060 h 2237474"/>
              <a:gd name="connsiteX210" fmla="*/ 550309 w 12192000"/>
              <a:gd name="connsiteY210" fmla="*/ 2181825 h 2237474"/>
              <a:gd name="connsiteX211" fmla="*/ 541836 w 12192000"/>
              <a:gd name="connsiteY211" fmla="*/ 2181063 h 2237474"/>
              <a:gd name="connsiteX212" fmla="*/ 536057 w 12192000"/>
              <a:gd name="connsiteY212" fmla="*/ 2181537 h 2237474"/>
              <a:gd name="connsiteX213" fmla="*/ 520671 w 12192000"/>
              <a:gd name="connsiteY213" fmla="*/ 2180980 h 2237474"/>
              <a:gd name="connsiteX214" fmla="*/ 515024 w 12192000"/>
              <a:gd name="connsiteY214" fmla="*/ 2179258 h 2237474"/>
              <a:gd name="connsiteX215" fmla="*/ 512278 w 12192000"/>
              <a:gd name="connsiteY215" fmla="*/ 2176369 h 2237474"/>
              <a:gd name="connsiteX216" fmla="*/ 480419 w 12192000"/>
              <a:gd name="connsiteY216" fmla="*/ 2167807 h 2237474"/>
              <a:gd name="connsiteX217" fmla="*/ 413835 w 12192000"/>
              <a:gd name="connsiteY217" fmla="*/ 2156783 h 2237474"/>
              <a:gd name="connsiteX218" fmla="*/ 376513 w 12192000"/>
              <a:gd name="connsiteY218" fmla="*/ 2154014 h 2237474"/>
              <a:gd name="connsiteX219" fmla="*/ 273386 w 12192000"/>
              <a:gd name="connsiteY219" fmla="*/ 2142551 h 2237474"/>
              <a:gd name="connsiteX220" fmla="*/ 169207 w 12192000"/>
              <a:gd name="connsiteY220" fmla="*/ 2128100 h 2237474"/>
              <a:gd name="connsiteX221" fmla="*/ 93149 w 12192000"/>
              <a:gd name="connsiteY221" fmla="*/ 2105324 h 2237474"/>
              <a:gd name="connsiteX222" fmla="*/ 88109 w 12192000"/>
              <a:gd name="connsiteY222" fmla="*/ 2106704 h 2237474"/>
              <a:gd name="connsiteX223" fmla="*/ 80022 w 12192000"/>
              <a:gd name="connsiteY223" fmla="*/ 2107254 h 2237474"/>
              <a:gd name="connsiteX224" fmla="*/ 79717 w 12192000"/>
              <a:gd name="connsiteY224" fmla="*/ 2107046 h 2237474"/>
              <a:gd name="connsiteX225" fmla="*/ 72352 w 12192000"/>
              <a:gd name="connsiteY225" fmla="*/ 2107991 h 2237474"/>
              <a:gd name="connsiteX226" fmla="*/ 37645 w 12192000"/>
              <a:gd name="connsiteY226" fmla="*/ 2115401 h 2237474"/>
              <a:gd name="connsiteX227" fmla="*/ 4572 w 12192000"/>
              <a:gd name="connsiteY227" fmla="*/ 2111091 h 2237474"/>
              <a:gd name="connsiteX228" fmla="*/ 0 w 12192000"/>
              <a:gd name="connsiteY228" fmla="*/ 2110468 h 2237474"/>
              <a:gd name="connsiteX229" fmla="*/ 0 w 12192000"/>
              <a:gd name="connsiteY22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79383 w 12192000"/>
              <a:gd name="connsiteY88" fmla="*/ 1641496 h 2237474"/>
              <a:gd name="connsiteX89" fmla="*/ 6900177 w 12192000"/>
              <a:gd name="connsiteY89" fmla="*/ 1636016 h 2237474"/>
              <a:gd name="connsiteX90" fmla="*/ 6795372 w 12192000"/>
              <a:gd name="connsiteY90" fmla="*/ 1644845 h 2237474"/>
              <a:gd name="connsiteX91" fmla="*/ 6692251 w 12192000"/>
              <a:gd name="connsiteY91" fmla="*/ 1656357 h 2237474"/>
              <a:gd name="connsiteX92" fmla="*/ 6655235 w 12192000"/>
              <a:gd name="connsiteY92" fmla="*/ 1661869 h 2237474"/>
              <a:gd name="connsiteX93" fmla="*/ 6587857 w 12192000"/>
              <a:gd name="connsiteY93" fmla="*/ 1665769 h 2237474"/>
              <a:gd name="connsiteX94" fmla="*/ 6554894 w 12192000"/>
              <a:gd name="connsiteY94" fmla="*/ 1664428 h 2237474"/>
              <a:gd name="connsiteX95" fmla="*/ 6516595 w 12192000"/>
              <a:gd name="connsiteY95" fmla="*/ 1667475 h 2237474"/>
              <a:gd name="connsiteX96" fmla="*/ 6508541 w 12192000"/>
              <a:gd name="connsiteY96" fmla="*/ 1668757 h 2237474"/>
              <a:gd name="connsiteX97" fmla="*/ 6471012 w 12192000"/>
              <a:gd name="connsiteY97" fmla="*/ 1678604 h 2237474"/>
              <a:gd name="connsiteX98" fmla="*/ 6415265 w 12192000"/>
              <a:gd name="connsiteY98" fmla="*/ 1665317 h 2237474"/>
              <a:gd name="connsiteX99" fmla="*/ 6364035 w 12192000"/>
              <a:gd name="connsiteY99" fmla="*/ 1667683 h 2237474"/>
              <a:gd name="connsiteX100" fmla="*/ 6280959 w 12192000"/>
              <a:gd name="connsiteY100" fmla="*/ 1689329 h 2237474"/>
              <a:gd name="connsiteX101" fmla="*/ 6243319 w 12192000"/>
              <a:gd name="connsiteY101" fmla="*/ 1695560 h 2237474"/>
              <a:gd name="connsiteX102" fmla="*/ 6098321 w 12192000"/>
              <a:gd name="connsiteY102" fmla="*/ 1721646 h 2237474"/>
              <a:gd name="connsiteX103" fmla="*/ 5880652 w 12192000"/>
              <a:gd name="connsiteY103" fmla="*/ 1779643 h 2237474"/>
              <a:gd name="connsiteX104" fmla="*/ 5785959 w 12192000"/>
              <a:gd name="connsiteY104" fmla="*/ 1775307 h 2237474"/>
              <a:gd name="connsiteX105" fmla="*/ 5643534 w 12192000"/>
              <a:gd name="connsiteY105" fmla="*/ 1802919 h 2237474"/>
              <a:gd name="connsiteX106" fmla="*/ 5518799 w 12192000"/>
              <a:gd name="connsiteY106" fmla="*/ 1818312 h 2237474"/>
              <a:gd name="connsiteX107" fmla="*/ 5505014 w 12192000"/>
              <a:gd name="connsiteY107" fmla="*/ 1819259 h 2237474"/>
              <a:gd name="connsiteX108" fmla="*/ 5453307 w 12192000"/>
              <a:gd name="connsiteY108" fmla="*/ 1815450 h 2237474"/>
              <a:gd name="connsiteX109" fmla="*/ 5364192 w 12192000"/>
              <a:gd name="connsiteY109" fmla="*/ 1826074 h 2237474"/>
              <a:gd name="connsiteX110" fmla="*/ 5350380 w 12192000"/>
              <a:gd name="connsiteY110" fmla="*/ 1830891 h 2237474"/>
              <a:gd name="connsiteX111" fmla="*/ 5259633 w 12192000"/>
              <a:gd name="connsiteY111" fmla="*/ 1837160 h 2237474"/>
              <a:gd name="connsiteX112" fmla="*/ 5197513 w 12192000"/>
              <a:gd name="connsiteY112" fmla="*/ 1844718 h 2237474"/>
              <a:gd name="connsiteX113" fmla="*/ 5184170 w 12192000"/>
              <a:gd name="connsiteY113" fmla="*/ 1849402 h 2237474"/>
              <a:gd name="connsiteX114" fmla="*/ 5168852 w 12192000"/>
              <a:gd name="connsiteY114" fmla="*/ 1844846 h 2237474"/>
              <a:gd name="connsiteX115" fmla="*/ 5164370 w 12192000"/>
              <a:gd name="connsiteY115" fmla="*/ 1840597 h 2237474"/>
              <a:gd name="connsiteX116" fmla="*/ 5114927 w 12192000"/>
              <a:gd name="connsiteY116" fmla="*/ 1847827 h 2237474"/>
              <a:gd name="connsiteX117" fmla="*/ 5108970 w 12192000"/>
              <a:gd name="connsiteY117" fmla="*/ 1847935 h 2237474"/>
              <a:gd name="connsiteX118" fmla="*/ 5067961 w 12192000"/>
              <a:gd name="connsiteY118" fmla="*/ 1845917 h 2237474"/>
              <a:gd name="connsiteX119" fmla="*/ 5007075 w 12192000"/>
              <a:gd name="connsiteY119" fmla="*/ 1838626 h 2237474"/>
              <a:gd name="connsiteX120" fmla="*/ 4944087 w 12192000"/>
              <a:gd name="connsiteY120" fmla="*/ 1823332 h 2237474"/>
              <a:gd name="connsiteX121" fmla="*/ 4907662 w 12192000"/>
              <a:gd name="connsiteY121" fmla="*/ 1816900 h 2237474"/>
              <a:gd name="connsiteX122" fmla="*/ 4882386 w 12192000"/>
              <a:gd name="connsiteY122" fmla="*/ 1809844 h 2237474"/>
              <a:gd name="connsiteX123" fmla="*/ 4811440 w 12192000"/>
              <a:gd name="connsiteY123" fmla="*/ 1804655 h 2237474"/>
              <a:gd name="connsiteX124" fmla="*/ 4691075 w 12192000"/>
              <a:gd name="connsiteY124" fmla="*/ 1801389 h 2237474"/>
              <a:gd name="connsiteX125" fmla="*/ 4611738 w 12192000"/>
              <a:gd name="connsiteY125" fmla="*/ 1776964 h 2237474"/>
              <a:gd name="connsiteX126" fmla="*/ 4560070 w 12192000"/>
              <a:gd name="connsiteY126" fmla="*/ 1785640 h 2237474"/>
              <a:gd name="connsiteX127" fmla="*/ 4536503 w 12192000"/>
              <a:gd name="connsiteY127" fmla="*/ 1785334 h 2237474"/>
              <a:gd name="connsiteX128" fmla="*/ 4513724 w 12192000"/>
              <a:gd name="connsiteY128" fmla="*/ 1791996 h 2237474"/>
              <a:gd name="connsiteX129" fmla="*/ 4459810 w 12192000"/>
              <a:gd name="connsiteY129" fmla="*/ 1797886 h 2237474"/>
              <a:gd name="connsiteX130" fmla="*/ 4379064 w 12192000"/>
              <a:gd name="connsiteY130" fmla="*/ 1817177 h 2237474"/>
              <a:gd name="connsiteX131" fmla="*/ 4319209 w 12192000"/>
              <a:gd name="connsiteY131" fmla="*/ 1834833 h 2237474"/>
              <a:gd name="connsiteX132" fmla="*/ 4290981 w 12192000"/>
              <a:gd name="connsiteY132" fmla="*/ 1839677 h 2237474"/>
              <a:gd name="connsiteX133" fmla="*/ 4285792 w 12192000"/>
              <a:gd name="connsiteY133" fmla="*/ 1836231 h 2237474"/>
              <a:gd name="connsiteX134" fmla="*/ 4238372 w 12192000"/>
              <a:gd name="connsiteY134" fmla="*/ 1851480 h 2237474"/>
              <a:gd name="connsiteX135" fmla="*/ 4232517 w 12192000"/>
              <a:gd name="connsiteY135" fmla="*/ 1852567 h 2237474"/>
              <a:gd name="connsiteX136" fmla="*/ 4191732 w 12192000"/>
              <a:gd name="connsiteY136" fmla="*/ 1857328 h 2237474"/>
              <a:gd name="connsiteX137" fmla="*/ 4065532 w 12192000"/>
              <a:gd name="connsiteY137" fmla="*/ 1855477 h 2237474"/>
              <a:gd name="connsiteX138" fmla="*/ 4028460 w 12192000"/>
              <a:gd name="connsiteY138" fmla="*/ 1855137 h 2237474"/>
              <a:gd name="connsiteX139" fmla="*/ 4002267 w 12192000"/>
              <a:gd name="connsiteY139" fmla="*/ 1852352 h 2237474"/>
              <a:gd name="connsiteX140" fmla="*/ 3931396 w 12192000"/>
              <a:gd name="connsiteY140" fmla="*/ 1858915 h 2237474"/>
              <a:gd name="connsiteX141" fmla="*/ 3812162 w 12192000"/>
              <a:gd name="connsiteY141" fmla="*/ 1875501 h 2237474"/>
              <a:gd name="connsiteX142" fmla="*/ 3729530 w 12192000"/>
              <a:gd name="connsiteY142" fmla="*/ 1864513 h 2237474"/>
              <a:gd name="connsiteX143" fmla="*/ 3680177 w 12192000"/>
              <a:gd name="connsiteY143" fmla="*/ 1881552 h 2237474"/>
              <a:gd name="connsiteX144" fmla="*/ 3567259 w 12192000"/>
              <a:gd name="connsiteY144" fmla="*/ 1893482 h 2237474"/>
              <a:gd name="connsiteX145" fmla="*/ 3405770 w 12192000"/>
              <a:gd name="connsiteY145" fmla="*/ 1904591 h 2237474"/>
              <a:gd name="connsiteX146" fmla="*/ 3280097 w 12192000"/>
              <a:gd name="connsiteY146" fmla="*/ 1919610 h 2237474"/>
              <a:gd name="connsiteX147" fmla="*/ 3123424 w 12192000"/>
              <a:gd name="connsiteY147" fmla="*/ 1952930 h 2237474"/>
              <a:gd name="connsiteX148" fmla="*/ 3009910 w 12192000"/>
              <a:gd name="connsiteY148" fmla="*/ 1957866 h 2237474"/>
              <a:gd name="connsiteX149" fmla="*/ 2995934 w 12192000"/>
              <a:gd name="connsiteY149" fmla="*/ 1967085 h 2237474"/>
              <a:gd name="connsiteX150" fmla="*/ 2980071 w 12192000"/>
              <a:gd name="connsiteY150" fmla="*/ 1972988 h 2237474"/>
              <a:gd name="connsiteX151" fmla="*/ 2978094 w 12192000"/>
              <a:gd name="connsiteY151" fmla="*/ 1972369 h 2237474"/>
              <a:gd name="connsiteX152" fmla="*/ 2942858 w 12192000"/>
              <a:gd name="connsiteY152" fmla="*/ 1981367 h 2237474"/>
              <a:gd name="connsiteX153" fmla="*/ 2875436 w 12192000"/>
              <a:gd name="connsiteY153" fmla="*/ 1996977 h 2237474"/>
              <a:gd name="connsiteX154" fmla="*/ 2874892 w 12192000"/>
              <a:gd name="connsiteY154" fmla="*/ 1996085 h 2237474"/>
              <a:gd name="connsiteX155" fmla="*/ 2864145 w 12192000"/>
              <a:gd name="connsiteY155" fmla="*/ 1994061 h 2237474"/>
              <a:gd name="connsiteX156" fmla="*/ 2843662 w 12192000"/>
              <a:gd name="connsiteY156" fmla="*/ 1992498 h 2237474"/>
              <a:gd name="connsiteX157" fmla="*/ 2796128 w 12192000"/>
              <a:gd name="connsiteY157" fmla="*/ 1976403 h 2237474"/>
              <a:gd name="connsiteX158" fmla="*/ 2756784 w 12192000"/>
              <a:gd name="connsiteY158" fmla="*/ 1985116 h 2237474"/>
              <a:gd name="connsiteX159" fmla="*/ 2748833 w 12192000"/>
              <a:gd name="connsiteY159" fmla="*/ 1986323 h 2237474"/>
              <a:gd name="connsiteX160" fmla="*/ 2748661 w 12192000"/>
              <a:gd name="connsiteY160" fmla="*/ 1986122 h 2237474"/>
              <a:gd name="connsiteX161" fmla="*/ 2740251 w 12192000"/>
              <a:gd name="connsiteY161" fmla="*/ 1986946 h 2237474"/>
              <a:gd name="connsiteX162" fmla="*/ 2718916 w 12192000"/>
              <a:gd name="connsiteY162" fmla="*/ 1990867 h 2237474"/>
              <a:gd name="connsiteX163" fmla="*/ 2713522 w 12192000"/>
              <a:gd name="connsiteY163" fmla="*/ 1990173 h 2237474"/>
              <a:gd name="connsiteX164" fmla="*/ 2680597 w 12192000"/>
              <a:gd name="connsiteY164" fmla="*/ 1984996 h 2237474"/>
              <a:gd name="connsiteX165" fmla="*/ 2578178 w 12192000"/>
              <a:gd name="connsiteY165" fmla="*/ 1990531 h 2237474"/>
              <a:gd name="connsiteX166" fmla="*/ 2476147 w 12192000"/>
              <a:gd name="connsiteY166" fmla="*/ 1998305 h 2237474"/>
              <a:gd name="connsiteX167" fmla="*/ 2373568 w 12192000"/>
              <a:gd name="connsiteY167" fmla="*/ 2003219 h 2237474"/>
              <a:gd name="connsiteX168" fmla="*/ 2321399 w 12192000"/>
              <a:gd name="connsiteY168" fmla="*/ 1989467 h 2237474"/>
              <a:gd name="connsiteX169" fmla="*/ 2315525 w 12192000"/>
              <a:gd name="connsiteY169" fmla="*/ 1989708 h 2237474"/>
              <a:gd name="connsiteX170" fmla="*/ 2300792 w 12192000"/>
              <a:gd name="connsiteY170" fmla="*/ 1994290 h 2237474"/>
              <a:gd name="connsiteX171" fmla="*/ 2295469 w 12192000"/>
              <a:gd name="connsiteY171" fmla="*/ 1996659 h 2237474"/>
              <a:gd name="connsiteX172" fmla="*/ 2287219 w 12192000"/>
              <a:gd name="connsiteY172" fmla="*/ 1998750 h 2237474"/>
              <a:gd name="connsiteX173" fmla="*/ 2286948 w 12192000"/>
              <a:gd name="connsiteY173" fmla="*/ 1998596 h 2237474"/>
              <a:gd name="connsiteX174" fmla="*/ 2243069 w 12192000"/>
              <a:gd name="connsiteY174" fmla="*/ 2015111 h 2237474"/>
              <a:gd name="connsiteX175" fmla="*/ 2186609 w 12192000"/>
              <a:gd name="connsiteY175" fmla="*/ 2008263 h 2237474"/>
              <a:gd name="connsiteX176" fmla="*/ 2164831 w 12192000"/>
              <a:gd name="connsiteY176" fmla="*/ 2010143 h 2237474"/>
              <a:gd name="connsiteX177" fmla="*/ 2152836 w 12192000"/>
              <a:gd name="connsiteY177" fmla="*/ 2010048 h 2237474"/>
              <a:gd name="connsiteX178" fmla="*/ 2117102 w 12192000"/>
              <a:gd name="connsiteY178" fmla="*/ 2023004 h 2237474"/>
              <a:gd name="connsiteX179" fmla="*/ 2111935 w 12192000"/>
              <a:gd name="connsiteY179" fmla="*/ 2023163 h 2237474"/>
              <a:gd name="connsiteX180" fmla="*/ 2089991 w 12192000"/>
              <a:gd name="connsiteY180" fmla="*/ 2034193 h 2237474"/>
              <a:gd name="connsiteX181" fmla="*/ 2058061 w 12192000"/>
              <a:gd name="connsiteY181" fmla="*/ 2047942 h 2237474"/>
              <a:gd name="connsiteX182" fmla="*/ 2055737 w 12192000"/>
              <a:gd name="connsiteY182" fmla="*/ 2047704 h 2237474"/>
              <a:gd name="connsiteX183" fmla="*/ 2042244 w 12192000"/>
              <a:gd name="connsiteY183" fmla="*/ 2055560 h 2237474"/>
              <a:gd name="connsiteX184" fmla="*/ 1976224 w 12192000"/>
              <a:gd name="connsiteY184" fmla="*/ 2074257 h 2237474"/>
              <a:gd name="connsiteX185" fmla="*/ 1877728 w 12192000"/>
              <a:gd name="connsiteY185" fmla="*/ 2101004 h 2237474"/>
              <a:gd name="connsiteX186" fmla="*/ 1759056 w 12192000"/>
              <a:gd name="connsiteY186" fmla="*/ 2125608 h 2237474"/>
              <a:gd name="connsiteX187" fmla="*/ 1637948 w 12192000"/>
              <a:gd name="connsiteY187" fmla="*/ 2172597 h 2237474"/>
              <a:gd name="connsiteX188" fmla="*/ 1434549 w 12192000"/>
              <a:gd name="connsiteY188" fmla="*/ 2234522 h 2237474"/>
              <a:gd name="connsiteX189" fmla="*/ 1398481 w 12192000"/>
              <a:gd name="connsiteY189" fmla="*/ 2237074 h 2237474"/>
              <a:gd name="connsiteX190" fmla="*/ 1398407 w 12192000"/>
              <a:gd name="connsiteY190" fmla="*/ 2237095 h 2237474"/>
              <a:gd name="connsiteX191" fmla="*/ 1370962 w 12192000"/>
              <a:gd name="connsiteY191" fmla="*/ 2237474 h 2237474"/>
              <a:gd name="connsiteX192" fmla="*/ 1356367 w 12192000"/>
              <a:gd name="connsiteY192" fmla="*/ 2235089 h 2237474"/>
              <a:gd name="connsiteX193" fmla="*/ 1324828 w 12192000"/>
              <a:gd name="connsiteY193" fmla="*/ 2231968 h 2237474"/>
              <a:gd name="connsiteX194" fmla="*/ 1297744 w 12192000"/>
              <a:gd name="connsiteY194" fmla="*/ 2235849 h 2237474"/>
              <a:gd name="connsiteX195" fmla="*/ 1286236 w 12192000"/>
              <a:gd name="connsiteY195" fmla="*/ 2233135 h 2237474"/>
              <a:gd name="connsiteX196" fmla="*/ 1283504 w 12192000"/>
              <a:gd name="connsiteY196" fmla="*/ 2233797 h 2237474"/>
              <a:gd name="connsiteX197" fmla="*/ 1279765 w 12192000"/>
              <a:gd name="connsiteY197" fmla="*/ 2229639 h 2237474"/>
              <a:gd name="connsiteX198" fmla="*/ 1195347 w 12192000"/>
              <a:gd name="connsiteY198" fmla="*/ 2212354 h 2237474"/>
              <a:gd name="connsiteX199" fmla="*/ 970251 w 12192000"/>
              <a:gd name="connsiteY199" fmla="*/ 2221029 h 2237474"/>
              <a:gd name="connsiteX200" fmla="*/ 812914 w 12192000"/>
              <a:gd name="connsiteY200" fmla="*/ 2202752 h 2237474"/>
              <a:gd name="connsiteX201" fmla="*/ 800195 w 12192000"/>
              <a:gd name="connsiteY201" fmla="*/ 2209407 h 2237474"/>
              <a:gd name="connsiteX202" fmla="*/ 784978 w 12192000"/>
              <a:gd name="connsiteY202" fmla="*/ 2212360 h 2237474"/>
              <a:gd name="connsiteX203" fmla="*/ 681987 w 12192000"/>
              <a:gd name="connsiteY203" fmla="*/ 2216757 h 2237474"/>
              <a:gd name="connsiteX204" fmla="*/ 669923 w 12192000"/>
              <a:gd name="connsiteY204" fmla="*/ 2211682 h 2237474"/>
              <a:gd name="connsiteX205" fmla="*/ 648680 w 12192000"/>
              <a:gd name="connsiteY205" fmla="*/ 2206229 h 2237474"/>
              <a:gd name="connsiteX206" fmla="*/ 597225 w 12192000"/>
              <a:gd name="connsiteY206" fmla="*/ 2180999 h 2237474"/>
              <a:gd name="connsiteX207" fmla="*/ 558449 w 12192000"/>
              <a:gd name="connsiteY207" fmla="*/ 2182346 h 2237474"/>
              <a:gd name="connsiteX208" fmla="*/ 550517 w 12192000"/>
              <a:gd name="connsiteY208" fmla="*/ 2182060 h 2237474"/>
              <a:gd name="connsiteX209" fmla="*/ 550309 w 12192000"/>
              <a:gd name="connsiteY209" fmla="*/ 2181825 h 2237474"/>
              <a:gd name="connsiteX210" fmla="*/ 541836 w 12192000"/>
              <a:gd name="connsiteY210" fmla="*/ 2181063 h 2237474"/>
              <a:gd name="connsiteX211" fmla="*/ 536057 w 12192000"/>
              <a:gd name="connsiteY211" fmla="*/ 2181537 h 2237474"/>
              <a:gd name="connsiteX212" fmla="*/ 520671 w 12192000"/>
              <a:gd name="connsiteY212" fmla="*/ 2180980 h 2237474"/>
              <a:gd name="connsiteX213" fmla="*/ 515024 w 12192000"/>
              <a:gd name="connsiteY213" fmla="*/ 2179258 h 2237474"/>
              <a:gd name="connsiteX214" fmla="*/ 512278 w 12192000"/>
              <a:gd name="connsiteY214" fmla="*/ 2176369 h 2237474"/>
              <a:gd name="connsiteX215" fmla="*/ 480419 w 12192000"/>
              <a:gd name="connsiteY215" fmla="*/ 2167807 h 2237474"/>
              <a:gd name="connsiteX216" fmla="*/ 413835 w 12192000"/>
              <a:gd name="connsiteY216" fmla="*/ 2156783 h 2237474"/>
              <a:gd name="connsiteX217" fmla="*/ 376513 w 12192000"/>
              <a:gd name="connsiteY217" fmla="*/ 2154014 h 2237474"/>
              <a:gd name="connsiteX218" fmla="*/ 273386 w 12192000"/>
              <a:gd name="connsiteY218" fmla="*/ 2142551 h 2237474"/>
              <a:gd name="connsiteX219" fmla="*/ 169207 w 12192000"/>
              <a:gd name="connsiteY219" fmla="*/ 2128100 h 2237474"/>
              <a:gd name="connsiteX220" fmla="*/ 93149 w 12192000"/>
              <a:gd name="connsiteY220" fmla="*/ 2105324 h 2237474"/>
              <a:gd name="connsiteX221" fmla="*/ 88109 w 12192000"/>
              <a:gd name="connsiteY221" fmla="*/ 2106704 h 2237474"/>
              <a:gd name="connsiteX222" fmla="*/ 80022 w 12192000"/>
              <a:gd name="connsiteY222" fmla="*/ 2107254 h 2237474"/>
              <a:gd name="connsiteX223" fmla="*/ 79717 w 12192000"/>
              <a:gd name="connsiteY223" fmla="*/ 2107046 h 2237474"/>
              <a:gd name="connsiteX224" fmla="*/ 72352 w 12192000"/>
              <a:gd name="connsiteY224" fmla="*/ 2107991 h 2237474"/>
              <a:gd name="connsiteX225" fmla="*/ 37645 w 12192000"/>
              <a:gd name="connsiteY225" fmla="*/ 2115401 h 2237474"/>
              <a:gd name="connsiteX226" fmla="*/ 4572 w 12192000"/>
              <a:gd name="connsiteY226" fmla="*/ 2111091 h 2237474"/>
              <a:gd name="connsiteX227" fmla="*/ 0 w 12192000"/>
              <a:gd name="connsiteY227" fmla="*/ 2110468 h 2237474"/>
              <a:gd name="connsiteX228" fmla="*/ 0 w 12192000"/>
              <a:gd name="connsiteY22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00177 w 12192000"/>
              <a:gd name="connsiteY88" fmla="*/ 1636016 h 2237474"/>
              <a:gd name="connsiteX89" fmla="*/ 6795372 w 12192000"/>
              <a:gd name="connsiteY89" fmla="*/ 1644845 h 2237474"/>
              <a:gd name="connsiteX90" fmla="*/ 6692251 w 12192000"/>
              <a:gd name="connsiteY90" fmla="*/ 1656357 h 2237474"/>
              <a:gd name="connsiteX91" fmla="*/ 6655235 w 12192000"/>
              <a:gd name="connsiteY91" fmla="*/ 1661869 h 2237474"/>
              <a:gd name="connsiteX92" fmla="*/ 6587857 w 12192000"/>
              <a:gd name="connsiteY92" fmla="*/ 1665769 h 2237474"/>
              <a:gd name="connsiteX93" fmla="*/ 6554894 w 12192000"/>
              <a:gd name="connsiteY93" fmla="*/ 1664428 h 2237474"/>
              <a:gd name="connsiteX94" fmla="*/ 6516595 w 12192000"/>
              <a:gd name="connsiteY94" fmla="*/ 1667475 h 2237474"/>
              <a:gd name="connsiteX95" fmla="*/ 6508541 w 12192000"/>
              <a:gd name="connsiteY95" fmla="*/ 1668757 h 2237474"/>
              <a:gd name="connsiteX96" fmla="*/ 6471012 w 12192000"/>
              <a:gd name="connsiteY96" fmla="*/ 1678604 h 2237474"/>
              <a:gd name="connsiteX97" fmla="*/ 6415265 w 12192000"/>
              <a:gd name="connsiteY97" fmla="*/ 1665317 h 2237474"/>
              <a:gd name="connsiteX98" fmla="*/ 6364035 w 12192000"/>
              <a:gd name="connsiteY98" fmla="*/ 1667683 h 2237474"/>
              <a:gd name="connsiteX99" fmla="*/ 6280959 w 12192000"/>
              <a:gd name="connsiteY99" fmla="*/ 1689329 h 2237474"/>
              <a:gd name="connsiteX100" fmla="*/ 6243319 w 12192000"/>
              <a:gd name="connsiteY100" fmla="*/ 1695560 h 2237474"/>
              <a:gd name="connsiteX101" fmla="*/ 6098321 w 12192000"/>
              <a:gd name="connsiteY101" fmla="*/ 1721646 h 2237474"/>
              <a:gd name="connsiteX102" fmla="*/ 5880652 w 12192000"/>
              <a:gd name="connsiteY102" fmla="*/ 1779643 h 2237474"/>
              <a:gd name="connsiteX103" fmla="*/ 5785959 w 12192000"/>
              <a:gd name="connsiteY103" fmla="*/ 1775307 h 2237474"/>
              <a:gd name="connsiteX104" fmla="*/ 5643534 w 12192000"/>
              <a:gd name="connsiteY104" fmla="*/ 1802919 h 2237474"/>
              <a:gd name="connsiteX105" fmla="*/ 5518799 w 12192000"/>
              <a:gd name="connsiteY105" fmla="*/ 1818312 h 2237474"/>
              <a:gd name="connsiteX106" fmla="*/ 5505014 w 12192000"/>
              <a:gd name="connsiteY106" fmla="*/ 1819259 h 2237474"/>
              <a:gd name="connsiteX107" fmla="*/ 5453307 w 12192000"/>
              <a:gd name="connsiteY107" fmla="*/ 1815450 h 2237474"/>
              <a:gd name="connsiteX108" fmla="*/ 5364192 w 12192000"/>
              <a:gd name="connsiteY108" fmla="*/ 1826074 h 2237474"/>
              <a:gd name="connsiteX109" fmla="*/ 5350380 w 12192000"/>
              <a:gd name="connsiteY109" fmla="*/ 1830891 h 2237474"/>
              <a:gd name="connsiteX110" fmla="*/ 5259633 w 12192000"/>
              <a:gd name="connsiteY110" fmla="*/ 1837160 h 2237474"/>
              <a:gd name="connsiteX111" fmla="*/ 5197513 w 12192000"/>
              <a:gd name="connsiteY111" fmla="*/ 1844718 h 2237474"/>
              <a:gd name="connsiteX112" fmla="*/ 5184170 w 12192000"/>
              <a:gd name="connsiteY112" fmla="*/ 1849402 h 2237474"/>
              <a:gd name="connsiteX113" fmla="*/ 5168852 w 12192000"/>
              <a:gd name="connsiteY113" fmla="*/ 1844846 h 2237474"/>
              <a:gd name="connsiteX114" fmla="*/ 5164370 w 12192000"/>
              <a:gd name="connsiteY114" fmla="*/ 1840597 h 2237474"/>
              <a:gd name="connsiteX115" fmla="*/ 5114927 w 12192000"/>
              <a:gd name="connsiteY115" fmla="*/ 1847827 h 2237474"/>
              <a:gd name="connsiteX116" fmla="*/ 5108970 w 12192000"/>
              <a:gd name="connsiteY116" fmla="*/ 1847935 h 2237474"/>
              <a:gd name="connsiteX117" fmla="*/ 5067961 w 12192000"/>
              <a:gd name="connsiteY117" fmla="*/ 1845917 h 2237474"/>
              <a:gd name="connsiteX118" fmla="*/ 5007075 w 12192000"/>
              <a:gd name="connsiteY118" fmla="*/ 1838626 h 2237474"/>
              <a:gd name="connsiteX119" fmla="*/ 4944087 w 12192000"/>
              <a:gd name="connsiteY119" fmla="*/ 1823332 h 2237474"/>
              <a:gd name="connsiteX120" fmla="*/ 4907662 w 12192000"/>
              <a:gd name="connsiteY120" fmla="*/ 1816900 h 2237474"/>
              <a:gd name="connsiteX121" fmla="*/ 4882386 w 12192000"/>
              <a:gd name="connsiteY121" fmla="*/ 1809844 h 2237474"/>
              <a:gd name="connsiteX122" fmla="*/ 4811440 w 12192000"/>
              <a:gd name="connsiteY122" fmla="*/ 1804655 h 2237474"/>
              <a:gd name="connsiteX123" fmla="*/ 4691075 w 12192000"/>
              <a:gd name="connsiteY123" fmla="*/ 1801389 h 2237474"/>
              <a:gd name="connsiteX124" fmla="*/ 4611738 w 12192000"/>
              <a:gd name="connsiteY124" fmla="*/ 1776964 h 2237474"/>
              <a:gd name="connsiteX125" fmla="*/ 4560070 w 12192000"/>
              <a:gd name="connsiteY125" fmla="*/ 1785640 h 2237474"/>
              <a:gd name="connsiteX126" fmla="*/ 4536503 w 12192000"/>
              <a:gd name="connsiteY126" fmla="*/ 1785334 h 2237474"/>
              <a:gd name="connsiteX127" fmla="*/ 4513724 w 12192000"/>
              <a:gd name="connsiteY127" fmla="*/ 1791996 h 2237474"/>
              <a:gd name="connsiteX128" fmla="*/ 4459810 w 12192000"/>
              <a:gd name="connsiteY128" fmla="*/ 1797886 h 2237474"/>
              <a:gd name="connsiteX129" fmla="*/ 4379064 w 12192000"/>
              <a:gd name="connsiteY129" fmla="*/ 1817177 h 2237474"/>
              <a:gd name="connsiteX130" fmla="*/ 4319209 w 12192000"/>
              <a:gd name="connsiteY130" fmla="*/ 1834833 h 2237474"/>
              <a:gd name="connsiteX131" fmla="*/ 4290981 w 12192000"/>
              <a:gd name="connsiteY131" fmla="*/ 1839677 h 2237474"/>
              <a:gd name="connsiteX132" fmla="*/ 4285792 w 12192000"/>
              <a:gd name="connsiteY132" fmla="*/ 1836231 h 2237474"/>
              <a:gd name="connsiteX133" fmla="*/ 4238372 w 12192000"/>
              <a:gd name="connsiteY133" fmla="*/ 1851480 h 2237474"/>
              <a:gd name="connsiteX134" fmla="*/ 4232517 w 12192000"/>
              <a:gd name="connsiteY134" fmla="*/ 1852567 h 2237474"/>
              <a:gd name="connsiteX135" fmla="*/ 4191732 w 12192000"/>
              <a:gd name="connsiteY135" fmla="*/ 1857328 h 2237474"/>
              <a:gd name="connsiteX136" fmla="*/ 4065532 w 12192000"/>
              <a:gd name="connsiteY136" fmla="*/ 1855477 h 2237474"/>
              <a:gd name="connsiteX137" fmla="*/ 4028460 w 12192000"/>
              <a:gd name="connsiteY137" fmla="*/ 1855137 h 2237474"/>
              <a:gd name="connsiteX138" fmla="*/ 4002267 w 12192000"/>
              <a:gd name="connsiteY138" fmla="*/ 1852352 h 2237474"/>
              <a:gd name="connsiteX139" fmla="*/ 3931396 w 12192000"/>
              <a:gd name="connsiteY139" fmla="*/ 1858915 h 2237474"/>
              <a:gd name="connsiteX140" fmla="*/ 3812162 w 12192000"/>
              <a:gd name="connsiteY140" fmla="*/ 1875501 h 2237474"/>
              <a:gd name="connsiteX141" fmla="*/ 3729530 w 12192000"/>
              <a:gd name="connsiteY141" fmla="*/ 1864513 h 2237474"/>
              <a:gd name="connsiteX142" fmla="*/ 3680177 w 12192000"/>
              <a:gd name="connsiteY142" fmla="*/ 1881552 h 2237474"/>
              <a:gd name="connsiteX143" fmla="*/ 3567259 w 12192000"/>
              <a:gd name="connsiteY143" fmla="*/ 1893482 h 2237474"/>
              <a:gd name="connsiteX144" fmla="*/ 3405770 w 12192000"/>
              <a:gd name="connsiteY144" fmla="*/ 1904591 h 2237474"/>
              <a:gd name="connsiteX145" fmla="*/ 3280097 w 12192000"/>
              <a:gd name="connsiteY145" fmla="*/ 1919610 h 2237474"/>
              <a:gd name="connsiteX146" fmla="*/ 3123424 w 12192000"/>
              <a:gd name="connsiteY146" fmla="*/ 1952930 h 2237474"/>
              <a:gd name="connsiteX147" fmla="*/ 3009910 w 12192000"/>
              <a:gd name="connsiteY147" fmla="*/ 1957866 h 2237474"/>
              <a:gd name="connsiteX148" fmla="*/ 2995934 w 12192000"/>
              <a:gd name="connsiteY148" fmla="*/ 1967085 h 2237474"/>
              <a:gd name="connsiteX149" fmla="*/ 2980071 w 12192000"/>
              <a:gd name="connsiteY149" fmla="*/ 1972988 h 2237474"/>
              <a:gd name="connsiteX150" fmla="*/ 2978094 w 12192000"/>
              <a:gd name="connsiteY150" fmla="*/ 1972369 h 2237474"/>
              <a:gd name="connsiteX151" fmla="*/ 2942858 w 12192000"/>
              <a:gd name="connsiteY151" fmla="*/ 1981367 h 2237474"/>
              <a:gd name="connsiteX152" fmla="*/ 2875436 w 12192000"/>
              <a:gd name="connsiteY152" fmla="*/ 1996977 h 2237474"/>
              <a:gd name="connsiteX153" fmla="*/ 2874892 w 12192000"/>
              <a:gd name="connsiteY153" fmla="*/ 1996085 h 2237474"/>
              <a:gd name="connsiteX154" fmla="*/ 2864145 w 12192000"/>
              <a:gd name="connsiteY154" fmla="*/ 1994061 h 2237474"/>
              <a:gd name="connsiteX155" fmla="*/ 2843662 w 12192000"/>
              <a:gd name="connsiteY155" fmla="*/ 1992498 h 2237474"/>
              <a:gd name="connsiteX156" fmla="*/ 2796128 w 12192000"/>
              <a:gd name="connsiteY156" fmla="*/ 1976403 h 2237474"/>
              <a:gd name="connsiteX157" fmla="*/ 2756784 w 12192000"/>
              <a:gd name="connsiteY157" fmla="*/ 1985116 h 2237474"/>
              <a:gd name="connsiteX158" fmla="*/ 2748833 w 12192000"/>
              <a:gd name="connsiteY158" fmla="*/ 1986323 h 2237474"/>
              <a:gd name="connsiteX159" fmla="*/ 2748661 w 12192000"/>
              <a:gd name="connsiteY159" fmla="*/ 1986122 h 2237474"/>
              <a:gd name="connsiteX160" fmla="*/ 2740251 w 12192000"/>
              <a:gd name="connsiteY160" fmla="*/ 1986946 h 2237474"/>
              <a:gd name="connsiteX161" fmla="*/ 2718916 w 12192000"/>
              <a:gd name="connsiteY161" fmla="*/ 1990867 h 2237474"/>
              <a:gd name="connsiteX162" fmla="*/ 2713522 w 12192000"/>
              <a:gd name="connsiteY162" fmla="*/ 1990173 h 2237474"/>
              <a:gd name="connsiteX163" fmla="*/ 2680597 w 12192000"/>
              <a:gd name="connsiteY163" fmla="*/ 1984996 h 2237474"/>
              <a:gd name="connsiteX164" fmla="*/ 2578178 w 12192000"/>
              <a:gd name="connsiteY164" fmla="*/ 1990531 h 2237474"/>
              <a:gd name="connsiteX165" fmla="*/ 2476147 w 12192000"/>
              <a:gd name="connsiteY165" fmla="*/ 1998305 h 2237474"/>
              <a:gd name="connsiteX166" fmla="*/ 2373568 w 12192000"/>
              <a:gd name="connsiteY166" fmla="*/ 2003219 h 2237474"/>
              <a:gd name="connsiteX167" fmla="*/ 2321399 w 12192000"/>
              <a:gd name="connsiteY167" fmla="*/ 1989467 h 2237474"/>
              <a:gd name="connsiteX168" fmla="*/ 2315525 w 12192000"/>
              <a:gd name="connsiteY168" fmla="*/ 1989708 h 2237474"/>
              <a:gd name="connsiteX169" fmla="*/ 2300792 w 12192000"/>
              <a:gd name="connsiteY169" fmla="*/ 1994290 h 2237474"/>
              <a:gd name="connsiteX170" fmla="*/ 2295469 w 12192000"/>
              <a:gd name="connsiteY170" fmla="*/ 1996659 h 2237474"/>
              <a:gd name="connsiteX171" fmla="*/ 2287219 w 12192000"/>
              <a:gd name="connsiteY171" fmla="*/ 1998750 h 2237474"/>
              <a:gd name="connsiteX172" fmla="*/ 2286948 w 12192000"/>
              <a:gd name="connsiteY172" fmla="*/ 1998596 h 2237474"/>
              <a:gd name="connsiteX173" fmla="*/ 2243069 w 12192000"/>
              <a:gd name="connsiteY173" fmla="*/ 2015111 h 2237474"/>
              <a:gd name="connsiteX174" fmla="*/ 2186609 w 12192000"/>
              <a:gd name="connsiteY174" fmla="*/ 2008263 h 2237474"/>
              <a:gd name="connsiteX175" fmla="*/ 2164831 w 12192000"/>
              <a:gd name="connsiteY175" fmla="*/ 2010143 h 2237474"/>
              <a:gd name="connsiteX176" fmla="*/ 2152836 w 12192000"/>
              <a:gd name="connsiteY176" fmla="*/ 2010048 h 2237474"/>
              <a:gd name="connsiteX177" fmla="*/ 2117102 w 12192000"/>
              <a:gd name="connsiteY177" fmla="*/ 2023004 h 2237474"/>
              <a:gd name="connsiteX178" fmla="*/ 2111935 w 12192000"/>
              <a:gd name="connsiteY178" fmla="*/ 2023163 h 2237474"/>
              <a:gd name="connsiteX179" fmla="*/ 2089991 w 12192000"/>
              <a:gd name="connsiteY179" fmla="*/ 2034193 h 2237474"/>
              <a:gd name="connsiteX180" fmla="*/ 2058061 w 12192000"/>
              <a:gd name="connsiteY180" fmla="*/ 2047942 h 2237474"/>
              <a:gd name="connsiteX181" fmla="*/ 2055737 w 12192000"/>
              <a:gd name="connsiteY181" fmla="*/ 2047704 h 2237474"/>
              <a:gd name="connsiteX182" fmla="*/ 2042244 w 12192000"/>
              <a:gd name="connsiteY182" fmla="*/ 2055560 h 2237474"/>
              <a:gd name="connsiteX183" fmla="*/ 1976224 w 12192000"/>
              <a:gd name="connsiteY183" fmla="*/ 2074257 h 2237474"/>
              <a:gd name="connsiteX184" fmla="*/ 1877728 w 12192000"/>
              <a:gd name="connsiteY184" fmla="*/ 2101004 h 2237474"/>
              <a:gd name="connsiteX185" fmla="*/ 1759056 w 12192000"/>
              <a:gd name="connsiteY185" fmla="*/ 2125608 h 2237474"/>
              <a:gd name="connsiteX186" fmla="*/ 1637948 w 12192000"/>
              <a:gd name="connsiteY186" fmla="*/ 2172597 h 2237474"/>
              <a:gd name="connsiteX187" fmla="*/ 1434549 w 12192000"/>
              <a:gd name="connsiteY187" fmla="*/ 2234522 h 2237474"/>
              <a:gd name="connsiteX188" fmla="*/ 1398481 w 12192000"/>
              <a:gd name="connsiteY188" fmla="*/ 2237074 h 2237474"/>
              <a:gd name="connsiteX189" fmla="*/ 1398407 w 12192000"/>
              <a:gd name="connsiteY189" fmla="*/ 2237095 h 2237474"/>
              <a:gd name="connsiteX190" fmla="*/ 1370962 w 12192000"/>
              <a:gd name="connsiteY190" fmla="*/ 2237474 h 2237474"/>
              <a:gd name="connsiteX191" fmla="*/ 1356367 w 12192000"/>
              <a:gd name="connsiteY191" fmla="*/ 2235089 h 2237474"/>
              <a:gd name="connsiteX192" fmla="*/ 1324828 w 12192000"/>
              <a:gd name="connsiteY192" fmla="*/ 2231968 h 2237474"/>
              <a:gd name="connsiteX193" fmla="*/ 1297744 w 12192000"/>
              <a:gd name="connsiteY193" fmla="*/ 2235849 h 2237474"/>
              <a:gd name="connsiteX194" fmla="*/ 1286236 w 12192000"/>
              <a:gd name="connsiteY194" fmla="*/ 2233135 h 2237474"/>
              <a:gd name="connsiteX195" fmla="*/ 1283504 w 12192000"/>
              <a:gd name="connsiteY195" fmla="*/ 2233797 h 2237474"/>
              <a:gd name="connsiteX196" fmla="*/ 1279765 w 12192000"/>
              <a:gd name="connsiteY196" fmla="*/ 2229639 h 2237474"/>
              <a:gd name="connsiteX197" fmla="*/ 1195347 w 12192000"/>
              <a:gd name="connsiteY197" fmla="*/ 2212354 h 2237474"/>
              <a:gd name="connsiteX198" fmla="*/ 970251 w 12192000"/>
              <a:gd name="connsiteY198" fmla="*/ 2221029 h 2237474"/>
              <a:gd name="connsiteX199" fmla="*/ 812914 w 12192000"/>
              <a:gd name="connsiteY199" fmla="*/ 2202752 h 2237474"/>
              <a:gd name="connsiteX200" fmla="*/ 800195 w 12192000"/>
              <a:gd name="connsiteY200" fmla="*/ 2209407 h 2237474"/>
              <a:gd name="connsiteX201" fmla="*/ 784978 w 12192000"/>
              <a:gd name="connsiteY201" fmla="*/ 2212360 h 2237474"/>
              <a:gd name="connsiteX202" fmla="*/ 681987 w 12192000"/>
              <a:gd name="connsiteY202" fmla="*/ 2216757 h 2237474"/>
              <a:gd name="connsiteX203" fmla="*/ 669923 w 12192000"/>
              <a:gd name="connsiteY203" fmla="*/ 2211682 h 2237474"/>
              <a:gd name="connsiteX204" fmla="*/ 648680 w 12192000"/>
              <a:gd name="connsiteY204" fmla="*/ 2206229 h 2237474"/>
              <a:gd name="connsiteX205" fmla="*/ 597225 w 12192000"/>
              <a:gd name="connsiteY205" fmla="*/ 2180999 h 2237474"/>
              <a:gd name="connsiteX206" fmla="*/ 558449 w 12192000"/>
              <a:gd name="connsiteY206" fmla="*/ 2182346 h 2237474"/>
              <a:gd name="connsiteX207" fmla="*/ 550517 w 12192000"/>
              <a:gd name="connsiteY207" fmla="*/ 2182060 h 2237474"/>
              <a:gd name="connsiteX208" fmla="*/ 550309 w 12192000"/>
              <a:gd name="connsiteY208" fmla="*/ 2181825 h 2237474"/>
              <a:gd name="connsiteX209" fmla="*/ 541836 w 12192000"/>
              <a:gd name="connsiteY209" fmla="*/ 2181063 h 2237474"/>
              <a:gd name="connsiteX210" fmla="*/ 536057 w 12192000"/>
              <a:gd name="connsiteY210" fmla="*/ 2181537 h 2237474"/>
              <a:gd name="connsiteX211" fmla="*/ 520671 w 12192000"/>
              <a:gd name="connsiteY211" fmla="*/ 2180980 h 2237474"/>
              <a:gd name="connsiteX212" fmla="*/ 515024 w 12192000"/>
              <a:gd name="connsiteY212" fmla="*/ 2179258 h 2237474"/>
              <a:gd name="connsiteX213" fmla="*/ 512278 w 12192000"/>
              <a:gd name="connsiteY213" fmla="*/ 2176369 h 2237474"/>
              <a:gd name="connsiteX214" fmla="*/ 480419 w 12192000"/>
              <a:gd name="connsiteY214" fmla="*/ 2167807 h 2237474"/>
              <a:gd name="connsiteX215" fmla="*/ 413835 w 12192000"/>
              <a:gd name="connsiteY215" fmla="*/ 2156783 h 2237474"/>
              <a:gd name="connsiteX216" fmla="*/ 376513 w 12192000"/>
              <a:gd name="connsiteY216" fmla="*/ 2154014 h 2237474"/>
              <a:gd name="connsiteX217" fmla="*/ 273386 w 12192000"/>
              <a:gd name="connsiteY217" fmla="*/ 2142551 h 2237474"/>
              <a:gd name="connsiteX218" fmla="*/ 169207 w 12192000"/>
              <a:gd name="connsiteY218" fmla="*/ 2128100 h 2237474"/>
              <a:gd name="connsiteX219" fmla="*/ 93149 w 12192000"/>
              <a:gd name="connsiteY219" fmla="*/ 2105324 h 2237474"/>
              <a:gd name="connsiteX220" fmla="*/ 88109 w 12192000"/>
              <a:gd name="connsiteY220" fmla="*/ 2106704 h 2237474"/>
              <a:gd name="connsiteX221" fmla="*/ 80022 w 12192000"/>
              <a:gd name="connsiteY221" fmla="*/ 2107254 h 2237474"/>
              <a:gd name="connsiteX222" fmla="*/ 79717 w 12192000"/>
              <a:gd name="connsiteY222" fmla="*/ 2107046 h 2237474"/>
              <a:gd name="connsiteX223" fmla="*/ 72352 w 12192000"/>
              <a:gd name="connsiteY223" fmla="*/ 2107991 h 2237474"/>
              <a:gd name="connsiteX224" fmla="*/ 37645 w 12192000"/>
              <a:gd name="connsiteY224" fmla="*/ 2115401 h 2237474"/>
              <a:gd name="connsiteX225" fmla="*/ 4572 w 12192000"/>
              <a:gd name="connsiteY225" fmla="*/ 2111091 h 2237474"/>
              <a:gd name="connsiteX226" fmla="*/ 0 w 12192000"/>
              <a:gd name="connsiteY226" fmla="*/ 2110468 h 2237474"/>
              <a:gd name="connsiteX227" fmla="*/ 0 w 12192000"/>
              <a:gd name="connsiteY22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00177 w 12192000"/>
              <a:gd name="connsiteY87" fmla="*/ 1636016 h 2237474"/>
              <a:gd name="connsiteX88" fmla="*/ 6795372 w 12192000"/>
              <a:gd name="connsiteY88" fmla="*/ 1644845 h 2237474"/>
              <a:gd name="connsiteX89" fmla="*/ 6692251 w 12192000"/>
              <a:gd name="connsiteY89" fmla="*/ 1656357 h 2237474"/>
              <a:gd name="connsiteX90" fmla="*/ 6655235 w 12192000"/>
              <a:gd name="connsiteY90" fmla="*/ 1661869 h 2237474"/>
              <a:gd name="connsiteX91" fmla="*/ 6587857 w 12192000"/>
              <a:gd name="connsiteY91" fmla="*/ 1665769 h 2237474"/>
              <a:gd name="connsiteX92" fmla="*/ 6554894 w 12192000"/>
              <a:gd name="connsiteY92" fmla="*/ 1664428 h 2237474"/>
              <a:gd name="connsiteX93" fmla="*/ 6516595 w 12192000"/>
              <a:gd name="connsiteY93" fmla="*/ 1667475 h 2237474"/>
              <a:gd name="connsiteX94" fmla="*/ 6508541 w 12192000"/>
              <a:gd name="connsiteY94" fmla="*/ 1668757 h 2237474"/>
              <a:gd name="connsiteX95" fmla="*/ 6471012 w 12192000"/>
              <a:gd name="connsiteY95" fmla="*/ 1678604 h 2237474"/>
              <a:gd name="connsiteX96" fmla="*/ 6415265 w 12192000"/>
              <a:gd name="connsiteY96" fmla="*/ 1665317 h 2237474"/>
              <a:gd name="connsiteX97" fmla="*/ 6364035 w 12192000"/>
              <a:gd name="connsiteY97" fmla="*/ 1667683 h 2237474"/>
              <a:gd name="connsiteX98" fmla="*/ 6280959 w 12192000"/>
              <a:gd name="connsiteY98" fmla="*/ 1689329 h 2237474"/>
              <a:gd name="connsiteX99" fmla="*/ 6243319 w 12192000"/>
              <a:gd name="connsiteY99" fmla="*/ 1695560 h 2237474"/>
              <a:gd name="connsiteX100" fmla="*/ 6098321 w 12192000"/>
              <a:gd name="connsiteY100" fmla="*/ 1721646 h 2237474"/>
              <a:gd name="connsiteX101" fmla="*/ 5880652 w 12192000"/>
              <a:gd name="connsiteY101" fmla="*/ 1779643 h 2237474"/>
              <a:gd name="connsiteX102" fmla="*/ 5785959 w 12192000"/>
              <a:gd name="connsiteY102" fmla="*/ 1775307 h 2237474"/>
              <a:gd name="connsiteX103" fmla="*/ 5643534 w 12192000"/>
              <a:gd name="connsiteY103" fmla="*/ 1802919 h 2237474"/>
              <a:gd name="connsiteX104" fmla="*/ 5518799 w 12192000"/>
              <a:gd name="connsiteY104" fmla="*/ 1818312 h 2237474"/>
              <a:gd name="connsiteX105" fmla="*/ 5505014 w 12192000"/>
              <a:gd name="connsiteY105" fmla="*/ 1819259 h 2237474"/>
              <a:gd name="connsiteX106" fmla="*/ 5453307 w 12192000"/>
              <a:gd name="connsiteY106" fmla="*/ 1815450 h 2237474"/>
              <a:gd name="connsiteX107" fmla="*/ 5364192 w 12192000"/>
              <a:gd name="connsiteY107" fmla="*/ 1826074 h 2237474"/>
              <a:gd name="connsiteX108" fmla="*/ 5350380 w 12192000"/>
              <a:gd name="connsiteY108" fmla="*/ 1830891 h 2237474"/>
              <a:gd name="connsiteX109" fmla="*/ 5259633 w 12192000"/>
              <a:gd name="connsiteY109" fmla="*/ 1837160 h 2237474"/>
              <a:gd name="connsiteX110" fmla="*/ 5197513 w 12192000"/>
              <a:gd name="connsiteY110" fmla="*/ 1844718 h 2237474"/>
              <a:gd name="connsiteX111" fmla="*/ 5184170 w 12192000"/>
              <a:gd name="connsiteY111" fmla="*/ 1849402 h 2237474"/>
              <a:gd name="connsiteX112" fmla="*/ 5168852 w 12192000"/>
              <a:gd name="connsiteY112" fmla="*/ 1844846 h 2237474"/>
              <a:gd name="connsiteX113" fmla="*/ 5164370 w 12192000"/>
              <a:gd name="connsiteY113" fmla="*/ 1840597 h 2237474"/>
              <a:gd name="connsiteX114" fmla="*/ 5114927 w 12192000"/>
              <a:gd name="connsiteY114" fmla="*/ 1847827 h 2237474"/>
              <a:gd name="connsiteX115" fmla="*/ 5108970 w 12192000"/>
              <a:gd name="connsiteY115" fmla="*/ 1847935 h 2237474"/>
              <a:gd name="connsiteX116" fmla="*/ 5067961 w 12192000"/>
              <a:gd name="connsiteY116" fmla="*/ 1845917 h 2237474"/>
              <a:gd name="connsiteX117" fmla="*/ 5007075 w 12192000"/>
              <a:gd name="connsiteY117" fmla="*/ 1838626 h 2237474"/>
              <a:gd name="connsiteX118" fmla="*/ 4944087 w 12192000"/>
              <a:gd name="connsiteY118" fmla="*/ 1823332 h 2237474"/>
              <a:gd name="connsiteX119" fmla="*/ 4907662 w 12192000"/>
              <a:gd name="connsiteY119" fmla="*/ 1816900 h 2237474"/>
              <a:gd name="connsiteX120" fmla="*/ 4882386 w 12192000"/>
              <a:gd name="connsiteY120" fmla="*/ 1809844 h 2237474"/>
              <a:gd name="connsiteX121" fmla="*/ 4811440 w 12192000"/>
              <a:gd name="connsiteY121" fmla="*/ 1804655 h 2237474"/>
              <a:gd name="connsiteX122" fmla="*/ 4691075 w 12192000"/>
              <a:gd name="connsiteY122" fmla="*/ 1801389 h 2237474"/>
              <a:gd name="connsiteX123" fmla="*/ 4611738 w 12192000"/>
              <a:gd name="connsiteY123" fmla="*/ 1776964 h 2237474"/>
              <a:gd name="connsiteX124" fmla="*/ 4560070 w 12192000"/>
              <a:gd name="connsiteY124" fmla="*/ 1785640 h 2237474"/>
              <a:gd name="connsiteX125" fmla="*/ 4536503 w 12192000"/>
              <a:gd name="connsiteY125" fmla="*/ 1785334 h 2237474"/>
              <a:gd name="connsiteX126" fmla="*/ 4513724 w 12192000"/>
              <a:gd name="connsiteY126" fmla="*/ 1791996 h 2237474"/>
              <a:gd name="connsiteX127" fmla="*/ 4459810 w 12192000"/>
              <a:gd name="connsiteY127" fmla="*/ 1797886 h 2237474"/>
              <a:gd name="connsiteX128" fmla="*/ 4379064 w 12192000"/>
              <a:gd name="connsiteY128" fmla="*/ 1817177 h 2237474"/>
              <a:gd name="connsiteX129" fmla="*/ 4319209 w 12192000"/>
              <a:gd name="connsiteY129" fmla="*/ 1834833 h 2237474"/>
              <a:gd name="connsiteX130" fmla="*/ 4290981 w 12192000"/>
              <a:gd name="connsiteY130" fmla="*/ 1839677 h 2237474"/>
              <a:gd name="connsiteX131" fmla="*/ 4285792 w 12192000"/>
              <a:gd name="connsiteY131" fmla="*/ 1836231 h 2237474"/>
              <a:gd name="connsiteX132" fmla="*/ 4238372 w 12192000"/>
              <a:gd name="connsiteY132" fmla="*/ 1851480 h 2237474"/>
              <a:gd name="connsiteX133" fmla="*/ 4232517 w 12192000"/>
              <a:gd name="connsiteY133" fmla="*/ 1852567 h 2237474"/>
              <a:gd name="connsiteX134" fmla="*/ 4191732 w 12192000"/>
              <a:gd name="connsiteY134" fmla="*/ 1857328 h 2237474"/>
              <a:gd name="connsiteX135" fmla="*/ 4065532 w 12192000"/>
              <a:gd name="connsiteY135" fmla="*/ 1855477 h 2237474"/>
              <a:gd name="connsiteX136" fmla="*/ 4028460 w 12192000"/>
              <a:gd name="connsiteY136" fmla="*/ 1855137 h 2237474"/>
              <a:gd name="connsiteX137" fmla="*/ 4002267 w 12192000"/>
              <a:gd name="connsiteY137" fmla="*/ 1852352 h 2237474"/>
              <a:gd name="connsiteX138" fmla="*/ 3931396 w 12192000"/>
              <a:gd name="connsiteY138" fmla="*/ 1858915 h 2237474"/>
              <a:gd name="connsiteX139" fmla="*/ 3812162 w 12192000"/>
              <a:gd name="connsiteY139" fmla="*/ 1875501 h 2237474"/>
              <a:gd name="connsiteX140" fmla="*/ 3729530 w 12192000"/>
              <a:gd name="connsiteY140" fmla="*/ 1864513 h 2237474"/>
              <a:gd name="connsiteX141" fmla="*/ 3680177 w 12192000"/>
              <a:gd name="connsiteY141" fmla="*/ 1881552 h 2237474"/>
              <a:gd name="connsiteX142" fmla="*/ 3567259 w 12192000"/>
              <a:gd name="connsiteY142" fmla="*/ 1893482 h 2237474"/>
              <a:gd name="connsiteX143" fmla="*/ 3405770 w 12192000"/>
              <a:gd name="connsiteY143" fmla="*/ 1904591 h 2237474"/>
              <a:gd name="connsiteX144" fmla="*/ 3280097 w 12192000"/>
              <a:gd name="connsiteY144" fmla="*/ 1919610 h 2237474"/>
              <a:gd name="connsiteX145" fmla="*/ 3123424 w 12192000"/>
              <a:gd name="connsiteY145" fmla="*/ 1952930 h 2237474"/>
              <a:gd name="connsiteX146" fmla="*/ 3009910 w 12192000"/>
              <a:gd name="connsiteY146" fmla="*/ 1957866 h 2237474"/>
              <a:gd name="connsiteX147" fmla="*/ 2995934 w 12192000"/>
              <a:gd name="connsiteY147" fmla="*/ 1967085 h 2237474"/>
              <a:gd name="connsiteX148" fmla="*/ 2980071 w 12192000"/>
              <a:gd name="connsiteY148" fmla="*/ 1972988 h 2237474"/>
              <a:gd name="connsiteX149" fmla="*/ 2978094 w 12192000"/>
              <a:gd name="connsiteY149" fmla="*/ 1972369 h 2237474"/>
              <a:gd name="connsiteX150" fmla="*/ 2942858 w 12192000"/>
              <a:gd name="connsiteY150" fmla="*/ 1981367 h 2237474"/>
              <a:gd name="connsiteX151" fmla="*/ 2875436 w 12192000"/>
              <a:gd name="connsiteY151" fmla="*/ 1996977 h 2237474"/>
              <a:gd name="connsiteX152" fmla="*/ 2874892 w 12192000"/>
              <a:gd name="connsiteY152" fmla="*/ 1996085 h 2237474"/>
              <a:gd name="connsiteX153" fmla="*/ 2864145 w 12192000"/>
              <a:gd name="connsiteY153" fmla="*/ 1994061 h 2237474"/>
              <a:gd name="connsiteX154" fmla="*/ 2843662 w 12192000"/>
              <a:gd name="connsiteY154" fmla="*/ 1992498 h 2237474"/>
              <a:gd name="connsiteX155" fmla="*/ 2796128 w 12192000"/>
              <a:gd name="connsiteY155" fmla="*/ 1976403 h 2237474"/>
              <a:gd name="connsiteX156" fmla="*/ 2756784 w 12192000"/>
              <a:gd name="connsiteY156" fmla="*/ 1985116 h 2237474"/>
              <a:gd name="connsiteX157" fmla="*/ 2748833 w 12192000"/>
              <a:gd name="connsiteY157" fmla="*/ 1986323 h 2237474"/>
              <a:gd name="connsiteX158" fmla="*/ 2748661 w 12192000"/>
              <a:gd name="connsiteY158" fmla="*/ 1986122 h 2237474"/>
              <a:gd name="connsiteX159" fmla="*/ 2740251 w 12192000"/>
              <a:gd name="connsiteY159" fmla="*/ 1986946 h 2237474"/>
              <a:gd name="connsiteX160" fmla="*/ 2718916 w 12192000"/>
              <a:gd name="connsiteY160" fmla="*/ 1990867 h 2237474"/>
              <a:gd name="connsiteX161" fmla="*/ 2713522 w 12192000"/>
              <a:gd name="connsiteY161" fmla="*/ 1990173 h 2237474"/>
              <a:gd name="connsiteX162" fmla="*/ 2680597 w 12192000"/>
              <a:gd name="connsiteY162" fmla="*/ 1984996 h 2237474"/>
              <a:gd name="connsiteX163" fmla="*/ 2578178 w 12192000"/>
              <a:gd name="connsiteY163" fmla="*/ 1990531 h 2237474"/>
              <a:gd name="connsiteX164" fmla="*/ 2476147 w 12192000"/>
              <a:gd name="connsiteY164" fmla="*/ 1998305 h 2237474"/>
              <a:gd name="connsiteX165" fmla="*/ 2373568 w 12192000"/>
              <a:gd name="connsiteY165" fmla="*/ 2003219 h 2237474"/>
              <a:gd name="connsiteX166" fmla="*/ 2321399 w 12192000"/>
              <a:gd name="connsiteY166" fmla="*/ 1989467 h 2237474"/>
              <a:gd name="connsiteX167" fmla="*/ 2315525 w 12192000"/>
              <a:gd name="connsiteY167" fmla="*/ 1989708 h 2237474"/>
              <a:gd name="connsiteX168" fmla="*/ 2300792 w 12192000"/>
              <a:gd name="connsiteY168" fmla="*/ 1994290 h 2237474"/>
              <a:gd name="connsiteX169" fmla="*/ 2295469 w 12192000"/>
              <a:gd name="connsiteY169" fmla="*/ 1996659 h 2237474"/>
              <a:gd name="connsiteX170" fmla="*/ 2287219 w 12192000"/>
              <a:gd name="connsiteY170" fmla="*/ 1998750 h 2237474"/>
              <a:gd name="connsiteX171" fmla="*/ 2286948 w 12192000"/>
              <a:gd name="connsiteY171" fmla="*/ 1998596 h 2237474"/>
              <a:gd name="connsiteX172" fmla="*/ 2243069 w 12192000"/>
              <a:gd name="connsiteY172" fmla="*/ 2015111 h 2237474"/>
              <a:gd name="connsiteX173" fmla="*/ 2186609 w 12192000"/>
              <a:gd name="connsiteY173" fmla="*/ 2008263 h 2237474"/>
              <a:gd name="connsiteX174" fmla="*/ 2164831 w 12192000"/>
              <a:gd name="connsiteY174" fmla="*/ 2010143 h 2237474"/>
              <a:gd name="connsiteX175" fmla="*/ 2152836 w 12192000"/>
              <a:gd name="connsiteY175" fmla="*/ 2010048 h 2237474"/>
              <a:gd name="connsiteX176" fmla="*/ 2117102 w 12192000"/>
              <a:gd name="connsiteY176" fmla="*/ 2023004 h 2237474"/>
              <a:gd name="connsiteX177" fmla="*/ 2111935 w 12192000"/>
              <a:gd name="connsiteY177" fmla="*/ 2023163 h 2237474"/>
              <a:gd name="connsiteX178" fmla="*/ 2089991 w 12192000"/>
              <a:gd name="connsiteY178" fmla="*/ 2034193 h 2237474"/>
              <a:gd name="connsiteX179" fmla="*/ 2058061 w 12192000"/>
              <a:gd name="connsiteY179" fmla="*/ 2047942 h 2237474"/>
              <a:gd name="connsiteX180" fmla="*/ 2055737 w 12192000"/>
              <a:gd name="connsiteY180" fmla="*/ 2047704 h 2237474"/>
              <a:gd name="connsiteX181" fmla="*/ 2042244 w 12192000"/>
              <a:gd name="connsiteY181" fmla="*/ 2055560 h 2237474"/>
              <a:gd name="connsiteX182" fmla="*/ 1976224 w 12192000"/>
              <a:gd name="connsiteY182" fmla="*/ 2074257 h 2237474"/>
              <a:gd name="connsiteX183" fmla="*/ 1877728 w 12192000"/>
              <a:gd name="connsiteY183" fmla="*/ 2101004 h 2237474"/>
              <a:gd name="connsiteX184" fmla="*/ 1759056 w 12192000"/>
              <a:gd name="connsiteY184" fmla="*/ 2125608 h 2237474"/>
              <a:gd name="connsiteX185" fmla="*/ 1637948 w 12192000"/>
              <a:gd name="connsiteY185" fmla="*/ 2172597 h 2237474"/>
              <a:gd name="connsiteX186" fmla="*/ 1434549 w 12192000"/>
              <a:gd name="connsiteY186" fmla="*/ 2234522 h 2237474"/>
              <a:gd name="connsiteX187" fmla="*/ 1398481 w 12192000"/>
              <a:gd name="connsiteY187" fmla="*/ 2237074 h 2237474"/>
              <a:gd name="connsiteX188" fmla="*/ 1398407 w 12192000"/>
              <a:gd name="connsiteY188" fmla="*/ 2237095 h 2237474"/>
              <a:gd name="connsiteX189" fmla="*/ 1370962 w 12192000"/>
              <a:gd name="connsiteY189" fmla="*/ 2237474 h 2237474"/>
              <a:gd name="connsiteX190" fmla="*/ 1356367 w 12192000"/>
              <a:gd name="connsiteY190" fmla="*/ 2235089 h 2237474"/>
              <a:gd name="connsiteX191" fmla="*/ 1324828 w 12192000"/>
              <a:gd name="connsiteY191" fmla="*/ 2231968 h 2237474"/>
              <a:gd name="connsiteX192" fmla="*/ 1297744 w 12192000"/>
              <a:gd name="connsiteY192" fmla="*/ 2235849 h 2237474"/>
              <a:gd name="connsiteX193" fmla="*/ 1286236 w 12192000"/>
              <a:gd name="connsiteY193" fmla="*/ 2233135 h 2237474"/>
              <a:gd name="connsiteX194" fmla="*/ 1283504 w 12192000"/>
              <a:gd name="connsiteY194" fmla="*/ 2233797 h 2237474"/>
              <a:gd name="connsiteX195" fmla="*/ 1279765 w 12192000"/>
              <a:gd name="connsiteY195" fmla="*/ 2229639 h 2237474"/>
              <a:gd name="connsiteX196" fmla="*/ 1195347 w 12192000"/>
              <a:gd name="connsiteY196" fmla="*/ 2212354 h 2237474"/>
              <a:gd name="connsiteX197" fmla="*/ 970251 w 12192000"/>
              <a:gd name="connsiteY197" fmla="*/ 2221029 h 2237474"/>
              <a:gd name="connsiteX198" fmla="*/ 812914 w 12192000"/>
              <a:gd name="connsiteY198" fmla="*/ 2202752 h 2237474"/>
              <a:gd name="connsiteX199" fmla="*/ 800195 w 12192000"/>
              <a:gd name="connsiteY199" fmla="*/ 2209407 h 2237474"/>
              <a:gd name="connsiteX200" fmla="*/ 784978 w 12192000"/>
              <a:gd name="connsiteY200" fmla="*/ 2212360 h 2237474"/>
              <a:gd name="connsiteX201" fmla="*/ 681987 w 12192000"/>
              <a:gd name="connsiteY201" fmla="*/ 2216757 h 2237474"/>
              <a:gd name="connsiteX202" fmla="*/ 669923 w 12192000"/>
              <a:gd name="connsiteY202" fmla="*/ 2211682 h 2237474"/>
              <a:gd name="connsiteX203" fmla="*/ 648680 w 12192000"/>
              <a:gd name="connsiteY203" fmla="*/ 2206229 h 2237474"/>
              <a:gd name="connsiteX204" fmla="*/ 597225 w 12192000"/>
              <a:gd name="connsiteY204" fmla="*/ 2180999 h 2237474"/>
              <a:gd name="connsiteX205" fmla="*/ 558449 w 12192000"/>
              <a:gd name="connsiteY205" fmla="*/ 2182346 h 2237474"/>
              <a:gd name="connsiteX206" fmla="*/ 550517 w 12192000"/>
              <a:gd name="connsiteY206" fmla="*/ 2182060 h 2237474"/>
              <a:gd name="connsiteX207" fmla="*/ 550309 w 12192000"/>
              <a:gd name="connsiteY207" fmla="*/ 2181825 h 2237474"/>
              <a:gd name="connsiteX208" fmla="*/ 541836 w 12192000"/>
              <a:gd name="connsiteY208" fmla="*/ 2181063 h 2237474"/>
              <a:gd name="connsiteX209" fmla="*/ 536057 w 12192000"/>
              <a:gd name="connsiteY209" fmla="*/ 2181537 h 2237474"/>
              <a:gd name="connsiteX210" fmla="*/ 520671 w 12192000"/>
              <a:gd name="connsiteY210" fmla="*/ 2180980 h 2237474"/>
              <a:gd name="connsiteX211" fmla="*/ 515024 w 12192000"/>
              <a:gd name="connsiteY211" fmla="*/ 2179258 h 2237474"/>
              <a:gd name="connsiteX212" fmla="*/ 512278 w 12192000"/>
              <a:gd name="connsiteY212" fmla="*/ 2176369 h 2237474"/>
              <a:gd name="connsiteX213" fmla="*/ 480419 w 12192000"/>
              <a:gd name="connsiteY213" fmla="*/ 2167807 h 2237474"/>
              <a:gd name="connsiteX214" fmla="*/ 413835 w 12192000"/>
              <a:gd name="connsiteY214" fmla="*/ 2156783 h 2237474"/>
              <a:gd name="connsiteX215" fmla="*/ 376513 w 12192000"/>
              <a:gd name="connsiteY215" fmla="*/ 2154014 h 2237474"/>
              <a:gd name="connsiteX216" fmla="*/ 273386 w 12192000"/>
              <a:gd name="connsiteY216" fmla="*/ 2142551 h 2237474"/>
              <a:gd name="connsiteX217" fmla="*/ 169207 w 12192000"/>
              <a:gd name="connsiteY217" fmla="*/ 2128100 h 2237474"/>
              <a:gd name="connsiteX218" fmla="*/ 93149 w 12192000"/>
              <a:gd name="connsiteY218" fmla="*/ 2105324 h 2237474"/>
              <a:gd name="connsiteX219" fmla="*/ 88109 w 12192000"/>
              <a:gd name="connsiteY219" fmla="*/ 2106704 h 2237474"/>
              <a:gd name="connsiteX220" fmla="*/ 80022 w 12192000"/>
              <a:gd name="connsiteY220" fmla="*/ 2107254 h 2237474"/>
              <a:gd name="connsiteX221" fmla="*/ 79717 w 12192000"/>
              <a:gd name="connsiteY221" fmla="*/ 2107046 h 2237474"/>
              <a:gd name="connsiteX222" fmla="*/ 72352 w 12192000"/>
              <a:gd name="connsiteY222" fmla="*/ 2107991 h 2237474"/>
              <a:gd name="connsiteX223" fmla="*/ 37645 w 12192000"/>
              <a:gd name="connsiteY223" fmla="*/ 2115401 h 2237474"/>
              <a:gd name="connsiteX224" fmla="*/ 4572 w 12192000"/>
              <a:gd name="connsiteY224" fmla="*/ 2111091 h 2237474"/>
              <a:gd name="connsiteX225" fmla="*/ 0 w 12192000"/>
              <a:gd name="connsiteY225" fmla="*/ 2110468 h 2237474"/>
              <a:gd name="connsiteX226" fmla="*/ 0 w 12192000"/>
              <a:gd name="connsiteY22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14651 w 12192000"/>
              <a:gd name="connsiteY80" fmla="*/ 1620959 h 2237474"/>
              <a:gd name="connsiteX81" fmla="*/ 7092727 w 12192000"/>
              <a:gd name="connsiteY81" fmla="*/ 1623628 h 2237474"/>
              <a:gd name="connsiteX82" fmla="*/ 7031309 w 12192000"/>
              <a:gd name="connsiteY82" fmla="*/ 1619451 h 2237474"/>
              <a:gd name="connsiteX83" fmla="*/ 6999084 w 12192000"/>
              <a:gd name="connsiteY83" fmla="*/ 1634317 h 2237474"/>
              <a:gd name="connsiteX84" fmla="*/ 6992107 w 12192000"/>
              <a:gd name="connsiteY84" fmla="*/ 1636860 h 2237474"/>
              <a:gd name="connsiteX85" fmla="*/ 6991765 w 12192000"/>
              <a:gd name="connsiteY85" fmla="*/ 1636725 h 2237474"/>
              <a:gd name="connsiteX86" fmla="*/ 6900177 w 12192000"/>
              <a:gd name="connsiteY86" fmla="*/ 1636016 h 2237474"/>
              <a:gd name="connsiteX87" fmla="*/ 6795372 w 12192000"/>
              <a:gd name="connsiteY87" fmla="*/ 1644845 h 2237474"/>
              <a:gd name="connsiteX88" fmla="*/ 6692251 w 12192000"/>
              <a:gd name="connsiteY88" fmla="*/ 1656357 h 2237474"/>
              <a:gd name="connsiteX89" fmla="*/ 6655235 w 12192000"/>
              <a:gd name="connsiteY89" fmla="*/ 1661869 h 2237474"/>
              <a:gd name="connsiteX90" fmla="*/ 6587857 w 12192000"/>
              <a:gd name="connsiteY90" fmla="*/ 1665769 h 2237474"/>
              <a:gd name="connsiteX91" fmla="*/ 6554894 w 12192000"/>
              <a:gd name="connsiteY91" fmla="*/ 1664428 h 2237474"/>
              <a:gd name="connsiteX92" fmla="*/ 6516595 w 12192000"/>
              <a:gd name="connsiteY92" fmla="*/ 1667475 h 2237474"/>
              <a:gd name="connsiteX93" fmla="*/ 6508541 w 12192000"/>
              <a:gd name="connsiteY93" fmla="*/ 1668757 h 2237474"/>
              <a:gd name="connsiteX94" fmla="*/ 6471012 w 12192000"/>
              <a:gd name="connsiteY94" fmla="*/ 1678604 h 2237474"/>
              <a:gd name="connsiteX95" fmla="*/ 6415265 w 12192000"/>
              <a:gd name="connsiteY95" fmla="*/ 1665317 h 2237474"/>
              <a:gd name="connsiteX96" fmla="*/ 6364035 w 12192000"/>
              <a:gd name="connsiteY96" fmla="*/ 1667683 h 2237474"/>
              <a:gd name="connsiteX97" fmla="*/ 6280959 w 12192000"/>
              <a:gd name="connsiteY97" fmla="*/ 1689329 h 2237474"/>
              <a:gd name="connsiteX98" fmla="*/ 6243319 w 12192000"/>
              <a:gd name="connsiteY98" fmla="*/ 1695560 h 2237474"/>
              <a:gd name="connsiteX99" fmla="*/ 6098321 w 12192000"/>
              <a:gd name="connsiteY99" fmla="*/ 1721646 h 2237474"/>
              <a:gd name="connsiteX100" fmla="*/ 5880652 w 12192000"/>
              <a:gd name="connsiteY100" fmla="*/ 1779643 h 2237474"/>
              <a:gd name="connsiteX101" fmla="*/ 5785959 w 12192000"/>
              <a:gd name="connsiteY101" fmla="*/ 1775307 h 2237474"/>
              <a:gd name="connsiteX102" fmla="*/ 5643534 w 12192000"/>
              <a:gd name="connsiteY102" fmla="*/ 1802919 h 2237474"/>
              <a:gd name="connsiteX103" fmla="*/ 5518799 w 12192000"/>
              <a:gd name="connsiteY103" fmla="*/ 1818312 h 2237474"/>
              <a:gd name="connsiteX104" fmla="*/ 5505014 w 12192000"/>
              <a:gd name="connsiteY104" fmla="*/ 1819259 h 2237474"/>
              <a:gd name="connsiteX105" fmla="*/ 5453307 w 12192000"/>
              <a:gd name="connsiteY105" fmla="*/ 1815450 h 2237474"/>
              <a:gd name="connsiteX106" fmla="*/ 5364192 w 12192000"/>
              <a:gd name="connsiteY106" fmla="*/ 1826074 h 2237474"/>
              <a:gd name="connsiteX107" fmla="*/ 5350380 w 12192000"/>
              <a:gd name="connsiteY107" fmla="*/ 1830891 h 2237474"/>
              <a:gd name="connsiteX108" fmla="*/ 5259633 w 12192000"/>
              <a:gd name="connsiteY108" fmla="*/ 1837160 h 2237474"/>
              <a:gd name="connsiteX109" fmla="*/ 5197513 w 12192000"/>
              <a:gd name="connsiteY109" fmla="*/ 1844718 h 2237474"/>
              <a:gd name="connsiteX110" fmla="*/ 5184170 w 12192000"/>
              <a:gd name="connsiteY110" fmla="*/ 1849402 h 2237474"/>
              <a:gd name="connsiteX111" fmla="*/ 5168852 w 12192000"/>
              <a:gd name="connsiteY111" fmla="*/ 1844846 h 2237474"/>
              <a:gd name="connsiteX112" fmla="*/ 5164370 w 12192000"/>
              <a:gd name="connsiteY112" fmla="*/ 1840597 h 2237474"/>
              <a:gd name="connsiteX113" fmla="*/ 5114927 w 12192000"/>
              <a:gd name="connsiteY113" fmla="*/ 1847827 h 2237474"/>
              <a:gd name="connsiteX114" fmla="*/ 5108970 w 12192000"/>
              <a:gd name="connsiteY114" fmla="*/ 1847935 h 2237474"/>
              <a:gd name="connsiteX115" fmla="*/ 5067961 w 12192000"/>
              <a:gd name="connsiteY115" fmla="*/ 1845917 h 2237474"/>
              <a:gd name="connsiteX116" fmla="*/ 5007075 w 12192000"/>
              <a:gd name="connsiteY116" fmla="*/ 1838626 h 2237474"/>
              <a:gd name="connsiteX117" fmla="*/ 4944087 w 12192000"/>
              <a:gd name="connsiteY117" fmla="*/ 1823332 h 2237474"/>
              <a:gd name="connsiteX118" fmla="*/ 4907662 w 12192000"/>
              <a:gd name="connsiteY118" fmla="*/ 1816900 h 2237474"/>
              <a:gd name="connsiteX119" fmla="*/ 4882386 w 12192000"/>
              <a:gd name="connsiteY119" fmla="*/ 1809844 h 2237474"/>
              <a:gd name="connsiteX120" fmla="*/ 4811440 w 12192000"/>
              <a:gd name="connsiteY120" fmla="*/ 1804655 h 2237474"/>
              <a:gd name="connsiteX121" fmla="*/ 4691075 w 12192000"/>
              <a:gd name="connsiteY121" fmla="*/ 1801389 h 2237474"/>
              <a:gd name="connsiteX122" fmla="*/ 4611738 w 12192000"/>
              <a:gd name="connsiteY122" fmla="*/ 1776964 h 2237474"/>
              <a:gd name="connsiteX123" fmla="*/ 4560070 w 12192000"/>
              <a:gd name="connsiteY123" fmla="*/ 1785640 h 2237474"/>
              <a:gd name="connsiteX124" fmla="*/ 4536503 w 12192000"/>
              <a:gd name="connsiteY124" fmla="*/ 1785334 h 2237474"/>
              <a:gd name="connsiteX125" fmla="*/ 4513724 w 12192000"/>
              <a:gd name="connsiteY125" fmla="*/ 1791996 h 2237474"/>
              <a:gd name="connsiteX126" fmla="*/ 4459810 w 12192000"/>
              <a:gd name="connsiteY126" fmla="*/ 1797886 h 2237474"/>
              <a:gd name="connsiteX127" fmla="*/ 4379064 w 12192000"/>
              <a:gd name="connsiteY127" fmla="*/ 1817177 h 2237474"/>
              <a:gd name="connsiteX128" fmla="*/ 4319209 w 12192000"/>
              <a:gd name="connsiteY128" fmla="*/ 1834833 h 2237474"/>
              <a:gd name="connsiteX129" fmla="*/ 4290981 w 12192000"/>
              <a:gd name="connsiteY129" fmla="*/ 1839677 h 2237474"/>
              <a:gd name="connsiteX130" fmla="*/ 4285792 w 12192000"/>
              <a:gd name="connsiteY130" fmla="*/ 1836231 h 2237474"/>
              <a:gd name="connsiteX131" fmla="*/ 4238372 w 12192000"/>
              <a:gd name="connsiteY131" fmla="*/ 1851480 h 2237474"/>
              <a:gd name="connsiteX132" fmla="*/ 4232517 w 12192000"/>
              <a:gd name="connsiteY132" fmla="*/ 1852567 h 2237474"/>
              <a:gd name="connsiteX133" fmla="*/ 4191732 w 12192000"/>
              <a:gd name="connsiteY133" fmla="*/ 1857328 h 2237474"/>
              <a:gd name="connsiteX134" fmla="*/ 4065532 w 12192000"/>
              <a:gd name="connsiteY134" fmla="*/ 1855477 h 2237474"/>
              <a:gd name="connsiteX135" fmla="*/ 4028460 w 12192000"/>
              <a:gd name="connsiteY135" fmla="*/ 1855137 h 2237474"/>
              <a:gd name="connsiteX136" fmla="*/ 4002267 w 12192000"/>
              <a:gd name="connsiteY136" fmla="*/ 1852352 h 2237474"/>
              <a:gd name="connsiteX137" fmla="*/ 3931396 w 12192000"/>
              <a:gd name="connsiteY137" fmla="*/ 1858915 h 2237474"/>
              <a:gd name="connsiteX138" fmla="*/ 3812162 w 12192000"/>
              <a:gd name="connsiteY138" fmla="*/ 1875501 h 2237474"/>
              <a:gd name="connsiteX139" fmla="*/ 3729530 w 12192000"/>
              <a:gd name="connsiteY139" fmla="*/ 1864513 h 2237474"/>
              <a:gd name="connsiteX140" fmla="*/ 3680177 w 12192000"/>
              <a:gd name="connsiteY140" fmla="*/ 1881552 h 2237474"/>
              <a:gd name="connsiteX141" fmla="*/ 3567259 w 12192000"/>
              <a:gd name="connsiteY141" fmla="*/ 1893482 h 2237474"/>
              <a:gd name="connsiteX142" fmla="*/ 3405770 w 12192000"/>
              <a:gd name="connsiteY142" fmla="*/ 1904591 h 2237474"/>
              <a:gd name="connsiteX143" fmla="*/ 3280097 w 12192000"/>
              <a:gd name="connsiteY143" fmla="*/ 1919610 h 2237474"/>
              <a:gd name="connsiteX144" fmla="*/ 3123424 w 12192000"/>
              <a:gd name="connsiteY144" fmla="*/ 1952930 h 2237474"/>
              <a:gd name="connsiteX145" fmla="*/ 3009910 w 12192000"/>
              <a:gd name="connsiteY145" fmla="*/ 1957866 h 2237474"/>
              <a:gd name="connsiteX146" fmla="*/ 2995934 w 12192000"/>
              <a:gd name="connsiteY146" fmla="*/ 1967085 h 2237474"/>
              <a:gd name="connsiteX147" fmla="*/ 2980071 w 12192000"/>
              <a:gd name="connsiteY147" fmla="*/ 1972988 h 2237474"/>
              <a:gd name="connsiteX148" fmla="*/ 2978094 w 12192000"/>
              <a:gd name="connsiteY148" fmla="*/ 1972369 h 2237474"/>
              <a:gd name="connsiteX149" fmla="*/ 2942858 w 12192000"/>
              <a:gd name="connsiteY149" fmla="*/ 1981367 h 2237474"/>
              <a:gd name="connsiteX150" fmla="*/ 2875436 w 12192000"/>
              <a:gd name="connsiteY150" fmla="*/ 1996977 h 2237474"/>
              <a:gd name="connsiteX151" fmla="*/ 2874892 w 12192000"/>
              <a:gd name="connsiteY151" fmla="*/ 1996085 h 2237474"/>
              <a:gd name="connsiteX152" fmla="*/ 2864145 w 12192000"/>
              <a:gd name="connsiteY152" fmla="*/ 1994061 h 2237474"/>
              <a:gd name="connsiteX153" fmla="*/ 2843662 w 12192000"/>
              <a:gd name="connsiteY153" fmla="*/ 1992498 h 2237474"/>
              <a:gd name="connsiteX154" fmla="*/ 2796128 w 12192000"/>
              <a:gd name="connsiteY154" fmla="*/ 1976403 h 2237474"/>
              <a:gd name="connsiteX155" fmla="*/ 2756784 w 12192000"/>
              <a:gd name="connsiteY155" fmla="*/ 1985116 h 2237474"/>
              <a:gd name="connsiteX156" fmla="*/ 2748833 w 12192000"/>
              <a:gd name="connsiteY156" fmla="*/ 1986323 h 2237474"/>
              <a:gd name="connsiteX157" fmla="*/ 2748661 w 12192000"/>
              <a:gd name="connsiteY157" fmla="*/ 1986122 h 2237474"/>
              <a:gd name="connsiteX158" fmla="*/ 2740251 w 12192000"/>
              <a:gd name="connsiteY158" fmla="*/ 1986946 h 2237474"/>
              <a:gd name="connsiteX159" fmla="*/ 2718916 w 12192000"/>
              <a:gd name="connsiteY159" fmla="*/ 1990867 h 2237474"/>
              <a:gd name="connsiteX160" fmla="*/ 2713522 w 12192000"/>
              <a:gd name="connsiteY160" fmla="*/ 1990173 h 2237474"/>
              <a:gd name="connsiteX161" fmla="*/ 2680597 w 12192000"/>
              <a:gd name="connsiteY161" fmla="*/ 1984996 h 2237474"/>
              <a:gd name="connsiteX162" fmla="*/ 2578178 w 12192000"/>
              <a:gd name="connsiteY162" fmla="*/ 1990531 h 2237474"/>
              <a:gd name="connsiteX163" fmla="*/ 2476147 w 12192000"/>
              <a:gd name="connsiteY163" fmla="*/ 1998305 h 2237474"/>
              <a:gd name="connsiteX164" fmla="*/ 2373568 w 12192000"/>
              <a:gd name="connsiteY164" fmla="*/ 2003219 h 2237474"/>
              <a:gd name="connsiteX165" fmla="*/ 2321399 w 12192000"/>
              <a:gd name="connsiteY165" fmla="*/ 1989467 h 2237474"/>
              <a:gd name="connsiteX166" fmla="*/ 2315525 w 12192000"/>
              <a:gd name="connsiteY166" fmla="*/ 1989708 h 2237474"/>
              <a:gd name="connsiteX167" fmla="*/ 2300792 w 12192000"/>
              <a:gd name="connsiteY167" fmla="*/ 1994290 h 2237474"/>
              <a:gd name="connsiteX168" fmla="*/ 2295469 w 12192000"/>
              <a:gd name="connsiteY168" fmla="*/ 1996659 h 2237474"/>
              <a:gd name="connsiteX169" fmla="*/ 2287219 w 12192000"/>
              <a:gd name="connsiteY169" fmla="*/ 1998750 h 2237474"/>
              <a:gd name="connsiteX170" fmla="*/ 2286948 w 12192000"/>
              <a:gd name="connsiteY170" fmla="*/ 1998596 h 2237474"/>
              <a:gd name="connsiteX171" fmla="*/ 2243069 w 12192000"/>
              <a:gd name="connsiteY171" fmla="*/ 2015111 h 2237474"/>
              <a:gd name="connsiteX172" fmla="*/ 2186609 w 12192000"/>
              <a:gd name="connsiteY172" fmla="*/ 2008263 h 2237474"/>
              <a:gd name="connsiteX173" fmla="*/ 2164831 w 12192000"/>
              <a:gd name="connsiteY173" fmla="*/ 2010143 h 2237474"/>
              <a:gd name="connsiteX174" fmla="*/ 2152836 w 12192000"/>
              <a:gd name="connsiteY174" fmla="*/ 2010048 h 2237474"/>
              <a:gd name="connsiteX175" fmla="*/ 2117102 w 12192000"/>
              <a:gd name="connsiteY175" fmla="*/ 2023004 h 2237474"/>
              <a:gd name="connsiteX176" fmla="*/ 2111935 w 12192000"/>
              <a:gd name="connsiteY176" fmla="*/ 2023163 h 2237474"/>
              <a:gd name="connsiteX177" fmla="*/ 2089991 w 12192000"/>
              <a:gd name="connsiteY177" fmla="*/ 2034193 h 2237474"/>
              <a:gd name="connsiteX178" fmla="*/ 2058061 w 12192000"/>
              <a:gd name="connsiteY178" fmla="*/ 2047942 h 2237474"/>
              <a:gd name="connsiteX179" fmla="*/ 2055737 w 12192000"/>
              <a:gd name="connsiteY179" fmla="*/ 2047704 h 2237474"/>
              <a:gd name="connsiteX180" fmla="*/ 2042244 w 12192000"/>
              <a:gd name="connsiteY180" fmla="*/ 2055560 h 2237474"/>
              <a:gd name="connsiteX181" fmla="*/ 1976224 w 12192000"/>
              <a:gd name="connsiteY181" fmla="*/ 2074257 h 2237474"/>
              <a:gd name="connsiteX182" fmla="*/ 1877728 w 12192000"/>
              <a:gd name="connsiteY182" fmla="*/ 2101004 h 2237474"/>
              <a:gd name="connsiteX183" fmla="*/ 1759056 w 12192000"/>
              <a:gd name="connsiteY183" fmla="*/ 2125608 h 2237474"/>
              <a:gd name="connsiteX184" fmla="*/ 1637948 w 12192000"/>
              <a:gd name="connsiteY184" fmla="*/ 2172597 h 2237474"/>
              <a:gd name="connsiteX185" fmla="*/ 1434549 w 12192000"/>
              <a:gd name="connsiteY185" fmla="*/ 2234522 h 2237474"/>
              <a:gd name="connsiteX186" fmla="*/ 1398481 w 12192000"/>
              <a:gd name="connsiteY186" fmla="*/ 2237074 h 2237474"/>
              <a:gd name="connsiteX187" fmla="*/ 1398407 w 12192000"/>
              <a:gd name="connsiteY187" fmla="*/ 2237095 h 2237474"/>
              <a:gd name="connsiteX188" fmla="*/ 1370962 w 12192000"/>
              <a:gd name="connsiteY188" fmla="*/ 2237474 h 2237474"/>
              <a:gd name="connsiteX189" fmla="*/ 1356367 w 12192000"/>
              <a:gd name="connsiteY189" fmla="*/ 2235089 h 2237474"/>
              <a:gd name="connsiteX190" fmla="*/ 1324828 w 12192000"/>
              <a:gd name="connsiteY190" fmla="*/ 2231968 h 2237474"/>
              <a:gd name="connsiteX191" fmla="*/ 1297744 w 12192000"/>
              <a:gd name="connsiteY191" fmla="*/ 2235849 h 2237474"/>
              <a:gd name="connsiteX192" fmla="*/ 1286236 w 12192000"/>
              <a:gd name="connsiteY192" fmla="*/ 2233135 h 2237474"/>
              <a:gd name="connsiteX193" fmla="*/ 1283504 w 12192000"/>
              <a:gd name="connsiteY193" fmla="*/ 2233797 h 2237474"/>
              <a:gd name="connsiteX194" fmla="*/ 1279765 w 12192000"/>
              <a:gd name="connsiteY194" fmla="*/ 2229639 h 2237474"/>
              <a:gd name="connsiteX195" fmla="*/ 1195347 w 12192000"/>
              <a:gd name="connsiteY195" fmla="*/ 2212354 h 2237474"/>
              <a:gd name="connsiteX196" fmla="*/ 970251 w 12192000"/>
              <a:gd name="connsiteY196" fmla="*/ 2221029 h 2237474"/>
              <a:gd name="connsiteX197" fmla="*/ 812914 w 12192000"/>
              <a:gd name="connsiteY197" fmla="*/ 2202752 h 2237474"/>
              <a:gd name="connsiteX198" fmla="*/ 800195 w 12192000"/>
              <a:gd name="connsiteY198" fmla="*/ 2209407 h 2237474"/>
              <a:gd name="connsiteX199" fmla="*/ 784978 w 12192000"/>
              <a:gd name="connsiteY199" fmla="*/ 2212360 h 2237474"/>
              <a:gd name="connsiteX200" fmla="*/ 681987 w 12192000"/>
              <a:gd name="connsiteY200" fmla="*/ 2216757 h 2237474"/>
              <a:gd name="connsiteX201" fmla="*/ 669923 w 12192000"/>
              <a:gd name="connsiteY201" fmla="*/ 2211682 h 2237474"/>
              <a:gd name="connsiteX202" fmla="*/ 648680 w 12192000"/>
              <a:gd name="connsiteY202" fmla="*/ 2206229 h 2237474"/>
              <a:gd name="connsiteX203" fmla="*/ 597225 w 12192000"/>
              <a:gd name="connsiteY203" fmla="*/ 2180999 h 2237474"/>
              <a:gd name="connsiteX204" fmla="*/ 558449 w 12192000"/>
              <a:gd name="connsiteY204" fmla="*/ 2182346 h 2237474"/>
              <a:gd name="connsiteX205" fmla="*/ 550517 w 12192000"/>
              <a:gd name="connsiteY205" fmla="*/ 2182060 h 2237474"/>
              <a:gd name="connsiteX206" fmla="*/ 550309 w 12192000"/>
              <a:gd name="connsiteY206" fmla="*/ 2181825 h 2237474"/>
              <a:gd name="connsiteX207" fmla="*/ 541836 w 12192000"/>
              <a:gd name="connsiteY207" fmla="*/ 2181063 h 2237474"/>
              <a:gd name="connsiteX208" fmla="*/ 536057 w 12192000"/>
              <a:gd name="connsiteY208" fmla="*/ 2181537 h 2237474"/>
              <a:gd name="connsiteX209" fmla="*/ 520671 w 12192000"/>
              <a:gd name="connsiteY209" fmla="*/ 2180980 h 2237474"/>
              <a:gd name="connsiteX210" fmla="*/ 515024 w 12192000"/>
              <a:gd name="connsiteY210" fmla="*/ 2179258 h 2237474"/>
              <a:gd name="connsiteX211" fmla="*/ 512278 w 12192000"/>
              <a:gd name="connsiteY211" fmla="*/ 2176369 h 2237474"/>
              <a:gd name="connsiteX212" fmla="*/ 480419 w 12192000"/>
              <a:gd name="connsiteY212" fmla="*/ 2167807 h 2237474"/>
              <a:gd name="connsiteX213" fmla="*/ 413835 w 12192000"/>
              <a:gd name="connsiteY213" fmla="*/ 2156783 h 2237474"/>
              <a:gd name="connsiteX214" fmla="*/ 376513 w 12192000"/>
              <a:gd name="connsiteY214" fmla="*/ 2154014 h 2237474"/>
              <a:gd name="connsiteX215" fmla="*/ 273386 w 12192000"/>
              <a:gd name="connsiteY215" fmla="*/ 2142551 h 2237474"/>
              <a:gd name="connsiteX216" fmla="*/ 169207 w 12192000"/>
              <a:gd name="connsiteY216" fmla="*/ 2128100 h 2237474"/>
              <a:gd name="connsiteX217" fmla="*/ 93149 w 12192000"/>
              <a:gd name="connsiteY217" fmla="*/ 2105324 h 2237474"/>
              <a:gd name="connsiteX218" fmla="*/ 88109 w 12192000"/>
              <a:gd name="connsiteY218" fmla="*/ 2106704 h 2237474"/>
              <a:gd name="connsiteX219" fmla="*/ 80022 w 12192000"/>
              <a:gd name="connsiteY219" fmla="*/ 2107254 h 2237474"/>
              <a:gd name="connsiteX220" fmla="*/ 79717 w 12192000"/>
              <a:gd name="connsiteY220" fmla="*/ 2107046 h 2237474"/>
              <a:gd name="connsiteX221" fmla="*/ 72352 w 12192000"/>
              <a:gd name="connsiteY221" fmla="*/ 2107991 h 2237474"/>
              <a:gd name="connsiteX222" fmla="*/ 37645 w 12192000"/>
              <a:gd name="connsiteY222" fmla="*/ 2115401 h 2237474"/>
              <a:gd name="connsiteX223" fmla="*/ 4572 w 12192000"/>
              <a:gd name="connsiteY223" fmla="*/ 2111091 h 2237474"/>
              <a:gd name="connsiteX224" fmla="*/ 0 w 12192000"/>
              <a:gd name="connsiteY224" fmla="*/ 2110468 h 2237474"/>
              <a:gd name="connsiteX225" fmla="*/ 0 w 12192000"/>
              <a:gd name="connsiteY22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64370 w 12192000"/>
              <a:gd name="connsiteY111" fmla="*/ 1840597 h 2237474"/>
              <a:gd name="connsiteX112" fmla="*/ 5114927 w 12192000"/>
              <a:gd name="connsiteY112" fmla="*/ 1847827 h 2237474"/>
              <a:gd name="connsiteX113" fmla="*/ 5108970 w 12192000"/>
              <a:gd name="connsiteY113" fmla="*/ 1847935 h 2237474"/>
              <a:gd name="connsiteX114" fmla="*/ 5067961 w 12192000"/>
              <a:gd name="connsiteY114" fmla="*/ 1845917 h 2237474"/>
              <a:gd name="connsiteX115" fmla="*/ 5007075 w 12192000"/>
              <a:gd name="connsiteY115" fmla="*/ 1838626 h 2237474"/>
              <a:gd name="connsiteX116" fmla="*/ 4944087 w 12192000"/>
              <a:gd name="connsiteY116" fmla="*/ 1823332 h 2237474"/>
              <a:gd name="connsiteX117" fmla="*/ 4907662 w 12192000"/>
              <a:gd name="connsiteY117" fmla="*/ 1816900 h 2237474"/>
              <a:gd name="connsiteX118" fmla="*/ 4882386 w 12192000"/>
              <a:gd name="connsiteY118" fmla="*/ 1809844 h 2237474"/>
              <a:gd name="connsiteX119" fmla="*/ 4811440 w 12192000"/>
              <a:gd name="connsiteY119" fmla="*/ 1804655 h 2237474"/>
              <a:gd name="connsiteX120" fmla="*/ 4691075 w 12192000"/>
              <a:gd name="connsiteY120" fmla="*/ 1801389 h 2237474"/>
              <a:gd name="connsiteX121" fmla="*/ 4611738 w 12192000"/>
              <a:gd name="connsiteY121" fmla="*/ 1776964 h 2237474"/>
              <a:gd name="connsiteX122" fmla="*/ 4560070 w 12192000"/>
              <a:gd name="connsiteY122" fmla="*/ 1785640 h 2237474"/>
              <a:gd name="connsiteX123" fmla="*/ 4536503 w 12192000"/>
              <a:gd name="connsiteY123" fmla="*/ 1785334 h 2237474"/>
              <a:gd name="connsiteX124" fmla="*/ 4513724 w 12192000"/>
              <a:gd name="connsiteY124" fmla="*/ 1791996 h 2237474"/>
              <a:gd name="connsiteX125" fmla="*/ 4459810 w 12192000"/>
              <a:gd name="connsiteY125" fmla="*/ 1797886 h 2237474"/>
              <a:gd name="connsiteX126" fmla="*/ 4379064 w 12192000"/>
              <a:gd name="connsiteY126" fmla="*/ 1817177 h 2237474"/>
              <a:gd name="connsiteX127" fmla="*/ 4319209 w 12192000"/>
              <a:gd name="connsiteY127" fmla="*/ 1834833 h 2237474"/>
              <a:gd name="connsiteX128" fmla="*/ 4290981 w 12192000"/>
              <a:gd name="connsiteY128" fmla="*/ 1839677 h 2237474"/>
              <a:gd name="connsiteX129" fmla="*/ 4285792 w 12192000"/>
              <a:gd name="connsiteY129" fmla="*/ 1836231 h 2237474"/>
              <a:gd name="connsiteX130" fmla="*/ 4238372 w 12192000"/>
              <a:gd name="connsiteY130" fmla="*/ 1851480 h 2237474"/>
              <a:gd name="connsiteX131" fmla="*/ 4232517 w 12192000"/>
              <a:gd name="connsiteY131" fmla="*/ 1852567 h 2237474"/>
              <a:gd name="connsiteX132" fmla="*/ 4191732 w 12192000"/>
              <a:gd name="connsiteY132" fmla="*/ 1857328 h 2237474"/>
              <a:gd name="connsiteX133" fmla="*/ 4065532 w 12192000"/>
              <a:gd name="connsiteY133" fmla="*/ 1855477 h 2237474"/>
              <a:gd name="connsiteX134" fmla="*/ 4028460 w 12192000"/>
              <a:gd name="connsiteY134" fmla="*/ 1855137 h 2237474"/>
              <a:gd name="connsiteX135" fmla="*/ 4002267 w 12192000"/>
              <a:gd name="connsiteY135" fmla="*/ 1852352 h 2237474"/>
              <a:gd name="connsiteX136" fmla="*/ 3931396 w 12192000"/>
              <a:gd name="connsiteY136" fmla="*/ 1858915 h 2237474"/>
              <a:gd name="connsiteX137" fmla="*/ 3812162 w 12192000"/>
              <a:gd name="connsiteY137" fmla="*/ 1875501 h 2237474"/>
              <a:gd name="connsiteX138" fmla="*/ 3729530 w 12192000"/>
              <a:gd name="connsiteY138" fmla="*/ 1864513 h 2237474"/>
              <a:gd name="connsiteX139" fmla="*/ 3680177 w 12192000"/>
              <a:gd name="connsiteY139" fmla="*/ 1881552 h 2237474"/>
              <a:gd name="connsiteX140" fmla="*/ 3567259 w 12192000"/>
              <a:gd name="connsiteY140" fmla="*/ 1893482 h 2237474"/>
              <a:gd name="connsiteX141" fmla="*/ 3405770 w 12192000"/>
              <a:gd name="connsiteY141" fmla="*/ 1904591 h 2237474"/>
              <a:gd name="connsiteX142" fmla="*/ 3280097 w 12192000"/>
              <a:gd name="connsiteY142" fmla="*/ 1919610 h 2237474"/>
              <a:gd name="connsiteX143" fmla="*/ 3123424 w 12192000"/>
              <a:gd name="connsiteY143" fmla="*/ 1952930 h 2237474"/>
              <a:gd name="connsiteX144" fmla="*/ 3009910 w 12192000"/>
              <a:gd name="connsiteY144" fmla="*/ 1957866 h 2237474"/>
              <a:gd name="connsiteX145" fmla="*/ 2995934 w 12192000"/>
              <a:gd name="connsiteY145" fmla="*/ 1967085 h 2237474"/>
              <a:gd name="connsiteX146" fmla="*/ 2980071 w 12192000"/>
              <a:gd name="connsiteY146" fmla="*/ 1972988 h 2237474"/>
              <a:gd name="connsiteX147" fmla="*/ 2978094 w 12192000"/>
              <a:gd name="connsiteY147" fmla="*/ 1972369 h 2237474"/>
              <a:gd name="connsiteX148" fmla="*/ 2942858 w 12192000"/>
              <a:gd name="connsiteY148" fmla="*/ 1981367 h 2237474"/>
              <a:gd name="connsiteX149" fmla="*/ 2875436 w 12192000"/>
              <a:gd name="connsiteY149" fmla="*/ 1996977 h 2237474"/>
              <a:gd name="connsiteX150" fmla="*/ 2874892 w 12192000"/>
              <a:gd name="connsiteY150" fmla="*/ 1996085 h 2237474"/>
              <a:gd name="connsiteX151" fmla="*/ 2864145 w 12192000"/>
              <a:gd name="connsiteY151" fmla="*/ 1994061 h 2237474"/>
              <a:gd name="connsiteX152" fmla="*/ 2843662 w 12192000"/>
              <a:gd name="connsiteY152" fmla="*/ 1992498 h 2237474"/>
              <a:gd name="connsiteX153" fmla="*/ 2796128 w 12192000"/>
              <a:gd name="connsiteY153" fmla="*/ 1976403 h 2237474"/>
              <a:gd name="connsiteX154" fmla="*/ 2756784 w 12192000"/>
              <a:gd name="connsiteY154" fmla="*/ 1985116 h 2237474"/>
              <a:gd name="connsiteX155" fmla="*/ 2748833 w 12192000"/>
              <a:gd name="connsiteY155" fmla="*/ 1986323 h 2237474"/>
              <a:gd name="connsiteX156" fmla="*/ 2748661 w 12192000"/>
              <a:gd name="connsiteY156" fmla="*/ 1986122 h 2237474"/>
              <a:gd name="connsiteX157" fmla="*/ 2740251 w 12192000"/>
              <a:gd name="connsiteY157" fmla="*/ 1986946 h 2237474"/>
              <a:gd name="connsiteX158" fmla="*/ 2718916 w 12192000"/>
              <a:gd name="connsiteY158" fmla="*/ 1990867 h 2237474"/>
              <a:gd name="connsiteX159" fmla="*/ 2713522 w 12192000"/>
              <a:gd name="connsiteY159" fmla="*/ 1990173 h 2237474"/>
              <a:gd name="connsiteX160" fmla="*/ 2680597 w 12192000"/>
              <a:gd name="connsiteY160" fmla="*/ 1984996 h 2237474"/>
              <a:gd name="connsiteX161" fmla="*/ 2578178 w 12192000"/>
              <a:gd name="connsiteY161" fmla="*/ 1990531 h 2237474"/>
              <a:gd name="connsiteX162" fmla="*/ 2476147 w 12192000"/>
              <a:gd name="connsiteY162" fmla="*/ 1998305 h 2237474"/>
              <a:gd name="connsiteX163" fmla="*/ 2373568 w 12192000"/>
              <a:gd name="connsiteY163" fmla="*/ 2003219 h 2237474"/>
              <a:gd name="connsiteX164" fmla="*/ 2321399 w 12192000"/>
              <a:gd name="connsiteY164" fmla="*/ 1989467 h 2237474"/>
              <a:gd name="connsiteX165" fmla="*/ 2315525 w 12192000"/>
              <a:gd name="connsiteY165" fmla="*/ 1989708 h 2237474"/>
              <a:gd name="connsiteX166" fmla="*/ 2300792 w 12192000"/>
              <a:gd name="connsiteY166" fmla="*/ 1994290 h 2237474"/>
              <a:gd name="connsiteX167" fmla="*/ 2295469 w 12192000"/>
              <a:gd name="connsiteY167" fmla="*/ 1996659 h 2237474"/>
              <a:gd name="connsiteX168" fmla="*/ 2287219 w 12192000"/>
              <a:gd name="connsiteY168" fmla="*/ 1998750 h 2237474"/>
              <a:gd name="connsiteX169" fmla="*/ 2286948 w 12192000"/>
              <a:gd name="connsiteY169" fmla="*/ 1998596 h 2237474"/>
              <a:gd name="connsiteX170" fmla="*/ 2243069 w 12192000"/>
              <a:gd name="connsiteY170" fmla="*/ 2015111 h 2237474"/>
              <a:gd name="connsiteX171" fmla="*/ 2186609 w 12192000"/>
              <a:gd name="connsiteY171" fmla="*/ 2008263 h 2237474"/>
              <a:gd name="connsiteX172" fmla="*/ 2164831 w 12192000"/>
              <a:gd name="connsiteY172" fmla="*/ 2010143 h 2237474"/>
              <a:gd name="connsiteX173" fmla="*/ 2152836 w 12192000"/>
              <a:gd name="connsiteY173" fmla="*/ 2010048 h 2237474"/>
              <a:gd name="connsiteX174" fmla="*/ 2117102 w 12192000"/>
              <a:gd name="connsiteY174" fmla="*/ 2023004 h 2237474"/>
              <a:gd name="connsiteX175" fmla="*/ 2111935 w 12192000"/>
              <a:gd name="connsiteY175" fmla="*/ 2023163 h 2237474"/>
              <a:gd name="connsiteX176" fmla="*/ 2089991 w 12192000"/>
              <a:gd name="connsiteY176" fmla="*/ 2034193 h 2237474"/>
              <a:gd name="connsiteX177" fmla="*/ 2058061 w 12192000"/>
              <a:gd name="connsiteY177" fmla="*/ 2047942 h 2237474"/>
              <a:gd name="connsiteX178" fmla="*/ 2055737 w 12192000"/>
              <a:gd name="connsiteY178" fmla="*/ 2047704 h 2237474"/>
              <a:gd name="connsiteX179" fmla="*/ 2042244 w 12192000"/>
              <a:gd name="connsiteY179" fmla="*/ 2055560 h 2237474"/>
              <a:gd name="connsiteX180" fmla="*/ 1976224 w 12192000"/>
              <a:gd name="connsiteY180" fmla="*/ 2074257 h 2237474"/>
              <a:gd name="connsiteX181" fmla="*/ 1877728 w 12192000"/>
              <a:gd name="connsiteY181" fmla="*/ 2101004 h 2237474"/>
              <a:gd name="connsiteX182" fmla="*/ 1759056 w 12192000"/>
              <a:gd name="connsiteY182" fmla="*/ 2125608 h 2237474"/>
              <a:gd name="connsiteX183" fmla="*/ 1637948 w 12192000"/>
              <a:gd name="connsiteY183" fmla="*/ 2172597 h 2237474"/>
              <a:gd name="connsiteX184" fmla="*/ 1434549 w 12192000"/>
              <a:gd name="connsiteY184" fmla="*/ 2234522 h 2237474"/>
              <a:gd name="connsiteX185" fmla="*/ 1398481 w 12192000"/>
              <a:gd name="connsiteY185" fmla="*/ 2237074 h 2237474"/>
              <a:gd name="connsiteX186" fmla="*/ 1398407 w 12192000"/>
              <a:gd name="connsiteY186" fmla="*/ 2237095 h 2237474"/>
              <a:gd name="connsiteX187" fmla="*/ 1370962 w 12192000"/>
              <a:gd name="connsiteY187" fmla="*/ 2237474 h 2237474"/>
              <a:gd name="connsiteX188" fmla="*/ 1356367 w 12192000"/>
              <a:gd name="connsiteY188" fmla="*/ 2235089 h 2237474"/>
              <a:gd name="connsiteX189" fmla="*/ 1324828 w 12192000"/>
              <a:gd name="connsiteY189" fmla="*/ 2231968 h 2237474"/>
              <a:gd name="connsiteX190" fmla="*/ 1297744 w 12192000"/>
              <a:gd name="connsiteY190" fmla="*/ 2235849 h 2237474"/>
              <a:gd name="connsiteX191" fmla="*/ 1286236 w 12192000"/>
              <a:gd name="connsiteY191" fmla="*/ 2233135 h 2237474"/>
              <a:gd name="connsiteX192" fmla="*/ 1283504 w 12192000"/>
              <a:gd name="connsiteY192" fmla="*/ 2233797 h 2237474"/>
              <a:gd name="connsiteX193" fmla="*/ 1279765 w 12192000"/>
              <a:gd name="connsiteY193" fmla="*/ 2229639 h 2237474"/>
              <a:gd name="connsiteX194" fmla="*/ 1195347 w 12192000"/>
              <a:gd name="connsiteY194" fmla="*/ 2212354 h 2237474"/>
              <a:gd name="connsiteX195" fmla="*/ 970251 w 12192000"/>
              <a:gd name="connsiteY195" fmla="*/ 2221029 h 2237474"/>
              <a:gd name="connsiteX196" fmla="*/ 812914 w 12192000"/>
              <a:gd name="connsiteY196" fmla="*/ 2202752 h 2237474"/>
              <a:gd name="connsiteX197" fmla="*/ 800195 w 12192000"/>
              <a:gd name="connsiteY197" fmla="*/ 2209407 h 2237474"/>
              <a:gd name="connsiteX198" fmla="*/ 784978 w 12192000"/>
              <a:gd name="connsiteY198" fmla="*/ 2212360 h 2237474"/>
              <a:gd name="connsiteX199" fmla="*/ 681987 w 12192000"/>
              <a:gd name="connsiteY199" fmla="*/ 2216757 h 2237474"/>
              <a:gd name="connsiteX200" fmla="*/ 669923 w 12192000"/>
              <a:gd name="connsiteY200" fmla="*/ 2211682 h 2237474"/>
              <a:gd name="connsiteX201" fmla="*/ 648680 w 12192000"/>
              <a:gd name="connsiteY201" fmla="*/ 2206229 h 2237474"/>
              <a:gd name="connsiteX202" fmla="*/ 597225 w 12192000"/>
              <a:gd name="connsiteY202" fmla="*/ 2180999 h 2237474"/>
              <a:gd name="connsiteX203" fmla="*/ 558449 w 12192000"/>
              <a:gd name="connsiteY203" fmla="*/ 2182346 h 2237474"/>
              <a:gd name="connsiteX204" fmla="*/ 550517 w 12192000"/>
              <a:gd name="connsiteY204" fmla="*/ 2182060 h 2237474"/>
              <a:gd name="connsiteX205" fmla="*/ 550309 w 12192000"/>
              <a:gd name="connsiteY205" fmla="*/ 2181825 h 2237474"/>
              <a:gd name="connsiteX206" fmla="*/ 541836 w 12192000"/>
              <a:gd name="connsiteY206" fmla="*/ 2181063 h 2237474"/>
              <a:gd name="connsiteX207" fmla="*/ 536057 w 12192000"/>
              <a:gd name="connsiteY207" fmla="*/ 2181537 h 2237474"/>
              <a:gd name="connsiteX208" fmla="*/ 520671 w 12192000"/>
              <a:gd name="connsiteY208" fmla="*/ 2180980 h 2237474"/>
              <a:gd name="connsiteX209" fmla="*/ 515024 w 12192000"/>
              <a:gd name="connsiteY209" fmla="*/ 2179258 h 2237474"/>
              <a:gd name="connsiteX210" fmla="*/ 512278 w 12192000"/>
              <a:gd name="connsiteY210" fmla="*/ 2176369 h 2237474"/>
              <a:gd name="connsiteX211" fmla="*/ 480419 w 12192000"/>
              <a:gd name="connsiteY211" fmla="*/ 2167807 h 2237474"/>
              <a:gd name="connsiteX212" fmla="*/ 413835 w 12192000"/>
              <a:gd name="connsiteY212" fmla="*/ 2156783 h 2237474"/>
              <a:gd name="connsiteX213" fmla="*/ 376513 w 12192000"/>
              <a:gd name="connsiteY213" fmla="*/ 2154014 h 2237474"/>
              <a:gd name="connsiteX214" fmla="*/ 273386 w 12192000"/>
              <a:gd name="connsiteY214" fmla="*/ 2142551 h 2237474"/>
              <a:gd name="connsiteX215" fmla="*/ 169207 w 12192000"/>
              <a:gd name="connsiteY215" fmla="*/ 2128100 h 2237474"/>
              <a:gd name="connsiteX216" fmla="*/ 93149 w 12192000"/>
              <a:gd name="connsiteY216" fmla="*/ 2105324 h 2237474"/>
              <a:gd name="connsiteX217" fmla="*/ 88109 w 12192000"/>
              <a:gd name="connsiteY217" fmla="*/ 2106704 h 2237474"/>
              <a:gd name="connsiteX218" fmla="*/ 80022 w 12192000"/>
              <a:gd name="connsiteY218" fmla="*/ 2107254 h 2237474"/>
              <a:gd name="connsiteX219" fmla="*/ 79717 w 12192000"/>
              <a:gd name="connsiteY219" fmla="*/ 2107046 h 2237474"/>
              <a:gd name="connsiteX220" fmla="*/ 72352 w 12192000"/>
              <a:gd name="connsiteY220" fmla="*/ 2107991 h 2237474"/>
              <a:gd name="connsiteX221" fmla="*/ 37645 w 12192000"/>
              <a:gd name="connsiteY221" fmla="*/ 2115401 h 2237474"/>
              <a:gd name="connsiteX222" fmla="*/ 4572 w 12192000"/>
              <a:gd name="connsiteY222" fmla="*/ 2111091 h 2237474"/>
              <a:gd name="connsiteX223" fmla="*/ 0 w 12192000"/>
              <a:gd name="connsiteY223" fmla="*/ 2110468 h 2237474"/>
              <a:gd name="connsiteX224" fmla="*/ 0 w 12192000"/>
              <a:gd name="connsiteY22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14927 w 12192000"/>
              <a:gd name="connsiteY111" fmla="*/ 1847827 h 2237474"/>
              <a:gd name="connsiteX112" fmla="*/ 5108970 w 12192000"/>
              <a:gd name="connsiteY112" fmla="*/ 1847935 h 2237474"/>
              <a:gd name="connsiteX113" fmla="*/ 5067961 w 12192000"/>
              <a:gd name="connsiteY113" fmla="*/ 1845917 h 2237474"/>
              <a:gd name="connsiteX114" fmla="*/ 5007075 w 12192000"/>
              <a:gd name="connsiteY114" fmla="*/ 1838626 h 2237474"/>
              <a:gd name="connsiteX115" fmla="*/ 4944087 w 12192000"/>
              <a:gd name="connsiteY115" fmla="*/ 1823332 h 2237474"/>
              <a:gd name="connsiteX116" fmla="*/ 4907662 w 12192000"/>
              <a:gd name="connsiteY116" fmla="*/ 1816900 h 2237474"/>
              <a:gd name="connsiteX117" fmla="*/ 4882386 w 12192000"/>
              <a:gd name="connsiteY117" fmla="*/ 1809844 h 2237474"/>
              <a:gd name="connsiteX118" fmla="*/ 4811440 w 12192000"/>
              <a:gd name="connsiteY118" fmla="*/ 1804655 h 2237474"/>
              <a:gd name="connsiteX119" fmla="*/ 4691075 w 12192000"/>
              <a:gd name="connsiteY119" fmla="*/ 1801389 h 2237474"/>
              <a:gd name="connsiteX120" fmla="*/ 4611738 w 12192000"/>
              <a:gd name="connsiteY120" fmla="*/ 1776964 h 2237474"/>
              <a:gd name="connsiteX121" fmla="*/ 4560070 w 12192000"/>
              <a:gd name="connsiteY121" fmla="*/ 1785640 h 2237474"/>
              <a:gd name="connsiteX122" fmla="*/ 4536503 w 12192000"/>
              <a:gd name="connsiteY122" fmla="*/ 1785334 h 2237474"/>
              <a:gd name="connsiteX123" fmla="*/ 4513724 w 12192000"/>
              <a:gd name="connsiteY123" fmla="*/ 1791996 h 2237474"/>
              <a:gd name="connsiteX124" fmla="*/ 4459810 w 12192000"/>
              <a:gd name="connsiteY124" fmla="*/ 1797886 h 2237474"/>
              <a:gd name="connsiteX125" fmla="*/ 4379064 w 12192000"/>
              <a:gd name="connsiteY125" fmla="*/ 1817177 h 2237474"/>
              <a:gd name="connsiteX126" fmla="*/ 4319209 w 12192000"/>
              <a:gd name="connsiteY126" fmla="*/ 1834833 h 2237474"/>
              <a:gd name="connsiteX127" fmla="*/ 4290981 w 12192000"/>
              <a:gd name="connsiteY127" fmla="*/ 1839677 h 2237474"/>
              <a:gd name="connsiteX128" fmla="*/ 4285792 w 12192000"/>
              <a:gd name="connsiteY128" fmla="*/ 1836231 h 2237474"/>
              <a:gd name="connsiteX129" fmla="*/ 4238372 w 12192000"/>
              <a:gd name="connsiteY129" fmla="*/ 1851480 h 2237474"/>
              <a:gd name="connsiteX130" fmla="*/ 4232517 w 12192000"/>
              <a:gd name="connsiteY130" fmla="*/ 1852567 h 2237474"/>
              <a:gd name="connsiteX131" fmla="*/ 4191732 w 12192000"/>
              <a:gd name="connsiteY131" fmla="*/ 1857328 h 2237474"/>
              <a:gd name="connsiteX132" fmla="*/ 4065532 w 12192000"/>
              <a:gd name="connsiteY132" fmla="*/ 1855477 h 2237474"/>
              <a:gd name="connsiteX133" fmla="*/ 4028460 w 12192000"/>
              <a:gd name="connsiteY133" fmla="*/ 1855137 h 2237474"/>
              <a:gd name="connsiteX134" fmla="*/ 4002267 w 12192000"/>
              <a:gd name="connsiteY134" fmla="*/ 1852352 h 2237474"/>
              <a:gd name="connsiteX135" fmla="*/ 3931396 w 12192000"/>
              <a:gd name="connsiteY135" fmla="*/ 1858915 h 2237474"/>
              <a:gd name="connsiteX136" fmla="*/ 3812162 w 12192000"/>
              <a:gd name="connsiteY136" fmla="*/ 1875501 h 2237474"/>
              <a:gd name="connsiteX137" fmla="*/ 3729530 w 12192000"/>
              <a:gd name="connsiteY137" fmla="*/ 1864513 h 2237474"/>
              <a:gd name="connsiteX138" fmla="*/ 3680177 w 12192000"/>
              <a:gd name="connsiteY138" fmla="*/ 1881552 h 2237474"/>
              <a:gd name="connsiteX139" fmla="*/ 3567259 w 12192000"/>
              <a:gd name="connsiteY139" fmla="*/ 1893482 h 2237474"/>
              <a:gd name="connsiteX140" fmla="*/ 3405770 w 12192000"/>
              <a:gd name="connsiteY140" fmla="*/ 1904591 h 2237474"/>
              <a:gd name="connsiteX141" fmla="*/ 3280097 w 12192000"/>
              <a:gd name="connsiteY141" fmla="*/ 1919610 h 2237474"/>
              <a:gd name="connsiteX142" fmla="*/ 3123424 w 12192000"/>
              <a:gd name="connsiteY142" fmla="*/ 1952930 h 2237474"/>
              <a:gd name="connsiteX143" fmla="*/ 3009910 w 12192000"/>
              <a:gd name="connsiteY143" fmla="*/ 1957866 h 2237474"/>
              <a:gd name="connsiteX144" fmla="*/ 2995934 w 12192000"/>
              <a:gd name="connsiteY144" fmla="*/ 1967085 h 2237474"/>
              <a:gd name="connsiteX145" fmla="*/ 2980071 w 12192000"/>
              <a:gd name="connsiteY145" fmla="*/ 1972988 h 2237474"/>
              <a:gd name="connsiteX146" fmla="*/ 2978094 w 12192000"/>
              <a:gd name="connsiteY146" fmla="*/ 1972369 h 2237474"/>
              <a:gd name="connsiteX147" fmla="*/ 2942858 w 12192000"/>
              <a:gd name="connsiteY147" fmla="*/ 1981367 h 2237474"/>
              <a:gd name="connsiteX148" fmla="*/ 2875436 w 12192000"/>
              <a:gd name="connsiteY148" fmla="*/ 1996977 h 2237474"/>
              <a:gd name="connsiteX149" fmla="*/ 2874892 w 12192000"/>
              <a:gd name="connsiteY149" fmla="*/ 1996085 h 2237474"/>
              <a:gd name="connsiteX150" fmla="*/ 2864145 w 12192000"/>
              <a:gd name="connsiteY150" fmla="*/ 1994061 h 2237474"/>
              <a:gd name="connsiteX151" fmla="*/ 2843662 w 12192000"/>
              <a:gd name="connsiteY151" fmla="*/ 1992498 h 2237474"/>
              <a:gd name="connsiteX152" fmla="*/ 2796128 w 12192000"/>
              <a:gd name="connsiteY152" fmla="*/ 1976403 h 2237474"/>
              <a:gd name="connsiteX153" fmla="*/ 2756784 w 12192000"/>
              <a:gd name="connsiteY153" fmla="*/ 1985116 h 2237474"/>
              <a:gd name="connsiteX154" fmla="*/ 2748833 w 12192000"/>
              <a:gd name="connsiteY154" fmla="*/ 1986323 h 2237474"/>
              <a:gd name="connsiteX155" fmla="*/ 2748661 w 12192000"/>
              <a:gd name="connsiteY155" fmla="*/ 1986122 h 2237474"/>
              <a:gd name="connsiteX156" fmla="*/ 2740251 w 12192000"/>
              <a:gd name="connsiteY156" fmla="*/ 1986946 h 2237474"/>
              <a:gd name="connsiteX157" fmla="*/ 2718916 w 12192000"/>
              <a:gd name="connsiteY157" fmla="*/ 1990867 h 2237474"/>
              <a:gd name="connsiteX158" fmla="*/ 2713522 w 12192000"/>
              <a:gd name="connsiteY158" fmla="*/ 1990173 h 2237474"/>
              <a:gd name="connsiteX159" fmla="*/ 2680597 w 12192000"/>
              <a:gd name="connsiteY159" fmla="*/ 1984996 h 2237474"/>
              <a:gd name="connsiteX160" fmla="*/ 2578178 w 12192000"/>
              <a:gd name="connsiteY160" fmla="*/ 1990531 h 2237474"/>
              <a:gd name="connsiteX161" fmla="*/ 2476147 w 12192000"/>
              <a:gd name="connsiteY161" fmla="*/ 1998305 h 2237474"/>
              <a:gd name="connsiteX162" fmla="*/ 2373568 w 12192000"/>
              <a:gd name="connsiteY162" fmla="*/ 2003219 h 2237474"/>
              <a:gd name="connsiteX163" fmla="*/ 2321399 w 12192000"/>
              <a:gd name="connsiteY163" fmla="*/ 1989467 h 2237474"/>
              <a:gd name="connsiteX164" fmla="*/ 2315525 w 12192000"/>
              <a:gd name="connsiteY164" fmla="*/ 1989708 h 2237474"/>
              <a:gd name="connsiteX165" fmla="*/ 2300792 w 12192000"/>
              <a:gd name="connsiteY165" fmla="*/ 1994290 h 2237474"/>
              <a:gd name="connsiteX166" fmla="*/ 2295469 w 12192000"/>
              <a:gd name="connsiteY166" fmla="*/ 1996659 h 2237474"/>
              <a:gd name="connsiteX167" fmla="*/ 2287219 w 12192000"/>
              <a:gd name="connsiteY167" fmla="*/ 1998750 h 2237474"/>
              <a:gd name="connsiteX168" fmla="*/ 2286948 w 12192000"/>
              <a:gd name="connsiteY168" fmla="*/ 1998596 h 2237474"/>
              <a:gd name="connsiteX169" fmla="*/ 2243069 w 12192000"/>
              <a:gd name="connsiteY169" fmla="*/ 2015111 h 2237474"/>
              <a:gd name="connsiteX170" fmla="*/ 2186609 w 12192000"/>
              <a:gd name="connsiteY170" fmla="*/ 2008263 h 2237474"/>
              <a:gd name="connsiteX171" fmla="*/ 2164831 w 12192000"/>
              <a:gd name="connsiteY171" fmla="*/ 2010143 h 2237474"/>
              <a:gd name="connsiteX172" fmla="*/ 2152836 w 12192000"/>
              <a:gd name="connsiteY172" fmla="*/ 2010048 h 2237474"/>
              <a:gd name="connsiteX173" fmla="*/ 2117102 w 12192000"/>
              <a:gd name="connsiteY173" fmla="*/ 2023004 h 2237474"/>
              <a:gd name="connsiteX174" fmla="*/ 2111935 w 12192000"/>
              <a:gd name="connsiteY174" fmla="*/ 2023163 h 2237474"/>
              <a:gd name="connsiteX175" fmla="*/ 2089991 w 12192000"/>
              <a:gd name="connsiteY175" fmla="*/ 2034193 h 2237474"/>
              <a:gd name="connsiteX176" fmla="*/ 2058061 w 12192000"/>
              <a:gd name="connsiteY176" fmla="*/ 2047942 h 2237474"/>
              <a:gd name="connsiteX177" fmla="*/ 2055737 w 12192000"/>
              <a:gd name="connsiteY177" fmla="*/ 2047704 h 2237474"/>
              <a:gd name="connsiteX178" fmla="*/ 2042244 w 12192000"/>
              <a:gd name="connsiteY178" fmla="*/ 2055560 h 2237474"/>
              <a:gd name="connsiteX179" fmla="*/ 1976224 w 12192000"/>
              <a:gd name="connsiteY179" fmla="*/ 2074257 h 2237474"/>
              <a:gd name="connsiteX180" fmla="*/ 1877728 w 12192000"/>
              <a:gd name="connsiteY180" fmla="*/ 2101004 h 2237474"/>
              <a:gd name="connsiteX181" fmla="*/ 1759056 w 12192000"/>
              <a:gd name="connsiteY181" fmla="*/ 2125608 h 2237474"/>
              <a:gd name="connsiteX182" fmla="*/ 1637948 w 12192000"/>
              <a:gd name="connsiteY182" fmla="*/ 2172597 h 2237474"/>
              <a:gd name="connsiteX183" fmla="*/ 1434549 w 12192000"/>
              <a:gd name="connsiteY183" fmla="*/ 2234522 h 2237474"/>
              <a:gd name="connsiteX184" fmla="*/ 1398481 w 12192000"/>
              <a:gd name="connsiteY184" fmla="*/ 2237074 h 2237474"/>
              <a:gd name="connsiteX185" fmla="*/ 1398407 w 12192000"/>
              <a:gd name="connsiteY185" fmla="*/ 2237095 h 2237474"/>
              <a:gd name="connsiteX186" fmla="*/ 1370962 w 12192000"/>
              <a:gd name="connsiteY186" fmla="*/ 2237474 h 2237474"/>
              <a:gd name="connsiteX187" fmla="*/ 1356367 w 12192000"/>
              <a:gd name="connsiteY187" fmla="*/ 2235089 h 2237474"/>
              <a:gd name="connsiteX188" fmla="*/ 1324828 w 12192000"/>
              <a:gd name="connsiteY188" fmla="*/ 2231968 h 2237474"/>
              <a:gd name="connsiteX189" fmla="*/ 1297744 w 12192000"/>
              <a:gd name="connsiteY189" fmla="*/ 2235849 h 2237474"/>
              <a:gd name="connsiteX190" fmla="*/ 1286236 w 12192000"/>
              <a:gd name="connsiteY190" fmla="*/ 2233135 h 2237474"/>
              <a:gd name="connsiteX191" fmla="*/ 1283504 w 12192000"/>
              <a:gd name="connsiteY191" fmla="*/ 2233797 h 2237474"/>
              <a:gd name="connsiteX192" fmla="*/ 1279765 w 12192000"/>
              <a:gd name="connsiteY192" fmla="*/ 2229639 h 2237474"/>
              <a:gd name="connsiteX193" fmla="*/ 1195347 w 12192000"/>
              <a:gd name="connsiteY193" fmla="*/ 2212354 h 2237474"/>
              <a:gd name="connsiteX194" fmla="*/ 970251 w 12192000"/>
              <a:gd name="connsiteY194" fmla="*/ 2221029 h 2237474"/>
              <a:gd name="connsiteX195" fmla="*/ 812914 w 12192000"/>
              <a:gd name="connsiteY195" fmla="*/ 2202752 h 2237474"/>
              <a:gd name="connsiteX196" fmla="*/ 800195 w 12192000"/>
              <a:gd name="connsiteY196" fmla="*/ 2209407 h 2237474"/>
              <a:gd name="connsiteX197" fmla="*/ 784978 w 12192000"/>
              <a:gd name="connsiteY197" fmla="*/ 2212360 h 2237474"/>
              <a:gd name="connsiteX198" fmla="*/ 681987 w 12192000"/>
              <a:gd name="connsiteY198" fmla="*/ 2216757 h 2237474"/>
              <a:gd name="connsiteX199" fmla="*/ 669923 w 12192000"/>
              <a:gd name="connsiteY199" fmla="*/ 2211682 h 2237474"/>
              <a:gd name="connsiteX200" fmla="*/ 648680 w 12192000"/>
              <a:gd name="connsiteY200" fmla="*/ 2206229 h 2237474"/>
              <a:gd name="connsiteX201" fmla="*/ 597225 w 12192000"/>
              <a:gd name="connsiteY201" fmla="*/ 2180999 h 2237474"/>
              <a:gd name="connsiteX202" fmla="*/ 558449 w 12192000"/>
              <a:gd name="connsiteY202" fmla="*/ 2182346 h 2237474"/>
              <a:gd name="connsiteX203" fmla="*/ 550517 w 12192000"/>
              <a:gd name="connsiteY203" fmla="*/ 2182060 h 2237474"/>
              <a:gd name="connsiteX204" fmla="*/ 550309 w 12192000"/>
              <a:gd name="connsiteY204" fmla="*/ 2181825 h 2237474"/>
              <a:gd name="connsiteX205" fmla="*/ 541836 w 12192000"/>
              <a:gd name="connsiteY205" fmla="*/ 2181063 h 2237474"/>
              <a:gd name="connsiteX206" fmla="*/ 536057 w 12192000"/>
              <a:gd name="connsiteY206" fmla="*/ 2181537 h 2237474"/>
              <a:gd name="connsiteX207" fmla="*/ 520671 w 12192000"/>
              <a:gd name="connsiteY207" fmla="*/ 2180980 h 2237474"/>
              <a:gd name="connsiteX208" fmla="*/ 515024 w 12192000"/>
              <a:gd name="connsiteY208" fmla="*/ 2179258 h 2237474"/>
              <a:gd name="connsiteX209" fmla="*/ 512278 w 12192000"/>
              <a:gd name="connsiteY209" fmla="*/ 2176369 h 2237474"/>
              <a:gd name="connsiteX210" fmla="*/ 480419 w 12192000"/>
              <a:gd name="connsiteY210" fmla="*/ 2167807 h 2237474"/>
              <a:gd name="connsiteX211" fmla="*/ 413835 w 12192000"/>
              <a:gd name="connsiteY211" fmla="*/ 2156783 h 2237474"/>
              <a:gd name="connsiteX212" fmla="*/ 376513 w 12192000"/>
              <a:gd name="connsiteY212" fmla="*/ 2154014 h 2237474"/>
              <a:gd name="connsiteX213" fmla="*/ 273386 w 12192000"/>
              <a:gd name="connsiteY213" fmla="*/ 2142551 h 2237474"/>
              <a:gd name="connsiteX214" fmla="*/ 169207 w 12192000"/>
              <a:gd name="connsiteY214" fmla="*/ 2128100 h 2237474"/>
              <a:gd name="connsiteX215" fmla="*/ 93149 w 12192000"/>
              <a:gd name="connsiteY215" fmla="*/ 2105324 h 2237474"/>
              <a:gd name="connsiteX216" fmla="*/ 88109 w 12192000"/>
              <a:gd name="connsiteY216" fmla="*/ 2106704 h 2237474"/>
              <a:gd name="connsiteX217" fmla="*/ 80022 w 12192000"/>
              <a:gd name="connsiteY217" fmla="*/ 2107254 h 2237474"/>
              <a:gd name="connsiteX218" fmla="*/ 79717 w 12192000"/>
              <a:gd name="connsiteY218" fmla="*/ 2107046 h 2237474"/>
              <a:gd name="connsiteX219" fmla="*/ 72352 w 12192000"/>
              <a:gd name="connsiteY219" fmla="*/ 2107991 h 2237474"/>
              <a:gd name="connsiteX220" fmla="*/ 37645 w 12192000"/>
              <a:gd name="connsiteY220" fmla="*/ 2115401 h 2237474"/>
              <a:gd name="connsiteX221" fmla="*/ 4572 w 12192000"/>
              <a:gd name="connsiteY221" fmla="*/ 2111091 h 2237474"/>
              <a:gd name="connsiteX222" fmla="*/ 0 w 12192000"/>
              <a:gd name="connsiteY222" fmla="*/ 2110468 h 2237474"/>
              <a:gd name="connsiteX223" fmla="*/ 0 w 12192000"/>
              <a:gd name="connsiteY22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68852 w 12192000"/>
              <a:gd name="connsiteY109" fmla="*/ 1844846 h 2237474"/>
              <a:gd name="connsiteX110" fmla="*/ 5114927 w 12192000"/>
              <a:gd name="connsiteY110" fmla="*/ 1847827 h 2237474"/>
              <a:gd name="connsiteX111" fmla="*/ 5108970 w 12192000"/>
              <a:gd name="connsiteY111" fmla="*/ 1847935 h 2237474"/>
              <a:gd name="connsiteX112" fmla="*/ 5067961 w 12192000"/>
              <a:gd name="connsiteY112" fmla="*/ 1845917 h 2237474"/>
              <a:gd name="connsiteX113" fmla="*/ 5007075 w 12192000"/>
              <a:gd name="connsiteY113" fmla="*/ 1838626 h 2237474"/>
              <a:gd name="connsiteX114" fmla="*/ 4944087 w 12192000"/>
              <a:gd name="connsiteY114" fmla="*/ 1823332 h 2237474"/>
              <a:gd name="connsiteX115" fmla="*/ 4907662 w 12192000"/>
              <a:gd name="connsiteY115" fmla="*/ 1816900 h 2237474"/>
              <a:gd name="connsiteX116" fmla="*/ 4882386 w 12192000"/>
              <a:gd name="connsiteY116" fmla="*/ 1809844 h 2237474"/>
              <a:gd name="connsiteX117" fmla="*/ 4811440 w 12192000"/>
              <a:gd name="connsiteY117" fmla="*/ 1804655 h 2237474"/>
              <a:gd name="connsiteX118" fmla="*/ 4691075 w 12192000"/>
              <a:gd name="connsiteY118" fmla="*/ 1801389 h 2237474"/>
              <a:gd name="connsiteX119" fmla="*/ 4611738 w 12192000"/>
              <a:gd name="connsiteY119" fmla="*/ 1776964 h 2237474"/>
              <a:gd name="connsiteX120" fmla="*/ 4560070 w 12192000"/>
              <a:gd name="connsiteY120" fmla="*/ 1785640 h 2237474"/>
              <a:gd name="connsiteX121" fmla="*/ 4536503 w 12192000"/>
              <a:gd name="connsiteY121" fmla="*/ 1785334 h 2237474"/>
              <a:gd name="connsiteX122" fmla="*/ 4513724 w 12192000"/>
              <a:gd name="connsiteY122" fmla="*/ 1791996 h 2237474"/>
              <a:gd name="connsiteX123" fmla="*/ 4459810 w 12192000"/>
              <a:gd name="connsiteY123" fmla="*/ 1797886 h 2237474"/>
              <a:gd name="connsiteX124" fmla="*/ 4379064 w 12192000"/>
              <a:gd name="connsiteY124" fmla="*/ 1817177 h 2237474"/>
              <a:gd name="connsiteX125" fmla="*/ 4319209 w 12192000"/>
              <a:gd name="connsiteY125" fmla="*/ 1834833 h 2237474"/>
              <a:gd name="connsiteX126" fmla="*/ 4290981 w 12192000"/>
              <a:gd name="connsiteY126" fmla="*/ 1839677 h 2237474"/>
              <a:gd name="connsiteX127" fmla="*/ 4285792 w 12192000"/>
              <a:gd name="connsiteY127" fmla="*/ 1836231 h 2237474"/>
              <a:gd name="connsiteX128" fmla="*/ 4238372 w 12192000"/>
              <a:gd name="connsiteY128" fmla="*/ 1851480 h 2237474"/>
              <a:gd name="connsiteX129" fmla="*/ 4232517 w 12192000"/>
              <a:gd name="connsiteY129" fmla="*/ 1852567 h 2237474"/>
              <a:gd name="connsiteX130" fmla="*/ 4191732 w 12192000"/>
              <a:gd name="connsiteY130" fmla="*/ 1857328 h 2237474"/>
              <a:gd name="connsiteX131" fmla="*/ 4065532 w 12192000"/>
              <a:gd name="connsiteY131" fmla="*/ 1855477 h 2237474"/>
              <a:gd name="connsiteX132" fmla="*/ 4028460 w 12192000"/>
              <a:gd name="connsiteY132" fmla="*/ 1855137 h 2237474"/>
              <a:gd name="connsiteX133" fmla="*/ 4002267 w 12192000"/>
              <a:gd name="connsiteY133" fmla="*/ 1852352 h 2237474"/>
              <a:gd name="connsiteX134" fmla="*/ 3931396 w 12192000"/>
              <a:gd name="connsiteY134" fmla="*/ 1858915 h 2237474"/>
              <a:gd name="connsiteX135" fmla="*/ 3812162 w 12192000"/>
              <a:gd name="connsiteY135" fmla="*/ 1875501 h 2237474"/>
              <a:gd name="connsiteX136" fmla="*/ 3729530 w 12192000"/>
              <a:gd name="connsiteY136" fmla="*/ 1864513 h 2237474"/>
              <a:gd name="connsiteX137" fmla="*/ 3680177 w 12192000"/>
              <a:gd name="connsiteY137" fmla="*/ 1881552 h 2237474"/>
              <a:gd name="connsiteX138" fmla="*/ 3567259 w 12192000"/>
              <a:gd name="connsiteY138" fmla="*/ 1893482 h 2237474"/>
              <a:gd name="connsiteX139" fmla="*/ 3405770 w 12192000"/>
              <a:gd name="connsiteY139" fmla="*/ 1904591 h 2237474"/>
              <a:gd name="connsiteX140" fmla="*/ 3280097 w 12192000"/>
              <a:gd name="connsiteY140" fmla="*/ 1919610 h 2237474"/>
              <a:gd name="connsiteX141" fmla="*/ 3123424 w 12192000"/>
              <a:gd name="connsiteY141" fmla="*/ 1952930 h 2237474"/>
              <a:gd name="connsiteX142" fmla="*/ 3009910 w 12192000"/>
              <a:gd name="connsiteY142" fmla="*/ 1957866 h 2237474"/>
              <a:gd name="connsiteX143" fmla="*/ 2995934 w 12192000"/>
              <a:gd name="connsiteY143" fmla="*/ 1967085 h 2237474"/>
              <a:gd name="connsiteX144" fmla="*/ 2980071 w 12192000"/>
              <a:gd name="connsiteY144" fmla="*/ 1972988 h 2237474"/>
              <a:gd name="connsiteX145" fmla="*/ 2978094 w 12192000"/>
              <a:gd name="connsiteY145" fmla="*/ 1972369 h 2237474"/>
              <a:gd name="connsiteX146" fmla="*/ 2942858 w 12192000"/>
              <a:gd name="connsiteY146" fmla="*/ 1981367 h 2237474"/>
              <a:gd name="connsiteX147" fmla="*/ 2875436 w 12192000"/>
              <a:gd name="connsiteY147" fmla="*/ 1996977 h 2237474"/>
              <a:gd name="connsiteX148" fmla="*/ 2874892 w 12192000"/>
              <a:gd name="connsiteY148" fmla="*/ 1996085 h 2237474"/>
              <a:gd name="connsiteX149" fmla="*/ 2864145 w 12192000"/>
              <a:gd name="connsiteY149" fmla="*/ 1994061 h 2237474"/>
              <a:gd name="connsiteX150" fmla="*/ 2843662 w 12192000"/>
              <a:gd name="connsiteY150" fmla="*/ 1992498 h 2237474"/>
              <a:gd name="connsiteX151" fmla="*/ 2796128 w 12192000"/>
              <a:gd name="connsiteY151" fmla="*/ 1976403 h 2237474"/>
              <a:gd name="connsiteX152" fmla="*/ 2756784 w 12192000"/>
              <a:gd name="connsiteY152" fmla="*/ 1985116 h 2237474"/>
              <a:gd name="connsiteX153" fmla="*/ 2748833 w 12192000"/>
              <a:gd name="connsiteY153" fmla="*/ 1986323 h 2237474"/>
              <a:gd name="connsiteX154" fmla="*/ 2748661 w 12192000"/>
              <a:gd name="connsiteY154" fmla="*/ 1986122 h 2237474"/>
              <a:gd name="connsiteX155" fmla="*/ 2740251 w 12192000"/>
              <a:gd name="connsiteY155" fmla="*/ 1986946 h 2237474"/>
              <a:gd name="connsiteX156" fmla="*/ 2718916 w 12192000"/>
              <a:gd name="connsiteY156" fmla="*/ 1990867 h 2237474"/>
              <a:gd name="connsiteX157" fmla="*/ 2713522 w 12192000"/>
              <a:gd name="connsiteY157" fmla="*/ 1990173 h 2237474"/>
              <a:gd name="connsiteX158" fmla="*/ 2680597 w 12192000"/>
              <a:gd name="connsiteY158" fmla="*/ 1984996 h 2237474"/>
              <a:gd name="connsiteX159" fmla="*/ 2578178 w 12192000"/>
              <a:gd name="connsiteY159" fmla="*/ 1990531 h 2237474"/>
              <a:gd name="connsiteX160" fmla="*/ 2476147 w 12192000"/>
              <a:gd name="connsiteY160" fmla="*/ 1998305 h 2237474"/>
              <a:gd name="connsiteX161" fmla="*/ 2373568 w 12192000"/>
              <a:gd name="connsiteY161" fmla="*/ 2003219 h 2237474"/>
              <a:gd name="connsiteX162" fmla="*/ 2321399 w 12192000"/>
              <a:gd name="connsiteY162" fmla="*/ 1989467 h 2237474"/>
              <a:gd name="connsiteX163" fmla="*/ 2315525 w 12192000"/>
              <a:gd name="connsiteY163" fmla="*/ 1989708 h 2237474"/>
              <a:gd name="connsiteX164" fmla="*/ 2300792 w 12192000"/>
              <a:gd name="connsiteY164" fmla="*/ 1994290 h 2237474"/>
              <a:gd name="connsiteX165" fmla="*/ 2295469 w 12192000"/>
              <a:gd name="connsiteY165" fmla="*/ 1996659 h 2237474"/>
              <a:gd name="connsiteX166" fmla="*/ 2287219 w 12192000"/>
              <a:gd name="connsiteY166" fmla="*/ 1998750 h 2237474"/>
              <a:gd name="connsiteX167" fmla="*/ 2286948 w 12192000"/>
              <a:gd name="connsiteY167" fmla="*/ 1998596 h 2237474"/>
              <a:gd name="connsiteX168" fmla="*/ 2243069 w 12192000"/>
              <a:gd name="connsiteY168" fmla="*/ 2015111 h 2237474"/>
              <a:gd name="connsiteX169" fmla="*/ 2186609 w 12192000"/>
              <a:gd name="connsiteY169" fmla="*/ 2008263 h 2237474"/>
              <a:gd name="connsiteX170" fmla="*/ 2164831 w 12192000"/>
              <a:gd name="connsiteY170" fmla="*/ 2010143 h 2237474"/>
              <a:gd name="connsiteX171" fmla="*/ 2152836 w 12192000"/>
              <a:gd name="connsiteY171" fmla="*/ 2010048 h 2237474"/>
              <a:gd name="connsiteX172" fmla="*/ 2117102 w 12192000"/>
              <a:gd name="connsiteY172" fmla="*/ 2023004 h 2237474"/>
              <a:gd name="connsiteX173" fmla="*/ 2111935 w 12192000"/>
              <a:gd name="connsiteY173" fmla="*/ 2023163 h 2237474"/>
              <a:gd name="connsiteX174" fmla="*/ 2089991 w 12192000"/>
              <a:gd name="connsiteY174" fmla="*/ 2034193 h 2237474"/>
              <a:gd name="connsiteX175" fmla="*/ 2058061 w 12192000"/>
              <a:gd name="connsiteY175" fmla="*/ 2047942 h 2237474"/>
              <a:gd name="connsiteX176" fmla="*/ 2055737 w 12192000"/>
              <a:gd name="connsiteY176" fmla="*/ 2047704 h 2237474"/>
              <a:gd name="connsiteX177" fmla="*/ 2042244 w 12192000"/>
              <a:gd name="connsiteY177" fmla="*/ 2055560 h 2237474"/>
              <a:gd name="connsiteX178" fmla="*/ 1976224 w 12192000"/>
              <a:gd name="connsiteY178" fmla="*/ 2074257 h 2237474"/>
              <a:gd name="connsiteX179" fmla="*/ 1877728 w 12192000"/>
              <a:gd name="connsiteY179" fmla="*/ 2101004 h 2237474"/>
              <a:gd name="connsiteX180" fmla="*/ 1759056 w 12192000"/>
              <a:gd name="connsiteY180" fmla="*/ 2125608 h 2237474"/>
              <a:gd name="connsiteX181" fmla="*/ 1637948 w 12192000"/>
              <a:gd name="connsiteY181" fmla="*/ 2172597 h 2237474"/>
              <a:gd name="connsiteX182" fmla="*/ 1434549 w 12192000"/>
              <a:gd name="connsiteY182" fmla="*/ 2234522 h 2237474"/>
              <a:gd name="connsiteX183" fmla="*/ 1398481 w 12192000"/>
              <a:gd name="connsiteY183" fmla="*/ 2237074 h 2237474"/>
              <a:gd name="connsiteX184" fmla="*/ 1398407 w 12192000"/>
              <a:gd name="connsiteY184" fmla="*/ 2237095 h 2237474"/>
              <a:gd name="connsiteX185" fmla="*/ 1370962 w 12192000"/>
              <a:gd name="connsiteY185" fmla="*/ 2237474 h 2237474"/>
              <a:gd name="connsiteX186" fmla="*/ 1356367 w 12192000"/>
              <a:gd name="connsiteY186" fmla="*/ 2235089 h 2237474"/>
              <a:gd name="connsiteX187" fmla="*/ 1324828 w 12192000"/>
              <a:gd name="connsiteY187" fmla="*/ 2231968 h 2237474"/>
              <a:gd name="connsiteX188" fmla="*/ 1297744 w 12192000"/>
              <a:gd name="connsiteY188" fmla="*/ 2235849 h 2237474"/>
              <a:gd name="connsiteX189" fmla="*/ 1286236 w 12192000"/>
              <a:gd name="connsiteY189" fmla="*/ 2233135 h 2237474"/>
              <a:gd name="connsiteX190" fmla="*/ 1283504 w 12192000"/>
              <a:gd name="connsiteY190" fmla="*/ 2233797 h 2237474"/>
              <a:gd name="connsiteX191" fmla="*/ 1279765 w 12192000"/>
              <a:gd name="connsiteY191" fmla="*/ 2229639 h 2237474"/>
              <a:gd name="connsiteX192" fmla="*/ 1195347 w 12192000"/>
              <a:gd name="connsiteY192" fmla="*/ 2212354 h 2237474"/>
              <a:gd name="connsiteX193" fmla="*/ 970251 w 12192000"/>
              <a:gd name="connsiteY193" fmla="*/ 2221029 h 2237474"/>
              <a:gd name="connsiteX194" fmla="*/ 812914 w 12192000"/>
              <a:gd name="connsiteY194" fmla="*/ 2202752 h 2237474"/>
              <a:gd name="connsiteX195" fmla="*/ 800195 w 12192000"/>
              <a:gd name="connsiteY195" fmla="*/ 2209407 h 2237474"/>
              <a:gd name="connsiteX196" fmla="*/ 784978 w 12192000"/>
              <a:gd name="connsiteY196" fmla="*/ 2212360 h 2237474"/>
              <a:gd name="connsiteX197" fmla="*/ 681987 w 12192000"/>
              <a:gd name="connsiteY197" fmla="*/ 2216757 h 2237474"/>
              <a:gd name="connsiteX198" fmla="*/ 669923 w 12192000"/>
              <a:gd name="connsiteY198" fmla="*/ 2211682 h 2237474"/>
              <a:gd name="connsiteX199" fmla="*/ 648680 w 12192000"/>
              <a:gd name="connsiteY199" fmla="*/ 2206229 h 2237474"/>
              <a:gd name="connsiteX200" fmla="*/ 597225 w 12192000"/>
              <a:gd name="connsiteY200" fmla="*/ 2180999 h 2237474"/>
              <a:gd name="connsiteX201" fmla="*/ 558449 w 12192000"/>
              <a:gd name="connsiteY201" fmla="*/ 2182346 h 2237474"/>
              <a:gd name="connsiteX202" fmla="*/ 550517 w 12192000"/>
              <a:gd name="connsiteY202" fmla="*/ 2182060 h 2237474"/>
              <a:gd name="connsiteX203" fmla="*/ 550309 w 12192000"/>
              <a:gd name="connsiteY203" fmla="*/ 2181825 h 2237474"/>
              <a:gd name="connsiteX204" fmla="*/ 541836 w 12192000"/>
              <a:gd name="connsiteY204" fmla="*/ 2181063 h 2237474"/>
              <a:gd name="connsiteX205" fmla="*/ 536057 w 12192000"/>
              <a:gd name="connsiteY205" fmla="*/ 2181537 h 2237474"/>
              <a:gd name="connsiteX206" fmla="*/ 520671 w 12192000"/>
              <a:gd name="connsiteY206" fmla="*/ 2180980 h 2237474"/>
              <a:gd name="connsiteX207" fmla="*/ 515024 w 12192000"/>
              <a:gd name="connsiteY207" fmla="*/ 2179258 h 2237474"/>
              <a:gd name="connsiteX208" fmla="*/ 512278 w 12192000"/>
              <a:gd name="connsiteY208" fmla="*/ 2176369 h 2237474"/>
              <a:gd name="connsiteX209" fmla="*/ 480419 w 12192000"/>
              <a:gd name="connsiteY209" fmla="*/ 2167807 h 2237474"/>
              <a:gd name="connsiteX210" fmla="*/ 413835 w 12192000"/>
              <a:gd name="connsiteY210" fmla="*/ 2156783 h 2237474"/>
              <a:gd name="connsiteX211" fmla="*/ 376513 w 12192000"/>
              <a:gd name="connsiteY211" fmla="*/ 2154014 h 2237474"/>
              <a:gd name="connsiteX212" fmla="*/ 273386 w 12192000"/>
              <a:gd name="connsiteY212" fmla="*/ 2142551 h 2237474"/>
              <a:gd name="connsiteX213" fmla="*/ 169207 w 12192000"/>
              <a:gd name="connsiteY213" fmla="*/ 2128100 h 2237474"/>
              <a:gd name="connsiteX214" fmla="*/ 93149 w 12192000"/>
              <a:gd name="connsiteY214" fmla="*/ 2105324 h 2237474"/>
              <a:gd name="connsiteX215" fmla="*/ 88109 w 12192000"/>
              <a:gd name="connsiteY215" fmla="*/ 2106704 h 2237474"/>
              <a:gd name="connsiteX216" fmla="*/ 80022 w 12192000"/>
              <a:gd name="connsiteY216" fmla="*/ 2107254 h 2237474"/>
              <a:gd name="connsiteX217" fmla="*/ 79717 w 12192000"/>
              <a:gd name="connsiteY217" fmla="*/ 2107046 h 2237474"/>
              <a:gd name="connsiteX218" fmla="*/ 72352 w 12192000"/>
              <a:gd name="connsiteY218" fmla="*/ 2107991 h 2237474"/>
              <a:gd name="connsiteX219" fmla="*/ 37645 w 12192000"/>
              <a:gd name="connsiteY219" fmla="*/ 2115401 h 2237474"/>
              <a:gd name="connsiteX220" fmla="*/ 4572 w 12192000"/>
              <a:gd name="connsiteY220" fmla="*/ 2111091 h 2237474"/>
              <a:gd name="connsiteX221" fmla="*/ 0 w 12192000"/>
              <a:gd name="connsiteY221" fmla="*/ 2110468 h 2237474"/>
              <a:gd name="connsiteX222" fmla="*/ 0 w 12192000"/>
              <a:gd name="connsiteY22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75879 w 12192000"/>
              <a:gd name="connsiteY67" fmla="*/ 1345646 h 2237474"/>
              <a:gd name="connsiteX68" fmla="*/ 7840612 w 12192000"/>
              <a:gd name="connsiteY68" fmla="*/ 1369373 h 2237474"/>
              <a:gd name="connsiteX69" fmla="*/ 7786819 w 12192000"/>
              <a:gd name="connsiteY69" fmla="*/ 1378970 h 2237474"/>
              <a:gd name="connsiteX70" fmla="*/ 7548172 w 12192000"/>
              <a:gd name="connsiteY70" fmla="*/ 1417460 h 2237474"/>
              <a:gd name="connsiteX71" fmla="*/ 7483437 w 12192000"/>
              <a:gd name="connsiteY71" fmla="*/ 1478152 h 2237474"/>
              <a:gd name="connsiteX72" fmla="*/ 7377870 w 12192000"/>
              <a:gd name="connsiteY72" fmla="*/ 1523319 h 2237474"/>
              <a:gd name="connsiteX73" fmla="*/ 7230737 w 12192000"/>
              <a:gd name="connsiteY73" fmla="*/ 1562633 h 2237474"/>
              <a:gd name="connsiteX74" fmla="*/ 7224458 w 12192000"/>
              <a:gd name="connsiteY74" fmla="*/ 1573008 h 2237474"/>
              <a:gd name="connsiteX75" fmla="*/ 7213486 w 12192000"/>
              <a:gd name="connsiteY75" fmla="*/ 1580987 h 2237474"/>
              <a:gd name="connsiteX76" fmla="*/ 7183121 w 12192000"/>
              <a:gd name="connsiteY76" fmla="*/ 1595162 h 2237474"/>
              <a:gd name="connsiteX77" fmla="*/ 7164601 w 12192000"/>
              <a:gd name="connsiteY77" fmla="*/ 1606490 h 2237474"/>
              <a:gd name="connsiteX78" fmla="*/ 7114651 w 12192000"/>
              <a:gd name="connsiteY78" fmla="*/ 1620959 h 2237474"/>
              <a:gd name="connsiteX79" fmla="*/ 7092727 w 12192000"/>
              <a:gd name="connsiteY79" fmla="*/ 1623628 h 2237474"/>
              <a:gd name="connsiteX80" fmla="*/ 7031309 w 12192000"/>
              <a:gd name="connsiteY80" fmla="*/ 1619451 h 2237474"/>
              <a:gd name="connsiteX81" fmla="*/ 6999084 w 12192000"/>
              <a:gd name="connsiteY81" fmla="*/ 1634317 h 2237474"/>
              <a:gd name="connsiteX82" fmla="*/ 6992107 w 12192000"/>
              <a:gd name="connsiteY82" fmla="*/ 1636860 h 2237474"/>
              <a:gd name="connsiteX83" fmla="*/ 6991765 w 12192000"/>
              <a:gd name="connsiteY83" fmla="*/ 1636725 h 2237474"/>
              <a:gd name="connsiteX84" fmla="*/ 6900177 w 12192000"/>
              <a:gd name="connsiteY84" fmla="*/ 1636016 h 2237474"/>
              <a:gd name="connsiteX85" fmla="*/ 6795372 w 12192000"/>
              <a:gd name="connsiteY85" fmla="*/ 1644845 h 2237474"/>
              <a:gd name="connsiteX86" fmla="*/ 6692251 w 12192000"/>
              <a:gd name="connsiteY86" fmla="*/ 1656357 h 2237474"/>
              <a:gd name="connsiteX87" fmla="*/ 6655235 w 12192000"/>
              <a:gd name="connsiteY87" fmla="*/ 1661869 h 2237474"/>
              <a:gd name="connsiteX88" fmla="*/ 6587857 w 12192000"/>
              <a:gd name="connsiteY88" fmla="*/ 1665769 h 2237474"/>
              <a:gd name="connsiteX89" fmla="*/ 6554894 w 12192000"/>
              <a:gd name="connsiteY89" fmla="*/ 1664428 h 2237474"/>
              <a:gd name="connsiteX90" fmla="*/ 6516595 w 12192000"/>
              <a:gd name="connsiteY90" fmla="*/ 1667475 h 2237474"/>
              <a:gd name="connsiteX91" fmla="*/ 6508541 w 12192000"/>
              <a:gd name="connsiteY91" fmla="*/ 1668757 h 2237474"/>
              <a:gd name="connsiteX92" fmla="*/ 6471012 w 12192000"/>
              <a:gd name="connsiteY92" fmla="*/ 1678604 h 2237474"/>
              <a:gd name="connsiteX93" fmla="*/ 6415265 w 12192000"/>
              <a:gd name="connsiteY93" fmla="*/ 1665317 h 2237474"/>
              <a:gd name="connsiteX94" fmla="*/ 6364035 w 12192000"/>
              <a:gd name="connsiteY94" fmla="*/ 1667683 h 2237474"/>
              <a:gd name="connsiteX95" fmla="*/ 6280959 w 12192000"/>
              <a:gd name="connsiteY95" fmla="*/ 1689329 h 2237474"/>
              <a:gd name="connsiteX96" fmla="*/ 6243319 w 12192000"/>
              <a:gd name="connsiteY96" fmla="*/ 1695560 h 2237474"/>
              <a:gd name="connsiteX97" fmla="*/ 6098321 w 12192000"/>
              <a:gd name="connsiteY97" fmla="*/ 1721646 h 2237474"/>
              <a:gd name="connsiteX98" fmla="*/ 5880652 w 12192000"/>
              <a:gd name="connsiteY98" fmla="*/ 1779643 h 2237474"/>
              <a:gd name="connsiteX99" fmla="*/ 5785959 w 12192000"/>
              <a:gd name="connsiteY99" fmla="*/ 1775307 h 2237474"/>
              <a:gd name="connsiteX100" fmla="*/ 5643534 w 12192000"/>
              <a:gd name="connsiteY100" fmla="*/ 1802919 h 2237474"/>
              <a:gd name="connsiteX101" fmla="*/ 5518799 w 12192000"/>
              <a:gd name="connsiteY101" fmla="*/ 1818312 h 2237474"/>
              <a:gd name="connsiteX102" fmla="*/ 5505014 w 12192000"/>
              <a:gd name="connsiteY102" fmla="*/ 1819259 h 2237474"/>
              <a:gd name="connsiteX103" fmla="*/ 5453307 w 12192000"/>
              <a:gd name="connsiteY103" fmla="*/ 1815450 h 2237474"/>
              <a:gd name="connsiteX104" fmla="*/ 5364192 w 12192000"/>
              <a:gd name="connsiteY104" fmla="*/ 1826074 h 2237474"/>
              <a:gd name="connsiteX105" fmla="*/ 5350380 w 12192000"/>
              <a:gd name="connsiteY105" fmla="*/ 1830891 h 2237474"/>
              <a:gd name="connsiteX106" fmla="*/ 5259633 w 12192000"/>
              <a:gd name="connsiteY106" fmla="*/ 1837160 h 2237474"/>
              <a:gd name="connsiteX107" fmla="*/ 5197513 w 12192000"/>
              <a:gd name="connsiteY107" fmla="*/ 1844718 h 2237474"/>
              <a:gd name="connsiteX108" fmla="*/ 5168852 w 12192000"/>
              <a:gd name="connsiteY108" fmla="*/ 1844846 h 2237474"/>
              <a:gd name="connsiteX109" fmla="*/ 5114927 w 12192000"/>
              <a:gd name="connsiteY109" fmla="*/ 1847827 h 2237474"/>
              <a:gd name="connsiteX110" fmla="*/ 5108970 w 12192000"/>
              <a:gd name="connsiteY110" fmla="*/ 1847935 h 2237474"/>
              <a:gd name="connsiteX111" fmla="*/ 5067961 w 12192000"/>
              <a:gd name="connsiteY111" fmla="*/ 1845917 h 2237474"/>
              <a:gd name="connsiteX112" fmla="*/ 5007075 w 12192000"/>
              <a:gd name="connsiteY112" fmla="*/ 1838626 h 2237474"/>
              <a:gd name="connsiteX113" fmla="*/ 4944087 w 12192000"/>
              <a:gd name="connsiteY113" fmla="*/ 1823332 h 2237474"/>
              <a:gd name="connsiteX114" fmla="*/ 4907662 w 12192000"/>
              <a:gd name="connsiteY114" fmla="*/ 1816900 h 2237474"/>
              <a:gd name="connsiteX115" fmla="*/ 4882386 w 12192000"/>
              <a:gd name="connsiteY115" fmla="*/ 1809844 h 2237474"/>
              <a:gd name="connsiteX116" fmla="*/ 4811440 w 12192000"/>
              <a:gd name="connsiteY116" fmla="*/ 1804655 h 2237474"/>
              <a:gd name="connsiteX117" fmla="*/ 4691075 w 12192000"/>
              <a:gd name="connsiteY117" fmla="*/ 1801389 h 2237474"/>
              <a:gd name="connsiteX118" fmla="*/ 4611738 w 12192000"/>
              <a:gd name="connsiteY118" fmla="*/ 1776964 h 2237474"/>
              <a:gd name="connsiteX119" fmla="*/ 4560070 w 12192000"/>
              <a:gd name="connsiteY119" fmla="*/ 1785640 h 2237474"/>
              <a:gd name="connsiteX120" fmla="*/ 4536503 w 12192000"/>
              <a:gd name="connsiteY120" fmla="*/ 1785334 h 2237474"/>
              <a:gd name="connsiteX121" fmla="*/ 4513724 w 12192000"/>
              <a:gd name="connsiteY121" fmla="*/ 1791996 h 2237474"/>
              <a:gd name="connsiteX122" fmla="*/ 4459810 w 12192000"/>
              <a:gd name="connsiteY122" fmla="*/ 1797886 h 2237474"/>
              <a:gd name="connsiteX123" fmla="*/ 4379064 w 12192000"/>
              <a:gd name="connsiteY123" fmla="*/ 1817177 h 2237474"/>
              <a:gd name="connsiteX124" fmla="*/ 4319209 w 12192000"/>
              <a:gd name="connsiteY124" fmla="*/ 1834833 h 2237474"/>
              <a:gd name="connsiteX125" fmla="*/ 4290981 w 12192000"/>
              <a:gd name="connsiteY125" fmla="*/ 1839677 h 2237474"/>
              <a:gd name="connsiteX126" fmla="*/ 4285792 w 12192000"/>
              <a:gd name="connsiteY126" fmla="*/ 1836231 h 2237474"/>
              <a:gd name="connsiteX127" fmla="*/ 4238372 w 12192000"/>
              <a:gd name="connsiteY127" fmla="*/ 1851480 h 2237474"/>
              <a:gd name="connsiteX128" fmla="*/ 4232517 w 12192000"/>
              <a:gd name="connsiteY128" fmla="*/ 1852567 h 2237474"/>
              <a:gd name="connsiteX129" fmla="*/ 4191732 w 12192000"/>
              <a:gd name="connsiteY129" fmla="*/ 1857328 h 2237474"/>
              <a:gd name="connsiteX130" fmla="*/ 4065532 w 12192000"/>
              <a:gd name="connsiteY130" fmla="*/ 1855477 h 2237474"/>
              <a:gd name="connsiteX131" fmla="*/ 4028460 w 12192000"/>
              <a:gd name="connsiteY131" fmla="*/ 1855137 h 2237474"/>
              <a:gd name="connsiteX132" fmla="*/ 4002267 w 12192000"/>
              <a:gd name="connsiteY132" fmla="*/ 1852352 h 2237474"/>
              <a:gd name="connsiteX133" fmla="*/ 3931396 w 12192000"/>
              <a:gd name="connsiteY133" fmla="*/ 1858915 h 2237474"/>
              <a:gd name="connsiteX134" fmla="*/ 3812162 w 12192000"/>
              <a:gd name="connsiteY134" fmla="*/ 1875501 h 2237474"/>
              <a:gd name="connsiteX135" fmla="*/ 3729530 w 12192000"/>
              <a:gd name="connsiteY135" fmla="*/ 1864513 h 2237474"/>
              <a:gd name="connsiteX136" fmla="*/ 3680177 w 12192000"/>
              <a:gd name="connsiteY136" fmla="*/ 1881552 h 2237474"/>
              <a:gd name="connsiteX137" fmla="*/ 3567259 w 12192000"/>
              <a:gd name="connsiteY137" fmla="*/ 1893482 h 2237474"/>
              <a:gd name="connsiteX138" fmla="*/ 3405770 w 12192000"/>
              <a:gd name="connsiteY138" fmla="*/ 1904591 h 2237474"/>
              <a:gd name="connsiteX139" fmla="*/ 3280097 w 12192000"/>
              <a:gd name="connsiteY139" fmla="*/ 1919610 h 2237474"/>
              <a:gd name="connsiteX140" fmla="*/ 3123424 w 12192000"/>
              <a:gd name="connsiteY140" fmla="*/ 1952930 h 2237474"/>
              <a:gd name="connsiteX141" fmla="*/ 3009910 w 12192000"/>
              <a:gd name="connsiteY141" fmla="*/ 1957866 h 2237474"/>
              <a:gd name="connsiteX142" fmla="*/ 2995934 w 12192000"/>
              <a:gd name="connsiteY142" fmla="*/ 1967085 h 2237474"/>
              <a:gd name="connsiteX143" fmla="*/ 2980071 w 12192000"/>
              <a:gd name="connsiteY143" fmla="*/ 1972988 h 2237474"/>
              <a:gd name="connsiteX144" fmla="*/ 2978094 w 12192000"/>
              <a:gd name="connsiteY144" fmla="*/ 1972369 h 2237474"/>
              <a:gd name="connsiteX145" fmla="*/ 2942858 w 12192000"/>
              <a:gd name="connsiteY145" fmla="*/ 1981367 h 2237474"/>
              <a:gd name="connsiteX146" fmla="*/ 2875436 w 12192000"/>
              <a:gd name="connsiteY146" fmla="*/ 1996977 h 2237474"/>
              <a:gd name="connsiteX147" fmla="*/ 2874892 w 12192000"/>
              <a:gd name="connsiteY147" fmla="*/ 1996085 h 2237474"/>
              <a:gd name="connsiteX148" fmla="*/ 2864145 w 12192000"/>
              <a:gd name="connsiteY148" fmla="*/ 1994061 h 2237474"/>
              <a:gd name="connsiteX149" fmla="*/ 2843662 w 12192000"/>
              <a:gd name="connsiteY149" fmla="*/ 1992498 h 2237474"/>
              <a:gd name="connsiteX150" fmla="*/ 2796128 w 12192000"/>
              <a:gd name="connsiteY150" fmla="*/ 1976403 h 2237474"/>
              <a:gd name="connsiteX151" fmla="*/ 2756784 w 12192000"/>
              <a:gd name="connsiteY151" fmla="*/ 1985116 h 2237474"/>
              <a:gd name="connsiteX152" fmla="*/ 2748833 w 12192000"/>
              <a:gd name="connsiteY152" fmla="*/ 1986323 h 2237474"/>
              <a:gd name="connsiteX153" fmla="*/ 2748661 w 12192000"/>
              <a:gd name="connsiteY153" fmla="*/ 1986122 h 2237474"/>
              <a:gd name="connsiteX154" fmla="*/ 2740251 w 12192000"/>
              <a:gd name="connsiteY154" fmla="*/ 1986946 h 2237474"/>
              <a:gd name="connsiteX155" fmla="*/ 2718916 w 12192000"/>
              <a:gd name="connsiteY155" fmla="*/ 1990867 h 2237474"/>
              <a:gd name="connsiteX156" fmla="*/ 2713522 w 12192000"/>
              <a:gd name="connsiteY156" fmla="*/ 1990173 h 2237474"/>
              <a:gd name="connsiteX157" fmla="*/ 2680597 w 12192000"/>
              <a:gd name="connsiteY157" fmla="*/ 1984996 h 2237474"/>
              <a:gd name="connsiteX158" fmla="*/ 2578178 w 12192000"/>
              <a:gd name="connsiteY158" fmla="*/ 1990531 h 2237474"/>
              <a:gd name="connsiteX159" fmla="*/ 2476147 w 12192000"/>
              <a:gd name="connsiteY159" fmla="*/ 1998305 h 2237474"/>
              <a:gd name="connsiteX160" fmla="*/ 2373568 w 12192000"/>
              <a:gd name="connsiteY160" fmla="*/ 2003219 h 2237474"/>
              <a:gd name="connsiteX161" fmla="*/ 2321399 w 12192000"/>
              <a:gd name="connsiteY161" fmla="*/ 1989467 h 2237474"/>
              <a:gd name="connsiteX162" fmla="*/ 2315525 w 12192000"/>
              <a:gd name="connsiteY162" fmla="*/ 1989708 h 2237474"/>
              <a:gd name="connsiteX163" fmla="*/ 2300792 w 12192000"/>
              <a:gd name="connsiteY163" fmla="*/ 1994290 h 2237474"/>
              <a:gd name="connsiteX164" fmla="*/ 2295469 w 12192000"/>
              <a:gd name="connsiteY164" fmla="*/ 1996659 h 2237474"/>
              <a:gd name="connsiteX165" fmla="*/ 2287219 w 12192000"/>
              <a:gd name="connsiteY165" fmla="*/ 1998750 h 2237474"/>
              <a:gd name="connsiteX166" fmla="*/ 2286948 w 12192000"/>
              <a:gd name="connsiteY166" fmla="*/ 1998596 h 2237474"/>
              <a:gd name="connsiteX167" fmla="*/ 2243069 w 12192000"/>
              <a:gd name="connsiteY167" fmla="*/ 2015111 h 2237474"/>
              <a:gd name="connsiteX168" fmla="*/ 2186609 w 12192000"/>
              <a:gd name="connsiteY168" fmla="*/ 2008263 h 2237474"/>
              <a:gd name="connsiteX169" fmla="*/ 2164831 w 12192000"/>
              <a:gd name="connsiteY169" fmla="*/ 2010143 h 2237474"/>
              <a:gd name="connsiteX170" fmla="*/ 2152836 w 12192000"/>
              <a:gd name="connsiteY170" fmla="*/ 2010048 h 2237474"/>
              <a:gd name="connsiteX171" fmla="*/ 2117102 w 12192000"/>
              <a:gd name="connsiteY171" fmla="*/ 2023004 h 2237474"/>
              <a:gd name="connsiteX172" fmla="*/ 2111935 w 12192000"/>
              <a:gd name="connsiteY172" fmla="*/ 2023163 h 2237474"/>
              <a:gd name="connsiteX173" fmla="*/ 2089991 w 12192000"/>
              <a:gd name="connsiteY173" fmla="*/ 2034193 h 2237474"/>
              <a:gd name="connsiteX174" fmla="*/ 2058061 w 12192000"/>
              <a:gd name="connsiteY174" fmla="*/ 2047942 h 2237474"/>
              <a:gd name="connsiteX175" fmla="*/ 2055737 w 12192000"/>
              <a:gd name="connsiteY175" fmla="*/ 2047704 h 2237474"/>
              <a:gd name="connsiteX176" fmla="*/ 2042244 w 12192000"/>
              <a:gd name="connsiteY176" fmla="*/ 2055560 h 2237474"/>
              <a:gd name="connsiteX177" fmla="*/ 1976224 w 12192000"/>
              <a:gd name="connsiteY177" fmla="*/ 2074257 h 2237474"/>
              <a:gd name="connsiteX178" fmla="*/ 1877728 w 12192000"/>
              <a:gd name="connsiteY178" fmla="*/ 2101004 h 2237474"/>
              <a:gd name="connsiteX179" fmla="*/ 1759056 w 12192000"/>
              <a:gd name="connsiteY179" fmla="*/ 2125608 h 2237474"/>
              <a:gd name="connsiteX180" fmla="*/ 1637948 w 12192000"/>
              <a:gd name="connsiteY180" fmla="*/ 2172597 h 2237474"/>
              <a:gd name="connsiteX181" fmla="*/ 1434549 w 12192000"/>
              <a:gd name="connsiteY181" fmla="*/ 2234522 h 2237474"/>
              <a:gd name="connsiteX182" fmla="*/ 1398481 w 12192000"/>
              <a:gd name="connsiteY182" fmla="*/ 2237074 h 2237474"/>
              <a:gd name="connsiteX183" fmla="*/ 1398407 w 12192000"/>
              <a:gd name="connsiteY183" fmla="*/ 2237095 h 2237474"/>
              <a:gd name="connsiteX184" fmla="*/ 1370962 w 12192000"/>
              <a:gd name="connsiteY184" fmla="*/ 2237474 h 2237474"/>
              <a:gd name="connsiteX185" fmla="*/ 1356367 w 12192000"/>
              <a:gd name="connsiteY185" fmla="*/ 2235089 h 2237474"/>
              <a:gd name="connsiteX186" fmla="*/ 1324828 w 12192000"/>
              <a:gd name="connsiteY186" fmla="*/ 2231968 h 2237474"/>
              <a:gd name="connsiteX187" fmla="*/ 1297744 w 12192000"/>
              <a:gd name="connsiteY187" fmla="*/ 2235849 h 2237474"/>
              <a:gd name="connsiteX188" fmla="*/ 1286236 w 12192000"/>
              <a:gd name="connsiteY188" fmla="*/ 2233135 h 2237474"/>
              <a:gd name="connsiteX189" fmla="*/ 1283504 w 12192000"/>
              <a:gd name="connsiteY189" fmla="*/ 2233797 h 2237474"/>
              <a:gd name="connsiteX190" fmla="*/ 1279765 w 12192000"/>
              <a:gd name="connsiteY190" fmla="*/ 2229639 h 2237474"/>
              <a:gd name="connsiteX191" fmla="*/ 1195347 w 12192000"/>
              <a:gd name="connsiteY191" fmla="*/ 2212354 h 2237474"/>
              <a:gd name="connsiteX192" fmla="*/ 970251 w 12192000"/>
              <a:gd name="connsiteY192" fmla="*/ 2221029 h 2237474"/>
              <a:gd name="connsiteX193" fmla="*/ 812914 w 12192000"/>
              <a:gd name="connsiteY193" fmla="*/ 2202752 h 2237474"/>
              <a:gd name="connsiteX194" fmla="*/ 800195 w 12192000"/>
              <a:gd name="connsiteY194" fmla="*/ 2209407 h 2237474"/>
              <a:gd name="connsiteX195" fmla="*/ 784978 w 12192000"/>
              <a:gd name="connsiteY195" fmla="*/ 2212360 h 2237474"/>
              <a:gd name="connsiteX196" fmla="*/ 681987 w 12192000"/>
              <a:gd name="connsiteY196" fmla="*/ 2216757 h 2237474"/>
              <a:gd name="connsiteX197" fmla="*/ 669923 w 12192000"/>
              <a:gd name="connsiteY197" fmla="*/ 2211682 h 2237474"/>
              <a:gd name="connsiteX198" fmla="*/ 648680 w 12192000"/>
              <a:gd name="connsiteY198" fmla="*/ 2206229 h 2237474"/>
              <a:gd name="connsiteX199" fmla="*/ 597225 w 12192000"/>
              <a:gd name="connsiteY199" fmla="*/ 2180999 h 2237474"/>
              <a:gd name="connsiteX200" fmla="*/ 558449 w 12192000"/>
              <a:gd name="connsiteY200" fmla="*/ 2182346 h 2237474"/>
              <a:gd name="connsiteX201" fmla="*/ 550517 w 12192000"/>
              <a:gd name="connsiteY201" fmla="*/ 2182060 h 2237474"/>
              <a:gd name="connsiteX202" fmla="*/ 550309 w 12192000"/>
              <a:gd name="connsiteY202" fmla="*/ 2181825 h 2237474"/>
              <a:gd name="connsiteX203" fmla="*/ 541836 w 12192000"/>
              <a:gd name="connsiteY203" fmla="*/ 2181063 h 2237474"/>
              <a:gd name="connsiteX204" fmla="*/ 536057 w 12192000"/>
              <a:gd name="connsiteY204" fmla="*/ 2181537 h 2237474"/>
              <a:gd name="connsiteX205" fmla="*/ 520671 w 12192000"/>
              <a:gd name="connsiteY205" fmla="*/ 2180980 h 2237474"/>
              <a:gd name="connsiteX206" fmla="*/ 515024 w 12192000"/>
              <a:gd name="connsiteY206" fmla="*/ 2179258 h 2237474"/>
              <a:gd name="connsiteX207" fmla="*/ 512278 w 12192000"/>
              <a:gd name="connsiteY207" fmla="*/ 2176369 h 2237474"/>
              <a:gd name="connsiteX208" fmla="*/ 480419 w 12192000"/>
              <a:gd name="connsiteY208" fmla="*/ 2167807 h 2237474"/>
              <a:gd name="connsiteX209" fmla="*/ 413835 w 12192000"/>
              <a:gd name="connsiteY209" fmla="*/ 2156783 h 2237474"/>
              <a:gd name="connsiteX210" fmla="*/ 376513 w 12192000"/>
              <a:gd name="connsiteY210" fmla="*/ 2154014 h 2237474"/>
              <a:gd name="connsiteX211" fmla="*/ 273386 w 12192000"/>
              <a:gd name="connsiteY211" fmla="*/ 2142551 h 2237474"/>
              <a:gd name="connsiteX212" fmla="*/ 169207 w 12192000"/>
              <a:gd name="connsiteY212" fmla="*/ 2128100 h 2237474"/>
              <a:gd name="connsiteX213" fmla="*/ 93149 w 12192000"/>
              <a:gd name="connsiteY213" fmla="*/ 2105324 h 2237474"/>
              <a:gd name="connsiteX214" fmla="*/ 88109 w 12192000"/>
              <a:gd name="connsiteY214" fmla="*/ 2106704 h 2237474"/>
              <a:gd name="connsiteX215" fmla="*/ 80022 w 12192000"/>
              <a:gd name="connsiteY215" fmla="*/ 2107254 h 2237474"/>
              <a:gd name="connsiteX216" fmla="*/ 79717 w 12192000"/>
              <a:gd name="connsiteY216" fmla="*/ 2107046 h 2237474"/>
              <a:gd name="connsiteX217" fmla="*/ 72352 w 12192000"/>
              <a:gd name="connsiteY217" fmla="*/ 2107991 h 2237474"/>
              <a:gd name="connsiteX218" fmla="*/ 37645 w 12192000"/>
              <a:gd name="connsiteY218" fmla="*/ 2115401 h 2237474"/>
              <a:gd name="connsiteX219" fmla="*/ 4572 w 12192000"/>
              <a:gd name="connsiteY219" fmla="*/ 2111091 h 2237474"/>
              <a:gd name="connsiteX220" fmla="*/ 0 w 12192000"/>
              <a:gd name="connsiteY220" fmla="*/ 2110468 h 2237474"/>
              <a:gd name="connsiteX221" fmla="*/ 0 w 12192000"/>
              <a:gd name="connsiteY22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278619 w 12192000"/>
              <a:gd name="connsiteY39" fmla="*/ 1011878 h 2237474"/>
              <a:gd name="connsiteX40" fmla="*/ 9268019 w 12192000"/>
              <a:gd name="connsiteY40" fmla="*/ 1007442 h 2237474"/>
              <a:gd name="connsiteX41" fmla="*/ 9234662 w 12192000"/>
              <a:gd name="connsiteY41" fmla="*/ 1023056 h 2237474"/>
              <a:gd name="connsiteX42" fmla="*/ 9181033 w 12192000"/>
              <a:gd name="connsiteY42" fmla="*/ 1037921 h 2237474"/>
              <a:gd name="connsiteX43" fmla="*/ 9155969 w 12192000"/>
              <a:gd name="connsiteY43" fmla="*/ 1046804 h 2237474"/>
              <a:gd name="connsiteX44" fmla="*/ 9133985 w 12192000"/>
              <a:gd name="connsiteY44" fmla="*/ 1046450 h 2237474"/>
              <a:gd name="connsiteX45" fmla="*/ 9012987 w 12192000"/>
              <a:gd name="connsiteY45" fmla="*/ 1061986 h 2237474"/>
              <a:gd name="connsiteX46" fmla="*/ 8968445 w 12192000"/>
              <a:gd name="connsiteY46" fmla="*/ 1052169 h 2237474"/>
              <a:gd name="connsiteX47" fmla="*/ 8958984 w 12192000"/>
              <a:gd name="connsiteY47" fmla="*/ 1057212 h 2237474"/>
              <a:gd name="connsiteX48" fmla="*/ 8886001 w 12192000"/>
              <a:gd name="connsiteY48" fmla="*/ 1067468 h 2237474"/>
              <a:gd name="connsiteX49" fmla="*/ 8838610 w 12192000"/>
              <a:gd name="connsiteY49" fmla="*/ 1075091 h 2237474"/>
              <a:gd name="connsiteX50" fmla="*/ 8750383 w 12192000"/>
              <a:gd name="connsiteY50" fmla="*/ 1097387 h 2237474"/>
              <a:gd name="connsiteX51" fmla="*/ 8697365 w 12192000"/>
              <a:gd name="connsiteY51" fmla="*/ 1105869 h 2237474"/>
              <a:gd name="connsiteX52" fmla="*/ 8665605 w 12192000"/>
              <a:gd name="connsiteY52" fmla="*/ 1110791 h 2237474"/>
              <a:gd name="connsiteX53" fmla="*/ 8584946 w 12192000"/>
              <a:gd name="connsiteY53" fmla="*/ 1135226 h 2237474"/>
              <a:gd name="connsiteX54" fmla="*/ 8460755 w 12192000"/>
              <a:gd name="connsiteY54" fmla="*/ 1203427 h 2237474"/>
              <a:gd name="connsiteX55" fmla="*/ 8419755 w 12192000"/>
              <a:gd name="connsiteY55" fmla="*/ 1216260 h 2237474"/>
              <a:gd name="connsiteX56" fmla="*/ 8411626 w 12192000"/>
              <a:gd name="connsiteY56" fmla="*/ 1214397 h 2237474"/>
              <a:gd name="connsiteX57" fmla="*/ 8363469 w 12192000"/>
              <a:gd name="connsiteY57" fmla="*/ 1246658 h 2237474"/>
              <a:gd name="connsiteX58" fmla="*/ 8275497 w 12192000"/>
              <a:gd name="connsiteY58" fmla="*/ 1264396 h 2237474"/>
              <a:gd name="connsiteX59" fmla="*/ 8206287 w 12192000"/>
              <a:gd name="connsiteY59" fmla="*/ 1273060 h 2237474"/>
              <a:gd name="connsiteX60" fmla="*/ 8168705 w 12192000"/>
              <a:gd name="connsiteY60" fmla="*/ 1279956 h 2237474"/>
              <a:gd name="connsiteX61" fmla="*/ 8139997 w 12192000"/>
              <a:gd name="connsiteY61" fmla="*/ 1282713 h 2237474"/>
              <a:gd name="connsiteX62" fmla="*/ 8074238 w 12192000"/>
              <a:gd name="connsiteY62" fmla="*/ 1301895 h 2237474"/>
              <a:gd name="connsiteX63" fmla="*/ 7968292 w 12192000"/>
              <a:gd name="connsiteY63" fmla="*/ 1338779 h 2237474"/>
              <a:gd name="connsiteX64" fmla="*/ 7945122 w 12192000"/>
              <a:gd name="connsiteY64" fmla="*/ 1345477 h 2237474"/>
              <a:gd name="connsiteX65" fmla="*/ 7902328 w 12192000"/>
              <a:gd name="connsiteY65" fmla="*/ 1345865 h 2237474"/>
              <a:gd name="connsiteX66" fmla="*/ 7875879 w 12192000"/>
              <a:gd name="connsiteY66" fmla="*/ 1345646 h 2237474"/>
              <a:gd name="connsiteX67" fmla="*/ 7840612 w 12192000"/>
              <a:gd name="connsiteY67" fmla="*/ 1369373 h 2237474"/>
              <a:gd name="connsiteX68" fmla="*/ 7786819 w 12192000"/>
              <a:gd name="connsiteY68" fmla="*/ 1378970 h 2237474"/>
              <a:gd name="connsiteX69" fmla="*/ 7548172 w 12192000"/>
              <a:gd name="connsiteY69" fmla="*/ 1417460 h 2237474"/>
              <a:gd name="connsiteX70" fmla="*/ 7483437 w 12192000"/>
              <a:gd name="connsiteY70" fmla="*/ 1478152 h 2237474"/>
              <a:gd name="connsiteX71" fmla="*/ 7377870 w 12192000"/>
              <a:gd name="connsiteY71" fmla="*/ 1523319 h 2237474"/>
              <a:gd name="connsiteX72" fmla="*/ 7230737 w 12192000"/>
              <a:gd name="connsiteY72" fmla="*/ 1562633 h 2237474"/>
              <a:gd name="connsiteX73" fmla="*/ 7224458 w 12192000"/>
              <a:gd name="connsiteY73" fmla="*/ 1573008 h 2237474"/>
              <a:gd name="connsiteX74" fmla="*/ 7213486 w 12192000"/>
              <a:gd name="connsiteY74" fmla="*/ 1580987 h 2237474"/>
              <a:gd name="connsiteX75" fmla="*/ 7183121 w 12192000"/>
              <a:gd name="connsiteY75" fmla="*/ 1595162 h 2237474"/>
              <a:gd name="connsiteX76" fmla="*/ 7164601 w 12192000"/>
              <a:gd name="connsiteY76" fmla="*/ 1606490 h 2237474"/>
              <a:gd name="connsiteX77" fmla="*/ 7114651 w 12192000"/>
              <a:gd name="connsiteY77" fmla="*/ 1620959 h 2237474"/>
              <a:gd name="connsiteX78" fmla="*/ 7092727 w 12192000"/>
              <a:gd name="connsiteY78" fmla="*/ 1623628 h 2237474"/>
              <a:gd name="connsiteX79" fmla="*/ 7031309 w 12192000"/>
              <a:gd name="connsiteY79" fmla="*/ 1619451 h 2237474"/>
              <a:gd name="connsiteX80" fmla="*/ 6999084 w 12192000"/>
              <a:gd name="connsiteY80" fmla="*/ 1634317 h 2237474"/>
              <a:gd name="connsiteX81" fmla="*/ 6992107 w 12192000"/>
              <a:gd name="connsiteY81" fmla="*/ 1636860 h 2237474"/>
              <a:gd name="connsiteX82" fmla="*/ 6991765 w 12192000"/>
              <a:gd name="connsiteY82" fmla="*/ 1636725 h 2237474"/>
              <a:gd name="connsiteX83" fmla="*/ 6900177 w 12192000"/>
              <a:gd name="connsiteY83" fmla="*/ 1636016 h 2237474"/>
              <a:gd name="connsiteX84" fmla="*/ 6795372 w 12192000"/>
              <a:gd name="connsiteY84" fmla="*/ 1644845 h 2237474"/>
              <a:gd name="connsiteX85" fmla="*/ 6692251 w 12192000"/>
              <a:gd name="connsiteY85" fmla="*/ 1656357 h 2237474"/>
              <a:gd name="connsiteX86" fmla="*/ 6655235 w 12192000"/>
              <a:gd name="connsiteY86" fmla="*/ 1661869 h 2237474"/>
              <a:gd name="connsiteX87" fmla="*/ 6587857 w 12192000"/>
              <a:gd name="connsiteY87" fmla="*/ 1665769 h 2237474"/>
              <a:gd name="connsiteX88" fmla="*/ 6554894 w 12192000"/>
              <a:gd name="connsiteY88" fmla="*/ 1664428 h 2237474"/>
              <a:gd name="connsiteX89" fmla="*/ 6516595 w 12192000"/>
              <a:gd name="connsiteY89" fmla="*/ 1667475 h 2237474"/>
              <a:gd name="connsiteX90" fmla="*/ 6508541 w 12192000"/>
              <a:gd name="connsiteY90" fmla="*/ 1668757 h 2237474"/>
              <a:gd name="connsiteX91" fmla="*/ 6471012 w 12192000"/>
              <a:gd name="connsiteY91" fmla="*/ 1678604 h 2237474"/>
              <a:gd name="connsiteX92" fmla="*/ 6415265 w 12192000"/>
              <a:gd name="connsiteY92" fmla="*/ 1665317 h 2237474"/>
              <a:gd name="connsiteX93" fmla="*/ 6364035 w 12192000"/>
              <a:gd name="connsiteY93" fmla="*/ 1667683 h 2237474"/>
              <a:gd name="connsiteX94" fmla="*/ 6280959 w 12192000"/>
              <a:gd name="connsiteY94" fmla="*/ 1689329 h 2237474"/>
              <a:gd name="connsiteX95" fmla="*/ 6243319 w 12192000"/>
              <a:gd name="connsiteY95" fmla="*/ 1695560 h 2237474"/>
              <a:gd name="connsiteX96" fmla="*/ 6098321 w 12192000"/>
              <a:gd name="connsiteY96" fmla="*/ 1721646 h 2237474"/>
              <a:gd name="connsiteX97" fmla="*/ 5880652 w 12192000"/>
              <a:gd name="connsiteY97" fmla="*/ 1779643 h 2237474"/>
              <a:gd name="connsiteX98" fmla="*/ 5785959 w 12192000"/>
              <a:gd name="connsiteY98" fmla="*/ 1775307 h 2237474"/>
              <a:gd name="connsiteX99" fmla="*/ 5643534 w 12192000"/>
              <a:gd name="connsiteY99" fmla="*/ 1802919 h 2237474"/>
              <a:gd name="connsiteX100" fmla="*/ 5518799 w 12192000"/>
              <a:gd name="connsiteY100" fmla="*/ 1818312 h 2237474"/>
              <a:gd name="connsiteX101" fmla="*/ 5505014 w 12192000"/>
              <a:gd name="connsiteY101" fmla="*/ 1819259 h 2237474"/>
              <a:gd name="connsiteX102" fmla="*/ 5453307 w 12192000"/>
              <a:gd name="connsiteY102" fmla="*/ 1815450 h 2237474"/>
              <a:gd name="connsiteX103" fmla="*/ 5364192 w 12192000"/>
              <a:gd name="connsiteY103" fmla="*/ 1826074 h 2237474"/>
              <a:gd name="connsiteX104" fmla="*/ 5350380 w 12192000"/>
              <a:gd name="connsiteY104" fmla="*/ 1830891 h 2237474"/>
              <a:gd name="connsiteX105" fmla="*/ 5259633 w 12192000"/>
              <a:gd name="connsiteY105" fmla="*/ 1837160 h 2237474"/>
              <a:gd name="connsiteX106" fmla="*/ 5197513 w 12192000"/>
              <a:gd name="connsiteY106" fmla="*/ 1844718 h 2237474"/>
              <a:gd name="connsiteX107" fmla="*/ 5168852 w 12192000"/>
              <a:gd name="connsiteY107" fmla="*/ 1844846 h 2237474"/>
              <a:gd name="connsiteX108" fmla="*/ 5114927 w 12192000"/>
              <a:gd name="connsiteY108" fmla="*/ 1847827 h 2237474"/>
              <a:gd name="connsiteX109" fmla="*/ 5108970 w 12192000"/>
              <a:gd name="connsiteY109" fmla="*/ 1847935 h 2237474"/>
              <a:gd name="connsiteX110" fmla="*/ 5067961 w 12192000"/>
              <a:gd name="connsiteY110" fmla="*/ 1845917 h 2237474"/>
              <a:gd name="connsiteX111" fmla="*/ 5007075 w 12192000"/>
              <a:gd name="connsiteY111" fmla="*/ 1838626 h 2237474"/>
              <a:gd name="connsiteX112" fmla="*/ 4944087 w 12192000"/>
              <a:gd name="connsiteY112" fmla="*/ 1823332 h 2237474"/>
              <a:gd name="connsiteX113" fmla="*/ 4907662 w 12192000"/>
              <a:gd name="connsiteY113" fmla="*/ 1816900 h 2237474"/>
              <a:gd name="connsiteX114" fmla="*/ 4882386 w 12192000"/>
              <a:gd name="connsiteY114" fmla="*/ 1809844 h 2237474"/>
              <a:gd name="connsiteX115" fmla="*/ 4811440 w 12192000"/>
              <a:gd name="connsiteY115" fmla="*/ 1804655 h 2237474"/>
              <a:gd name="connsiteX116" fmla="*/ 4691075 w 12192000"/>
              <a:gd name="connsiteY116" fmla="*/ 1801389 h 2237474"/>
              <a:gd name="connsiteX117" fmla="*/ 4611738 w 12192000"/>
              <a:gd name="connsiteY117" fmla="*/ 1776964 h 2237474"/>
              <a:gd name="connsiteX118" fmla="*/ 4560070 w 12192000"/>
              <a:gd name="connsiteY118" fmla="*/ 1785640 h 2237474"/>
              <a:gd name="connsiteX119" fmla="*/ 4536503 w 12192000"/>
              <a:gd name="connsiteY119" fmla="*/ 1785334 h 2237474"/>
              <a:gd name="connsiteX120" fmla="*/ 4513724 w 12192000"/>
              <a:gd name="connsiteY120" fmla="*/ 1791996 h 2237474"/>
              <a:gd name="connsiteX121" fmla="*/ 4459810 w 12192000"/>
              <a:gd name="connsiteY121" fmla="*/ 1797886 h 2237474"/>
              <a:gd name="connsiteX122" fmla="*/ 4379064 w 12192000"/>
              <a:gd name="connsiteY122" fmla="*/ 1817177 h 2237474"/>
              <a:gd name="connsiteX123" fmla="*/ 4319209 w 12192000"/>
              <a:gd name="connsiteY123" fmla="*/ 1834833 h 2237474"/>
              <a:gd name="connsiteX124" fmla="*/ 4290981 w 12192000"/>
              <a:gd name="connsiteY124" fmla="*/ 1839677 h 2237474"/>
              <a:gd name="connsiteX125" fmla="*/ 4285792 w 12192000"/>
              <a:gd name="connsiteY125" fmla="*/ 1836231 h 2237474"/>
              <a:gd name="connsiteX126" fmla="*/ 4238372 w 12192000"/>
              <a:gd name="connsiteY126" fmla="*/ 1851480 h 2237474"/>
              <a:gd name="connsiteX127" fmla="*/ 4232517 w 12192000"/>
              <a:gd name="connsiteY127" fmla="*/ 1852567 h 2237474"/>
              <a:gd name="connsiteX128" fmla="*/ 4191732 w 12192000"/>
              <a:gd name="connsiteY128" fmla="*/ 1857328 h 2237474"/>
              <a:gd name="connsiteX129" fmla="*/ 4065532 w 12192000"/>
              <a:gd name="connsiteY129" fmla="*/ 1855477 h 2237474"/>
              <a:gd name="connsiteX130" fmla="*/ 4028460 w 12192000"/>
              <a:gd name="connsiteY130" fmla="*/ 1855137 h 2237474"/>
              <a:gd name="connsiteX131" fmla="*/ 4002267 w 12192000"/>
              <a:gd name="connsiteY131" fmla="*/ 1852352 h 2237474"/>
              <a:gd name="connsiteX132" fmla="*/ 3931396 w 12192000"/>
              <a:gd name="connsiteY132" fmla="*/ 1858915 h 2237474"/>
              <a:gd name="connsiteX133" fmla="*/ 3812162 w 12192000"/>
              <a:gd name="connsiteY133" fmla="*/ 1875501 h 2237474"/>
              <a:gd name="connsiteX134" fmla="*/ 3729530 w 12192000"/>
              <a:gd name="connsiteY134" fmla="*/ 1864513 h 2237474"/>
              <a:gd name="connsiteX135" fmla="*/ 3680177 w 12192000"/>
              <a:gd name="connsiteY135" fmla="*/ 1881552 h 2237474"/>
              <a:gd name="connsiteX136" fmla="*/ 3567259 w 12192000"/>
              <a:gd name="connsiteY136" fmla="*/ 1893482 h 2237474"/>
              <a:gd name="connsiteX137" fmla="*/ 3405770 w 12192000"/>
              <a:gd name="connsiteY137" fmla="*/ 1904591 h 2237474"/>
              <a:gd name="connsiteX138" fmla="*/ 3280097 w 12192000"/>
              <a:gd name="connsiteY138" fmla="*/ 1919610 h 2237474"/>
              <a:gd name="connsiteX139" fmla="*/ 3123424 w 12192000"/>
              <a:gd name="connsiteY139" fmla="*/ 1952930 h 2237474"/>
              <a:gd name="connsiteX140" fmla="*/ 3009910 w 12192000"/>
              <a:gd name="connsiteY140" fmla="*/ 1957866 h 2237474"/>
              <a:gd name="connsiteX141" fmla="*/ 2995934 w 12192000"/>
              <a:gd name="connsiteY141" fmla="*/ 1967085 h 2237474"/>
              <a:gd name="connsiteX142" fmla="*/ 2980071 w 12192000"/>
              <a:gd name="connsiteY142" fmla="*/ 1972988 h 2237474"/>
              <a:gd name="connsiteX143" fmla="*/ 2978094 w 12192000"/>
              <a:gd name="connsiteY143" fmla="*/ 1972369 h 2237474"/>
              <a:gd name="connsiteX144" fmla="*/ 2942858 w 12192000"/>
              <a:gd name="connsiteY144" fmla="*/ 1981367 h 2237474"/>
              <a:gd name="connsiteX145" fmla="*/ 2875436 w 12192000"/>
              <a:gd name="connsiteY145" fmla="*/ 1996977 h 2237474"/>
              <a:gd name="connsiteX146" fmla="*/ 2874892 w 12192000"/>
              <a:gd name="connsiteY146" fmla="*/ 1996085 h 2237474"/>
              <a:gd name="connsiteX147" fmla="*/ 2864145 w 12192000"/>
              <a:gd name="connsiteY147" fmla="*/ 1994061 h 2237474"/>
              <a:gd name="connsiteX148" fmla="*/ 2843662 w 12192000"/>
              <a:gd name="connsiteY148" fmla="*/ 1992498 h 2237474"/>
              <a:gd name="connsiteX149" fmla="*/ 2796128 w 12192000"/>
              <a:gd name="connsiteY149" fmla="*/ 1976403 h 2237474"/>
              <a:gd name="connsiteX150" fmla="*/ 2756784 w 12192000"/>
              <a:gd name="connsiteY150" fmla="*/ 1985116 h 2237474"/>
              <a:gd name="connsiteX151" fmla="*/ 2748833 w 12192000"/>
              <a:gd name="connsiteY151" fmla="*/ 1986323 h 2237474"/>
              <a:gd name="connsiteX152" fmla="*/ 2748661 w 12192000"/>
              <a:gd name="connsiteY152" fmla="*/ 1986122 h 2237474"/>
              <a:gd name="connsiteX153" fmla="*/ 2740251 w 12192000"/>
              <a:gd name="connsiteY153" fmla="*/ 1986946 h 2237474"/>
              <a:gd name="connsiteX154" fmla="*/ 2718916 w 12192000"/>
              <a:gd name="connsiteY154" fmla="*/ 1990867 h 2237474"/>
              <a:gd name="connsiteX155" fmla="*/ 2713522 w 12192000"/>
              <a:gd name="connsiteY155" fmla="*/ 1990173 h 2237474"/>
              <a:gd name="connsiteX156" fmla="*/ 2680597 w 12192000"/>
              <a:gd name="connsiteY156" fmla="*/ 1984996 h 2237474"/>
              <a:gd name="connsiteX157" fmla="*/ 2578178 w 12192000"/>
              <a:gd name="connsiteY157" fmla="*/ 1990531 h 2237474"/>
              <a:gd name="connsiteX158" fmla="*/ 2476147 w 12192000"/>
              <a:gd name="connsiteY158" fmla="*/ 1998305 h 2237474"/>
              <a:gd name="connsiteX159" fmla="*/ 2373568 w 12192000"/>
              <a:gd name="connsiteY159" fmla="*/ 2003219 h 2237474"/>
              <a:gd name="connsiteX160" fmla="*/ 2321399 w 12192000"/>
              <a:gd name="connsiteY160" fmla="*/ 1989467 h 2237474"/>
              <a:gd name="connsiteX161" fmla="*/ 2315525 w 12192000"/>
              <a:gd name="connsiteY161" fmla="*/ 1989708 h 2237474"/>
              <a:gd name="connsiteX162" fmla="*/ 2300792 w 12192000"/>
              <a:gd name="connsiteY162" fmla="*/ 1994290 h 2237474"/>
              <a:gd name="connsiteX163" fmla="*/ 2295469 w 12192000"/>
              <a:gd name="connsiteY163" fmla="*/ 1996659 h 2237474"/>
              <a:gd name="connsiteX164" fmla="*/ 2287219 w 12192000"/>
              <a:gd name="connsiteY164" fmla="*/ 1998750 h 2237474"/>
              <a:gd name="connsiteX165" fmla="*/ 2286948 w 12192000"/>
              <a:gd name="connsiteY165" fmla="*/ 1998596 h 2237474"/>
              <a:gd name="connsiteX166" fmla="*/ 2243069 w 12192000"/>
              <a:gd name="connsiteY166" fmla="*/ 2015111 h 2237474"/>
              <a:gd name="connsiteX167" fmla="*/ 2186609 w 12192000"/>
              <a:gd name="connsiteY167" fmla="*/ 2008263 h 2237474"/>
              <a:gd name="connsiteX168" fmla="*/ 2164831 w 12192000"/>
              <a:gd name="connsiteY168" fmla="*/ 2010143 h 2237474"/>
              <a:gd name="connsiteX169" fmla="*/ 2152836 w 12192000"/>
              <a:gd name="connsiteY169" fmla="*/ 2010048 h 2237474"/>
              <a:gd name="connsiteX170" fmla="*/ 2117102 w 12192000"/>
              <a:gd name="connsiteY170" fmla="*/ 2023004 h 2237474"/>
              <a:gd name="connsiteX171" fmla="*/ 2111935 w 12192000"/>
              <a:gd name="connsiteY171" fmla="*/ 2023163 h 2237474"/>
              <a:gd name="connsiteX172" fmla="*/ 2089991 w 12192000"/>
              <a:gd name="connsiteY172" fmla="*/ 2034193 h 2237474"/>
              <a:gd name="connsiteX173" fmla="*/ 2058061 w 12192000"/>
              <a:gd name="connsiteY173" fmla="*/ 2047942 h 2237474"/>
              <a:gd name="connsiteX174" fmla="*/ 2055737 w 12192000"/>
              <a:gd name="connsiteY174" fmla="*/ 2047704 h 2237474"/>
              <a:gd name="connsiteX175" fmla="*/ 2042244 w 12192000"/>
              <a:gd name="connsiteY175" fmla="*/ 2055560 h 2237474"/>
              <a:gd name="connsiteX176" fmla="*/ 1976224 w 12192000"/>
              <a:gd name="connsiteY176" fmla="*/ 2074257 h 2237474"/>
              <a:gd name="connsiteX177" fmla="*/ 1877728 w 12192000"/>
              <a:gd name="connsiteY177" fmla="*/ 2101004 h 2237474"/>
              <a:gd name="connsiteX178" fmla="*/ 1759056 w 12192000"/>
              <a:gd name="connsiteY178" fmla="*/ 2125608 h 2237474"/>
              <a:gd name="connsiteX179" fmla="*/ 1637948 w 12192000"/>
              <a:gd name="connsiteY179" fmla="*/ 2172597 h 2237474"/>
              <a:gd name="connsiteX180" fmla="*/ 1434549 w 12192000"/>
              <a:gd name="connsiteY180" fmla="*/ 2234522 h 2237474"/>
              <a:gd name="connsiteX181" fmla="*/ 1398481 w 12192000"/>
              <a:gd name="connsiteY181" fmla="*/ 2237074 h 2237474"/>
              <a:gd name="connsiteX182" fmla="*/ 1398407 w 12192000"/>
              <a:gd name="connsiteY182" fmla="*/ 2237095 h 2237474"/>
              <a:gd name="connsiteX183" fmla="*/ 1370962 w 12192000"/>
              <a:gd name="connsiteY183" fmla="*/ 2237474 h 2237474"/>
              <a:gd name="connsiteX184" fmla="*/ 1356367 w 12192000"/>
              <a:gd name="connsiteY184" fmla="*/ 2235089 h 2237474"/>
              <a:gd name="connsiteX185" fmla="*/ 1324828 w 12192000"/>
              <a:gd name="connsiteY185" fmla="*/ 2231968 h 2237474"/>
              <a:gd name="connsiteX186" fmla="*/ 1297744 w 12192000"/>
              <a:gd name="connsiteY186" fmla="*/ 2235849 h 2237474"/>
              <a:gd name="connsiteX187" fmla="*/ 1286236 w 12192000"/>
              <a:gd name="connsiteY187" fmla="*/ 2233135 h 2237474"/>
              <a:gd name="connsiteX188" fmla="*/ 1283504 w 12192000"/>
              <a:gd name="connsiteY188" fmla="*/ 2233797 h 2237474"/>
              <a:gd name="connsiteX189" fmla="*/ 1279765 w 12192000"/>
              <a:gd name="connsiteY189" fmla="*/ 2229639 h 2237474"/>
              <a:gd name="connsiteX190" fmla="*/ 1195347 w 12192000"/>
              <a:gd name="connsiteY190" fmla="*/ 2212354 h 2237474"/>
              <a:gd name="connsiteX191" fmla="*/ 970251 w 12192000"/>
              <a:gd name="connsiteY191" fmla="*/ 2221029 h 2237474"/>
              <a:gd name="connsiteX192" fmla="*/ 812914 w 12192000"/>
              <a:gd name="connsiteY192" fmla="*/ 2202752 h 2237474"/>
              <a:gd name="connsiteX193" fmla="*/ 800195 w 12192000"/>
              <a:gd name="connsiteY193" fmla="*/ 2209407 h 2237474"/>
              <a:gd name="connsiteX194" fmla="*/ 784978 w 12192000"/>
              <a:gd name="connsiteY194" fmla="*/ 2212360 h 2237474"/>
              <a:gd name="connsiteX195" fmla="*/ 681987 w 12192000"/>
              <a:gd name="connsiteY195" fmla="*/ 2216757 h 2237474"/>
              <a:gd name="connsiteX196" fmla="*/ 669923 w 12192000"/>
              <a:gd name="connsiteY196" fmla="*/ 2211682 h 2237474"/>
              <a:gd name="connsiteX197" fmla="*/ 648680 w 12192000"/>
              <a:gd name="connsiteY197" fmla="*/ 2206229 h 2237474"/>
              <a:gd name="connsiteX198" fmla="*/ 597225 w 12192000"/>
              <a:gd name="connsiteY198" fmla="*/ 2180999 h 2237474"/>
              <a:gd name="connsiteX199" fmla="*/ 558449 w 12192000"/>
              <a:gd name="connsiteY199" fmla="*/ 2182346 h 2237474"/>
              <a:gd name="connsiteX200" fmla="*/ 550517 w 12192000"/>
              <a:gd name="connsiteY200" fmla="*/ 2182060 h 2237474"/>
              <a:gd name="connsiteX201" fmla="*/ 550309 w 12192000"/>
              <a:gd name="connsiteY201" fmla="*/ 2181825 h 2237474"/>
              <a:gd name="connsiteX202" fmla="*/ 541836 w 12192000"/>
              <a:gd name="connsiteY202" fmla="*/ 2181063 h 2237474"/>
              <a:gd name="connsiteX203" fmla="*/ 536057 w 12192000"/>
              <a:gd name="connsiteY203" fmla="*/ 2181537 h 2237474"/>
              <a:gd name="connsiteX204" fmla="*/ 520671 w 12192000"/>
              <a:gd name="connsiteY204" fmla="*/ 2180980 h 2237474"/>
              <a:gd name="connsiteX205" fmla="*/ 515024 w 12192000"/>
              <a:gd name="connsiteY205" fmla="*/ 2179258 h 2237474"/>
              <a:gd name="connsiteX206" fmla="*/ 512278 w 12192000"/>
              <a:gd name="connsiteY206" fmla="*/ 2176369 h 2237474"/>
              <a:gd name="connsiteX207" fmla="*/ 480419 w 12192000"/>
              <a:gd name="connsiteY207" fmla="*/ 2167807 h 2237474"/>
              <a:gd name="connsiteX208" fmla="*/ 413835 w 12192000"/>
              <a:gd name="connsiteY208" fmla="*/ 2156783 h 2237474"/>
              <a:gd name="connsiteX209" fmla="*/ 376513 w 12192000"/>
              <a:gd name="connsiteY209" fmla="*/ 2154014 h 2237474"/>
              <a:gd name="connsiteX210" fmla="*/ 273386 w 12192000"/>
              <a:gd name="connsiteY210" fmla="*/ 2142551 h 2237474"/>
              <a:gd name="connsiteX211" fmla="*/ 169207 w 12192000"/>
              <a:gd name="connsiteY211" fmla="*/ 2128100 h 2237474"/>
              <a:gd name="connsiteX212" fmla="*/ 93149 w 12192000"/>
              <a:gd name="connsiteY212" fmla="*/ 2105324 h 2237474"/>
              <a:gd name="connsiteX213" fmla="*/ 88109 w 12192000"/>
              <a:gd name="connsiteY213" fmla="*/ 2106704 h 2237474"/>
              <a:gd name="connsiteX214" fmla="*/ 80022 w 12192000"/>
              <a:gd name="connsiteY214" fmla="*/ 2107254 h 2237474"/>
              <a:gd name="connsiteX215" fmla="*/ 79717 w 12192000"/>
              <a:gd name="connsiteY215" fmla="*/ 2107046 h 2237474"/>
              <a:gd name="connsiteX216" fmla="*/ 72352 w 12192000"/>
              <a:gd name="connsiteY216" fmla="*/ 2107991 h 2237474"/>
              <a:gd name="connsiteX217" fmla="*/ 37645 w 12192000"/>
              <a:gd name="connsiteY217" fmla="*/ 2115401 h 2237474"/>
              <a:gd name="connsiteX218" fmla="*/ 4572 w 12192000"/>
              <a:gd name="connsiteY218" fmla="*/ 2111091 h 2237474"/>
              <a:gd name="connsiteX219" fmla="*/ 0 w 12192000"/>
              <a:gd name="connsiteY219" fmla="*/ 2110468 h 2237474"/>
              <a:gd name="connsiteX220" fmla="*/ 0 w 12192000"/>
              <a:gd name="connsiteY22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00499 w 12192000"/>
              <a:gd name="connsiteY34" fmla="*/ 954680 h 2237474"/>
              <a:gd name="connsiteX35" fmla="*/ 9428195 w 12192000"/>
              <a:gd name="connsiteY35" fmla="*/ 986225 h 2237474"/>
              <a:gd name="connsiteX36" fmla="*/ 9410017 w 12192000"/>
              <a:gd name="connsiteY36" fmla="*/ 993931 h 2237474"/>
              <a:gd name="connsiteX37" fmla="*/ 9392919 w 12192000"/>
              <a:gd name="connsiteY37" fmla="*/ 994656 h 2237474"/>
              <a:gd name="connsiteX38" fmla="*/ 9278619 w 12192000"/>
              <a:gd name="connsiteY38" fmla="*/ 1011878 h 2237474"/>
              <a:gd name="connsiteX39" fmla="*/ 9268019 w 12192000"/>
              <a:gd name="connsiteY39" fmla="*/ 1007442 h 2237474"/>
              <a:gd name="connsiteX40" fmla="*/ 9234662 w 12192000"/>
              <a:gd name="connsiteY40" fmla="*/ 1023056 h 2237474"/>
              <a:gd name="connsiteX41" fmla="*/ 9181033 w 12192000"/>
              <a:gd name="connsiteY41" fmla="*/ 1037921 h 2237474"/>
              <a:gd name="connsiteX42" fmla="*/ 9155969 w 12192000"/>
              <a:gd name="connsiteY42" fmla="*/ 1046804 h 2237474"/>
              <a:gd name="connsiteX43" fmla="*/ 9133985 w 12192000"/>
              <a:gd name="connsiteY43" fmla="*/ 1046450 h 2237474"/>
              <a:gd name="connsiteX44" fmla="*/ 9012987 w 12192000"/>
              <a:gd name="connsiteY44" fmla="*/ 1061986 h 2237474"/>
              <a:gd name="connsiteX45" fmla="*/ 8968445 w 12192000"/>
              <a:gd name="connsiteY45" fmla="*/ 1052169 h 2237474"/>
              <a:gd name="connsiteX46" fmla="*/ 8958984 w 12192000"/>
              <a:gd name="connsiteY46" fmla="*/ 1057212 h 2237474"/>
              <a:gd name="connsiteX47" fmla="*/ 8886001 w 12192000"/>
              <a:gd name="connsiteY47" fmla="*/ 1067468 h 2237474"/>
              <a:gd name="connsiteX48" fmla="*/ 8838610 w 12192000"/>
              <a:gd name="connsiteY48" fmla="*/ 1075091 h 2237474"/>
              <a:gd name="connsiteX49" fmla="*/ 8750383 w 12192000"/>
              <a:gd name="connsiteY49" fmla="*/ 1097387 h 2237474"/>
              <a:gd name="connsiteX50" fmla="*/ 8697365 w 12192000"/>
              <a:gd name="connsiteY50" fmla="*/ 1105869 h 2237474"/>
              <a:gd name="connsiteX51" fmla="*/ 8665605 w 12192000"/>
              <a:gd name="connsiteY51" fmla="*/ 1110791 h 2237474"/>
              <a:gd name="connsiteX52" fmla="*/ 8584946 w 12192000"/>
              <a:gd name="connsiteY52" fmla="*/ 1135226 h 2237474"/>
              <a:gd name="connsiteX53" fmla="*/ 8460755 w 12192000"/>
              <a:gd name="connsiteY53" fmla="*/ 1203427 h 2237474"/>
              <a:gd name="connsiteX54" fmla="*/ 8419755 w 12192000"/>
              <a:gd name="connsiteY54" fmla="*/ 1216260 h 2237474"/>
              <a:gd name="connsiteX55" fmla="*/ 8411626 w 12192000"/>
              <a:gd name="connsiteY55" fmla="*/ 1214397 h 2237474"/>
              <a:gd name="connsiteX56" fmla="*/ 8363469 w 12192000"/>
              <a:gd name="connsiteY56" fmla="*/ 1246658 h 2237474"/>
              <a:gd name="connsiteX57" fmla="*/ 8275497 w 12192000"/>
              <a:gd name="connsiteY57" fmla="*/ 1264396 h 2237474"/>
              <a:gd name="connsiteX58" fmla="*/ 8206287 w 12192000"/>
              <a:gd name="connsiteY58" fmla="*/ 1273060 h 2237474"/>
              <a:gd name="connsiteX59" fmla="*/ 8168705 w 12192000"/>
              <a:gd name="connsiteY59" fmla="*/ 1279956 h 2237474"/>
              <a:gd name="connsiteX60" fmla="*/ 8139997 w 12192000"/>
              <a:gd name="connsiteY60" fmla="*/ 1282713 h 2237474"/>
              <a:gd name="connsiteX61" fmla="*/ 8074238 w 12192000"/>
              <a:gd name="connsiteY61" fmla="*/ 1301895 h 2237474"/>
              <a:gd name="connsiteX62" fmla="*/ 7968292 w 12192000"/>
              <a:gd name="connsiteY62" fmla="*/ 1338779 h 2237474"/>
              <a:gd name="connsiteX63" fmla="*/ 7945122 w 12192000"/>
              <a:gd name="connsiteY63" fmla="*/ 1345477 h 2237474"/>
              <a:gd name="connsiteX64" fmla="*/ 7902328 w 12192000"/>
              <a:gd name="connsiteY64" fmla="*/ 1345865 h 2237474"/>
              <a:gd name="connsiteX65" fmla="*/ 7875879 w 12192000"/>
              <a:gd name="connsiteY65" fmla="*/ 1345646 h 2237474"/>
              <a:gd name="connsiteX66" fmla="*/ 7840612 w 12192000"/>
              <a:gd name="connsiteY66" fmla="*/ 1369373 h 2237474"/>
              <a:gd name="connsiteX67" fmla="*/ 7786819 w 12192000"/>
              <a:gd name="connsiteY67" fmla="*/ 1378970 h 2237474"/>
              <a:gd name="connsiteX68" fmla="*/ 7548172 w 12192000"/>
              <a:gd name="connsiteY68" fmla="*/ 1417460 h 2237474"/>
              <a:gd name="connsiteX69" fmla="*/ 7483437 w 12192000"/>
              <a:gd name="connsiteY69" fmla="*/ 1478152 h 2237474"/>
              <a:gd name="connsiteX70" fmla="*/ 7377870 w 12192000"/>
              <a:gd name="connsiteY70" fmla="*/ 1523319 h 2237474"/>
              <a:gd name="connsiteX71" fmla="*/ 7230737 w 12192000"/>
              <a:gd name="connsiteY71" fmla="*/ 1562633 h 2237474"/>
              <a:gd name="connsiteX72" fmla="*/ 7224458 w 12192000"/>
              <a:gd name="connsiteY72" fmla="*/ 1573008 h 2237474"/>
              <a:gd name="connsiteX73" fmla="*/ 7213486 w 12192000"/>
              <a:gd name="connsiteY73" fmla="*/ 1580987 h 2237474"/>
              <a:gd name="connsiteX74" fmla="*/ 7183121 w 12192000"/>
              <a:gd name="connsiteY74" fmla="*/ 1595162 h 2237474"/>
              <a:gd name="connsiteX75" fmla="*/ 7164601 w 12192000"/>
              <a:gd name="connsiteY75" fmla="*/ 1606490 h 2237474"/>
              <a:gd name="connsiteX76" fmla="*/ 7114651 w 12192000"/>
              <a:gd name="connsiteY76" fmla="*/ 1620959 h 2237474"/>
              <a:gd name="connsiteX77" fmla="*/ 7092727 w 12192000"/>
              <a:gd name="connsiteY77" fmla="*/ 1623628 h 2237474"/>
              <a:gd name="connsiteX78" fmla="*/ 7031309 w 12192000"/>
              <a:gd name="connsiteY78" fmla="*/ 1619451 h 2237474"/>
              <a:gd name="connsiteX79" fmla="*/ 6999084 w 12192000"/>
              <a:gd name="connsiteY79" fmla="*/ 1634317 h 2237474"/>
              <a:gd name="connsiteX80" fmla="*/ 6992107 w 12192000"/>
              <a:gd name="connsiteY80" fmla="*/ 1636860 h 2237474"/>
              <a:gd name="connsiteX81" fmla="*/ 6991765 w 12192000"/>
              <a:gd name="connsiteY81" fmla="*/ 1636725 h 2237474"/>
              <a:gd name="connsiteX82" fmla="*/ 6900177 w 12192000"/>
              <a:gd name="connsiteY82" fmla="*/ 1636016 h 2237474"/>
              <a:gd name="connsiteX83" fmla="*/ 6795372 w 12192000"/>
              <a:gd name="connsiteY83" fmla="*/ 1644845 h 2237474"/>
              <a:gd name="connsiteX84" fmla="*/ 6692251 w 12192000"/>
              <a:gd name="connsiteY84" fmla="*/ 1656357 h 2237474"/>
              <a:gd name="connsiteX85" fmla="*/ 6655235 w 12192000"/>
              <a:gd name="connsiteY85" fmla="*/ 1661869 h 2237474"/>
              <a:gd name="connsiteX86" fmla="*/ 6587857 w 12192000"/>
              <a:gd name="connsiteY86" fmla="*/ 1665769 h 2237474"/>
              <a:gd name="connsiteX87" fmla="*/ 6554894 w 12192000"/>
              <a:gd name="connsiteY87" fmla="*/ 1664428 h 2237474"/>
              <a:gd name="connsiteX88" fmla="*/ 6516595 w 12192000"/>
              <a:gd name="connsiteY88" fmla="*/ 1667475 h 2237474"/>
              <a:gd name="connsiteX89" fmla="*/ 6508541 w 12192000"/>
              <a:gd name="connsiteY89" fmla="*/ 1668757 h 2237474"/>
              <a:gd name="connsiteX90" fmla="*/ 6471012 w 12192000"/>
              <a:gd name="connsiteY90" fmla="*/ 1678604 h 2237474"/>
              <a:gd name="connsiteX91" fmla="*/ 6415265 w 12192000"/>
              <a:gd name="connsiteY91" fmla="*/ 1665317 h 2237474"/>
              <a:gd name="connsiteX92" fmla="*/ 6364035 w 12192000"/>
              <a:gd name="connsiteY92" fmla="*/ 1667683 h 2237474"/>
              <a:gd name="connsiteX93" fmla="*/ 6280959 w 12192000"/>
              <a:gd name="connsiteY93" fmla="*/ 1689329 h 2237474"/>
              <a:gd name="connsiteX94" fmla="*/ 6243319 w 12192000"/>
              <a:gd name="connsiteY94" fmla="*/ 1695560 h 2237474"/>
              <a:gd name="connsiteX95" fmla="*/ 6098321 w 12192000"/>
              <a:gd name="connsiteY95" fmla="*/ 1721646 h 2237474"/>
              <a:gd name="connsiteX96" fmla="*/ 5880652 w 12192000"/>
              <a:gd name="connsiteY96" fmla="*/ 1779643 h 2237474"/>
              <a:gd name="connsiteX97" fmla="*/ 5785959 w 12192000"/>
              <a:gd name="connsiteY97" fmla="*/ 1775307 h 2237474"/>
              <a:gd name="connsiteX98" fmla="*/ 5643534 w 12192000"/>
              <a:gd name="connsiteY98" fmla="*/ 1802919 h 2237474"/>
              <a:gd name="connsiteX99" fmla="*/ 5518799 w 12192000"/>
              <a:gd name="connsiteY99" fmla="*/ 1818312 h 2237474"/>
              <a:gd name="connsiteX100" fmla="*/ 5505014 w 12192000"/>
              <a:gd name="connsiteY100" fmla="*/ 1819259 h 2237474"/>
              <a:gd name="connsiteX101" fmla="*/ 5453307 w 12192000"/>
              <a:gd name="connsiteY101" fmla="*/ 1815450 h 2237474"/>
              <a:gd name="connsiteX102" fmla="*/ 5364192 w 12192000"/>
              <a:gd name="connsiteY102" fmla="*/ 1826074 h 2237474"/>
              <a:gd name="connsiteX103" fmla="*/ 5350380 w 12192000"/>
              <a:gd name="connsiteY103" fmla="*/ 1830891 h 2237474"/>
              <a:gd name="connsiteX104" fmla="*/ 5259633 w 12192000"/>
              <a:gd name="connsiteY104" fmla="*/ 1837160 h 2237474"/>
              <a:gd name="connsiteX105" fmla="*/ 5197513 w 12192000"/>
              <a:gd name="connsiteY105" fmla="*/ 1844718 h 2237474"/>
              <a:gd name="connsiteX106" fmla="*/ 5168852 w 12192000"/>
              <a:gd name="connsiteY106" fmla="*/ 1844846 h 2237474"/>
              <a:gd name="connsiteX107" fmla="*/ 5114927 w 12192000"/>
              <a:gd name="connsiteY107" fmla="*/ 1847827 h 2237474"/>
              <a:gd name="connsiteX108" fmla="*/ 5108970 w 12192000"/>
              <a:gd name="connsiteY108" fmla="*/ 1847935 h 2237474"/>
              <a:gd name="connsiteX109" fmla="*/ 5067961 w 12192000"/>
              <a:gd name="connsiteY109" fmla="*/ 1845917 h 2237474"/>
              <a:gd name="connsiteX110" fmla="*/ 5007075 w 12192000"/>
              <a:gd name="connsiteY110" fmla="*/ 1838626 h 2237474"/>
              <a:gd name="connsiteX111" fmla="*/ 4944087 w 12192000"/>
              <a:gd name="connsiteY111" fmla="*/ 1823332 h 2237474"/>
              <a:gd name="connsiteX112" fmla="*/ 4907662 w 12192000"/>
              <a:gd name="connsiteY112" fmla="*/ 1816900 h 2237474"/>
              <a:gd name="connsiteX113" fmla="*/ 4882386 w 12192000"/>
              <a:gd name="connsiteY113" fmla="*/ 1809844 h 2237474"/>
              <a:gd name="connsiteX114" fmla="*/ 4811440 w 12192000"/>
              <a:gd name="connsiteY114" fmla="*/ 1804655 h 2237474"/>
              <a:gd name="connsiteX115" fmla="*/ 4691075 w 12192000"/>
              <a:gd name="connsiteY115" fmla="*/ 1801389 h 2237474"/>
              <a:gd name="connsiteX116" fmla="*/ 4611738 w 12192000"/>
              <a:gd name="connsiteY116" fmla="*/ 1776964 h 2237474"/>
              <a:gd name="connsiteX117" fmla="*/ 4560070 w 12192000"/>
              <a:gd name="connsiteY117" fmla="*/ 1785640 h 2237474"/>
              <a:gd name="connsiteX118" fmla="*/ 4536503 w 12192000"/>
              <a:gd name="connsiteY118" fmla="*/ 1785334 h 2237474"/>
              <a:gd name="connsiteX119" fmla="*/ 4513724 w 12192000"/>
              <a:gd name="connsiteY119" fmla="*/ 1791996 h 2237474"/>
              <a:gd name="connsiteX120" fmla="*/ 4459810 w 12192000"/>
              <a:gd name="connsiteY120" fmla="*/ 1797886 h 2237474"/>
              <a:gd name="connsiteX121" fmla="*/ 4379064 w 12192000"/>
              <a:gd name="connsiteY121" fmla="*/ 1817177 h 2237474"/>
              <a:gd name="connsiteX122" fmla="*/ 4319209 w 12192000"/>
              <a:gd name="connsiteY122" fmla="*/ 1834833 h 2237474"/>
              <a:gd name="connsiteX123" fmla="*/ 4290981 w 12192000"/>
              <a:gd name="connsiteY123" fmla="*/ 1839677 h 2237474"/>
              <a:gd name="connsiteX124" fmla="*/ 4285792 w 12192000"/>
              <a:gd name="connsiteY124" fmla="*/ 1836231 h 2237474"/>
              <a:gd name="connsiteX125" fmla="*/ 4238372 w 12192000"/>
              <a:gd name="connsiteY125" fmla="*/ 1851480 h 2237474"/>
              <a:gd name="connsiteX126" fmla="*/ 4232517 w 12192000"/>
              <a:gd name="connsiteY126" fmla="*/ 1852567 h 2237474"/>
              <a:gd name="connsiteX127" fmla="*/ 4191732 w 12192000"/>
              <a:gd name="connsiteY127" fmla="*/ 1857328 h 2237474"/>
              <a:gd name="connsiteX128" fmla="*/ 4065532 w 12192000"/>
              <a:gd name="connsiteY128" fmla="*/ 1855477 h 2237474"/>
              <a:gd name="connsiteX129" fmla="*/ 4028460 w 12192000"/>
              <a:gd name="connsiteY129" fmla="*/ 1855137 h 2237474"/>
              <a:gd name="connsiteX130" fmla="*/ 4002267 w 12192000"/>
              <a:gd name="connsiteY130" fmla="*/ 1852352 h 2237474"/>
              <a:gd name="connsiteX131" fmla="*/ 3931396 w 12192000"/>
              <a:gd name="connsiteY131" fmla="*/ 1858915 h 2237474"/>
              <a:gd name="connsiteX132" fmla="*/ 3812162 w 12192000"/>
              <a:gd name="connsiteY132" fmla="*/ 1875501 h 2237474"/>
              <a:gd name="connsiteX133" fmla="*/ 3729530 w 12192000"/>
              <a:gd name="connsiteY133" fmla="*/ 1864513 h 2237474"/>
              <a:gd name="connsiteX134" fmla="*/ 3680177 w 12192000"/>
              <a:gd name="connsiteY134" fmla="*/ 1881552 h 2237474"/>
              <a:gd name="connsiteX135" fmla="*/ 3567259 w 12192000"/>
              <a:gd name="connsiteY135" fmla="*/ 1893482 h 2237474"/>
              <a:gd name="connsiteX136" fmla="*/ 3405770 w 12192000"/>
              <a:gd name="connsiteY136" fmla="*/ 1904591 h 2237474"/>
              <a:gd name="connsiteX137" fmla="*/ 3280097 w 12192000"/>
              <a:gd name="connsiteY137" fmla="*/ 1919610 h 2237474"/>
              <a:gd name="connsiteX138" fmla="*/ 3123424 w 12192000"/>
              <a:gd name="connsiteY138" fmla="*/ 1952930 h 2237474"/>
              <a:gd name="connsiteX139" fmla="*/ 3009910 w 12192000"/>
              <a:gd name="connsiteY139" fmla="*/ 1957866 h 2237474"/>
              <a:gd name="connsiteX140" fmla="*/ 2995934 w 12192000"/>
              <a:gd name="connsiteY140" fmla="*/ 1967085 h 2237474"/>
              <a:gd name="connsiteX141" fmla="*/ 2980071 w 12192000"/>
              <a:gd name="connsiteY141" fmla="*/ 1972988 h 2237474"/>
              <a:gd name="connsiteX142" fmla="*/ 2978094 w 12192000"/>
              <a:gd name="connsiteY142" fmla="*/ 1972369 h 2237474"/>
              <a:gd name="connsiteX143" fmla="*/ 2942858 w 12192000"/>
              <a:gd name="connsiteY143" fmla="*/ 1981367 h 2237474"/>
              <a:gd name="connsiteX144" fmla="*/ 2875436 w 12192000"/>
              <a:gd name="connsiteY144" fmla="*/ 1996977 h 2237474"/>
              <a:gd name="connsiteX145" fmla="*/ 2874892 w 12192000"/>
              <a:gd name="connsiteY145" fmla="*/ 1996085 h 2237474"/>
              <a:gd name="connsiteX146" fmla="*/ 2864145 w 12192000"/>
              <a:gd name="connsiteY146" fmla="*/ 1994061 h 2237474"/>
              <a:gd name="connsiteX147" fmla="*/ 2843662 w 12192000"/>
              <a:gd name="connsiteY147" fmla="*/ 1992498 h 2237474"/>
              <a:gd name="connsiteX148" fmla="*/ 2796128 w 12192000"/>
              <a:gd name="connsiteY148" fmla="*/ 1976403 h 2237474"/>
              <a:gd name="connsiteX149" fmla="*/ 2756784 w 12192000"/>
              <a:gd name="connsiteY149" fmla="*/ 1985116 h 2237474"/>
              <a:gd name="connsiteX150" fmla="*/ 2748833 w 12192000"/>
              <a:gd name="connsiteY150" fmla="*/ 1986323 h 2237474"/>
              <a:gd name="connsiteX151" fmla="*/ 2748661 w 12192000"/>
              <a:gd name="connsiteY151" fmla="*/ 1986122 h 2237474"/>
              <a:gd name="connsiteX152" fmla="*/ 2740251 w 12192000"/>
              <a:gd name="connsiteY152" fmla="*/ 1986946 h 2237474"/>
              <a:gd name="connsiteX153" fmla="*/ 2718916 w 12192000"/>
              <a:gd name="connsiteY153" fmla="*/ 1990867 h 2237474"/>
              <a:gd name="connsiteX154" fmla="*/ 2713522 w 12192000"/>
              <a:gd name="connsiteY154" fmla="*/ 1990173 h 2237474"/>
              <a:gd name="connsiteX155" fmla="*/ 2680597 w 12192000"/>
              <a:gd name="connsiteY155" fmla="*/ 1984996 h 2237474"/>
              <a:gd name="connsiteX156" fmla="*/ 2578178 w 12192000"/>
              <a:gd name="connsiteY156" fmla="*/ 1990531 h 2237474"/>
              <a:gd name="connsiteX157" fmla="*/ 2476147 w 12192000"/>
              <a:gd name="connsiteY157" fmla="*/ 1998305 h 2237474"/>
              <a:gd name="connsiteX158" fmla="*/ 2373568 w 12192000"/>
              <a:gd name="connsiteY158" fmla="*/ 2003219 h 2237474"/>
              <a:gd name="connsiteX159" fmla="*/ 2321399 w 12192000"/>
              <a:gd name="connsiteY159" fmla="*/ 1989467 h 2237474"/>
              <a:gd name="connsiteX160" fmla="*/ 2315525 w 12192000"/>
              <a:gd name="connsiteY160" fmla="*/ 1989708 h 2237474"/>
              <a:gd name="connsiteX161" fmla="*/ 2300792 w 12192000"/>
              <a:gd name="connsiteY161" fmla="*/ 1994290 h 2237474"/>
              <a:gd name="connsiteX162" fmla="*/ 2295469 w 12192000"/>
              <a:gd name="connsiteY162" fmla="*/ 1996659 h 2237474"/>
              <a:gd name="connsiteX163" fmla="*/ 2287219 w 12192000"/>
              <a:gd name="connsiteY163" fmla="*/ 1998750 h 2237474"/>
              <a:gd name="connsiteX164" fmla="*/ 2286948 w 12192000"/>
              <a:gd name="connsiteY164" fmla="*/ 1998596 h 2237474"/>
              <a:gd name="connsiteX165" fmla="*/ 2243069 w 12192000"/>
              <a:gd name="connsiteY165" fmla="*/ 2015111 h 2237474"/>
              <a:gd name="connsiteX166" fmla="*/ 2186609 w 12192000"/>
              <a:gd name="connsiteY166" fmla="*/ 2008263 h 2237474"/>
              <a:gd name="connsiteX167" fmla="*/ 2164831 w 12192000"/>
              <a:gd name="connsiteY167" fmla="*/ 2010143 h 2237474"/>
              <a:gd name="connsiteX168" fmla="*/ 2152836 w 12192000"/>
              <a:gd name="connsiteY168" fmla="*/ 2010048 h 2237474"/>
              <a:gd name="connsiteX169" fmla="*/ 2117102 w 12192000"/>
              <a:gd name="connsiteY169" fmla="*/ 2023004 h 2237474"/>
              <a:gd name="connsiteX170" fmla="*/ 2111935 w 12192000"/>
              <a:gd name="connsiteY170" fmla="*/ 2023163 h 2237474"/>
              <a:gd name="connsiteX171" fmla="*/ 2089991 w 12192000"/>
              <a:gd name="connsiteY171" fmla="*/ 2034193 h 2237474"/>
              <a:gd name="connsiteX172" fmla="*/ 2058061 w 12192000"/>
              <a:gd name="connsiteY172" fmla="*/ 2047942 h 2237474"/>
              <a:gd name="connsiteX173" fmla="*/ 2055737 w 12192000"/>
              <a:gd name="connsiteY173" fmla="*/ 2047704 h 2237474"/>
              <a:gd name="connsiteX174" fmla="*/ 2042244 w 12192000"/>
              <a:gd name="connsiteY174" fmla="*/ 2055560 h 2237474"/>
              <a:gd name="connsiteX175" fmla="*/ 1976224 w 12192000"/>
              <a:gd name="connsiteY175" fmla="*/ 2074257 h 2237474"/>
              <a:gd name="connsiteX176" fmla="*/ 1877728 w 12192000"/>
              <a:gd name="connsiteY176" fmla="*/ 2101004 h 2237474"/>
              <a:gd name="connsiteX177" fmla="*/ 1759056 w 12192000"/>
              <a:gd name="connsiteY177" fmla="*/ 2125608 h 2237474"/>
              <a:gd name="connsiteX178" fmla="*/ 1637948 w 12192000"/>
              <a:gd name="connsiteY178" fmla="*/ 2172597 h 2237474"/>
              <a:gd name="connsiteX179" fmla="*/ 1434549 w 12192000"/>
              <a:gd name="connsiteY179" fmla="*/ 2234522 h 2237474"/>
              <a:gd name="connsiteX180" fmla="*/ 1398481 w 12192000"/>
              <a:gd name="connsiteY180" fmla="*/ 2237074 h 2237474"/>
              <a:gd name="connsiteX181" fmla="*/ 1398407 w 12192000"/>
              <a:gd name="connsiteY181" fmla="*/ 2237095 h 2237474"/>
              <a:gd name="connsiteX182" fmla="*/ 1370962 w 12192000"/>
              <a:gd name="connsiteY182" fmla="*/ 2237474 h 2237474"/>
              <a:gd name="connsiteX183" fmla="*/ 1356367 w 12192000"/>
              <a:gd name="connsiteY183" fmla="*/ 2235089 h 2237474"/>
              <a:gd name="connsiteX184" fmla="*/ 1324828 w 12192000"/>
              <a:gd name="connsiteY184" fmla="*/ 2231968 h 2237474"/>
              <a:gd name="connsiteX185" fmla="*/ 1297744 w 12192000"/>
              <a:gd name="connsiteY185" fmla="*/ 2235849 h 2237474"/>
              <a:gd name="connsiteX186" fmla="*/ 1286236 w 12192000"/>
              <a:gd name="connsiteY186" fmla="*/ 2233135 h 2237474"/>
              <a:gd name="connsiteX187" fmla="*/ 1283504 w 12192000"/>
              <a:gd name="connsiteY187" fmla="*/ 2233797 h 2237474"/>
              <a:gd name="connsiteX188" fmla="*/ 1279765 w 12192000"/>
              <a:gd name="connsiteY188" fmla="*/ 2229639 h 2237474"/>
              <a:gd name="connsiteX189" fmla="*/ 1195347 w 12192000"/>
              <a:gd name="connsiteY189" fmla="*/ 2212354 h 2237474"/>
              <a:gd name="connsiteX190" fmla="*/ 970251 w 12192000"/>
              <a:gd name="connsiteY190" fmla="*/ 2221029 h 2237474"/>
              <a:gd name="connsiteX191" fmla="*/ 812914 w 12192000"/>
              <a:gd name="connsiteY191" fmla="*/ 2202752 h 2237474"/>
              <a:gd name="connsiteX192" fmla="*/ 800195 w 12192000"/>
              <a:gd name="connsiteY192" fmla="*/ 2209407 h 2237474"/>
              <a:gd name="connsiteX193" fmla="*/ 784978 w 12192000"/>
              <a:gd name="connsiteY193" fmla="*/ 2212360 h 2237474"/>
              <a:gd name="connsiteX194" fmla="*/ 681987 w 12192000"/>
              <a:gd name="connsiteY194" fmla="*/ 2216757 h 2237474"/>
              <a:gd name="connsiteX195" fmla="*/ 669923 w 12192000"/>
              <a:gd name="connsiteY195" fmla="*/ 2211682 h 2237474"/>
              <a:gd name="connsiteX196" fmla="*/ 648680 w 12192000"/>
              <a:gd name="connsiteY196" fmla="*/ 2206229 h 2237474"/>
              <a:gd name="connsiteX197" fmla="*/ 597225 w 12192000"/>
              <a:gd name="connsiteY197" fmla="*/ 2180999 h 2237474"/>
              <a:gd name="connsiteX198" fmla="*/ 558449 w 12192000"/>
              <a:gd name="connsiteY198" fmla="*/ 2182346 h 2237474"/>
              <a:gd name="connsiteX199" fmla="*/ 550517 w 12192000"/>
              <a:gd name="connsiteY199" fmla="*/ 2182060 h 2237474"/>
              <a:gd name="connsiteX200" fmla="*/ 550309 w 12192000"/>
              <a:gd name="connsiteY200" fmla="*/ 2181825 h 2237474"/>
              <a:gd name="connsiteX201" fmla="*/ 541836 w 12192000"/>
              <a:gd name="connsiteY201" fmla="*/ 2181063 h 2237474"/>
              <a:gd name="connsiteX202" fmla="*/ 536057 w 12192000"/>
              <a:gd name="connsiteY202" fmla="*/ 2181537 h 2237474"/>
              <a:gd name="connsiteX203" fmla="*/ 520671 w 12192000"/>
              <a:gd name="connsiteY203" fmla="*/ 2180980 h 2237474"/>
              <a:gd name="connsiteX204" fmla="*/ 515024 w 12192000"/>
              <a:gd name="connsiteY204" fmla="*/ 2179258 h 2237474"/>
              <a:gd name="connsiteX205" fmla="*/ 512278 w 12192000"/>
              <a:gd name="connsiteY205" fmla="*/ 2176369 h 2237474"/>
              <a:gd name="connsiteX206" fmla="*/ 480419 w 12192000"/>
              <a:gd name="connsiteY206" fmla="*/ 2167807 h 2237474"/>
              <a:gd name="connsiteX207" fmla="*/ 413835 w 12192000"/>
              <a:gd name="connsiteY207" fmla="*/ 2156783 h 2237474"/>
              <a:gd name="connsiteX208" fmla="*/ 376513 w 12192000"/>
              <a:gd name="connsiteY208" fmla="*/ 2154014 h 2237474"/>
              <a:gd name="connsiteX209" fmla="*/ 273386 w 12192000"/>
              <a:gd name="connsiteY209" fmla="*/ 2142551 h 2237474"/>
              <a:gd name="connsiteX210" fmla="*/ 169207 w 12192000"/>
              <a:gd name="connsiteY210" fmla="*/ 2128100 h 2237474"/>
              <a:gd name="connsiteX211" fmla="*/ 93149 w 12192000"/>
              <a:gd name="connsiteY211" fmla="*/ 2105324 h 2237474"/>
              <a:gd name="connsiteX212" fmla="*/ 88109 w 12192000"/>
              <a:gd name="connsiteY212" fmla="*/ 2106704 h 2237474"/>
              <a:gd name="connsiteX213" fmla="*/ 80022 w 12192000"/>
              <a:gd name="connsiteY213" fmla="*/ 2107254 h 2237474"/>
              <a:gd name="connsiteX214" fmla="*/ 79717 w 12192000"/>
              <a:gd name="connsiteY214" fmla="*/ 2107046 h 2237474"/>
              <a:gd name="connsiteX215" fmla="*/ 72352 w 12192000"/>
              <a:gd name="connsiteY215" fmla="*/ 2107991 h 2237474"/>
              <a:gd name="connsiteX216" fmla="*/ 37645 w 12192000"/>
              <a:gd name="connsiteY216" fmla="*/ 2115401 h 2237474"/>
              <a:gd name="connsiteX217" fmla="*/ 4572 w 12192000"/>
              <a:gd name="connsiteY217" fmla="*/ 2111091 h 2237474"/>
              <a:gd name="connsiteX218" fmla="*/ 0 w 12192000"/>
              <a:gd name="connsiteY218" fmla="*/ 2110468 h 2237474"/>
              <a:gd name="connsiteX219" fmla="*/ 0 w 12192000"/>
              <a:gd name="connsiteY21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61459 w 12192000"/>
              <a:gd name="connsiteY27" fmla="*/ 862394 h 2237474"/>
              <a:gd name="connsiteX28" fmla="*/ 9705768 w 12192000"/>
              <a:gd name="connsiteY28" fmla="*/ 894610 h 2237474"/>
              <a:gd name="connsiteX29" fmla="*/ 9683005 w 12192000"/>
              <a:gd name="connsiteY29" fmla="*/ 894128 h 2237474"/>
              <a:gd name="connsiteX30" fmla="*/ 9594438 w 12192000"/>
              <a:gd name="connsiteY30" fmla="*/ 919051 h 2237474"/>
              <a:gd name="connsiteX31" fmla="*/ 9577033 w 12192000"/>
              <a:gd name="connsiteY31" fmla="*/ 922857 h 2237474"/>
              <a:gd name="connsiteX32" fmla="*/ 9544189 w 12192000"/>
              <a:gd name="connsiteY32" fmla="*/ 938966 h 2237474"/>
              <a:gd name="connsiteX33" fmla="*/ 9500499 w 12192000"/>
              <a:gd name="connsiteY33" fmla="*/ 954680 h 2237474"/>
              <a:gd name="connsiteX34" fmla="*/ 9428195 w 12192000"/>
              <a:gd name="connsiteY34" fmla="*/ 986225 h 2237474"/>
              <a:gd name="connsiteX35" fmla="*/ 9410017 w 12192000"/>
              <a:gd name="connsiteY35" fmla="*/ 993931 h 2237474"/>
              <a:gd name="connsiteX36" fmla="*/ 9392919 w 12192000"/>
              <a:gd name="connsiteY36" fmla="*/ 994656 h 2237474"/>
              <a:gd name="connsiteX37" fmla="*/ 9278619 w 12192000"/>
              <a:gd name="connsiteY37" fmla="*/ 1011878 h 2237474"/>
              <a:gd name="connsiteX38" fmla="*/ 9268019 w 12192000"/>
              <a:gd name="connsiteY38" fmla="*/ 1007442 h 2237474"/>
              <a:gd name="connsiteX39" fmla="*/ 9234662 w 12192000"/>
              <a:gd name="connsiteY39" fmla="*/ 1023056 h 2237474"/>
              <a:gd name="connsiteX40" fmla="*/ 9181033 w 12192000"/>
              <a:gd name="connsiteY40" fmla="*/ 1037921 h 2237474"/>
              <a:gd name="connsiteX41" fmla="*/ 9155969 w 12192000"/>
              <a:gd name="connsiteY41" fmla="*/ 1046804 h 2237474"/>
              <a:gd name="connsiteX42" fmla="*/ 9133985 w 12192000"/>
              <a:gd name="connsiteY42" fmla="*/ 1046450 h 2237474"/>
              <a:gd name="connsiteX43" fmla="*/ 9012987 w 12192000"/>
              <a:gd name="connsiteY43" fmla="*/ 1061986 h 2237474"/>
              <a:gd name="connsiteX44" fmla="*/ 8968445 w 12192000"/>
              <a:gd name="connsiteY44" fmla="*/ 1052169 h 2237474"/>
              <a:gd name="connsiteX45" fmla="*/ 8958984 w 12192000"/>
              <a:gd name="connsiteY45" fmla="*/ 1057212 h 2237474"/>
              <a:gd name="connsiteX46" fmla="*/ 8886001 w 12192000"/>
              <a:gd name="connsiteY46" fmla="*/ 1067468 h 2237474"/>
              <a:gd name="connsiteX47" fmla="*/ 8838610 w 12192000"/>
              <a:gd name="connsiteY47" fmla="*/ 1075091 h 2237474"/>
              <a:gd name="connsiteX48" fmla="*/ 8750383 w 12192000"/>
              <a:gd name="connsiteY48" fmla="*/ 1097387 h 2237474"/>
              <a:gd name="connsiteX49" fmla="*/ 8697365 w 12192000"/>
              <a:gd name="connsiteY49" fmla="*/ 1105869 h 2237474"/>
              <a:gd name="connsiteX50" fmla="*/ 8665605 w 12192000"/>
              <a:gd name="connsiteY50" fmla="*/ 1110791 h 2237474"/>
              <a:gd name="connsiteX51" fmla="*/ 8584946 w 12192000"/>
              <a:gd name="connsiteY51" fmla="*/ 1135226 h 2237474"/>
              <a:gd name="connsiteX52" fmla="*/ 8460755 w 12192000"/>
              <a:gd name="connsiteY52" fmla="*/ 1203427 h 2237474"/>
              <a:gd name="connsiteX53" fmla="*/ 8419755 w 12192000"/>
              <a:gd name="connsiteY53" fmla="*/ 1216260 h 2237474"/>
              <a:gd name="connsiteX54" fmla="*/ 8411626 w 12192000"/>
              <a:gd name="connsiteY54" fmla="*/ 1214397 h 2237474"/>
              <a:gd name="connsiteX55" fmla="*/ 8363469 w 12192000"/>
              <a:gd name="connsiteY55" fmla="*/ 1246658 h 2237474"/>
              <a:gd name="connsiteX56" fmla="*/ 8275497 w 12192000"/>
              <a:gd name="connsiteY56" fmla="*/ 1264396 h 2237474"/>
              <a:gd name="connsiteX57" fmla="*/ 8206287 w 12192000"/>
              <a:gd name="connsiteY57" fmla="*/ 1273060 h 2237474"/>
              <a:gd name="connsiteX58" fmla="*/ 8168705 w 12192000"/>
              <a:gd name="connsiteY58" fmla="*/ 1279956 h 2237474"/>
              <a:gd name="connsiteX59" fmla="*/ 8139997 w 12192000"/>
              <a:gd name="connsiteY59" fmla="*/ 1282713 h 2237474"/>
              <a:gd name="connsiteX60" fmla="*/ 8074238 w 12192000"/>
              <a:gd name="connsiteY60" fmla="*/ 1301895 h 2237474"/>
              <a:gd name="connsiteX61" fmla="*/ 7968292 w 12192000"/>
              <a:gd name="connsiteY61" fmla="*/ 1338779 h 2237474"/>
              <a:gd name="connsiteX62" fmla="*/ 7945122 w 12192000"/>
              <a:gd name="connsiteY62" fmla="*/ 1345477 h 2237474"/>
              <a:gd name="connsiteX63" fmla="*/ 7902328 w 12192000"/>
              <a:gd name="connsiteY63" fmla="*/ 1345865 h 2237474"/>
              <a:gd name="connsiteX64" fmla="*/ 7875879 w 12192000"/>
              <a:gd name="connsiteY64" fmla="*/ 1345646 h 2237474"/>
              <a:gd name="connsiteX65" fmla="*/ 7840612 w 12192000"/>
              <a:gd name="connsiteY65" fmla="*/ 1369373 h 2237474"/>
              <a:gd name="connsiteX66" fmla="*/ 7786819 w 12192000"/>
              <a:gd name="connsiteY66" fmla="*/ 1378970 h 2237474"/>
              <a:gd name="connsiteX67" fmla="*/ 7548172 w 12192000"/>
              <a:gd name="connsiteY67" fmla="*/ 1417460 h 2237474"/>
              <a:gd name="connsiteX68" fmla="*/ 7483437 w 12192000"/>
              <a:gd name="connsiteY68" fmla="*/ 1478152 h 2237474"/>
              <a:gd name="connsiteX69" fmla="*/ 7377870 w 12192000"/>
              <a:gd name="connsiteY69" fmla="*/ 1523319 h 2237474"/>
              <a:gd name="connsiteX70" fmla="*/ 7230737 w 12192000"/>
              <a:gd name="connsiteY70" fmla="*/ 1562633 h 2237474"/>
              <a:gd name="connsiteX71" fmla="*/ 7224458 w 12192000"/>
              <a:gd name="connsiteY71" fmla="*/ 1573008 h 2237474"/>
              <a:gd name="connsiteX72" fmla="*/ 7213486 w 12192000"/>
              <a:gd name="connsiteY72" fmla="*/ 1580987 h 2237474"/>
              <a:gd name="connsiteX73" fmla="*/ 7183121 w 12192000"/>
              <a:gd name="connsiteY73" fmla="*/ 1595162 h 2237474"/>
              <a:gd name="connsiteX74" fmla="*/ 7164601 w 12192000"/>
              <a:gd name="connsiteY74" fmla="*/ 1606490 h 2237474"/>
              <a:gd name="connsiteX75" fmla="*/ 7114651 w 12192000"/>
              <a:gd name="connsiteY75" fmla="*/ 1620959 h 2237474"/>
              <a:gd name="connsiteX76" fmla="*/ 7092727 w 12192000"/>
              <a:gd name="connsiteY76" fmla="*/ 1623628 h 2237474"/>
              <a:gd name="connsiteX77" fmla="*/ 7031309 w 12192000"/>
              <a:gd name="connsiteY77" fmla="*/ 1619451 h 2237474"/>
              <a:gd name="connsiteX78" fmla="*/ 6999084 w 12192000"/>
              <a:gd name="connsiteY78" fmla="*/ 1634317 h 2237474"/>
              <a:gd name="connsiteX79" fmla="*/ 6992107 w 12192000"/>
              <a:gd name="connsiteY79" fmla="*/ 1636860 h 2237474"/>
              <a:gd name="connsiteX80" fmla="*/ 6991765 w 12192000"/>
              <a:gd name="connsiteY80" fmla="*/ 1636725 h 2237474"/>
              <a:gd name="connsiteX81" fmla="*/ 6900177 w 12192000"/>
              <a:gd name="connsiteY81" fmla="*/ 1636016 h 2237474"/>
              <a:gd name="connsiteX82" fmla="*/ 6795372 w 12192000"/>
              <a:gd name="connsiteY82" fmla="*/ 1644845 h 2237474"/>
              <a:gd name="connsiteX83" fmla="*/ 6692251 w 12192000"/>
              <a:gd name="connsiteY83" fmla="*/ 1656357 h 2237474"/>
              <a:gd name="connsiteX84" fmla="*/ 6655235 w 12192000"/>
              <a:gd name="connsiteY84" fmla="*/ 1661869 h 2237474"/>
              <a:gd name="connsiteX85" fmla="*/ 6587857 w 12192000"/>
              <a:gd name="connsiteY85" fmla="*/ 1665769 h 2237474"/>
              <a:gd name="connsiteX86" fmla="*/ 6554894 w 12192000"/>
              <a:gd name="connsiteY86" fmla="*/ 1664428 h 2237474"/>
              <a:gd name="connsiteX87" fmla="*/ 6516595 w 12192000"/>
              <a:gd name="connsiteY87" fmla="*/ 1667475 h 2237474"/>
              <a:gd name="connsiteX88" fmla="*/ 6508541 w 12192000"/>
              <a:gd name="connsiteY88" fmla="*/ 1668757 h 2237474"/>
              <a:gd name="connsiteX89" fmla="*/ 6471012 w 12192000"/>
              <a:gd name="connsiteY89" fmla="*/ 1678604 h 2237474"/>
              <a:gd name="connsiteX90" fmla="*/ 6415265 w 12192000"/>
              <a:gd name="connsiteY90" fmla="*/ 1665317 h 2237474"/>
              <a:gd name="connsiteX91" fmla="*/ 6364035 w 12192000"/>
              <a:gd name="connsiteY91" fmla="*/ 1667683 h 2237474"/>
              <a:gd name="connsiteX92" fmla="*/ 6280959 w 12192000"/>
              <a:gd name="connsiteY92" fmla="*/ 1689329 h 2237474"/>
              <a:gd name="connsiteX93" fmla="*/ 6243319 w 12192000"/>
              <a:gd name="connsiteY93" fmla="*/ 1695560 h 2237474"/>
              <a:gd name="connsiteX94" fmla="*/ 6098321 w 12192000"/>
              <a:gd name="connsiteY94" fmla="*/ 1721646 h 2237474"/>
              <a:gd name="connsiteX95" fmla="*/ 5880652 w 12192000"/>
              <a:gd name="connsiteY95" fmla="*/ 1779643 h 2237474"/>
              <a:gd name="connsiteX96" fmla="*/ 5785959 w 12192000"/>
              <a:gd name="connsiteY96" fmla="*/ 1775307 h 2237474"/>
              <a:gd name="connsiteX97" fmla="*/ 5643534 w 12192000"/>
              <a:gd name="connsiteY97" fmla="*/ 1802919 h 2237474"/>
              <a:gd name="connsiteX98" fmla="*/ 5518799 w 12192000"/>
              <a:gd name="connsiteY98" fmla="*/ 1818312 h 2237474"/>
              <a:gd name="connsiteX99" fmla="*/ 5505014 w 12192000"/>
              <a:gd name="connsiteY99" fmla="*/ 1819259 h 2237474"/>
              <a:gd name="connsiteX100" fmla="*/ 5453307 w 12192000"/>
              <a:gd name="connsiteY100" fmla="*/ 1815450 h 2237474"/>
              <a:gd name="connsiteX101" fmla="*/ 5364192 w 12192000"/>
              <a:gd name="connsiteY101" fmla="*/ 1826074 h 2237474"/>
              <a:gd name="connsiteX102" fmla="*/ 5350380 w 12192000"/>
              <a:gd name="connsiteY102" fmla="*/ 1830891 h 2237474"/>
              <a:gd name="connsiteX103" fmla="*/ 5259633 w 12192000"/>
              <a:gd name="connsiteY103" fmla="*/ 1837160 h 2237474"/>
              <a:gd name="connsiteX104" fmla="*/ 5197513 w 12192000"/>
              <a:gd name="connsiteY104" fmla="*/ 1844718 h 2237474"/>
              <a:gd name="connsiteX105" fmla="*/ 5168852 w 12192000"/>
              <a:gd name="connsiteY105" fmla="*/ 1844846 h 2237474"/>
              <a:gd name="connsiteX106" fmla="*/ 5114927 w 12192000"/>
              <a:gd name="connsiteY106" fmla="*/ 1847827 h 2237474"/>
              <a:gd name="connsiteX107" fmla="*/ 5108970 w 12192000"/>
              <a:gd name="connsiteY107" fmla="*/ 1847935 h 2237474"/>
              <a:gd name="connsiteX108" fmla="*/ 5067961 w 12192000"/>
              <a:gd name="connsiteY108" fmla="*/ 1845917 h 2237474"/>
              <a:gd name="connsiteX109" fmla="*/ 5007075 w 12192000"/>
              <a:gd name="connsiteY109" fmla="*/ 1838626 h 2237474"/>
              <a:gd name="connsiteX110" fmla="*/ 4944087 w 12192000"/>
              <a:gd name="connsiteY110" fmla="*/ 1823332 h 2237474"/>
              <a:gd name="connsiteX111" fmla="*/ 4907662 w 12192000"/>
              <a:gd name="connsiteY111" fmla="*/ 1816900 h 2237474"/>
              <a:gd name="connsiteX112" fmla="*/ 4882386 w 12192000"/>
              <a:gd name="connsiteY112" fmla="*/ 1809844 h 2237474"/>
              <a:gd name="connsiteX113" fmla="*/ 4811440 w 12192000"/>
              <a:gd name="connsiteY113" fmla="*/ 1804655 h 2237474"/>
              <a:gd name="connsiteX114" fmla="*/ 4691075 w 12192000"/>
              <a:gd name="connsiteY114" fmla="*/ 1801389 h 2237474"/>
              <a:gd name="connsiteX115" fmla="*/ 4611738 w 12192000"/>
              <a:gd name="connsiteY115" fmla="*/ 1776964 h 2237474"/>
              <a:gd name="connsiteX116" fmla="*/ 4560070 w 12192000"/>
              <a:gd name="connsiteY116" fmla="*/ 1785640 h 2237474"/>
              <a:gd name="connsiteX117" fmla="*/ 4536503 w 12192000"/>
              <a:gd name="connsiteY117" fmla="*/ 1785334 h 2237474"/>
              <a:gd name="connsiteX118" fmla="*/ 4513724 w 12192000"/>
              <a:gd name="connsiteY118" fmla="*/ 1791996 h 2237474"/>
              <a:gd name="connsiteX119" fmla="*/ 4459810 w 12192000"/>
              <a:gd name="connsiteY119" fmla="*/ 1797886 h 2237474"/>
              <a:gd name="connsiteX120" fmla="*/ 4379064 w 12192000"/>
              <a:gd name="connsiteY120" fmla="*/ 1817177 h 2237474"/>
              <a:gd name="connsiteX121" fmla="*/ 4319209 w 12192000"/>
              <a:gd name="connsiteY121" fmla="*/ 1834833 h 2237474"/>
              <a:gd name="connsiteX122" fmla="*/ 4290981 w 12192000"/>
              <a:gd name="connsiteY122" fmla="*/ 1839677 h 2237474"/>
              <a:gd name="connsiteX123" fmla="*/ 4285792 w 12192000"/>
              <a:gd name="connsiteY123" fmla="*/ 1836231 h 2237474"/>
              <a:gd name="connsiteX124" fmla="*/ 4238372 w 12192000"/>
              <a:gd name="connsiteY124" fmla="*/ 1851480 h 2237474"/>
              <a:gd name="connsiteX125" fmla="*/ 4232517 w 12192000"/>
              <a:gd name="connsiteY125" fmla="*/ 1852567 h 2237474"/>
              <a:gd name="connsiteX126" fmla="*/ 4191732 w 12192000"/>
              <a:gd name="connsiteY126" fmla="*/ 1857328 h 2237474"/>
              <a:gd name="connsiteX127" fmla="*/ 4065532 w 12192000"/>
              <a:gd name="connsiteY127" fmla="*/ 1855477 h 2237474"/>
              <a:gd name="connsiteX128" fmla="*/ 4028460 w 12192000"/>
              <a:gd name="connsiteY128" fmla="*/ 1855137 h 2237474"/>
              <a:gd name="connsiteX129" fmla="*/ 4002267 w 12192000"/>
              <a:gd name="connsiteY129" fmla="*/ 1852352 h 2237474"/>
              <a:gd name="connsiteX130" fmla="*/ 3931396 w 12192000"/>
              <a:gd name="connsiteY130" fmla="*/ 1858915 h 2237474"/>
              <a:gd name="connsiteX131" fmla="*/ 3812162 w 12192000"/>
              <a:gd name="connsiteY131" fmla="*/ 1875501 h 2237474"/>
              <a:gd name="connsiteX132" fmla="*/ 3729530 w 12192000"/>
              <a:gd name="connsiteY132" fmla="*/ 1864513 h 2237474"/>
              <a:gd name="connsiteX133" fmla="*/ 3680177 w 12192000"/>
              <a:gd name="connsiteY133" fmla="*/ 1881552 h 2237474"/>
              <a:gd name="connsiteX134" fmla="*/ 3567259 w 12192000"/>
              <a:gd name="connsiteY134" fmla="*/ 1893482 h 2237474"/>
              <a:gd name="connsiteX135" fmla="*/ 3405770 w 12192000"/>
              <a:gd name="connsiteY135" fmla="*/ 1904591 h 2237474"/>
              <a:gd name="connsiteX136" fmla="*/ 3280097 w 12192000"/>
              <a:gd name="connsiteY136" fmla="*/ 1919610 h 2237474"/>
              <a:gd name="connsiteX137" fmla="*/ 3123424 w 12192000"/>
              <a:gd name="connsiteY137" fmla="*/ 1952930 h 2237474"/>
              <a:gd name="connsiteX138" fmla="*/ 3009910 w 12192000"/>
              <a:gd name="connsiteY138" fmla="*/ 1957866 h 2237474"/>
              <a:gd name="connsiteX139" fmla="*/ 2995934 w 12192000"/>
              <a:gd name="connsiteY139" fmla="*/ 1967085 h 2237474"/>
              <a:gd name="connsiteX140" fmla="*/ 2980071 w 12192000"/>
              <a:gd name="connsiteY140" fmla="*/ 1972988 h 2237474"/>
              <a:gd name="connsiteX141" fmla="*/ 2978094 w 12192000"/>
              <a:gd name="connsiteY141" fmla="*/ 1972369 h 2237474"/>
              <a:gd name="connsiteX142" fmla="*/ 2942858 w 12192000"/>
              <a:gd name="connsiteY142" fmla="*/ 1981367 h 2237474"/>
              <a:gd name="connsiteX143" fmla="*/ 2875436 w 12192000"/>
              <a:gd name="connsiteY143" fmla="*/ 1996977 h 2237474"/>
              <a:gd name="connsiteX144" fmla="*/ 2874892 w 12192000"/>
              <a:gd name="connsiteY144" fmla="*/ 1996085 h 2237474"/>
              <a:gd name="connsiteX145" fmla="*/ 2864145 w 12192000"/>
              <a:gd name="connsiteY145" fmla="*/ 1994061 h 2237474"/>
              <a:gd name="connsiteX146" fmla="*/ 2843662 w 12192000"/>
              <a:gd name="connsiteY146" fmla="*/ 1992498 h 2237474"/>
              <a:gd name="connsiteX147" fmla="*/ 2796128 w 12192000"/>
              <a:gd name="connsiteY147" fmla="*/ 1976403 h 2237474"/>
              <a:gd name="connsiteX148" fmla="*/ 2756784 w 12192000"/>
              <a:gd name="connsiteY148" fmla="*/ 1985116 h 2237474"/>
              <a:gd name="connsiteX149" fmla="*/ 2748833 w 12192000"/>
              <a:gd name="connsiteY149" fmla="*/ 1986323 h 2237474"/>
              <a:gd name="connsiteX150" fmla="*/ 2748661 w 12192000"/>
              <a:gd name="connsiteY150" fmla="*/ 1986122 h 2237474"/>
              <a:gd name="connsiteX151" fmla="*/ 2740251 w 12192000"/>
              <a:gd name="connsiteY151" fmla="*/ 1986946 h 2237474"/>
              <a:gd name="connsiteX152" fmla="*/ 2718916 w 12192000"/>
              <a:gd name="connsiteY152" fmla="*/ 1990867 h 2237474"/>
              <a:gd name="connsiteX153" fmla="*/ 2713522 w 12192000"/>
              <a:gd name="connsiteY153" fmla="*/ 1990173 h 2237474"/>
              <a:gd name="connsiteX154" fmla="*/ 2680597 w 12192000"/>
              <a:gd name="connsiteY154" fmla="*/ 1984996 h 2237474"/>
              <a:gd name="connsiteX155" fmla="*/ 2578178 w 12192000"/>
              <a:gd name="connsiteY155" fmla="*/ 1990531 h 2237474"/>
              <a:gd name="connsiteX156" fmla="*/ 2476147 w 12192000"/>
              <a:gd name="connsiteY156" fmla="*/ 1998305 h 2237474"/>
              <a:gd name="connsiteX157" fmla="*/ 2373568 w 12192000"/>
              <a:gd name="connsiteY157" fmla="*/ 2003219 h 2237474"/>
              <a:gd name="connsiteX158" fmla="*/ 2321399 w 12192000"/>
              <a:gd name="connsiteY158" fmla="*/ 1989467 h 2237474"/>
              <a:gd name="connsiteX159" fmla="*/ 2315525 w 12192000"/>
              <a:gd name="connsiteY159" fmla="*/ 1989708 h 2237474"/>
              <a:gd name="connsiteX160" fmla="*/ 2300792 w 12192000"/>
              <a:gd name="connsiteY160" fmla="*/ 1994290 h 2237474"/>
              <a:gd name="connsiteX161" fmla="*/ 2295469 w 12192000"/>
              <a:gd name="connsiteY161" fmla="*/ 1996659 h 2237474"/>
              <a:gd name="connsiteX162" fmla="*/ 2287219 w 12192000"/>
              <a:gd name="connsiteY162" fmla="*/ 1998750 h 2237474"/>
              <a:gd name="connsiteX163" fmla="*/ 2286948 w 12192000"/>
              <a:gd name="connsiteY163" fmla="*/ 1998596 h 2237474"/>
              <a:gd name="connsiteX164" fmla="*/ 2243069 w 12192000"/>
              <a:gd name="connsiteY164" fmla="*/ 2015111 h 2237474"/>
              <a:gd name="connsiteX165" fmla="*/ 2186609 w 12192000"/>
              <a:gd name="connsiteY165" fmla="*/ 2008263 h 2237474"/>
              <a:gd name="connsiteX166" fmla="*/ 2164831 w 12192000"/>
              <a:gd name="connsiteY166" fmla="*/ 2010143 h 2237474"/>
              <a:gd name="connsiteX167" fmla="*/ 2152836 w 12192000"/>
              <a:gd name="connsiteY167" fmla="*/ 2010048 h 2237474"/>
              <a:gd name="connsiteX168" fmla="*/ 2117102 w 12192000"/>
              <a:gd name="connsiteY168" fmla="*/ 2023004 h 2237474"/>
              <a:gd name="connsiteX169" fmla="*/ 2111935 w 12192000"/>
              <a:gd name="connsiteY169" fmla="*/ 2023163 h 2237474"/>
              <a:gd name="connsiteX170" fmla="*/ 2089991 w 12192000"/>
              <a:gd name="connsiteY170" fmla="*/ 2034193 h 2237474"/>
              <a:gd name="connsiteX171" fmla="*/ 2058061 w 12192000"/>
              <a:gd name="connsiteY171" fmla="*/ 2047942 h 2237474"/>
              <a:gd name="connsiteX172" fmla="*/ 2055737 w 12192000"/>
              <a:gd name="connsiteY172" fmla="*/ 2047704 h 2237474"/>
              <a:gd name="connsiteX173" fmla="*/ 2042244 w 12192000"/>
              <a:gd name="connsiteY173" fmla="*/ 2055560 h 2237474"/>
              <a:gd name="connsiteX174" fmla="*/ 1976224 w 12192000"/>
              <a:gd name="connsiteY174" fmla="*/ 2074257 h 2237474"/>
              <a:gd name="connsiteX175" fmla="*/ 1877728 w 12192000"/>
              <a:gd name="connsiteY175" fmla="*/ 2101004 h 2237474"/>
              <a:gd name="connsiteX176" fmla="*/ 1759056 w 12192000"/>
              <a:gd name="connsiteY176" fmla="*/ 2125608 h 2237474"/>
              <a:gd name="connsiteX177" fmla="*/ 1637948 w 12192000"/>
              <a:gd name="connsiteY177" fmla="*/ 2172597 h 2237474"/>
              <a:gd name="connsiteX178" fmla="*/ 1434549 w 12192000"/>
              <a:gd name="connsiteY178" fmla="*/ 2234522 h 2237474"/>
              <a:gd name="connsiteX179" fmla="*/ 1398481 w 12192000"/>
              <a:gd name="connsiteY179" fmla="*/ 2237074 h 2237474"/>
              <a:gd name="connsiteX180" fmla="*/ 1398407 w 12192000"/>
              <a:gd name="connsiteY180" fmla="*/ 2237095 h 2237474"/>
              <a:gd name="connsiteX181" fmla="*/ 1370962 w 12192000"/>
              <a:gd name="connsiteY181" fmla="*/ 2237474 h 2237474"/>
              <a:gd name="connsiteX182" fmla="*/ 1356367 w 12192000"/>
              <a:gd name="connsiteY182" fmla="*/ 2235089 h 2237474"/>
              <a:gd name="connsiteX183" fmla="*/ 1324828 w 12192000"/>
              <a:gd name="connsiteY183" fmla="*/ 2231968 h 2237474"/>
              <a:gd name="connsiteX184" fmla="*/ 1297744 w 12192000"/>
              <a:gd name="connsiteY184" fmla="*/ 2235849 h 2237474"/>
              <a:gd name="connsiteX185" fmla="*/ 1286236 w 12192000"/>
              <a:gd name="connsiteY185" fmla="*/ 2233135 h 2237474"/>
              <a:gd name="connsiteX186" fmla="*/ 1283504 w 12192000"/>
              <a:gd name="connsiteY186" fmla="*/ 2233797 h 2237474"/>
              <a:gd name="connsiteX187" fmla="*/ 1279765 w 12192000"/>
              <a:gd name="connsiteY187" fmla="*/ 2229639 h 2237474"/>
              <a:gd name="connsiteX188" fmla="*/ 1195347 w 12192000"/>
              <a:gd name="connsiteY188" fmla="*/ 2212354 h 2237474"/>
              <a:gd name="connsiteX189" fmla="*/ 970251 w 12192000"/>
              <a:gd name="connsiteY189" fmla="*/ 2221029 h 2237474"/>
              <a:gd name="connsiteX190" fmla="*/ 812914 w 12192000"/>
              <a:gd name="connsiteY190" fmla="*/ 2202752 h 2237474"/>
              <a:gd name="connsiteX191" fmla="*/ 800195 w 12192000"/>
              <a:gd name="connsiteY191" fmla="*/ 2209407 h 2237474"/>
              <a:gd name="connsiteX192" fmla="*/ 784978 w 12192000"/>
              <a:gd name="connsiteY192" fmla="*/ 2212360 h 2237474"/>
              <a:gd name="connsiteX193" fmla="*/ 681987 w 12192000"/>
              <a:gd name="connsiteY193" fmla="*/ 2216757 h 2237474"/>
              <a:gd name="connsiteX194" fmla="*/ 669923 w 12192000"/>
              <a:gd name="connsiteY194" fmla="*/ 2211682 h 2237474"/>
              <a:gd name="connsiteX195" fmla="*/ 648680 w 12192000"/>
              <a:gd name="connsiteY195" fmla="*/ 2206229 h 2237474"/>
              <a:gd name="connsiteX196" fmla="*/ 597225 w 12192000"/>
              <a:gd name="connsiteY196" fmla="*/ 2180999 h 2237474"/>
              <a:gd name="connsiteX197" fmla="*/ 558449 w 12192000"/>
              <a:gd name="connsiteY197" fmla="*/ 2182346 h 2237474"/>
              <a:gd name="connsiteX198" fmla="*/ 550517 w 12192000"/>
              <a:gd name="connsiteY198" fmla="*/ 2182060 h 2237474"/>
              <a:gd name="connsiteX199" fmla="*/ 550309 w 12192000"/>
              <a:gd name="connsiteY199" fmla="*/ 2181825 h 2237474"/>
              <a:gd name="connsiteX200" fmla="*/ 541836 w 12192000"/>
              <a:gd name="connsiteY200" fmla="*/ 2181063 h 2237474"/>
              <a:gd name="connsiteX201" fmla="*/ 536057 w 12192000"/>
              <a:gd name="connsiteY201" fmla="*/ 2181537 h 2237474"/>
              <a:gd name="connsiteX202" fmla="*/ 520671 w 12192000"/>
              <a:gd name="connsiteY202" fmla="*/ 2180980 h 2237474"/>
              <a:gd name="connsiteX203" fmla="*/ 515024 w 12192000"/>
              <a:gd name="connsiteY203" fmla="*/ 2179258 h 2237474"/>
              <a:gd name="connsiteX204" fmla="*/ 512278 w 12192000"/>
              <a:gd name="connsiteY204" fmla="*/ 2176369 h 2237474"/>
              <a:gd name="connsiteX205" fmla="*/ 480419 w 12192000"/>
              <a:gd name="connsiteY205" fmla="*/ 2167807 h 2237474"/>
              <a:gd name="connsiteX206" fmla="*/ 413835 w 12192000"/>
              <a:gd name="connsiteY206" fmla="*/ 2156783 h 2237474"/>
              <a:gd name="connsiteX207" fmla="*/ 376513 w 12192000"/>
              <a:gd name="connsiteY207" fmla="*/ 2154014 h 2237474"/>
              <a:gd name="connsiteX208" fmla="*/ 273386 w 12192000"/>
              <a:gd name="connsiteY208" fmla="*/ 2142551 h 2237474"/>
              <a:gd name="connsiteX209" fmla="*/ 169207 w 12192000"/>
              <a:gd name="connsiteY209" fmla="*/ 2128100 h 2237474"/>
              <a:gd name="connsiteX210" fmla="*/ 93149 w 12192000"/>
              <a:gd name="connsiteY210" fmla="*/ 2105324 h 2237474"/>
              <a:gd name="connsiteX211" fmla="*/ 88109 w 12192000"/>
              <a:gd name="connsiteY211" fmla="*/ 2106704 h 2237474"/>
              <a:gd name="connsiteX212" fmla="*/ 80022 w 12192000"/>
              <a:gd name="connsiteY212" fmla="*/ 2107254 h 2237474"/>
              <a:gd name="connsiteX213" fmla="*/ 79717 w 12192000"/>
              <a:gd name="connsiteY213" fmla="*/ 2107046 h 2237474"/>
              <a:gd name="connsiteX214" fmla="*/ 72352 w 12192000"/>
              <a:gd name="connsiteY214" fmla="*/ 2107991 h 2237474"/>
              <a:gd name="connsiteX215" fmla="*/ 37645 w 12192000"/>
              <a:gd name="connsiteY215" fmla="*/ 2115401 h 2237474"/>
              <a:gd name="connsiteX216" fmla="*/ 4572 w 12192000"/>
              <a:gd name="connsiteY216" fmla="*/ 2111091 h 2237474"/>
              <a:gd name="connsiteX217" fmla="*/ 0 w 12192000"/>
              <a:gd name="connsiteY217" fmla="*/ 2110468 h 2237474"/>
              <a:gd name="connsiteX218" fmla="*/ 0 w 12192000"/>
              <a:gd name="connsiteY21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78288 w 12192000"/>
              <a:gd name="connsiteY25" fmla="*/ 854362 h 2237474"/>
              <a:gd name="connsiteX26" fmla="*/ 9761459 w 12192000"/>
              <a:gd name="connsiteY26" fmla="*/ 862394 h 2237474"/>
              <a:gd name="connsiteX27" fmla="*/ 9705768 w 12192000"/>
              <a:gd name="connsiteY27" fmla="*/ 894610 h 2237474"/>
              <a:gd name="connsiteX28" fmla="*/ 9683005 w 12192000"/>
              <a:gd name="connsiteY28" fmla="*/ 894128 h 2237474"/>
              <a:gd name="connsiteX29" fmla="*/ 9594438 w 12192000"/>
              <a:gd name="connsiteY29" fmla="*/ 919051 h 2237474"/>
              <a:gd name="connsiteX30" fmla="*/ 9577033 w 12192000"/>
              <a:gd name="connsiteY30" fmla="*/ 922857 h 2237474"/>
              <a:gd name="connsiteX31" fmla="*/ 9544189 w 12192000"/>
              <a:gd name="connsiteY31" fmla="*/ 938966 h 2237474"/>
              <a:gd name="connsiteX32" fmla="*/ 9500499 w 12192000"/>
              <a:gd name="connsiteY32" fmla="*/ 954680 h 2237474"/>
              <a:gd name="connsiteX33" fmla="*/ 9428195 w 12192000"/>
              <a:gd name="connsiteY33" fmla="*/ 986225 h 2237474"/>
              <a:gd name="connsiteX34" fmla="*/ 9410017 w 12192000"/>
              <a:gd name="connsiteY34" fmla="*/ 993931 h 2237474"/>
              <a:gd name="connsiteX35" fmla="*/ 9392919 w 12192000"/>
              <a:gd name="connsiteY35" fmla="*/ 994656 h 2237474"/>
              <a:gd name="connsiteX36" fmla="*/ 9278619 w 12192000"/>
              <a:gd name="connsiteY36" fmla="*/ 1011878 h 2237474"/>
              <a:gd name="connsiteX37" fmla="*/ 9268019 w 12192000"/>
              <a:gd name="connsiteY37" fmla="*/ 1007442 h 2237474"/>
              <a:gd name="connsiteX38" fmla="*/ 9234662 w 12192000"/>
              <a:gd name="connsiteY38" fmla="*/ 1023056 h 2237474"/>
              <a:gd name="connsiteX39" fmla="*/ 9181033 w 12192000"/>
              <a:gd name="connsiteY39" fmla="*/ 1037921 h 2237474"/>
              <a:gd name="connsiteX40" fmla="*/ 9155969 w 12192000"/>
              <a:gd name="connsiteY40" fmla="*/ 1046804 h 2237474"/>
              <a:gd name="connsiteX41" fmla="*/ 9133985 w 12192000"/>
              <a:gd name="connsiteY41" fmla="*/ 1046450 h 2237474"/>
              <a:gd name="connsiteX42" fmla="*/ 9012987 w 12192000"/>
              <a:gd name="connsiteY42" fmla="*/ 1061986 h 2237474"/>
              <a:gd name="connsiteX43" fmla="*/ 8968445 w 12192000"/>
              <a:gd name="connsiteY43" fmla="*/ 1052169 h 2237474"/>
              <a:gd name="connsiteX44" fmla="*/ 8958984 w 12192000"/>
              <a:gd name="connsiteY44" fmla="*/ 1057212 h 2237474"/>
              <a:gd name="connsiteX45" fmla="*/ 8886001 w 12192000"/>
              <a:gd name="connsiteY45" fmla="*/ 1067468 h 2237474"/>
              <a:gd name="connsiteX46" fmla="*/ 8838610 w 12192000"/>
              <a:gd name="connsiteY46" fmla="*/ 1075091 h 2237474"/>
              <a:gd name="connsiteX47" fmla="*/ 8750383 w 12192000"/>
              <a:gd name="connsiteY47" fmla="*/ 1097387 h 2237474"/>
              <a:gd name="connsiteX48" fmla="*/ 8697365 w 12192000"/>
              <a:gd name="connsiteY48" fmla="*/ 1105869 h 2237474"/>
              <a:gd name="connsiteX49" fmla="*/ 8665605 w 12192000"/>
              <a:gd name="connsiteY49" fmla="*/ 1110791 h 2237474"/>
              <a:gd name="connsiteX50" fmla="*/ 8584946 w 12192000"/>
              <a:gd name="connsiteY50" fmla="*/ 1135226 h 2237474"/>
              <a:gd name="connsiteX51" fmla="*/ 8460755 w 12192000"/>
              <a:gd name="connsiteY51" fmla="*/ 1203427 h 2237474"/>
              <a:gd name="connsiteX52" fmla="*/ 8419755 w 12192000"/>
              <a:gd name="connsiteY52" fmla="*/ 1216260 h 2237474"/>
              <a:gd name="connsiteX53" fmla="*/ 8411626 w 12192000"/>
              <a:gd name="connsiteY53" fmla="*/ 1214397 h 2237474"/>
              <a:gd name="connsiteX54" fmla="*/ 8363469 w 12192000"/>
              <a:gd name="connsiteY54" fmla="*/ 1246658 h 2237474"/>
              <a:gd name="connsiteX55" fmla="*/ 8275497 w 12192000"/>
              <a:gd name="connsiteY55" fmla="*/ 1264396 h 2237474"/>
              <a:gd name="connsiteX56" fmla="*/ 8206287 w 12192000"/>
              <a:gd name="connsiteY56" fmla="*/ 1273060 h 2237474"/>
              <a:gd name="connsiteX57" fmla="*/ 8168705 w 12192000"/>
              <a:gd name="connsiteY57" fmla="*/ 1279956 h 2237474"/>
              <a:gd name="connsiteX58" fmla="*/ 8139997 w 12192000"/>
              <a:gd name="connsiteY58" fmla="*/ 1282713 h 2237474"/>
              <a:gd name="connsiteX59" fmla="*/ 8074238 w 12192000"/>
              <a:gd name="connsiteY59" fmla="*/ 1301895 h 2237474"/>
              <a:gd name="connsiteX60" fmla="*/ 7968292 w 12192000"/>
              <a:gd name="connsiteY60" fmla="*/ 1338779 h 2237474"/>
              <a:gd name="connsiteX61" fmla="*/ 7945122 w 12192000"/>
              <a:gd name="connsiteY61" fmla="*/ 1345477 h 2237474"/>
              <a:gd name="connsiteX62" fmla="*/ 7902328 w 12192000"/>
              <a:gd name="connsiteY62" fmla="*/ 1345865 h 2237474"/>
              <a:gd name="connsiteX63" fmla="*/ 7875879 w 12192000"/>
              <a:gd name="connsiteY63" fmla="*/ 1345646 h 2237474"/>
              <a:gd name="connsiteX64" fmla="*/ 7840612 w 12192000"/>
              <a:gd name="connsiteY64" fmla="*/ 1369373 h 2237474"/>
              <a:gd name="connsiteX65" fmla="*/ 7786819 w 12192000"/>
              <a:gd name="connsiteY65" fmla="*/ 1378970 h 2237474"/>
              <a:gd name="connsiteX66" fmla="*/ 7548172 w 12192000"/>
              <a:gd name="connsiteY66" fmla="*/ 1417460 h 2237474"/>
              <a:gd name="connsiteX67" fmla="*/ 7483437 w 12192000"/>
              <a:gd name="connsiteY67" fmla="*/ 1478152 h 2237474"/>
              <a:gd name="connsiteX68" fmla="*/ 7377870 w 12192000"/>
              <a:gd name="connsiteY68" fmla="*/ 1523319 h 2237474"/>
              <a:gd name="connsiteX69" fmla="*/ 7230737 w 12192000"/>
              <a:gd name="connsiteY69" fmla="*/ 1562633 h 2237474"/>
              <a:gd name="connsiteX70" fmla="*/ 7224458 w 12192000"/>
              <a:gd name="connsiteY70" fmla="*/ 1573008 h 2237474"/>
              <a:gd name="connsiteX71" fmla="*/ 7213486 w 12192000"/>
              <a:gd name="connsiteY71" fmla="*/ 1580987 h 2237474"/>
              <a:gd name="connsiteX72" fmla="*/ 7183121 w 12192000"/>
              <a:gd name="connsiteY72" fmla="*/ 1595162 h 2237474"/>
              <a:gd name="connsiteX73" fmla="*/ 7164601 w 12192000"/>
              <a:gd name="connsiteY73" fmla="*/ 1606490 h 2237474"/>
              <a:gd name="connsiteX74" fmla="*/ 7114651 w 12192000"/>
              <a:gd name="connsiteY74" fmla="*/ 1620959 h 2237474"/>
              <a:gd name="connsiteX75" fmla="*/ 7092727 w 12192000"/>
              <a:gd name="connsiteY75" fmla="*/ 1623628 h 2237474"/>
              <a:gd name="connsiteX76" fmla="*/ 7031309 w 12192000"/>
              <a:gd name="connsiteY76" fmla="*/ 1619451 h 2237474"/>
              <a:gd name="connsiteX77" fmla="*/ 6999084 w 12192000"/>
              <a:gd name="connsiteY77" fmla="*/ 1634317 h 2237474"/>
              <a:gd name="connsiteX78" fmla="*/ 6992107 w 12192000"/>
              <a:gd name="connsiteY78" fmla="*/ 1636860 h 2237474"/>
              <a:gd name="connsiteX79" fmla="*/ 6991765 w 12192000"/>
              <a:gd name="connsiteY79" fmla="*/ 1636725 h 2237474"/>
              <a:gd name="connsiteX80" fmla="*/ 6900177 w 12192000"/>
              <a:gd name="connsiteY80" fmla="*/ 1636016 h 2237474"/>
              <a:gd name="connsiteX81" fmla="*/ 6795372 w 12192000"/>
              <a:gd name="connsiteY81" fmla="*/ 1644845 h 2237474"/>
              <a:gd name="connsiteX82" fmla="*/ 6692251 w 12192000"/>
              <a:gd name="connsiteY82" fmla="*/ 1656357 h 2237474"/>
              <a:gd name="connsiteX83" fmla="*/ 6655235 w 12192000"/>
              <a:gd name="connsiteY83" fmla="*/ 1661869 h 2237474"/>
              <a:gd name="connsiteX84" fmla="*/ 6587857 w 12192000"/>
              <a:gd name="connsiteY84" fmla="*/ 1665769 h 2237474"/>
              <a:gd name="connsiteX85" fmla="*/ 6554894 w 12192000"/>
              <a:gd name="connsiteY85" fmla="*/ 1664428 h 2237474"/>
              <a:gd name="connsiteX86" fmla="*/ 6516595 w 12192000"/>
              <a:gd name="connsiteY86" fmla="*/ 1667475 h 2237474"/>
              <a:gd name="connsiteX87" fmla="*/ 6508541 w 12192000"/>
              <a:gd name="connsiteY87" fmla="*/ 1668757 h 2237474"/>
              <a:gd name="connsiteX88" fmla="*/ 6471012 w 12192000"/>
              <a:gd name="connsiteY88" fmla="*/ 1678604 h 2237474"/>
              <a:gd name="connsiteX89" fmla="*/ 6415265 w 12192000"/>
              <a:gd name="connsiteY89" fmla="*/ 1665317 h 2237474"/>
              <a:gd name="connsiteX90" fmla="*/ 6364035 w 12192000"/>
              <a:gd name="connsiteY90" fmla="*/ 1667683 h 2237474"/>
              <a:gd name="connsiteX91" fmla="*/ 6280959 w 12192000"/>
              <a:gd name="connsiteY91" fmla="*/ 1689329 h 2237474"/>
              <a:gd name="connsiteX92" fmla="*/ 6243319 w 12192000"/>
              <a:gd name="connsiteY92" fmla="*/ 1695560 h 2237474"/>
              <a:gd name="connsiteX93" fmla="*/ 6098321 w 12192000"/>
              <a:gd name="connsiteY93" fmla="*/ 1721646 h 2237474"/>
              <a:gd name="connsiteX94" fmla="*/ 5880652 w 12192000"/>
              <a:gd name="connsiteY94" fmla="*/ 1779643 h 2237474"/>
              <a:gd name="connsiteX95" fmla="*/ 5785959 w 12192000"/>
              <a:gd name="connsiteY95" fmla="*/ 1775307 h 2237474"/>
              <a:gd name="connsiteX96" fmla="*/ 5643534 w 12192000"/>
              <a:gd name="connsiteY96" fmla="*/ 1802919 h 2237474"/>
              <a:gd name="connsiteX97" fmla="*/ 5518799 w 12192000"/>
              <a:gd name="connsiteY97" fmla="*/ 1818312 h 2237474"/>
              <a:gd name="connsiteX98" fmla="*/ 5505014 w 12192000"/>
              <a:gd name="connsiteY98" fmla="*/ 1819259 h 2237474"/>
              <a:gd name="connsiteX99" fmla="*/ 5453307 w 12192000"/>
              <a:gd name="connsiteY99" fmla="*/ 1815450 h 2237474"/>
              <a:gd name="connsiteX100" fmla="*/ 5364192 w 12192000"/>
              <a:gd name="connsiteY100" fmla="*/ 1826074 h 2237474"/>
              <a:gd name="connsiteX101" fmla="*/ 5350380 w 12192000"/>
              <a:gd name="connsiteY101" fmla="*/ 1830891 h 2237474"/>
              <a:gd name="connsiteX102" fmla="*/ 5259633 w 12192000"/>
              <a:gd name="connsiteY102" fmla="*/ 1837160 h 2237474"/>
              <a:gd name="connsiteX103" fmla="*/ 5197513 w 12192000"/>
              <a:gd name="connsiteY103" fmla="*/ 1844718 h 2237474"/>
              <a:gd name="connsiteX104" fmla="*/ 5168852 w 12192000"/>
              <a:gd name="connsiteY104" fmla="*/ 1844846 h 2237474"/>
              <a:gd name="connsiteX105" fmla="*/ 5114927 w 12192000"/>
              <a:gd name="connsiteY105" fmla="*/ 1847827 h 2237474"/>
              <a:gd name="connsiteX106" fmla="*/ 5108970 w 12192000"/>
              <a:gd name="connsiteY106" fmla="*/ 1847935 h 2237474"/>
              <a:gd name="connsiteX107" fmla="*/ 5067961 w 12192000"/>
              <a:gd name="connsiteY107" fmla="*/ 1845917 h 2237474"/>
              <a:gd name="connsiteX108" fmla="*/ 5007075 w 12192000"/>
              <a:gd name="connsiteY108" fmla="*/ 1838626 h 2237474"/>
              <a:gd name="connsiteX109" fmla="*/ 4944087 w 12192000"/>
              <a:gd name="connsiteY109" fmla="*/ 1823332 h 2237474"/>
              <a:gd name="connsiteX110" fmla="*/ 4907662 w 12192000"/>
              <a:gd name="connsiteY110" fmla="*/ 1816900 h 2237474"/>
              <a:gd name="connsiteX111" fmla="*/ 4882386 w 12192000"/>
              <a:gd name="connsiteY111" fmla="*/ 1809844 h 2237474"/>
              <a:gd name="connsiteX112" fmla="*/ 4811440 w 12192000"/>
              <a:gd name="connsiteY112" fmla="*/ 1804655 h 2237474"/>
              <a:gd name="connsiteX113" fmla="*/ 4691075 w 12192000"/>
              <a:gd name="connsiteY113" fmla="*/ 1801389 h 2237474"/>
              <a:gd name="connsiteX114" fmla="*/ 4611738 w 12192000"/>
              <a:gd name="connsiteY114" fmla="*/ 1776964 h 2237474"/>
              <a:gd name="connsiteX115" fmla="*/ 4560070 w 12192000"/>
              <a:gd name="connsiteY115" fmla="*/ 1785640 h 2237474"/>
              <a:gd name="connsiteX116" fmla="*/ 4536503 w 12192000"/>
              <a:gd name="connsiteY116" fmla="*/ 1785334 h 2237474"/>
              <a:gd name="connsiteX117" fmla="*/ 4513724 w 12192000"/>
              <a:gd name="connsiteY117" fmla="*/ 1791996 h 2237474"/>
              <a:gd name="connsiteX118" fmla="*/ 4459810 w 12192000"/>
              <a:gd name="connsiteY118" fmla="*/ 1797886 h 2237474"/>
              <a:gd name="connsiteX119" fmla="*/ 4379064 w 12192000"/>
              <a:gd name="connsiteY119" fmla="*/ 1817177 h 2237474"/>
              <a:gd name="connsiteX120" fmla="*/ 4319209 w 12192000"/>
              <a:gd name="connsiteY120" fmla="*/ 1834833 h 2237474"/>
              <a:gd name="connsiteX121" fmla="*/ 4290981 w 12192000"/>
              <a:gd name="connsiteY121" fmla="*/ 1839677 h 2237474"/>
              <a:gd name="connsiteX122" fmla="*/ 4285792 w 12192000"/>
              <a:gd name="connsiteY122" fmla="*/ 1836231 h 2237474"/>
              <a:gd name="connsiteX123" fmla="*/ 4238372 w 12192000"/>
              <a:gd name="connsiteY123" fmla="*/ 1851480 h 2237474"/>
              <a:gd name="connsiteX124" fmla="*/ 4232517 w 12192000"/>
              <a:gd name="connsiteY124" fmla="*/ 1852567 h 2237474"/>
              <a:gd name="connsiteX125" fmla="*/ 4191732 w 12192000"/>
              <a:gd name="connsiteY125" fmla="*/ 1857328 h 2237474"/>
              <a:gd name="connsiteX126" fmla="*/ 4065532 w 12192000"/>
              <a:gd name="connsiteY126" fmla="*/ 1855477 h 2237474"/>
              <a:gd name="connsiteX127" fmla="*/ 4028460 w 12192000"/>
              <a:gd name="connsiteY127" fmla="*/ 1855137 h 2237474"/>
              <a:gd name="connsiteX128" fmla="*/ 4002267 w 12192000"/>
              <a:gd name="connsiteY128" fmla="*/ 1852352 h 2237474"/>
              <a:gd name="connsiteX129" fmla="*/ 3931396 w 12192000"/>
              <a:gd name="connsiteY129" fmla="*/ 1858915 h 2237474"/>
              <a:gd name="connsiteX130" fmla="*/ 3812162 w 12192000"/>
              <a:gd name="connsiteY130" fmla="*/ 1875501 h 2237474"/>
              <a:gd name="connsiteX131" fmla="*/ 3729530 w 12192000"/>
              <a:gd name="connsiteY131" fmla="*/ 1864513 h 2237474"/>
              <a:gd name="connsiteX132" fmla="*/ 3680177 w 12192000"/>
              <a:gd name="connsiteY132" fmla="*/ 1881552 h 2237474"/>
              <a:gd name="connsiteX133" fmla="*/ 3567259 w 12192000"/>
              <a:gd name="connsiteY133" fmla="*/ 1893482 h 2237474"/>
              <a:gd name="connsiteX134" fmla="*/ 3405770 w 12192000"/>
              <a:gd name="connsiteY134" fmla="*/ 1904591 h 2237474"/>
              <a:gd name="connsiteX135" fmla="*/ 3280097 w 12192000"/>
              <a:gd name="connsiteY135" fmla="*/ 1919610 h 2237474"/>
              <a:gd name="connsiteX136" fmla="*/ 3123424 w 12192000"/>
              <a:gd name="connsiteY136" fmla="*/ 1952930 h 2237474"/>
              <a:gd name="connsiteX137" fmla="*/ 3009910 w 12192000"/>
              <a:gd name="connsiteY137" fmla="*/ 1957866 h 2237474"/>
              <a:gd name="connsiteX138" fmla="*/ 2995934 w 12192000"/>
              <a:gd name="connsiteY138" fmla="*/ 1967085 h 2237474"/>
              <a:gd name="connsiteX139" fmla="*/ 2980071 w 12192000"/>
              <a:gd name="connsiteY139" fmla="*/ 1972988 h 2237474"/>
              <a:gd name="connsiteX140" fmla="*/ 2978094 w 12192000"/>
              <a:gd name="connsiteY140" fmla="*/ 1972369 h 2237474"/>
              <a:gd name="connsiteX141" fmla="*/ 2942858 w 12192000"/>
              <a:gd name="connsiteY141" fmla="*/ 1981367 h 2237474"/>
              <a:gd name="connsiteX142" fmla="*/ 2875436 w 12192000"/>
              <a:gd name="connsiteY142" fmla="*/ 1996977 h 2237474"/>
              <a:gd name="connsiteX143" fmla="*/ 2874892 w 12192000"/>
              <a:gd name="connsiteY143" fmla="*/ 1996085 h 2237474"/>
              <a:gd name="connsiteX144" fmla="*/ 2864145 w 12192000"/>
              <a:gd name="connsiteY144" fmla="*/ 1994061 h 2237474"/>
              <a:gd name="connsiteX145" fmla="*/ 2843662 w 12192000"/>
              <a:gd name="connsiteY145" fmla="*/ 1992498 h 2237474"/>
              <a:gd name="connsiteX146" fmla="*/ 2796128 w 12192000"/>
              <a:gd name="connsiteY146" fmla="*/ 1976403 h 2237474"/>
              <a:gd name="connsiteX147" fmla="*/ 2756784 w 12192000"/>
              <a:gd name="connsiteY147" fmla="*/ 1985116 h 2237474"/>
              <a:gd name="connsiteX148" fmla="*/ 2748833 w 12192000"/>
              <a:gd name="connsiteY148" fmla="*/ 1986323 h 2237474"/>
              <a:gd name="connsiteX149" fmla="*/ 2748661 w 12192000"/>
              <a:gd name="connsiteY149" fmla="*/ 1986122 h 2237474"/>
              <a:gd name="connsiteX150" fmla="*/ 2740251 w 12192000"/>
              <a:gd name="connsiteY150" fmla="*/ 1986946 h 2237474"/>
              <a:gd name="connsiteX151" fmla="*/ 2718916 w 12192000"/>
              <a:gd name="connsiteY151" fmla="*/ 1990867 h 2237474"/>
              <a:gd name="connsiteX152" fmla="*/ 2713522 w 12192000"/>
              <a:gd name="connsiteY152" fmla="*/ 1990173 h 2237474"/>
              <a:gd name="connsiteX153" fmla="*/ 2680597 w 12192000"/>
              <a:gd name="connsiteY153" fmla="*/ 1984996 h 2237474"/>
              <a:gd name="connsiteX154" fmla="*/ 2578178 w 12192000"/>
              <a:gd name="connsiteY154" fmla="*/ 1990531 h 2237474"/>
              <a:gd name="connsiteX155" fmla="*/ 2476147 w 12192000"/>
              <a:gd name="connsiteY155" fmla="*/ 1998305 h 2237474"/>
              <a:gd name="connsiteX156" fmla="*/ 2373568 w 12192000"/>
              <a:gd name="connsiteY156" fmla="*/ 2003219 h 2237474"/>
              <a:gd name="connsiteX157" fmla="*/ 2321399 w 12192000"/>
              <a:gd name="connsiteY157" fmla="*/ 1989467 h 2237474"/>
              <a:gd name="connsiteX158" fmla="*/ 2315525 w 12192000"/>
              <a:gd name="connsiteY158" fmla="*/ 1989708 h 2237474"/>
              <a:gd name="connsiteX159" fmla="*/ 2300792 w 12192000"/>
              <a:gd name="connsiteY159" fmla="*/ 1994290 h 2237474"/>
              <a:gd name="connsiteX160" fmla="*/ 2295469 w 12192000"/>
              <a:gd name="connsiteY160" fmla="*/ 1996659 h 2237474"/>
              <a:gd name="connsiteX161" fmla="*/ 2287219 w 12192000"/>
              <a:gd name="connsiteY161" fmla="*/ 1998750 h 2237474"/>
              <a:gd name="connsiteX162" fmla="*/ 2286948 w 12192000"/>
              <a:gd name="connsiteY162" fmla="*/ 1998596 h 2237474"/>
              <a:gd name="connsiteX163" fmla="*/ 2243069 w 12192000"/>
              <a:gd name="connsiteY163" fmla="*/ 2015111 h 2237474"/>
              <a:gd name="connsiteX164" fmla="*/ 2186609 w 12192000"/>
              <a:gd name="connsiteY164" fmla="*/ 2008263 h 2237474"/>
              <a:gd name="connsiteX165" fmla="*/ 2164831 w 12192000"/>
              <a:gd name="connsiteY165" fmla="*/ 2010143 h 2237474"/>
              <a:gd name="connsiteX166" fmla="*/ 2152836 w 12192000"/>
              <a:gd name="connsiteY166" fmla="*/ 2010048 h 2237474"/>
              <a:gd name="connsiteX167" fmla="*/ 2117102 w 12192000"/>
              <a:gd name="connsiteY167" fmla="*/ 2023004 h 2237474"/>
              <a:gd name="connsiteX168" fmla="*/ 2111935 w 12192000"/>
              <a:gd name="connsiteY168" fmla="*/ 2023163 h 2237474"/>
              <a:gd name="connsiteX169" fmla="*/ 2089991 w 12192000"/>
              <a:gd name="connsiteY169" fmla="*/ 2034193 h 2237474"/>
              <a:gd name="connsiteX170" fmla="*/ 2058061 w 12192000"/>
              <a:gd name="connsiteY170" fmla="*/ 2047942 h 2237474"/>
              <a:gd name="connsiteX171" fmla="*/ 2055737 w 12192000"/>
              <a:gd name="connsiteY171" fmla="*/ 2047704 h 2237474"/>
              <a:gd name="connsiteX172" fmla="*/ 2042244 w 12192000"/>
              <a:gd name="connsiteY172" fmla="*/ 2055560 h 2237474"/>
              <a:gd name="connsiteX173" fmla="*/ 1976224 w 12192000"/>
              <a:gd name="connsiteY173" fmla="*/ 2074257 h 2237474"/>
              <a:gd name="connsiteX174" fmla="*/ 1877728 w 12192000"/>
              <a:gd name="connsiteY174" fmla="*/ 2101004 h 2237474"/>
              <a:gd name="connsiteX175" fmla="*/ 1759056 w 12192000"/>
              <a:gd name="connsiteY175" fmla="*/ 2125608 h 2237474"/>
              <a:gd name="connsiteX176" fmla="*/ 1637948 w 12192000"/>
              <a:gd name="connsiteY176" fmla="*/ 2172597 h 2237474"/>
              <a:gd name="connsiteX177" fmla="*/ 1434549 w 12192000"/>
              <a:gd name="connsiteY177" fmla="*/ 2234522 h 2237474"/>
              <a:gd name="connsiteX178" fmla="*/ 1398481 w 12192000"/>
              <a:gd name="connsiteY178" fmla="*/ 2237074 h 2237474"/>
              <a:gd name="connsiteX179" fmla="*/ 1398407 w 12192000"/>
              <a:gd name="connsiteY179" fmla="*/ 2237095 h 2237474"/>
              <a:gd name="connsiteX180" fmla="*/ 1370962 w 12192000"/>
              <a:gd name="connsiteY180" fmla="*/ 2237474 h 2237474"/>
              <a:gd name="connsiteX181" fmla="*/ 1356367 w 12192000"/>
              <a:gd name="connsiteY181" fmla="*/ 2235089 h 2237474"/>
              <a:gd name="connsiteX182" fmla="*/ 1324828 w 12192000"/>
              <a:gd name="connsiteY182" fmla="*/ 2231968 h 2237474"/>
              <a:gd name="connsiteX183" fmla="*/ 1297744 w 12192000"/>
              <a:gd name="connsiteY183" fmla="*/ 2235849 h 2237474"/>
              <a:gd name="connsiteX184" fmla="*/ 1286236 w 12192000"/>
              <a:gd name="connsiteY184" fmla="*/ 2233135 h 2237474"/>
              <a:gd name="connsiteX185" fmla="*/ 1283504 w 12192000"/>
              <a:gd name="connsiteY185" fmla="*/ 2233797 h 2237474"/>
              <a:gd name="connsiteX186" fmla="*/ 1279765 w 12192000"/>
              <a:gd name="connsiteY186" fmla="*/ 2229639 h 2237474"/>
              <a:gd name="connsiteX187" fmla="*/ 1195347 w 12192000"/>
              <a:gd name="connsiteY187" fmla="*/ 2212354 h 2237474"/>
              <a:gd name="connsiteX188" fmla="*/ 970251 w 12192000"/>
              <a:gd name="connsiteY188" fmla="*/ 2221029 h 2237474"/>
              <a:gd name="connsiteX189" fmla="*/ 812914 w 12192000"/>
              <a:gd name="connsiteY189" fmla="*/ 2202752 h 2237474"/>
              <a:gd name="connsiteX190" fmla="*/ 800195 w 12192000"/>
              <a:gd name="connsiteY190" fmla="*/ 2209407 h 2237474"/>
              <a:gd name="connsiteX191" fmla="*/ 784978 w 12192000"/>
              <a:gd name="connsiteY191" fmla="*/ 2212360 h 2237474"/>
              <a:gd name="connsiteX192" fmla="*/ 681987 w 12192000"/>
              <a:gd name="connsiteY192" fmla="*/ 2216757 h 2237474"/>
              <a:gd name="connsiteX193" fmla="*/ 669923 w 12192000"/>
              <a:gd name="connsiteY193" fmla="*/ 2211682 h 2237474"/>
              <a:gd name="connsiteX194" fmla="*/ 648680 w 12192000"/>
              <a:gd name="connsiteY194" fmla="*/ 2206229 h 2237474"/>
              <a:gd name="connsiteX195" fmla="*/ 597225 w 12192000"/>
              <a:gd name="connsiteY195" fmla="*/ 2180999 h 2237474"/>
              <a:gd name="connsiteX196" fmla="*/ 558449 w 12192000"/>
              <a:gd name="connsiteY196" fmla="*/ 2182346 h 2237474"/>
              <a:gd name="connsiteX197" fmla="*/ 550517 w 12192000"/>
              <a:gd name="connsiteY197" fmla="*/ 2182060 h 2237474"/>
              <a:gd name="connsiteX198" fmla="*/ 550309 w 12192000"/>
              <a:gd name="connsiteY198" fmla="*/ 2181825 h 2237474"/>
              <a:gd name="connsiteX199" fmla="*/ 541836 w 12192000"/>
              <a:gd name="connsiteY199" fmla="*/ 2181063 h 2237474"/>
              <a:gd name="connsiteX200" fmla="*/ 536057 w 12192000"/>
              <a:gd name="connsiteY200" fmla="*/ 2181537 h 2237474"/>
              <a:gd name="connsiteX201" fmla="*/ 520671 w 12192000"/>
              <a:gd name="connsiteY201" fmla="*/ 2180980 h 2237474"/>
              <a:gd name="connsiteX202" fmla="*/ 515024 w 12192000"/>
              <a:gd name="connsiteY202" fmla="*/ 2179258 h 2237474"/>
              <a:gd name="connsiteX203" fmla="*/ 512278 w 12192000"/>
              <a:gd name="connsiteY203" fmla="*/ 2176369 h 2237474"/>
              <a:gd name="connsiteX204" fmla="*/ 480419 w 12192000"/>
              <a:gd name="connsiteY204" fmla="*/ 2167807 h 2237474"/>
              <a:gd name="connsiteX205" fmla="*/ 413835 w 12192000"/>
              <a:gd name="connsiteY205" fmla="*/ 2156783 h 2237474"/>
              <a:gd name="connsiteX206" fmla="*/ 376513 w 12192000"/>
              <a:gd name="connsiteY206" fmla="*/ 2154014 h 2237474"/>
              <a:gd name="connsiteX207" fmla="*/ 273386 w 12192000"/>
              <a:gd name="connsiteY207" fmla="*/ 2142551 h 2237474"/>
              <a:gd name="connsiteX208" fmla="*/ 169207 w 12192000"/>
              <a:gd name="connsiteY208" fmla="*/ 2128100 h 2237474"/>
              <a:gd name="connsiteX209" fmla="*/ 93149 w 12192000"/>
              <a:gd name="connsiteY209" fmla="*/ 2105324 h 2237474"/>
              <a:gd name="connsiteX210" fmla="*/ 88109 w 12192000"/>
              <a:gd name="connsiteY210" fmla="*/ 2106704 h 2237474"/>
              <a:gd name="connsiteX211" fmla="*/ 80022 w 12192000"/>
              <a:gd name="connsiteY211" fmla="*/ 2107254 h 2237474"/>
              <a:gd name="connsiteX212" fmla="*/ 79717 w 12192000"/>
              <a:gd name="connsiteY212" fmla="*/ 2107046 h 2237474"/>
              <a:gd name="connsiteX213" fmla="*/ 72352 w 12192000"/>
              <a:gd name="connsiteY213" fmla="*/ 2107991 h 2237474"/>
              <a:gd name="connsiteX214" fmla="*/ 37645 w 12192000"/>
              <a:gd name="connsiteY214" fmla="*/ 2115401 h 2237474"/>
              <a:gd name="connsiteX215" fmla="*/ 4572 w 12192000"/>
              <a:gd name="connsiteY215" fmla="*/ 2111091 h 2237474"/>
              <a:gd name="connsiteX216" fmla="*/ 0 w 12192000"/>
              <a:gd name="connsiteY216" fmla="*/ 2110468 h 2237474"/>
              <a:gd name="connsiteX217" fmla="*/ 0 w 12192000"/>
              <a:gd name="connsiteY21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092727 w 12192000"/>
              <a:gd name="connsiteY72" fmla="*/ 1623628 h 2237474"/>
              <a:gd name="connsiteX73" fmla="*/ 7031309 w 12192000"/>
              <a:gd name="connsiteY73" fmla="*/ 1619451 h 2237474"/>
              <a:gd name="connsiteX74" fmla="*/ 6999084 w 12192000"/>
              <a:gd name="connsiteY74" fmla="*/ 1634317 h 2237474"/>
              <a:gd name="connsiteX75" fmla="*/ 6992107 w 12192000"/>
              <a:gd name="connsiteY75" fmla="*/ 1636860 h 2237474"/>
              <a:gd name="connsiteX76" fmla="*/ 6991765 w 12192000"/>
              <a:gd name="connsiteY76" fmla="*/ 1636725 h 2237474"/>
              <a:gd name="connsiteX77" fmla="*/ 6900177 w 12192000"/>
              <a:gd name="connsiteY77" fmla="*/ 1636016 h 2237474"/>
              <a:gd name="connsiteX78" fmla="*/ 6795372 w 12192000"/>
              <a:gd name="connsiteY78" fmla="*/ 1644845 h 2237474"/>
              <a:gd name="connsiteX79" fmla="*/ 6692251 w 12192000"/>
              <a:gd name="connsiteY79" fmla="*/ 1656357 h 2237474"/>
              <a:gd name="connsiteX80" fmla="*/ 6655235 w 12192000"/>
              <a:gd name="connsiteY80" fmla="*/ 1661869 h 2237474"/>
              <a:gd name="connsiteX81" fmla="*/ 6587857 w 12192000"/>
              <a:gd name="connsiteY81" fmla="*/ 1665769 h 2237474"/>
              <a:gd name="connsiteX82" fmla="*/ 6554894 w 12192000"/>
              <a:gd name="connsiteY82" fmla="*/ 1664428 h 2237474"/>
              <a:gd name="connsiteX83" fmla="*/ 6516595 w 12192000"/>
              <a:gd name="connsiteY83" fmla="*/ 1667475 h 2237474"/>
              <a:gd name="connsiteX84" fmla="*/ 6508541 w 12192000"/>
              <a:gd name="connsiteY84" fmla="*/ 1668757 h 2237474"/>
              <a:gd name="connsiteX85" fmla="*/ 6471012 w 12192000"/>
              <a:gd name="connsiteY85" fmla="*/ 1678604 h 2237474"/>
              <a:gd name="connsiteX86" fmla="*/ 6415265 w 12192000"/>
              <a:gd name="connsiteY86" fmla="*/ 1665317 h 2237474"/>
              <a:gd name="connsiteX87" fmla="*/ 6364035 w 12192000"/>
              <a:gd name="connsiteY87" fmla="*/ 1667683 h 2237474"/>
              <a:gd name="connsiteX88" fmla="*/ 6280959 w 12192000"/>
              <a:gd name="connsiteY88" fmla="*/ 1689329 h 2237474"/>
              <a:gd name="connsiteX89" fmla="*/ 6243319 w 12192000"/>
              <a:gd name="connsiteY89" fmla="*/ 1695560 h 2237474"/>
              <a:gd name="connsiteX90" fmla="*/ 6098321 w 12192000"/>
              <a:gd name="connsiteY90" fmla="*/ 1721646 h 2237474"/>
              <a:gd name="connsiteX91" fmla="*/ 5880652 w 12192000"/>
              <a:gd name="connsiteY91" fmla="*/ 1779643 h 2237474"/>
              <a:gd name="connsiteX92" fmla="*/ 5785959 w 12192000"/>
              <a:gd name="connsiteY92" fmla="*/ 1775307 h 2237474"/>
              <a:gd name="connsiteX93" fmla="*/ 5643534 w 12192000"/>
              <a:gd name="connsiteY93" fmla="*/ 1802919 h 2237474"/>
              <a:gd name="connsiteX94" fmla="*/ 5518799 w 12192000"/>
              <a:gd name="connsiteY94" fmla="*/ 1818312 h 2237474"/>
              <a:gd name="connsiteX95" fmla="*/ 5505014 w 12192000"/>
              <a:gd name="connsiteY95" fmla="*/ 1819259 h 2237474"/>
              <a:gd name="connsiteX96" fmla="*/ 5453307 w 12192000"/>
              <a:gd name="connsiteY96" fmla="*/ 1815450 h 2237474"/>
              <a:gd name="connsiteX97" fmla="*/ 5364192 w 12192000"/>
              <a:gd name="connsiteY97" fmla="*/ 1826074 h 2237474"/>
              <a:gd name="connsiteX98" fmla="*/ 5350380 w 12192000"/>
              <a:gd name="connsiteY98" fmla="*/ 1830891 h 2237474"/>
              <a:gd name="connsiteX99" fmla="*/ 5259633 w 12192000"/>
              <a:gd name="connsiteY99" fmla="*/ 1837160 h 2237474"/>
              <a:gd name="connsiteX100" fmla="*/ 5197513 w 12192000"/>
              <a:gd name="connsiteY100" fmla="*/ 1844718 h 2237474"/>
              <a:gd name="connsiteX101" fmla="*/ 5168852 w 12192000"/>
              <a:gd name="connsiteY101" fmla="*/ 1844846 h 2237474"/>
              <a:gd name="connsiteX102" fmla="*/ 5114927 w 12192000"/>
              <a:gd name="connsiteY102" fmla="*/ 1847827 h 2237474"/>
              <a:gd name="connsiteX103" fmla="*/ 5108970 w 12192000"/>
              <a:gd name="connsiteY103" fmla="*/ 1847935 h 2237474"/>
              <a:gd name="connsiteX104" fmla="*/ 5067961 w 12192000"/>
              <a:gd name="connsiteY104" fmla="*/ 1845917 h 2237474"/>
              <a:gd name="connsiteX105" fmla="*/ 5007075 w 12192000"/>
              <a:gd name="connsiteY105" fmla="*/ 1838626 h 2237474"/>
              <a:gd name="connsiteX106" fmla="*/ 4944087 w 12192000"/>
              <a:gd name="connsiteY106" fmla="*/ 1823332 h 2237474"/>
              <a:gd name="connsiteX107" fmla="*/ 4907662 w 12192000"/>
              <a:gd name="connsiteY107" fmla="*/ 1816900 h 2237474"/>
              <a:gd name="connsiteX108" fmla="*/ 4882386 w 12192000"/>
              <a:gd name="connsiteY108" fmla="*/ 1809844 h 2237474"/>
              <a:gd name="connsiteX109" fmla="*/ 4811440 w 12192000"/>
              <a:gd name="connsiteY109" fmla="*/ 1804655 h 2237474"/>
              <a:gd name="connsiteX110" fmla="*/ 4691075 w 12192000"/>
              <a:gd name="connsiteY110" fmla="*/ 1801389 h 2237474"/>
              <a:gd name="connsiteX111" fmla="*/ 4611738 w 12192000"/>
              <a:gd name="connsiteY111" fmla="*/ 1776964 h 2237474"/>
              <a:gd name="connsiteX112" fmla="*/ 4560070 w 12192000"/>
              <a:gd name="connsiteY112" fmla="*/ 1785640 h 2237474"/>
              <a:gd name="connsiteX113" fmla="*/ 4536503 w 12192000"/>
              <a:gd name="connsiteY113" fmla="*/ 1785334 h 2237474"/>
              <a:gd name="connsiteX114" fmla="*/ 4513724 w 12192000"/>
              <a:gd name="connsiteY114" fmla="*/ 1791996 h 2237474"/>
              <a:gd name="connsiteX115" fmla="*/ 4459810 w 12192000"/>
              <a:gd name="connsiteY115" fmla="*/ 1797886 h 2237474"/>
              <a:gd name="connsiteX116" fmla="*/ 4379064 w 12192000"/>
              <a:gd name="connsiteY116" fmla="*/ 1817177 h 2237474"/>
              <a:gd name="connsiteX117" fmla="*/ 4319209 w 12192000"/>
              <a:gd name="connsiteY117" fmla="*/ 1834833 h 2237474"/>
              <a:gd name="connsiteX118" fmla="*/ 4290981 w 12192000"/>
              <a:gd name="connsiteY118" fmla="*/ 1839677 h 2237474"/>
              <a:gd name="connsiteX119" fmla="*/ 4285792 w 12192000"/>
              <a:gd name="connsiteY119" fmla="*/ 1836231 h 2237474"/>
              <a:gd name="connsiteX120" fmla="*/ 4238372 w 12192000"/>
              <a:gd name="connsiteY120" fmla="*/ 1851480 h 2237474"/>
              <a:gd name="connsiteX121" fmla="*/ 4232517 w 12192000"/>
              <a:gd name="connsiteY121" fmla="*/ 1852567 h 2237474"/>
              <a:gd name="connsiteX122" fmla="*/ 4191732 w 12192000"/>
              <a:gd name="connsiteY122" fmla="*/ 1857328 h 2237474"/>
              <a:gd name="connsiteX123" fmla="*/ 4065532 w 12192000"/>
              <a:gd name="connsiteY123" fmla="*/ 1855477 h 2237474"/>
              <a:gd name="connsiteX124" fmla="*/ 4028460 w 12192000"/>
              <a:gd name="connsiteY124" fmla="*/ 1855137 h 2237474"/>
              <a:gd name="connsiteX125" fmla="*/ 4002267 w 12192000"/>
              <a:gd name="connsiteY125" fmla="*/ 1852352 h 2237474"/>
              <a:gd name="connsiteX126" fmla="*/ 3931396 w 12192000"/>
              <a:gd name="connsiteY126" fmla="*/ 1858915 h 2237474"/>
              <a:gd name="connsiteX127" fmla="*/ 3812162 w 12192000"/>
              <a:gd name="connsiteY127" fmla="*/ 1875501 h 2237474"/>
              <a:gd name="connsiteX128" fmla="*/ 3729530 w 12192000"/>
              <a:gd name="connsiteY128" fmla="*/ 1864513 h 2237474"/>
              <a:gd name="connsiteX129" fmla="*/ 3680177 w 12192000"/>
              <a:gd name="connsiteY129" fmla="*/ 1881552 h 2237474"/>
              <a:gd name="connsiteX130" fmla="*/ 3567259 w 12192000"/>
              <a:gd name="connsiteY130" fmla="*/ 1893482 h 2237474"/>
              <a:gd name="connsiteX131" fmla="*/ 3405770 w 12192000"/>
              <a:gd name="connsiteY131" fmla="*/ 1904591 h 2237474"/>
              <a:gd name="connsiteX132" fmla="*/ 3280097 w 12192000"/>
              <a:gd name="connsiteY132" fmla="*/ 1919610 h 2237474"/>
              <a:gd name="connsiteX133" fmla="*/ 3123424 w 12192000"/>
              <a:gd name="connsiteY133" fmla="*/ 1952930 h 2237474"/>
              <a:gd name="connsiteX134" fmla="*/ 3009910 w 12192000"/>
              <a:gd name="connsiteY134" fmla="*/ 1957866 h 2237474"/>
              <a:gd name="connsiteX135" fmla="*/ 2995934 w 12192000"/>
              <a:gd name="connsiteY135" fmla="*/ 1967085 h 2237474"/>
              <a:gd name="connsiteX136" fmla="*/ 2980071 w 12192000"/>
              <a:gd name="connsiteY136" fmla="*/ 1972988 h 2237474"/>
              <a:gd name="connsiteX137" fmla="*/ 2978094 w 12192000"/>
              <a:gd name="connsiteY137" fmla="*/ 1972369 h 2237474"/>
              <a:gd name="connsiteX138" fmla="*/ 2942858 w 12192000"/>
              <a:gd name="connsiteY138" fmla="*/ 1981367 h 2237474"/>
              <a:gd name="connsiteX139" fmla="*/ 2875436 w 12192000"/>
              <a:gd name="connsiteY139" fmla="*/ 1996977 h 2237474"/>
              <a:gd name="connsiteX140" fmla="*/ 2874892 w 12192000"/>
              <a:gd name="connsiteY140" fmla="*/ 1996085 h 2237474"/>
              <a:gd name="connsiteX141" fmla="*/ 2864145 w 12192000"/>
              <a:gd name="connsiteY141" fmla="*/ 1994061 h 2237474"/>
              <a:gd name="connsiteX142" fmla="*/ 2843662 w 12192000"/>
              <a:gd name="connsiteY142" fmla="*/ 1992498 h 2237474"/>
              <a:gd name="connsiteX143" fmla="*/ 2796128 w 12192000"/>
              <a:gd name="connsiteY143" fmla="*/ 1976403 h 2237474"/>
              <a:gd name="connsiteX144" fmla="*/ 2756784 w 12192000"/>
              <a:gd name="connsiteY144" fmla="*/ 1985116 h 2237474"/>
              <a:gd name="connsiteX145" fmla="*/ 2748833 w 12192000"/>
              <a:gd name="connsiteY145" fmla="*/ 1986323 h 2237474"/>
              <a:gd name="connsiteX146" fmla="*/ 2748661 w 12192000"/>
              <a:gd name="connsiteY146" fmla="*/ 1986122 h 2237474"/>
              <a:gd name="connsiteX147" fmla="*/ 2740251 w 12192000"/>
              <a:gd name="connsiteY147" fmla="*/ 1986946 h 2237474"/>
              <a:gd name="connsiteX148" fmla="*/ 2718916 w 12192000"/>
              <a:gd name="connsiteY148" fmla="*/ 1990867 h 2237474"/>
              <a:gd name="connsiteX149" fmla="*/ 2713522 w 12192000"/>
              <a:gd name="connsiteY149" fmla="*/ 1990173 h 2237474"/>
              <a:gd name="connsiteX150" fmla="*/ 2680597 w 12192000"/>
              <a:gd name="connsiteY150" fmla="*/ 1984996 h 2237474"/>
              <a:gd name="connsiteX151" fmla="*/ 2578178 w 12192000"/>
              <a:gd name="connsiteY151" fmla="*/ 1990531 h 2237474"/>
              <a:gd name="connsiteX152" fmla="*/ 2476147 w 12192000"/>
              <a:gd name="connsiteY152" fmla="*/ 1998305 h 2237474"/>
              <a:gd name="connsiteX153" fmla="*/ 2373568 w 12192000"/>
              <a:gd name="connsiteY153" fmla="*/ 2003219 h 2237474"/>
              <a:gd name="connsiteX154" fmla="*/ 2321399 w 12192000"/>
              <a:gd name="connsiteY154" fmla="*/ 1989467 h 2237474"/>
              <a:gd name="connsiteX155" fmla="*/ 2315525 w 12192000"/>
              <a:gd name="connsiteY155" fmla="*/ 1989708 h 2237474"/>
              <a:gd name="connsiteX156" fmla="*/ 2300792 w 12192000"/>
              <a:gd name="connsiteY156" fmla="*/ 1994290 h 2237474"/>
              <a:gd name="connsiteX157" fmla="*/ 2295469 w 12192000"/>
              <a:gd name="connsiteY157" fmla="*/ 1996659 h 2237474"/>
              <a:gd name="connsiteX158" fmla="*/ 2287219 w 12192000"/>
              <a:gd name="connsiteY158" fmla="*/ 1998750 h 2237474"/>
              <a:gd name="connsiteX159" fmla="*/ 2286948 w 12192000"/>
              <a:gd name="connsiteY159" fmla="*/ 1998596 h 2237474"/>
              <a:gd name="connsiteX160" fmla="*/ 2243069 w 12192000"/>
              <a:gd name="connsiteY160" fmla="*/ 2015111 h 2237474"/>
              <a:gd name="connsiteX161" fmla="*/ 2186609 w 12192000"/>
              <a:gd name="connsiteY161" fmla="*/ 2008263 h 2237474"/>
              <a:gd name="connsiteX162" fmla="*/ 2164831 w 12192000"/>
              <a:gd name="connsiteY162" fmla="*/ 2010143 h 2237474"/>
              <a:gd name="connsiteX163" fmla="*/ 2152836 w 12192000"/>
              <a:gd name="connsiteY163" fmla="*/ 2010048 h 2237474"/>
              <a:gd name="connsiteX164" fmla="*/ 2117102 w 12192000"/>
              <a:gd name="connsiteY164" fmla="*/ 2023004 h 2237474"/>
              <a:gd name="connsiteX165" fmla="*/ 2111935 w 12192000"/>
              <a:gd name="connsiteY165" fmla="*/ 2023163 h 2237474"/>
              <a:gd name="connsiteX166" fmla="*/ 2089991 w 12192000"/>
              <a:gd name="connsiteY166" fmla="*/ 2034193 h 2237474"/>
              <a:gd name="connsiteX167" fmla="*/ 2058061 w 12192000"/>
              <a:gd name="connsiteY167" fmla="*/ 2047942 h 2237474"/>
              <a:gd name="connsiteX168" fmla="*/ 2055737 w 12192000"/>
              <a:gd name="connsiteY168" fmla="*/ 2047704 h 2237474"/>
              <a:gd name="connsiteX169" fmla="*/ 2042244 w 12192000"/>
              <a:gd name="connsiteY169" fmla="*/ 2055560 h 2237474"/>
              <a:gd name="connsiteX170" fmla="*/ 1976224 w 12192000"/>
              <a:gd name="connsiteY170" fmla="*/ 2074257 h 2237474"/>
              <a:gd name="connsiteX171" fmla="*/ 1877728 w 12192000"/>
              <a:gd name="connsiteY171" fmla="*/ 2101004 h 2237474"/>
              <a:gd name="connsiteX172" fmla="*/ 1759056 w 12192000"/>
              <a:gd name="connsiteY172" fmla="*/ 2125608 h 2237474"/>
              <a:gd name="connsiteX173" fmla="*/ 1637948 w 12192000"/>
              <a:gd name="connsiteY173" fmla="*/ 2172597 h 2237474"/>
              <a:gd name="connsiteX174" fmla="*/ 1434549 w 12192000"/>
              <a:gd name="connsiteY174" fmla="*/ 2234522 h 2237474"/>
              <a:gd name="connsiteX175" fmla="*/ 1398481 w 12192000"/>
              <a:gd name="connsiteY175" fmla="*/ 2237074 h 2237474"/>
              <a:gd name="connsiteX176" fmla="*/ 1398407 w 12192000"/>
              <a:gd name="connsiteY176" fmla="*/ 2237095 h 2237474"/>
              <a:gd name="connsiteX177" fmla="*/ 1370962 w 12192000"/>
              <a:gd name="connsiteY177" fmla="*/ 2237474 h 2237474"/>
              <a:gd name="connsiteX178" fmla="*/ 1356367 w 12192000"/>
              <a:gd name="connsiteY178" fmla="*/ 2235089 h 2237474"/>
              <a:gd name="connsiteX179" fmla="*/ 1324828 w 12192000"/>
              <a:gd name="connsiteY179" fmla="*/ 2231968 h 2237474"/>
              <a:gd name="connsiteX180" fmla="*/ 1297744 w 12192000"/>
              <a:gd name="connsiteY180" fmla="*/ 2235849 h 2237474"/>
              <a:gd name="connsiteX181" fmla="*/ 1286236 w 12192000"/>
              <a:gd name="connsiteY181" fmla="*/ 2233135 h 2237474"/>
              <a:gd name="connsiteX182" fmla="*/ 1283504 w 12192000"/>
              <a:gd name="connsiteY182" fmla="*/ 2233797 h 2237474"/>
              <a:gd name="connsiteX183" fmla="*/ 1279765 w 12192000"/>
              <a:gd name="connsiteY183" fmla="*/ 2229639 h 2237474"/>
              <a:gd name="connsiteX184" fmla="*/ 1195347 w 12192000"/>
              <a:gd name="connsiteY184" fmla="*/ 2212354 h 2237474"/>
              <a:gd name="connsiteX185" fmla="*/ 970251 w 12192000"/>
              <a:gd name="connsiteY185" fmla="*/ 2221029 h 2237474"/>
              <a:gd name="connsiteX186" fmla="*/ 812914 w 12192000"/>
              <a:gd name="connsiteY186" fmla="*/ 2202752 h 2237474"/>
              <a:gd name="connsiteX187" fmla="*/ 800195 w 12192000"/>
              <a:gd name="connsiteY187" fmla="*/ 2209407 h 2237474"/>
              <a:gd name="connsiteX188" fmla="*/ 784978 w 12192000"/>
              <a:gd name="connsiteY188" fmla="*/ 2212360 h 2237474"/>
              <a:gd name="connsiteX189" fmla="*/ 681987 w 12192000"/>
              <a:gd name="connsiteY189" fmla="*/ 2216757 h 2237474"/>
              <a:gd name="connsiteX190" fmla="*/ 669923 w 12192000"/>
              <a:gd name="connsiteY190" fmla="*/ 2211682 h 2237474"/>
              <a:gd name="connsiteX191" fmla="*/ 648680 w 12192000"/>
              <a:gd name="connsiteY191" fmla="*/ 2206229 h 2237474"/>
              <a:gd name="connsiteX192" fmla="*/ 597225 w 12192000"/>
              <a:gd name="connsiteY192" fmla="*/ 2180999 h 2237474"/>
              <a:gd name="connsiteX193" fmla="*/ 558449 w 12192000"/>
              <a:gd name="connsiteY193" fmla="*/ 2182346 h 2237474"/>
              <a:gd name="connsiteX194" fmla="*/ 550517 w 12192000"/>
              <a:gd name="connsiteY194" fmla="*/ 2182060 h 2237474"/>
              <a:gd name="connsiteX195" fmla="*/ 550309 w 12192000"/>
              <a:gd name="connsiteY195" fmla="*/ 2181825 h 2237474"/>
              <a:gd name="connsiteX196" fmla="*/ 541836 w 12192000"/>
              <a:gd name="connsiteY196" fmla="*/ 2181063 h 2237474"/>
              <a:gd name="connsiteX197" fmla="*/ 536057 w 12192000"/>
              <a:gd name="connsiteY197" fmla="*/ 2181537 h 2237474"/>
              <a:gd name="connsiteX198" fmla="*/ 520671 w 12192000"/>
              <a:gd name="connsiteY198" fmla="*/ 2180980 h 2237474"/>
              <a:gd name="connsiteX199" fmla="*/ 515024 w 12192000"/>
              <a:gd name="connsiteY199" fmla="*/ 2179258 h 2237474"/>
              <a:gd name="connsiteX200" fmla="*/ 512278 w 12192000"/>
              <a:gd name="connsiteY200" fmla="*/ 2176369 h 2237474"/>
              <a:gd name="connsiteX201" fmla="*/ 480419 w 12192000"/>
              <a:gd name="connsiteY201" fmla="*/ 2167807 h 2237474"/>
              <a:gd name="connsiteX202" fmla="*/ 413835 w 12192000"/>
              <a:gd name="connsiteY202" fmla="*/ 2156783 h 2237474"/>
              <a:gd name="connsiteX203" fmla="*/ 376513 w 12192000"/>
              <a:gd name="connsiteY203" fmla="*/ 2154014 h 2237474"/>
              <a:gd name="connsiteX204" fmla="*/ 273386 w 12192000"/>
              <a:gd name="connsiteY204" fmla="*/ 2142551 h 2237474"/>
              <a:gd name="connsiteX205" fmla="*/ 169207 w 12192000"/>
              <a:gd name="connsiteY205" fmla="*/ 2128100 h 2237474"/>
              <a:gd name="connsiteX206" fmla="*/ 93149 w 12192000"/>
              <a:gd name="connsiteY206" fmla="*/ 2105324 h 2237474"/>
              <a:gd name="connsiteX207" fmla="*/ 88109 w 12192000"/>
              <a:gd name="connsiteY207" fmla="*/ 2106704 h 2237474"/>
              <a:gd name="connsiteX208" fmla="*/ 80022 w 12192000"/>
              <a:gd name="connsiteY208" fmla="*/ 2107254 h 2237474"/>
              <a:gd name="connsiteX209" fmla="*/ 79717 w 12192000"/>
              <a:gd name="connsiteY209" fmla="*/ 2107046 h 2237474"/>
              <a:gd name="connsiteX210" fmla="*/ 72352 w 12192000"/>
              <a:gd name="connsiteY210" fmla="*/ 2107991 h 2237474"/>
              <a:gd name="connsiteX211" fmla="*/ 37645 w 12192000"/>
              <a:gd name="connsiteY211" fmla="*/ 2115401 h 2237474"/>
              <a:gd name="connsiteX212" fmla="*/ 4572 w 12192000"/>
              <a:gd name="connsiteY212" fmla="*/ 2111091 h 2237474"/>
              <a:gd name="connsiteX213" fmla="*/ 0 w 12192000"/>
              <a:gd name="connsiteY213" fmla="*/ 2110468 h 2237474"/>
              <a:gd name="connsiteX214" fmla="*/ 0 w 12192000"/>
              <a:gd name="connsiteY21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87857 w 12192000"/>
              <a:gd name="connsiteY80" fmla="*/ 1665769 h 2237474"/>
              <a:gd name="connsiteX81" fmla="*/ 6554894 w 12192000"/>
              <a:gd name="connsiteY81" fmla="*/ 1664428 h 2237474"/>
              <a:gd name="connsiteX82" fmla="*/ 6516595 w 12192000"/>
              <a:gd name="connsiteY82" fmla="*/ 1667475 h 2237474"/>
              <a:gd name="connsiteX83" fmla="*/ 6508541 w 12192000"/>
              <a:gd name="connsiteY83" fmla="*/ 1668757 h 2237474"/>
              <a:gd name="connsiteX84" fmla="*/ 6471012 w 12192000"/>
              <a:gd name="connsiteY84" fmla="*/ 1678604 h 2237474"/>
              <a:gd name="connsiteX85" fmla="*/ 6415265 w 12192000"/>
              <a:gd name="connsiteY85" fmla="*/ 1665317 h 2237474"/>
              <a:gd name="connsiteX86" fmla="*/ 6364035 w 12192000"/>
              <a:gd name="connsiteY86" fmla="*/ 1667683 h 2237474"/>
              <a:gd name="connsiteX87" fmla="*/ 6280959 w 12192000"/>
              <a:gd name="connsiteY87" fmla="*/ 1689329 h 2237474"/>
              <a:gd name="connsiteX88" fmla="*/ 6243319 w 12192000"/>
              <a:gd name="connsiteY88" fmla="*/ 1695560 h 2237474"/>
              <a:gd name="connsiteX89" fmla="*/ 6098321 w 12192000"/>
              <a:gd name="connsiteY89" fmla="*/ 1721646 h 2237474"/>
              <a:gd name="connsiteX90" fmla="*/ 5880652 w 12192000"/>
              <a:gd name="connsiteY90" fmla="*/ 1779643 h 2237474"/>
              <a:gd name="connsiteX91" fmla="*/ 5785959 w 12192000"/>
              <a:gd name="connsiteY91" fmla="*/ 1775307 h 2237474"/>
              <a:gd name="connsiteX92" fmla="*/ 5643534 w 12192000"/>
              <a:gd name="connsiteY92" fmla="*/ 1802919 h 2237474"/>
              <a:gd name="connsiteX93" fmla="*/ 5518799 w 12192000"/>
              <a:gd name="connsiteY93" fmla="*/ 1818312 h 2237474"/>
              <a:gd name="connsiteX94" fmla="*/ 5505014 w 12192000"/>
              <a:gd name="connsiteY94" fmla="*/ 1819259 h 2237474"/>
              <a:gd name="connsiteX95" fmla="*/ 5453307 w 12192000"/>
              <a:gd name="connsiteY95" fmla="*/ 1815450 h 2237474"/>
              <a:gd name="connsiteX96" fmla="*/ 5364192 w 12192000"/>
              <a:gd name="connsiteY96" fmla="*/ 1826074 h 2237474"/>
              <a:gd name="connsiteX97" fmla="*/ 5350380 w 12192000"/>
              <a:gd name="connsiteY97" fmla="*/ 1830891 h 2237474"/>
              <a:gd name="connsiteX98" fmla="*/ 5259633 w 12192000"/>
              <a:gd name="connsiteY98" fmla="*/ 1837160 h 2237474"/>
              <a:gd name="connsiteX99" fmla="*/ 5197513 w 12192000"/>
              <a:gd name="connsiteY99" fmla="*/ 1844718 h 2237474"/>
              <a:gd name="connsiteX100" fmla="*/ 5168852 w 12192000"/>
              <a:gd name="connsiteY100" fmla="*/ 1844846 h 2237474"/>
              <a:gd name="connsiteX101" fmla="*/ 5114927 w 12192000"/>
              <a:gd name="connsiteY101" fmla="*/ 1847827 h 2237474"/>
              <a:gd name="connsiteX102" fmla="*/ 5108970 w 12192000"/>
              <a:gd name="connsiteY102" fmla="*/ 1847935 h 2237474"/>
              <a:gd name="connsiteX103" fmla="*/ 5067961 w 12192000"/>
              <a:gd name="connsiteY103" fmla="*/ 1845917 h 2237474"/>
              <a:gd name="connsiteX104" fmla="*/ 5007075 w 12192000"/>
              <a:gd name="connsiteY104" fmla="*/ 1838626 h 2237474"/>
              <a:gd name="connsiteX105" fmla="*/ 4944087 w 12192000"/>
              <a:gd name="connsiteY105" fmla="*/ 1823332 h 2237474"/>
              <a:gd name="connsiteX106" fmla="*/ 4907662 w 12192000"/>
              <a:gd name="connsiteY106" fmla="*/ 1816900 h 2237474"/>
              <a:gd name="connsiteX107" fmla="*/ 4882386 w 12192000"/>
              <a:gd name="connsiteY107" fmla="*/ 1809844 h 2237474"/>
              <a:gd name="connsiteX108" fmla="*/ 4811440 w 12192000"/>
              <a:gd name="connsiteY108" fmla="*/ 1804655 h 2237474"/>
              <a:gd name="connsiteX109" fmla="*/ 4691075 w 12192000"/>
              <a:gd name="connsiteY109" fmla="*/ 1801389 h 2237474"/>
              <a:gd name="connsiteX110" fmla="*/ 4611738 w 12192000"/>
              <a:gd name="connsiteY110" fmla="*/ 1776964 h 2237474"/>
              <a:gd name="connsiteX111" fmla="*/ 4560070 w 12192000"/>
              <a:gd name="connsiteY111" fmla="*/ 1785640 h 2237474"/>
              <a:gd name="connsiteX112" fmla="*/ 4536503 w 12192000"/>
              <a:gd name="connsiteY112" fmla="*/ 1785334 h 2237474"/>
              <a:gd name="connsiteX113" fmla="*/ 4513724 w 12192000"/>
              <a:gd name="connsiteY113" fmla="*/ 1791996 h 2237474"/>
              <a:gd name="connsiteX114" fmla="*/ 4459810 w 12192000"/>
              <a:gd name="connsiteY114" fmla="*/ 1797886 h 2237474"/>
              <a:gd name="connsiteX115" fmla="*/ 4379064 w 12192000"/>
              <a:gd name="connsiteY115" fmla="*/ 1817177 h 2237474"/>
              <a:gd name="connsiteX116" fmla="*/ 4319209 w 12192000"/>
              <a:gd name="connsiteY116" fmla="*/ 1834833 h 2237474"/>
              <a:gd name="connsiteX117" fmla="*/ 4290981 w 12192000"/>
              <a:gd name="connsiteY117" fmla="*/ 1839677 h 2237474"/>
              <a:gd name="connsiteX118" fmla="*/ 4285792 w 12192000"/>
              <a:gd name="connsiteY118" fmla="*/ 1836231 h 2237474"/>
              <a:gd name="connsiteX119" fmla="*/ 4238372 w 12192000"/>
              <a:gd name="connsiteY119" fmla="*/ 1851480 h 2237474"/>
              <a:gd name="connsiteX120" fmla="*/ 4232517 w 12192000"/>
              <a:gd name="connsiteY120" fmla="*/ 1852567 h 2237474"/>
              <a:gd name="connsiteX121" fmla="*/ 4191732 w 12192000"/>
              <a:gd name="connsiteY121" fmla="*/ 1857328 h 2237474"/>
              <a:gd name="connsiteX122" fmla="*/ 4065532 w 12192000"/>
              <a:gd name="connsiteY122" fmla="*/ 1855477 h 2237474"/>
              <a:gd name="connsiteX123" fmla="*/ 4028460 w 12192000"/>
              <a:gd name="connsiteY123" fmla="*/ 1855137 h 2237474"/>
              <a:gd name="connsiteX124" fmla="*/ 4002267 w 12192000"/>
              <a:gd name="connsiteY124" fmla="*/ 1852352 h 2237474"/>
              <a:gd name="connsiteX125" fmla="*/ 3931396 w 12192000"/>
              <a:gd name="connsiteY125" fmla="*/ 1858915 h 2237474"/>
              <a:gd name="connsiteX126" fmla="*/ 3812162 w 12192000"/>
              <a:gd name="connsiteY126" fmla="*/ 1875501 h 2237474"/>
              <a:gd name="connsiteX127" fmla="*/ 3729530 w 12192000"/>
              <a:gd name="connsiteY127" fmla="*/ 1864513 h 2237474"/>
              <a:gd name="connsiteX128" fmla="*/ 3680177 w 12192000"/>
              <a:gd name="connsiteY128" fmla="*/ 1881552 h 2237474"/>
              <a:gd name="connsiteX129" fmla="*/ 3567259 w 12192000"/>
              <a:gd name="connsiteY129" fmla="*/ 1893482 h 2237474"/>
              <a:gd name="connsiteX130" fmla="*/ 3405770 w 12192000"/>
              <a:gd name="connsiteY130" fmla="*/ 1904591 h 2237474"/>
              <a:gd name="connsiteX131" fmla="*/ 3280097 w 12192000"/>
              <a:gd name="connsiteY131" fmla="*/ 1919610 h 2237474"/>
              <a:gd name="connsiteX132" fmla="*/ 3123424 w 12192000"/>
              <a:gd name="connsiteY132" fmla="*/ 1952930 h 2237474"/>
              <a:gd name="connsiteX133" fmla="*/ 3009910 w 12192000"/>
              <a:gd name="connsiteY133" fmla="*/ 1957866 h 2237474"/>
              <a:gd name="connsiteX134" fmla="*/ 2995934 w 12192000"/>
              <a:gd name="connsiteY134" fmla="*/ 1967085 h 2237474"/>
              <a:gd name="connsiteX135" fmla="*/ 2980071 w 12192000"/>
              <a:gd name="connsiteY135" fmla="*/ 1972988 h 2237474"/>
              <a:gd name="connsiteX136" fmla="*/ 2978094 w 12192000"/>
              <a:gd name="connsiteY136" fmla="*/ 1972369 h 2237474"/>
              <a:gd name="connsiteX137" fmla="*/ 2942858 w 12192000"/>
              <a:gd name="connsiteY137" fmla="*/ 1981367 h 2237474"/>
              <a:gd name="connsiteX138" fmla="*/ 2875436 w 12192000"/>
              <a:gd name="connsiteY138" fmla="*/ 1996977 h 2237474"/>
              <a:gd name="connsiteX139" fmla="*/ 2874892 w 12192000"/>
              <a:gd name="connsiteY139" fmla="*/ 1996085 h 2237474"/>
              <a:gd name="connsiteX140" fmla="*/ 2864145 w 12192000"/>
              <a:gd name="connsiteY140" fmla="*/ 1994061 h 2237474"/>
              <a:gd name="connsiteX141" fmla="*/ 2843662 w 12192000"/>
              <a:gd name="connsiteY141" fmla="*/ 1992498 h 2237474"/>
              <a:gd name="connsiteX142" fmla="*/ 2796128 w 12192000"/>
              <a:gd name="connsiteY142" fmla="*/ 1976403 h 2237474"/>
              <a:gd name="connsiteX143" fmla="*/ 2756784 w 12192000"/>
              <a:gd name="connsiteY143" fmla="*/ 1985116 h 2237474"/>
              <a:gd name="connsiteX144" fmla="*/ 2748833 w 12192000"/>
              <a:gd name="connsiteY144" fmla="*/ 1986323 h 2237474"/>
              <a:gd name="connsiteX145" fmla="*/ 2748661 w 12192000"/>
              <a:gd name="connsiteY145" fmla="*/ 1986122 h 2237474"/>
              <a:gd name="connsiteX146" fmla="*/ 2740251 w 12192000"/>
              <a:gd name="connsiteY146" fmla="*/ 1986946 h 2237474"/>
              <a:gd name="connsiteX147" fmla="*/ 2718916 w 12192000"/>
              <a:gd name="connsiteY147" fmla="*/ 1990867 h 2237474"/>
              <a:gd name="connsiteX148" fmla="*/ 2713522 w 12192000"/>
              <a:gd name="connsiteY148" fmla="*/ 1990173 h 2237474"/>
              <a:gd name="connsiteX149" fmla="*/ 2680597 w 12192000"/>
              <a:gd name="connsiteY149" fmla="*/ 1984996 h 2237474"/>
              <a:gd name="connsiteX150" fmla="*/ 2578178 w 12192000"/>
              <a:gd name="connsiteY150" fmla="*/ 1990531 h 2237474"/>
              <a:gd name="connsiteX151" fmla="*/ 2476147 w 12192000"/>
              <a:gd name="connsiteY151" fmla="*/ 1998305 h 2237474"/>
              <a:gd name="connsiteX152" fmla="*/ 2373568 w 12192000"/>
              <a:gd name="connsiteY152" fmla="*/ 2003219 h 2237474"/>
              <a:gd name="connsiteX153" fmla="*/ 2321399 w 12192000"/>
              <a:gd name="connsiteY153" fmla="*/ 1989467 h 2237474"/>
              <a:gd name="connsiteX154" fmla="*/ 2315525 w 12192000"/>
              <a:gd name="connsiteY154" fmla="*/ 1989708 h 2237474"/>
              <a:gd name="connsiteX155" fmla="*/ 2300792 w 12192000"/>
              <a:gd name="connsiteY155" fmla="*/ 1994290 h 2237474"/>
              <a:gd name="connsiteX156" fmla="*/ 2295469 w 12192000"/>
              <a:gd name="connsiteY156" fmla="*/ 1996659 h 2237474"/>
              <a:gd name="connsiteX157" fmla="*/ 2287219 w 12192000"/>
              <a:gd name="connsiteY157" fmla="*/ 1998750 h 2237474"/>
              <a:gd name="connsiteX158" fmla="*/ 2286948 w 12192000"/>
              <a:gd name="connsiteY158" fmla="*/ 1998596 h 2237474"/>
              <a:gd name="connsiteX159" fmla="*/ 2243069 w 12192000"/>
              <a:gd name="connsiteY159" fmla="*/ 2015111 h 2237474"/>
              <a:gd name="connsiteX160" fmla="*/ 2186609 w 12192000"/>
              <a:gd name="connsiteY160" fmla="*/ 2008263 h 2237474"/>
              <a:gd name="connsiteX161" fmla="*/ 2164831 w 12192000"/>
              <a:gd name="connsiteY161" fmla="*/ 2010143 h 2237474"/>
              <a:gd name="connsiteX162" fmla="*/ 2152836 w 12192000"/>
              <a:gd name="connsiteY162" fmla="*/ 2010048 h 2237474"/>
              <a:gd name="connsiteX163" fmla="*/ 2117102 w 12192000"/>
              <a:gd name="connsiteY163" fmla="*/ 2023004 h 2237474"/>
              <a:gd name="connsiteX164" fmla="*/ 2111935 w 12192000"/>
              <a:gd name="connsiteY164" fmla="*/ 2023163 h 2237474"/>
              <a:gd name="connsiteX165" fmla="*/ 2089991 w 12192000"/>
              <a:gd name="connsiteY165" fmla="*/ 2034193 h 2237474"/>
              <a:gd name="connsiteX166" fmla="*/ 2058061 w 12192000"/>
              <a:gd name="connsiteY166" fmla="*/ 2047942 h 2237474"/>
              <a:gd name="connsiteX167" fmla="*/ 2055737 w 12192000"/>
              <a:gd name="connsiteY167" fmla="*/ 2047704 h 2237474"/>
              <a:gd name="connsiteX168" fmla="*/ 2042244 w 12192000"/>
              <a:gd name="connsiteY168" fmla="*/ 2055560 h 2237474"/>
              <a:gd name="connsiteX169" fmla="*/ 1976224 w 12192000"/>
              <a:gd name="connsiteY169" fmla="*/ 2074257 h 2237474"/>
              <a:gd name="connsiteX170" fmla="*/ 1877728 w 12192000"/>
              <a:gd name="connsiteY170" fmla="*/ 2101004 h 2237474"/>
              <a:gd name="connsiteX171" fmla="*/ 1759056 w 12192000"/>
              <a:gd name="connsiteY171" fmla="*/ 2125608 h 2237474"/>
              <a:gd name="connsiteX172" fmla="*/ 1637948 w 12192000"/>
              <a:gd name="connsiteY172" fmla="*/ 2172597 h 2237474"/>
              <a:gd name="connsiteX173" fmla="*/ 1434549 w 12192000"/>
              <a:gd name="connsiteY173" fmla="*/ 2234522 h 2237474"/>
              <a:gd name="connsiteX174" fmla="*/ 1398481 w 12192000"/>
              <a:gd name="connsiteY174" fmla="*/ 2237074 h 2237474"/>
              <a:gd name="connsiteX175" fmla="*/ 1398407 w 12192000"/>
              <a:gd name="connsiteY175" fmla="*/ 2237095 h 2237474"/>
              <a:gd name="connsiteX176" fmla="*/ 1370962 w 12192000"/>
              <a:gd name="connsiteY176" fmla="*/ 2237474 h 2237474"/>
              <a:gd name="connsiteX177" fmla="*/ 1356367 w 12192000"/>
              <a:gd name="connsiteY177" fmla="*/ 2235089 h 2237474"/>
              <a:gd name="connsiteX178" fmla="*/ 1324828 w 12192000"/>
              <a:gd name="connsiteY178" fmla="*/ 2231968 h 2237474"/>
              <a:gd name="connsiteX179" fmla="*/ 1297744 w 12192000"/>
              <a:gd name="connsiteY179" fmla="*/ 2235849 h 2237474"/>
              <a:gd name="connsiteX180" fmla="*/ 1286236 w 12192000"/>
              <a:gd name="connsiteY180" fmla="*/ 2233135 h 2237474"/>
              <a:gd name="connsiteX181" fmla="*/ 1283504 w 12192000"/>
              <a:gd name="connsiteY181" fmla="*/ 2233797 h 2237474"/>
              <a:gd name="connsiteX182" fmla="*/ 1279765 w 12192000"/>
              <a:gd name="connsiteY182" fmla="*/ 2229639 h 2237474"/>
              <a:gd name="connsiteX183" fmla="*/ 1195347 w 12192000"/>
              <a:gd name="connsiteY183" fmla="*/ 2212354 h 2237474"/>
              <a:gd name="connsiteX184" fmla="*/ 970251 w 12192000"/>
              <a:gd name="connsiteY184" fmla="*/ 2221029 h 2237474"/>
              <a:gd name="connsiteX185" fmla="*/ 812914 w 12192000"/>
              <a:gd name="connsiteY185" fmla="*/ 2202752 h 2237474"/>
              <a:gd name="connsiteX186" fmla="*/ 800195 w 12192000"/>
              <a:gd name="connsiteY186" fmla="*/ 2209407 h 2237474"/>
              <a:gd name="connsiteX187" fmla="*/ 784978 w 12192000"/>
              <a:gd name="connsiteY187" fmla="*/ 2212360 h 2237474"/>
              <a:gd name="connsiteX188" fmla="*/ 681987 w 12192000"/>
              <a:gd name="connsiteY188" fmla="*/ 2216757 h 2237474"/>
              <a:gd name="connsiteX189" fmla="*/ 669923 w 12192000"/>
              <a:gd name="connsiteY189" fmla="*/ 2211682 h 2237474"/>
              <a:gd name="connsiteX190" fmla="*/ 648680 w 12192000"/>
              <a:gd name="connsiteY190" fmla="*/ 2206229 h 2237474"/>
              <a:gd name="connsiteX191" fmla="*/ 597225 w 12192000"/>
              <a:gd name="connsiteY191" fmla="*/ 2180999 h 2237474"/>
              <a:gd name="connsiteX192" fmla="*/ 558449 w 12192000"/>
              <a:gd name="connsiteY192" fmla="*/ 2182346 h 2237474"/>
              <a:gd name="connsiteX193" fmla="*/ 550517 w 12192000"/>
              <a:gd name="connsiteY193" fmla="*/ 2182060 h 2237474"/>
              <a:gd name="connsiteX194" fmla="*/ 550309 w 12192000"/>
              <a:gd name="connsiteY194" fmla="*/ 2181825 h 2237474"/>
              <a:gd name="connsiteX195" fmla="*/ 541836 w 12192000"/>
              <a:gd name="connsiteY195" fmla="*/ 2181063 h 2237474"/>
              <a:gd name="connsiteX196" fmla="*/ 536057 w 12192000"/>
              <a:gd name="connsiteY196" fmla="*/ 2181537 h 2237474"/>
              <a:gd name="connsiteX197" fmla="*/ 520671 w 12192000"/>
              <a:gd name="connsiteY197" fmla="*/ 2180980 h 2237474"/>
              <a:gd name="connsiteX198" fmla="*/ 515024 w 12192000"/>
              <a:gd name="connsiteY198" fmla="*/ 2179258 h 2237474"/>
              <a:gd name="connsiteX199" fmla="*/ 512278 w 12192000"/>
              <a:gd name="connsiteY199" fmla="*/ 2176369 h 2237474"/>
              <a:gd name="connsiteX200" fmla="*/ 480419 w 12192000"/>
              <a:gd name="connsiteY200" fmla="*/ 2167807 h 2237474"/>
              <a:gd name="connsiteX201" fmla="*/ 413835 w 12192000"/>
              <a:gd name="connsiteY201" fmla="*/ 2156783 h 2237474"/>
              <a:gd name="connsiteX202" fmla="*/ 376513 w 12192000"/>
              <a:gd name="connsiteY202" fmla="*/ 2154014 h 2237474"/>
              <a:gd name="connsiteX203" fmla="*/ 273386 w 12192000"/>
              <a:gd name="connsiteY203" fmla="*/ 2142551 h 2237474"/>
              <a:gd name="connsiteX204" fmla="*/ 169207 w 12192000"/>
              <a:gd name="connsiteY204" fmla="*/ 2128100 h 2237474"/>
              <a:gd name="connsiteX205" fmla="*/ 93149 w 12192000"/>
              <a:gd name="connsiteY205" fmla="*/ 2105324 h 2237474"/>
              <a:gd name="connsiteX206" fmla="*/ 88109 w 12192000"/>
              <a:gd name="connsiteY206" fmla="*/ 2106704 h 2237474"/>
              <a:gd name="connsiteX207" fmla="*/ 80022 w 12192000"/>
              <a:gd name="connsiteY207" fmla="*/ 2107254 h 2237474"/>
              <a:gd name="connsiteX208" fmla="*/ 79717 w 12192000"/>
              <a:gd name="connsiteY208" fmla="*/ 2107046 h 2237474"/>
              <a:gd name="connsiteX209" fmla="*/ 72352 w 12192000"/>
              <a:gd name="connsiteY209" fmla="*/ 2107991 h 2237474"/>
              <a:gd name="connsiteX210" fmla="*/ 37645 w 12192000"/>
              <a:gd name="connsiteY210" fmla="*/ 2115401 h 2237474"/>
              <a:gd name="connsiteX211" fmla="*/ 4572 w 12192000"/>
              <a:gd name="connsiteY211" fmla="*/ 2111091 h 2237474"/>
              <a:gd name="connsiteX212" fmla="*/ 0 w 12192000"/>
              <a:gd name="connsiteY212" fmla="*/ 2110468 h 2237474"/>
              <a:gd name="connsiteX213" fmla="*/ 0 w 12192000"/>
              <a:gd name="connsiteY21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54894 w 12192000"/>
              <a:gd name="connsiteY80" fmla="*/ 1664428 h 2237474"/>
              <a:gd name="connsiteX81" fmla="*/ 6516595 w 12192000"/>
              <a:gd name="connsiteY81" fmla="*/ 1667475 h 2237474"/>
              <a:gd name="connsiteX82" fmla="*/ 6508541 w 12192000"/>
              <a:gd name="connsiteY82" fmla="*/ 1668757 h 2237474"/>
              <a:gd name="connsiteX83" fmla="*/ 6471012 w 12192000"/>
              <a:gd name="connsiteY83" fmla="*/ 1678604 h 2237474"/>
              <a:gd name="connsiteX84" fmla="*/ 6415265 w 12192000"/>
              <a:gd name="connsiteY84" fmla="*/ 1665317 h 2237474"/>
              <a:gd name="connsiteX85" fmla="*/ 6364035 w 12192000"/>
              <a:gd name="connsiteY85" fmla="*/ 1667683 h 2237474"/>
              <a:gd name="connsiteX86" fmla="*/ 6280959 w 12192000"/>
              <a:gd name="connsiteY86" fmla="*/ 1689329 h 2237474"/>
              <a:gd name="connsiteX87" fmla="*/ 6243319 w 12192000"/>
              <a:gd name="connsiteY87" fmla="*/ 1695560 h 2237474"/>
              <a:gd name="connsiteX88" fmla="*/ 6098321 w 12192000"/>
              <a:gd name="connsiteY88" fmla="*/ 1721646 h 2237474"/>
              <a:gd name="connsiteX89" fmla="*/ 5880652 w 12192000"/>
              <a:gd name="connsiteY89" fmla="*/ 1779643 h 2237474"/>
              <a:gd name="connsiteX90" fmla="*/ 5785959 w 12192000"/>
              <a:gd name="connsiteY90" fmla="*/ 1775307 h 2237474"/>
              <a:gd name="connsiteX91" fmla="*/ 5643534 w 12192000"/>
              <a:gd name="connsiteY91" fmla="*/ 1802919 h 2237474"/>
              <a:gd name="connsiteX92" fmla="*/ 5518799 w 12192000"/>
              <a:gd name="connsiteY92" fmla="*/ 1818312 h 2237474"/>
              <a:gd name="connsiteX93" fmla="*/ 5505014 w 12192000"/>
              <a:gd name="connsiteY93" fmla="*/ 1819259 h 2237474"/>
              <a:gd name="connsiteX94" fmla="*/ 5453307 w 12192000"/>
              <a:gd name="connsiteY94" fmla="*/ 1815450 h 2237474"/>
              <a:gd name="connsiteX95" fmla="*/ 5364192 w 12192000"/>
              <a:gd name="connsiteY95" fmla="*/ 1826074 h 2237474"/>
              <a:gd name="connsiteX96" fmla="*/ 5350380 w 12192000"/>
              <a:gd name="connsiteY96" fmla="*/ 1830891 h 2237474"/>
              <a:gd name="connsiteX97" fmla="*/ 5259633 w 12192000"/>
              <a:gd name="connsiteY97" fmla="*/ 1837160 h 2237474"/>
              <a:gd name="connsiteX98" fmla="*/ 5197513 w 12192000"/>
              <a:gd name="connsiteY98" fmla="*/ 1844718 h 2237474"/>
              <a:gd name="connsiteX99" fmla="*/ 5168852 w 12192000"/>
              <a:gd name="connsiteY99" fmla="*/ 1844846 h 2237474"/>
              <a:gd name="connsiteX100" fmla="*/ 5114927 w 12192000"/>
              <a:gd name="connsiteY100" fmla="*/ 1847827 h 2237474"/>
              <a:gd name="connsiteX101" fmla="*/ 5108970 w 12192000"/>
              <a:gd name="connsiteY101" fmla="*/ 1847935 h 2237474"/>
              <a:gd name="connsiteX102" fmla="*/ 5067961 w 12192000"/>
              <a:gd name="connsiteY102" fmla="*/ 1845917 h 2237474"/>
              <a:gd name="connsiteX103" fmla="*/ 5007075 w 12192000"/>
              <a:gd name="connsiteY103" fmla="*/ 1838626 h 2237474"/>
              <a:gd name="connsiteX104" fmla="*/ 4944087 w 12192000"/>
              <a:gd name="connsiteY104" fmla="*/ 1823332 h 2237474"/>
              <a:gd name="connsiteX105" fmla="*/ 4907662 w 12192000"/>
              <a:gd name="connsiteY105" fmla="*/ 1816900 h 2237474"/>
              <a:gd name="connsiteX106" fmla="*/ 4882386 w 12192000"/>
              <a:gd name="connsiteY106" fmla="*/ 1809844 h 2237474"/>
              <a:gd name="connsiteX107" fmla="*/ 4811440 w 12192000"/>
              <a:gd name="connsiteY107" fmla="*/ 1804655 h 2237474"/>
              <a:gd name="connsiteX108" fmla="*/ 4691075 w 12192000"/>
              <a:gd name="connsiteY108" fmla="*/ 1801389 h 2237474"/>
              <a:gd name="connsiteX109" fmla="*/ 4611738 w 12192000"/>
              <a:gd name="connsiteY109" fmla="*/ 1776964 h 2237474"/>
              <a:gd name="connsiteX110" fmla="*/ 4560070 w 12192000"/>
              <a:gd name="connsiteY110" fmla="*/ 1785640 h 2237474"/>
              <a:gd name="connsiteX111" fmla="*/ 4536503 w 12192000"/>
              <a:gd name="connsiteY111" fmla="*/ 1785334 h 2237474"/>
              <a:gd name="connsiteX112" fmla="*/ 4513724 w 12192000"/>
              <a:gd name="connsiteY112" fmla="*/ 1791996 h 2237474"/>
              <a:gd name="connsiteX113" fmla="*/ 4459810 w 12192000"/>
              <a:gd name="connsiteY113" fmla="*/ 1797886 h 2237474"/>
              <a:gd name="connsiteX114" fmla="*/ 4379064 w 12192000"/>
              <a:gd name="connsiteY114" fmla="*/ 1817177 h 2237474"/>
              <a:gd name="connsiteX115" fmla="*/ 4319209 w 12192000"/>
              <a:gd name="connsiteY115" fmla="*/ 1834833 h 2237474"/>
              <a:gd name="connsiteX116" fmla="*/ 4290981 w 12192000"/>
              <a:gd name="connsiteY116" fmla="*/ 1839677 h 2237474"/>
              <a:gd name="connsiteX117" fmla="*/ 4285792 w 12192000"/>
              <a:gd name="connsiteY117" fmla="*/ 1836231 h 2237474"/>
              <a:gd name="connsiteX118" fmla="*/ 4238372 w 12192000"/>
              <a:gd name="connsiteY118" fmla="*/ 1851480 h 2237474"/>
              <a:gd name="connsiteX119" fmla="*/ 4232517 w 12192000"/>
              <a:gd name="connsiteY119" fmla="*/ 1852567 h 2237474"/>
              <a:gd name="connsiteX120" fmla="*/ 4191732 w 12192000"/>
              <a:gd name="connsiteY120" fmla="*/ 1857328 h 2237474"/>
              <a:gd name="connsiteX121" fmla="*/ 4065532 w 12192000"/>
              <a:gd name="connsiteY121" fmla="*/ 1855477 h 2237474"/>
              <a:gd name="connsiteX122" fmla="*/ 4028460 w 12192000"/>
              <a:gd name="connsiteY122" fmla="*/ 1855137 h 2237474"/>
              <a:gd name="connsiteX123" fmla="*/ 4002267 w 12192000"/>
              <a:gd name="connsiteY123" fmla="*/ 1852352 h 2237474"/>
              <a:gd name="connsiteX124" fmla="*/ 3931396 w 12192000"/>
              <a:gd name="connsiteY124" fmla="*/ 1858915 h 2237474"/>
              <a:gd name="connsiteX125" fmla="*/ 3812162 w 12192000"/>
              <a:gd name="connsiteY125" fmla="*/ 1875501 h 2237474"/>
              <a:gd name="connsiteX126" fmla="*/ 3729530 w 12192000"/>
              <a:gd name="connsiteY126" fmla="*/ 1864513 h 2237474"/>
              <a:gd name="connsiteX127" fmla="*/ 3680177 w 12192000"/>
              <a:gd name="connsiteY127" fmla="*/ 1881552 h 2237474"/>
              <a:gd name="connsiteX128" fmla="*/ 3567259 w 12192000"/>
              <a:gd name="connsiteY128" fmla="*/ 1893482 h 2237474"/>
              <a:gd name="connsiteX129" fmla="*/ 3405770 w 12192000"/>
              <a:gd name="connsiteY129" fmla="*/ 1904591 h 2237474"/>
              <a:gd name="connsiteX130" fmla="*/ 3280097 w 12192000"/>
              <a:gd name="connsiteY130" fmla="*/ 1919610 h 2237474"/>
              <a:gd name="connsiteX131" fmla="*/ 3123424 w 12192000"/>
              <a:gd name="connsiteY131" fmla="*/ 1952930 h 2237474"/>
              <a:gd name="connsiteX132" fmla="*/ 3009910 w 12192000"/>
              <a:gd name="connsiteY132" fmla="*/ 1957866 h 2237474"/>
              <a:gd name="connsiteX133" fmla="*/ 2995934 w 12192000"/>
              <a:gd name="connsiteY133" fmla="*/ 1967085 h 2237474"/>
              <a:gd name="connsiteX134" fmla="*/ 2980071 w 12192000"/>
              <a:gd name="connsiteY134" fmla="*/ 1972988 h 2237474"/>
              <a:gd name="connsiteX135" fmla="*/ 2978094 w 12192000"/>
              <a:gd name="connsiteY135" fmla="*/ 1972369 h 2237474"/>
              <a:gd name="connsiteX136" fmla="*/ 2942858 w 12192000"/>
              <a:gd name="connsiteY136" fmla="*/ 1981367 h 2237474"/>
              <a:gd name="connsiteX137" fmla="*/ 2875436 w 12192000"/>
              <a:gd name="connsiteY137" fmla="*/ 1996977 h 2237474"/>
              <a:gd name="connsiteX138" fmla="*/ 2874892 w 12192000"/>
              <a:gd name="connsiteY138" fmla="*/ 1996085 h 2237474"/>
              <a:gd name="connsiteX139" fmla="*/ 2864145 w 12192000"/>
              <a:gd name="connsiteY139" fmla="*/ 1994061 h 2237474"/>
              <a:gd name="connsiteX140" fmla="*/ 2843662 w 12192000"/>
              <a:gd name="connsiteY140" fmla="*/ 1992498 h 2237474"/>
              <a:gd name="connsiteX141" fmla="*/ 2796128 w 12192000"/>
              <a:gd name="connsiteY141" fmla="*/ 1976403 h 2237474"/>
              <a:gd name="connsiteX142" fmla="*/ 2756784 w 12192000"/>
              <a:gd name="connsiteY142" fmla="*/ 1985116 h 2237474"/>
              <a:gd name="connsiteX143" fmla="*/ 2748833 w 12192000"/>
              <a:gd name="connsiteY143" fmla="*/ 1986323 h 2237474"/>
              <a:gd name="connsiteX144" fmla="*/ 2748661 w 12192000"/>
              <a:gd name="connsiteY144" fmla="*/ 1986122 h 2237474"/>
              <a:gd name="connsiteX145" fmla="*/ 2740251 w 12192000"/>
              <a:gd name="connsiteY145" fmla="*/ 1986946 h 2237474"/>
              <a:gd name="connsiteX146" fmla="*/ 2718916 w 12192000"/>
              <a:gd name="connsiteY146" fmla="*/ 1990867 h 2237474"/>
              <a:gd name="connsiteX147" fmla="*/ 2713522 w 12192000"/>
              <a:gd name="connsiteY147" fmla="*/ 1990173 h 2237474"/>
              <a:gd name="connsiteX148" fmla="*/ 2680597 w 12192000"/>
              <a:gd name="connsiteY148" fmla="*/ 1984996 h 2237474"/>
              <a:gd name="connsiteX149" fmla="*/ 2578178 w 12192000"/>
              <a:gd name="connsiteY149" fmla="*/ 1990531 h 2237474"/>
              <a:gd name="connsiteX150" fmla="*/ 2476147 w 12192000"/>
              <a:gd name="connsiteY150" fmla="*/ 1998305 h 2237474"/>
              <a:gd name="connsiteX151" fmla="*/ 2373568 w 12192000"/>
              <a:gd name="connsiteY151" fmla="*/ 2003219 h 2237474"/>
              <a:gd name="connsiteX152" fmla="*/ 2321399 w 12192000"/>
              <a:gd name="connsiteY152" fmla="*/ 1989467 h 2237474"/>
              <a:gd name="connsiteX153" fmla="*/ 2315525 w 12192000"/>
              <a:gd name="connsiteY153" fmla="*/ 1989708 h 2237474"/>
              <a:gd name="connsiteX154" fmla="*/ 2300792 w 12192000"/>
              <a:gd name="connsiteY154" fmla="*/ 1994290 h 2237474"/>
              <a:gd name="connsiteX155" fmla="*/ 2295469 w 12192000"/>
              <a:gd name="connsiteY155" fmla="*/ 1996659 h 2237474"/>
              <a:gd name="connsiteX156" fmla="*/ 2287219 w 12192000"/>
              <a:gd name="connsiteY156" fmla="*/ 1998750 h 2237474"/>
              <a:gd name="connsiteX157" fmla="*/ 2286948 w 12192000"/>
              <a:gd name="connsiteY157" fmla="*/ 1998596 h 2237474"/>
              <a:gd name="connsiteX158" fmla="*/ 2243069 w 12192000"/>
              <a:gd name="connsiteY158" fmla="*/ 2015111 h 2237474"/>
              <a:gd name="connsiteX159" fmla="*/ 2186609 w 12192000"/>
              <a:gd name="connsiteY159" fmla="*/ 2008263 h 2237474"/>
              <a:gd name="connsiteX160" fmla="*/ 2164831 w 12192000"/>
              <a:gd name="connsiteY160" fmla="*/ 2010143 h 2237474"/>
              <a:gd name="connsiteX161" fmla="*/ 2152836 w 12192000"/>
              <a:gd name="connsiteY161" fmla="*/ 2010048 h 2237474"/>
              <a:gd name="connsiteX162" fmla="*/ 2117102 w 12192000"/>
              <a:gd name="connsiteY162" fmla="*/ 2023004 h 2237474"/>
              <a:gd name="connsiteX163" fmla="*/ 2111935 w 12192000"/>
              <a:gd name="connsiteY163" fmla="*/ 2023163 h 2237474"/>
              <a:gd name="connsiteX164" fmla="*/ 2089991 w 12192000"/>
              <a:gd name="connsiteY164" fmla="*/ 2034193 h 2237474"/>
              <a:gd name="connsiteX165" fmla="*/ 2058061 w 12192000"/>
              <a:gd name="connsiteY165" fmla="*/ 2047942 h 2237474"/>
              <a:gd name="connsiteX166" fmla="*/ 2055737 w 12192000"/>
              <a:gd name="connsiteY166" fmla="*/ 2047704 h 2237474"/>
              <a:gd name="connsiteX167" fmla="*/ 2042244 w 12192000"/>
              <a:gd name="connsiteY167" fmla="*/ 2055560 h 2237474"/>
              <a:gd name="connsiteX168" fmla="*/ 1976224 w 12192000"/>
              <a:gd name="connsiteY168" fmla="*/ 2074257 h 2237474"/>
              <a:gd name="connsiteX169" fmla="*/ 1877728 w 12192000"/>
              <a:gd name="connsiteY169" fmla="*/ 2101004 h 2237474"/>
              <a:gd name="connsiteX170" fmla="*/ 1759056 w 12192000"/>
              <a:gd name="connsiteY170" fmla="*/ 2125608 h 2237474"/>
              <a:gd name="connsiteX171" fmla="*/ 1637948 w 12192000"/>
              <a:gd name="connsiteY171" fmla="*/ 2172597 h 2237474"/>
              <a:gd name="connsiteX172" fmla="*/ 1434549 w 12192000"/>
              <a:gd name="connsiteY172" fmla="*/ 2234522 h 2237474"/>
              <a:gd name="connsiteX173" fmla="*/ 1398481 w 12192000"/>
              <a:gd name="connsiteY173" fmla="*/ 2237074 h 2237474"/>
              <a:gd name="connsiteX174" fmla="*/ 1398407 w 12192000"/>
              <a:gd name="connsiteY174" fmla="*/ 2237095 h 2237474"/>
              <a:gd name="connsiteX175" fmla="*/ 1370962 w 12192000"/>
              <a:gd name="connsiteY175" fmla="*/ 2237474 h 2237474"/>
              <a:gd name="connsiteX176" fmla="*/ 1356367 w 12192000"/>
              <a:gd name="connsiteY176" fmla="*/ 2235089 h 2237474"/>
              <a:gd name="connsiteX177" fmla="*/ 1324828 w 12192000"/>
              <a:gd name="connsiteY177" fmla="*/ 2231968 h 2237474"/>
              <a:gd name="connsiteX178" fmla="*/ 1297744 w 12192000"/>
              <a:gd name="connsiteY178" fmla="*/ 2235849 h 2237474"/>
              <a:gd name="connsiteX179" fmla="*/ 1286236 w 12192000"/>
              <a:gd name="connsiteY179" fmla="*/ 2233135 h 2237474"/>
              <a:gd name="connsiteX180" fmla="*/ 1283504 w 12192000"/>
              <a:gd name="connsiteY180" fmla="*/ 2233797 h 2237474"/>
              <a:gd name="connsiteX181" fmla="*/ 1279765 w 12192000"/>
              <a:gd name="connsiteY181" fmla="*/ 2229639 h 2237474"/>
              <a:gd name="connsiteX182" fmla="*/ 1195347 w 12192000"/>
              <a:gd name="connsiteY182" fmla="*/ 2212354 h 2237474"/>
              <a:gd name="connsiteX183" fmla="*/ 970251 w 12192000"/>
              <a:gd name="connsiteY183" fmla="*/ 2221029 h 2237474"/>
              <a:gd name="connsiteX184" fmla="*/ 812914 w 12192000"/>
              <a:gd name="connsiteY184" fmla="*/ 2202752 h 2237474"/>
              <a:gd name="connsiteX185" fmla="*/ 800195 w 12192000"/>
              <a:gd name="connsiteY185" fmla="*/ 2209407 h 2237474"/>
              <a:gd name="connsiteX186" fmla="*/ 784978 w 12192000"/>
              <a:gd name="connsiteY186" fmla="*/ 2212360 h 2237474"/>
              <a:gd name="connsiteX187" fmla="*/ 681987 w 12192000"/>
              <a:gd name="connsiteY187" fmla="*/ 2216757 h 2237474"/>
              <a:gd name="connsiteX188" fmla="*/ 669923 w 12192000"/>
              <a:gd name="connsiteY188" fmla="*/ 2211682 h 2237474"/>
              <a:gd name="connsiteX189" fmla="*/ 648680 w 12192000"/>
              <a:gd name="connsiteY189" fmla="*/ 2206229 h 2237474"/>
              <a:gd name="connsiteX190" fmla="*/ 597225 w 12192000"/>
              <a:gd name="connsiteY190" fmla="*/ 2180999 h 2237474"/>
              <a:gd name="connsiteX191" fmla="*/ 558449 w 12192000"/>
              <a:gd name="connsiteY191" fmla="*/ 2182346 h 2237474"/>
              <a:gd name="connsiteX192" fmla="*/ 550517 w 12192000"/>
              <a:gd name="connsiteY192" fmla="*/ 2182060 h 2237474"/>
              <a:gd name="connsiteX193" fmla="*/ 550309 w 12192000"/>
              <a:gd name="connsiteY193" fmla="*/ 2181825 h 2237474"/>
              <a:gd name="connsiteX194" fmla="*/ 541836 w 12192000"/>
              <a:gd name="connsiteY194" fmla="*/ 2181063 h 2237474"/>
              <a:gd name="connsiteX195" fmla="*/ 536057 w 12192000"/>
              <a:gd name="connsiteY195" fmla="*/ 2181537 h 2237474"/>
              <a:gd name="connsiteX196" fmla="*/ 520671 w 12192000"/>
              <a:gd name="connsiteY196" fmla="*/ 2180980 h 2237474"/>
              <a:gd name="connsiteX197" fmla="*/ 515024 w 12192000"/>
              <a:gd name="connsiteY197" fmla="*/ 2179258 h 2237474"/>
              <a:gd name="connsiteX198" fmla="*/ 512278 w 12192000"/>
              <a:gd name="connsiteY198" fmla="*/ 2176369 h 2237474"/>
              <a:gd name="connsiteX199" fmla="*/ 480419 w 12192000"/>
              <a:gd name="connsiteY199" fmla="*/ 2167807 h 2237474"/>
              <a:gd name="connsiteX200" fmla="*/ 413835 w 12192000"/>
              <a:gd name="connsiteY200" fmla="*/ 2156783 h 2237474"/>
              <a:gd name="connsiteX201" fmla="*/ 376513 w 12192000"/>
              <a:gd name="connsiteY201" fmla="*/ 2154014 h 2237474"/>
              <a:gd name="connsiteX202" fmla="*/ 273386 w 12192000"/>
              <a:gd name="connsiteY202" fmla="*/ 2142551 h 2237474"/>
              <a:gd name="connsiteX203" fmla="*/ 169207 w 12192000"/>
              <a:gd name="connsiteY203" fmla="*/ 2128100 h 2237474"/>
              <a:gd name="connsiteX204" fmla="*/ 93149 w 12192000"/>
              <a:gd name="connsiteY204" fmla="*/ 2105324 h 2237474"/>
              <a:gd name="connsiteX205" fmla="*/ 88109 w 12192000"/>
              <a:gd name="connsiteY205" fmla="*/ 2106704 h 2237474"/>
              <a:gd name="connsiteX206" fmla="*/ 80022 w 12192000"/>
              <a:gd name="connsiteY206" fmla="*/ 2107254 h 2237474"/>
              <a:gd name="connsiteX207" fmla="*/ 79717 w 12192000"/>
              <a:gd name="connsiteY207" fmla="*/ 2107046 h 2237474"/>
              <a:gd name="connsiteX208" fmla="*/ 72352 w 12192000"/>
              <a:gd name="connsiteY208" fmla="*/ 2107991 h 2237474"/>
              <a:gd name="connsiteX209" fmla="*/ 37645 w 12192000"/>
              <a:gd name="connsiteY209" fmla="*/ 2115401 h 2237474"/>
              <a:gd name="connsiteX210" fmla="*/ 4572 w 12192000"/>
              <a:gd name="connsiteY210" fmla="*/ 2111091 h 2237474"/>
              <a:gd name="connsiteX211" fmla="*/ 0 w 12192000"/>
              <a:gd name="connsiteY211" fmla="*/ 2110468 h 2237474"/>
              <a:gd name="connsiteX212" fmla="*/ 0 w 12192000"/>
              <a:gd name="connsiteY21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415265 w 12192000"/>
              <a:gd name="connsiteY83" fmla="*/ 1665317 h 2237474"/>
              <a:gd name="connsiteX84" fmla="*/ 6364035 w 12192000"/>
              <a:gd name="connsiteY84" fmla="*/ 1667683 h 2237474"/>
              <a:gd name="connsiteX85" fmla="*/ 6280959 w 12192000"/>
              <a:gd name="connsiteY85" fmla="*/ 1689329 h 2237474"/>
              <a:gd name="connsiteX86" fmla="*/ 6243319 w 12192000"/>
              <a:gd name="connsiteY86" fmla="*/ 1695560 h 2237474"/>
              <a:gd name="connsiteX87" fmla="*/ 6098321 w 12192000"/>
              <a:gd name="connsiteY87" fmla="*/ 1721646 h 2237474"/>
              <a:gd name="connsiteX88" fmla="*/ 5880652 w 12192000"/>
              <a:gd name="connsiteY88" fmla="*/ 1779643 h 2237474"/>
              <a:gd name="connsiteX89" fmla="*/ 5785959 w 12192000"/>
              <a:gd name="connsiteY89" fmla="*/ 1775307 h 2237474"/>
              <a:gd name="connsiteX90" fmla="*/ 5643534 w 12192000"/>
              <a:gd name="connsiteY90" fmla="*/ 1802919 h 2237474"/>
              <a:gd name="connsiteX91" fmla="*/ 5518799 w 12192000"/>
              <a:gd name="connsiteY91" fmla="*/ 1818312 h 2237474"/>
              <a:gd name="connsiteX92" fmla="*/ 5505014 w 12192000"/>
              <a:gd name="connsiteY92" fmla="*/ 1819259 h 2237474"/>
              <a:gd name="connsiteX93" fmla="*/ 5453307 w 12192000"/>
              <a:gd name="connsiteY93" fmla="*/ 1815450 h 2237474"/>
              <a:gd name="connsiteX94" fmla="*/ 5364192 w 12192000"/>
              <a:gd name="connsiteY94" fmla="*/ 1826074 h 2237474"/>
              <a:gd name="connsiteX95" fmla="*/ 5350380 w 12192000"/>
              <a:gd name="connsiteY95" fmla="*/ 1830891 h 2237474"/>
              <a:gd name="connsiteX96" fmla="*/ 5259633 w 12192000"/>
              <a:gd name="connsiteY96" fmla="*/ 1837160 h 2237474"/>
              <a:gd name="connsiteX97" fmla="*/ 5197513 w 12192000"/>
              <a:gd name="connsiteY97" fmla="*/ 1844718 h 2237474"/>
              <a:gd name="connsiteX98" fmla="*/ 5168852 w 12192000"/>
              <a:gd name="connsiteY98" fmla="*/ 1844846 h 2237474"/>
              <a:gd name="connsiteX99" fmla="*/ 5114927 w 12192000"/>
              <a:gd name="connsiteY99" fmla="*/ 1847827 h 2237474"/>
              <a:gd name="connsiteX100" fmla="*/ 5108970 w 12192000"/>
              <a:gd name="connsiteY100" fmla="*/ 1847935 h 2237474"/>
              <a:gd name="connsiteX101" fmla="*/ 5067961 w 12192000"/>
              <a:gd name="connsiteY101" fmla="*/ 1845917 h 2237474"/>
              <a:gd name="connsiteX102" fmla="*/ 5007075 w 12192000"/>
              <a:gd name="connsiteY102" fmla="*/ 1838626 h 2237474"/>
              <a:gd name="connsiteX103" fmla="*/ 4944087 w 12192000"/>
              <a:gd name="connsiteY103" fmla="*/ 1823332 h 2237474"/>
              <a:gd name="connsiteX104" fmla="*/ 4907662 w 12192000"/>
              <a:gd name="connsiteY104" fmla="*/ 1816900 h 2237474"/>
              <a:gd name="connsiteX105" fmla="*/ 4882386 w 12192000"/>
              <a:gd name="connsiteY105" fmla="*/ 1809844 h 2237474"/>
              <a:gd name="connsiteX106" fmla="*/ 4811440 w 12192000"/>
              <a:gd name="connsiteY106" fmla="*/ 1804655 h 2237474"/>
              <a:gd name="connsiteX107" fmla="*/ 4691075 w 12192000"/>
              <a:gd name="connsiteY107" fmla="*/ 1801389 h 2237474"/>
              <a:gd name="connsiteX108" fmla="*/ 4611738 w 12192000"/>
              <a:gd name="connsiteY108" fmla="*/ 1776964 h 2237474"/>
              <a:gd name="connsiteX109" fmla="*/ 4560070 w 12192000"/>
              <a:gd name="connsiteY109" fmla="*/ 1785640 h 2237474"/>
              <a:gd name="connsiteX110" fmla="*/ 4536503 w 12192000"/>
              <a:gd name="connsiteY110" fmla="*/ 1785334 h 2237474"/>
              <a:gd name="connsiteX111" fmla="*/ 4513724 w 12192000"/>
              <a:gd name="connsiteY111" fmla="*/ 1791996 h 2237474"/>
              <a:gd name="connsiteX112" fmla="*/ 4459810 w 12192000"/>
              <a:gd name="connsiteY112" fmla="*/ 1797886 h 2237474"/>
              <a:gd name="connsiteX113" fmla="*/ 4379064 w 12192000"/>
              <a:gd name="connsiteY113" fmla="*/ 1817177 h 2237474"/>
              <a:gd name="connsiteX114" fmla="*/ 4319209 w 12192000"/>
              <a:gd name="connsiteY114" fmla="*/ 1834833 h 2237474"/>
              <a:gd name="connsiteX115" fmla="*/ 4290981 w 12192000"/>
              <a:gd name="connsiteY115" fmla="*/ 1839677 h 2237474"/>
              <a:gd name="connsiteX116" fmla="*/ 4285792 w 12192000"/>
              <a:gd name="connsiteY116" fmla="*/ 1836231 h 2237474"/>
              <a:gd name="connsiteX117" fmla="*/ 4238372 w 12192000"/>
              <a:gd name="connsiteY117" fmla="*/ 1851480 h 2237474"/>
              <a:gd name="connsiteX118" fmla="*/ 4232517 w 12192000"/>
              <a:gd name="connsiteY118" fmla="*/ 1852567 h 2237474"/>
              <a:gd name="connsiteX119" fmla="*/ 4191732 w 12192000"/>
              <a:gd name="connsiteY119" fmla="*/ 1857328 h 2237474"/>
              <a:gd name="connsiteX120" fmla="*/ 4065532 w 12192000"/>
              <a:gd name="connsiteY120" fmla="*/ 1855477 h 2237474"/>
              <a:gd name="connsiteX121" fmla="*/ 4028460 w 12192000"/>
              <a:gd name="connsiteY121" fmla="*/ 1855137 h 2237474"/>
              <a:gd name="connsiteX122" fmla="*/ 4002267 w 12192000"/>
              <a:gd name="connsiteY122" fmla="*/ 1852352 h 2237474"/>
              <a:gd name="connsiteX123" fmla="*/ 3931396 w 12192000"/>
              <a:gd name="connsiteY123" fmla="*/ 1858915 h 2237474"/>
              <a:gd name="connsiteX124" fmla="*/ 3812162 w 12192000"/>
              <a:gd name="connsiteY124" fmla="*/ 1875501 h 2237474"/>
              <a:gd name="connsiteX125" fmla="*/ 3729530 w 12192000"/>
              <a:gd name="connsiteY125" fmla="*/ 1864513 h 2237474"/>
              <a:gd name="connsiteX126" fmla="*/ 3680177 w 12192000"/>
              <a:gd name="connsiteY126" fmla="*/ 1881552 h 2237474"/>
              <a:gd name="connsiteX127" fmla="*/ 3567259 w 12192000"/>
              <a:gd name="connsiteY127" fmla="*/ 1893482 h 2237474"/>
              <a:gd name="connsiteX128" fmla="*/ 3405770 w 12192000"/>
              <a:gd name="connsiteY128" fmla="*/ 1904591 h 2237474"/>
              <a:gd name="connsiteX129" fmla="*/ 3280097 w 12192000"/>
              <a:gd name="connsiteY129" fmla="*/ 1919610 h 2237474"/>
              <a:gd name="connsiteX130" fmla="*/ 3123424 w 12192000"/>
              <a:gd name="connsiteY130" fmla="*/ 1952930 h 2237474"/>
              <a:gd name="connsiteX131" fmla="*/ 3009910 w 12192000"/>
              <a:gd name="connsiteY131" fmla="*/ 1957866 h 2237474"/>
              <a:gd name="connsiteX132" fmla="*/ 2995934 w 12192000"/>
              <a:gd name="connsiteY132" fmla="*/ 1967085 h 2237474"/>
              <a:gd name="connsiteX133" fmla="*/ 2980071 w 12192000"/>
              <a:gd name="connsiteY133" fmla="*/ 1972988 h 2237474"/>
              <a:gd name="connsiteX134" fmla="*/ 2978094 w 12192000"/>
              <a:gd name="connsiteY134" fmla="*/ 1972369 h 2237474"/>
              <a:gd name="connsiteX135" fmla="*/ 2942858 w 12192000"/>
              <a:gd name="connsiteY135" fmla="*/ 1981367 h 2237474"/>
              <a:gd name="connsiteX136" fmla="*/ 2875436 w 12192000"/>
              <a:gd name="connsiteY136" fmla="*/ 1996977 h 2237474"/>
              <a:gd name="connsiteX137" fmla="*/ 2874892 w 12192000"/>
              <a:gd name="connsiteY137" fmla="*/ 1996085 h 2237474"/>
              <a:gd name="connsiteX138" fmla="*/ 2864145 w 12192000"/>
              <a:gd name="connsiteY138" fmla="*/ 1994061 h 2237474"/>
              <a:gd name="connsiteX139" fmla="*/ 2843662 w 12192000"/>
              <a:gd name="connsiteY139" fmla="*/ 1992498 h 2237474"/>
              <a:gd name="connsiteX140" fmla="*/ 2796128 w 12192000"/>
              <a:gd name="connsiteY140" fmla="*/ 1976403 h 2237474"/>
              <a:gd name="connsiteX141" fmla="*/ 2756784 w 12192000"/>
              <a:gd name="connsiteY141" fmla="*/ 1985116 h 2237474"/>
              <a:gd name="connsiteX142" fmla="*/ 2748833 w 12192000"/>
              <a:gd name="connsiteY142" fmla="*/ 1986323 h 2237474"/>
              <a:gd name="connsiteX143" fmla="*/ 2748661 w 12192000"/>
              <a:gd name="connsiteY143" fmla="*/ 1986122 h 2237474"/>
              <a:gd name="connsiteX144" fmla="*/ 2740251 w 12192000"/>
              <a:gd name="connsiteY144" fmla="*/ 1986946 h 2237474"/>
              <a:gd name="connsiteX145" fmla="*/ 2718916 w 12192000"/>
              <a:gd name="connsiteY145" fmla="*/ 1990867 h 2237474"/>
              <a:gd name="connsiteX146" fmla="*/ 2713522 w 12192000"/>
              <a:gd name="connsiteY146" fmla="*/ 1990173 h 2237474"/>
              <a:gd name="connsiteX147" fmla="*/ 2680597 w 12192000"/>
              <a:gd name="connsiteY147" fmla="*/ 1984996 h 2237474"/>
              <a:gd name="connsiteX148" fmla="*/ 2578178 w 12192000"/>
              <a:gd name="connsiteY148" fmla="*/ 1990531 h 2237474"/>
              <a:gd name="connsiteX149" fmla="*/ 2476147 w 12192000"/>
              <a:gd name="connsiteY149" fmla="*/ 1998305 h 2237474"/>
              <a:gd name="connsiteX150" fmla="*/ 2373568 w 12192000"/>
              <a:gd name="connsiteY150" fmla="*/ 2003219 h 2237474"/>
              <a:gd name="connsiteX151" fmla="*/ 2321399 w 12192000"/>
              <a:gd name="connsiteY151" fmla="*/ 1989467 h 2237474"/>
              <a:gd name="connsiteX152" fmla="*/ 2315525 w 12192000"/>
              <a:gd name="connsiteY152" fmla="*/ 1989708 h 2237474"/>
              <a:gd name="connsiteX153" fmla="*/ 2300792 w 12192000"/>
              <a:gd name="connsiteY153" fmla="*/ 1994290 h 2237474"/>
              <a:gd name="connsiteX154" fmla="*/ 2295469 w 12192000"/>
              <a:gd name="connsiteY154" fmla="*/ 1996659 h 2237474"/>
              <a:gd name="connsiteX155" fmla="*/ 2287219 w 12192000"/>
              <a:gd name="connsiteY155" fmla="*/ 1998750 h 2237474"/>
              <a:gd name="connsiteX156" fmla="*/ 2286948 w 12192000"/>
              <a:gd name="connsiteY156" fmla="*/ 1998596 h 2237474"/>
              <a:gd name="connsiteX157" fmla="*/ 2243069 w 12192000"/>
              <a:gd name="connsiteY157" fmla="*/ 2015111 h 2237474"/>
              <a:gd name="connsiteX158" fmla="*/ 2186609 w 12192000"/>
              <a:gd name="connsiteY158" fmla="*/ 2008263 h 2237474"/>
              <a:gd name="connsiteX159" fmla="*/ 2164831 w 12192000"/>
              <a:gd name="connsiteY159" fmla="*/ 2010143 h 2237474"/>
              <a:gd name="connsiteX160" fmla="*/ 2152836 w 12192000"/>
              <a:gd name="connsiteY160" fmla="*/ 2010048 h 2237474"/>
              <a:gd name="connsiteX161" fmla="*/ 2117102 w 12192000"/>
              <a:gd name="connsiteY161" fmla="*/ 2023004 h 2237474"/>
              <a:gd name="connsiteX162" fmla="*/ 2111935 w 12192000"/>
              <a:gd name="connsiteY162" fmla="*/ 2023163 h 2237474"/>
              <a:gd name="connsiteX163" fmla="*/ 2089991 w 12192000"/>
              <a:gd name="connsiteY163" fmla="*/ 2034193 h 2237474"/>
              <a:gd name="connsiteX164" fmla="*/ 2058061 w 12192000"/>
              <a:gd name="connsiteY164" fmla="*/ 2047942 h 2237474"/>
              <a:gd name="connsiteX165" fmla="*/ 2055737 w 12192000"/>
              <a:gd name="connsiteY165" fmla="*/ 2047704 h 2237474"/>
              <a:gd name="connsiteX166" fmla="*/ 2042244 w 12192000"/>
              <a:gd name="connsiteY166" fmla="*/ 2055560 h 2237474"/>
              <a:gd name="connsiteX167" fmla="*/ 1976224 w 12192000"/>
              <a:gd name="connsiteY167" fmla="*/ 2074257 h 2237474"/>
              <a:gd name="connsiteX168" fmla="*/ 1877728 w 12192000"/>
              <a:gd name="connsiteY168" fmla="*/ 2101004 h 2237474"/>
              <a:gd name="connsiteX169" fmla="*/ 1759056 w 12192000"/>
              <a:gd name="connsiteY169" fmla="*/ 2125608 h 2237474"/>
              <a:gd name="connsiteX170" fmla="*/ 1637948 w 12192000"/>
              <a:gd name="connsiteY170" fmla="*/ 2172597 h 2237474"/>
              <a:gd name="connsiteX171" fmla="*/ 1434549 w 12192000"/>
              <a:gd name="connsiteY171" fmla="*/ 2234522 h 2237474"/>
              <a:gd name="connsiteX172" fmla="*/ 1398481 w 12192000"/>
              <a:gd name="connsiteY172" fmla="*/ 2237074 h 2237474"/>
              <a:gd name="connsiteX173" fmla="*/ 1398407 w 12192000"/>
              <a:gd name="connsiteY173" fmla="*/ 2237095 h 2237474"/>
              <a:gd name="connsiteX174" fmla="*/ 1370962 w 12192000"/>
              <a:gd name="connsiteY174" fmla="*/ 2237474 h 2237474"/>
              <a:gd name="connsiteX175" fmla="*/ 1356367 w 12192000"/>
              <a:gd name="connsiteY175" fmla="*/ 2235089 h 2237474"/>
              <a:gd name="connsiteX176" fmla="*/ 1324828 w 12192000"/>
              <a:gd name="connsiteY176" fmla="*/ 2231968 h 2237474"/>
              <a:gd name="connsiteX177" fmla="*/ 1297744 w 12192000"/>
              <a:gd name="connsiteY177" fmla="*/ 2235849 h 2237474"/>
              <a:gd name="connsiteX178" fmla="*/ 1286236 w 12192000"/>
              <a:gd name="connsiteY178" fmla="*/ 2233135 h 2237474"/>
              <a:gd name="connsiteX179" fmla="*/ 1283504 w 12192000"/>
              <a:gd name="connsiteY179" fmla="*/ 2233797 h 2237474"/>
              <a:gd name="connsiteX180" fmla="*/ 1279765 w 12192000"/>
              <a:gd name="connsiteY180" fmla="*/ 2229639 h 2237474"/>
              <a:gd name="connsiteX181" fmla="*/ 1195347 w 12192000"/>
              <a:gd name="connsiteY181" fmla="*/ 2212354 h 2237474"/>
              <a:gd name="connsiteX182" fmla="*/ 970251 w 12192000"/>
              <a:gd name="connsiteY182" fmla="*/ 2221029 h 2237474"/>
              <a:gd name="connsiteX183" fmla="*/ 812914 w 12192000"/>
              <a:gd name="connsiteY183" fmla="*/ 2202752 h 2237474"/>
              <a:gd name="connsiteX184" fmla="*/ 800195 w 12192000"/>
              <a:gd name="connsiteY184" fmla="*/ 2209407 h 2237474"/>
              <a:gd name="connsiteX185" fmla="*/ 784978 w 12192000"/>
              <a:gd name="connsiteY185" fmla="*/ 2212360 h 2237474"/>
              <a:gd name="connsiteX186" fmla="*/ 681987 w 12192000"/>
              <a:gd name="connsiteY186" fmla="*/ 2216757 h 2237474"/>
              <a:gd name="connsiteX187" fmla="*/ 669923 w 12192000"/>
              <a:gd name="connsiteY187" fmla="*/ 2211682 h 2237474"/>
              <a:gd name="connsiteX188" fmla="*/ 648680 w 12192000"/>
              <a:gd name="connsiteY188" fmla="*/ 2206229 h 2237474"/>
              <a:gd name="connsiteX189" fmla="*/ 597225 w 12192000"/>
              <a:gd name="connsiteY189" fmla="*/ 2180999 h 2237474"/>
              <a:gd name="connsiteX190" fmla="*/ 558449 w 12192000"/>
              <a:gd name="connsiteY190" fmla="*/ 2182346 h 2237474"/>
              <a:gd name="connsiteX191" fmla="*/ 550517 w 12192000"/>
              <a:gd name="connsiteY191" fmla="*/ 2182060 h 2237474"/>
              <a:gd name="connsiteX192" fmla="*/ 550309 w 12192000"/>
              <a:gd name="connsiteY192" fmla="*/ 2181825 h 2237474"/>
              <a:gd name="connsiteX193" fmla="*/ 541836 w 12192000"/>
              <a:gd name="connsiteY193" fmla="*/ 2181063 h 2237474"/>
              <a:gd name="connsiteX194" fmla="*/ 536057 w 12192000"/>
              <a:gd name="connsiteY194" fmla="*/ 2181537 h 2237474"/>
              <a:gd name="connsiteX195" fmla="*/ 520671 w 12192000"/>
              <a:gd name="connsiteY195" fmla="*/ 2180980 h 2237474"/>
              <a:gd name="connsiteX196" fmla="*/ 515024 w 12192000"/>
              <a:gd name="connsiteY196" fmla="*/ 2179258 h 2237474"/>
              <a:gd name="connsiteX197" fmla="*/ 512278 w 12192000"/>
              <a:gd name="connsiteY197" fmla="*/ 2176369 h 2237474"/>
              <a:gd name="connsiteX198" fmla="*/ 480419 w 12192000"/>
              <a:gd name="connsiteY198" fmla="*/ 2167807 h 2237474"/>
              <a:gd name="connsiteX199" fmla="*/ 413835 w 12192000"/>
              <a:gd name="connsiteY199" fmla="*/ 2156783 h 2237474"/>
              <a:gd name="connsiteX200" fmla="*/ 376513 w 12192000"/>
              <a:gd name="connsiteY200" fmla="*/ 2154014 h 2237474"/>
              <a:gd name="connsiteX201" fmla="*/ 273386 w 12192000"/>
              <a:gd name="connsiteY201" fmla="*/ 2142551 h 2237474"/>
              <a:gd name="connsiteX202" fmla="*/ 169207 w 12192000"/>
              <a:gd name="connsiteY202" fmla="*/ 2128100 h 2237474"/>
              <a:gd name="connsiteX203" fmla="*/ 93149 w 12192000"/>
              <a:gd name="connsiteY203" fmla="*/ 2105324 h 2237474"/>
              <a:gd name="connsiteX204" fmla="*/ 88109 w 12192000"/>
              <a:gd name="connsiteY204" fmla="*/ 2106704 h 2237474"/>
              <a:gd name="connsiteX205" fmla="*/ 80022 w 12192000"/>
              <a:gd name="connsiteY205" fmla="*/ 2107254 h 2237474"/>
              <a:gd name="connsiteX206" fmla="*/ 79717 w 12192000"/>
              <a:gd name="connsiteY206" fmla="*/ 2107046 h 2237474"/>
              <a:gd name="connsiteX207" fmla="*/ 72352 w 12192000"/>
              <a:gd name="connsiteY207" fmla="*/ 2107991 h 2237474"/>
              <a:gd name="connsiteX208" fmla="*/ 37645 w 12192000"/>
              <a:gd name="connsiteY208" fmla="*/ 2115401 h 2237474"/>
              <a:gd name="connsiteX209" fmla="*/ 4572 w 12192000"/>
              <a:gd name="connsiteY209" fmla="*/ 2111091 h 2237474"/>
              <a:gd name="connsiteX210" fmla="*/ 0 w 12192000"/>
              <a:gd name="connsiteY210" fmla="*/ 2110468 h 2237474"/>
              <a:gd name="connsiteX211" fmla="*/ 0 w 12192000"/>
              <a:gd name="connsiteY21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364035 w 12192000"/>
              <a:gd name="connsiteY83" fmla="*/ 1667683 h 2237474"/>
              <a:gd name="connsiteX84" fmla="*/ 6280959 w 12192000"/>
              <a:gd name="connsiteY84" fmla="*/ 1689329 h 2237474"/>
              <a:gd name="connsiteX85" fmla="*/ 6243319 w 12192000"/>
              <a:gd name="connsiteY85" fmla="*/ 1695560 h 2237474"/>
              <a:gd name="connsiteX86" fmla="*/ 6098321 w 12192000"/>
              <a:gd name="connsiteY86" fmla="*/ 1721646 h 2237474"/>
              <a:gd name="connsiteX87" fmla="*/ 5880652 w 12192000"/>
              <a:gd name="connsiteY87" fmla="*/ 1779643 h 2237474"/>
              <a:gd name="connsiteX88" fmla="*/ 5785959 w 12192000"/>
              <a:gd name="connsiteY88" fmla="*/ 1775307 h 2237474"/>
              <a:gd name="connsiteX89" fmla="*/ 5643534 w 12192000"/>
              <a:gd name="connsiteY89" fmla="*/ 1802919 h 2237474"/>
              <a:gd name="connsiteX90" fmla="*/ 5518799 w 12192000"/>
              <a:gd name="connsiteY90" fmla="*/ 1818312 h 2237474"/>
              <a:gd name="connsiteX91" fmla="*/ 5505014 w 12192000"/>
              <a:gd name="connsiteY91" fmla="*/ 1819259 h 2237474"/>
              <a:gd name="connsiteX92" fmla="*/ 5453307 w 12192000"/>
              <a:gd name="connsiteY92" fmla="*/ 1815450 h 2237474"/>
              <a:gd name="connsiteX93" fmla="*/ 5364192 w 12192000"/>
              <a:gd name="connsiteY93" fmla="*/ 1826074 h 2237474"/>
              <a:gd name="connsiteX94" fmla="*/ 5350380 w 12192000"/>
              <a:gd name="connsiteY94" fmla="*/ 1830891 h 2237474"/>
              <a:gd name="connsiteX95" fmla="*/ 5259633 w 12192000"/>
              <a:gd name="connsiteY95" fmla="*/ 1837160 h 2237474"/>
              <a:gd name="connsiteX96" fmla="*/ 5197513 w 12192000"/>
              <a:gd name="connsiteY96" fmla="*/ 1844718 h 2237474"/>
              <a:gd name="connsiteX97" fmla="*/ 5168852 w 12192000"/>
              <a:gd name="connsiteY97" fmla="*/ 1844846 h 2237474"/>
              <a:gd name="connsiteX98" fmla="*/ 5114927 w 12192000"/>
              <a:gd name="connsiteY98" fmla="*/ 1847827 h 2237474"/>
              <a:gd name="connsiteX99" fmla="*/ 5108970 w 12192000"/>
              <a:gd name="connsiteY99" fmla="*/ 1847935 h 2237474"/>
              <a:gd name="connsiteX100" fmla="*/ 5067961 w 12192000"/>
              <a:gd name="connsiteY100" fmla="*/ 1845917 h 2237474"/>
              <a:gd name="connsiteX101" fmla="*/ 5007075 w 12192000"/>
              <a:gd name="connsiteY101" fmla="*/ 1838626 h 2237474"/>
              <a:gd name="connsiteX102" fmla="*/ 4944087 w 12192000"/>
              <a:gd name="connsiteY102" fmla="*/ 1823332 h 2237474"/>
              <a:gd name="connsiteX103" fmla="*/ 4907662 w 12192000"/>
              <a:gd name="connsiteY103" fmla="*/ 1816900 h 2237474"/>
              <a:gd name="connsiteX104" fmla="*/ 4882386 w 12192000"/>
              <a:gd name="connsiteY104" fmla="*/ 1809844 h 2237474"/>
              <a:gd name="connsiteX105" fmla="*/ 4811440 w 12192000"/>
              <a:gd name="connsiteY105" fmla="*/ 1804655 h 2237474"/>
              <a:gd name="connsiteX106" fmla="*/ 4691075 w 12192000"/>
              <a:gd name="connsiteY106" fmla="*/ 1801389 h 2237474"/>
              <a:gd name="connsiteX107" fmla="*/ 4611738 w 12192000"/>
              <a:gd name="connsiteY107" fmla="*/ 1776964 h 2237474"/>
              <a:gd name="connsiteX108" fmla="*/ 4560070 w 12192000"/>
              <a:gd name="connsiteY108" fmla="*/ 1785640 h 2237474"/>
              <a:gd name="connsiteX109" fmla="*/ 4536503 w 12192000"/>
              <a:gd name="connsiteY109" fmla="*/ 1785334 h 2237474"/>
              <a:gd name="connsiteX110" fmla="*/ 4513724 w 12192000"/>
              <a:gd name="connsiteY110" fmla="*/ 1791996 h 2237474"/>
              <a:gd name="connsiteX111" fmla="*/ 4459810 w 12192000"/>
              <a:gd name="connsiteY111" fmla="*/ 1797886 h 2237474"/>
              <a:gd name="connsiteX112" fmla="*/ 4379064 w 12192000"/>
              <a:gd name="connsiteY112" fmla="*/ 1817177 h 2237474"/>
              <a:gd name="connsiteX113" fmla="*/ 4319209 w 12192000"/>
              <a:gd name="connsiteY113" fmla="*/ 1834833 h 2237474"/>
              <a:gd name="connsiteX114" fmla="*/ 4290981 w 12192000"/>
              <a:gd name="connsiteY114" fmla="*/ 1839677 h 2237474"/>
              <a:gd name="connsiteX115" fmla="*/ 4285792 w 12192000"/>
              <a:gd name="connsiteY115" fmla="*/ 1836231 h 2237474"/>
              <a:gd name="connsiteX116" fmla="*/ 4238372 w 12192000"/>
              <a:gd name="connsiteY116" fmla="*/ 1851480 h 2237474"/>
              <a:gd name="connsiteX117" fmla="*/ 4232517 w 12192000"/>
              <a:gd name="connsiteY117" fmla="*/ 1852567 h 2237474"/>
              <a:gd name="connsiteX118" fmla="*/ 4191732 w 12192000"/>
              <a:gd name="connsiteY118" fmla="*/ 1857328 h 2237474"/>
              <a:gd name="connsiteX119" fmla="*/ 4065532 w 12192000"/>
              <a:gd name="connsiteY119" fmla="*/ 1855477 h 2237474"/>
              <a:gd name="connsiteX120" fmla="*/ 4028460 w 12192000"/>
              <a:gd name="connsiteY120" fmla="*/ 1855137 h 2237474"/>
              <a:gd name="connsiteX121" fmla="*/ 4002267 w 12192000"/>
              <a:gd name="connsiteY121" fmla="*/ 1852352 h 2237474"/>
              <a:gd name="connsiteX122" fmla="*/ 3931396 w 12192000"/>
              <a:gd name="connsiteY122" fmla="*/ 1858915 h 2237474"/>
              <a:gd name="connsiteX123" fmla="*/ 3812162 w 12192000"/>
              <a:gd name="connsiteY123" fmla="*/ 1875501 h 2237474"/>
              <a:gd name="connsiteX124" fmla="*/ 3729530 w 12192000"/>
              <a:gd name="connsiteY124" fmla="*/ 1864513 h 2237474"/>
              <a:gd name="connsiteX125" fmla="*/ 3680177 w 12192000"/>
              <a:gd name="connsiteY125" fmla="*/ 1881552 h 2237474"/>
              <a:gd name="connsiteX126" fmla="*/ 3567259 w 12192000"/>
              <a:gd name="connsiteY126" fmla="*/ 1893482 h 2237474"/>
              <a:gd name="connsiteX127" fmla="*/ 3405770 w 12192000"/>
              <a:gd name="connsiteY127" fmla="*/ 1904591 h 2237474"/>
              <a:gd name="connsiteX128" fmla="*/ 3280097 w 12192000"/>
              <a:gd name="connsiteY128" fmla="*/ 1919610 h 2237474"/>
              <a:gd name="connsiteX129" fmla="*/ 3123424 w 12192000"/>
              <a:gd name="connsiteY129" fmla="*/ 1952930 h 2237474"/>
              <a:gd name="connsiteX130" fmla="*/ 3009910 w 12192000"/>
              <a:gd name="connsiteY130" fmla="*/ 1957866 h 2237474"/>
              <a:gd name="connsiteX131" fmla="*/ 2995934 w 12192000"/>
              <a:gd name="connsiteY131" fmla="*/ 1967085 h 2237474"/>
              <a:gd name="connsiteX132" fmla="*/ 2980071 w 12192000"/>
              <a:gd name="connsiteY132" fmla="*/ 1972988 h 2237474"/>
              <a:gd name="connsiteX133" fmla="*/ 2978094 w 12192000"/>
              <a:gd name="connsiteY133" fmla="*/ 1972369 h 2237474"/>
              <a:gd name="connsiteX134" fmla="*/ 2942858 w 12192000"/>
              <a:gd name="connsiteY134" fmla="*/ 1981367 h 2237474"/>
              <a:gd name="connsiteX135" fmla="*/ 2875436 w 12192000"/>
              <a:gd name="connsiteY135" fmla="*/ 1996977 h 2237474"/>
              <a:gd name="connsiteX136" fmla="*/ 2874892 w 12192000"/>
              <a:gd name="connsiteY136" fmla="*/ 1996085 h 2237474"/>
              <a:gd name="connsiteX137" fmla="*/ 2864145 w 12192000"/>
              <a:gd name="connsiteY137" fmla="*/ 1994061 h 2237474"/>
              <a:gd name="connsiteX138" fmla="*/ 2843662 w 12192000"/>
              <a:gd name="connsiteY138" fmla="*/ 1992498 h 2237474"/>
              <a:gd name="connsiteX139" fmla="*/ 2796128 w 12192000"/>
              <a:gd name="connsiteY139" fmla="*/ 1976403 h 2237474"/>
              <a:gd name="connsiteX140" fmla="*/ 2756784 w 12192000"/>
              <a:gd name="connsiteY140" fmla="*/ 1985116 h 2237474"/>
              <a:gd name="connsiteX141" fmla="*/ 2748833 w 12192000"/>
              <a:gd name="connsiteY141" fmla="*/ 1986323 h 2237474"/>
              <a:gd name="connsiteX142" fmla="*/ 2748661 w 12192000"/>
              <a:gd name="connsiteY142" fmla="*/ 1986122 h 2237474"/>
              <a:gd name="connsiteX143" fmla="*/ 2740251 w 12192000"/>
              <a:gd name="connsiteY143" fmla="*/ 1986946 h 2237474"/>
              <a:gd name="connsiteX144" fmla="*/ 2718916 w 12192000"/>
              <a:gd name="connsiteY144" fmla="*/ 1990867 h 2237474"/>
              <a:gd name="connsiteX145" fmla="*/ 2713522 w 12192000"/>
              <a:gd name="connsiteY145" fmla="*/ 1990173 h 2237474"/>
              <a:gd name="connsiteX146" fmla="*/ 2680597 w 12192000"/>
              <a:gd name="connsiteY146" fmla="*/ 1984996 h 2237474"/>
              <a:gd name="connsiteX147" fmla="*/ 2578178 w 12192000"/>
              <a:gd name="connsiteY147" fmla="*/ 1990531 h 2237474"/>
              <a:gd name="connsiteX148" fmla="*/ 2476147 w 12192000"/>
              <a:gd name="connsiteY148" fmla="*/ 1998305 h 2237474"/>
              <a:gd name="connsiteX149" fmla="*/ 2373568 w 12192000"/>
              <a:gd name="connsiteY149" fmla="*/ 2003219 h 2237474"/>
              <a:gd name="connsiteX150" fmla="*/ 2321399 w 12192000"/>
              <a:gd name="connsiteY150" fmla="*/ 1989467 h 2237474"/>
              <a:gd name="connsiteX151" fmla="*/ 2315525 w 12192000"/>
              <a:gd name="connsiteY151" fmla="*/ 1989708 h 2237474"/>
              <a:gd name="connsiteX152" fmla="*/ 2300792 w 12192000"/>
              <a:gd name="connsiteY152" fmla="*/ 1994290 h 2237474"/>
              <a:gd name="connsiteX153" fmla="*/ 2295469 w 12192000"/>
              <a:gd name="connsiteY153" fmla="*/ 1996659 h 2237474"/>
              <a:gd name="connsiteX154" fmla="*/ 2287219 w 12192000"/>
              <a:gd name="connsiteY154" fmla="*/ 1998750 h 2237474"/>
              <a:gd name="connsiteX155" fmla="*/ 2286948 w 12192000"/>
              <a:gd name="connsiteY155" fmla="*/ 1998596 h 2237474"/>
              <a:gd name="connsiteX156" fmla="*/ 2243069 w 12192000"/>
              <a:gd name="connsiteY156" fmla="*/ 2015111 h 2237474"/>
              <a:gd name="connsiteX157" fmla="*/ 2186609 w 12192000"/>
              <a:gd name="connsiteY157" fmla="*/ 2008263 h 2237474"/>
              <a:gd name="connsiteX158" fmla="*/ 2164831 w 12192000"/>
              <a:gd name="connsiteY158" fmla="*/ 2010143 h 2237474"/>
              <a:gd name="connsiteX159" fmla="*/ 2152836 w 12192000"/>
              <a:gd name="connsiteY159" fmla="*/ 2010048 h 2237474"/>
              <a:gd name="connsiteX160" fmla="*/ 2117102 w 12192000"/>
              <a:gd name="connsiteY160" fmla="*/ 2023004 h 2237474"/>
              <a:gd name="connsiteX161" fmla="*/ 2111935 w 12192000"/>
              <a:gd name="connsiteY161" fmla="*/ 2023163 h 2237474"/>
              <a:gd name="connsiteX162" fmla="*/ 2089991 w 12192000"/>
              <a:gd name="connsiteY162" fmla="*/ 2034193 h 2237474"/>
              <a:gd name="connsiteX163" fmla="*/ 2058061 w 12192000"/>
              <a:gd name="connsiteY163" fmla="*/ 2047942 h 2237474"/>
              <a:gd name="connsiteX164" fmla="*/ 2055737 w 12192000"/>
              <a:gd name="connsiteY164" fmla="*/ 2047704 h 2237474"/>
              <a:gd name="connsiteX165" fmla="*/ 2042244 w 12192000"/>
              <a:gd name="connsiteY165" fmla="*/ 2055560 h 2237474"/>
              <a:gd name="connsiteX166" fmla="*/ 1976224 w 12192000"/>
              <a:gd name="connsiteY166" fmla="*/ 2074257 h 2237474"/>
              <a:gd name="connsiteX167" fmla="*/ 1877728 w 12192000"/>
              <a:gd name="connsiteY167" fmla="*/ 2101004 h 2237474"/>
              <a:gd name="connsiteX168" fmla="*/ 1759056 w 12192000"/>
              <a:gd name="connsiteY168" fmla="*/ 2125608 h 2237474"/>
              <a:gd name="connsiteX169" fmla="*/ 1637948 w 12192000"/>
              <a:gd name="connsiteY169" fmla="*/ 2172597 h 2237474"/>
              <a:gd name="connsiteX170" fmla="*/ 1434549 w 12192000"/>
              <a:gd name="connsiteY170" fmla="*/ 2234522 h 2237474"/>
              <a:gd name="connsiteX171" fmla="*/ 1398481 w 12192000"/>
              <a:gd name="connsiteY171" fmla="*/ 2237074 h 2237474"/>
              <a:gd name="connsiteX172" fmla="*/ 1398407 w 12192000"/>
              <a:gd name="connsiteY172" fmla="*/ 2237095 h 2237474"/>
              <a:gd name="connsiteX173" fmla="*/ 1370962 w 12192000"/>
              <a:gd name="connsiteY173" fmla="*/ 2237474 h 2237474"/>
              <a:gd name="connsiteX174" fmla="*/ 1356367 w 12192000"/>
              <a:gd name="connsiteY174" fmla="*/ 2235089 h 2237474"/>
              <a:gd name="connsiteX175" fmla="*/ 1324828 w 12192000"/>
              <a:gd name="connsiteY175" fmla="*/ 2231968 h 2237474"/>
              <a:gd name="connsiteX176" fmla="*/ 1297744 w 12192000"/>
              <a:gd name="connsiteY176" fmla="*/ 2235849 h 2237474"/>
              <a:gd name="connsiteX177" fmla="*/ 1286236 w 12192000"/>
              <a:gd name="connsiteY177" fmla="*/ 2233135 h 2237474"/>
              <a:gd name="connsiteX178" fmla="*/ 1283504 w 12192000"/>
              <a:gd name="connsiteY178" fmla="*/ 2233797 h 2237474"/>
              <a:gd name="connsiteX179" fmla="*/ 1279765 w 12192000"/>
              <a:gd name="connsiteY179" fmla="*/ 2229639 h 2237474"/>
              <a:gd name="connsiteX180" fmla="*/ 1195347 w 12192000"/>
              <a:gd name="connsiteY180" fmla="*/ 2212354 h 2237474"/>
              <a:gd name="connsiteX181" fmla="*/ 970251 w 12192000"/>
              <a:gd name="connsiteY181" fmla="*/ 2221029 h 2237474"/>
              <a:gd name="connsiteX182" fmla="*/ 812914 w 12192000"/>
              <a:gd name="connsiteY182" fmla="*/ 2202752 h 2237474"/>
              <a:gd name="connsiteX183" fmla="*/ 800195 w 12192000"/>
              <a:gd name="connsiteY183" fmla="*/ 2209407 h 2237474"/>
              <a:gd name="connsiteX184" fmla="*/ 784978 w 12192000"/>
              <a:gd name="connsiteY184" fmla="*/ 2212360 h 2237474"/>
              <a:gd name="connsiteX185" fmla="*/ 681987 w 12192000"/>
              <a:gd name="connsiteY185" fmla="*/ 2216757 h 2237474"/>
              <a:gd name="connsiteX186" fmla="*/ 669923 w 12192000"/>
              <a:gd name="connsiteY186" fmla="*/ 2211682 h 2237474"/>
              <a:gd name="connsiteX187" fmla="*/ 648680 w 12192000"/>
              <a:gd name="connsiteY187" fmla="*/ 2206229 h 2237474"/>
              <a:gd name="connsiteX188" fmla="*/ 597225 w 12192000"/>
              <a:gd name="connsiteY188" fmla="*/ 2180999 h 2237474"/>
              <a:gd name="connsiteX189" fmla="*/ 558449 w 12192000"/>
              <a:gd name="connsiteY189" fmla="*/ 2182346 h 2237474"/>
              <a:gd name="connsiteX190" fmla="*/ 550517 w 12192000"/>
              <a:gd name="connsiteY190" fmla="*/ 2182060 h 2237474"/>
              <a:gd name="connsiteX191" fmla="*/ 550309 w 12192000"/>
              <a:gd name="connsiteY191" fmla="*/ 2181825 h 2237474"/>
              <a:gd name="connsiteX192" fmla="*/ 541836 w 12192000"/>
              <a:gd name="connsiteY192" fmla="*/ 2181063 h 2237474"/>
              <a:gd name="connsiteX193" fmla="*/ 536057 w 12192000"/>
              <a:gd name="connsiteY193" fmla="*/ 2181537 h 2237474"/>
              <a:gd name="connsiteX194" fmla="*/ 520671 w 12192000"/>
              <a:gd name="connsiteY194" fmla="*/ 2180980 h 2237474"/>
              <a:gd name="connsiteX195" fmla="*/ 515024 w 12192000"/>
              <a:gd name="connsiteY195" fmla="*/ 2179258 h 2237474"/>
              <a:gd name="connsiteX196" fmla="*/ 512278 w 12192000"/>
              <a:gd name="connsiteY196" fmla="*/ 2176369 h 2237474"/>
              <a:gd name="connsiteX197" fmla="*/ 480419 w 12192000"/>
              <a:gd name="connsiteY197" fmla="*/ 2167807 h 2237474"/>
              <a:gd name="connsiteX198" fmla="*/ 413835 w 12192000"/>
              <a:gd name="connsiteY198" fmla="*/ 2156783 h 2237474"/>
              <a:gd name="connsiteX199" fmla="*/ 376513 w 12192000"/>
              <a:gd name="connsiteY199" fmla="*/ 2154014 h 2237474"/>
              <a:gd name="connsiteX200" fmla="*/ 273386 w 12192000"/>
              <a:gd name="connsiteY200" fmla="*/ 2142551 h 2237474"/>
              <a:gd name="connsiteX201" fmla="*/ 169207 w 12192000"/>
              <a:gd name="connsiteY201" fmla="*/ 2128100 h 2237474"/>
              <a:gd name="connsiteX202" fmla="*/ 93149 w 12192000"/>
              <a:gd name="connsiteY202" fmla="*/ 2105324 h 2237474"/>
              <a:gd name="connsiteX203" fmla="*/ 88109 w 12192000"/>
              <a:gd name="connsiteY203" fmla="*/ 2106704 h 2237474"/>
              <a:gd name="connsiteX204" fmla="*/ 80022 w 12192000"/>
              <a:gd name="connsiteY204" fmla="*/ 2107254 h 2237474"/>
              <a:gd name="connsiteX205" fmla="*/ 79717 w 12192000"/>
              <a:gd name="connsiteY205" fmla="*/ 2107046 h 2237474"/>
              <a:gd name="connsiteX206" fmla="*/ 72352 w 12192000"/>
              <a:gd name="connsiteY206" fmla="*/ 2107991 h 2237474"/>
              <a:gd name="connsiteX207" fmla="*/ 37645 w 12192000"/>
              <a:gd name="connsiteY207" fmla="*/ 2115401 h 2237474"/>
              <a:gd name="connsiteX208" fmla="*/ 4572 w 12192000"/>
              <a:gd name="connsiteY208" fmla="*/ 2111091 h 2237474"/>
              <a:gd name="connsiteX209" fmla="*/ 0 w 12192000"/>
              <a:gd name="connsiteY209" fmla="*/ 2110468 h 2237474"/>
              <a:gd name="connsiteX210" fmla="*/ 0 w 12192000"/>
              <a:gd name="connsiteY21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45122 w 12192000"/>
              <a:gd name="connsiteY58" fmla="*/ 1345477 h 2237474"/>
              <a:gd name="connsiteX59" fmla="*/ 7902328 w 12192000"/>
              <a:gd name="connsiteY59" fmla="*/ 1345865 h 2237474"/>
              <a:gd name="connsiteX60" fmla="*/ 7875879 w 12192000"/>
              <a:gd name="connsiteY60" fmla="*/ 1345646 h 2237474"/>
              <a:gd name="connsiteX61" fmla="*/ 7840612 w 12192000"/>
              <a:gd name="connsiteY61" fmla="*/ 1369373 h 2237474"/>
              <a:gd name="connsiteX62" fmla="*/ 7786819 w 12192000"/>
              <a:gd name="connsiteY62" fmla="*/ 1378970 h 2237474"/>
              <a:gd name="connsiteX63" fmla="*/ 7548172 w 12192000"/>
              <a:gd name="connsiteY63" fmla="*/ 1417460 h 2237474"/>
              <a:gd name="connsiteX64" fmla="*/ 7483437 w 12192000"/>
              <a:gd name="connsiteY64" fmla="*/ 1478152 h 2237474"/>
              <a:gd name="connsiteX65" fmla="*/ 7377870 w 12192000"/>
              <a:gd name="connsiteY65" fmla="*/ 1523319 h 2237474"/>
              <a:gd name="connsiteX66" fmla="*/ 7230737 w 12192000"/>
              <a:gd name="connsiteY66" fmla="*/ 1562633 h 2237474"/>
              <a:gd name="connsiteX67" fmla="*/ 7224458 w 12192000"/>
              <a:gd name="connsiteY67" fmla="*/ 1573008 h 2237474"/>
              <a:gd name="connsiteX68" fmla="*/ 7183121 w 12192000"/>
              <a:gd name="connsiteY68" fmla="*/ 1595162 h 2237474"/>
              <a:gd name="connsiteX69" fmla="*/ 7164601 w 12192000"/>
              <a:gd name="connsiteY69" fmla="*/ 1606490 h 2237474"/>
              <a:gd name="connsiteX70" fmla="*/ 7092727 w 12192000"/>
              <a:gd name="connsiteY70" fmla="*/ 1623628 h 2237474"/>
              <a:gd name="connsiteX71" fmla="*/ 7031309 w 12192000"/>
              <a:gd name="connsiteY71" fmla="*/ 1619451 h 2237474"/>
              <a:gd name="connsiteX72" fmla="*/ 6999084 w 12192000"/>
              <a:gd name="connsiteY72" fmla="*/ 1634317 h 2237474"/>
              <a:gd name="connsiteX73" fmla="*/ 6992107 w 12192000"/>
              <a:gd name="connsiteY73" fmla="*/ 1636860 h 2237474"/>
              <a:gd name="connsiteX74" fmla="*/ 6900177 w 12192000"/>
              <a:gd name="connsiteY74" fmla="*/ 1636016 h 2237474"/>
              <a:gd name="connsiteX75" fmla="*/ 6795372 w 12192000"/>
              <a:gd name="connsiteY75" fmla="*/ 1644845 h 2237474"/>
              <a:gd name="connsiteX76" fmla="*/ 6692251 w 12192000"/>
              <a:gd name="connsiteY76" fmla="*/ 1656357 h 2237474"/>
              <a:gd name="connsiteX77" fmla="*/ 6655235 w 12192000"/>
              <a:gd name="connsiteY77" fmla="*/ 1661869 h 2237474"/>
              <a:gd name="connsiteX78" fmla="*/ 6554894 w 12192000"/>
              <a:gd name="connsiteY78" fmla="*/ 1664428 h 2237474"/>
              <a:gd name="connsiteX79" fmla="*/ 6516595 w 12192000"/>
              <a:gd name="connsiteY79" fmla="*/ 1667475 h 2237474"/>
              <a:gd name="connsiteX80" fmla="*/ 6508541 w 12192000"/>
              <a:gd name="connsiteY80" fmla="*/ 1668757 h 2237474"/>
              <a:gd name="connsiteX81" fmla="*/ 6471012 w 12192000"/>
              <a:gd name="connsiteY81" fmla="*/ 1678604 h 2237474"/>
              <a:gd name="connsiteX82" fmla="*/ 6364035 w 12192000"/>
              <a:gd name="connsiteY82" fmla="*/ 1667683 h 2237474"/>
              <a:gd name="connsiteX83" fmla="*/ 6280959 w 12192000"/>
              <a:gd name="connsiteY83" fmla="*/ 1689329 h 2237474"/>
              <a:gd name="connsiteX84" fmla="*/ 6243319 w 12192000"/>
              <a:gd name="connsiteY84" fmla="*/ 1695560 h 2237474"/>
              <a:gd name="connsiteX85" fmla="*/ 6098321 w 12192000"/>
              <a:gd name="connsiteY85" fmla="*/ 1721646 h 2237474"/>
              <a:gd name="connsiteX86" fmla="*/ 5880652 w 12192000"/>
              <a:gd name="connsiteY86" fmla="*/ 1779643 h 2237474"/>
              <a:gd name="connsiteX87" fmla="*/ 5785959 w 12192000"/>
              <a:gd name="connsiteY87" fmla="*/ 1775307 h 2237474"/>
              <a:gd name="connsiteX88" fmla="*/ 5643534 w 12192000"/>
              <a:gd name="connsiteY88" fmla="*/ 1802919 h 2237474"/>
              <a:gd name="connsiteX89" fmla="*/ 5518799 w 12192000"/>
              <a:gd name="connsiteY89" fmla="*/ 1818312 h 2237474"/>
              <a:gd name="connsiteX90" fmla="*/ 5505014 w 12192000"/>
              <a:gd name="connsiteY90" fmla="*/ 1819259 h 2237474"/>
              <a:gd name="connsiteX91" fmla="*/ 5453307 w 12192000"/>
              <a:gd name="connsiteY91" fmla="*/ 1815450 h 2237474"/>
              <a:gd name="connsiteX92" fmla="*/ 5364192 w 12192000"/>
              <a:gd name="connsiteY92" fmla="*/ 1826074 h 2237474"/>
              <a:gd name="connsiteX93" fmla="*/ 5350380 w 12192000"/>
              <a:gd name="connsiteY93" fmla="*/ 1830891 h 2237474"/>
              <a:gd name="connsiteX94" fmla="*/ 5259633 w 12192000"/>
              <a:gd name="connsiteY94" fmla="*/ 1837160 h 2237474"/>
              <a:gd name="connsiteX95" fmla="*/ 5197513 w 12192000"/>
              <a:gd name="connsiteY95" fmla="*/ 1844718 h 2237474"/>
              <a:gd name="connsiteX96" fmla="*/ 5168852 w 12192000"/>
              <a:gd name="connsiteY96" fmla="*/ 1844846 h 2237474"/>
              <a:gd name="connsiteX97" fmla="*/ 5114927 w 12192000"/>
              <a:gd name="connsiteY97" fmla="*/ 1847827 h 2237474"/>
              <a:gd name="connsiteX98" fmla="*/ 5108970 w 12192000"/>
              <a:gd name="connsiteY98" fmla="*/ 1847935 h 2237474"/>
              <a:gd name="connsiteX99" fmla="*/ 5067961 w 12192000"/>
              <a:gd name="connsiteY99" fmla="*/ 1845917 h 2237474"/>
              <a:gd name="connsiteX100" fmla="*/ 5007075 w 12192000"/>
              <a:gd name="connsiteY100" fmla="*/ 1838626 h 2237474"/>
              <a:gd name="connsiteX101" fmla="*/ 4944087 w 12192000"/>
              <a:gd name="connsiteY101" fmla="*/ 1823332 h 2237474"/>
              <a:gd name="connsiteX102" fmla="*/ 4907662 w 12192000"/>
              <a:gd name="connsiteY102" fmla="*/ 1816900 h 2237474"/>
              <a:gd name="connsiteX103" fmla="*/ 4882386 w 12192000"/>
              <a:gd name="connsiteY103" fmla="*/ 1809844 h 2237474"/>
              <a:gd name="connsiteX104" fmla="*/ 4811440 w 12192000"/>
              <a:gd name="connsiteY104" fmla="*/ 1804655 h 2237474"/>
              <a:gd name="connsiteX105" fmla="*/ 4691075 w 12192000"/>
              <a:gd name="connsiteY105" fmla="*/ 1801389 h 2237474"/>
              <a:gd name="connsiteX106" fmla="*/ 4611738 w 12192000"/>
              <a:gd name="connsiteY106" fmla="*/ 1776964 h 2237474"/>
              <a:gd name="connsiteX107" fmla="*/ 4560070 w 12192000"/>
              <a:gd name="connsiteY107" fmla="*/ 1785640 h 2237474"/>
              <a:gd name="connsiteX108" fmla="*/ 4536503 w 12192000"/>
              <a:gd name="connsiteY108" fmla="*/ 1785334 h 2237474"/>
              <a:gd name="connsiteX109" fmla="*/ 4513724 w 12192000"/>
              <a:gd name="connsiteY109" fmla="*/ 1791996 h 2237474"/>
              <a:gd name="connsiteX110" fmla="*/ 4459810 w 12192000"/>
              <a:gd name="connsiteY110" fmla="*/ 1797886 h 2237474"/>
              <a:gd name="connsiteX111" fmla="*/ 4379064 w 12192000"/>
              <a:gd name="connsiteY111" fmla="*/ 1817177 h 2237474"/>
              <a:gd name="connsiteX112" fmla="*/ 4319209 w 12192000"/>
              <a:gd name="connsiteY112" fmla="*/ 1834833 h 2237474"/>
              <a:gd name="connsiteX113" fmla="*/ 4290981 w 12192000"/>
              <a:gd name="connsiteY113" fmla="*/ 1839677 h 2237474"/>
              <a:gd name="connsiteX114" fmla="*/ 4285792 w 12192000"/>
              <a:gd name="connsiteY114" fmla="*/ 1836231 h 2237474"/>
              <a:gd name="connsiteX115" fmla="*/ 4238372 w 12192000"/>
              <a:gd name="connsiteY115" fmla="*/ 1851480 h 2237474"/>
              <a:gd name="connsiteX116" fmla="*/ 4232517 w 12192000"/>
              <a:gd name="connsiteY116" fmla="*/ 1852567 h 2237474"/>
              <a:gd name="connsiteX117" fmla="*/ 4191732 w 12192000"/>
              <a:gd name="connsiteY117" fmla="*/ 1857328 h 2237474"/>
              <a:gd name="connsiteX118" fmla="*/ 4065532 w 12192000"/>
              <a:gd name="connsiteY118" fmla="*/ 1855477 h 2237474"/>
              <a:gd name="connsiteX119" fmla="*/ 4028460 w 12192000"/>
              <a:gd name="connsiteY119" fmla="*/ 1855137 h 2237474"/>
              <a:gd name="connsiteX120" fmla="*/ 4002267 w 12192000"/>
              <a:gd name="connsiteY120" fmla="*/ 1852352 h 2237474"/>
              <a:gd name="connsiteX121" fmla="*/ 3931396 w 12192000"/>
              <a:gd name="connsiteY121" fmla="*/ 1858915 h 2237474"/>
              <a:gd name="connsiteX122" fmla="*/ 3812162 w 12192000"/>
              <a:gd name="connsiteY122" fmla="*/ 1875501 h 2237474"/>
              <a:gd name="connsiteX123" fmla="*/ 3729530 w 12192000"/>
              <a:gd name="connsiteY123" fmla="*/ 1864513 h 2237474"/>
              <a:gd name="connsiteX124" fmla="*/ 3680177 w 12192000"/>
              <a:gd name="connsiteY124" fmla="*/ 1881552 h 2237474"/>
              <a:gd name="connsiteX125" fmla="*/ 3567259 w 12192000"/>
              <a:gd name="connsiteY125" fmla="*/ 1893482 h 2237474"/>
              <a:gd name="connsiteX126" fmla="*/ 3405770 w 12192000"/>
              <a:gd name="connsiteY126" fmla="*/ 1904591 h 2237474"/>
              <a:gd name="connsiteX127" fmla="*/ 3280097 w 12192000"/>
              <a:gd name="connsiteY127" fmla="*/ 1919610 h 2237474"/>
              <a:gd name="connsiteX128" fmla="*/ 3123424 w 12192000"/>
              <a:gd name="connsiteY128" fmla="*/ 1952930 h 2237474"/>
              <a:gd name="connsiteX129" fmla="*/ 3009910 w 12192000"/>
              <a:gd name="connsiteY129" fmla="*/ 1957866 h 2237474"/>
              <a:gd name="connsiteX130" fmla="*/ 2995934 w 12192000"/>
              <a:gd name="connsiteY130" fmla="*/ 1967085 h 2237474"/>
              <a:gd name="connsiteX131" fmla="*/ 2980071 w 12192000"/>
              <a:gd name="connsiteY131" fmla="*/ 1972988 h 2237474"/>
              <a:gd name="connsiteX132" fmla="*/ 2978094 w 12192000"/>
              <a:gd name="connsiteY132" fmla="*/ 1972369 h 2237474"/>
              <a:gd name="connsiteX133" fmla="*/ 2942858 w 12192000"/>
              <a:gd name="connsiteY133" fmla="*/ 1981367 h 2237474"/>
              <a:gd name="connsiteX134" fmla="*/ 2875436 w 12192000"/>
              <a:gd name="connsiteY134" fmla="*/ 1996977 h 2237474"/>
              <a:gd name="connsiteX135" fmla="*/ 2874892 w 12192000"/>
              <a:gd name="connsiteY135" fmla="*/ 1996085 h 2237474"/>
              <a:gd name="connsiteX136" fmla="*/ 2864145 w 12192000"/>
              <a:gd name="connsiteY136" fmla="*/ 1994061 h 2237474"/>
              <a:gd name="connsiteX137" fmla="*/ 2843662 w 12192000"/>
              <a:gd name="connsiteY137" fmla="*/ 1992498 h 2237474"/>
              <a:gd name="connsiteX138" fmla="*/ 2796128 w 12192000"/>
              <a:gd name="connsiteY138" fmla="*/ 1976403 h 2237474"/>
              <a:gd name="connsiteX139" fmla="*/ 2756784 w 12192000"/>
              <a:gd name="connsiteY139" fmla="*/ 1985116 h 2237474"/>
              <a:gd name="connsiteX140" fmla="*/ 2748833 w 12192000"/>
              <a:gd name="connsiteY140" fmla="*/ 1986323 h 2237474"/>
              <a:gd name="connsiteX141" fmla="*/ 2748661 w 12192000"/>
              <a:gd name="connsiteY141" fmla="*/ 1986122 h 2237474"/>
              <a:gd name="connsiteX142" fmla="*/ 2740251 w 12192000"/>
              <a:gd name="connsiteY142" fmla="*/ 1986946 h 2237474"/>
              <a:gd name="connsiteX143" fmla="*/ 2718916 w 12192000"/>
              <a:gd name="connsiteY143" fmla="*/ 1990867 h 2237474"/>
              <a:gd name="connsiteX144" fmla="*/ 2713522 w 12192000"/>
              <a:gd name="connsiteY144" fmla="*/ 1990173 h 2237474"/>
              <a:gd name="connsiteX145" fmla="*/ 2680597 w 12192000"/>
              <a:gd name="connsiteY145" fmla="*/ 1984996 h 2237474"/>
              <a:gd name="connsiteX146" fmla="*/ 2578178 w 12192000"/>
              <a:gd name="connsiteY146" fmla="*/ 1990531 h 2237474"/>
              <a:gd name="connsiteX147" fmla="*/ 2476147 w 12192000"/>
              <a:gd name="connsiteY147" fmla="*/ 1998305 h 2237474"/>
              <a:gd name="connsiteX148" fmla="*/ 2373568 w 12192000"/>
              <a:gd name="connsiteY148" fmla="*/ 2003219 h 2237474"/>
              <a:gd name="connsiteX149" fmla="*/ 2321399 w 12192000"/>
              <a:gd name="connsiteY149" fmla="*/ 1989467 h 2237474"/>
              <a:gd name="connsiteX150" fmla="*/ 2315525 w 12192000"/>
              <a:gd name="connsiteY150" fmla="*/ 1989708 h 2237474"/>
              <a:gd name="connsiteX151" fmla="*/ 2300792 w 12192000"/>
              <a:gd name="connsiteY151" fmla="*/ 1994290 h 2237474"/>
              <a:gd name="connsiteX152" fmla="*/ 2295469 w 12192000"/>
              <a:gd name="connsiteY152" fmla="*/ 1996659 h 2237474"/>
              <a:gd name="connsiteX153" fmla="*/ 2287219 w 12192000"/>
              <a:gd name="connsiteY153" fmla="*/ 1998750 h 2237474"/>
              <a:gd name="connsiteX154" fmla="*/ 2286948 w 12192000"/>
              <a:gd name="connsiteY154" fmla="*/ 1998596 h 2237474"/>
              <a:gd name="connsiteX155" fmla="*/ 2243069 w 12192000"/>
              <a:gd name="connsiteY155" fmla="*/ 2015111 h 2237474"/>
              <a:gd name="connsiteX156" fmla="*/ 2186609 w 12192000"/>
              <a:gd name="connsiteY156" fmla="*/ 2008263 h 2237474"/>
              <a:gd name="connsiteX157" fmla="*/ 2164831 w 12192000"/>
              <a:gd name="connsiteY157" fmla="*/ 2010143 h 2237474"/>
              <a:gd name="connsiteX158" fmla="*/ 2152836 w 12192000"/>
              <a:gd name="connsiteY158" fmla="*/ 2010048 h 2237474"/>
              <a:gd name="connsiteX159" fmla="*/ 2117102 w 12192000"/>
              <a:gd name="connsiteY159" fmla="*/ 2023004 h 2237474"/>
              <a:gd name="connsiteX160" fmla="*/ 2111935 w 12192000"/>
              <a:gd name="connsiteY160" fmla="*/ 2023163 h 2237474"/>
              <a:gd name="connsiteX161" fmla="*/ 2089991 w 12192000"/>
              <a:gd name="connsiteY161" fmla="*/ 2034193 h 2237474"/>
              <a:gd name="connsiteX162" fmla="*/ 2058061 w 12192000"/>
              <a:gd name="connsiteY162" fmla="*/ 2047942 h 2237474"/>
              <a:gd name="connsiteX163" fmla="*/ 2055737 w 12192000"/>
              <a:gd name="connsiteY163" fmla="*/ 2047704 h 2237474"/>
              <a:gd name="connsiteX164" fmla="*/ 2042244 w 12192000"/>
              <a:gd name="connsiteY164" fmla="*/ 2055560 h 2237474"/>
              <a:gd name="connsiteX165" fmla="*/ 1976224 w 12192000"/>
              <a:gd name="connsiteY165" fmla="*/ 2074257 h 2237474"/>
              <a:gd name="connsiteX166" fmla="*/ 1877728 w 12192000"/>
              <a:gd name="connsiteY166" fmla="*/ 2101004 h 2237474"/>
              <a:gd name="connsiteX167" fmla="*/ 1759056 w 12192000"/>
              <a:gd name="connsiteY167" fmla="*/ 2125608 h 2237474"/>
              <a:gd name="connsiteX168" fmla="*/ 1637948 w 12192000"/>
              <a:gd name="connsiteY168" fmla="*/ 2172597 h 2237474"/>
              <a:gd name="connsiteX169" fmla="*/ 1434549 w 12192000"/>
              <a:gd name="connsiteY169" fmla="*/ 2234522 h 2237474"/>
              <a:gd name="connsiteX170" fmla="*/ 1398481 w 12192000"/>
              <a:gd name="connsiteY170" fmla="*/ 2237074 h 2237474"/>
              <a:gd name="connsiteX171" fmla="*/ 1398407 w 12192000"/>
              <a:gd name="connsiteY171" fmla="*/ 2237095 h 2237474"/>
              <a:gd name="connsiteX172" fmla="*/ 1370962 w 12192000"/>
              <a:gd name="connsiteY172" fmla="*/ 2237474 h 2237474"/>
              <a:gd name="connsiteX173" fmla="*/ 1356367 w 12192000"/>
              <a:gd name="connsiteY173" fmla="*/ 2235089 h 2237474"/>
              <a:gd name="connsiteX174" fmla="*/ 1324828 w 12192000"/>
              <a:gd name="connsiteY174" fmla="*/ 2231968 h 2237474"/>
              <a:gd name="connsiteX175" fmla="*/ 1297744 w 12192000"/>
              <a:gd name="connsiteY175" fmla="*/ 2235849 h 2237474"/>
              <a:gd name="connsiteX176" fmla="*/ 1286236 w 12192000"/>
              <a:gd name="connsiteY176" fmla="*/ 2233135 h 2237474"/>
              <a:gd name="connsiteX177" fmla="*/ 1283504 w 12192000"/>
              <a:gd name="connsiteY177" fmla="*/ 2233797 h 2237474"/>
              <a:gd name="connsiteX178" fmla="*/ 1279765 w 12192000"/>
              <a:gd name="connsiteY178" fmla="*/ 2229639 h 2237474"/>
              <a:gd name="connsiteX179" fmla="*/ 1195347 w 12192000"/>
              <a:gd name="connsiteY179" fmla="*/ 2212354 h 2237474"/>
              <a:gd name="connsiteX180" fmla="*/ 970251 w 12192000"/>
              <a:gd name="connsiteY180" fmla="*/ 2221029 h 2237474"/>
              <a:gd name="connsiteX181" fmla="*/ 812914 w 12192000"/>
              <a:gd name="connsiteY181" fmla="*/ 2202752 h 2237474"/>
              <a:gd name="connsiteX182" fmla="*/ 800195 w 12192000"/>
              <a:gd name="connsiteY182" fmla="*/ 2209407 h 2237474"/>
              <a:gd name="connsiteX183" fmla="*/ 784978 w 12192000"/>
              <a:gd name="connsiteY183" fmla="*/ 2212360 h 2237474"/>
              <a:gd name="connsiteX184" fmla="*/ 681987 w 12192000"/>
              <a:gd name="connsiteY184" fmla="*/ 2216757 h 2237474"/>
              <a:gd name="connsiteX185" fmla="*/ 669923 w 12192000"/>
              <a:gd name="connsiteY185" fmla="*/ 2211682 h 2237474"/>
              <a:gd name="connsiteX186" fmla="*/ 648680 w 12192000"/>
              <a:gd name="connsiteY186" fmla="*/ 2206229 h 2237474"/>
              <a:gd name="connsiteX187" fmla="*/ 597225 w 12192000"/>
              <a:gd name="connsiteY187" fmla="*/ 2180999 h 2237474"/>
              <a:gd name="connsiteX188" fmla="*/ 558449 w 12192000"/>
              <a:gd name="connsiteY188" fmla="*/ 2182346 h 2237474"/>
              <a:gd name="connsiteX189" fmla="*/ 550517 w 12192000"/>
              <a:gd name="connsiteY189" fmla="*/ 2182060 h 2237474"/>
              <a:gd name="connsiteX190" fmla="*/ 550309 w 12192000"/>
              <a:gd name="connsiteY190" fmla="*/ 2181825 h 2237474"/>
              <a:gd name="connsiteX191" fmla="*/ 541836 w 12192000"/>
              <a:gd name="connsiteY191" fmla="*/ 2181063 h 2237474"/>
              <a:gd name="connsiteX192" fmla="*/ 536057 w 12192000"/>
              <a:gd name="connsiteY192" fmla="*/ 2181537 h 2237474"/>
              <a:gd name="connsiteX193" fmla="*/ 520671 w 12192000"/>
              <a:gd name="connsiteY193" fmla="*/ 2180980 h 2237474"/>
              <a:gd name="connsiteX194" fmla="*/ 515024 w 12192000"/>
              <a:gd name="connsiteY194" fmla="*/ 2179258 h 2237474"/>
              <a:gd name="connsiteX195" fmla="*/ 512278 w 12192000"/>
              <a:gd name="connsiteY195" fmla="*/ 2176369 h 2237474"/>
              <a:gd name="connsiteX196" fmla="*/ 480419 w 12192000"/>
              <a:gd name="connsiteY196" fmla="*/ 2167807 h 2237474"/>
              <a:gd name="connsiteX197" fmla="*/ 413835 w 12192000"/>
              <a:gd name="connsiteY197" fmla="*/ 2156783 h 2237474"/>
              <a:gd name="connsiteX198" fmla="*/ 376513 w 12192000"/>
              <a:gd name="connsiteY198" fmla="*/ 2154014 h 2237474"/>
              <a:gd name="connsiteX199" fmla="*/ 273386 w 12192000"/>
              <a:gd name="connsiteY199" fmla="*/ 2142551 h 2237474"/>
              <a:gd name="connsiteX200" fmla="*/ 169207 w 12192000"/>
              <a:gd name="connsiteY200" fmla="*/ 2128100 h 2237474"/>
              <a:gd name="connsiteX201" fmla="*/ 93149 w 12192000"/>
              <a:gd name="connsiteY201" fmla="*/ 2105324 h 2237474"/>
              <a:gd name="connsiteX202" fmla="*/ 88109 w 12192000"/>
              <a:gd name="connsiteY202" fmla="*/ 2106704 h 2237474"/>
              <a:gd name="connsiteX203" fmla="*/ 80022 w 12192000"/>
              <a:gd name="connsiteY203" fmla="*/ 2107254 h 2237474"/>
              <a:gd name="connsiteX204" fmla="*/ 79717 w 12192000"/>
              <a:gd name="connsiteY204" fmla="*/ 2107046 h 2237474"/>
              <a:gd name="connsiteX205" fmla="*/ 72352 w 12192000"/>
              <a:gd name="connsiteY205" fmla="*/ 2107991 h 2237474"/>
              <a:gd name="connsiteX206" fmla="*/ 37645 w 12192000"/>
              <a:gd name="connsiteY206" fmla="*/ 2115401 h 2237474"/>
              <a:gd name="connsiteX207" fmla="*/ 4572 w 12192000"/>
              <a:gd name="connsiteY207" fmla="*/ 2111091 h 2237474"/>
              <a:gd name="connsiteX208" fmla="*/ 0 w 12192000"/>
              <a:gd name="connsiteY208" fmla="*/ 2110468 h 2237474"/>
              <a:gd name="connsiteX209" fmla="*/ 0 w 12192000"/>
              <a:gd name="connsiteY20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02328 w 12192000"/>
              <a:gd name="connsiteY58" fmla="*/ 1345865 h 2237474"/>
              <a:gd name="connsiteX59" fmla="*/ 7875879 w 12192000"/>
              <a:gd name="connsiteY59" fmla="*/ 1345646 h 2237474"/>
              <a:gd name="connsiteX60" fmla="*/ 7840612 w 12192000"/>
              <a:gd name="connsiteY60" fmla="*/ 1369373 h 2237474"/>
              <a:gd name="connsiteX61" fmla="*/ 7786819 w 12192000"/>
              <a:gd name="connsiteY61" fmla="*/ 1378970 h 2237474"/>
              <a:gd name="connsiteX62" fmla="*/ 7548172 w 12192000"/>
              <a:gd name="connsiteY62" fmla="*/ 1417460 h 2237474"/>
              <a:gd name="connsiteX63" fmla="*/ 7483437 w 12192000"/>
              <a:gd name="connsiteY63" fmla="*/ 1478152 h 2237474"/>
              <a:gd name="connsiteX64" fmla="*/ 7377870 w 12192000"/>
              <a:gd name="connsiteY64" fmla="*/ 1523319 h 2237474"/>
              <a:gd name="connsiteX65" fmla="*/ 7230737 w 12192000"/>
              <a:gd name="connsiteY65" fmla="*/ 1562633 h 2237474"/>
              <a:gd name="connsiteX66" fmla="*/ 7224458 w 12192000"/>
              <a:gd name="connsiteY66" fmla="*/ 1573008 h 2237474"/>
              <a:gd name="connsiteX67" fmla="*/ 7183121 w 12192000"/>
              <a:gd name="connsiteY67" fmla="*/ 1595162 h 2237474"/>
              <a:gd name="connsiteX68" fmla="*/ 7164601 w 12192000"/>
              <a:gd name="connsiteY68" fmla="*/ 1606490 h 2237474"/>
              <a:gd name="connsiteX69" fmla="*/ 7092727 w 12192000"/>
              <a:gd name="connsiteY69" fmla="*/ 1623628 h 2237474"/>
              <a:gd name="connsiteX70" fmla="*/ 7031309 w 12192000"/>
              <a:gd name="connsiteY70" fmla="*/ 1619451 h 2237474"/>
              <a:gd name="connsiteX71" fmla="*/ 6999084 w 12192000"/>
              <a:gd name="connsiteY71" fmla="*/ 1634317 h 2237474"/>
              <a:gd name="connsiteX72" fmla="*/ 6992107 w 12192000"/>
              <a:gd name="connsiteY72" fmla="*/ 1636860 h 2237474"/>
              <a:gd name="connsiteX73" fmla="*/ 6900177 w 12192000"/>
              <a:gd name="connsiteY73" fmla="*/ 1636016 h 2237474"/>
              <a:gd name="connsiteX74" fmla="*/ 6795372 w 12192000"/>
              <a:gd name="connsiteY74" fmla="*/ 1644845 h 2237474"/>
              <a:gd name="connsiteX75" fmla="*/ 6692251 w 12192000"/>
              <a:gd name="connsiteY75" fmla="*/ 1656357 h 2237474"/>
              <a:gd name="connsiteX76" fmla="*/ 6655235 w 12192000"/>
              <a:gd name="connsiteY76" fmla="*/ 1661869 h 2237474"/>
              <a:gd name="connsiteX77" fmla="*/ 6554894 w 12192000"/>
              <a:gd name="connsiteY77" fmla="*/ 1664428 h 2237474"/>
              <a:gd name="connsiteX78" fmla="*/ 6516595 w 12192000"/>
              <a:gd name="connsiteY78" fmla="*/ 1667475 h 2237474"/>
              <a:gd name="connsiteX79" fmla="*/ 6508541 w 12192000"/>
              <a:gd name="connsiteY79" fmla="*/ 1668757 h 2237474"/>
              <a:gd name="connsiteX80" fmla="*/ 6471012 w 12192000"/>
              <a:gd name="connsiteY80" fmla="*/ 1678604 h 2237474"/>
              <a:gd name="connsiteX81" fmla="*/ 6364035 w 12192000"/>
              <a:gd name="connsiteY81" fmla="*/ 1667683 h 2237474"/>
              <a:gd name="connsiteX82" fmla="*/ 6280959 w 12192000"/>
              <a:gd name="connsiteY82" fmla="*/ 1689329 h 2237474"/>
              <a:gd name="connsiteX83" fmla="*/ 6243319 w 12192000"/>
              <a:gd name="connsiteY83" fmla="*/ 1695560 h 2237474"/>
              <a:gd name="connsiteX84" fmla="*/ 6098321 w 12192000"/>
              <a:gd name="connsiteY84" fmla="*/ 1721646 h 2237474"/>
              <a:gd name="connsiteX85" fmla="*/ 5880652 w 12192000"/>
              <a:gd name="connsiteY85" fmla="*/ 1779643 h 2237474"/>
              <a:gd name="connsiteX86" fmla="*/ 5785959 w 12192000"/>
              <a:gd name="connsiteY86" fmla="*/ 1775307 h 2237474"/>
              <a:gd name="connsiteX87" fmla="*/ 5643534 w 12192000"/>
              <a:gd name="connsiteY87" fmla="*/ 1802919 h 2237474"/>
              <a:gd name="connsiteX88" fmla="*/ 5518799 w 12192000"/>
              <a:gd name="connsiteY88" fmla="*/ 1818312 h 2237474"/>
              <a:gd name="connsiteX89" fmla="*/ 5505014 w 12192000"/>
              <a:gd name="connsiteY89" fmla="*/ 1819259 h 2237474"/>
              <a:gd name="connsiteX90" fmla="*/ 5453307 w 12192000"/>
              <a:gd name="connsiteY90" fmla="*/ 1815450 h 2237474"/>
              <a:gd name="connsiteX91" fmla="*/ 5364192 w 12192000"/>
              <a:gd name="connsiteY91" fmla="*/ 1826074 h 2237474"/>
              <a:gd name="connsiteX92" fmla="*/ 5350380 w 12192000"/>
              <a:gd name="connsiteY92" fmla="*/ 1830891 h 2237474"/>
              <a:gd name="connsiteX93" fmla="*/ 5259633 w 12192000"/>
              <a:gd name="connsiteY93" fmla="*/ 1837160 h 2237474"/>
              <a:gd name="connsiteX94" fmla="*/ 5197513 w 12192000"/>
              <a:gd name="connsiteY94" fmla="*/ 1844718 h 2237474"/>
              <a:gd name="connsiteX95" fmla="*/ 5168852 w 12192000"/>
              <a:gd name="connsiteY95" fmla="*/ 1844846 h 2237474"/>
              <a:gd name="connsiteX96" fmla="*/ 5114927 w 12192000"/>
              <a:gd name="connsiteY96" fmla="*/ 1847827 h 2237474"/>
              <a:gd name="connsiteX97" fmla="*/ 5108970 w 12192000"/>
              <a:gd name="connsiteY97" fmla="*/ 1847935 h 2237474"/>
              <a:gd name="connsiteX98" fmla="*/ 5067961 w 12192000"/>
              <a:gd name="connsiteY98" fmla="*/ 1845917 h 2237474"/>
              <a:gd name="connsiteX99" fmla="*/ 5007075 w 12192000"/>
              <a:gd name="connsiteY99" fmla="*/ 1838626 h 2237474"/>
              <a:gd name="connsiteX100" fmla="*/ 4944087 w 12192000"/>
              <a:gd name="connsiteY100" fmla="*/ 1823332 h 2237474"/>
              <a:gd name="connsiteX101" fmla="*/ 4907662 w 12192000"/>
              <a:gd name="connsiteY101" fmla="*/ 1816900 h 2237474"/>
              <a:gd name="connsiteX102" fmla="*/ 4882386 w 12192000"/>
              <a:gd name="connsiteY102" fmla="*/ 1809844 h 2237474"/>
              <a:gd name="connsiteX103" fmla="*/ 4811440 w 12192000"/>
              <a:gd name="connsiteY103" fmla="*/ 1804655 h 2237474"/>
              <a:gd name="connsiteX104" fmla="*/ 4691075 w 12192000"/>
              <a:gd name="connsiteY104" fmla="*/ 1801389 h 2237474"/>
              <a:gd name="connsiteX105" fmla="*/ 4611738 w 12192000"/>
              <a:gd name="connsiteY105" fmla="*/ 1776964 h 2237474"/>
              <a:gd name="connsiteX106" fmla="*/ 4560070 w 12192000"/>
              <a:gd name="connsiteY106" fmla="*/ 1785640 h 2237474"/>
              <a:gd name="connsiteX107" fmla="*/ 4536503 w 12192000"/>
              <a:gd name="connsiteY107" fmla="*/ 1785334 h 2237474"/>
              <a:gd name="connsiteX108" fmla="*/ 4513724 w 12192000"/>
              <a:gd name="connsiteY108" fmla="*/ 1791996 h 2237474"/>
              <a:gd name="connsiteX109" fmla="*/ 4459810 w 12192000"/>
              <a:gd name="connsiteY109" fmla="*/ 1797886 h 2237474"/>
              <a:gd name="connsiteX110" fmla="*/ 4379064 w 12192000"/>
              <a:gd name="connsiteY110" fmla="*/ 1817177 h 2237474"/>
              <a:gd name="connsiteX111" fmla="*/ 4319209 w 12192000"/>
              <a:gd name="connsiteY111" fmla="*/ 1834833 h 2237474"/>
              <a:gd name="connsiteX112" fmla="*/ 4290981 w 12192000"/>
              <a:gd name="connsiteY112" fmla="*/ 1839677 h 2237474"/>
              <a:gd name="connsiteX113" fmla="*/ 4285792 w 12192000"/>
              <a:gd name="connsiteY113" fmla="*/ 1836231 h 2237474"/>
              <a:gd name="connsiteX114" fmla="*/ 4238372 w 12192000"/>
              <a:gd name="connsiteY114" fmla="*/ 1851480 h 2237474"/>
              <a:gd name="connsiteX115" fmla="*/ 4232517 w 12192000"/>
              <a:gd name="connsiteY115" fmla="*/ 1852567 h 2237474"/>
              <a:gd name="connsiteX116" fmla="*/ 4191732 w 12192000"/>
              <a:gd name="connsiteY116" fmla="*/ 1857328 h 2237474"/>
              <a:gd name="connsiteX117" fmla="*/ 4065532 w 12192000"/>
              <a:gd name="connsiteY117" fmla="*/ 1855477 h 2237474"/>
              <a:gd name="connsiteX118" fmla="*/ 4028460 w 12192000"/>
              <a:gd name="connsiteY118" fmla="*/ 1855137 h 2237474"/>
              <a:gd name="connsiteX119" fmla="*/ 4002267 w 12192000"/>
              <a:gd name="connsiteY119" fmla="*/ 1852352 h 2237474"/>
              <a:gd name="connsiteX120" fmla="*/ 3931396 w 12192000"/>
              <a:gd name="connsiteY120" fmla="*/ 1858915 h 2237474"/>
              <a:gd name="connsiteX121" fmla="*/ 3812162 w 12192000"/>
              <a:gd name="connsiteY121" fmla="*/ 1875501 h 2237474"/>
              <a:gd name="connsiteX122" fmla="*/ 3729530 w 12192000"/>
              <a:gd name="connsiteY122" fmla="*/ 1864513 h 2237474"/>
              <a:gd name="connsiteX123" fmla="*/ 3680177 w 12192000"/>
              <a:gd name="connsiteY123" fmla="*/ 1881552 h 2237474"/>
              <a:gd name="connsiteX124" fmla="*/ 3567259 w 12192000"/>
              <a:gd name="connsiteY124" fmla="*/ 1893482 h 2237474"/>
              <a:gd name="connsiteX125" fmla="*/ 3405770 w 12192000"/>
              <a:gd name="connsiteY125" fmla="*/ 1904591 h 2237474"/>
              <a:gd name="connsiteX126" fmla="*/ 3280097 w 12192000"/>
              <a:gd name="connsiteY126" fmla="*/ 1919610 h 2237474"/>
              <a:gd name="connsiteX127" fmla="*/ 3123424 w 12192000"/>
              <a:gd name="connsiteY127" fmla="*/ 1952930 h 2237474"/>
              <a:gd name="connsiteX128" fmla="*/ 3009910 w 12192000"/>
              <a:gd name="connsiteY128" fmla="*/ 1957866 h 2237474"/>
              <a:gd name="connsiteX129" fmla="*/ 2995934 w 12192000"/>
              <a:gd name="connsiteY129" fmla="*/ 1967085 h 2237474"/>
              <a:gd name="connsiteX130" fmla="*/ 2980071 w 12192000"/>
              <a:gd name="connsiteY130" fmla="*/ 1972988 h 2237474"/>
              <a:gd name="connsiteX131" fmla="*/ 2978094 w 12192000"/>
              <a:gd name="connsiteY131" fmla="*/ 1972369 h 2237474"/>
              <a:gd name="connsiteX132" fmla="*/ 2942858 w 12192000"/>
              <a:gd name="connsiteY132" fmla="*/ 1981367 h 2237474"/>
              <a:gd name="connsiteX133" fmla="*/ 2875436 w 12192000"/>
              <a:gd name="connsiteY133" fmla="*/ 1996977 h 2237474"/>
              <a:gd name="connsiteX134" fmla="*/ 2874892 w 12192000"/>
              <a:gd name="connsiteY134" fmla="*/ 1996085 h 2237474"/>
              <a:gd name="connsiteX135" fmla="*/ 2864145 w 12192000"/>
              <a:gd name="connsiteY135" fmla="*/ 1994061 h 2237474"/>
              <a:gd name="connsiteX136" fmla="*/ 2843662 w 12192000"/>
              <a:gd name="connsiteY136" fmla="*/ 1992498 h 2237474"/>
              <a:gd name="connsiteX137" fmla="*/ 2796128 w 12192000"/>
              <a:gd name="connsiteY137" fmla="*/ 1976403 h 2237474"/>
              <a:gd name="connsiteX138" fmla="*/ 2756784 w 12192000"/>
              <a:gd name="connsiteY138" fmla="*/ 1985116 h 2237474"/>
              <a:gd name="connsiteX139" fmla="*/ 2748833 w 12192000"/>
              <a:gd name="connsiteY139" fmla="*/ 1986323 h 2237474"/>
              <a:gd name="connsiteX140" fmla="*/ 2748661 w 12192000"/>
              <a:gd name="connsiteY140" fmla="*/ 1986122 h 2237474"/>
              <a:gd name="connsiteX141" fmla="*/ 2740251 w 12192000"/>
              <a:gd name="connsiteY141" fmla="*/ 1986946 h 2237474"/>
              <a:gd name="connsiteX142" fmla="*/ 2718916 w 12192000"/>
              <a:gd name="connsiteY142" fmla="*/ 1990867 h 2237474"/>
              <a:gd name="connsiteX143" fmla="*/ 2713522 w 12192000"/>
              <a:gd name="connsiteY143" fmla="*/ 1990173 h 2237474"/>
              <a:gd name="connsiteX144" fmla="*/ 2680597 w 12192000"/>
              <a:gd name="connsiteY144" fmla="*/ 1984996 h 2237474"/>
              <a:gd name="connsiteX145" fmla="*/ 2578178 w 12192000"/>
              <a:gd name="connsiteY145" fmla="*/ 1990531 h 2237474"/>
              <a:gd name="connsiteX146" fmla="*/ 2476147 w 12192000"/>
              <a:gd name="connsiteY146" fmla="*/ 1998305 h 2237474"/>
              <a:gd name="connsiteX147" fmla="*/ 2373568 w 12192000"/>
              <a:gd name="connsiteY147" fmla="*/ 2003219 h 2237474"/>
              <a:gd name="connsiteX148" fmla="*/ 2321399 w 12192000"/>
              <a:gd name="connsiteY148" fmla="*/ 1989467 h 2237474"/>
              <a:gd name="connsiteX149" fmla="*/ 2315525 w 12192000"/>
              <a:gd name="connsiteY149" fmla="*/ 1989708 h 2237474"/>
              <a:gd name="connsiteX150" fmla="*/ 2300792 w 12192000"/>
              <a:gd name="connsiteY150" fmla="*/ 1994290 h 2237474"/>
              <a:gd name="connsiteX151" fmla="*/ 2295469 w 12192000"/>
              <a:gd name="connsiteY151" fmla="*/ 1996659 h 2237474"/>
              <a:gd name="connsiteX152" fmla="*/ 2287219 w 12192000"/>
              <a:gd name="connsiteY152" fmla="*/ 1998750 h 2237474"/>
              <a:gd name="connsiteX153" fmla="*/ 2286948 w 12192000"/>
              <a:gd name="connsiteY153" fmla="*/ 1998596 h 2237474"/>
              <a:gd name="connsiteX154" fmla="*/ 2243069 w 12192000"/>
              <a:gd name="connsiteY154" fmla="*/ 2015111 h 2237474"/>
              <a:gd name="connsiteX155" fmla="*/ 2186609 w 12192000"/>
              <a:gd name="connsiteY155" fmla="*/ 2008263 h 2237474"/>
              <a:gd name="connsiteX156" fmla="*/ 2164831 w 12192000"/>
              <a:gd name="connsiteY156" fmla="*/ 2010143 h 2237474"/>
              <a:gd name="connsiteX157" fmla="*/ 2152836 w 12192000"/>
              <a:gd name="connsiteY157" fmla="*/ 2010048 h 2237474"/>
              <a:gd name="connsiteX158" fmla="*/ 2117102 w 12192000"/>
              <a:gd name="connsiteY158" fmla="*/ 2023004 h 2237474"/>
              <a:gd name="connsiteX159" fmla="*/ 2111935 w 12192000"/>
              <a:gd name="connsiteY159" fmla="*/ 2023163 h 2237474"/>
              <a:gd name="connsiteX160" fmla="*/ 2089991 w 12192000"/>
              <a:gd name="connsiteY160" fmla="*/ 2034193 h 2237474"/>
              <a:gd name="connsiteX161" fmla="*/ 2058061 w 12192000"/>
              <a:gd name="connsiteY161" fmla="*/ 2047942 h 2237474"/>
              <a:gd name="connsiteX162" fmla="*/ 2055737 w 12192000"/>
              <a:gd name="connsiteY162" fmla="*/ 2047704 h 2237474"/>
              <a:gd name="connsiteX163" fmla="*/ 2042244 w 12192000"/>
              <a:gd name="connsiteY163" fmla="*/ 2055560 h 2237474"/>
              <a:gd name="connsiteX164" fmla="*/ 1976224 w 12192000"/>
              <a:gd name="connsiteY164" fmla="*/ 2074257 h 2237474"/>
              <a:gd name="connsiteX165" fmla="*/ 1877728 w 12192000"/>
              <a:gd name="connsiteY165" fmla="*/ 2101004 h 2237474"/>
              <a:gd name="connsiteX166" fmla="*/ 1759056 w 12192000"/>
              <a:gd name="connsiteY166" fmla="*/ 2125608 h 2237474"/>
              <a:gd name="connsiteX167" fmla="*/ 1637948 w 12192000"/>
              <a:gd name="connsiteY167" fmla="*/ 2172597 h 2237474"/>
              <a:gd name="connsiteX168" fmla="*/ 1434549 w 12192000"/>
              <a:gd name="connsiteY168" fmla="*/ 2234522 h 2237474"/>
              <a:gd name="connsiteX169" fmla="*/ 1398481 w 12192000"/>
              <a:gd name="connsiteY169" fmla="*/ 2237074 h 2237474"/>
              <a:gd name="connsiteX170" fmla="*/ 1398407 w 12192000"/>
              <a:gd name="connsiteY170" fmla="*/ 2237095 h 2237474"/>
              <a:gd name="connsiteX171" fmla="*/ 1370962 w 12192000"/>
              <a:gd name="connsiteY171" fmla="*/ 2237474 h 2237474"/>
              <a:gd name="connsiteX172" fmla="*/ 1356367 w 12192000"/>
              <a:gd name="connsiteY172" fmla="*/ 2235089 h 2237474"/>
              <a:gd name="connsiteX173" fmla="*/ 1324828 w 12192000"/>
              <a:gd name="connsiteY173" fmla="*/ 2231968 h 2237474"/>
              <a:gd name="connsiteX174" fmla="*/ 1297744 w 12192000"/>
              <a:gd name="connsiteY174" fmla="*/ 2235849 h 2237474"/>
              <a:gd name="connsiteX175" fmla="*/ 1286236 w 12192000"/>
              <a:gd name="connsiteY175" fmla="*/ 2233135 h 2237474"/>
              <a:gd name="connsiteX176" fmla="*/ 1283504 w 12192000"/>
              <a:gd name="connsiteY176" fmla="*/ 2233797 h 2237474"/>
              <a:gd name="connsiteX177" fmla="*/ 1279765 w 12192000"/>
              <a:gd name="connsiteY177" fmla="*/ 2229639 h 2237474"/>
              <a:gd name="connsiteX178" fmla="*/ 1195347 w 12192000"/>
              <a:gd name="connsiteY178" fmla="*/ 2212354 h 2237474"/>
              <a:gd name="connsiteX179" fmla="*/ 970251 w 12192000"/>
              <a:gd name="connsiteY179" fmla="*/ 2221029 h 2237474"/>
              <a:gd name="connsiteX180" fmla="*/ 812914 w 12192000"/>
              <a:gd name="connsiteY180" fmla="*/ 2202752 h 2237474"/>
              <a:gd name="connsiteX181" fmla="*/ 800195 w 12192000"/>
              <a:gd name="connsiteY181" fmla="*/ 2209407 h 2237474"/>
              <a:gd name="connsiteX182" fmla="*/ 784978 w 12192000"/>
              <a:gd name="connsiteY182" fmla="*/ 2212360 h 2237474"/>
              <a:gd name="connsiteX183" fmla="*/ 681987 w 12192000"/>
              <a:gd name="connsiteY183" fmla="*/ 2216757 h 2237474"/>
              <a:gd name="connsiteX184" fmla="*/ 669923 w 12192000"/>
              <a:gd name="connsiteY184" fmla="*/ 2211682 h 2237474"/>
              <a:gd name="connsiteX185" fmla="*/ 648680 w 12192000"/>
              <a:gd name="connsiteY185" fmla="*/ 2206229 h 2237474"/>
              <a:gd name="connsiteX186" fmla="*/ 597225 w 12192000"/>
              <a:gd name="connsiteY186" fmla="*/ 2180999 h 2237474"/>
              <a:gd name="connsiteX187" fmla="*/ 558449 w 12192000"/>
              <a:gd name="connsiteY187" fmla="*/ 2182346 h 2237474"/>
              <a:gd name="connsiteX188" fmla="*/ 550517 w 12192000"/>
              <a:gd name="connsiteY188" fmla="*/ 2182060 h 2237474"/>
              <a:gd name="connsiteX189" fmla="*/ 550309 w 12192000"/>
              <a:gd name="connsiteY189" fmla="*/ 2181825 h 2237474"/>
              <a:gd name="connsiteX190" fmla="*/ 541836 w 12192000"/>
              <a:gd name="connsiteY190" fmla="*/ 2181063 h 2237474"/>
              <a:gd name="connsiteX191" fmla="*/ 536057 w 12192000"/>
              <a:gd name="connsiteY191" fmla="*/ 2181537 h 2237474"/>
              <a:gd name="connsiteX192" fmla="*/ 520671 w 12192000"/>
              <a:gd name="connsiteY192" fmla="*/ 2180980 h 2237474"/>
              <a:gd name="connsiteX193" fmla="*/ 515024 w 12192000"/>
              <a:gd name="connsiteY193" fmla="*/ 2179258 h 2237474"/>
              <a:gd name="connsiteX194" fmla="*/ 512278 w 12192000"/>
              <a:gd name="connsiteY194" fmla="*/ 2176369 h 2237474"/>
              <a:gd name="connsiteX195" fmla="*/ 480419 w 12192000"/>
              <a:gd name="connsiteY195" fmla="*/ 2167807 h 2237474"/>
              <a:gd name="connsiteX196" fmla="*/ 413835 w 12192000"/>
              <a:gd name="connsiteY196" fmla="*/ 2156783 h 2237474"/>
              <a:gd name="connsiteX197" fmla="*/ 376513 w 12192000"/>
              <a:gd name="connsiteY197" fmla="*/ 2154014 h 2237474"/>
              <a:gd name="connsiteX198" fmla="*/ 273386 w 12192000"/>
              <a:gd name="connsiteY198" fmla="*/ 2142551 h 2237474"/>
              <a:gd name="connsiteX199" fmla="*/ 169207 w 12192000"/>
              <a:gd name="connsiteY199" fmla="*/ 2128100 h 2237474"/>
              <a:gd name="connsiteX200" fmla="*/ 93149 w 12192000"/>
              <a:gd name="connsiteY200" fmla="*/ 2105324 h 2237474"/>
              <a:gd name="connsiteX201" fmla="*/ 88109 w 12192000"/>
              <a:gd name="connsiteY201" fmla="*/ 2106704 h 2237474"/>
              <a:gd name="connsiteX202" fmla="*/ 80022 w 12192000"/>
              <a:gd name="connsiteY202" fmla="*/ 2107254 h 2237474"/>
              <a:gd name="connsiteX203" fmla="*/ 79717 w 12192000"/>
              <a:gd name="connsiteY203" fmla="*/ 2107046 h 2237474"/>
              <a:gd name="connsiteX204" fmla="*/ 72352 w 12192000"/>
              <a:gd name="connsiteY204" fmla="*/ 2107991 h 2237474"/>
              <a:gd name="connsiteX205" fmla="*/ 37645 w 12192000"/>
              <a:gd name="connsiteY205" fmla="*/ 2115401 h 2237474"/>
              <a:gd name="connsiteX206" fmla="*/ 4572 w 12192000"/>
              <a:gd name="connsiteY206" fmla="*/ 2111091 h 2237474"/>
              <a:gd name="connsiteX207" fmla="*/ 0 w 12192000"/>
              <a:gd name="connsiteY207" fmla="*/ 2110468 h 2237474"/>
              <a:gd name="connsiteX208" fmla="*/ 0 w 12192000"/>
              <a:gd name="connsiteY20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05768 w 12192000"/>
              <a:gd name="connsiteY24" fmla="*/ 894610 h 2237474"/>
              <a:gd name="connsiteX25" fmla="*/ 9683005 w 12192000"/>
              <a:gd name="connsiteY25" fmla="*/ 894128 h 2237474"/>
              <a:gd name="connsiteX26" fmla="*/ 9594438 w 12192000"/>
              <a:gd name="connsiteY26" fmla="*/ 919051 h 2237474"/>
              <a:gd name="connsiteX27" fmla="*/ 9577033 w 12192000"/>
              <a:gd name="connsiteY27" fmla="*/ 922857 h 2237474"/>
              <a:gd name="connsiteX28" fmla="*/ 9544189 w 12192000"/>
              <a:gd name="connsiteY28" fmla="*/ 938966 h 2237474"/>
              <a:gd name="connsiteX29" fmla="*/ 9500499 w 12192000"/>
              <a:gd name="connsiteY29" fmla="*/ 954680 h 2237474"/>
              <a:gd name="connsiteX30" fmla="*/ 9428195 w 12192000"/>
              <a:gd name="connsiteY30" fmla="*/ 986225 h 2237474"/>
              <a:gd name="connsiteX31" fmla="*/ 9410017 w 12192000"/>
              <a:gd name="connsiteY31" fmla="*/ 993931 h 2237474"/>
              <a:gd name="connsiteX32" fmla="*/ 9392919 w 12192000"/>
              <a:gd name="connsiteY32" fmla="*/ 994656 h 2237474"/>
              <a:gd name="connsiteX33" fmla="*/ 9278619 w 12192000"/>
              <a:gd name="connsiteY33" fmla="*/ 1011878 h 2237474"/>
              <a:gd name="connsiteX34" fmla="*/ 9268019 w 12192000"/>
              <a:gd name="connsiteY34" fmla="*/ 1007442 h 2237474"/>
              <a:gd name="connsiteX35" fmla="*/ 9234662 w 12192000"/>
              <a:gd name="connsiteY35" fmla="*/ 1023056 h 2237474"/>
              <a:gd name="connsiteX36" fmla="*/ 9181033 w 12192000"/>
              <a:gd name="connsiteY36" fmla="*/ 1037921 h 2237474"/>
              <a:gd name="connsiteX37" fmla="*/ 9155969 w 12192000"/>
              <a:gd name="connsiteY37" fmla="*/ 1046804 h 2237474"/>
              <a:gd name="connsiteX38" fmla="*/ 9133985 w 12192000"/>
              <a:gd name="connsiteY38" fmla="*/ 1046450 h 2237474"/>
              <a:gd name="connsiteX39" fmla="*/ 9012987 w 12192000"/>
              <a:gd name="connsiteY39" fmla="*/ 1061986 h 2237474"/>
              <a:gd name="connsiteX40" fmla="*/ 8968445 w 12192000"/>
              <a:gd name="connsiteY40" fmla="*/ 1052169 h 2237474"/>
              <a:gd name="connsiteX41" fmla="*/ 8958984 w 12192000"/>
              <a:gd name="connsiteY41" fmla="*/ 1057212 h 2237474"/>
              <a:gd name="connsiteX42" fmla="*/ 8886001 w 12192000"/>
              <a:gd name="connsiteY42" fmla="*/ 1067468 h 2237474"/>
              <a:gd name="connsiteX43" fmla="*/ 8838610 w 12192000"/>
              <a:gd name="connsiteY43" fmla="*/ 1075091 h 2237474"/>
              <a:gd name="connsiteX44" fmla="*/ 8750383 w 12192000"/>
              <a:gd name="connsiteY44" fmla="*/ 1097387 h 2237474"/>
              <a:gd name="connsiteX45" fmla="*/ 8665605 w 12192000"/>
              <a:gd name="connsiteY45" fmla="*/ 1110791 h 2237474"/>
              <a:gd name="connsiteX46" fmla="*/ 8584946 w 12192000"/>
              <a:gd name="connsiteY46" fmla="*/ 1135226 h 2237474"/>
              <a:gd name="connsiteX47" fmla="*/ 8460755 w 12192000"/>
              <a:gd name="connsiteY47" fmla="*/ 1203427 h 2237474"/>
              <a:gd name="connsiteX48" fmla="*/ 8419755 w 12192000"/>
              <a:gd name="connsiteY48" fmla="*/ 1216260 h 2237474"/>
              <a:gd name="connsiteX49" fmla="*/ 8411626 w 12192000"/>
              <a:gd name="connsiteY49" fmla="*/ 1214397 h 2237474"/>
              <a:gd name="connsiteX50" fmla="*/ 8363469 w 12192000"/>
              <a:gd name="connsiteY50" fmla="*/ 1246658 h 2237474"/>
              <a:gd name="connsiteX51" fmla="*/ 8275497 w 12192000"/>
              <a:gd name="connsiteY51" fmla="*/ 1264396 h 2237474"/>
              <a:gd name="connsiteX52" fmla="*/ 8206287 w 12192000"/>
              <a:gd name="connsiteY52" fmla="*/ 1273060 h 2237474"/>
              <a:gd name="connsiteX53" fmla="*/ 8168705 w 12192000"/>
              <a:gd name="connsiteY53" fmla="*/ 1279956 h 2237474"/>
              <a:gd name="connsiteX54" fmla="*/ 8139997 w 12192000"/>
              <a:gd name="connsiteY54" fmla="*/ 1282713 h 2237474"/>
              <a:gd name="connsiteX55" fmla="*/ 8074238 w 12192000"/>
              <a:gd name="connsiteY55" fmla="*/ 1301895 h 2237474"/>
              <a:gd name="connsiteX56" fmla="*/ 7968292 w 12192000"/>
              <a:gd name="connsiteY56" fmla="*/ 1338779 h 2237474"/>
              <a:gd name="connsiteX57" fmla="*/ 7902328 w 12192000"/>
              <a:gd name="connsiteY57" fmla="*/ 1345865 h 2237474"/>
              <a:gd name="connsiteX58" fmla="*/ 7875879 w 12192000"/>
              <a:gd name="connsiteY58" fmla="*/ 1345646 h 2237474"/>
              <a:gd name="connsiteX59" fmla="*/ 7840612 w 12192000"/>
              <a:gd name="connsiteY59" fmla="*/ 1369373 h 2237474"/>
              <a:gd name="connsiteX60" fmla="*/ 7786819 w 12192000"/>
              <a:gd name="connsiteY60" fmla="*/ 1378970 h 2237474"/>
              <a:gd name="connsiteX61" fmla="*/ 7548172 w 12192000"/>
              <a:gd name="connsiteY61" fmla="*/ 1417460 h 2237474"/>
              <a:gd name="connsiteX62" fmla="*/ 7483437 w 12192000"/>
              <a:gd name="connsiteY62" fmla="*/ 1478152 h 2237474"/>
              <a:gd name="connsiteX63" fmla="*/ 7377870 w 12192000"/>
              <a:gd name="connsiteY63" fmla="*/ 1523319 h 2237474"/>
              <a:gd name="connsiteX64" fmla="*/ 7230737 w 12192000"/>
              <a:gd name="connsiteY64" fmla="*/ 1562633 h 2237474"/>
              <a:gd name="connsiteX65" fmla="*/ 7224458 w 12192000"/>
              <a:gd name="connsiteY65" fmla="*/ 1573008 h 2237474"/>
              <a:gd name="connsiteX66" fmla="*/ 7183121 w 12192000"/>
              <a:gd name="connsiteY66" fmla="*/ 1595162 h 2237474"/>
              <a:gd name="connsiteX67" fmla="*/ 7164601 w 12192000"/>
              <a:gd name="connsiteY67" fmla="*/ 1606490 h 2237474"/>
              <a:gd name="connsiteX68" fmla="*/ 7092727 w 12192000"/>
              <a:gd name="connsiteY68" fmla="*/ 1623628 h 2237474"/>
              <a:gd name="connsiteX69" fmla="*/ 7031309 w 12192000"/>
              <a:gd name="connsiteY69" fmla="*/ 1619451 h 2237474"/>
              <a:gd name="connsiteX70" fmla="*/ 6999084 w 12192000"/>
              <a:gd name="connsiteY70" fmla="*/ 1634317 h 2237474"/>
              <a:gd name="connsiteX71" fmla="*/ 6992107 w 12192000"/>
              <a:gd name="connsiteY71" fmla="*/ 1636860 h 2237474"/>
              <a:gd name="connsiteX72" fmla="*/ 6900177 w 12192000"/>
              <a:gd name="connsiteY72" fmla="*/ 1636016 h 2237474"/>
              <a:gd name="connsiteX73" fmla="*/ 6795372 w 12192000"/>
              <a:gd name="connsiteY73" fmla="*/ 1644845 h 2237474"/>
              <a:gd name="connsiteX74" fmla="*/ 6692251 w 12192000"/>
              <a:gd name="connsiteY74" fmla="*/ 1656357 h 2237474"/>
              <a:gd name="connsiteX75" fmla="*/ 6655235 w 12192000"/>
              <a:gd name="connsiteY75" fmla="*/ 1661869 h 2237474"/>
              <a:gd name="connsiteX76" fmla="*/ 6554894 w 12192000"/>
              <a:gd name="connsiteY76" fmla="*/ 1664428 h 2237474"/>
              <a:gd name="connsiteX77" fmla="*/ 6516595 w 12192000"/>
              <a:gd name="connsiteY77" fmla="*/ 1667475 h 2237474"/>
              <a:gd name="connsiteX78" fmla="*/ 6508541 w 12192000"/>
              <a:gd name="connsiteY78" fmla="*/ 1668757 h 2237474"/>
              <a:gd name="connsiteX79" fmla="*/ 6471012 w 12192000"/>
              <a:gd name="connsiteY79" fmla="*/ 1678604 h 2237474"/>
              <a:gd name="connsiteX80" fmla="*/ 6364035 w 12192000"/>
              <a:gd name="connsiteY80" fmla="*/ 1667683 h 2237474"/>
              <a:gd name="connsiteX81" fmla="*/ 6280959 w 12192000"/>
              <a:gd name="connsiteY81" fmla="*/ 1689329 h 2237474"/>
              <a:gd name="connsiteX82" fmla="*/ 6243319 w 12192000"/>
              <a:gd name="connsiteY82" fmla="*/ 1695560 h 2237474"/>
              <a:gd name="connsiteX83" fmla="*/ 6098321 w 12192000"/>
              <a:gd name="connsiteY83" fmla="*/ 1721646 h 2237474"/>
              <a:gd name="connsiteX84" fmla="*/ 5880652 w 12192000"/>
              <a:gd name="connsiteY84" fmla="*/ 1779643 h 2237474"/>
              <a:gd name="connsiteX85" fmla="*/ 5785959 w 12192000"/>
              <a:gd name="connsiteY85" fmla="*/ 1775307 h 2237474"/>
              <a:gd name="connsiteX86" fmla="*/ 5643534 w 12192000"/>
              <a:gd name="connsiteY86" fmla="*/ 1802919 h 2237474"/>
              <a:gd name="connsiteX87" fmla="*/ 5518799 w 12192000"/>
              <a:gd name="connsiteY87" fmla="*/ 1818312 h 2237474"/>
              <a:gd name="connsiteX88" fmla="*/ 5505014 w 12192000"/>
              <a:gd name="connsiteY88" fmla="*/ 1819259 h 2237474"/>
              <a:gd name="connsiteX89" fmla="*/ 5453307 w 12192000"/>
              <a:gd name="connsiteY89" fmla="*/ 1815450 h 2237474"/>
              <a:gd name="connsiteX90" fmla="*/ 5364192 w 12192000"/>
              <a:gd name="connsiteY90" fmla="*/ 1826074 h 2237474"/>
              <a:gd name="connsiteX91" fmla="*/ 5350380 w 12192000"/>
              <a:gd name="connsiteY91" fmla="*/ 1830891 h 2237474"/>
              <a:gd name="connsiteX92" fmla="*/ 5259633 w 12192000"/>
              <a:gd name="connsiteY92" fmla="*/ 1837160 h 2237474"/>
              <a:gd name="connsiteX93" fmla="*/ 5197513 w 12192000"/>
              <a:gd name="connsiteY93" fmla="*/ 1844718 h 2237474"/>
              <a:gd name="connsiteX94" fmla="*/ 5168852 w 12192000"/>
              <a:gd name="connsiteY94" fmla="*/ 1844846 h 2237474"/>
              <a:gd name="connsiteX95" fmla="*/ 5114927 w 12192000"/>
              <a:gd name="connsiteY95" fmla="*/ 1847827 h 2237474"/>
              <a:gd name="connsiteX96" fmla="*/ 5108970 w 12192000"/>
              <a:gd name="connsiteY96" fmla="*/ 1847935 h 2237474"/>
              <a:gd name="connsiteX97" fmla="*/ 5067961 w 12192000"/>
              <a:gd name="connsiteY97" fmla="*/ 1845917 h 2237474"/>
              <a:gd name="connsiteX98" fmla="*/ 5007075 w 12192000"/>
              <a:gd name="connsiteY98" fmla="*/ 1838626 h 2237474"/>
              <a:gd name="connsiteX99" fmla="*/ 4944087 w 12192000"/>
              <a:gd name="connsiteY99" fmla="*/ 1823332 h 2237474"/>
              <a:gd name="connsiteX100" fmla="*/ 4907662 w 12192000"/>
              <a:gd name="connsiteY100" fmla="*/ 1816900 h 2237474"/>
              <a:gd name="connsiteX101" fmla="*/ 4882386 w 12192000"/>
              <a:gd name="connsiteY101" fmla="*/ 1809844 h 2237474"/>
              <a:gd name="connsiteX102" fmla="*/ 4811440 w 12192000"/>
              <a:gd name="connsiteY102" fmla="*/ 1804655 h 2237474"/>
              <a:gd name="connsiteX103" fmla="*/ 4691075 w 12192000"/>
              <a:gd name="connsiteY103" fmla="*/ 1801389 h 2237474"/>
              <a:gd name="connsiteX104" fmla="*/ 4611738 w 12192000"/>
              <a:gd name="connsiteY104" fmla="*/ 1776964 h 2237474"/>
              <a:gd name="connsiteX105" fmla="*/ 4560070 w 12192000"/>
              <a:gd name="connsiteY105" fmla="*/ 1785640 h 2237474"/>
              <a:gd name="connsiteX106" fmla="*/ 4536503 w 12192000"/>
              <a:gd name="connsiteY106" fmla="*/ 1785334 h 2237474"/>
              <a:gd name="connsiteX107" fmla="*/ 4513724 w 12192000"/>
              <a:gd name="connsiteY107" fmla="*/ 1791996 h 2237474"/>
              <a:gd name="connsiteX108" fmla="*/ 4459810 w 12192000"/>
              <a:gd name="connsiteY108" fmla="*/ 1797886 h 2237474"/>
              <a:gd name="connsiteX109" fmla="*/ 4379064 w 12192000"/>
              <a:gd name="connsiteY109" fmla="*/ 1817177 h 2237474"/>
              <a:gd name="connsiteX110" fmla="*/ 4319209 w 12192000"/>
              <a:gd name="connsiteY110" fmla="*/ 1834833 h 2237474"/>
              <a:gd name="connsiteX111" fmla="*/ 4290981 w 12192000"/>
              <a:gd name="connsiteY111" fmla="*/ 1839677 h 2237474"/>
              <a:gd name="connsiteX112" fmla="*/ 4285792 w 12192000"/>
              <a:gd name="connsiteY112" fmla="*/ 1836231 h 2237474"/>
              <a:gd name="connsiteX113" fmla="*/ 4238372 w 12192000"/>
              <a:gd name="connsiteY113" fmla="*/ 1851480 h 2237474"/>
              <a:gd name="connsiteX114" fmla="*/ 4232517 w 12192000"/>
              <a:gd name="connsiteY114" fmla="*/ 1852567 h 2237474"/>
              <a:gd name="connsiteX115" fmla="*/ 4191732 w 12192000"/>
              <a:gd name="connsiteY115" fmla="*/ 1857328 h 2237474"/>
              <a:gd name="connsiteX116" fmla="*/ 4065532 w 12192000"/>
              <a:gd name="connsiteY116" fmla="*/ 1855477 h 2237474"/>
              <a:gd name="connsiteX117" fmla="*/ 4028460 w 12192000"/>
              <a:gd name="connsiteY117" fmla="*/ 1855137 h 2237474"/>
              <a:gd name="connsiteX118" fmla="*/ 4002267 w 12192000"/>
              <a:gd name="connsiteY118" fmla="*/ 1852352 h 2237474"/>
              <a:gd name="connsiteX119" fmla="*/ 3931396 w 12192000"/>
              <a:gd name="connsiteY119" fmla="*/ 1858915 h 2237474"/>
              <a:gd name="connsiteX120" fmla="*/ 3812162 w 12192000"/>
              <a:gd name="connsiteY120" fmla="*/ 1875501 h 2237474"/>
              <a:gd name="connsiteX121" fmla="*/ 3729530 w 12192000"/>
              <a:gd name="connsiteY121" fmla="*/ 1864513 h 2237474"/>
              <a:gd name="connsiteX122" fmla="*/ 3680177 w 12192000"/>
              <a:gd name="connsiteY122" fmla="*/ 1881552 h 2237474"/>
              <a:gd name="connsiteX123" fmla="*/ 3567259 w 12192000"/>
              <a:gd name="connsiteY123" fmla="*/ 1893482 h 2237474"/>
              <a:gd name="connsiteX124" fmla="*/ 3405770 w 12192000"/>
              <a:gd name="connsiteY124" fmla="*/ 1904591 h 2237474"/>
              <a:gd name="connsiteX125" fmla="*/ 3280097 w 12192000"/>
              <a:gd name="connsiteY125" fmla="*/ 1919610 h 2237474"/>
              <a:gd name="connsiteX126" fmla="*/ 3123424 w 12192000"/>
              <a:gd name="connsiteY126" fmla="*/ 1952930 h 2237474"/>
              <a:gd name="connsiteX127" fmla="*/ 3009910 w 12192000"/>
              <a:gd name="connsiteY127" fmla="*/ 1957866 h 2237474"/>
              <a:gd name="connsiteX128" fmla="*/ 2995934 w 12192000"/>
              <a:gd name="connsiteY128" fmla="*/ 1967085 h 2237474"/>
              <a:gd name="connsiteX129" fmla="*/ 2980071 w 12192000"/>
              <a:gd name="connsiteY129" fmla="*/ 1972988 h 2237474"/>
              <a:gd name="connsiteX130" fmla="*/ 2978094 w 12192000"/>
              <a:gd name="connsiteY130" fmla="*/ 1972369 h 2237474"/>
              <a:gd name="connsiteX131" fmla="*/ 2942858 w 12192000"/>
              <a:gd name="connsiteY131" fmla="*/ 1981367 h 2237474"/>
              <a:gd name="connsiteX132" fmla="*/ 2875436 w 12192000"/>
              <a:gd name="connsiteY132" fmla="*/ 1996977 h 2237474"/>
              <a:gd name="connsiteX133" fmla="*/ 2874892 w 12192000"/>
              <a:gd name="connsiteY133" fmla="*/ 1996085 h 2237474"/>
              <a:gd name="connsiteX134" fmla="*/ 2864145 w 12192000"/>
              <a:gd name="connsiteY134" fmla="*/ 1994061 h 2237474"/>
              <a:gd name="connsiteX135" fmla="*/ 2843662 w 12192000"/>
              <a:gd name="connsiteY135" fmla="*/ 1992498 h 2237474"/>
              <a:gd name="connsiteX136" fmla="*/ 2796128 w 12192000"/>
              <a:gd name="connsiteY136" fmla="*/ 1976403 h 2237474"/>
              <a:gd name="connsiteX137" fmla="*/ 2756784 w 12192000"/>
              <a:gd name="connsiteY137" fmla="*/ 1985116 h 2237474"/>
              <a:gd name="connsiteX138" fmla="*/ 2748833 w 12192000"/>
              <a:gd name="connsiteY138" fmla="*/ 1986323 h 2237474"/>
              <a:gd name="connsiteX139" fmla="*/ 2748661 w 12192000"/>
              <a:gd name="connsiteY139" fmla="*/ 1986122 h 2237474"/>
              <a:gd name="connsiteX140" fmla="*/ 2740251 w 12192000"/>
              <a:gd name="connsiteY140" fmla="*/ 1986946 h 2237474"/>
              <a:gd name="connsiteX141" fmla="*/ 2718916 w 12192000"/>
              <a:gd name="connsiteY141" fmla="*/ 1990867 h 2237474"/>
              <a:gd name="connsiteX142" fmla="*/ 2713522 w 12192000"/>
              <a:gd name="connsiteY142" fmla="*/ 1990173 h 2237474"/>
              <a:gd name="connsiteX143" fmla="*/ 2680597 w 12192000"/>
              <a:gd name="connsiteY143" fmla="*/ 1984996 h 2237474"/>
              <a:gd name="connsiteX144" fmla="*/ 2578178 w 12192000"/>
              <a:gd name="connsiteY144" fmla="*/ 1990531 h 2237474"/>
              <a:gd name="connsiteX145" fmla="*/ 2476147 w 12192000"/>
              <a:gd name="connsiteY145" fmla="*/ 1998305 h 2237474"/>
              <a:gd name="connsiteX146" fmla="*/ 2373568 w 12192000"/>
              <a:gd name="connsiteY146" fmla="*/ 2003219 h 2237474"/>
              <a:gd name="connsiteX147" fmla="*/ 2321399 w 12192000"/>
              <a:gd name="connsiteY147" fmla="*/ 1989467 h 2237474"/>
              <a:gd name="connsiteX148" fmla="*/ 2315525 w 12192000"/>
              <a:gd name="connsiteY148" fmla="*/ 1989708 h 2237474"/>
              <a:gd name="connsiteX149" fmla="*/ 2300792 w 12192000"/>
              <a:gd name="connsiteY149" fmla="*/ 1994290 h 2237474"/>
              <a:gd name="connsiteX150" fmla="*/ 2295469 w 12192000"/>
              <a:gd name="connsiteY150" fmla="*/ 1996659 h 2237474"/>
              <a:gd name="connsiteX151" fmla="*/ 2287219 w 12192000"/>
              <a:gd name="connsiteY151" fmla="*/ 1998750 h 2237474"/>
              <a:gd name="connsiteX152" fmla="*/ 2286948 w 12192000"/>
              <a:gd name="connsiteY152" fmla="*/ 1998596 h 2237474"/>
              <a:gd name="connsiteX153" fmla="*/ 2243069 w 12192000"/>
              <a:gd name="connsiteY153" fmla="*/ 2015111 h 2237474"/>
              <a:gd name="connsiteX154" fmla="*/ 2186609 w 12192000"/>
              <a:gd name="connsiteY154" fmla="*/ 2008263 h 2237474"/>
              <a:gd name="connsiteX155" fmla="*/ 2164831 w 12192000"/>
              <a:gd name="connsiteY155" fmla="*/ 2010143 h 2237474"/>
              <a:gd name="connsiteX156" fmla="*/ 2152836 w 12192000"/>
              <a:gd name="connsiteY156" fmla="*/ 2010048 h 2237474"/>
              <a:gd name="connsiteX157" fmla="*/ 2117102 w 12192000"/>
              <a:gd name="connsiteY157" fmla="*/ 2023004 h 2237474"/>
              <a:gd name="connsiteX158" fmla="*/ 2111935 w 12192000"/>
              <a:gd name="connsiteY158" fmla="*/ 2023163 h 2237474"/>
              <a:gd name="connsiteX159" fmla="*/ 2089991 w 12192000"/>
              <a:gd name="connsiteY159" fmla="*/ 2034193 h 2237474"/>
              <a:gd name="connsiteX160" fmla="*/ 2058061 w 12192000"/>
              <a:gd name="connsiteY160" fmla="*/ 2047942 h 2237474"/>
              <a:gd name="connsiteX161" fmla="*/ 2055737 w 12192000"/>
              <a:gd name="connsiteY161" fmla="*/ 2047704 h 2237474"/>
              <a:gd name="connsiteX162" fmla="*/ 2042244 w 12192000"/>
              <a:gd name="connsiteY162" fmla="*/ 2055560 h 2237474"/>
              <a:gd name="connsiteX163" fmla="*/ 1976224 w 12192000"/>
              <a:gd name="connsiteY163" fmla="*/ 2074257 h 2237474"/>
              <a:gd name="connsiteX164" fmla="*/ 1877728 w 12192000"/>
              <a:gd name="connsiteY164" fmla="*/ 2101004 h 2237474"/>
              <a:gd name="connsiteX165" fmla="*/ 1759056 w 12192000"/>
              <a:gd name="connsiteY165" fmla="*/ 2125608 h 2237474"/>
              <a:gd name="connsiteX166" fmla="*/ 1637948 w 12192000"/>
              <a:gd name="connsiteY166" fmla="*/ 2172597 h 2237474"/>
              <a:gd name="connsiteX167" fmla="*/ 1434549 w 12192000"/>
              <a:gd name="connsiteY167" fmla="*/ 2234522 h 2237474"/>
              <a:gd name="connsiteX168" fmla="*/ 1398481 w 12192000"/>
              <a:gd name="connsiteY168" fmla="*/ 2237074 h 2237474"/>
              <a:gd name="connsiteX169" fmla="*/ 1398407 w 12192000"/>
              <a:gd name="connsiteY169" fmla="*/ 2237095 h 2237474"/>
              <a:gd name="connsiteX170" fmla="*/ 1370962 w 12192000"/>
              <a:gd name="connsiteY170" fmla="*/ 2237474 h 2237474"/>
              <a:gd name="connsiteX171" fmla="*/ 1356367 w 12192000"/>
              <a:gd name="connsiteY171" fmla="*/ 2235089 h 2237474"/>
              <a:gd name="connsiteX172" fmla="*/ 1324828 w 12192000"/>
              <a:gd name="connsiteY172" fmla="*/ 2231968 h 2237474"/>
              <a:gd name="connsiteX173" fmla="*/ 1297744 w 12192000"/>
              <a:gd name="connsiteY173" fmla="*/ 2235849 h 2237474"/>
              <a:gd name="connsiteX174" fmla="*/ 1286236 w 12192000"/>
              <a:gd name="connsiteY174" fmla="*/ 2233135 h 2237474"/>
              <a:gd name="connsiteX175" fmla="*/ 1283504 w 12192000"/>
              <a:gd name="connsiteY175" fmla="*/ 2233797 h 2237474"/>
              <a:gd name="connsiteX176" fmla="*/ 1279765 w 12192000"/>
              <a:gd name="connsiteY176" fmla="*/ 2229639 h 2237474"/>
              <a:gd name="connsiteX177" fmla="*/ 1195347 w 12192000"/>
              <a:gd name="connsiteY177" fmla="*/ 2212354 h 2237474"/>
              <a:gd name="connsiteX178" fmla="*/ 970251 w 12192000"/>
              <a:gd name="connsiteY178" fmla="*/ 2221029 h 2237474"/>
              <a:gd name="connsiteX179" fmla="*/ 812914 w 12192000"/>
              <a:gd name="connsiteY179" fmla="*/ 2202752 h 2237474"/>
              <a:gd name="connsiteX180" fmla="*/ 800195 w 12192000"/>
              <a:gd name="connsiteY180" fmla="*/ 2209407 h 2237474"/>
              <a:gd name="connsiteX181" fmla="*/ 784978 w 12192000"/>
              <a:gd name="connsiteY181" fmla="*/ 2212360 h 2237474"/>
              <a:gd name="connsiteX182" fmla="*/ 681987 w 12192000"/>
              <a:gd name="connsiteY182" fmla="*/ 2216757 h 2237474"/>
              <a:gd name="connsiteX183" fmla="*/ 669923 w 12192000"/>
              <a:gd name="connsiteY183" fmla="*/ 2211682 h 2237474"/>
              <a:gd name="connsiteX184" fmla="*/ 648680 w 12192000"/>
              <a:gd name="connsiteY184" fmla="*/ 2206229 h 2237474"/>
              <a:gd name="connsiteX185" fmla="*/ 597225 w 12192000"/>
              <a:gd name="connsiteY185" fmla="*/ 2180999 h 2237474"/>
              <a:gd name="connsiteX186" fmla="*/ 558449 w 12192000"/>
              <a:gd name="connsiteY186" fmla="*/ 2182346 h 2237474"/>
              <a:gd name="connsiteX187" fmla="*/ 550517 w 12192000"/>
              <a:gd name="connsiteY187" fmla="*/ 2182060 h 2237474"/>
              <a:gd name="connsiteX188" fmla="*/ 550309 w 12192000"/>
              <a:gd name="connsiteY188" fmla="*/ 2181825 h 2237474"/>
              <a:gd name="connsiteX189" fmla="*/ 541836 w 12192000"/>
              <a:gd name="connsiteY189" fmla="*/ 2181063 h 2237474"/>
              <a:gd name="connsiteX190" fmla="*/ 536057 w 12192000"/>
              <a:gd name="connsiteY190" fmla="*/ 2181537 h 2237474"/>
              <a:gd name="connsiteX191" fmla="*/ 520671 w 12192000"/>
              <a:gd name="connsiteY191" fmla="*/ 2180980 h 2237474"/>
              <a:gd name="connsiteX192" fmla="*/ 515024 w 12192000"/>
              <a:gd name="connsiteY192" fmla="*/ 2179258 h 2237474"/>
              <a:gd name="connsiteX193" fmla="*/ 512278 w 12192000"/>
              <a:gd name="connsiteY193" fmla="*/ 2176369 h 2237474"/>
              <a:gd name="connsiteX194" fmla="*/ 480419 w 12192000"/>
              <a:gd name="connsiteY194" fmla="*/ 2167807 h 2237474"/>
              <a:gd name="connsiteX195" fmla="*/ 413835 w 12192000"/>
              <a:gd name="connsiteY195" fmla="*/ 2156783 h 2237474"/>
              <a:gd name="connsiteX196" fmla="*/ 376513 w 12192000"/>
              <a:gd name="connsiteY196" fmla="*/ 2154014 h 2237474"/>
              <a:gd name="connsiteX197" fmla="*/ 273386 w 12192000"/>
              <a:gd name="connsiteY197" fmla="*/ 2142551 h 2237474"/>
              <a:gd name="connsiteX198" fmla="*/ 169207 w 12192000"/>
              <a:gd name="connsiteY198" fmla="*/ 2128100 h 2237474"/>
              <a:gd name="connsiteX199" fmla="*/ 93149 w 12192000"/>
              <a:gd name="connsiteY199" fmla="*/ 2105324 h 2237474"/>
              <a:gd name="connsiteX200" fmla="*/ 88109 w 12192000"/>
              <a:gd name="connsiteY200" fmla="*/ 2106704 h 2237474"/>
              <a:gd name="connsiteX201" fmla="*/ 80022 w 12192000"/>
              <a:gd name="connsiteY201" fmla="*/ 2107254 h 2237474"/>
              <a:gd name="connsiteX202" fmla="*/ 79717 w 12192000"/>
              <a:gd name="connsiteY202" fmla="*/ 2107046 h 2237474"/>
              <a:gd name="connsiteX203" fmla="*/ 72352 w 12192000"/>
              <a:gd name="connsiteY203" fmla="*/ 2107991 h 2237474"/>
              <a:gd name="connsiteX204" fmla="*/ 37645 w 12192000"/>
              <a:gd name="connsiteY204" fmla="*/ 2115401 h 2237474"/>
              <a:gd name="connsiteX205" fmla="*/ 4572 w 12192000"/>
              <a:gd name="connsiteY205" fmla="*/ 2111091 h 2237474"/>
              <a:gd name="connsiteX206" fmla="*/ 0 w 12192000"/>
              <a:gd name="connsiteY206" fmla="*/ 2110468 h 2237474"/>
              <a:gd name="connsiteX207" fmla="*/ 0 w 12192000"/>
              <a:gd name="connsiteY20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67091 w 12192000"/>
              <a:gd name="connsiteY23" fmla="*/ 870550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834800 w 12192000"/>
              <a:gd name="connsiteY7" fmla="*/ 747840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92107 w 12192000"/>
              <a:gd name="connsiteY68" fmla="*/ 1636860 h 2237474"/>
              <a:gd name="connsiteX69" fmla="*/ 6900177 w 12192000"/>
              <a:gd name="connsiteY69" fmla="*/ 1636016 h 2237474"/>
              <a:gd name="connsiteX70" fmla="*/ 6795372 w 12192000"/>
              <a:gd name="connsiteY70" fmla="*/ 1644845 h 2237474"/>
              <a:gd name="connsiteX71" fmla="*/ 6692251 w 12192000"/>
              <a:gd name="connsiteY71" fmla="*/ 1656357 h 2237474"/>
              <a:gd name="connsiteX72" fmla="*/ 6655235 w 12192000"/>
              <a:gd name="connsiteY72" fmla="*/ 1661869 h 2237474"/>
              <a:gd name="connsiteX73" fmla="*/ 6554894 w 12192000"/>
              <a:gd name="connsiteY73" fmla="*/ 1664428 h 2237474"/>
              <a:gd name="connsiteX74" fmla="*/ 6516595 w 12192000"/>
              <a:gd name="connsiteY74" fmla="*/ 1667475 h 2237474"/>
              <a:gd name="connsiteX75" fmla="*/ 6508541 w 12192000"/>
              <a:gd name="connsiteY75" fmla="*/ 1668757 h 2237474"/>
              <a:gd name="connsiteX76" fmla="*/ 6471012 w 12192000"/>
              <a:gd name="connsiteY76" fmla="*/ 1678604 h 2237474"/>
              <a:gd name="connsiteX77" fmla="*/ 6364035 w 12192000"/>
              <a:gd name="connsiteY77" fmla="*/ 1667683 h 2237474"/>
              <a:gd name="connsiteX78" fmla="*/ 6280959 w 12192000"/>
              <a:gd name="connsiteY78" fmla="*/ 1689329 h 2237474"/>
              <a:gd name="connsiteX79" fmla="*/ 6243319 w 12192000"/>
              <a:gd name="connsiteY79" fmla="*/ 1695560 h 2237474"/>
              <a:gd name="connsiteX80" fmla="*/ 6098321 w 12192000"/>
              <a:gd name="connsiteY80" fmla="*/ 1721646 h 2237474"/>
              <a:gd name="connsiteX81" fmla="*/ 5880652 w 12192000"/>
              <a:gd name="connsiteY81" fmla="*/ 1779643 h 2237474"/>
              <a:gd name="connsiteX82" fmla="*/ 5785959 w 12192000"/>
              <a:gd name="connsiteY82" fmla="*/ 1775307 h 2237474"/>
              <a:gd name="connsiteX83" fmla="*/ 5643534 w 12192000"/>
              <a:gd name="connsiteY83" fmla="*/ 1802919 h 2237474"/>
              <a:gd name="connsiteX84" fmla="*/ 5518799 w 12192000"/>
              <a:gd name="connsiteY84" fmla="*/ 1818312 h 2237474"/>
              <a:gd name="connsiteX85" fmla="*/ 5505014 w 12192000"/>
              <a:gd name="connsiteY85" fmla="*/ 1819259 h 2237474"/>
              <a:gd name="connsiteX86" fmla="*/ 5453307 w 12192000"/>
              <a:gd name="connsiteY86" fmla="*/ 1815450 h 2237474"/>
              <a:gd name="connsiteX87" fmla="*/ 5364192 w 12192000"/>
              <a:gd name="connsiteY87" fmla="*/ 1826074 h 2237474"/>
              <a:gd name="connsiteX88" fmla="*/ 5350380 w 12192000"/>
              <a:gd name="connsiteY88" fmla="*/ 1830891 h 2237474"/>
              <a:gd name="connsiteX89" fmla="*/ 5259633 w 12192000"/>
              <a:gd name="connsiteY89" fmla="*/ 1837160 h 2237474"/>
              <a:gd name="connsiteX90" fmla="*/ 5197513 w 12192000"/>
              <a:gd name="connsiteY90" fmla="*/ 1844718 h 2237474"/>
              <a:gd name="connsiteX91" fmla="*/ 5168852 w 12192000"/>
              <a:gd name="connsiteY91" fmla="*/ 1844846 h 2237474"/>
              <a:gd name="connsiteX92" fmla="*/ 5114927 w 12192000"/>
              <a:gd name="connsiteY92" fmla="*/ 1847827 h 2237474"/>
              <a:gd name="connsiteX93" fmla="*/ 5108970 w 12192000"/>
              <a:gd name="connsiteY93" fmla="*/ 1847935 h 2237474"/>
              <a:gd name="connsiteX94" fmla="*/ 5067961 w 12192000"/>
              <a:gd name="connsiteY94" fmla="*/ 1845917 h 2237474"/>
              <a:gd name="connsiteX95" fmla="*/ 5007075 w 12192000"/>
              <a:gd name="connsiteY95" fmla="*/ 1838626 h 2237474"/>
              <a:gd name="connsiteX96" fmla="*/ 4944087 w 12192000"/>
              <a:gd name="connsiteY96" fmla="*/ 1823332 h 2237474"/>
              <a:gd name="connsiteX97" fmla="*/ 4907662 w 12192000"/>
              <a:gd name="connsiteY97" fmla="*/ 1816900 h 2237474"/>
              <a:gd name="connsiteX98" fmla="*/ 4882386 w 12192000"/>
              <a:gd name="connsiteY98" fmla="*/ 1809844 h 2237474"/>
              <a:gd name="connsiteX99" fmla="*/ 4811440 w 12192000"/>
              <a:gd name="connsiteY99" fmla="*/ 1804655 h 2237474"/>
              <a:gd name="connsiteX100" fmla="*/ 4691075 w 12192000"/>
              <a:gd name="connsiteY100" fmla="*/ 1801389 h 2237474"/>
              <a:gd name="connsiteX101" fmla="*/ 4611738 w 12192000"/>
              <a:gd name="connsiteY101" fmla="*/ 1776964 h 2237474"/>
              <a:gd name="connsiteX102" fmla="*/ 4560070 w 12192000"/>
              <a:gd name="connsiteY102" fmla="*/ 1785640 h 2237474"/>
              <a:gd name="connsiteX103" fmla="*/ 4536503 w 12192000"/>
              <a:gd name="connsiteY103" fmla="*/ 1785334 h 2237474"/>
              <a:gd name="connsiteX104" fmla="*/ 4513724 w 12192000"/>
              <a:gd name="connsiteY104" fmla="*/ 1791996 h 2237474"/>
              <a:gd name="connsiteX105" fmla="*/ 4459810 w 12192000"/>
              <a:gd name="connsiteY105" fmla="*/ 1797886 h 2237474"/>
              <a:gd name="connsiteX106" fmla="*/ 4379064 w 12192000"/>
              <a:gd name="connsiteY106" fmla="*/ 1817177 h 2237474"/>
              <a:gd name="connsiteX107" fmla="*/ 4319209 w 12192000"/>
              <a:gd name="connsiteY107" fmla="*/ 1834833 h 2237474"/>
              <a:gd name="connsiteX108" fmla="*/ 4290981 w 12192000"/>
              <a:gd name="connsiteY108" fmla="*/ 1839677 h 2237474"/>
              <a:gd name="connsiteX109" fmla="*/ 4285792 w 12192000"/>
              <a:gd name="connsiteY109" fmla="*/ 1836231 h 2237474"/>
              <a:gd name="connsiteX110" fmla="*/ 4238372 w 12192000"/>
              <a:gd name="connsiteY110" fmla="*/ 1851480 h 2237474"/>
              <a:gd name="connsiteX111" fmla="*/ 4232517 w 12192000"/>
              <a:gd name="connsiteY111" fmla="*/ 1852567 h 2237474"/>
              <a:gd name="connsiteX112" fmla="*/ 4191732 w 12192000"/>
              <a:gd name="connsiteY112" fmla="*/ 1857328 h 2237474"/>
              <a:gd name="connsiteX113" fmla="*/ 4065532 w 12192000"/>
              <a:gd name="connsiteY113" fmla="*/ 1855477 h 2237474"/>
              <a:gd name="connsiteX114" fmla="*/ 4028460 w 12192000"/>
              <a:gd name="connsiteY114" fmla="*/ 1855137 h 2237474"/>
              <a:gd name="connsiteX115" fmla="*/ 4002267 w 12192000"/>
              <a:gd name="connsiteY115" fmla="*/ 1852352 h 2237474"/>
              <a:gd name="connsiteX116" fmla="*/ 3931396 w 12192000"/>
              <a:gd name="connsiteY116" fmla="*/ 1858915 h 2237474"/>
              <a:gd name="connsiteX117" fmla="*/ 3812162 w 12192000"/>
              <a:gd name="connsiteY117" fmla="*/ 1875501 h 2237474"/>
              <a:gd name="connsiteX118" fmla="*/ 3729530 w 12192000"/>
              <a:gd name="connsiteY118" fmla="*/ 1864513 h 2237474"/>
              <a:gd name="connsiteX119" fmla="*/ 3680177 w 12192000"/>
              <a:gd name="connsiteY119" fmla="*/ 1881552 h 2237474"/>
              <a:gd name="connsiteX120" fmla="*/ 3567259 w 12192000"/>
              <a:gd name="connsiteY120" fmla="*/ 1893482 h 2237474"/>
              <a:gd name="connsiteX121" fmla="*/ 3405770 w 12192000"/>
              <a:gd name="connsiteY121" fmla="*/ 1904591 h 2237474"/>
              <a:gd name="connsiteX122" fmla="*/ 3280097 w 12192000"/>
              <a:gd name="connsiteY122" fmla="*/ 1919610 h 2237474"/>
              <a:gd name="connsiteX123" fmla="*/ 3123424 w 12192000"/>
              <a:gd name="connsiteY123" fmla="*/ 1952930 h 2237474"/>
              <a:gd name="connsiteX124" fmla="*/ 3009910 w 12192000"/>
              <a:gd name="connsiteY124" fmla="*/ 1957866 h 2237474"/>
              <a:gd name="connsiteX125" fmla="*/ 2995934 w 12192000"/>
              <a:gd name="connsiteY125" fmla="*/ 1967085 h 2237474"/>
              <a:gd name="connsiteX126" fmla="*/ 2980071 w 12192000"/>
              <a:gd name="connsiteY126" fmla="*/ 1972988 h 2237474"/>
              <a:gd name="connsiteX127" fmla="*/ 2978094 w 12192000"/>
              <a:gd name="connsiteY127" fmla="*/ 1972369 h 2237474"/>
              <a:gd name="connsiteX128" fmla="*/ 2942858 w 12192000"/>
              <a:gd name="connsiteY128" fmla="*/ 1981367 h 2237474"/>
              <a:gd name="connsiteX129" fmla="*/ 2875436 w 12192000"/>
              <a:gd name="connsiteY129" fmla="*/ 1996977 h 2237474"/>
              <a:gd name="connsiteX130" fmla="*/ 2874892 w 12192000"/>
              <a:gd name="connsiteY130" fmla="*/ 1996085 h 2237474"/>
              <a:gd name="connsiteX131" fmla="*/ 2864145 w 12192000"/>
              <a:gd name="connsiteY131" fmla="*/ 1994061 h 2237474"/>
              <a:gd name="connsiteX132" fmla="*/ 2843662 w 12192000"/>
              <a:gd name="connsiteY132" fmla="*/ 1992498 h 2237474"/>
              <a:gd name="connsiteX133" fmla="*/ 2796128 w 12192000"/>
              <a:gd name="connsiteY133" fmla="*/ 1976403 h 2237474"/>
              <a:gd name="connsiteX134" fmla="*/ 2756784 w 12192000"/>
              <a:gd name="connsiteY134" fmla="*/ 1985116 h 2237474"/>
              <a:gd name="connsiteX135" fmla="*/ 2748833 w 12192000"/>
              <a:gd name="connsiteY135" fmla="*/ 1986323 h 2237474"/>
              <a:gd name="connsiteX136" fmla="*/ 2748661 w 12192000"/>
              <a:gd name="connsiteY136" fmla="*/ 1986122 h 2237474"/>
              <a:gd name="connsiteX137" fmla="*/ 2740251 w 12192000"/>
              <a:gd name="connsiteY137" fmla="*/ 1986946 h 2237474"/>
              <a:gd name="connsiteX138" fmla="*/ 2718916 w 12192000"/>
              <a:gd name="connsiteY138" fmla="*/ 1990867 h 2237474"/>
              <a:gd name="connsiteX139" fmla="*/ 2713522 w 12192000"/>
              <a:gd name="connsiteY139" fmla="*/ 1990173 h 2237474"/>
              <a:gd name="connsiteX140" fmla="*/ 2680597 w 12192000"/>
              <a:gd name="connsiteY140" fmla="*/ 1984996 h 2237474"/>
              <a:gd name="connsiteX141" fmla="*/ 2578178 w 12192000"/>
              <a:gd name="connsiteY141" fmla="*/ 1990531 h 2237474"/>
              <a:gd name="connsiteX142" fmla="*/ 2476147 w 12192000"/>
              <a:gd name="connsiteY142" fmla="*/ 1998305 h 2237474"/>
              <a:gd name="connsiteX143" fmla="*/ 2373568 w 12192000"/>
              <a:gd name="connsiteY143" fmla="*/ 2003219 h 2237474"/>
              <a:gd name="connsiteX144" fmla="*/ 2321399 w 12192000"/>
              <a:gd name="connsiteY144" fmla="*/ 1989467 h 2237474"/>
              <a:gd name="connsiteX145" fmla="*/ 2315525 w 12192000"/>
              <a:gd name="connsiteY145" fmla="*/ 1989708 h 2237474"/>
              <a:gd name="connsiteX146" fmla="*/ 2300792 w 12192000"/>
              <a:gd name="connsiteY146" fmla="*/ 1994290 h 2237474"/>
              <a:gd name="connsiteX147" fmla="*/ 2295469 w 12192000"/>
              <a:gd name="connsiteY147" fmla="*/ 1996659 h 2237474"/>
              <a:gd name="connsiteX148" fmla="*/ 2287219 w 12192000"/>
              <a:gd name="connsiteY148" fmla="*/ 1998750 h 2237474"/>
              <a:gd name="connsiteX149" fmla="*/ 2286948 w 12192000"/>
              <a:gd name="connsiteY149" fmla="*/ 1998596 h 2237474"/>
              <a:gd name="connsiteX150" fmla="*/ 2243069 w 12192000"/>
              <a:gd name="connsiteY150" fmla="*/ 2015111 h 2237474"/>
              <a:gd name="connsiteX151" fmla="*/ 2186609 w 12192000"/>
              <a:gd name="connsiteY151" fmla="*/ 2008263 h 2237474"/>
              <a:gd name="connsiteX152" fmla="*/ 2164831 w 12192000"/>
              <a:gd name="connsiteY152" fmla="*/ 2010143 h 2237474"/>
              <a:gd name="connsiteX153" fmla="*/ 2152836 w 12192000"/>
              <a:gd name="connsiteY153" fmla="*/ 2010048 h 2237474"/>
              <a:gd name="connsiteX154" fmla="*/ 2117102 w 12192000"/>
              <a:gd name="connsiteY154" fmla="*/ 2023004 h 2237474"/>
              <a:gd name="connsiteX155" fmla="*/ 2111935 w 12192000"/>
              <a:gd name="connsiteY155" fmla="*/ 2023163 h 2237474"/>
              <a:gd name="connsiteX156" fmla="*/ 2089991 w 12192000"/>
              <a:gd name="connsiteY156" fmla="*/ 2034193 h 2237474"/>
              <a:gd name="connsiteX157" fmla="*/ 2058061 w 12192000"/>
              <a:gd name="connsiteY157" fmla="*/ 2047942 h 2237474"/>
              <a:gd name="connsiteX158" fmla="*/ 2055737 w 12192000"/>
              <a:gd name="connsiteY158" fmla="*/ 2047704 h 2237474"/>
              <a:gd name="connsiteX159" fmla="*/ 2042244 w 12192000"/>
              <a:gd name="connsiteY159" fmla="*/ 2055560 h 2237474"/>
              <a:gd name="connsiteX160" fmla="*/ 1976224 w 12192000"/>
              <a:gd name="connsiteY160" fmla="*/ 2074257 h 2237474"/>
              <a:gd name="connsiteX161" fmla="*/ 1877728 w 12192000"/>
              <a:gd name="connsiteY161" fmla="*/ 2101004 h 2237474"/>
              <a:gd name="connsiteX162" fmla="*/ 1759056 w 12192000"/>
              <a:gd name="connsiteY162" fmla="*/ 2125608 h 2237474"/>
              <a:gd name="connsiteX163" fmla="*/ 1637948 w 12192000"/>
              <a:gd name="connsiteY163" fmla="*/ 2172597 h 2237474"/>
              <a:gd name="connsiteX164" fmla="*/ 1434549 w 12192000"/>
              <a:gd name="connsiteY164" fmla="*/ 2234522 h 2237474"/>
              <a:gd name="connsiteX165" fmla="*/ 1398481 w 12192000"/>
              <a:gd name="connsiteY165" fmla="*/ 2237074 h 2237474"/>
              <a:gd name="connsiteX166" fmla="*/ 1398407 w 12192000"/>
              <a:gd name="connsiteY166" fmla="*/ 2237095 h 2237474"/>
              <a:gd name="connsiteX167" fmla="*/ 1370962 w 12192000"/>
              <a:gd name="connsiteY167" fmla="*/ 2237474 h 2237474"/>
              <a:gd name="connsiteX168" fmla="*/ 1356367 w 12192000"/>
              <a:gd name="connsiteY168" fmla="*/ 2235089 h 2237474"/>
              <a:gd name="connsiteX169" fmla="*/ 1324828 w 12192000"/>
              <a:gd name="connsiteY169" fmla="*/ 2231968 h 2237474"/>
              <a:gd name="connsiteX170" fmla="*/ 1297744 w 12192000"/>
              <a:gd name="connsiteY170" fmla="*/ 2235849 h 2237474"/>
              <a:gd name="connsiteX171" fmla="*/ 1286236 w 12192000"/>
              <a:gd name="connsiteY171" fmla="*/ 2233135 h 2237474"/>
              <a:gd name="connsiteX172" fmla="*/ 1283504 w 12192000"/>
              <a:gd name="connsiteY172" fmla="*/ 2233797 h 2237474"/>
              <a:gd name="connsiteX173" fmla="*/ 1279765 w 12192000"/>
              <a:gd name="connsiteY173" fmla="*/ 2229639 h 2237474"/>
              <a:gd name="connsiteX174" fmla="*/ 1195347 w 12192000"/>
              <a:gd name="connsiteY174" fmla="*/ 2212354 h 2237474"/>
              <a:gd name="connsiteX175" fmla="*/ 970251 w 12192000"/>
              <a:gd name="connsiteY175" fmla="*/ 2221029 h 2237474"/>
              <a:gd name="connsiteX176" fmla="*/ 812914 w 12192000"/>
              <a:gd name="connsiteY176" fmla="*/ 2202752 h 2237474"/>
              <a:gd name="connsiteX177" fmla="*/ 800195 w 12192000"/>
              <a:gd name="connsiteY177" fmla="*/ 2209407 h 2237474"/>
              <a:gd name="connsiteX178" fmla="*/ 784978 w 12192000"/>
              <a:gd name="connsiteY178" fmla="*/ 2212360 h 2237474"/>
              <a:gd name="connsiteX179" fmla="*/ 681987 w 12192000"/>
              <a:gd name="connsiteY179" fmla="*/ 2216757 h 2237474"/>
              <a:gd name="connsiteX180" fmla="*/ 669923 w 12192000"/>
              <a:gd name="connsiteY180" fmla="*/ 2211682 h 2237474"/>
              <a:gd name="connsiteX181" fmla="*/ 648680 w 12192000"/>
              <a:gd name="connsiteY181" fmla="*/ 2206229 h 2237474"/>
              <a:gd name="connsiteX182" fmla="*/ 597225 w 12192000"/>
              <a:gd name="connsiteY182" fmla="*/ 2180999 h 2237474"/>
              <a:gd name="connsiteX183" fmla="*/ 558449 w 12192000"/>
              <a:gd name="connsiteY183" fmla="*/ 2182346 h 2237474"/>
              <a:gd name="connsiteX184" fmla="*/ 550517 w 12192000"/>
              <a:gd name="connsiteY184" fmla="*/ 2182060 h 2237474"/>
              <a:gd name="connsiteX185" fmla="*/ 550309 w 12192000"/>
              <a:gd name="connsiteY185" fmla="*/ 2181825 h 2237474"/>
              <a:gd name="connsiteX186" fmla="*/ 541836 w 12192000"/>
              <a:gd name="connsiteY186" fmla="*/ 2181063 h 2237474"/>
              <a:gd name="connsiteX187" fmla="*/ 536057 w 12192000"/>
              <a:gd name="connsiteY187" fmla="*/ 2181537 h 2237474"/>
              <a:gd name="connsiteX188" fmla="*/ 520671 w 12192000"/>
              <a:gd name="connsiteY188" fmla="*/ 2180980 h 2237474"/>
              <a:gd name="connsiteX189" fmla="*/ 515024 w 12192000"/>
              <a:gd name="connsiteY189" fmla="*/ 2179258 h 2237474"/>
              <a:gd name="connsiteX190" fmla="*/ 512278 w 12192000"/>
              <a:gd name="connsiteY190" fmla="*/ 2176369 h 2237474"/>
              <a:gd name="connsiteX191" fmla="*/ 480419 w 12192000"/>
              <a:gd name="connsiteY191" fmla="*/ 2167807 h 2237474"/>
              <a:gd name="connsiteX192" fmla="*/ 413835 w 12192000"/>
              <a:gd name="connsiteY192" fmla="*/ 2156783 h 2237474"/>
              <a:gd name="connsiteX193" fmla="*/ 376513 w 12192000"/>
              <a:gd name="connsiteY193" fmla="*/ 2154014 h 2237474"/>
              <a:gd name="connsiteX194" fmla="*/ 273386 w 12192000"/>
              <a:gd name="connsiteY194" fmla="*/ 2142551 h 2237474"/>
              <a:gd name="connsiteX195" fmla="*/ 169207 w 12192000"/>
              <a:gd name="connsiteY195" fmla="*/ 2128100 h 2237474"/>
              <a:gd name="connsiteX196" fmla="*/ 93149 w 12192000"/>
              <a:gd name="connsiteY196" fmla="*/ 2105324 h 2237474"/>
              <a:gd name="connsiteX197" fmla="*/ 88109 w 12192000"/>
              <a:gd name="connsiteY197" fmla="*/ 2106704 h 2237474"/>
              <a:gd name="connsiteX198" fmla="*/ 80022 w 12192000"/>
              <a:gd name="connsiteY198" fmla="*/ 2107254 h 2237474"/>
              <a:gd name="connsiteX199" fmla="*/ 79717 w 12192000"/>
              <a:gd name="connsiteY199" fmla="*/ 2107046 h 2237474"/>
              <a:gd name="connsiteX200" fmla="*/ 72352 w 12192000"/>
              <a:gd name="connsiteY200" fmla="*/ 2107991 h 2237474"/>
              <a:gd name="connsiteX201" fmla="*/ 37645 w 12192000"/>
              <a:gd name="connsiteY201" fmla="*/ 2115401 h 2237474"/>
              <a:gd name="connsiteX202" fmla="*/ 4572 w 12192000"/>
              <a:gd name="connsiteY202" fmla="*/ 2111091 h 2237474"/>
              <a:gd name="connsiteX203" fmla="*/ 0 w 12192000"/>
              <a:gd name="connsiteY203" fmla="*/ 2110468 h 2237474"/>
              <a:gd name="connsiteX204" fmla="*/ 0 w 12192000"/>
              <a:gd name="connsiteY20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00177 w 12192000"/>
              <a:gd name="connsiteY68" fmla="*/ 1636016 h 2237474"/>
              <a:gd name="connsiteX69" fmla="*/ 6795372 w 12192000"/>
              <a:gd name="connsiteY69" fmla="*/ 1644845 h 2237474"/>
              <a:gd name="connsiteX70" fmla="*/ 6692251 w 12192000"/>
              <a:gd name="connsiteY70" fmla="*/ 1656357 h 2237474"/>
              <a:gd name="connsiteX71" fmla="*/ 6655235 w 12192000"/>
              <a:gd name="connsiteY71" fmla="*/ 1661869 h 2237474"/>
              <a:gd name="connsiteX72" fmla="*/ 6554894 w 12192000"/>
              <a:gd name="connsiteY72" fmla="*/ 1664428 h 2237474"/>
              <a:gd name="connsiteX73" fmla="*/ 6516595 w 12192000"/>
              <a:gd name="connsiteY73" fmla="*/ 1667475 h 2237474"/>
              <a:gd name="connsiteX74" fmla="*/ 6508541 w 12192000"/>
              <a:gd name="connsiteY74" fmla="*/ 1668757 h 2237474"/>
              <a:gd name="connsiteX75" fmla="*/ 6471012 w 12192000"/>
              <a:gd name="connsiteY75" fmla="*/ 1678604 h 2237474"/>
              <a:gd name="connsiteX76" fmla="*/ 6364035 w 12192000"/>
              <a:gd name="connsiteY76" fmla="*/ 1667683 h 2237474"/>
              <a:gd name="connsiteX77" fmla="*/ 6280959 w 12192000"/>
              <a:gd name="connsiteY77" fmla="*/ 1689329 h 2237474"/>
              <a:gd name="connsiteX78" fmla="*/ 6243319 w 12192000"/>
              <a:gd name="connsiteY78" fmla="*/ 1695560 h 2237474"/>
              <a:gd name="connsiteX79" fmla="*/ 6098321 w 12192000"/>
              <a:gd name="connsiteY79" fmla="*/ 1721646 h 2237474"/>
              <a:gd name="connsiteX80" fmla="*/ 5880652 w 12192000"/>
              <a:gd name="connsiteY80" fmla="*/ 1779643 h 2237474"/>
              <a:gd name="connsiteX81" fmla="*/ 5785959 w 12192000"/>
              <a:gd name="connsiteY81" fmla="*/ 1775307 h 2237474"/>
              <a:gd name="connsiteX82" fmla="*/ 5643534 w 12192000"/>
              <a:gd name="connsiteY82" fmla="*/ 1802919 h 2237474"/>
              <a:gd name="connsiteX83" fmla="*/ 5518799 w 12192000"/>
              <a:gd name="connsiteY83" fmla="*/ 1818312 h 2237474"/>
              <a:gd name="connsiteX84" fmla="*/ 5505014 w 12192000"/>
              <a:gd name="connsiteY84" fmla="*/ 1819259 h 2237474"/>
              <a:gd name="connsiteX85" fmla="*/ 5453307 w 12192000"/>
              <a:gd name="connsiteY85" fmla="*/ 1815450 h 2237474"/>
              <a:gd name="connsiteX86" fmla="*/ 5364192 w 12192000"/>
              <a:gd name="connsiteY86" fmla="*/ 1826074 h 2237474"/>
              <a:gd name="connsiteX87" fmla="*/ 5350380 w 12192000"/>
              <a:gd name="connsiteY87" fmla="*/ 1830891 h 2237474"/>
              <a:gd name="connsiteX88" fmla="*/ 5259633 w 12192000"/>
              <a:gd name="connsiteY88" fmla="*/ 1837160 h 2237474"/>
              <a:gd name="connsiteX89" fmla="*/ 5197513 w 12192000"/>
              <a:gd name="connsiteY89" fmla="*/ 1844718 h 2237474"/>
              <a:gd name="connsiteX90" fmla="*/ 5168852 w 12192000"/>
              <a:gd name="connsiteY90" fmla="*/ 1844846 h 2237474"/>
              <a:gd name="connsiteX91" fmla="*/ 5114927 w 12192000"/>
              <a:gd name="connsiteY91" fmla="*/ 1847827 h 2237474"/>
              <a:gd name="connsiteX92" fmla="*/ 5108970 w 12192000"/>
              <a:gd name="connsiteY92" fmla="*/ 1847935 h 2237474"/>
              <a:gd name="connsiteX93" fmla="*/ 5067961 w 12192000"/>
              <a:gd name="connsiteY93" fmla="*/ 1845917 h 2237474"/>
              <a:gd name="connsiteX94" fmla="*/ 5007075 w 12192000"/>
              <a:gd name="connsiteY94" fmla="*/ 1838626 h 2237474"/>
              <a:gd name="connsiteX95" fmla="*/ 4944087 w 12192000"/>
              <a:gd name="connsiteY95" fmla="*/ 1823332 h 2237474"/>
              <a:gd name="connsiteX96" fmla="*/ 4907662 w 12192000"/>
              <a:gd name="connsiteY96" fmla="*/ 1816900 h 2237474"/>
              <a:gd name="connsiteX97" fmla="*/ 4882386 w 12192000"/>
              <a:gd name="connsiteY97" fmla="*/ 1809844 h 2237474"/>
              <a:gd name="connsiteX98" fmla="*/ 4811440 w 12192000"/>
              <a:gd name="connsiteY98" fmla="*/ 1804655 h 2237474"/>
              <a:gd name="connsiteX99" fmla="*/ 4691075 w 12192000"/>
              <a:gd name="connsiteY99" fmla="*/ 1801389 h 2237474"/>
              <a:gd name="connsiteX100" fmla="*/ 4611738 w 12192000"/>
              <a:gd name="connsiteY100" fmla="*/ 1776964 h 2237474"/>
              <a:gd name="connsiteX101" fmla="*/ 4560070 w 12192000"/>
              <a:gd name="connsiteY101" fmla="*/ 1785640 h 2237474"/>
              <a:gd name="connsiteX102" fmla="*/ 4536503 w 12192000"/>
              <a:gd name="connsiteY102" fmla="*/ 1785334 h 2237474"/>
              <a:gd name="connsiteX103" fmla="*/ 4513724 w 12192000"/>
              <a:gd name="connsiteY103" fmla="*/ 1791996 h 2237474"/>
              <a:gd name="connsiteX104" fmla="*/ 4459810 w 12192000"/>
              <a:gd name="connsiteY104" fmla="*/ 1797886 h 2237474"/>
              <a:gd name="connsiteX105" fmla="*/ 4379064 w 12192000"/>
              <a:gd name="connsiteY105" fmla="*/ 1817177 h 2237474"/>
              <a:gd name="connsiteX106" fmla="*/ 4319209 w 12192000"/>
              <a:gd name="connsiteY106" fmla="*/ 1834833 h 2237474"/>
              <a:gd name="connsiteX107" fmla="*/ 4290981 w 12192000"/>
              <a:gd name="connsiteY107" fmla="*/ 1839677 h 2237474"/>
              <a:gd name="connsiteX108" fmla="*/ 4285792 w 12192000"/>
              <a:gd name="connsiteY108" fmla="*/ 1836231 h 2237474"/>
              <a:gd name="connsiteX109" fmla="*/ 4238372 w 12192000"/>
              <a:gd name="connsiteY109" fmla="*/ 1851480 h 2237474"/>
              <a:gd name="connsiteX110" fmla="*/ 4232517 w 12192000"/>
              <a:gd name="connsiteY110" fmla="*/ 1852567 h 2237474"/>
              <a:gd name="connsiteX111" fmla="*/ 4191732 w 12192000"/>
              <a:gd name="connsiteY111" fmla="*/ 1857328 h 2237474"/>
              <a:gd name="connsiteX112" fmla="*/ 4065532 w 12192000"/>
              <a:gd name="connsiteY112" fmla="*/ 1855477 h 2237474"/>
              <a:gd name="connsiteX113" fmla="*/ 4028460 w 12192000"/>
              <a:gd name="connsiteY113" fmla="*/ 1855137 h 2237474"/>
              <a:gd name="connsiteX114" fmla="*/ 4002267 w 12192000"/>
              <a:gd name="connsiteY114" fmla="*/ 1852352 h 2237474"/>
              <a:gd name="connsiteX115" fmla="*/ 3931396 w 12192000"/>
              <a:gd name="connsiteY115" fmla="*/ 1858915 h 2237474"/>
              <a:gd name="connsiteX116" fmla="*/ 3812162 w 12192000"/>
              <a:gd name="connsiteY116" fmla="*/ 1875501 h 2237474"/>
              <a:gd name="connsiteX117" fmla="*/ 3729530 w 12192000"/>
              <a:gd name="connsiteY117" fmla="*/ 1864513 h 2237474"/>
              <a:gd name="connsiteX118" fmla="*/ 3680177 w 12192000"/>
              <a:gd name="connsiteY118" fmla="*/ 1881552 h 2237474"/>
              <a:gd name="connsiteX119" fmla="*/ 3567259 w 12192000"/>
              <a:gd name="connsiteY119" fmla="*/ 1893482 h 2237474"/>
              <a:gd name="connsiteX120" fmla="*/ 3405770 w 12192000"/>
              <a:gd name="connsiteY120" fmla="*/ 1904591 h 2237474"/>
              <a:gd name="connsiteX121" fmla="*/ 3280097 w 12192000"/>
              <a:gd name="connsiteY121" fmla="*/ 1919610 h 2237474"/>
              <a:gd name="connsiteX122" fmla="*/ 3123424 w 12192000"/>
              <a:gd name="connsiteY122" fmla="*/ 1952930 h 2237474"/>
              <a:gd name="connsiteX123" fmla="*/ 3009910 w 12192000"/>
              <a:gd name="connsiteY123" fmla="*/ 1957866 h 2237474"/>
              <a:gd name="connsiteX124" fmla="*/ 2995934 w 12192000"/>
              <a:gd name="connsiteY124" fmla="*/ 1967085 h 2237474"/>
              <a:gd name="connsiteX125" fmla="*/ 2980071 w 12192000"/>
              <a:gd name="connsiteY125" fmla="*/ 1972988 h 2237474"/>
              <a:gd name="connsiteX126" fmla="*/ 2978094 w 12192000"/>
              <a:gd name="connsiteY126" fmla="*/ 1972369 h 2237474"/>
              <a:gd name="connsiteX127" fmla="*/ 2942858 w 12192000"/>
              <a:gd name="connsiteY127" fmla="*/ 1981367 h 2237474"/>
              <a:gd name="connsiteX128" fmla="*/ 2875436 w 12192000"/>
              <a:gd name="connsiteY128" fmla="*/ 1996977 h 2237474"/>
              <a:gd name="connsiteX129" fmla="*/ 2874892 w 12192000"/>
              <a:gd name="connsiteY129" fmla="*/ 1996085 h 2237474"/>
              <a:gd name="connsiteX130" fmla="*/ 2864145 w 12192000"/>
              <a:gd name="connsiteY130" fmla="*/ 1994061 h 2237474"/>
              <a:gd name="connsiteX131" fmla="*/ 2843662 w 12192000"/>
              <a:gd name="connsiteY131" fmla="*/ 1992498 h 2237474"/>
              <a:gd name="connsiteX132" fmla="*/ 2796128 w 12192000"/>
              <a:gd name="connsiteY132" fmla="*/ 1976403 h 2237474"/>
              <a:gd name="connsiteX133" fmla="*/ 2756784 w 12192000"/>
              <a:gd name="connsiteY133" fmla="*/ 1985116 h 2237474"/>
              <a:gd name="connsiteX134" fmla="*/ 2748833 w 12192000"/>
              <a:gd name="connsiteY134" fmla="*/ 1986323 h 2237474"/>
              <a:gd name="connsiteX135" fmla="*/ 2748661 w 12192000"/>
              <a:gd name="connsiteY135" fmla="*/ 1986122 h 2237474"/>
              <a:gd name="connsiteX136" fmla="*/ 2740251 w 12192000"/>
              <a:gd name="connsiteY136" fmla="*/ 1986946 h 2237474"/>
              <a:gd name="connsiteX137" fmla="*/ 2718916 w 12192000"/>
              <a:gd name="connsiteY137" fmla="*/ 1990867 h 2237474"/>
              <a:gd name="connsiteX138" fmla="*/ 2713522 w 12192000"/>
              <a:gd name="connsiteY138" fmla="*/ 1990173 h 2237474"/>
              <a:gd name="connsiteX139" fmla="*/ 2680597 w 12192000"/>
              <a:gd name="connsiteY139" fmla="*/ 1984996 h 2237474"/>
              <a:gd name="connsiteX140" fmla="*/ 2578178 w 12192000"/>
              <a:gd name="connsiteY140" fmla="*/ 1990531 h 2237474"/>
              <a:gd name="connsiteX141" fmla="*/ 2476147 w 12192000"/>
              <a:gd name="connsiteY141" fmla="*/ 1998305 h 2237474"/>
              <a:gd name="connsiteX142" fmla="*/ 2373568 w 12192000"/>
              <a:gd name="connsiteY142" fmla="*/ 2003219 h 2237474"/>
              <a:gd name="connsiteX143" fmla="*/ 2321399 w 12192000"/>
              <a:gd name="connsiteY143" fmla="*/ 1989467 h 2237474"/>
              <a:gd name="connsiteX144" fmla="*/ 2315525 w 12192000"/>
              <a:gd name="connsiteY144" fmla="*/ 1989708 h 2237474"/>
              <a:gd name="connsiteX145" fmla="*/ 2300792 w 12192000"/>
              <a:gd name="connsiteY145" fmla="*/ 1994290 h 2237474"/>
              <a:gd name="connsiteX146" fmla="*/ 2295469 w 12192000"/>
              <a:gd name="connsiteY146" fmla="*/ 1996659 h 2237474"/>
              <a:gd name="connsiteX147" fmla="*/ 2287219 w 12192000"/>
              <a:gd name="connsiteY147" fmla="*/ 1998750 h 2237474"/>
              <a:gd name="connsiteX148" fmla="*/ 2286948 w 12192000"/>
              <a:gd name="connsiteY148" fmla="*/ 1998596 h 2237474"/>
              <a:gd name="connsiteX149" fmla="*/ 2243069 w 12192000"/>
              <a:gd name="connsiteY149" fmla="*/ 2015111 h 2237474"/>
              <a:gd name="connsiteX150" fmla="*/ 2186609 w 12192000"/>
              <a:gd name="connsiteY150" fmla="*/ 2008263 h 2237474"/>
              <a:gd name="connsiteX151" fmla="*/ 2164831 w 12192000"/>
              <a:gd name="connsiteY151" fmla="*/ 2010143 h 2237474"/>
              <a:gd name="connsiteX152" fmla="*/ 2152836 w 12192000"/>
              <a:gd name="connsiteY152" fmla="*/ 2010048 h 2237474"/>
              <a:gd name="connsiteX153" fmla="*/ 2117102 w 12192000"/>
              <a:gd name="connsiteY153" fmla="*/ 2023004 h 2237474"/>
              <a:gd name="connsiteX154" fmla="*/ 2111935 w 12192000"/>
              <a:gd name="connsiteY154" fmla="*/ 2023163 h 2237474"/>
              <a:gd name="connsiteX155" fmla="*/ 2089991 w 12192000"/>
              <a:gd name="connsiteY155" fmla="*/ 2034193 h 2237474"/>
              <a:gd name="connsiteX156" fmla="*/ 2058061 w 12192000"/>
              <a:gd name="connsiteY156" fmla="*/ 2047942 h 2237474"/>
              <a:gd name="connsiteX157" fmla="*/ 2055737 w 12192000"/>
              <a:gd name="connsiteY157" fmla="*/ 2047704 h 2237474"/>
              <a:gd name="connsiteX158" fmla="*/ 2042244 w 12192000"/>
              <a:gd name="connsiteY158" fmla="*/ 2055560 h 2237474"/>
              <a:gd name="connsiteX159" fmla="*/ 1976224 w 12192000"/>
              <a:gd name="connsiteY159" fmla="*/ 2074257 h 2237474"/>
              <a:gd name="connsiteX160" fmla="*/ 1877728 w 12192000"/>
              <a:gd name="connsiteY160" fmla="*/ 2101004 h 2237474"/>
              <a:gd name="connsiteX161" fmla="*/ 1759056 w 12192000"/>
              <a:gd name="connsiteY161" fmla="*/ 2125608 h 2237474"/>
              <a:gd name="connsiteX162" fmla="*/ 1637948 w 12192000"/>
              <a:gd name="connsiteY162" fmla="*/ 2172597 h 2237474"/>
              <a:gd name="connsiteX163" fmla="*/ 1434549 w 12192000"/>
              <a:gd name="connsiteY163" fmla="*/ 2234522 h 2237474"/>
              <a:gd name="connsiteX164" fmla="*/ 1398481 w 12192000"/>
              <a:gd name="connsiteY164" fmla="*/ 2237074 h 2237474"/>
              <a:gd name="connsiteX165" fmla="*/ 1398407 w 12192000"/>
              <a:gd name="connsiteY165" fmla="*/ 2237095 h 2237474"/>
              <a:gd name="connsiteX166" fmla="*/ 1370962 w 12192000"/>
              <a:gd name="connsiteY166" fmla="*/ 2237474 h 2237474"/>
              <a:gd name="connsiteX167" fmla="*/ 1356367 w 12192000"/>
              <a:gd name="connsiteY167" fmla="*/ 2235089 h 2237474"/>
              <a:gd name="connsiteX168" fmla="*/ 1324828 w 12192000"/>
              <a:gd name="connsiteY168" fmla="*/ 2231968 h 2237474"/>
              <a:gd name="connsiteX169" fmla="*/ 1297744 w 12192000"/>
              <a:gd name="connsiteY169" fmla="*/ 2235849 h 2237474"/>
              <a:gd name="connsiteX170" fmla="*/ 1286236 w 12192000"/>
              <a:gd name="connsiteY170" fmla="*/ 2233135 h 2237474"/>
              <a:gd name="connsiteX171" fmla="*/ 1283504 w 12192000"/>
              <a:gd name="connsiteY171" fmla="*/ 2233797 h 2237474"/>
              <a:gd name="connsiteX172" fmla="*/ 1279765 w 12192000"/>
              <a:gd name="connsiteY172" fmla="*/ 2229639 h 2237474"/>
              <a:gd name="connsiteX173" fmla="*/ 1195347 w 12192000"/>
              <a:gd name="connsiteY173" fmla="*/ 2212354 h 2237474"/>
              <a:gd name="connsiteX174" fmla="*/ 970251 w 12192000"/>
              <a:gd name="connsiteY174" fmla="*/ 2221029 h 2237474"/>
              <a:gd name="connsiteX175" fmla="*/ 812914 w 12192000"/>
              <a:gd name="connsiteY175" fmla="*/ 2202752 h 2237474"/>
              <a:gd name="connsiteX176" fmla="*/ 800195 w 12192000"/>
              <a:gd name="connsiteY176" fmla="*/ 2209407 h 2237474"/>
              <a:gd name="connsiteX177" fmla="*/ 784978 w 12192000"/>
              <a:gd name="connsiteY177" fmla="*/ 2212360 h 2237474"/>
              <a:gd name="connsiteX178" fmla="*/ 681987 w 12192000"/>
              <a:gd name="connsiteY178" fmla="*/ 2216757 h 2237474"/>
              <a:gd name="connsiteX179" fmla="*/ 669923 w 12192000"/>
              <a:gd name="connsiteY179" fmla="*/ 2211682 h 2237474"/>
              <a:gd name="connsiteX180" fmla="*/ 648680 w 12192000"/>
              <a:gd name="connsiteY180" fmla="*/ 2206229 h 2237474"/>
              <a:gd name="connsiteX181" fmla="*/ 597225 w 12192000"/>
              <a:gd name="connsiteY181" fmla="*/ 2180999 h 2237474"/>
              <a:gd name="connsiteX182" fmla="*/ 558449 w 12192000"/>
              <a:gd name="connsiteY182" fmla="*/ 2182346 h 2237474"/>
              <a:gd name="connsiteX183" fmla="*/ 550517 w 12192000"/>
              <a:gd name="connsiteY183" fmla="*/ 2182060 h 2237474"/>
              <a:gd name="connsiteX184" fmla="*/ 550309 w 12192000"/>
              <a:gd name="connsiteY184" fmla="*/ 2181825 h 2237474"/>
              <a:gd name="connsiteX185" fmla="*/ 541836 w 12192000"/>
              <a:gd name="connsiteY185" fmla="*/ 2181063 h 2237474"/>
              <a:gd name="connsiteX186" fmla="*/ 536057 w 12192000"/>
              <a:gd name="connsiteY186" fmla="*/ 2181537 h 2237474"/>
              <a:gd name="connsiteX187" fmla="*/ 520671 w 12192000"/>
              <a:gd name="connsiteY187" fmla="*/ 2180980 h 2237474"/>
              <a:gd name="connsiteX188" fmla="*/ 515024 w 12192000"/>
              <a:gd name="connsiteY188" fmla="*/ 2179258 h 2237474"/>
              <a:gd name="connsiteX189" fmla="*/ 512278 w 12192000"/>
              <a:gd name="connsiteY189" fmla="*/ 2176369 h 2237474"/>
              <a:gd name="connsiteX190" fmla="*/ 480419 w 12192000"/>
              <a:gd name="connsiteY190" fmla="*/ 2167807 h 2237474"/>
              <a:gd name="connsiteX191" fmla="*/ 413835 w 12192000"/>
              <a:gd name="connsiteY191" fmla="*/ 2156783 h 2237474"/>
              <a:gd name="connsiteX192" fmla="*/ 376513 w 12192000"/>
              <a:gd name="connsiteY192" fmla="*/ 2154014 h 2237474"/>
              <a:gd name="connsiteX193" fmla="*/ 273386 w 12192000"/>
              <a:gd name="connsiteY193" fmla="*/ 2142551 h 2237474"/>
              <a:gd name="connsiteX194" fmla="*/ 169207 w 12192000"/>
              <a:gd name="connsiteY194" fmla="*/ 2128100 h 2237474"/>
              <a:gd name="connsiteX195" fmla="*/ 93149 w 12192000"/>
              <a:gd name="connsiteY195" fmla="*/ 2105324 h 2237474"/>
              <a:gd name="connsiteX196" fmla="*/ 88109 w 12192000"/>
              <a:gd name="connsiteY196" fmla="*/ 2106704 h 2237474"/>
              <a:gd name="connsiteX197" fmla="*/ 80022 w 12192000"/>
              <a:gd name="connsiteY197" fmla="*/ 2107254 h 2237474"/>
              <a:gd name="connsiteX198" fmla="*/ 79717 w 12192000"/>
              <a:gd name="connsiteY198" fmla="*/ 2107046 h 2237474"/>
              <a:gd name="connsiteX199" fmla="*/ 72352 w 12192000"/>
              <a:gd name="connsiteY199" fmla="*/ 2107991 h 2237474"/>
              <a:gd name="connsiteX200" fmla="*/ 37645 w 12192000"/>
              <a:gd name="connsiteY200" fmla="*/ 2115401 h 2237474"/>
              <a:gd name="connsiteX201" fmla="*/ 4572 w 12192000"/>
              <a:gd name="connsiteY201" fmla="*/ 2111091 h 2237474"/>
              <a:gd name="connsiteX202" fmla="*/ 0 w 12192000"/>
              <a:gd name="connsiteY202" fmla="*/ 2110468 h 2237474"/>
              <a:gd name="connsiteX203" fmla="*/ 0 w 12192000"/>
              <a:gd name="connsiteY20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97513 w 12192000"/>
              <a:gd name="connsiteY87" fmla="*/ 1844718 h 2237474"/>
              <a:gd name="connsiteX88" fmla="*/ 5168852 w 12192000"/>
              <a:gd name="connsiteY88" fmla="*/ 1844846 h 2237474"/>
              <a:gd name="connsiteX89" fmla="*/ 5114927 w 12192000"/>
              <a:gd name="connsiteY89" fmla="*/ 1847827 h 2237474"/>
              <a:gd name="connsiteX90" fmla="*/ 5108970 w 12192000"/>
              <a:gd name="connsiteY90" fmla="*/ 1847935 h 2237474"/>
              <a:gd name="connsiteX91" fmla="*/ 5067961 w 12192000"/>
              <a:gd name="connsiteY91" fmla="*/ 1845917 h 2237474"/>
              <a:gd name="connsiteX92" fmla="*/ 5007075 w 12192000"/>
              <a:gd name="connsiteY92" fmla="*/ 1838626 h 2237474"/>
              <a:gd name="connsiteX93" fmla="*/ 4944087 w 12192000"/>
              <a:gd name="connsiteY93" fmla="*/ 1823332 h 2237474"/>
              <a:gd name="connsiteX94" fmla="*/ 4907662 w 12192000"/>
              <a:gd name="connsiteY94" fmla="*/ 1816900 h 2237474"/>
              <a:gd name="connsiteX95" fmla="*/ 4882386 w 12192000"/>
              <a:gd name="connsiteY95" fmla="*/ 1809844 h 2237474"/>
              <a:gd name="connsiteX96" fmla="*/ 4811440 w 12192000"/>
              <a:gd name="connsiteY96" fmla="*/ 1804655 h 2237474"/>
              <a:gd name="connsiteX97" fmla="*/ 4691075 w 12192000"/>
              <a:gd name="connsiteY97" fmla="*/ 1801389 h 2237474"/>
              <a:gd name="connsiteX98" fmla="*/ 4611738 w 12192000"/>
              <a:gd name="connsiteY98" fmla="*/ 1776964 h 2237474"/>
              <a:gd name="connsiteX99" fmla="*/ 4560070 w 12192000"/>
              <a:gd name="connsiteY99" fmla="*/ 1785640 h 2237474"/>
              <a:gd name="connsiteX100" fmla="*/ 4536503 w 12192000"/>
              <a:gd name="connsiteY100" fmla="*/ 1785334 h 2237474"/>
              <a:gd name="connsiteX101" fmla="*/ 4513724 w 12192000"/>
              <a:gd name="connsiteY101" fmla="*/ 1791996 h 2237474"/>
              <a:gd name="connsiteX102" fmla="*/ 4459810 w 12192000"/>
              <a:gd name="connsiteY102" fmla="*/ 1797886 h 2237474"/>
              <a:gd name="connsiteX103" fmla="*/ 4379064 w 12192000"/>
              <a:gd name="connsiteY103" fmla="*/ 1817177 h 2237474"/>
              <a:gd name="connsiteX104" fmla="*/ 4319209 w 12192000"/>
              <a:gd name="connsiteY104" fmla="*/ 1834833 h 2237474"/>
              <a:gd name="connsiteX105" fmla="*/ 4290981 w 12192000"/>
              <a:gd name="connsiteY105" fmla="*/ 1839677 h 2237474"/>
              <a:gd name="connsiteX106" fmla="*/ 4285792 w 12192000"/>
              <a:gd name="connsiteY106" fmla="*/ 1836231 h 2237474"/>
              <a:gd name="connsiteX107" fmla="*/ 4238372 w 12192000"/>
              <a:gd name="connsiteY107" fmla="*/ 1851480 h 2237474"/>
              <a:gd name="connsiteX108" fmla="*/ 4232517 w 12192000"/>
              <a:gd name="connsiteY108" fmla="*/ 1852567 h 2237474"/>
              <a:gd name="connsiteX109" fmla="*/ 4191732 w 12192000"/>
              <a:gd name="connsiteY109" fmla="*/ 1857328 h 2237474"/>
              <a:gd name="connsiteX110" fmla="*/ 4065532 w 12192000"/>
              <a:gd name="connsiteY110" fmla="*/ 1855477 h 2237474"/>
              <a:gd name="connsiteX111" fmla="*/ 4028460 w 12192000"/>
              <a:gd name="connsiteY111" fmla="*/ 1855137 h 2237474"/>
              <a:gd name="connsiteX112" fmla="*/ 4002267 w 12192000"/>
              <a:gd name="connsiteY112" fmla="*/ 1852352 h 2237474"/>
              <a:gd name="connsiteX113" fmla="*/ 3931396 w 12192000"/>
              <a:gd name="connsiteY113" fmla="*/ 1858915 h 2237474"/>
              <a:gd name="connsiteX114" fmla="*/ 3812162 w 12192000"/>
              <a:gd name="connsiteY114" fmla="*/ 1875501 h 2237474"/>
              <a:gd name="connsiteX115" fmla="*/ 3729530 w 12192000"/>
              <a:gd name="connsiteY115" fmla="*/ 1864513 h 2237474"/>
              <a:gd name="connsiteX116" fmla="*/ 3680177 w 12192000"/>
              <a:gd name="connsiteY116" fmla="*/ 1881552 h 2237474"/>
              <a:gd name="connsiteX117" fmla="*/ 3567259 w 12192000"/>
              <a:gd name="connsiteY117" fmla="*/ 1893482 h 2237474"/>
              <a:gd name="connsiteX118" fmla="*/ 3405770 w 12192000"/>
              <a:gd name="connsiteY118" fmla="*/ 1904591 h 2237474"/>
              <a:gd name="connsiteX119" fmla="*/ 3280097 w 12192000"/>
              <a:gd name="connsiteY119" fmla="*/ 1919610 h 2237474"/>
              <a:gd name="connsiteX120" fmla="*/ 3123424 w 12192000"/>
              <a:gd name="connsiteY120" fmla="*/ 1952930 h 2237474"/>
              <a:gd name="connsiteX121" fmla="*/ 3009910 w 12192000"/>
              <a:gd name="connsiteY121" fmla="*/ 1957866 h 2237474"/>
              <a:gd name="connsiteX122" fmla="*/ 2995934 w 12192000"/>
              <a:gd name="connsiteY122" fmla="*/ 1967085 h 2237474"/>
              <a:gd name="connsiteX123" fmla="*/ 2980071 w 12192000"/>
              <a:gd name="connsiteY123" fmla="*/ 1972988 h 2237474"/>
              <a:gd name="connsiteX124" fmla="*/ 2978094 w 12192000"/>
              <a:gd name="connsiteY124" fmla="*/ 1972369 h 2237474"/>
              <a:gd name="connsiteX125" fmla="*/ 2942858 w 12192000"/>
              <a:gd name="connsiteY125" fmla="*/ 1981367 h 2237474"/>
              <a:gd name="connsiteX126" fmla="*/ 2875436 w 12192000"/>
              <a:gd name="connsiteY126" fmla="*/ 1996977 h 2237474"/>
              <a:gd name="connsiteX127" fmla="*/ 2874892 w 12192000"/>
              <a:gd name="connsiteY127" fmla="*/ 1996085 h 2237474"/>
              <a:gd name="connsiteX128" fmla="*/ 2864145 w 12192000"/>
              <a:gd name="connsiteY128" fmla="*/ 1994061 h 2237474"/>
              <a:gd name="connsiteX129" fmla="*/ 2843662 w 12192000"/>
              <a:gd name="connsiteY129" fmla="*/ 1992498 h 2237474"/>
              <a:gd name="connsiteX130" fmla="*/ 2796128 w 12192000"/>
              <a:gd name="connsiteY130" fmla="*/ 1976403 h 2237474"/>
              <a:gd name="connsiteX131" fmla="*/ 2756784 w 12192000"/>
              <a:gd name="connsiteY131" fmla="*/ 1985116 h 2237474"/>
              <a:gd name="connsiteX132" fmla="*/ 2748833 w 12192000"/>
              <a:gd name="connsiteY132" fmla="*/ 1986323 h 2237474"/>
              <a:gd name="connsiteX133" fmla="*/ 2748661 w 12192000"/>
              <a:gd name="connsiteY133" fmla="*/ 1986122 h 2237474"/>
              <a:gd name="connsiteX134" fmla="*/ 2740251 w 12192000"/>
              <a:gd name="connsiteY134" fmla="*/ 1986946 h 2237474"/>
              <a:gd name="connsiteX135" fmla="*/ 2718916 w 12192000"/>
              <a:gd name="connsiteY135" fmla="*/ 1990867 h 2237474"/>
              <a:gd name="connsiteX136" fmla="*/ 2713522 w 12192000"/>
              <a:gd name="connsiteY136" fmla="*/ 1990173 h 2237474"/>
              <a:gd name="connsiteX137" fmla="*/ 2680597 w 12192000"/>
              <a:gd name="connsiteY137" fmla="*/ 1984996 h 2237474"/>
              <a:gd name="connsiteX138" fmla="*/ 2578178 w 12192000"/>
              <a:gd name="connsiteY138" fmla="*/ 1990531 h 2237474"/>
              <a:gd name="connsiteX139" fmla="*/ 2476147 w 12192000"/>
              <a:gd name="connsiteY139" fmla="*/ 1998305 h 2237474"/>
              <a:gd name="connsiteX140" fmla="*/ 2373568 w 12192000"/>
              <a:gd name="connsiteY140" fmla="*/ 2003219 h 2237474"/>
              <a:gd name="connsiteX141" fmla="*/ 2321399 w 12192000"/>
              <a:gd name="connsiteY141" fmla="*/ 1989467 h 2237474"/>
              <a:gd name="connsiteX142" fmla="*/ 2315525 w 12192000"/>
              <a:gd name="connsiteY142" fmla="*/ 1989708 h 2237474"/>
              <a:gd name="connsiteX143" fmla="*/ 2300792 w 12192000"/>
              <a:gd name="connsiteY143" fmla="*/ 1994290 h 2237474"/>
              <a:gd name="connsiteX144" fmla="*/ 2295469 w 12192000"/>
              <a:gd name="connsiteY144" fmla="*/ 1996659 h 2237474"/>
              <a:gd name="connsiteX145" fmla="*/ 2287219 w 12192000"/>
              <a:gd name="connsiteY145" fmla="*/ 1998750 h 2237474"/>
              <a:gd name="connsiteX146" fmla="*/ 2286948 w 12192000"/>
              <a:gd name="connsiteY146" fmla="*/ 1998596 h 2237474"/>
              <a:gd name="connsiteX147" fmla="*/ 2243069 w 12192000"/>
              <a:gd name="connsiteY147" fmla="*/ 2015111 h 2237474"/>
              <a:gd name="connsiteX148" fmla="*/ 2186609 w 12192000"/>
              <a:gd name="connsiteY148" fmla="*/ 2008263 h 2237474"/>
              <a:gd name="connsiteX149" fmla="*/ 2164831 w 12192000"/>
              <a:gd name="connsiteY149" fmla="*/ 2010143 h 2237474"/>
              <a:gd name="connsiteX150" fmla="*/ 2152836 w 12192000"/>
              <a:gd name="connsiteY150" fmla="*/ 2010048 h 2237474"/>
              <a:gd name="connsiteX151" fmla="*/ 2117102 w 12192000"/>
              <a:gd name="connsiteY151" fmla="*/ 2023004 h 2237474"/>
              <a:gd name="connsiteX152" fmla="*/ 2111935 w 12192000"/>
              <a:gd name="connsiteY152" fmla="*/ 2023163 h 2237474"/>
              <a:gd name="connsiteX153" fmla="*/ 2089991 w 12192000"/>
              <a:gd name="connsiteY153" fmla="*/ 2034193 h 2237474"/>
              <a:gd name="connsiteX154" fmla="*/ 2058061 w 12192000"/>
              <a:gd name="connsiteY154" fmla="*/ 2047942 h 2237474"/>
              <a:gd name="connsiteX155" fmla="*/ 2055737 w 12192000"/>
              <a:gd name="connsiteY155" fmla="*/ 2047704 h 2237474"/>
              <a:gd name="connsiteX156" fmla="*/ 2042244 w 12192000"/>
              <a:gd name="connsiteY156" fmla="*/ 2055560 h 2237474"/>
              <a:gd name="connsiteX157" fmla="*/ 1976224 w 12192000"/>
              <a:gd name="connsiteY157" fmla="*/ 2074257 h 2237474"/>
              <a:gd name="connsiteX158" fmla="*/ 1877728 w 12192000"/>
              <a:gd name="connsiteY158" fmla="*/ 2101004 h 2237474"/>
              <a:gd name="connsiteX159" fmla="*/ 1759056 w 12192000"/>
              <a:gd name="connsiteY159" fmla="*/ 2125608 h 2237474"/>
              <a:gd name="connsiteX160" fmla="*/ 1637948 w 12192000"/>
              <a:gd name="connsiteY160" fmla="*/ 2172597 h 2237474"/>
              <a:gd name="connsiteX161" fmla="*/ 1434549 w 12192000"/>
              <a:gd name="connsiteY161" fmla="*/ 2234522 h 2237474"/>
              <a:gd name="connsiteX162" fmla="*/ 1398481 w 12192000"/>
              <a:gd name="connsiteY162" fmla="*/ 2237074 h 2237474"/>
              <a:gd name="connsiteX163" fmla="*/ 1398407 w 12192000"/>
              <a:gd name="connsiteY163" fmla="*/ 2237095 h 2237474"/>
              <a:gd name="connsiteX164" fmla="*/ 1370962 w 12192000"/>
              <a:gd name="connsiteY164" fmla="*/ 2237474 h 2237474"/>
              <a:gd name="connsiteX165" fmla="*/ 1356367 w 12192000"/>
              <a:gd name="connsiteY165" fmla="*/ 2235089 h 2237474"/>
              <a:gd name="connsiteX166" fmla="*/ 1324828 w 12192000"/>
              <a:gd name="connsiteY166" fmla="*/ 2231968 h 2237474"/>
              <a:gd name="connsiteX167" fmla="*/ 1297744 w 12192000"/>
              <a:gd name="connsiteY167" fmla="*/ 2235849 h 2237474"/>
              <a:gd name="connsiteX168" fmla="*/ 1286236 w 12192000"/>
              <a:gd name="connsiteY168" fmla="*/ 2233135 h 2237474"/>
              <a:gd name="connsiteX169" fmla="*/ 1283504 w 12192000"/>
              <a:gd name="connsiteY169" fmla="*/ 2233797 h 2237474"/>
              <a:gd name="connsiteX170" fmla="*/ 1279765 w 12192000"/>
              <a:gd name="connsiteY170" fmla="*/ 2229639 h 2237474"/>
              <a:gd name="connsiteX171" fmla="*/ 1195347 w 12192000"/>
              <a:gd name="connsiteY171" fmla="*/ 2212354 h 2237474"/>
              <a:gd name="connsiteX172" fmla="*/ 970251 w 12192000"/>
              <a:gd name="connsiteY172" fmla="*/ 2221029 h 2237474"/>
              <a:gd name="connsiteX173" fmla="*/ 812914 w 12192000"/>
              <a:gd name="connsiteY173" fmla="*/ 2202752 h 2237474"/>
              <a:gd name="connsiteX174" fmla="*/ 800195 w 12192000"/>
              <a:gd name="connsiteY174" fmla="*/ 2209407 h 2237474"/>
              <a:gd name="connsiteX175" fmla="*/ 784978 w 12192000"/>
              <a:gd name="connsiteY175" fmla="*/ 2212360 h 2237474"/>
              <a:gd name="connsiteX176" fmla="*/ 681987 w 12192000"/>
              <a:gd name="connsiteY176" fmla="*/ 2216757 h 2237474"/>
              <a:gd name="connsiteX177" fmla="*/ 669923 w 12192000"/>
              <a:gd name="connsiteY177" fmla="*/ 2211682 h 2237474"/>
              <a:gd name="connsiteX178" fmla="*/ 648680 w 12192000"/>
              <a:gd name="connsiteY178" fmla="*/ 2206229 h 2237474"/>
              <a:gd name="connsiteX179" fmla="*/ 597225 w 12192000"/>
              <a:gd name="connsiteY179" fmla="*/ 2180999 h 2237474"/>
              <a:gd name="connsiteX180" fmla="*/ 558449 w 12192000"/>
              <a:gd name="connsiteY180" fmla="*/ 2182346 h 2237474"/>
              <a:gd name="connsiteX181" fmla="*/ 550517 w 12192000"/>
              <a:gd name="connsiteY181" fmla="*/ 2182060 h 2237474"/>
              <a:gd name="connsiteX182" fmla="*/ 550309 w 12192000"/>
              <a:gd name="connsiteY182" fmla="*/ 2181825 h 2237474"/>
              <a:gd name="connsiteX183" fmla="*/ 541836 w 12192000"/>
              <a:gd name="connsiteY183" fmla="*/ 2181063 h 2237474"/>
              <a:gd name="connsiteX184" fmla="*/ 536057 w 12192000"/>
              <a:gd name="connsiteY184" fmla="*/ 2181537 h 2237474"/>
              <a:gd name="connsiteX185" fmla="*/ 520671 w 12192000"/>
              <a:gd name="connsiteY185" fmla="*/ 2180980 h 2237474"/>
              <a:gd name="connsiteX186" fmla="*/ 515024 w 12192000"/>
              <a:gd name="connsiteY186" fmla="*/ 2179258 h 2237474"/>
              <a:gd name="connsiteX187" fmla="*/ 512278 w 12192000"/>
              <a:gd name="connsiteY187" fmla="*/ 2176369 h 2237474"/>
              <a:gd name="connsiteX188" fmla="*/ 480419 w 12192000"/>
              <a:gd name="connsiteY188" fmla="*/ 2167807 h 2237474"/>
              <a:gd name="connsiteX189" fmla="*/ 413835 w 12192000"/>
              <a:gd name="connsiteY189" fmla="*/ 2156783 h 2237474"/>
              <a:gd name="connsiteX190" fmla="*/ 376513 w 12192000"/>
              <a:gd name="connsiteY190" fmla="*/ 2154014 h 2237474"/>
              <a:gd name="connsiteX191" fmla="*/ 273386 w 12192000"/>
              <a:gd name="connsiteY191" fmla="*/ 2142551 h 2237474"/>
              <a:gd name="connsiteX192" fmla="*/ 169207 w 12192000"/>
              <a:gd name="connsiteY192" fmla="*/ 2128100 h 2237474"/>
              <a:gd name="connsiteX193" fmla="*/ 93149 w 12192000"/>
              <a:gd name="connsiteY193" fmla="*/ 2105324 h 2237474"/>
              <a:gd name="connsiteX194" fmla="*/ 88109 w 12192000"/>
              <a:gd name="connsiteY194" fmla="*/ 2106704 h 2237474"/>
              <a:gd name="connsiteX195" fmla="*/ 80022 w 12192000"/>
              <a:gd name="connsiteY195" fmla="*/ 2107254 h 2237474"/>
              <a:gd name="connsiteX196" fmla="*/ 79717 w 12192000"/>
              <a:gd name="connsiteY196" fmla="*/ 2107046 h 2237474"/>
              <a:gd name="connsiteX197" fmla="*/ 72352 w 12192000"/>
              <a:gd name="connsiteY197" fmla="*/ 2107991 h 2237474"/>
              <a:gd name="connsiteX198" fmla="*/ 37645 w 12192000"/>
              <a:gd name="connsiteY198" fmla="*/ 2115401 h 2237474"/>
              <a:gd name="connsiteX199" fmla="*/ 4572 w 12192000"/>
              <a:gd name="connsiteY199" fmla="*/ 2111091 h 2237474"/>
              <a:gd name="connsiteX200" fmla="*/ 0 w 12192000"/>
              <a:gd name="connsiteY200" fmla="*/ 2110468 h 2237474"/>
              <a:gd name="connsiteX201" fmla="*/ 0 w 12192000"/>
              <a:gd name="connsiteY20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6885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4980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38372 w 12192000"/>
              <a:gd name="connsiteY104" fmla="*/ 1851480 h 2237474"/>
              <a:gd name="connsiteX105" fmla="*/ 4232517 w 12192000"/>
              <a:gd name="connsiteY105" fmla="*/ 1852567 h 2237474"/>
              <a:gd name="connsiteX106" fmla="*/ 4191732 w 12192000"/>
              <a:gd name="connsiteY106" fmla="*/ 1857328 h 2237474"/>
              <a:gd name="connsiteX107" fmla="*/ 4065532 w 12192000"/>
              <a:gd name="connsiteY107" fmla="*/ 1855477 h 2237474"/>
              <a:gd name="connsiteX108" fmla="*/ 4028460 w 12192000"/>
              <a:gd name="connsiteY108" fmla="*/ 1855137 h 2237474"/>
              <a:gd name="connsiteX109" fmla="*/ 4002267 w 12192000"/>
              <a:gd name="connsiteY109" fmla="*/ 1852352 h 2237474"/>
              <a:gd name="connsiteX110" fmla="*/ 3931396 w 12192000"/>
              <a:gd name="connsiteY110" fmla="*/ 1858915 h 2237474"/>
              <a:gd name="connsiteX111" fmla="*/ 3812162 w 12192000"/>
              <a:gd name="connsiteY111" fmla="*/ 1875501 h 2237474"/>
              <a:gd name="connsiteX112" fmla="*/ 3729530 w 12192000"/>
              <a:gd name="connsiteY112" fmla="*/ 1864513 h 2237474"/>
              <a:gd name="connsiteX113" fmla="*/ 3680177 w 12192000"/>
              <a:gd name="connsiteY113" fmla="*/ 1881552 h 2237474"/>
              <a:gd name="connsiteX114" fmla="*/ 3567259 w 12192000"/>
              <a:gd name="connsiteY114" fmla="*/ 1893482 h 2237474"/>
              <a:gd name="connsiteX115" fmla="*/ 3405770 w 12192000"/>
              <a:gd name="connsiteY115" fmla="*/ 1904591 h 2237474"/>
              <a:gd name="connsiteX116" fmla="*/ 3280097 w 12192000"/>
              <a:gd name="connsiteY116" fmla="*/ 1919610 h 2237474"/>
              <a:gd name="connsiteX117" fmla="*/ 3123424 w 12192000"/>
              <a:gd name="connsiteY117" fmla="*/ 1952930 h 2237474"/>
              <a:gd name="connsiteX118" fmla="*/ 3009910 w 12192000"/>
              <a:gd name="connsiteY118" fmla="*/ 1957866 h 2237474"/>
              <a:gd name="connsiteX119" fmla="*/ 2995934 w 12192000"/>
              <a:gd name="connsiteY119" fmla="*/ 1967085 h 2237474"/>
              <a:gd name="connsiteX120" fmla="*/ 2980071 w 12192000"/>
              <a:gd name="connsiteY120" fmla="*/ 1972988 h 2237474"/>
              <a:gd name="connsiteX121" fmla="*/ 2978094 w 12192000"/>
              <a:gd name="connsiteY121" fmla="*/ 1972369 h 2237474"/>
              <a:gd name="connsiteX122" fmla="*/ 2942858 w 12192000"/>
              <a:gd name="connsiteY122" fmla="*/ 1981367 h 2237474"/>
              <a:gd name="connsiteX123" fmla="*/ 2875436 w 12192000"/>
              <a:gd name="connsiteY123" fmla="*/ 1996977 h 2237474"/>
              <a:gd name="connsiteX124" fmla="*/ 2874892 w 12192000"/>
              <a:gd name="connsiteY124" fmla="*/ 1996085 h 2237474"/>
              <a:gd name="connsiteX125" fmla="*/ 2864145 w 12192000"/>
              <a:gd name="connsiteY125" fmla="*/ 1994061 h 2237474"/>
              <a:gd name="connsiteX126" fmla="*/ 2843662 w 12192000"/>
              <a:gd name="connsiteY126" fmla="*/ 1992498 h 2237474"/>
              <a:gd name="connsiteX127" fmla="*/ 2796128 w 12192000"/>
              <a:gd name="connsiteY127" fmla="*/ 1976403 h 2237474"/>
              <a:gd name="connsiteX128" fmla="*/ 2756784 w 12192000"/>
              <a:gd name="connsiteY128" fmla="*/ 1985116 h 2237474"/>
              <a:gd name="connsiteX129" fmla="*/ 2748833 w 12192000"/>
              <a:gd name="connsiteY129" fmla="*/ 1986323 h 2237474"/>
              <a:gd name="connsiteX130" fmla="*/ 2748661 w 12192000"/>
              <a:gd name="connsiteY130" fmla="*/ 1986122 h 2237474"/>
              <a:gd name="connsiteX131" fmla="*/ 2740251 w 12192000"/>
              <a:gd name="connsiteY131" fmla="*/ 1986946 h 2237474"/>
              <a:gd name="connsiteX132" fmla="*/ 2718916 w 12192000"/>
              <a:gd name="connsiteY132" fmla="*/ 1990867 h 2237474"/>
              <a:gd name="connsiteX133" fmla="*/ 2713522 w 12192000"/>
              <a:gd name="connsiteY133" fmla="*/ 1990173 h 2237474"/>
              <a:gd name="connsiteX134" fmla="*/ 2680597 w 12192000"/>
              <a:gd name="connsiteY134" fmla="*/ 1984996 h 2237474"/>
              <a:gd name="connsiteX135" fmla="*/ 2578178 w 12192000"/>
              <a:gd name="connsiteY135" fmla="*/ 1990531 h 2237474"/>
              <a:gd name="connsiteX136" fmla="*/ 2476147 w 12192000"/>
              <a:gd name="connsiteY136" fmla="*/ 1998305 h 2237474"/>
              <a:gd name="connsiteX137" fmla="*/ 2373568 w 12192000"/>
              <a:gd name="connsiteY137" fmla="*/ 2003219 h 2237474"/>
              <a:gd name="connsiteX138" fmla="*/ 2321399 w 12192000"/>
              <a:gd name="connsiteY138" fmla="*/ 1989467 h 2237474"/>
              <a:gd name="connsiteX139" fmla="*/ 2315525 w 12192000"/>
              <a:gd name="connsiteY139" fmla="*/ 1989708 h 2237474"/>
              <a:gd name="connsiteX140" fmla="*/ 2300792 w 12192000"/>
              <a:gd name="connsiteY140" fmla="*/ 1994290 h 2237474"/>
              <a:gd name="connsiteX141" fmla="*/ 2295469 w 12192000"/>
              <a:gd name="connsiteY141" fmla="*/ 1996659 h 2237474"/>
              <a:gd name="connsiteX142" fmla="*/ 2287219 w 12192000"/>
              <a:gd name="connsiteY142" fmla="*/ 1998750 h 2237474"/>
              <a:gd name="connsiteX143" fmla="*/ 2286948 w 12192000"/>
              <a:gd name="connsiteY143" fmla="*/ 1998596 h 2237474"/>
              <a:gd name="connsiteX144" fmla="*/ 2243069 w 12192000"/>
              <a:gd name="connsiteY144" fmla="*/ 2015111 h 2237474"/>
              <a:gd name="connsiteX145" fmla="*/ 2186609 w 12192000"/>
              <a:gd name="connsiteY145" fmla="*/ 2008263 h 2237474"/>
              <a:gd name="connsiteX146" fmla="*/ 2164831 w 12192000"/>
              <a:gd name="connsiteY146" fmla="*/ 2010143 h 2237474"/>
              <a:gd name="connsiteX147" fmla="*/ 2152836 w 12192000"/>
              <a:gd name="connsiteY147" fmla="*/ 2010048 h 2237474"/>
              <a:gd name="connsiteX148" fmla="*/ 2117102 w 12192000"/>
              <a:gd name="connsiteY148" fmla="*/ 2023004 h 2237474"/>
              <a:gd name="connsiteX149" fmla="*/ 2111935 w 12192000"/>
              <a:gd name="connsiteY149" fmla="*/ 2023163 h 2237474"/>
              <a:gd name="connsiteX150" fmla="*/ 2089991 w 12192000"/>
              <a:gd name="connsiteY150" fmla="*/ 2034193 h 2237474"/>
              <a:gd name="connsiteX151" fmla="*/ 2058061 w 12192000"/>
              <a:gd name="connsiteY151" fmla="*/ 2047942 h 2237474"/>
              <a:gd name="connsiteX152" fmla="*/ 2055737 w 12192000"/>
              <a:gd name="connsiteY152" fmla="*/ 2047704 h 2237474"/>
              <a:gd name="connsiteX153" fmla="*/ 2042244 w 12192000"/>
              <a:gd name="connsiteY153" fmla="*/ 2055560 h 2237474"/>
              <a:gd name="connsiteX154" fmla="*/ 1976224 w 12192000"/>
              <a:gd name="connsiteY154" fmla="*/ 2074257 h 2237474"/>
              <a:gd name="connsiteX155" fmla="*/ 1877728 w 12192000"/>
              <a:gd name="connsiteY155" fmla="*/ 2101004 h 2237474"/>
              <a:gd name="connsiteX156" fmla="*/ 1759056 w 12192000"/>
              <a:gd name="connsiteY156" fmla="*/ 2125608 h 2237474"/>
              <a:gd name="connsiteX157" fmla="*/ 1637948 w 12192000"/>
              <a:gd name="connsiteY157" fmla="*/ 2172597 h 2237474"/>
              <a:gd name="connsiteX158" fmla="*/ 1434549 w 12192000"/>
              <a:gd name="connsiteY158" fmla="*/ 2234522 h 2237474"/>
              <a:gd name="connsiteX159" fmla="*/ 1398481 w 12192000"/>
              <a:gd name="connsiteY159" fmla="*/ 2237074 h 2237474"/>
              <a:gd name="connsiteX160" fmla="*/ 1398407 w 12192000"/>
              <a:gd name="connsiteY160" fmla="*/ 2237095 h 2237474"/>
              <a:gd name="connsiteX161" fmla="*/ 1370962 w 12192000"/>
              <a:gd name="connsiteY161" fmla="*/ 2237474 h 2237474"/>
              <a:gd name="connsiteX162" fmla="*/ 1356367 w 12192000"/>
              <a:gd name="connsiteY162" fmla="*/ 2235089 h 2237474"/>
              <a:gd name="connsiteX163" fmla="*/ 1324828 w 12192000"/>
              <a:gd name="connsiteY163" fmla="*/ 2231968 h 2237474"/>
              <a:gd name="connsiteX164" fmla="*/ 1297744 w 12192000"/>
              <a:gd name="connsiteY164" fmla="*/ 2235849 h 2237474"/>
              <a:gd name="connsiteX165" fmla="*/ 1286236 w 12192000"/>
              <a:gd name="connsiteY165" fmla="*/ 2233135 h 2237474"/>
              <a:gd name="connsiteX166" fmla="*/ 1283504 w 12192000"/>
              <a:gd name="connsiteY166" fmla="*/ 2233797 h 2237474"/>
              <a:gd name="connsiteX167" fmla="*/ 1279765 w 12192000"/>
              <a:gd name="connsiteY167" fmla="*/ 2229639 h 2237474"/>
              <a:gd name="connsiteX168" fmla="*/ 1195347 w 12192000"/>
              <a:gd name="connsiteY168" fmla="*/ 2212354 h 2237474"/>
              <a:gd name="connsiteX169" fmla="*/ 970251 w 12192000"/>
              <a:gd name="connsiteY169" fmla="*/ 2221029 h 2237474"/>
              <a:gd name="connsiteX170" fmla="*/ 812914 w 12192000"/>
              <a:gd name="connsiteY170" fmla="*/ 2202752 h 2237474"/>
              <a:gd name="connsiteX171" fmla="*/ 800195 w 12192000"/>
              <a:gd name="connsiteY171" fmla="*/ 2209407 h 2237474"/>
              <a:gd name="connsiteX172" fmla="*/ 784978 w 12192000"/>
              <a:gd name="connsiteY172" fmla="*/ 2212360 h 2237474"/>
              <a:gd name="connsiteX173" fmla="*/ 681987 w 12192000"/>
              <a:gd name="connsiteY173" fmla="*/ 2216757 h 2237474"/>
              <a:gd name="connsiteX174" fmla="*/ 669923 w 12192000"/>
              <a:gd name="connsiteY174" fmla="*/ 2211682 h 2237474"/>
              <a:gd name="connsiteX175" fmla="*/ 648680 w 12192000"/>
              <a:gd name="connsiteY175" fmla="*/ 2206229 h 2237474"/>
              <a:gd name="connsiteX176" fmla="*/ 597225 w 12192000"/>
              <a:gd name="connsiteY176" fmla="*/ 2180999 h 2237474"/>
              <a:gd name="connsiteX177" fmla="*/ 558449 w 12192000"/>
              <a:gd name="connsiteY177" fmla="*/ 2182346 h 2237474"/>
              <a:gd name="connsiteX178" fmla="*/ 550517 w 12192000"/>
              <a:gd name="connsiteY178" fmla="*/ 2182060 h 2237474"/>
              <a:gd name="connsiteX179" fmla="*/ 550309 w 12192000"/>
              <a:gd name="connsiteY179" fmla="*/ 2181825 h 2237474"/>
              <a:gd name="connsiteX180" fmla="*/ 541836 w 12192000"/>
              <a:gd name="connsiteY180" fmla="*/ 2181063 h 2237474"/>
              <a:gd name="connsiteX181" fmla="*/ 536057 w 12192000"/>
              <a:gd name="connsiteY181" fmla="*/ 2181537 h 2237474"/>
              <a:gd name="connsiteX182" fmla="*/ 520671 w 12192000"/>
              <a:gd name="connsiteY182" fmla="*/ 2180980 h 2237474"/>
              <a:gd name="connsiteX183" fmla="*/ 515024 w 12192000"/>
              <a:gd name="connsiteY183" fmla="*/ 2179258 h 2237474"/>
              <a:gd name="connsiteX184" fmla="*/ 512278 w 12192000"/>
              <a:gd name="connsiteY184" fmla="*/ 2176369 h 2237474"/>
              <a:gd name="connsiteX185" fmla="*/ 480419 w 12192000"/>
              <a:gd name="connsiteY185" fmla="*/ 2167807 h 2237474"/>
              <a:gd name="connsiteX186" fmla="*/ 413835 w 12192000"/>
              <a:gd name="connsiteY186" fmla="*/ 2156783 h 2237474"/>
              <a:gd name="connsiteX187" fmla="*/ 376513 w 12192000"/>
              <a:gd name="connsiteY187" fmla="*/ 2154014 h 2237474"/>
              <a:gd name="connsiteX188" fmla="*/ 273386 w 12192000"/>
              <a:gd name="connsiteY188" fmla="*/ 2142551 h 2237474"/>
              <a:gd name="connsiteX189" fmla="*/ 169207 w 12192000"/>
              <a:gd name="connsiteY189" fmla="*/ 2128100 h 2237474"/>
              <a:gd name="connsiteX190" fmla="*/ 93149 w 12192000"/>
              <a:gd name="connsiteY190" fmla="*/ 2105324 h 2237474"/>
              <a:gd name="connsiteX191" fmla="*/ 88109 w 12192000"/>
              <a:gd name="connsiteY191" fmla="*/ 2106704 h 2237474"/>
              <a:gd name="connsiteX192" fmla="*/ 80022 w 12192000"/>
              <a:gd name="connsiteY192" fmla="*/ 2107254 h 2237474"/>
              <a:gd name="connsiteX193" fmla="*/ 79717 w 12192000"/>
              <a:gd name="connsiteY193" fmla="*/ 2107046 h 2237474"/>
              <a:gd name="connsiteX194" fmla="*/ 72352 w 12192000"/>
              <a:gd name="connsiteY194" fmla="*/ 2107991 h 2237474"/>
              <a:gd name="connsiteX195" fmla="*/ 37645 w 12192000"/>
              <a:gd name="connsiteY195" fmla="*/ 2115401 h 2237474"/>
              <a:gd name="connsiteX196" fmla="*/ 4572 w 12192000"/>
              <a:gd name="connsiteY196" fmla="*/ 2111091 h 2237474"/>
              <a:gd name="connsiteX197" fmla="*/ 0 w 12192000"/>
              <a:gd name="connsiteY197" fmla="*/ 2110468 h 2237474"/>
              <a:gd name="connsiteX198" fmla="*/ 0 w 12192000"/>
              <a:gd name="connsiteY19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42099 w 12192000"/>
              <a:gd name="connsiteY53" fmla="*/ 1336332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39997 w 12192000"/>
              <a:gd name="connsiteY50" fmla="*/ 1282713 h 2237474"/>
              <a:gd name="connsiteX51" fmla="*/ 8074238 w 12192000"/>
              <a:gd name="connsiteY51" fmla="*/ 1301895 h 2237474"/>
              <a:gd name="connsiteX52" fmla="*/ 7942099 w 12192000"/>
              <a:gd name="connsiteY52" fmla="*/ 1336332 h 2237474"/>
              <a:gd name="connsiteX53" fmla="*/ 7902328 w 12192000"/>
              <a:gd name="connsiteY53" fmla="*/ 1345865 h 2237474"/>
              <a:gd name="connsiteX54" fmla="*/ 7840612 w 12192000"/>
              <a:gd name="connsiteY54" fmla="*/ 1369373 h 2237474"/>
              <a:gd name="connsiteX55" fmla="*/ 7786819 w 12192000"/>
              <a:gd name="connsiteY55" fmla="*/ 1378970 h 2237474"/>
              <a:gd name="connsiteX56" fmla="*/ 7548172 w 12192000"/>
              <a:gd name="connsiteY56" fmla="*/ 1417460 h 2237474"/>
              <a:gd name="connsiteX57" fmla="*/ 7483437 w 12192000"/>
              <a:gd name="connsiteY57" fmla="*/ 1478152 h 2237474"/>
              <a:gd name="connsiteX58" fmla="*/ 7377870 w 12192000"/>
              <a:gd name="connsiteY58" fmla="*/ 1523319 h 2237474"/>
              <a:gd name="connsiteX59" fmla="*/ 7230737 w 12192000"/>
              <a:gd name="connsiteY59" fmla="*/ 1562633 h 2237474"/>
              <a:gd name="connsiteX60" fmla="*/ 7224458 w 12192000"/>
              <a:gd name="connsiteY60" fmla="*/ 1573008 h 2237474"/>
              <a:gd name="connsiteX61" fmla="*/ 7183121 w 12192000"/>
              <a:gd name="connsiteY61" fmla="*/ 1595162 h 2237474"/>
              <a:gd name="connsiteX62" fmla="*/ 7164601 w 12192000"/>
              <a:gd name="connsiteY62" fmla="*/ 1606490 h 2237474"/>
              <a:gd name="connsiteX63" fmla="*/ 7031309 w 12192000"/>
              <a:gd name="connsiteY63" fmla="*/ 1619451 h 2237474"/>
              <a:gd name="connsiteX64" fmla="*/ 6900177 w 12192000"/>
              <a:gd name="connsiteY64" fmla="*/ 1636016 h 2237474"/>
              <a:gd name="connsiteX65" fmla="*/ 6795372 w 12192000"/>
              <a:gd name="connsiteY65" fmla="*/ 1644845 h 2237474"/>
              <a:gd name="connsiteX66" fmla="*/ 6692251 w 12192000"/>
              <a:gd name="connsiteY66" fmla="*/ 1656357 h 2237474"/>
              <a:gd name="connsiteX67" fmla="*/ 6655235 w 12192000"/>
              <a:gd name="connsiteY67" fmla="*/ 1661869 h 2237474"/>
              <a:gd name="connsiteX68" fmla="*/ 6554894 w 12192000"/>
              <a:gd name="connsiteY68" fmla="*/ 1664428 h 2237474"/>
              <a:gd name="connsiteX69" fmla="*/ 6516595 w 12192000"/>
              <a:gd name="connsiteY69" fmla="*/ 1667475 h 2237474"/>
              <a:gd name="connsiteX70" fmla="*/ 6508541 w 12192000"/>
              <a:gd name="connsiteY70" fmla="*/ 1668757 h 2237474"/>
              <a:gd name="connsiteX71" fmla="*/ 6471012 w 12192000"/>
              <a:gd name="connsiteY71" fmla="*/ 1678604 h 2237474"/>
              <a:gd name="connsiteX72" fmla="*/ 6364035 w 12192000"/>
              <a:gd name="connsiteY72" fmla="*/ 1667683 h 2237474"/>
              <a:gd name="connsiteX73" fmla="*/ 6280959 w 12192000"/>
              <a:gd name="connsiteY73" fmla="*/ 1689329 h 2237474"/>
              <a:gd name="connsiteX74" fmla="*/ 6243319 w 12192000"/>
              <a:gd name="connsiteY74" fmla="*/ 1695560 h 2237474"/>
              <a:gd name="connsiteX75" fmla="*/ 6098321 w 12192000"/>
              <a:gd name="connsiteY75" fmla="*/ 1721646 h 2237474"/>
              <a:gd name="connsiteX76" fmla="*/ 5880652 w 12192000"/>
              <a:gd name="connsiteY76" fmla="*/ 1779643 h 2237474"/>
              <a:gd name="connsiteX77" fmla="*/ 5785959 w 12192000"/>
              <a:gd name="connsiteY77" fmla="*/ 1775307 h 2237474"/>
              <a:gd name="connsiteX78" fmla="*/ 5643534 w 12192000"/>
              <a:gd name="connsiteY78" fmla="*/ 1802919 h 2237474"/>
              <a:gd name="connsiteX79" fmla="*/ 5518799 w 12192000"/>
              <a:gd name="connsiteY79" fmla="*/ 1818312 h 2237474"/>
              <a:gd name="connsiteX80" fmla="*/ 5505014 w 12192000"/>
              <a:gd name="connsiteY80" fmla="*/ 1819259 h 2237474"/>
              <a:gd name="connsiteX81" fmla="*/ 5453307 w 12192000"/>
              <a:gd name="connsiteY81" fmla="*/ 1815450 h 2237474"/>
              <a:gd name="connsiteX82" fmla="*/ 5221533 w 12192000"/>
              <a:gd name="connsiteY82" fmla="*/ 1846950 h 2237474"/>
              <a:gd name="connsiteX83" fmla="*/ 5149802 w 12192000"/>
              <a:gd name="connsiteY83" fmla="*/ 1844846 h 2237474"/>
              <a:gd name="connsiteX84" fmla="*/ 5114927 w 12192000"/>
              <a:gd name="connsiteY84" fmla="*/ 1847827 h 2237474"/>
              <a:gd name="connsiteX85" fmla="*/ 5108970 w 12192000"/>
              <a:gd name="connsiteY85" fmla="*/ 1847935 h 2237474"/>
              <a:gd name="connsiteX86" fmla="*/ 5067961 w 12192000"/>
              <a:gd name="connsiteY86" fmla="*/ 1845917 h 2237474"/>
              <a:gd name="connsiteX87" fmla="*/ 5007075 w 12192000"/>
              <a:gd name="connsiteY87" fmla="*/ 1838626 h 2237474"/>
              <a:gd name="connsiteX88" fmla="*/ 4944087 w 12192000"/>
              <a:gd name="connsiteY88" fmla="*/ 1823332 h 2237474"/>
              <a:gd name="connsiteX89" fmla="*/ 4907662 w 12192000"/>
              <a:gd name="connsiteY89" fmla="*/ 1816900 h 2237474"/>
              <a:gd name="connsiteX90" fmla="*/ 4882386 w 12192000"/>
              <a:gd name="connsiteY90" fmla="*/ 1809844 h 2237474"/>
              <a:gd name="connsiteX91" fmla="*/ 4811440 w 12192000"/>
              <a:gd name="connsiteY91" fmla="*/ 1804655 h 2237474"/>
              <a:gd name="connsiteX92" fmla="*/ 4691075 w 12192000"/>
              <a:gd name="connsiteY92" fmla="*/ 1801389 h 2237474"/>
              <a:gd name="connsiteX93" fmla="*/ 4611738 w 12192000"/>
              <a:gd name="connsiteY93" fmla="*/ 1776964 h 2237474"/>
              <a:gd name="connsiteX94" fmla="*/ 4560070 w 12192000"/>
              <a:gd name="connsiteY94" fmla="*/ 1785640 h 2237474"/>
              <a:gd name="connsiteX95" fmla="*/ 4536503 w 12192000"/>
              <a:gd name="connsiteY95" fmla="*/ 1785334 h 2237474"/>
              <a:gd name="connsiteX96" fmla="*/ 4513724 w 12192000"/>
              <a:gd name="connsiteY96" fmla="*/ 1791996 h 2237474"/>
              <a:gd name="connsiteX97" fmla="*/ 4459810 w 12192000"/>
              <a:gd name="connsiteY97" fmla="*/ 1797886 h 2237474"/>
              <a:gd name="connsiteX98" fmla="*/ 4379064 w 12192000"/>
              <a:gd name="connsiteY98" fmla="*/ 1817177 h 2237474"/>
              <a:gd name="connsiteX99" fmla="*/ 4290981 w 12192000"/>
              <a:gd name="connsiteY99" fmla="*/ 1839677 h 2237474"/>
              <a:gd name="connsiteX100" fmla="*/ 4238372 w 12192000"/>
              <a:gd name="connsiteY100" fmla="*/ 1851480 h 2237474"/>
              <a:gd name="connsiteX101" fmla="*/ 4232517 w 12192000"/>
              <a:gd name="connsiteY101" fmla="*/ 1852567 h 2237474"/>
              <a:gd name="connsiteX102" fmla="*/ 4191732 w 12192000"/>
              <a:gd name="connsiteY102" fmla="*/ 1857328 h 2237474"/>
              <a:gd name="connsiteX103" fmla="*/ 4065532 w 12192000"/>
              <a:gd name="connsiteY103" fmla="*/ 1855477 h 2237474"/>
              <a:gd name="connsiteX104" fmla="*/ 4028460 w 12192000"/>
              <a:gd name="connsiteY104" fmla="*/ 1855137 h 2237474"/>
              <a:gd name="connsiteX105" fmla="*/ 4002267 w 12192000"/>
              <a:gd name="connsiteY105" fmla="*/ 1852352 h 2237474"/>
              <a:gd name="connsiteX106" fmla="*/ 3931396 w 12192000"/>
              <a:gd name="connsiteY106" fmla="*/ 1858915 h 2237474"/>
              <a:gd name="connsiteX107" fmla="*/ 3812162 w 12192000"/>
              <a:gd name="connsiteY107" fmla="*/ 1875501 h 2237474"/>
              <a:gd name="connsiteX108" fmla="*/ 3729530 w 12192000"/>
              <a:gd name="connsiteY108" fmla="*/ 1864513 h 2237474"/>
              <a:gd name="connsiteX109" fmla="*/ 3680177 w 12192000"/>
              <a:gd name="connsiteY109" fmla="*/ 1881552 h 2237474"/>
              <a:gd name="connsiteX110" fmla="*/ 3567259 w 12192000"/>
              <a:gd name="connsiteY110" fmla="*/ 1893482 h 2237474"/>
              <a:gd name="connsiteX111" fmla="*/ 3405770 w 12192000"/>
              <a:gd name="connsiteY111" fmla="*/ 1904591 h 2237474"/>
              <a:gd name="connsiteX112" fmla="*/ 3280097 w 12192000"/>
              <a:gd name="connsiteY112" fmla="*/ 1919610 h 2237474"/>
              <a:gd name="connsiteX113" fmla="*/ 3123424 w 12192000"/>
              <a:gd name="connsiteY113" fmla="*/ 1952930 h 2237474"/>
              <a:gd name="connsiteX114" fmla="*/ 3009910 w 12192000"/>
              <a:gd name="connsiteY114" fmla="*/ 1957866 h 2237474"/>
              <a:gd name="connsiteX115" fmla="*/ 2995934 w 12192000"/>
              <a:gd name="connsiteY115" fmla="*/ 1967085 h 2237474"/>
              <a:gd name="connsiteX116" fmla="*/ 2980071 w 12192000"/>
              <a:gd name="connsiteY116" fmla="*/ 1972988 h 2237474"/>
              <a:gd name="connsiteX117" fmla="*/ 2978094 w 12192000"/>
              <a:gd name="connsiteY117" fmla="*/ 1972369 h 2237474"/>
              <a:gd name="connsiteX118" fmla="*/ 2942858 w 12192000"/>
              <a:gd name="connsiteY118" fmla="*/ 1981367 h 2237474"/>
              <a:gd name="connsiteX119" fmla="*/ 2875436 w 12192000"/>
              <a:gd name="connsiteY119" fmla="*/ 1996977 h 2237474"/>
              <a:gd name="connsiteX120" fmla="*/ 2874892 w 12192000"/>
              <a:gd name="connsiteY120" fmla="*/ 1996085 h 2237474"/>
              <a:gd name="connsiteX121" fmla="*/ 2864145 w 12192000"/>
              <a:gd name="connsiteY121" fmla="*/ 1994061 h 2237474"/>
              <a:gd name="connsiteX122" fmla="*/ 2843662 w 12192000"/>
              <a:gd name="connsiteY122" fmla="*/ 1992498 h 2237474"/>
              <a:gd name="connsiteX123" fmla="*/ 2796128 w 12192000"/>
              <a:gd name="connsiteY123" fmla="*/ 1976403 h 2237474"/>
              <a:gd name="connsiteX124" fmla="*/ 2756784 w 12192000"/>
              <a:gd name="connsiteY124" fmla="*/ 1985116 h 2237474"/>
              <a:gd name="connsiteX125" fmla="*/ 2748833 w 12192000"/>
              <a:gd name="connsiteY125" fmla="*/ 1986323 h 2237474"/>
              <a:gd name="connsiteX126" fmla="*/ 2748661 w 12192000"/>
              <a:gd name="connsiteY126" fmla="*/ 1986122 h 2237474"/>
              <a:gd name="connsiteX127" fmla="*/ 2740251 w 12192000"/>
              <a:gd name="connsiteY127" fmla="*/ 1986946 h 2237474"/>
              <a:gd name="connsiteX128" fmla="*/ 2718916 w 12192000"/>
              <a:gd name="connsiteY128" fmla="*/ 1990867 h 2237474"/>
              <a:gd name="connsiteX129" fmla="*/ 2713522 w 12192000"/>
              <a:gd name="connsiteY129" fmla="*/ 1990173 h 2237474"/>
              <a:gd name="connsiteX130" fmla="*/ 2680597 w 12192000"/>
              <a:gd name="connsiteY130" fmla="*/ 1984996 h 2237474"/>
              <a:gd name="connsiteX131" fmla="*/ 2578178 w 12192000"/>
              <a:gd name="connsiteY131" fmla="*/ 1990531 h 2237474"/>
              <a:gd name="connsiteX132" fmla="*/ 2476147 w 12192000"/>
              <a:gd name="connsiteY132" fmla="*/ 1998305 h 2237474"/>
              <a:gd name="connsiteX133" fmla="*/ 2373568 w 12192000"/>
              <a:gd name="connsiteY133" fmla="*/ 2003219 h 2237474"/>
              <a:gd name="connsiteX134" fmla="*/ 2321399 w 12192000"/>
              <a:gd name="connsiteY134" fmla="*/ 1989467 h 2237474"/>
              <a:gd name="connsiteX135" fmla="*/ 2315525 w 12192000"/>
              <a:gd name="connsiteY135" fmla="*/ 1989708 h 2237474"/>
              <a:gd name="connsiteX136" fmla="*/ 2300792 w 12192000"/>
              <a:gd name="connsiteY136" fmla="*/ 1994290 h 2237474"/>
              <a:gd name="connsiteX137" fmla="*/ 2295469 w 12192000"/>
              <a:gd name="connsiteY137" fmla="*/ 1996659 h 2237474"/>
              <a:gd name="connsiteX138" fmla="*/ 2287219 w 12192000"/>
              <a:gd name="connsiteY138" fmla="*/ 1998750 h 2237474"/>
              <a:gd name="connsiteX139" fmla="*/ 2286948 w 12192000"/>
              <a:gd name="connsiteY139" fmla="*/ 1998596 h 2237474"/>
              <a:gd name="connsiteX140" fmla="*/ 2243069 w 12192000"/>
              <a:gd name="connsiteY140" fmla="*/ 2015111 h 2237474"/>
              <a:gd name="connsiteX141" fmla="*/ 2186609 w 12192000"/>
              <a:gd name="connsiteY141" fmla="*/ 2008263 h 2237474"/>
              <a:gd name="connsiteX142" fmla="*/ 2164831 w 12192000"/>
              <a:gd name="connsiteY142" fmla="*/ 2010143 h 2237474"/>
              <a:gd name="connsiteX143" fmla="*/ 2152836 w 12192000"/>
              <a:gd name="connsiteY143" fmla="*/ 2010048 h 2237474"/>
              <a:gd name="connsiteX144" fmla="*/ 2117102 w 12192000"/>
              <a:gd name="connsiteY144" fmla="*/ 2023004 h 2237474"/>
              <a:gd name="connsiteX145" fmla="*/ 2111935 w 12192000"/>
              <a:gd name="connsiteY145" fmla="*/ 2023163 h 2237474"/>
              <a:gd name="connsiteX146" fmla="*/ 2089991 w 12192000"/>
              <a:gd name="connsiteY146" fmla="*/ 2034193 h 2237474"/>
              <a:gd name="connsiteX147" fmla="*/ 2058061 w 12192000"/>
              <a:gd name="connsiteY147" fmla="*/ 2047942 h 2237474"/>
              <a:gd name="connsiteX148" fmla="*/ 2055737 w 12192000"/>
              <a:gd name="connsiteY148" fmla="*/ 2047704 h 2237474"/>
              <a:gd name="connsiteX149" fmla="*/ 2042244 w 12192000"/>
              <a:gd name="connsiteY149" fmla="*/ 2055560 h 2237474"/>
              <a:gd name="connsiteX150" fmla="*/ 1976224 w 12192000"/>
              <a:gd name="connsiteY150" fmla="*/ 2074257 h 2237474"/>
              <a:gd name="connsiteX151" fmla="*/ 1877728 w 12192000"/>
              <a:gd name="connsiteY151" fmla="*/ 2101004 h 2237474"/>
              <a:gd name="connsiteX152" fmla="*/ 1759056 w 12192000"/>
              <a:gd name="connsiteY152" fmla="*/ 2125608 h 2237474"/>
              <a:gd name="connsiteX153" fmla="*/ 1637948 w 12192000"/>
              <a:gd name="connsiteY153" fmla="*/ 2172597 h 2237474"/>
              <a:gd name="connsiteX154" fmla="*/ 1434549 w 12192000"/>
              <a:gd name="connsiteY154" fmla="*/ 2234522 h 2237474"/>
              <a:gd name="connsiteX155" fmla="*/ 1398481 w 12192000"/>
              <a:gd name="connsiteY155" fmla="*/ 2237074 h 2237474"/>
              <a:gd name="connsiteX156" fmla="*/ 1398407 w 12192000"/>
              <a:gd name="connsiteY156" fmla="*/ 2237095 h 2237474"/>
              <a:gd name="connsiteX157" fmla="*/ 1370962 w 12192000"/>
              <a:gd name="connsiteY157" fmla="*/ 2237474 h 2237474"/>
              <a:gd name="connsiteX158" fmla="*/ 1356367 w 12192000"/>
              <a:gd name="connsiteY158" fmla="*/ 2235089 h 2237474"/>
              <a:gd name="connsiteX159" fmla="*/ 1324828 w 12192000"/>
              <a:gd name="connsiteY159" fmla="*/ 2231968 h 2237474"/>
              <a:gd name="connsiteX160" fmla="*/ 1297744 w 12192000"/>
              <a:gd name="connsiteY160" fmla="*/ 2235849 h 2237474"/>
              <a:gd name="connsiteX161" fmla="*/ 1286236 w 12192000"/>
              <a:gd name="connsiteY161" fmla="*/ 2233135 h 2237474"/>
              <a:gd name="connsiteX162" fmla="*/ 1283504 w 12192000"/>
              <a:gd name="connsiteY162" fmla="*/ 2233797 h 2237474"/>
              <a:gd name="connsiteX163" fmla="*/ 1279765 w 12192000"/>
              <a:gd name="connsiteY163" fmla="*/ 2229639 h 2237474"/>
              <a:gd name="connsiteX164" fmla="*/ 1195347 w 12192000"/>
              <a:gd name="connsiteY164" fmla="*/ 2212354 h 2237474"/>
              <a:gd name="connsiteX165" fmla="*/ 970251 w 12192000"/>
              <a:gd name="connsiteY165" fmla="*/ 2221029 h 2237474"/>
              <a:gd name="connsiteX166" fmla="*/ 812914 w 12192000"/>
              <a:gd name="connsiteY166" fmla="*/ 2202752 h 2237474"/>
              <a:gd name="connsiteX167" fmla="*/ 800195 w 12192000"/>
              <a:gd name="connsiteY167" fmla="*/ 2209407 h 2237474"/>
              <a:gd name="connsiteX168" fmla="*/ 784978 w 12192000"/>
              <a:gd name="connsiteY168" fmla="*/ 2212360 h 2237474"/>
              <a:gd name="connsiteX169" fmla="*/ 681987 w 12192000"/>
              <a:gd name="connsiteY169" fmla="*/ 2216757 h 2237474"/>
              <a:gd name="connsiteX170" fmla="*/ 669923 w 12192000"/>
              <a:gd name="connsiteY170" fmla="*/ 2211682 h 2237474"/>
              <a:gd name="connsiteX171" fmla="*/ 648680 w 12192000"/>
              <a:gd name="connsiteY171" fmla="*/ 2206229 h 2237474"/>
              <a:gd name="connsiteX172" fmla="*/ 597225 w 12192000"/>
              <a:gd name="connsiteY172" fmla="*/ 2180999 h 2237474"/>
              <a:gd name="connsiteX173" fmla="*/ 558449 w 12192000"/>
              <a:gd name="connsiteY173" fmla="*/ 2182346 h 2237474"/>
              <a:gd name="connsiteX174" fmla="*/ 550517 w 12192000"/>
              <a:gd name="connsiteY174" fmla="*/ 2182060 h 2237474"/>
              <a:gd name="connsiteX175" fmla="*/ 550309 w 12192000"/>
              <a:gd name="connsiteY175" fmla="*/ 2181825 h 2237474"/>
              <a:gd name="connsiteX176" fmla="*/ 541836 w 12192000"/>
              <a:gd name="connsiteY176" fmla="*/ 2181063 h 2237474"/>
              <a:gd name="connsiteX177" fmla="*/ 536057 w 12192000"/>
              <a:gd name="connsiteY177" fmla="*/ 2181537 h 2237474"/>
              <a:gd name="connsiteX178" fmla="*/ 520671 w 12192000"/>
              <a:gd name="connsiteY178" fmla="*/ 2180980 h 2237474"/>
              <a:gd name="connsiteX179" fmla="*/ 515024 w 12192000"/>
              <a:gd name="connsiteY179" fmla="*/ 2179258 h 2237474"/>
              <a:gd name="connsiteX180" fmla="*/ 512278 w 12192000"/>
              <a:gd name="connsiteY180" fmla="*/ 2176369 h 2237474"/>
              <a:gd name="connsiteX181" fmla="*/ 480419 w 12192000"/>
              <a:gd name="connsiteY181" fmla="*/ 2167807 h 2237474"/>
              <a:gd name="connsiteX182" fmla="*/ 413835 w 12192000"/>
              <a:gd name="connsiteY182" fmla="*/ 2156783 h 2237474"/>
              <a:gd name="connsiteX183" fmla="*/ 376513 w 12192000"/>
              <a:gd name="connsiteY183" fmla="*/ 2154014 h 2237474"/>
              <a:gd name="connsiteX184" fmla="*/ 273386 w 12192000"/>
              <a:gd name="connsiteY184" fmla="*/ 2142551 h 2237474"/>
              <a:gd name="connsiteX185" fmla="*/ 169207 w 12192000"/>
              <a:gd name="connsiteY185" fmla="*/ 2128100 h 2237474"/>
              <a:gd name="connsiteX186" fmla="*/ 93149 w 12192000"/>
              <a:gd name="connsiteY186" fmla="*/ 2105324 h 2237474"/>
              <a:gd name="connsiteX187" fmla="*/ 88109 w 12192000"/>
              <a:gd name="connsiteY187" fmla="*/ 2106704 h 2237474"/>
              <a:gd name="connsiteX188" fmla="*/ 80022 w 12192000"/>
              <a:gd name="connsiteY188" fmla="*/ 2107254 h 2237474"/>
              <a:gd name="connsiteX189" fmla="*/ 79717 w 12192000"/>
              <a:gd name="connsiteY189" fmla="*/ 2107046 h 2237474"/>
              <a:gd name="connsiteX190" fmla="*/ 72352 w 12192000"/>
              <a:gd name="connsiteY190" fmla="*/ 2107991 h 2237474"/>
              <a:gd name="connsiteX191" fmla="*/ 37645 w 12192000"/>
              <a:gd name="connsiteY191" fmla="*/ 2115401 h 2237474"/>
              <a:gd name="connsiteX192" fmla="*/ 4572 w 12192000"/>
              <a:gd name="connsiteY192" fmla="*/ 2111091 h 2237474"/>
              <a:gd name="connsiteX193" fmla="*/ 0 w 12192000"/>
              <a:gd name="connsiteY193" fmla="*/ 2110468 h 2237474"/>
              <a:gd name="connsiteX194" fmla="*/ 0 w 12192000"/>
              <a:gd name="connsiteY19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8975 w 12192000"/>
              <a:gd name="connsiteY12" fmla="*/ 75527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715896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78619 w 12192000"/>
              <a:gd name="connsiteY28" fmla="*/ 1011878 h 2237474"/>
              <a:gd name="connsiteX29" fmla="*/ 9268019 w 12192000"/>
              <a:gd name="connsiteY29" fmla="*/ 1007442 h 2237474"/>
              <a:gd name="connsiteX30" fmla="*/ 9234662 w 12192000"/>
              <a:gd name="connsiteY30" fmla="*/ 1023056 h 2237474"/>
              <a:gd name="connsiteX31" fmla="*/ 9181033 w 12192000"/>
              <a:gd name="connsiteY31" fmla="*/ 1037921 h 2237474"/>
              <a:gd name="connsiteX32" fmla="*/ 9155969 w 12192000"/>
              <a:gd name="connsiteY32" fmla="*/ 1046804 h 2237474"/>
              <a:gd name="connsiteX33" fmla="*/ 9133985 w 12192000"/>
              <a:gd name="connsiteY33" fmla="*/ 1046450 h 2237474"/>
              <a:gd name="connsiteX34" fmla="*/ 9003462 w 12192000"/>
              <a:gd name="connsiteY34" fmla="*/ 1042406 h 2237474"/>
              <a:gd name="connsiteX35" fmla="*/ 8968445 w 12192000"/>
              <a:gd name="connsiteY35" fmla="*/ 1052169 h 2237474"/>
              <a:gd name="connsiteX36" fmla="*/ 8886001 w 12192000"/>
              <a:gd name="connsiteY36" fmla="*/ 1067468 h 2237474"/>
              <a:gd name="connsiteX37" fmla="*/ 8838610 w 12192000"/>
              <a:gd name="connsiteY37" fmla="*/ 1075091 h 2237474"/>
              <a:gd name="connsiteX38" fmla="*/ 8750383 w 12192000"/>
              <a:gd name="connsiteY38" fmla="*/ 1097387 h 2237474"/>
              <a:gd name="connsiteX39" fmla="*/ 8665605 w 12192000"/>
              <a:gd name="connsiteY39" fmla="*/ 1110791 h 2237474"/>
              <a:gd name="connsiteX40" fmla="*/ 8584946 w 12192000"/>
              <a:gd name="connsiteY40" fmla="*/ 1135226 h 2237474"/>
              <a:gd name="connsiteX41" fmla="*/ 8460755 w 12192000"/>
              <a:gd name="connsiteY41" fmla="*/ 1203427 h 2237474"/>
              <a:gd name="connsiteX42" fmla="*/ 8419755 w 12192000"/>
              <a:gd name="connsiteY42" fmla="*/ 1216260 h 2237474"/>
              <a:gd name="connsiteX43" fmla="*/ 8411626 w 12192000"/>
              <a:gd name="connsiteY43" fmla="*/ 1214397 h 2237474"/>
              <a:gd name="connsiteX44" fmla="*/ 8363469 w 12192000"/>
              <a:gd name="connsiteY44" fmla="*/ 1246658 h 2237474"/>
              <a:gd name="connsiteX45" fmla="*/ 8275497 w 12192000"/>
              <a:gd name="connsiteY45" fmla="*/ 1264396 h 2237474"/>
              <a:gd name="connsiteX46" fmla="*/ 8206287 w 12192000"/>
              <a:gd name="connsiteY46" fmla="*/ 1273060 h 2237474"/>
              <a:gd name="connsiteX47" fmla="*/ 8139997 w 12192000"/>
              <a:gd name="connsiteY47" fmla="*/ 1282713 h 2237474"/>
              <a:gd name="connsiteX48" fmla="*/ 8074238 w 12192000"/>
              <a:gd name="connsiteY48" fmla="*/ 1301895 h 2237474"/>
              <a:gd name="connsiteX49" fmla="*/ 7942099 w 12192000"/>
              <a:gd name="connsiteY49" fmla="*/ 1336332 h 2237474"/>
              <a:gd name="connsiteX50" fmla="*/ 7902328 w 12192000"/>
              <a:gd name="connsiteY50" fmla="*/ 1345865 h 2237474"/>
              <a:gd name="connsiteX51" fmla="*/ 7840612 w 12192000"/>
              <a:gd name="connsiteY51" fmla="*/ 1369373 h 2237474"/>
              <a:gd name="connsiteX52" fmla="*/ 7786819 w 12192000"/>
              <a:gd name="connsiteY52" fmla="*/ 1378970 h 2237474"/>
              <a:gd name="connsiteX53" fmla="*/ 7548172 w 12192000"/>
              <a:gd name="connsiteY53" fmla="*/ 1417460 h 2237474"/>
              <a:gd name="connsiteX54" fmla="*/ 7483437 w 12192000"/>
              <a:gd name="connsiteY54" fmla="*/ 1478152 h 2237474"/>
              <a:gd name="connsiteX55" fmla="*/ 7377870 w 12192000"/>
              <a:gd name="connsiteY55" fmla="*/ 1523319 h 2237474"/>
              <a:gd name="connsiteX56" fmla="*/ 7230737 w 12192000"/>
              <a:gd name="connsiteY56" fmla="*/ 1562633 h 2237474"/>
              <a:gd name="connsiteX57" fmla="*/ 7224458 w 12192000"/>
              <a:gd name="connsiteY57" fmla="*/ 1573008 h 2237474"/>
              <a:gd name="connsiteX58" fmla="*/ 7183121 w 12192000"/>
              <a:gd name="connsiteY58" fmla="*/ 1595162 h 2237474"/>
              <a:gd name="connsiteX59" fmla="*/ 7164601 w 12192000"/>
              <a:gd name="connsiteY59" fmla="*/ 1606490 h 2237474"/>
              <a:gd name="connsiteX60" fmla="*/ 7031309 w 12192000"/>
              <a:gd name="connsiteY60" fmla="*/ 1619451 h 2237474"/>
              <a:gd name="connsiteX61" fmla="*/ 6900177 w 12192000"/>
              <a:gd name="connsiteY61" fmla="*/ 1636016 h 2237474"/>
              <a:gd name="connsiteX62" fmla="*/ 6795372 w 12192000"/>
              <a:gd name="connsiteY62" fmla="*/ 1644845 h 2237474"/>
              <a:gd name="connsiteX63" fmla="*/ 6692251 w 12192000"/>
              <a:gd name="connsiteY63" fmla="*/ 1656357 h 2237474"/>
              <a:gd name="connsiteX64" fmla="*/ 6655235 w 12192000"/>
              <a:gd name="connsiteY64" fmla="*/ 1661869 h 2237474"/>
              <a:gd name="connsiteX65" fmla="*/ 6554894 w 12192000"/>
              <a:gd name="connsiteY65" fmla="*/ 1664428 h 2237474"/>
              <a:gd name="connsiteX66" fmla="*/ 6516595 w 12192000"/>
              <a:gd name="connsiteY66" fmla="*/ 1667475 h 2237474"/>
              <a:gd name="connsiteX67" fmla="*/ 6508541 w 12192000"/>
              <a:gd name="connsiteY67" fmla="*/ 1668757 h 2237474"/>
              <a:gd name="connsiteX68" fmla="*/ 6471012 w 12192000"/>
              <a:gd name="connsiteY68" fmla="*/ 1678604 h 2237474"/>
              <a:gd name="connsiteX69" fmla="*/ 6364035 w 12192000"/>
              <a:gd name="connsiteY69" fmla="*/ 1667683 h 2237474"/>
              <a:gd name="connsiteX70" fmla="*/ 6280959 w 12192000"/>
              <a:gd name="connsiteY70" fmla="*/ 1689329 h 2237474"/>
              <a:gd name="connsiteX71" fmla="*/ 6243319 w 12192000"/>
              <a:gd name="connsiteY71" fmla="*/ 1695560 h 2237474"/>
              <a:gd name="connsiteX72" fmla="*/ 6098321 w 12192000"/>
              <a:gd name="connsiteY72" fmla="*/ 1721646 h 2237474"/>
              <a:gd name="connsiteX73" fmla="*/ 5880652 w 12192000"/>
              <a:gd name="connsiteY73" fmla="*/ 1779643 h 2237474"/>
              <a:gd name="connsiteX74" fmla="*/ 5785959 w 12192000"/>
              <a:gd name="connsiteY74" fmla="*/ 1775307 h 2237474"/>
              <a:gd name="connsiteX75" fmla="*/ 5643534 w 12192000"/>
              <a:gd name="connsiteY75" fmla="*/ 1802919 h 2237474"/>
              <a:gd name="connsiteX76" fmla="*/ 5518799 w 12192000"/>
              <a:gd name="connsiteY76" fmla="*/ 1818312 h 2237474"/>
              <a:gd name="connsiteX77" fmla="*/ 5505014 w 12192000"/>
              <a:gd name="connsiteY77" fmla="*/ 1819259 h 2237474"/>
              <a:gd name="connsiteX78" fmla="*/ 5453307 w 12192000"/>
              <a:gd name="connsiteY78" fmla="*/ 1815450 h 2237474"/>
              <a:gd name="connsiteX79" fmla="*/ 5221533 w 12192000"/>
              <a:gd name="connsiteY79" fmla="*/ 1846950 h 2237474"/>
              <a:gd name="connsiteX80" fmla="*/ 5149802 w 12192000"/>
              <a:gd name="connsiteY80" fmla="*/ 1844846 h 2237474"/>
              <a:gd name="connsiteX81" fmla="*/ 5114927 w 12192000"/>
              <a:gd name="connsiteY81" fmla="*/ 1847827 h 2237474"/>
              <a:gd name="connsiteX82" fmla="*/ 5108970 w 12192000"/>
              <a:gd name="connsiteY82" fmla="*/ 1847935 h 2237474"/>
              <a:gd name="connsiteX83" fmla="*/ 5067961 w 12192000"/>
              <a:gd name="connsiteY83" fmla="*/ 1845917 h 2237474"/>
              <a:gd name="connsiteX84" fmla="*/ 5007075 w 12192000"/>
              <a:gd name="connsiteY84" fmla="*/ 1838626 h 2237474"/>
              <a:gd name="connsiteX85" fmla="*/ 4944087 w 12192000"/>
              <a:gd name="connsiteY85" fmla="*/ 1823332 h 2237474"/>
              <a:gd name="connsiteX86" fmla="*/ 4907662 w 12192000"/>
              <a:gd name="connsiteY86" fmla="*/ 1816900 h 2237474"/>
              <a:gd name="connsiteX87" fmla="*/ 4882386 w 12192000"/>
              <a:gd name="connsiteY87" fmla="*/ 1809844 h 2237474"/>
              <a:gd name="connsiteX88" fmla="*/ 4811440 w 12192000"/>
              <a:gd name="connsiteY88" fmla="*/ 1804655 h 2237474"/>
              <a:gd name="connsiteX89" fmla="*/ 4691075 w 12192000"/>
              <a:gd name="connsiteY89" fmla="*/ 1801389 h 2237474"/>
              <a:gd name="connsiteX90" fmla="*/ 4640313 w 12192000"/>
              <a:gd name="connsiteY90" fmla="*/ 1784307 h 2237474"/>
              <a:gd name="connsiteX91" fmla="*/ 4536503 w 12192000"/>
              <a:gd name="connsiteY91" fmla="*/ 1785334 h 2237474"/>
              <a:gd name="connsiteX92" fmla="*/ 4513724 w 12192000"/>
              <a:gd name="connsiteY92" fmla="*/ 1791996 h 2237474"/>
              <a:gd name="connsiteX93" fmla="*/ 4459810 w 12192000"/>
              <a:gd name="connsiteY93" fmla="*/ 1797886 h 2237474"/>
              <a:gd name="connsiteX94" fmla="*/ 4379064 w 12192000"/>
              <a:gd name="connsiteY94" fmla="*/ 1817177 h 2237474"/>
              <a:gd name="connsiteX95" fmla="*/ 4290981 w 12192000"/>
              <a:gd name="connsiteY95" fmla="*/ 1839677 h 2237474"/>
              <a:gd name="connsiteX96" fmla="*/ 4238372 w 12192000"/>
              <a:gd name="connsiteY96" fmla="*/ 1851480 h 2237474"/>
              <a:gd name="connsiteX97" fmla="*/ 4232517 w 12192000"/>
              <a:gd name="connsiteY97" fmla="*/ 1852567 h 2237474"/>
              <a:gd name="connsiteX98" fmla="*/ 4191732 w 12192000"/>
              <a:gd name="connsiteY98" fmla="*/ 1857328 h 2237474"/>
              <a:gd name="connsiteX99" fmla="*/ 4065532 w 12192000"/>
              <a:gd name="connsiteY99" fmla="*/ 1855477 h 2237474"/>
              <a:gd name="connsiteX100" fmla="*/ 4028460 w 12192000"/>
              <a:gd name="connsiteY100" fmla="*/ 1855137 h 2237474"/>
              <a:gd name="connsiteX101" fmla="*/ 4002267 w 12192000"/>
              <a:gd name="connsiteY101" fmla="*/ 1852352 h 2237474"/>
              <a:gd name="connsiteX102" fmla="*/ 3931396 w 12192000"/>
              <a:gd name="connsiteY102" fmla="*/ 1858915 h 2237474"/>
              <a:gd name="connsiteX103" fmla="*/ 3812162 w 12192000"/>
              <a:gd name="connsiteY103" fmla="*/ 1875501 h 2237474"/>
              <a:gd name="connsiteX104" fmla="*/ 3758105 w 12192000"/>
              <a:gd name="connsiteY104" fmla="*/ 1871856 h 2237474"/>
              <a:gd name="connsiteX105" fmla="*/ 3715896 w 12192000"/>
              <a:gd name="connsiteY105" fmla="*/ 1881552 h 2237474"/>
              <a:gd name="connsiteX106" fmla="*/ 3567259 w 12192000"/>
              <a:gd name="connsiteY106" fmla="*/ 1893482 h 2237474"/>
              <a:gd name="connsiteX107" fmla="*/ 3405770 w 12192000"/>
              <a:gd name="connsiteY107" fmla="*/ 1904591 h 2237474"/>
              <a:gd name="connsiteX108" fmla="*/ 3280097 w 12192000"/>
              <a:gd name="connsiteY108" fmla="*/ 1919610 h 2237474"/>
              <a:gd name="connsiteX109" fmla="*/ 3123424 w 12192000"/>
              <a:gd name="connsiteY109" fmla="*/ 1952930 h 2237474"/>
              <a:gd name="connsiteX110" fmla="*/ 3009910 w 12192000"/>
              <a:gd name="connsiteY110" fmla="*/ 1957866 h 2237474"/>
              <a:gd name="connsiteX111" fmla="*/ 2995934 w 12192000"/>
              <a:gd name="connsiteY111" fmla="*/ 1967085 h 2237474"/>
              <a:gd name="connsiteX112" fmla="*/ 2980071 w 12192000"/>
              <a:gd name="connsiteY112" fmla="*/ 1972988 h 2237474"/>
              <a:gd name="connsiteX113" fmla="*/ 2942858 w 12192000"/>
              <a:gd name="connsiteY113" fmla="*/ 1981367 h 2237474"/>
              <a:gd name="connsiteX114" fmla="*/ 2875436 w 12192000"/>
              <a:gd name="connsiteY114" fmla="*/ 1996977 h 2237474"/>
              <a:gd name="connsiteX115" fmla="*/ 2874892 w 12192000"/>
              <a:gd name="connsiteY115" fmla="*/ 1996085 h 2237474"/>
              <a:gd name="connsiteX116" fmla="*/ 2864145 w 12192000"/>
              <a:gd name="connsiteY116" fmla="*/ 1994061 h 2237474"/>
              <a:gd name="connsiteX117" fmla="*/ 2843662 w 12192000"/>
              <a:gd name="connsiteY117" fmla="*/ 1992498 h 2237474"/>
              <a:gd name="connsiteX118" fmla="*/ 2796128 w 12192000"/>
              <a:gd name="connsiteY118" fmla="*/ 1976403 h 2237474"/>
              <a:gd name="connsiteX119" fmla="*/ 2756784 w 12192000"/>
              <a:gd name="connsiteY119" fmla="*/ 1985116 h 2237474"/>
              <a:gd name="connsiteX120" fmla="*/ 2748833 w 12192000"/>
              <a:gd name="connsiteY120" fmla="*/ 1986323 h 2237474"/>
              <a:gd name="connsiteX121" fmla="*/ 2748661 w 12192000"/>
              <a:gd name="connsiteY121" fmla="*/ 1986122 h 2237474"/>
              <a:gd name="connsiteX122" fmla="*/ 2740251 w 12192000"/>
              <a:gd name="connsiteY122" fmla="*/ 1986946 h 2237474"/>
              <a:gd name="connsiteX123" fmla="*/ 2718916 w 12192000"/>
              <a:gd name="connsiteY123" fmla="*/ 1990867 h 2237474"/>
              <a:gd name="connsiteX124" fmla="*/ 2713522 w 12192000"/>
              <a:gd name="connsiteY124" fmla="*/ 1990173 h 2237474"/>
              <a:gd name="connsiteX125" fmla="*/ 2680597 w 12192000"/>
              <a:gd name="connsiteY125" fmla="*/ 1984996 h 2237474"/>
              <a:gd name="connsiteX126" fmla="*/ 2578178 w 12192000"/>
              <a:gd name="connsiteY126" fmla="*/ 1990531 h 2237474"/>
              <a:gd name="connsiteX127" fmla="*/ 2476147 w 12192000"/>
              <a:gd name="connsiteY127" fmla="*/ 1998305 h 2237474"/>
              <a:gd name="connsiteX128" fmla="*/ 2373568 w 12192000"/>
              <a:gd name="connsiteY128" fmla="*/ 2003219 h 2237474"/>
              <a:gd name="connsiteX129" fmla="*/ 2321399 w 12192000"/>
              <a:gd name="connsiteY129" fmla="*/ 1989467 h 2237474"/>
              <a:gd name="connsiteX130" fmla="*/ 2315525 w 12192000"/>
              <a:gd name="connsiteY130" fmla="*/ 1989708 h 2237474"/>
              <a:gd name="connsiteX131" fmla="*/ 2300792 w 12192000"/>
              <a:gd name="connsiteY131" fmla="*/ 1994290 h 2237474"/>
              <a:gd name="connsiteX132" fmla="*/ 2295469 w 12192000"/>
              <a:gd name="connsiteY132" fmla="*/ 1996659 h 2237474"/>
              <a:gd name="connsiteX133" fmla="*/ 2287219 w 12192000"/>
              <a:gd name="connsiteY133" fmla="*/ 1998750 h 2237474"/>
              <a:gd name="connsiteX134" fmla="*/ 2286948 w 12192000"/>
              <a:gd name="connsiteY134" fmla="*/ 1998596 h 2237474"/>
              <a:gd name="connsiteX135" fmla="*/ 2243069 w 12192000"/>
              <a:gd name="connsiteY135" fmla="*/ 2015111 h 2237474"/>
              <a:gd name="connsiteX136" fmla="*/ 2186609 w 12192000"/>
              <a:gd name="connsiteY136" fmla="*/ 2008263 h 2237474"/>
              <a:gd name="connsiteX137" fmla="*/ 2164831 w 12192000"/>
              <a:gd name="connsiteY137" fmla="*/ 2010143 h 2237474"/>
              <a:gd name="connsiteX138" fmla="*/ 2152836 w 12192000"/>
              <a:gd name="connsiteY138" fmla="*/ 2010048 h 2237474"/>
              <a:gd name="connsiteX139" fmla="*/ 2117102 w 12192000"/>
              <a:gd name="connsiteY139" fmla="*/ 2023004 h 2237474"/>
              <a:gd name="connsiteX140" fmla="*/ 2111935 w 12192000"/>
              <a:gd name="connsiteY140" fmla="*/ 2023163 h 2237474"/>
              <a:gd name="connsiteX141" fmla="*/ 2089991 w 12192000"/>
              <a:gd name="connsiteY141" fmla="*/ 2034193 h 2237474"/>
              <a:gd name="connsiteX142" fmla="*/ 2058061 w 12192000"/>
              <a:gd name="connsiteY142" fmla="*/ 2047942 h 2237474"/>
              <a:gd name="connsiteX143" fmla="*/ 2055737 w 12192000"/>
              <a:gd name="connsiteY143" fmla="*/ 2047704 h 2237474"/>
              <a:gd name="connsiteX144" fmla="*/ 2042244 w 12192000"/>
              <a:gd name="connsiteY144" fmla="*/ 2055560 h 2237474"/>
              <a:gd name="connsiteX145" fmla="*/ 1976224 w 12192000"/>
              <a:gd name="connsiteY145" fmla="*/ 2074257 h 2237474"/>
              <a:gd name="connsiteX146" fmla="*/ 1877728 w 12192000"/>
              <a:gd name="connsiteY146" fmla="*/ 2101004 h 2237474"/>
              <a:gd name="connsiteX147" fmla="*/ 1759056 w 12192000"/>
              <a:gd name="connsiteY147" fmla="*/ 2125608 h 2237474"/>
              <a:gd name="connsiteX148" fmla="*/ 1637948 w 12192000"/>
              <a:gd name="connsiteY148" fmla="*/ 2172597 h 2237474"/>
              <a:gd name="connsiteX149" fmla="*/ 1434549 w 12192000"/>
              <a:gd name="connsiteY149" fmla="*/ 2234522 h 2237474"/>
              <a:gd name="connsiteX150" fmla="*/ 1398481 w 12192000"/>
              <a:gd name="connsiteY150" fmla="*/ 2237074 h 2237474"/>
              <a:gd name="connsiteX151" fmla="*/ 1398407 w 12192000"/>
              <a:gd name="connsiteY151" fmla="*/ 2237095 h 2237474"/>
              <a:gd name="connsiteX152" fmla="*/ 1370962 w 12192000"/>
              <a:gd name="connsiteY152" fmla="*/ 2237474 h 2237474"/>
              <a:gd name="connsiteX153" fmla="*/ 1356367 w 12192000"/>
              <a:gd name="connsiteY153" fmla="*/ 2235089 h 2237474"/>
              <a:gd name="connsiteX154" fmla="*/ 1324828 w 12192000"/>
              <a:gd name="connsiteY154" fmla="*/ 2231968 h 2237474"/>
              <a:gd name="connsiteX155" fmla="*/ 1297744 w 12192000"/>
              <a:gd name="connsiteY155" fmla="*/ 2235849 h 2237474"/>
              <a:gd name="connsiteX156" fmla="*/ 1286236 w 12192000"/>
              <a:gd name="connsiteY156" fmla="*/ 2233135 h 2237474"/>
              <a:gd name="connsiteX157" fmla="*/ 1283504 w 12192000"/>
              <a:gd name="connsiteY157" fmla="*/ 2233797 h 2237474"/>
              <a:gd name="connsiteX158" fmla="*/ 1279765 w 12192000"/>
              <a:gd name="connsiteY158" fmla="*/ 2229639 h 2237474"/>
              <a:gd name="connsiteX159" fmla="*/ 1195347 w 12192000"/>
              <a:gd name="connsiteY159" fmla="*/ 2212354 h 2237474"/>
              <a:gd name="connsiteX160" fmla="*/ 970251 w 12192000"/>
              <a:gd name="connsiteY160" fmla="*/ 2221029 h 2237474"/>
              <a:gd name="connsiteX161" fmla="*/ 812914 w 12192000"/>
              <a:gd name="connsiteY161" fmla="*/ 2202752 h 2237474"/>
              <a:gd name="connsiteX162" fmla="*/ 800195 w 12192000"/>
              <a:gd name="connsiteY162" fmla="*/ 2209407 h 2237474"/>
              <a:gd name="connsiteX163" fmla="*/ 784978 w 12192000"/>
              <a:gd name="connsiteY163" fmla="*/ 2212360 h 2237474"/>
              <a:gd name="connsiteX164" fmla="*/ 681987 w 12192000"/>
              <a:gd name="connsiteY164" fmla="*/ 2216757 h 2237474"/>
              <a:gd name="connsiteX165" fmla="*/ 669923 w 12192000"/>
              <a:gd name="connsiteY165" fmla="*/ 2211682 h 2237474"/>
              <a:gd name="connsiteX166" fmla="*/ 648680 w 12192000"/>
              <a:gd name="connsiteY166" fmla="*/ 2206229 h 2237474"/>
              <a:gd name="connsiteX167" fmla="*/ 597225 w 12192000"/>
              <a:gd name="connsiteY167" fmla="*/ 2180999 h 2237474"/>
              <a:gd name="connsiteX168" fmla="*/ 558449 w 12192000"/>
              <a:gd name="connsiteY168" fmla="*/ 2182346 h 2237474"/>
              <a:gd name="connsiteX169" fmla="*/ 550517 w 12192000"/>
              <a:gd name="connsiteY169" fmla="*/ 2182060 h 2237474"/>
              <a:gd name="connsiteX170" fmla="*/ 550309 w 12192000"/>
              <a:gd name="connsiteY170" fmla="*/ 2181825 h 2237474"/>
              <a:gd name="connsiteX171" fmla="*/ 541836 w 12192000"/>
              <a:gd name="connsiteY171" fmla="*/ 2181063 h 2237474"/>
              <a:gd name="connsiteX172" fmla="*/ 536057 w 12192000"/>
              <a:gd name="connsiteY172" fmla="*/ 2181537 h 2237474"/>
              <a:gd name="connsiteX173" fmla="*/ 520671 w 12192000"/>
              <a:gd name="connsiteY173" fmla="*/ 2180980 h 2237474"/>
              <a:gd name="connsiteX174" fmla="*/ 515024 w 12192000"/>
              <a:gd name="connsiteY174" fmla="*/ 2179258 h 2237474"/>
              <a:gd name="connsiteX175" fmla="*/ 512278 w 12192000"/>
              <a:gd name="connsiteY175" fmla="*/ 2176369 h 2237474"/>
              <a:gd name="connsiteX176" fmla="*/ 480419 w 12192000"/>
              <a:gd name="connsiteY176" fmla="*/ 2167807 h 2237474"/>
              <a:gd name="connsiteX177" fmla="*/ 413835 w 12192000"/>
              <a:gd name="connsiteY177" fmla="*/ 2156783 h 2237474"/>
              <a:gd name="connsiteX178" fmla="*/ 376513 w 12192000"/>
              <a:gd name="connsiteY178" fmla="*/ 2154014 h 2237474"/>
              <a:gd name="connsiteX179" fmla="*/ 273386 w 12192000"/>
              <a:gd name="connsiteY179" fmla="*/ 2142551 h 2237474"/>
              <a:gd name="connsiteX180" fmla="*/ 169207 w 12192000"/>
              <a:gd name="connsiteY180" fmla="*/ 2128100 h 2237474"/>
              <a:gd name="connsiteX181" fmla="*/ 93149 w 12192000"/>
              <a:gd name="connsiteY181" fmla="*/ 2105324 h 2237474"/>
              <a:gd name="connsiteX182" fmla="*/ 88109 w 12192000"/>
              <a:gd name="connsiteY182" fmla="*/ 2106704 h 2237474"/>
              <a:gd name="connsiteX183" fmla="*/ 80022 w 12192000"/>
              <a:gd name="connsiteY183" fmla="*/ 2107254 h 2237474"/>
              <a:gd name="connsiteX184" fmla="*/ 79717 w 12192000"/>
              <a:gd name="connsiteY184" fmla="*/ 2107046 h 2237474"/>
              <a:gd name="connsiteX185" fmla="*/ 72352 w 12192000"/>
              <a:gd name="connsiteY185" fmla="*/ 2107991 h 2237474"/>
              <a:gd name="connsiteX186" fmla="*/ 37645 w 12192000"/>
              <a:gd name="connsiteY186" fmla="*/ 2115401 h 2237474"/>
              <a:gd name="connsiteX187" fmla="*/ 4572 w 12192000"/>
              <a:gd name="connsiteY187" fmla="*/ 2111091 h 2237474"/>
              <a:gd name="connsiteX188" fmla="*/ 0 w 12192000"/>
              <a:gd name="connsiteY188" fmla="*/ 2110468 h 2237474"/>
              <a:gd name="connsiteX189" fmla="*/ 0 w 12192000"/>
              <a:gd name="connsiteY18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60755 w 12192000"/>
              <a:gd name="connsiteY40" fmla="*/ 1203427 h 2237474"/>
              <a:gd name="connsiteX41" fmla="*/ 8419755 w 12192000"/>
              <a:gd name="connsiteY41" fmla="*/ 1216260 h 2237474"/>
              <a:gd name="connsiteX42" fmla="*/ 8411626 w 12192000"/>
              <a:gd name="connsiteY42" fmla="*/ 1214397 h 2237474"/>
              <a:gd name="connsiteX43" fmla="*/ 8363469 w 12192000"/>
              <a:gd name="connsiteY43" fmla="*/ 1246658 h 2237474"/>
              <a:gd name="connsiteX44" fmla="*/ 8275497 w 12192000"/>
              <a:gd name="connsiteY44" fmla="*/ 1264396 h 2237474"/>
              <a:gd name="connsiteX45" fmla="*/ 8206287 w 12192000"/>
              <a:gd name="connsiteY45" fmla="*/ 1273060 h 2237474"/>
              <a:gd name="connsiteX46" fmla="*/ 8139997 w 12192000"/>
              <a:gd name="connsiteY46" fmla="*/ 1282713 h 2237474"/>
              <a:gd name="connsiteX47" fmla="*/ 8074238 w 12192000"/>
              <a:gd name="connsiteY47" fmla="*/ 1301895 h 2237474"/>
              <a:gd name="connsiteX48" fmla="*/ 7942099 w 12192000"/>
              <a:gd name="connsiteY48" fmla="*/ 1336332 h 2237474"/>
              <a:gd name="connsiteX49" fmla="*/ 7902328 w 12192000"/>
              <a:gd name="connsiteY49" fmla="*/ 1345865 h 2237474"/>
              <a:gd name="connsiteX50" fmla="*/ 7840612 w 12192000"/>
              <a:gd name="connsiteY50" fmla="*/ 1369373 h 2237474"/>
              <a:gd name="connsiteX51" fmla="*/ 7786819 w 12192000"/>
              <a:gd name="connsiteY51" fmla="*/ 1378970 h 2237474"/>
              <a:gd name="connsiteX52" fmla="*/ 7548172 w 12192000"/>
              <a:gd name="connsiteY52" fmla="*/ 1417460 h 2237474"/>
              <a:gd name="connsiteX53" fmla="*/ 7483437 w 12192000"/>
              <a:gd name="connsiteY53" fmla="*/ 1478152 h 2237474"/>
              <a:gd name="connsiteX54" fmla="*/ 7377870 w 12192000"/>
              <a:gd name="connsiteY54" fmla="*/ 1523319 h 2237474"/>
              <a:gd name="connsiteX55" fmla="*/ 7230737 w 12192000"/>
              <a:gd name="connsiteY55" fmla="*/ 1562633 h 2237474"/>
              <a:gd name="connsiteX56" fmla="*/ 7224458 w 12192000"/>
              <a:gd name="connsiteY56" fmla="*/ 1573008 h 2237474"/>
              <a:gd name="connsiteX57" fmla="*/ 7183121 w 12192000"/>
              <a:gd name="connsiteY57" fmla="*/ 1595162 h 2237474"/>
              <a:gd name="connsiteX58" fmla="*/ 7164601 w 12192000"/>
              <a:gd name="connsiteY58" fmla="*/ 1606490 h 2237474"/>
              <a:gd name="connsiteX59" fmla="*/ 7031309 w 12192000"/>
              <a:gd name="connsiteY59" fmla="*/ 1619451 h 2237474"/>
              <a:gd name="connsiteX60" fmla="*/ 6900177 w 12192000"/>
              <a:gd name="connsiteY60" fmla="*/ 1636016 h 2237474"/>
              <a:gd name="connsiteX61" fmla="*/ 6795372 w 12192000"/>
              <a:gd name="connsiteY61" fmla="*/ 1644845 h 2237474"/>
              <a:gd name="connsiteX62" fmla="*/ 6692251 w 12192000"/>
              <a:gd name="connsiteY62" fmla="*/ 1656357 h 2237474"/>
              <a:gd name="connsiteX63" fmla="*/ 6655235 w 12192000"/>
              <a:gd name="connsiteY63" fmla="*/ 1661869 h 2237474"/>
              <a:gd name="connsiteX64" fmla="*/ 6554894 w 12192000"/>
              <a:gd name="connsiteY64" fmla="*/ 1664428 h 2237474"/>
              <a:gd name="connsiteX65" fmla="*/ 6516595 w 12192000"/>
              <a:gd name="connsiteY65" fmla="*/ 1667475 h 2237474"/>
              <a:gd name="connsiteX66" fmla="*/ 6508541 w 12192000"/>
              <a:gd name="connsiteY66" fmla="*/ 1668757 h 2237474"/>
              <a:gd name="connsiteX67" fmla="*/ 6471012 w 12192000"/>
              <a:gd name="connsiteY67" fmla="*/ 1678604 h 2237474"/>
              <a:gd name="connsiteX68" fmla="*/ 6364035 w 12192000"/>
              <a:gd name="connsiteY68" fmla="*/ 1667683 h 2237474"/>
              <a:gd name="connsiteX69" fmla="*/ 6280959 w 12192000"/>
              <a:gd name="connsiteY69" fmla="*/ 1689329 h 2237474"/>
              <a:gd name="connsiteX70" fmla="*/ 6243319 w 12192000"/>
              <a:gd name="connsiteY70" fmla="*/ 1695560 h 2237474"/>
              <a:gd name="connsiteX71" fmla="*/ 6098321 w 12192000"/>
              <a:gd name="connsiteY71" fmla="*/ 1721646 h 2237474"/>
              <a:gd name="connsiteX72" fmla="*/ 5880652 w 12192000"/>
              <a:gd name="connsiteY72" fmla="*/ 1779643 h 2237474"/>
              <a:gd name="connsiteX73" fmla="*/ 5785959 w 12192000"/>
              <a:gd name="connsiteY73" fmla="*/ 1775307 h 2237474"/>
              <a:gd name="connsiteX74" fmla="*/ 5643534 w 12192000"/>
              <a:gd name="connsiteY74" fmla="*/ 1802919 h 2237474"/>
              <a:gd name="connsiteX75" fmla="*/ 5518799 w 12192000"/>
              <a:gd name="connsiteY75" fmla="*/ 1818312 h 2237474"/>
              <a:gd name="connsiteX76" fmla="*/ 5505014 w 12192000"/>
              <a:gd name="connsiteY76" fmla="*/ 1819259 h 2237474"/>
              <a:gd name="connsiteX77" fmla="*/ 5453307 w 12192000"/>
              <a:gd name="connsiteY77" fmla="*/ 1815450 h 2237474"/>
              <a:gd name="connsiteX78" fmla="*/ 5221533 w 12192000"/>
              <a:gd name="connsiteY78" fmla="*/ 1846950 h 2237474"/>
              <a:gd name="connsiteX79" fmla="*/ 5149802 w 12192000"/>
              <a:gd name="connsiteY79" fmla="*/ 1844846 h 2237474"/>
              <a:gd name="connsiteX80" fmla="*/ 5114927 w 12192000"/>
              <a:gd name="connsiteY80" fmla="*/ 1847827 h 2237474"/>
              <a:gd name="connsiteX81" fmla="*/ 5108970 w 12192000"/>
              <a:gd name="connsiteY81" fmla="*/ 1847935 h 2237474"/>
              <a:gd name="connsiteX82" fmla="*/ 5067961 w 12192000"/>
              <a:gd name="connsiteY82" fmla="*/ 1845917 h 2237474"/>
              <a:gd name="connsiteX83" fmla="*/ 5007075 w 12192000"/>
              <a:gd name="connsiteY83" fmla="*/ 1838626 h 2237474"/>
              <a:gd name="connsiteX84" fmla="*/ 4944087 w 12192000"/>
              <a:gd name="connsiteY84" fmla="*/ 1823332 h 2237474"/>
              <a:gd name="connsiteX85" fmla="*/ 4907662 w 12192000"/>
              <a:gd name="connsiteY85" fmla="*/ 1816900 h 2237474"/>
              <a:gd name="connsiteX86" fmla="*/ 4882386 w 12192000"/>
              <a:gd name="connsiteY86" fmla="*/ 1809844 h 2237474"/>
              <a:gd name="connsiteX87" fmla="*/ 4811440 w 12192000"/>
              <a:gd name="connsiteY87" fmla="*/ 1804655 h 2237474"/>
              <a:gd name="connsiteX88" fmla="*/ 4691075 w 12192000"/>
              <a:gd name="connsiteY88" fmla="*/ 1801389 h 2237474"/>
              <a:gd name="connsiteX89" fmla="*/ 4640313 w 12192000"/>
              <a:gd name="connsiteY89" fmla="*/ 1784307 h 2237474"/>
              <a:gd name="connsiteX90" fmla="*/ 4536503 w 12192000"/>
              <a:gd name="connsiteY90" fmla="*/ 1785334 h 2237474"/>
              <a:gd name="connsiteX91" fmla="*/ 4513724 w 12192000"/>
              <a:gd name="connsiteY91" fmla="*/ 1791996 h 2237474"/>
              <a:gd name="connsiteX92" fmla="*/ 4459810 w 12192000"/>
              <a:gd name="connsiteY92" fmla="*/ 1797886 h 2237474"/>
              <a:gd name="connsiteX93" fmla="*/ 4379064 w 12192000"/>
              <a:gd name="connsiteY93" fmla="*/ 1817177 h 2237474"/>
              <a:gd name="connsiteX94" fmla="*/ 4290981 w 12192000"/>
              <a:gd name="connsiteY94" fmla="*/ 1839677 h 2237474"/>
              <a:gd name="connsiteX95" fmla="*/ 4238372 w 12192000"/>
              <a:gd name="connsiteY95" fmla="*/ 1851480 h 2237474"/>
              <a:gd name="connsiteX96" fmla="*/ 4232517 w 12192000"/>
              <a:gd name="connsiteY96" fmla="*/ 1852567 h 2237474"/>
              <a:gd name="connsiteX97" fmla="*/ 4191732 w 12192000"/>
              <a:gd name="connsiteY97" fmla="*/ 1857328 h 2237474"/>
              <a:gd name="connsiteX98" fmla="*/ 4065532 w 12192000"/>
              <a:gd name="connsiteY98" fmla="*/ 1855477 h 2237474"/>
              <a:gd name="connsiteX99" fmla="*/ 4028460 w 12192000"/>
              <a:gd name="connsiteY99" fmla="*/ 1855137 h 2237474"/>
              <a:gd name="connsiteX100" fmla="*/ 4002267 w 12192000"/>
              <a:gd name="connsiteY100" fmla="*/ 1852352 h 2237474"/>
              <a:gd name="connsiteX101" fmla="*/ 3931396 w 12192000"/>
              <a:gd name="connsiteY101" fmla="*/ 1858915 h 2237474"/>
              <a:gd name="connsiteX102" fmla="*/ 3812162 w 12192000"/>
              <a:gd name="connsiteY102" fmla="*/ 1875501 h 2237474"/>
              <a:gd name="connsiteX103" fmla="*/ 3758105 w 12192000"/>
              <a:gd name="connsiteY103" fmla="*/ 1871856 h 2237474"/>
              <a:gd name="connsiteX104" fmla="*/ 3715896 w 12192000"/>
              <a:gd name="connsiteY104" fmla="*/ 1881552 h 2237474"/>
              <a:gd name="connsiteX105" fmla="*/ 3567259 w 12192000"/>
              <a:gd name="connsiteY105" fmla="*/ 1893482 h 2237474"/>
              <a:gd name="connsiteX106" fmla="*/ 3405770 w 12192000"/>
              <a:gd name="connsiteY106" fmla="*/ 1904591 h 2237474"/>
              <a:gd name="connsiteX107" fmla="*/ 3280097 w 12192000"/>
              <a:gd name="connsiteY107" fmla="*/ 1919610 h 2237474"/>
              <a:gd name="connsiteX108" fmla="*/ 3123424 w 12192000"/>
              <a:gd name="connsiteY108" fmla="*/ 1952930 h 2237474"/>
              <a:gd name="connsiteX109" fmla="*/ 3009910 w 12192000"/>
              <a:gd name="connsiteY109" fmla="*/ 1957866 h 2237474"/>
              <a:gd name="connsiteX110" fmla="*/ 2995934 w 12192000"/>
              <a:gd name="connsiteY110" fmla="*/ 1967085 h 2237474"/>
              <a:gd name="connsiteX111" fmla="*/ 2980071 w 12192000"/>
              <a:gd name="connsiteY111" fmla="*/ 1972988 h 2237474"/>
              <a:gd name="connsiteX112" fmla="*/ 2942858 w 12192000"/>
              <a:gd name="connsiteY112" fmla="*/ 1981367 h 2237474"/>
              <a:gd name="connsiteX113" fmla="*/ 2875436 w 12192000"/>
              <a:gd name="connsiteY113" fmla="*/ 1996977 h 2237474"/>
              <a:gd name="connsiteX114" fmla="*/ 2874892 w 12192000"/>
              <a:gd name="connsiteY114" fmla="*/ 1996085 h 2237474"/>
              <a:gd name="connsiteX115" fmla="*/ 2864145 w 12192000"/>
              <a:gd name="connsiteY115" fmla="*/ 1994061 h 2237474"/>
              <a:gd name="connsiteX116" fmla="*/ 2843662 w 12192000"/>
              <a:gd name="connsiteY116" fmla="*/ 1992498 h 2237474"/>
              <a:gd name="connsiteX117" fmla="*/ 2796128 w 12192000"/>
              <a:gd name="connsiteY117" fmla="*/ 1976403 h 2237474"/>
              <a:gd name="connsiteX118" fmla="*/ 2756784 w 12192000"/>
              <a:gd name="connsiteY118" fmla="*/ 1985116 h 2237474"/>
              <a:gd name="connsiteX119" fmla="*/ 2748833 w 12192000"/>
              <a:gd name="connsiteY119" fmla="*/ 1986323 h 2237474"/>
              <a:gd name="connsiteX120" fmla="*/ 2748661 w 12192000"/>
              <a:gd name="connsiteY120" fmla="*/ 1986122 h 2237474"/>
              <a:gd name="connsiteX121" fmla="*/ 2740251 w 12192000"/>
              <a:gd name="connsiteY121" fmla="*/ 1986946 h 2237474"/>
              <a:gd name="connsiteX122" fmla="*/ 2718916 w 12192000"/>
              <a:gd name="connsiteY122" fmla="*/ 1990867 h 2237474"/>
              <a:gd name="connsiteX123" fmla="*/ 2713522 w 12192000"/>
              <a:gd name="connsiteY123" fmla="*/ 1990173 h 2237474"/>
              <a:gd name="connsiteX124" fmla="*/ 2680597 w 12192000"/>
              <a:gd name="connsiteY124" fmla="*/ 1984996 h 2237474"/>
              <a:gd name="connsiteX125" fmla="*/ 2578178 w 12192000"/>
              <a:gd name="connsiteY125" fmla="*/ 1990531 h 2237474"/>
              <a:gd name="connsiteX126" fmla="*/ 2476147 w 12192000"/>
              <a:gd name="connsiteY126" fmla="*/ 1998305 h 2237474"/>
              <a:gd name="connsiteX127" fmla="*/ 2373568 w 12192000"/>
              <a:gd name="connsiteY127" fmla="*/ 2003219 h 2237474"/>
              <a:gd name="connsiteX128" fmla="*/ 2321399 w 12192000"/>
              <a:gd name="connsiteY128" fmla="*/ 1989467 h 2237474"/>
              <a:gd name="connsiteX129" fmla="*/ 2315525 w 12192000"/>
              <a:gd name="connsiteY129" fmla="*/ 1989708 h 2237474"/>
              <a:gd name="connsiteX130" fmla="*/ 2300792 w 12192000"/>
              <a:gd name="connsiteY130" fmla="*/ 1994290 h 2237474"/>
              <a:gd name="connsiteX131" fmla="*/ 2295469 w 12192000"/>
              <a:gd name="connsiteY131" fmla="*/ 1996659 h 2237474"/>
              <a:gd name="connsiteX132" fmla="*/ 2287219 w 12192000"/>
              <a:gd name="connsiteY132" fmla="*/ 1998750 h 2237474"/>
              <a:gd name="connsiteX133" fmla="*/ 2286948 w 12192000"/>
              <a:gd name="connsiteY133" fmla="*/ 1998596 h 2237474"/>
              <a:gd name="connsiteX134" fmla="*/ 2243069 w 12192000"/>
              <a:gd name="connsiteY134" fmla="*/ 2015111 h 2237474"/>
              <a:gd name="connsiteX135" fmla="*/ 2186609 w 12192000"/>
              <a:gd name="connsiteY135" fmla="*/ 2008263 h 2237474"/>
              <a:gd name="connsiteX136" fmla="*/ 2164831 w 12192000"/>
              <a:gd name="connsiteY136" fmla="*/ 2010143 h 2237474"/>
              <a:gd name="connsiteX137" fmla="*/ 2152836 w 12192000"/>
              <a:gd name="connsiteY137" fmla="*/ 2010048 h 2237474"/>
              <a:gd name="connsiteX138" fmla="*/ 2117102 w 12192000"/>
              <a:gd name="connsiteY138" fmla="*/ 2023004 h 2237474"/>
              <a:gd name="connsiteX139" fmla="*/ 2111935 w 12192000"/>
              <a:gd name="connsiteY139" fmla="*/ 2023163 h 2237474"/>
              <a:gd name="connsiteX140" fmla="*/ 2089991 w 12192000"/>
              <a:gd name="connsiteY140" fmla="*/ 2034193 h 2237474"/>
              <a:gd name="connsiteX141" fmla="*/ 2058061 w 12192000"/>
              <a:gd name="connsiteY141" fmla="*/ 2047942 h 2237474"/>
              <a:gd name="connsiteX142" fmla="*/ 2055737 w 12192000"/>
              <a:gd name="connsiteY142" fmla="*/ 2047704 h 2237474"/>
              <a:gd name="connsiteX143" fmla="*/ 2042244 w 12192000"/>
              <a:gd name="connsiteY143" fmla="*/ 2055560 h 2237474"/>
              <a:gd name="connsiteX144" fmla="*/ 1976224 w 12192000"/>
              <a:gd name="connsiteY144" fmla="*/ 2074257 h 2237474"/>
              <a:gd name="connsiteX145" fmla="*/ 1877728 w 12192000"/>
              <a:gd name="connsiteY145" fmla="*/ 2101004 h 2237474"/>
              <a:gd name="connsiteX146" fmla="*/ 1759056 w 12192000"/>
              <a:gd name="connsiteY146" fmla="*/ 2125608 h 2237474"/>
              <a:gd name="connsiteX147" fmla="*/ 1637948 w 12192000"/>
              <a:gd name="connsiteY147" fmla="*/ 2172597 h 2237474"/>
              <a:gd name="connsiteX148" fmla="*/ 1434549 w 12192000"/>
              <a:gd name="connsiteY148" fmla="*/ 2234522 h 2237474"/>
              <a:gd name="connsiteX149" fmla="*/ 1398481 w 12192000"/>
              <a:gd name="connsiteY149" fmla="*/ 2237074 h 2237474"/>
              <a:gd name="connsiteX150" fmla="*/ 1398407 w 12192000"/>
              <a:gd name="connsiteY150" fmla="*/ 2237095 h 2237474"/>
              <a:gd name="connsiteX151" fmla="*/ 1370962 w 12192000"/>
              <a:gd name="connsiteY151" fmla="*/ 2237474 h 2237474"/>
              <a:gd name="connsiteX152" fmla="*/ 1356367 w 12192000"/>
              <a:gd name="connsiteY152" fmla="*/ 2235089 h 2237474"/>
              <a:gd name="connsiteX153" fmla="*/ 1324828 w 12192000"/>
              <a:gd name="connsiteY153" fmla="*/ 2231968 h 2237474"/>
              <a:gd name="connsiteX154" fmla="*/ 1297744 w 12192000"/>
              <a:gd name="connsiteY154" fmla="*/ 2235849 h 2237474"/>
              <a:gd name="connsiteX155" fmla="*/ 1286236 w 12192000"/>
              <a:gd name="connsiteY155" fmla="*/ 2233135 h 2237474"/>
              <a:gd name="connsiteX156" fmla="*/ 1283504 w 12192000"/>
              <a:gd name="connsiteY156" fmla="*/ 2233797 h 2237474"/>
              <a:gd name="connsiteX157" fmla="*/ 1279765 w 12192000"/>
              <a:gd name="connsiteY157" fmla="*/ 2229639 h 2237474"/>
              <a:gd name="connsiteX158" fmla="*/ 1195347 w 12192000"/>
              <a:gd name="connsiteY158" fmla="*/ 2212354 h 2237474"/>
              <a:gd name="connsiteX159" fmla="*/ 970251 w 12192000"/>
              <a:gd name="connsiteY159" fmla="*/ 2221029 h 2237474"/>
              <a:gd name="connsiteX160" fmla="*/ 812914 w 12192000"/>
              <a:gd name="connsiteY160" fmla="*/ 2202752 h 2237474"/>
              <a:gd name="connsiteX161" fmla="*/ 800195 w 12192000"/>
              <a:gd name="connsiteY161" fmla="*/ 2209407 h 2237474"/>
              <a:gd name="connsiteX162" fmla="*/ 784978 w 12192000"/>
              <a:gd name="connsiteY162" fmla="*/ 2212360 h 2237474"/>
              <a:gd name="connsiteX163" fmla="*/ 681987 w 12192000"/>
              <a:gd name="connsiteY163" fmla="*/ 2216757 h 2237474"/>
              <a:gd name="connsiteX164" fmla="*/ 669923 w 12192000"/>
              <a:gd name="connsiteY164" fmla="*/ 2211682 h 2237474"/>
              <a:gd name="connsiteX165" fmla="*/ 648680 w 12192000"/>
              <a:gd name="connsiteY165" fmla="*/ 2206229 h 2237474"/>
              <a:gd name="connsiteX166" fmla="*/ 597225 w 12192000"/>
              <a:gd name="connsiteY166" fmla="*/ 2180999 h 2237474"/>
              <a:gd name="connsiteX167" fmla="*/ 558449 w 12192000"/>
              <a:gd name="connsiteY167" fmla="*/ 2182346 h 2237474"/>
              <a:gd name="connsiteX168" fmla="*/ 550517 w 12192000"/>
              <a:gd name="connsiteY168" fmla="*/ 2182060 h 2237474"/>
              <a:gd name="connsiteX169" fmla="*/ 550309 w 12192000"/>
              <a:gd name="connsiteY169" fmla="*/ 2181825 h 2237474"/>
              <a:gd name="connsiteX170" fmla="*/ 541836 w 12192000"/>
              <a:gd name="connsiteY170" fmla="*/ 2181063 h 2237474"/>
              <a:gd name="connsiteX171" fmla="*/ 536057 w 12192000"/>
              <a:gd name="connsiteY171" fmla="*/ 2181537 h 2237474"/>
              <a:gd name="connsiteX172" fmla="*/ 520671 w 12192000"/>
              <a:gd name="connsiteY172" fmla="*/ 2180980 h 2237474"/>
              <a:gd name="connsiteX173" fmla="*/ 515024 w 12192000"/>
              <a:gd name="connsiteY173" fmla="*/ 2179258 h 2237474"/>
              <a:gd name="connsiteX174" fmla="*/ 512278 w 12192000"/>
              <a:gd name="connsiteY174" fmla="*/ 2176369 h 2237474"/>
              <a:gd name="connsiteX175" fmla="*/ 480419 w 12192000"/>
              <a:gd name="connsiteY175" fmla="*/ 2167807 h 2237474"/>
              <a:gd name="connsiteX176" fmla="*/ 413835 w 12192000"/>
              <a:gd name="connsiteY176" fmla="*/ 2156783 h 2237474"/>
              <a:gd name="connsiteX177" fmla="*/ 376513 w 12192000"/>
              <a:gd name="connsiteY177" fmla="*/ 2154014 h 2237474"/>
              <a:gd name="connsiteX178" fmla="*/ 273386 w 12192000"/>
              <a:gd name="connsiteY178" fmla="*/ 2142551 h 2237474"/>
              <a:gd name="connsiteX179" fmla="*/ 169207 w 12192000"/>
              <a:gd name="connsiteY179" fmla="*/ 2128100 h 2237474"/>
              <a:gd name="connsiteX180" fmla="*/ 93149 w 12192000"/>
              <a:gd name="connsiteY180" fmla="*/ 2105324 h 2237474"/>
              <a:gd name="connsiteX181" fmla="*/ 88109 w 12192000"/>
              <a:gd name="connsiteY181" fmla="*/ 2106704 h 2237474"/>
              <a:gd name="connsiteX182" fmla="*/ 80022 w 12192000"/>
              <a:gd name="connsiteY182" fmla="*/ 2107254 h 2237474"/>
              <a:gd name="connsiteX183" fmla="*/ 79717 w 12192000"/>
              <a:gd name="connsiteY183" fmla="*/ 2107046 h 2237474"/>
              <a:gd name="connsiteX184" fmla="*/ 72352 w 12192000"/>
              <a:gd name="connsiteY184" fmla="*/ 2107991 h 2237474"/>
              <a:gd name="connsiteX185" fmla="*/ 37645 w 12192000"/>
              <a:gd name="connsiteY185" fmla="*/ 2115401 h 2237474"/>
              <a:gd name="connsiteX186" fmla="*/ 4572 w 12192000"/>
              <a:gd name="connsiteY186" fmla="*/ 2111091 h 2237474"/>
              <a:gd name="connsiteX187" fmla="*/ 0 w 12192000"/>
              <a:gd name="connsiteY187" fmla="*/ 2110468 h 2237474"/>
              <a:gd name="connsiteX188" fmla="*/ 0 w 12192000"/>
              <a:gd name="connsiteY18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80071 w 12192000"/>
              <a:gd name="connsiteY110" fmla="*/ 1972988 h 2237474"/>
              <a:gd name="connsiteX111" fmla="*/ 2942858 w 12192000"/>
              <a:gd name="connsiteY111" fmla="*/ 1981367 h 2237474"/>
              <a:gd name="connsiteX112" fmla="*/ 2875436 w 12192000"/>
              <a:gd name="connsiteY112" fmla="*/ 1996977 h 2237474"/>
              <a:gd name="connsiteX113" fmla="*/ 2874892 w 12192000"/>
              <a:gd name="connsiteY113" fmla="*/ 1996085 h 2237474"/>
              <a:gd name="connsiteX114" fmla="*/ 2864145 w 12192000"/>
              <a:gd name="connsiteY114" fmla="*/ 1994061 h 2237474"/>
              <a:gd name="connsiteX115" fmla="*/ 2843662 w 12192000"/>
              <a:gd name="connsiteY115" fmla="*/ 1992498 h 2237474"/>
              <a:gd name="connsiteX116" fmla="*/ 2796128 w 12192000"/>
              <a:gd name="connsiteY116" fmla="*/ 1976403 h 2237474"/>
              <a:gd name="connsiteX117" fmla="*/ 2756784 w 12192000"/>
              <a:gd name="connsiteY117" fmla="*/ 1985116 h 2237474"/>
              <a:gd name="connsiteX118" fmla="*/ 2748833 w 12192000"/>
              <a:gd name="connsiteY118" fmla="*/ 1986323 h 2237474"/>
              <a:gd name="connsiteX119" fmla="*/ 2748661 w 12192000"/>
              <a:gd name="connsiteY119" fmla="*/ 1986122 h 2237474"/>
              <a:gd name="connsiteX120" fmla="*/ 2740251 w 12192000"/>
              <a:gd name="connsiteY120" fmla="*/ 1986946 h 2237474"/>
              <a:gd name="connsiteX121" fmla="*/ 2718916 w 12192000"/>
              <a:gd name="connsiteY121" fmla="*/ 1990867 h 2237474"/>
              <a:gd name="connsiteX122" fmla="*/ 2713522 w 12192000"/>
              <a:gd name="connsiteY122" fmla="*/ 1990173 h 2237474"/>
              <a:gd name="connsiteX123" fmla="*/ 2680597 w 12192000"/>
              <a:gd name="connsiteY123" fmla="*/ 1984996 h 2237474"/>
              <a:gd name="connsiteX124" fmla="*/ 2578178 w 12192000"/>
              <a:gd name="connsiteY124" fmla="*/ 1990531 h 2237474"/>
              <a:gd name="connsiteX125" fmla="*/ 2476147 w 12192000"/>
              <a:gd name="connsiteY125" fmla="*/ 1998305 h 2237474"/>
              <a:gd name="connsiteX126" fmla="*/ 2373568 w 12192000"/>
              <a:gd name="connsiteY126" fmla="*/ 2003219 h 2237474"/>
              <a:gd name="connsiteX127" fmla="*/ 2321399 w 12192000"/>
              <a:gd name="connsiteY127" fmla="*/ 1989467 h 2237474"/>
              <a:gd name="connsiteX128" fmla="*/ 2315525 w 12192000"/>
              <a:gd name="connsiteY128" fmla="*/ 1989708 h 2237474"/>
              <a:gd name="connsiteX129" fmla="*/ 2300792 w 12192000"/>
              <a:gd name="connsiteY129" fmla="*/ 1994290 h 2237474"/>
              <a:gd name="connsiteX130" fmla="*/ 2295469 w 12192000"/>
              <a:gd name="connsiteY130" fmla="*/ 1996659 h 2237474"/>
              <a:gd name="connsiteX131" fmla="*/ 2287219 w 12192000"/>
              <a:gd name="connsiteY131" fmla="*/ 1998750 h 2237474"/>
              <a:gd name="connsiteX132" fmla="*/ 2286948 w 12192000"/>
              <a:gd name="connsiteY132" fmla="*/ 1998596 h 2237474"/>
              <a:gd name="connsiteX133" fmla="*/ 2243069 w 12192000"/>
              <a:gd name="connsiteY133" fmla="*/ 2015111 h 2237474"/>
              <a:gd name="connsiteX134" fmla="*/ 2186609 w 12192000"/>
              <a:gd name="connsiteY134" fmla="*/ 2008263 h 2237474"/>
              <a:gd name="connsiteX135" fmla="*/ 2164831 w 12192000"/>
              <a:gd name="connsiteY135" fmla="*/ 2010143 h 2237474"/>
              <a:gd name="connsiteX136" fmla="*/ 2152836 w 12192000"/>
              <a:gd name="connsiteY136" fmla="*/ 2010048 h 2237474"/>
              <a:gd name="connsiteX137" fmla="*/ 2117102 w 12192000"/>
              <a:gd name="connsiteY137" fmla="*/ 2023004 h 2237474"/>
              <a:gd name="connsiteX138" fmla="*/ 2111935 w 12192000"/>
              <a:gd name="connsiteY138" fmla="*/ 2023163 h 2237474"/>
              <a:gd name="connsiteX139" fmla="*/ 2089991 w 12192000"/>
              <a:gd name="connsiteY139" fmla="*/ 2034193 h 2237474"/>
              <a:gd name="connsiteX140" fmla="*/ 2058061 w 12192000"/>
              <a:gd name="connsiteY140" fmla="*/ 2047942 h 2237474"/>
              <a:gd name="connsiteX141" fmla="*/ 2055737 w 12192000"/>
              <a:gd name="connsiteY141" fmla="*/ 2047704 h 2237474"/>
              <a:gd name="connsiteX142" fmla="*/ 2042244 w 12192000"/>
              <a:gd name="connsiteY142" fmla="*/ 2055560 h 2237474"/>
              <a:gd name="connsiteX143" fmla="*/ 1976224 w 12192000"/>
              <a:gd name="connsiteY143" fmla="*/ 2074257 h 2237474"/>
              <a:gd name="connsiteX144" fmla="*/ 1877728 w 12192000"/>
              <a:gd name="connsiteY144" fmla="*/ 2101004 h 2237474"/>
              <a:gd name="connsiteX145" fmla="*/ 1759056 w 12192000"/>
              <a:gd name="connsiteY145" fmla="*/ 2125608 h 2237474"/>
              <a:gd name="connsiteX146" fmla="*/ 1637948 w 12192000"/>
              <a:gd name="connsiteY146" fmla="*/ 2172597 h 2237474"/>
              <a:gd name="connsiteX147" fmla="*/ 1434549 w 12192000"/>
              <a:gd name="connsiteY147" fmla="*/ 2234522 h 2237474"/>
              <a:gd name="connsiteX148" fmla="*/ 1398481 w 12192000"/>
              <a:gd name="connsiteY148" fmla="*/ 2237074 h 2237474"/>
              <a:gd name="connsiteX149" fmla="*/ 1398407 w 12192000"/>
              <a:gd name="connsiteY149" fmla="*/ 2237095 h 2237474"/>
              <a:gd name="connsiteX150" fmla="*/ 1370962 w 12192000"/>
              <a:gd name="connsiteY150" fmla="*/ 2237474 h 2237474"/>
              <a:gd name="connsiteX151" fmla="*/ 1356367 w 12192000"/>
              <a:gd name="connsiteY151" fmla="*/ 2235089 h 2237474"/>
              <a:gd name="connsiteX152" fmla="*/ 1324828 w 12192000"/>
              <a:gd name="connsiteY152" fmla="*/ 2231968 h 2237474"/>
              <a:gd name="connsiteX153" fmla="*/ 1297744 w 12192000"/>
              <a:gd name="connsiteY153" fmla="*/ 2235849 h 2237474"/>
              <a:gd name="connsiteX154" fmla="*/ 1286236 w 12192000"/>
              <a:gd name="connsiteY154" fmla="*/ 2233135 h 2237474"/>
              <a:gd name="connsiteX155" fmla="*/ 1283504 w 12192000"/>
              <a:gd name="connsiteY155" fmla="*/ 2233797 h 2237474"/>
              <a:gd name="connsiteX156" fmla="*/ 1279765 w 12192000"/>
              <a:gd name="connsiteY156" fmla="*/ 2229639 h 2237474"/>
              <a:gd name="connsiteX157" fmla="*/ 1195347 w 12192000"/>
              <a:gd name="connsiteY157" fmla="*/ 2212354 h 2237474"/>
              <a:gd name="connsiteX158" fmla="*/ 970251 w 12192000"/>
              <a:gd name="connsiteY158" fmla="*/ 2221029 h 2237474"/>
              <a:gd name="connsiteX159" fmla="*/ 812914 w 12192000"/>
              <a:gd name="connsiteY159" fmla="*/ 2202752 h 2237474"/>
              <a:gd name="connsiteX160" fmla="*/ 800195 w 12192000"/>
              <a:gd name="connsiteY160" fmla="*/ 2209407 h 2237474"/>
              <a:gd name="connsiteX161" fmla="*/ 784978 w 12192000"/>
              <a:gd name="connsiteY161" fmla="*/ 2212360 h 2237474"/>
              <a:gd name="connsiteX162" fmla="*/ 681987 w 12192000"/>
              <a:gd name="connsiteY162" fmla="*/ 2216757 h 2237474"/>
              <a:gd name="connsiteX163" fmla="*/ 669923 w 12192000"/>
              <a:gd name="connsiteY163" fmla="*/ 2211682 h 2237474"/>
              <a:gd name="connsiteX164" fmla="*/ 648680 w 12192000"/>
              <a:gd name="connsiteY164" fmla="*/ 2206229 h 2237474"/>
              <a:gd name="connsiteX165" fmla="*/ 597225 w 12192000"/>
              <a:gd name="connsiteY165" fmla="*/ 2180999 h 2237474"/>
              <a:gd name="connsiteX166" fmla="*/ 558449 w 12192000"/>
              <a:gd name="connsiteY166" fmla="*/ 2182346 h 2237474"/>
              <a:gd name="connsiteX167" fmla="*/ 550517 w 12192000"/>
              <a:gd name="connsiteY167" fmla="*/ 2182060 h 2237474"/>
              <a:gd name="connsiteX168" fmla="*/ 550309 w 12192000"/>
              <a:gd name="connsiteY168" fmla="*/ 2181825 h 2237474"/>
              <a:gd name="connsiteX169" fmla="*/ 541836 w 12192000"/>
              <a:gd name="connsiteY169" fmla="*/ 2181063 h 2237474"/>
              <a:gd name="connsiteX170" fmla="*/ 536057 w 12192000"/>
              <a:gd name="connsiteY170" fmla="*/ 2181537 h 2237474"/>
              <a:gd name="connsiteX171" fmla="*/ 520671 w 12192000"/>
              <a:gd name="connsiteY171" fmla="*/ 2180980 h 2237474"/>
              <a:gd name="connsiteX172" fmla="*/ 515024 w 12192000"/>
              <a:gd name="connsiteY172" fmla="*/ 2179258 h 2237474"/>
              <a:gd name="connsiteX173" fmla="*/ 512278 w 12192000"/>
              <a:gd name="connsiteY173" fmla="*/ 2176369 h 2237474"/>
              <a:gd name="connsiteX174" fmla="*/ 480419 w 12192000"/>
              <a:gd name="connsiteY174" fmla="*/ 2167807 h 2237474"/>
              <a:gd name="connsiteX175" fmla="*/ 413835 w 12192000"/>
              <a:gd name="connsiteY175" fmla="*/ 2156783 h 2237474"/>
              <a:gd name="connsiteX176" fmla="*/ 376513 w 12192000"/>
              <a:gd name="connsiteY176" fmla="*/ 2154014 h 2237474"/>
              <a:gd name="connsiteX177" fmla="*/ 273386 w 12192000"/>
              <a:gd name="connsiteY177" fmla="*/ 2142551 h 2237474"/>
              <a:gd name="connsiteX178" fmla="*/ 169207 w 12192000"/>
              <a:gd name="connsiteY178" fmla="*/ 2128100 h 2237474"/>
              <a:gd name="connsiteX179" fmla="*/ 93149 w 12192000"/>
              <a:gd name="connsiteY179" fmla="*/ 2105324 h 2237474"/>
              <a:gd name="connsiteX180" fmla="*/ 88109 w 12192000"/>
              <a:gd name="connsiteY180" fmla="*/ 2106704 h 2237474"/>
              <a:gd name="connsiteX181" fmla="*/ 80022 w 12192000"/>
              <a:gd name="connsiteY181" fmla="*/ 2107254 h 2237474"/>
              <a:gd name="connsiteX182" fmla="*/ 79717 w 12192000"/>
              <a:gd name="connsiteY182" fmla="*/ 2107046 h 2237474"/>
              <a:gd name="connsiteX183" fmla="*/ 72352 w 12192000"/>
              <a:gd name="connsiteY183" fmla="*/ 2107991 h 2237474"/>
              <a:gd name="connsiteX184" fmla="*/ 37645 w 12192000"/>
              <a:gd name="connsiteY184" fmla="*/ 2115401 h 2237474"/>
              <a:gd name="connsiteX185" fmla="*/ 4572 w 12192000"/>
              <a:gd name="connsiteY185" fmla="*/ 2111091 h 2237474"/>
              <a:gd name="connsiteX186" fmla="*/ 0 w 12192000"/>
              <a:gd name="connsiteY186" fmla="*/ 2110468 h 2237474"/>
              <a:gd name="connsiteX187" fmla="*/ 0 w 12192000"/>
              <a:gd name="connsiteY18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40251 w 12192000"/>
              <a:gd name="connsiteY119" fmla="*/ 1986946 h 2237474"/>
              <a:gd name="connsiteX120" fmla="*/ 2718916 w 12192000"/>
              <a:gd name="connsiteY120" fmla="*/ 1990867 h 2237474"/>
              <a:gd name="connsiteX121" fmla="*/ 2713522 w 12192000"/>
              <a:gd name="connsiteY121" fmla="*/ 1990173 h 2237474"/>
              <a:gd name="connsiteX122" fmla="*/ 2680597 w 12192000"/>
              <a:gd name="connsiteY122" fmla="*/ 1984996 h 2237474"/>
              <a:gd name="connsiteX123" fmla="*/ 2578178 w 12192000"/>
              <a:gd name="connsiteY123" fmla="*/ 1990531 h 2237474"/>
              <a:gd name="connsiteX124" fmla="*/ 2476147 w 12192000"/>
              <a:gd name="connsiteY124" fmla="*/ 1998305 h 2237474"/>
              <a:gd name="connsiteX125" fmla="*/ 2373568 w 12192000"/>
              <a:gd name="connsiteY125" fmla="*/ 2003219 h 2237474"/>
              <a:gd name="connsiteX126" fmla="*/ 2321399 w 12192000"/>
              <a:gd name="connsiteY126" fmla="*/ 1989467 h 2237474"/>
              <a:gd name="connsiteX127" fmla="*/ 2315525 w 12192000"/>
              <a:gd name="connsiteY127" fmla="*/ 1989708 h 2237474"/>
              <a:gd name="connsiteX128" fmla="*/ 2300792 w 12192000"/>
              <a:gd name="connsiteY128" fmla="*/ 1994290 h 2237474"/>
              <a:gd name="connsiteX129" fmla="*/ 2295469 w 12192000"/>
              <a:gd name="connsiteY129" fmla="*/ 1996659 h 2237474"/>
              <a:gd name="connsiteX130" fmla="*/ 2287219 w 12192000"/>
              <a:gd name="connsiteY130" fmla="*/ 1998750 h 2237474"/>
              <a:gd name="connsiteX131" fmla="*/ 2286948 w 12192000"/>
              <a:gd name="connsiteY131" fmla="*/ 1998596 h 2237474"/>
              <a:gd name="connsiteX132" fmla="*/ 2243069 w 12192000"/>
              <a:gd name="connsiteY132" fmla="*/ 2015111 h 2237474"/>
              <a:gd name="connsiteX133" fmla="*/ 2186609 w 12192000"/>
              <a:gd name="connsiteY133" fmla="*/ 2008263 h 2237474"/>
              <a:gd name="connsiteX134" fmla="*/ 2164831 w 12192000"/>
              <a:gd name="connsiteY134" fmla="*/ 2010143 h 2237474"/>
              <a:gd name="connsiteX135" fmla="*/ 2152836 w 12192000"/>
              <a:gd name="connsiteY135" fmla="*/ 2010048 h 2237474"/>
              <a:gd name="connsiteX136" fmla="*/ 2117102 w 12192000"/>
              <a:gd name="connsiteY136" fmla="*/ 2023004 h 2237474"/>
              <a:gd name="connsiteX137" fmla="*/ 2111935 w 12192000"/>
              <a:gd name="connsiteY137" fmla="*/ 2023163 h 2237474"/>
              <a:gd name="connsiteX138" fmla="*/ 2089991 w 12192000"/>
              <a:gd name="connsiteY138" fmla="*/ 2034193 h 2237474"/>
              <a:gd name="connsiteX139" fmla="*/ 2058061 w 12192000"/>
              <a:gd name="connsiteY139" fmla="*/ 2047942 h 2237474"/>
              <a:gd name="connsiteX140" fmla="*/ 2055737 w 12192000"/>
              <a:gd name="connsiteY140" fmla="*/ 2047704 h 2237474"/>
              <a:gd name="connsiteX141" fmla="*/ 2042244 w 12192000"/>
              <a:gd name="connsiteY141" fmla="*/ 2055560 h 2237474"/>
              <a:gd name="connsiteX142" fmla="*/ 1976224 w 12192000"/>
              <a:gd name="connsiteY142" fmla="*/ 2074257 h 2237474"/>
              <a:gd name="connsiteX143" fmla="*/ 1877728 w 12192000"/>
              <a:gd name="connsiteY143" fmla="*/ 2101004 h 2237474"/>
              <a:gd name="connsiteX144" fmla="*/ 1759056 w 12192000"/>
              <a:gd name="connsiteY144" fmla="*/ 2125608 h 2237474"/>
              <a:gd name="connsiteX145" fmla="*/ 1637948 w 12192000"/>
              <a:gd name="connsiteY145" fmla="*/ 2172597 h 2237474"/>
              <a:gd name="connsiteX146" fmla="*/ 1434549 w 12192000"/>
              <a:gd name="connsiteY146" fmla="*/ 2234522 h 2237474"/>
              <a:gd name="connsiteX147" fmla="*/ 1398481 w 12192000"/>
              <a:gd name="connsiteY147" fmla="*/ 2237074 h 2237474"/>
              <a:gd name="connsiteX148" fmla="*/ 1398407 w 12192000"/>
              <a:gd name="connsiteY148" fmla="*/ 2237095 h 2237474"/>
              <a:gd name="connsiteX149" fmla="*/ 1370962 w 12192000"/>
              <a:gd name="connsiteY149" fmla="*/ 2237474 h 2237474"/>
              <a:gd name="connsiteX150" fmla="*/ 1356367 w 12192000"/>
              <a:gd name="connsiteY150" fmla="*/ 2235089 h 2237474"/>
              <a:gd name="connsiteX151" fmla="*/ 1324828 w 12192000"/>
              <a:gd name="connsiteY151" fmla="*/ 2231968 h 2237474"/>
              <a:gd name="connsiteX152" fmla="*/ 1297744 w 12192000"/>
              <a:gd name="connsiteY152" fmla="*/ 2235849 h 2237474"/>
              <a:gd name="connsiteX153" fmla="*/ 1286236 w 12192000"/>
              <a:gd name="connsiteY153" fmla="*/ 2233135 h 2237474"/>
              <a:gd name="connsiteX154" fmla="*/ 1283504 w 12192000"/>
              <a:gd name="connsiteY154" fmla="*/ 2233797 h 2237474"/>
              <a:gd name="connsiteX155" fmla="*/ 1279765 w 12192000"/>
              <a:gd name="connsiteY155" fmla="*/ 2229639 h 2237474"/>
              <a:gd name="connsiteX156" fmla="*/ 1195347 w 12192000"/>
              <a:gd name="connsiteY156" fmla="*/ 2212354 h 2237474"/>
              <a:gd name="connsiteX157" fmla="*/ 970251 w 12192000"/>
              <a:gd name="connsiteY157" fmla="*/ 2221029 h 2237474"/>
              <a:gd name="connsiteX158" fmla="*/ 812914 w 12192000"/>
              <a:gd name="connsiteY158" fmla="*/ 2202752 h 2237474"/>
              <a:gd name="connsiteX159" fmla="*/ 800195 w 12192000"/>
              <a:gd name="connsiteY159" fmla="*/ 2209407 h 2237474"/>
              <a:gd name="connsiteX160" fmla="*/ 784978 w 12192000"/>
              <a:gd name="connsiteY160" fmla="*/ 2212360 h 2237474"/>
              <a:gd name="connsiteX161" fmla="*/ 681987 w 12192000"/>
              <a:gd name="connsiteY161" fmla="*/ 2216757 h 2237474"/>
              <a:gd name="connsiteX162" fmla="*/ 669923 w 12192000"/>
              <a:gd name="connsiteY162" fmla="*/ 2211682 h 2237474"/>
              <a:gd name="connsiteX163" fmla="*/ 648680 w 12192000"/>
              <a:gd name="connsiteY163" fmla="*/ 2206229 h 2237474"/>
              <a:gd name="connsiteX164" fmla="*/ 597225 w 12192000"/>
              <a:gd name="connsiteY164" fmla="*/ 2180999 h 2237474"/>
              <a:gd name="connsiteX165" fmla="*/ 558449 w 12192000"/>
              <a:gd name="connsiteY165" fmla="*/ 2182346 h 2237474"/>
              <a:gd name="connsiteX166" fmla="*/ 550517 w 12192000"/>
              <a:gd name="connsiteY166" fmla="*/ 2182060 h 2237474"/>
              <a:gd name="connsiteX167" fmla="*/ 550309 w 12192000"/>
              <a:gd name="connsiteY167" fmla="*/ 2181825 h 2237474"/>
              <a:gd name="connsiteX168" fmla="*/ 541836 w 12192000"/>
              <a:gd name="connsiteY168" fmla="*/ 2181063 h 2237474"/>
              <a:gd name="connsiteX169" fmla="*/ 536057 w 12192000"/>
              <a:gd name="connsiteY169" fmla="*/ 2181537 h 2237474"/>
              <a:gd name="connsiteX170" fmla="*/ 520671 w 12192000"/>
              <a:gd name="connsiteY170" fmla="*/ 2180980 h 2237474"/>
              <a:gd name="connsiteX171" fmla="*/ 515024 w 12192000"/>
              <a:gd name="connsiteY171" fmla="*/ 2179258 h 2237474"/>
              <a:gd name="connsiteX172" fmla="*/ 512278 w 12192000"/>
              <a:gd name="connsiteY172" fmla="*/ 2176369 h 2237474"/>
              <a:gd name="connsiteX173" fmla="*/ 480419 w 12192000"/>
              <a:gd name="connsiteY173" fmla="*/ 2167807 h 2237474"/>
              <a:gd name="connsiteX174" fmla="*/ 413835 w 12192000"/>
              <a:gd name="connsiteY174" fmla="*/ 2156783 h 2237474"/>
              <a:gd name="connsiteX175" fmla="*/ 376513 w 12192000"/>
              <a:gd name="connsiteY175" fmla="*/ 2154014 h 2237474"/>
              <a:gd name="connsiteX176" fmla="*/ 273386 w 12192000"/>
              <a:gd name="connsiteY176" fmla="*/ 2142551 h 2237474"/>
              <a:gd name="connsiteX177" fmla="*/ 169207 w 12192000"/>
              <a:gd name="connsiteY177" fmla="*/ 2128100 h 2237474"/>
              <a:gd name="connsiteX178" fmla="*/ 93149 w 12192000"/>
              <a:gd name="connsiteY178" fmla="*/ 2105324 h 2237474"/>
              <a:gd name="connsiteX179" fmla="*/ 88109 w 12192000"/>
              <a:gd name="connsiteY179" fmla="*/ 2106704 h 2237474"/>
              <a:gd name="connsiteX180" fmla="*/ 80022 w 12192000"/>
              <a:gd name="connsiteY180" fmla="*/ 2107254 h 2237474"/>
              <a:gd name="connsiteX181" fmla="*/ 79717 w 12192000"/>
              <a:gd name="connsiteY181" fmla="*/ 2107046 h 2237474"/>
              <a:gd name="connsiteX182" fmla="*/ 72352 w 12192000"/>
              <a:gd name="connsiteY182" fmla="*/ 2107991 h 2237474"/>
              <a:gd name="connsiteX183" fmla="*/ 37645 w 12192000"/>
              <a:gd name="connsiteY183" fmla="*/ 2115401 h 2237474"/>
              <a:gd name="connsiteX184" fmla="*/ 4572 w 12192000"/>
              <a:gd name="connsiteY184" fmla="*/ 2111091 h 2237474"/>
              <a:gd name="connsiteX185" fmla="*/ 0 w 12192000"/>
              <a:gd name="connsiteY185" fmla="*/ 2110468 h 2237474"/>
              <a:gd name="connsiteX186" fmla="*/ 0 w 12192000"/>
              <a:gd name="connsiteY18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18916 w 12192000"/>
              <a:gd name="connsiteY119" fmla="*/ 1990867 h 2237474"/>
              <a:gd name="connsiteX120" fmla="*/ 2713522 w 12192000"/>
              <a:gd name="connsiteY120" fmla="*/ 1990173 h 2237474"/>
              <a:gd name="connsiteX121" fmla="*/ 2680597 w 12192000"/>
              <a:gd name="connsiteY121" fmla="*/ 1984996 h 2237474"/>
              <a:gd name="connsiteX122" fmla="*/ 2578178 w 12192000"/>
              <a:gd name="connsiteY122" fmla="*/ 1990531 h 2237474"/>
              <a:gd name="connsiteX123" fmla="*/ 2476147 w 12192000"/>
              <a:gd name="connsiteY123" fmla="*/ 1998305 h 2237474"/>
              <a:gd name="connsiteX124" fmla="*/ 2373568 w 12192000"/>
              <a:gd name="connsiteY124" fmla="*/ 2003219 h 2237474"/>
              <a:gd name="connsiteX125" fmla="*/ 2321399 w 12192000"/>
              <a:gd name="connsiteY125" fmla="*/ 1989467 h 2237474"/>
              <a:gd name="connsiteX126" fmla="*/ 2315525 w 12192000"/>
              <a:gd name="connsiteY126" fmla="*/ 1989708 h 2237474"/>
              <a:gd name="connsiteX127" fmla="*/ 2300792 w 12192000"/>
              <a:gd name="connsiteY127" fmla="*/ 1994290 h 2237474"/>
              <a:gd name="connsiteX128" fmla="*/ 2295469 w 12192000"/>
              <a:gd name="connsiteY128" fmla="*/ 1996659 h 2237474"/>
              <a:gd name="connsiteX129" fmla="*/ 2287219 w 12192000"/>
              <a:gd name="connsiteY129" fmla="*/ 1998750 h 2237474"/>
              <a:gd name="connsiteX130" fmla="*/ 2286948 w 12192000"/>
              <a:gd name="connsiteY130" fmla="*/ 1998596 h 2237474"/>
              <a:gd name="connsiteX131" fmla="*/ 2243069 w 12192000"/>
              <a:gd name="connsiteY131" fmla="*/ 2015111 h 2237474"/>
              <a:gd name="connsiteX132" fmla="*/ 2186609 w 12192000"/>
              <a:gd name="connsiteY132" fmla="*/ 2008263 h 2237474"/>
              <a:gd name="connsiteX133" fmla="*/ 2164831 w 12192000"/>
              <a:gd name="connsiteY133" fmla="*/ 2010143 h 2237474"/>
              <a:gd name="connsiteX134" fmla="*/ 2152836 w 12192000"/>
              <a:gd name="connsiteY134" fmla="*/ 2010048 h 2237474"/>
              <a:gd name="connsiteX135" fmla="*/ 2117102 w 12192000"/>
              <a:gd name="connsiteY135" fmla="*/ 2023004 h 2237474"/>
              <a:gd name="connsiteX136" fmla="*/ 2111935 w 12192000"/>
              <a:gd name="connsiteY136" fmla="*/ 2023163 h 2237474"/>
              <a:gd name="connsiteX137" fmla="*/ 2089991 w 12192000"/>
              <a:gd name="connsiteY137" fmla="*/ 2034193 h 2237474"/>
              <a:gd name="connsiteX138" fmla="*/ 2058061 w 12192000"/>
              <a:gd name="connsiteY138" fmla="*/ 2047942 h 2237474"/>
              <a:gd name="connsiteX139" fmla="*/ 2055737 w 12192000"/>
              <a:gd name="connsiteY139" fmla="*/ 2047704 h 2237474"/>
              <a:gd name="connsiteX140" fmla="*/ 2042244 w 12192000"/>
              <a:gd name="connsiteY140" fmla="*/ 2055560 h 2237474"/>
              <a:gd name="connsiteX141" fmla="*/ 1976224 w 12192000"/>
              <a:gd name="connsiteY141" fmla="*/ 2074257 h 2237474"/>
              <a:gd name="connsiteX142" fmla="*/ 1877728 w 12192000"/>
              <a:gd name="connsiteY142" fmla="*/ 2101004 h 2237474"/>
              <a:gd name="connsiteX143" fmla="*/ 1759056 w 12192000"/>
              <a:gd name="connsiteY143" fmla="*/ 2125608 h 2237474"/>
              <a:gd name="connsiteX144" fmla="*/ 1637948 w 12192000"/>
              <a:gd name="connsiteY144" fmla="*/ 2172597 h 2237474"/>
              <a:gd name="connsiteX145" fmla="*/ 1434549 w 12192000"/>
              <a:gd name="connsiteY145" fmla="*/ 2234522 h 2237474"/>
              <a:gd name="connsiteX146" fmla="*/ 1398481 w 12192000"/>
              <a:gd name="connsiteY146" fmla="*/ 2237074 h 2237474"/>
              <a:gd name="connsiteX147" fmla="*/ 1398407 w 12192000"/>
              <a:gd name="connsiteY147" fmla="*/ 2237095 h 2237474"/>
              <a:gd name="connsiteX148" fmla="*/ 1370962 w 12192000"/>
              <a:gd name="connsiteY148" fmla="*/ 2237474 h 2237474"/>
              <a:gd name="connsiteX149" fmla="*/ 1356367 w 12192000"/>
              <a:gd name="connsiteY149" fmla="*/ 2235089 h 2237474"/>
              <a:gd name="connsiteX150" fmla="*/ 1324828 w 12192000"/>
              <a:gd name="connsiteY150" fmla="*/ 2231968 h 2237474"/>
              <a:gd name="connsiteX151" fmla="*/ 1297744 w 12192000"/>
              <a:gd name="connsiteY151" fmla="*/ 2235849 h 2237474"/>
              <a:gd name="connsiteX152" fmla="*/ 1286236 w 12192000"/>
              <a:gd name="connsiteY152" fmla="*/ 2233135 h 2237474"/>
              <a:gd name="connsiteX153" fmla="*/ 1283504 w 12192000"/>
              <a:gd name="connsiteY153" fmla="*/ 2233797 h 2237474"/>
              <a:gd name="connsiteX154" fmla="*/ 1279765 w 12192000"/>
              <a:gd name="connsiteY154" fmla="*/ 2229639 h 2237474"/>
              <a:gd name="connsiteX155" fmla="*/ 1195347 w 12192000"/>
              <a:gd name="connsiteY155" fmla="*/ 2212354 h 2237474"/>
              <a:gd name="connsiteX156" fmla="*/ 970251 w 12192000"/>
              <a:gd name="connsiteY156" fmla="*/ 2221029 h 2237474"/>
              <a:gd name="connsiteX157" fmla="*/ 812914 w 12192000"/>
              <a:gd name="connsiteY157" fmla="*/ 2202752 h 2237474"/>
              <a:gd name="connsiteX158" fmla="*/ 800195 w 12192000"/>
              <a:gd name="connsiteY158" fmla="*/ 2209407 h 2237474"/>
              <a:gd name="connsiteX159" fmla="*/ 784978 w 12192000"/>
              <a:gd name="connsiteY159" fmla="*/ 2212360 h 2237474"/>
              <a:gd name="connsiteX160" fmla="*/ 681987 w 12192000"/>
              <a:gd name="connsiteY160" fmla="*/ 2216757 h 2237474"/>
              <a:gd name="connsiteX161" fmla="*/ 669923 w 12192000"/>
              <a:gd name="connsiteY161" fmla="*/ 2211682 h 2237474"/>
              <a:gd name="connsiteX162" fmla="*/ 648680 w 12192000"/>
              <a:gd name="connsiteY162" fmla="*/ 2206229 h 2237474"/>
              <a:gd name="connsiteX163" fmla="*/ 597225 w 12192000"/>
              <a:gd name="connsiteY163" fmla="*/ 2180999 h 2237474"/>
              <a:gd name="connsiteX164" fmla="*/ 558449 w 12192000"/>
              <a:gd name="connsiteY164" fmla="*/ 2182346 h 2237474"/>
              <a:gd name="connsiteX165" fmla="*/ 550517 w 12192000"/>
              <a:gd name="connsiteY165" fmla="*/ 2182060 h 2237474"/>
              <a:gd name="connsiteX166" fmla="*/ 550309 w 12192000"/>
              <a:gd name="connsiteY166" fmla="*/ 2181825 h 2237474"/>
              <a:gd name="connsiteX167" fmla="*/ 541836 w 12192000"/>
              <a:gd name="connsiteY167" fmla="*/ 2181063 h 2237474"/>
              <a:gd name="connsiteX168" fmla="*/ 536057 w 12192000"/>
              <a:gd name="connsiteY168" fmla="*/ 2181537 h 2237474"/>
              <a:gd name="connsiteX169" fmla="*/ 520671 w 12192000"/>
              <a:gd name="connsiteY169" fmla="*/ 2180980 h 2237474"/>
              <a:gd name="connsiteX170" fmla="*/ 515024 w 12192000"/>
              <a:gd name="connsiteY170" fmla="*/ 2179258 h 2237474"/>
              <a:gd name="connsiteX171" fmla="*/ 512278 w 12192000"/>
              <a:gd name="connsiteY171" fmla="*/ 2176369 h 2237474"/>
              <a:gd name="connsiteX172" fmla="*/ 480419 w 12192000"/>
              <a:gd name="connsiteY172" fmla="*/ 2167807 h 2237474"/>
              <a:gd name="connsiteX173" fmla="*/ 413835 w 12192000"/>
              <a:gd name="connsiteY173" fmla="*/ 2156783 h 2237474"/>
              <a:gd name="connsiteX174" fmla="*/ 376513 w 12192000"/>
              <a:gd name="connsiteY174" fmla="*/ 2154014 h 2237474"/>
              <a:gd name="connsiteX175" fmla="*/ 273386 w 12192000"/>
              <a:gd name="connsiteY175" fmla="*/ 2142551 h 2237474"/>
              <a:gd name="connsiteX176" fmla="*/ 169207 w 12192000"/>
              <a:gd name="connsiteY176" fmla="*/ 2128100 h 2237474"/>
              <a:gd name="connsiteX177" fmla="*/ 93149 w 12192000"/>
              <a:gd name="connsiteY177" fmla="*/ 2105324 h 2237474"/>
              <a:gd name="connsiteX178" fmla="*/ 88109 w 12192000"/>
              <a:gd name="connsiteY178" fmla="*/ 2106704 h 2237474"/>
              <a:gd name="connsiteX179" fmla="*/ 80022 w 12192000"/>
              <a:gd name="connsiteY179" fmla="*/ 2107254 h 2237474"/>
              <a:gd name="connsiteX180" fmla="*/ 79717 w 12192000"/>
              <a:gd name="connsiteY180" fmla="*/ 2107046 h 2237474"/>
              <a:gd name="connsiteX181" fmla="*/ 72352 w 12192000"/>
              <a:gd name="connsiteY181" fmla="*/ 2107991 h 2237474"/>
              <a:gd name="connsiteX182" fmla="*/ 37645 w 12192000"/>
              <a:gd name="connsiteY182" fmla="*/ 2115401 h 2237474"/>
              <a:gd name="connsiteX183" fmla="*/ 4572 w 12192000"/>
              <a:gd name="connsiteY183" fmla="*/ 2111091 h 2237474"/>
              <a:gd name="connsiteX184" fmla="*/ 0 w 12192000"/>
              <a:gd name="connsiteY184" fmla="*/ 2110468 h 2237474"/>
              <a:gd name="connsiteX185" fmla="*/ 0 w 12192000"/>
              <a:gd name="connsiteY18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86948 w 12192000"/>
              <a:gd name="connsiteY129" fmla="*/ 1998596 h 2237474"/>
              <a:gd name="connsiteX130" fmla="*/ 2243069 w 12192000"/>
              <a:gd name="connsiteY130" fmla="*/ 2015111 h 2237474"/>
              <a:gd name="connsiteX131" fmla="*/ 2186609 w 12192000"/>
              <a:gd name="connsiteY131" fmla="*/ 2008263 h 2237474"/>
              <a:gd name="connsiteX132" fmla="*/ 2164831 w 12192000"/>
              <a:gd name="connsiteY132" fmla="*/ 2010143 h 2237474"/>
              <a:gd name="connsiteX133" fmla="*/ 2152836 w 12192000"/>
              <a:gd name="connsiteY133" fmla="*/ 2010048 h 2237474"/>
              <a:gd name="connsiteX134" fmla="*/ 2117102 w 12192000"/>
              <a:gd name="connsiteY134" fmla="*/ 2023004 h 2237474"/>
              <a:gd name="connsiteX135" fmla="*/ 2111935 w 12192000"/>
              <a:gd name="connsiteY135" fmla="*/ 2023163 h 2237474"/>
              <a:gd name="connsiteX136" fmla="*/ 2089991 w 12192000"/>
              <a:gd name="connsiteY136" fmla="*/ 2034193 h 2237474"/>
              <a:gd name="connsiteX137" fmla="*/ 2058061 w 12192000"/>
              <a:gd name="connsiteY137" fmla="*/ 2047942 h 2237474"/>
              <a:gd name="connsiteX138" fmla="*/ 2055737 w 12192000"/>
              <a:gd name="connsiteY138" fmla="*/ 2047704 h 2237474"/>
              <a:gd name="connsiteX139" fmla="*/ 2042244 w 12192000"/>
              <a:gd name="connsiteY139" fmla="*/ 2055560 h 2237474"/>
              <a:gd name="connsiteX140" fmla="*/ 1976224 w 12192000"/>
              <a:gd name="connsiteY140" fmla="*/ 2074257 h 2237474"/>
              <a:gd name="connsiteX141" fmla="*/ 1877728 w 12192000"/>
              <a:gd name="connsiteY141" fmla="*/ 2101004 h 2237474"/>
              <a:gd name="connsiteX142" fmla="*/ 1759056 w 12192000"/>
              <a:gd name="connsiteY142" fmla="*/ 2125608 h 2237474"/>
              <a:gd name="connsiteX143" fmla="*/ 1637948 w 12192000"/>
              <a:gd name="connsiteY143" fmla="*/ 2172597 h 2237474"/>
              <a:gd name="connsiteX144" fmla="*/ 1434549 w 12192000"/>
              <a:gd name="connsiteY144" fmla="*/ 2234522 h 2237474"/>
              <a:gd name="connsiteX145" fmla="*/ 1398481 w 12192000"/>
              <a:gd name="connsiteY145" fmla="*/ 2237074 h 2237474"/>
              <a:gd name="connsiteX146" fmla="*/ 1398407 w 12192000"/>
              <a:gd name="connsiteY146" fmla="*/ 2237095 h 2237474"/>
              <a:gd name="connsiteX147" fmla="*/ 1370962 w 12192000"/>
              <a:gd name="connsiteY147" fmla="*/ 2237474 h 2237474"/>
              <a:gd name="connsiteX148" fmla="*/ 1356367 w 12192000"/>
              <a:gd name="connsiteY148" fmla="*/ 2235089 h 2237474"/>
              <a:gd name="connsiteX149" fmla="*/ 1324828 w 12192000"/>
              <a:gd name="connsiteY149" fmla="*/ 2231968 h 2237474"/>
              <a:gd name="connsiteX150" fmla="*/ 1297744 w 12192000"/>
              <a:gd name="connsiteY150" fmla="*/ 2235849 h 2237474"/>
              <a:gd name="connsiteX151" fmla="*/ 1286236 w 12192000"/>
              <a:gd name="connsiteY151" fmla="*/ 2233135 h 2237474"/>
              <a:gd name="connsiteX152" fmla="*/ 1283504 w 12192000"/>
              <a:gd name="connsiteY152" fmla="*/ 2233797 h 2237474"/>
              <a:gd name="connsiteX153" fmla="*/ 1279765 w 12192000"/>
              <a:gd name="connsiteY153" fmla="*/ 2229639 h 2237474"/>
              <a:gd name="connsiteX154" fmla="*/ 1195347 w 12192000"/>
              <a:gd name="connsiteY154" fmla="*/ 2212354 h 2237474"/>
              <a:gd name="connsiteX155" fmla="*/ 970251 w 12192000"/>
              <a:gd name="connsiteY155" fmla="*/ 2221029 h 2237474"/>
              <a:gd name="connsiteX156" fmla="*/ 812914 w 12192000"/>
              <a:gd name="connsiteY156" fmla="*/ 2202752 h 2237474"/>
              <a:gd name="connsiteX157" fmla="*/ 800195 w 12192000"/>
              <a:gd name="connsiteY157" fmla="*/ 2209407 h 2237474"/>
              <a:gd name="connsiteX158" fmla="*/ 784978 w 12192000"/>
              <a:gd name="connsiteY158" fmla="*/ 2212360 h 2237474"/>
              <a:gd name="connsiteX159" fmla="*/ 681987 w 12192000"/>
              <a:gd name="connsiteY159" fmla="*/ 2216757 h 2237474"/>
              <a:gd name="connsiteX160" fmla="*/ 669923 w 12192000"/>
              <a:gd name="connsiteY160" fmla="*/ 2211682 h 2237474"/>
              <a:gd name="connsiteX161" fmla="*/ 648680 w 12192000"/>
              <a:gd name="connsiteY161" fmla="*/ 2206229 h 2237474"/>
              <a:gd name="connsiteX162" fmla="*/ 597225 w 12192000"/>
              <a:gd name="connsiteY162" fmla="*/ 2180999 h 2237474"/>
              <a:gd name="connsiteX163" fmla="*/ 558449 w 12192000"/>
              <a:gd name="connsiteY163" fmla="*/ 2182346 h 2237474"/>
              <a:gd name="connsiteX164" fmla="*/ 550517 w 12192000"/>
              <a:gd name="connsiteY164" fmla="*/ 2182060 h 2237474"/>
              <a:gd name="connsiteX165" fmla="*/ 550309 w 12192000"/>
              <a:gd name="connsiteY165" fmla="*/ 2181825 h 2237474"/>
              <a:gd name="connsiteX166" fmla="*/ 541836 w 12192000"/>
              <a:gd name="connsiteY166" fmla="*/ 2181063 h 2237474"/>
              <a:gd name="connsiteX167" fmla="*/ 536057 w 12192000"/>
              <a:gd name="connsiteY167" fmla="*/ 2181537 h 2237474"/>
              <a:gd name="connsiteX168" fmla="*/ 520671 w 12192000"/>
              <a:gd name="connsiteY168" fmla="*/ 2180980 h 2237474"/>
              <a:gd name="connsiteX169" fmla="*/ 515024 w 12192000"/>
              <a:gd name="connsiteY169" fmla="*/ 2179258 h 2237474"/>
              <a:gd name="connsiteX170" fmla="*/ 512278 w 12192000"/>
              <a:gd name="connsiteY170" fmla="*/ 2176369 h 2237474"/>
              <a:gd name="connsiteX171" fmla="*/ 480419 w 12192000"/>
              <a:gd name="connsiteY171" fmla="*/ 2167807 h 2237474"/>
              <a:gd name="connsiteX172" fmla="*/ 413835 w 12192000"/>
              <a:gd name="connsiteY172" fmla="*/ 2156783 h 2237474"/>
              <a:gd name="connsiteX173" fmla="*/ 376513 w 12192000"/>
              <a:gd name="connsiteY173" fmla="*/ 2154014 h 2237474"/>
              <a:gd name="connsiteX174" fmla="*/ 273386 w 12192000"/>
              <a:gd name="connsiteY174" fmla="*/ 2142551 h 2237474"/>
              <a:gd name="connsiteX175" fmla="*/ 169207 w 12192000"/>
              <a:gd name="connsiteY175" fmla="*/ 2128100 h 2237474"/>
              <a:gd name="connsiteX176" fmla="*/ 93149 w 12192000"/>
              <a:gd name="connsiteY176" fmla="*/ 2105324 h 2237474"/>
              <a:gd name="connsiteX177" fmla="*/ 88109 w 12192000"/>
              <a:gd name="connsiteY177" fmla="*/ 2106704 h 2237474"/>
              <a:gd name="connsiteX178" fmla="*/ 80022 w 12192000"/>
              <a:gd name="connsiteY178" fmla="*/ 2107254 h 2237474"/>
              <a:gd name="connsiteX179" fmla="*/ 79717 w 12192000"/>
              <a:gd name="connsiteY179" fmla="*/ 2107046 h 2237474"/>
              <a:gd name="connsiteX180" fmla="*/ 72352 w 12192000"/>
              <a:gd name="connsiteY180" fmla="*/ 2107991 h 2237474"/>
              <a:gd name="connsiteX181" fmla="*/ 37645 w 12192000"/>
              <a:gd name="connsiteY181" fmla="*/ 2115401 h 2237474"/>
              <a:gd name="connsiteX182" fmla="*/ 4572 w 12192000"/>
              <a:gd name="connsiteY182" fmla="*/ 2111091 h 2237474"/>
              <a:gd name="connsiteX183" fmla="*/ 0 w 12192000"/>
              <a:gd name="connsiteY183" fmla="*/ 2110468 h 2237474"/>
              <a:gd name="connsiteX184" fmla="*/ 0 w 12192000"/>
              <a:gd name="connsiteY18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43069 w 12192000"/>
              <a:gd name="connsiteY129" fmla="*/ 2015111 h 2237474"/>
              <a:gd name="connsiteX130" fmla="*/ 2186609 w 12192000"/>
              <a:gd name="connsiteY130" fmla="*/ 2008263 h 2237474"/>
              <a:gd name="connsiteX131" fmla="*/ 2164831 w 12192000"/>
              <a:gd name="connsiteY131" fmla="*/ 2010143 h 2237474"/>
              <a:gd name="connsiteX132" fmla="*/ 2152836 w 12192000"/>
              <a:gd name="connsiteY132" fmla="*/ 2010048 h 2237474"/>
              <a:gd name="connsiteX133" fmla="*/ 2117102 w 12192000"/>
              <a:gd name="connsiteY133" fmla="*/ 2023004 h 2237474"/>
              <a:gd name="connsiteX134" fmla="*/ 2111935 w 12192000"/>
              <a:gd name="connsiteY134" fmla="*/ 2023163 h 2237474"/>
              <a:gd name="connsiteX135" fmla="*/ 2089991 w 12192000"/>
              <a:gd name="connsiteY135" fmla="*/ 2034193 h 2237474"/>
              <a:gd name="connsiteX136" fmla="*/ 2058061 w 12192000"/>
              <a:gd name="connsiteY136" fmla="*/ 2047942 h 2237474"/>
              <a:gd name="connsiteX137" fmla="*/ 2055737 w 12192000"/>
              <a:gd name="connsiteY137" fmla="*/ 2047704 h 2237474"/>
              <a:gd name="connsiteX138" fmla="*/ 2042244 w 12192000"/>
              <a:gd name="connsiteY138" fmla="*/ 2055560 h 2237474"/>
              <a:gd name="connsiteX139" fmla="*/ 1976224 w 12192000"/>
              <a:gd name="connsiteY139" fmla="*/ 2074257 h 2237474"/>
              <a:gd name="connsiteX140" fmla="*/ 1877728 w 12192000"/>
              <a:gd name="connsiteY140" fmla="*/ 2101004 h 2237474"/>
              <a:gd name="connsiteX141" fmla="*/ 1759056 w 12192000"/>
              <a:gd name="connsiteY141" fmla="*/ 2125608 h 2237474"/>
              <a:gd name="connsiteX142" fmla="*/ 1637948 w 12192000"/>
              <a:gd name="connsiteY142" fmla="*/ 2172597 h 2237474"/>
              <a:gd name="connsiteX143" fmla="*/ 1434549 w 12192000"/>
              <a:gd name="connsiteY143" fmla="*/ 2234522 h 2237474"/>
              <a:gd name="connsiteX144" fmla="*/ 1398481 w 12192000"/>
              <a:gd name="connsiteY144" fmla="*/ 2237074 h 2237474"/>
              <a:gd name="connsiteX145" fmla="*/ 1398407 w 12192000"/>
              <a:gd name="connsiteY145" fmla="*/ 2237095 h 2237474"/>
              <a:gd name="connsiteX146" fmla="*/ 1370962 w 12192000"/>
              <a:gd name="connsiteY146" fmla="*/ 2237474 h 2237474"/>
              <a:gd name="connsiteX147" fmla="*/ 1356367 w 12192000"/>
              <a:gd name="connsiteY147" fmla="*/ 2235089 h 2237474"/>
              <a:gd name="connsiteX148" fmla="*/ 1324828 w 12192000"/>
              <a:gd name="connsiteY148" fmla="*/ 2231968 h 2237474"/>
              <a:gd name="connsiteX149" fmla="*/ 1297744 w 12192000"/>
              <a:gd name="connsiteY149" fmla="*/ 2235849 h 2237474"/>
              <a:gd name="connsiteX150" fmla="*/ 1286236 w 12192000"/>
              <a:gd name="connsiteY150" fmla="*/ 2233135 h 2237474"/>
              <a:gd name="connsiteX151" fmla="*/ 1283504 w 12192000"/>
              <a:gd name="connsiteY151" fmla="*/ 2233797 h 2237474"/>
              <a:gd name="connsiteX152" fmla="*/ 1279765 w 12192000"/>
              <a:gd name="connsiteY152" fmla="*/ 2229639 h 2237474"/>
              <a:gd name="connsiteX153" fmla="*/ 1195347 w 12192000"/>
              <a:gd name="connsiteY153" fmla="*/ 2212354 h 2237474"/>
              <a:gd name="connsiteX154" fmla="*/ 970251 w 12192000"/>
              <a:gd name="connsiteY154" fmla="*/ 2221029 h 2237474"/>
              <a:gd name="connsiteX155" fmla="*/ 812914 w 12192000"/>
              <a:gd name="connsiteY155" fmla="*/ 2202752 h 2237474"/>
              <a:gd name="connsiteX156" fmla="*/ 800195 w 12192000"/>
              <a:gd name="connsiteY156" fmla="*/ 2209407 h 2237474"/>
              <a:gd name="connsiteX157" fmla="*/ 784978 w 12192000"/>
              <a:gd name="connsiteY157" fmla="*/ 2212360 h 2237474"/>
              <a:gd name="connsiteX158" fmla="*/ 681987 w 12192000"/>
              <a:gd name="connsiteY158" fmla="*/ 2216757 h 2237474"/>
              <a:gd name="connsiteX159" fmla="*/ 669923 w 12192000"/>
              <a:gd name="connsiteY159" fmla="*/ 2211682 h 2237474"/>
              <a:gd name="connsiteX160" fmla="*/ 648680 w 12192000"/>
              <a:gd name="connsiteY160" fmla="*/ 2206229 h 2237474"/>
              <a:gd name="connsiteX161" fmla="*/ 597225 w 12192000"/>
              <a:gd name="connsiteY161" fmla="*/ 2180999 h 2237474"/>
              <a:gd name="connsiteX162" fmla="*/ 558449 w 12192000"/>
              <a:gd name="connsiteY162" fmla="*/ 2182346 h 2237474"/>
              <a:gd name="connsiteX163" fmla="*/ 550517 w 12192000"/>
              <a:gd name="connsiteY163" fmla="*/ 2182060 h 2237474"/>
              <a:gd name="connsiteX164" fmla="*/ 550309 w 12192000"/>
              <a:gd name="connsiteY164" fmla="*/ 2181825 h 2237474"/>
              <a:gd name="connsiteX165" fmla="*/ 541836 w 12192000"/>
              <a:gd name="connsiteY165" fmla="*/ 2181063 h 2237474"/>
              <a:gd name="connsiteX166" fmla="*/ 536057 w 12192000"/>
              <a:gd name="connsiteY166" fmla="*/ 2181537 h 2237474"/>
              <a:gd name="connsiteX167" fmla="*/ 520671 w 12192000"/>
              <a:gd name="connsiteY167" fmla="*/ 2180980 h 2237474"/>
              <a:gd name="connsiteX168" fmla="*/ 515024 w 12192000"/>
              <a:gd name="connsiteY168" fmla="*/ 2179258 h 2237474"/>
              <a:gd name="connsiteX169" fmla="*/ 512278 w 12192000"/>
              <a:gd name="connsiteY169" fmla="*/ 2176369 h 2237474"/>
              <a:gd name="connsiteX170" fmla="*/ 480419 w 12192000"/>
              <a:gd name="connsiteY170" fmla="*/ 2167807 h 2237474"/>
              <a:gd name="connsiteX171" fmla="*/ 413835 w 12192000"/>
              <a:gd name="connsiteY171" fmla="*/ 2156783 h 2237474"/>
              <a:gd name="connsiteX172" fmla="*/ 376513 w 12192000"/>
              <a:gd name="connsiteY172" fmla="*/ 2154014 h 2237474"/>
              <a:gd name="connsiteX173" fmla="*/ 273386 w 12192000"/>
              <a:gd name="connsiteY173" fmla="*/ 2142551 h 2237474"/>
              <a:gd name="connsiteX174" fmla="*/ 169207 w 12192000"/>
              <a:gd name="connsiteY174" fmla="*/ 2128100 h 2237474"/>
              <a:gd name="connsiteX175" fmla="*/ 93149 w 12192000"/>
              <a:gd name="connsiteY175" fmla="*/ 2105324 h 2237474"/>
              <a:gd name="connsiteX176" fmla="*/ 88109 w 12192000"/>
              <a:gd name="connsiteY176" fmla="*/ 2106704 h 2237474"/>
              <a:gd name="connsiteX177" fmla="*/ 80022 w 12192000"/>
              <a:gd name="connsiteY177" fmla="*/ 2107254 h 2237474"/>
              <a:gd name="connsiteX178" fmla="*/ 79717 w 12192000"/>
              <a:gd name="connsiteY178" fmla="*/ 2107046 h 2237474"/>
              <a:gd name="connsiteX179" fmla="*/ 72352 w 12192000"/>
              <a:gd name="connsiteY179" fmla="*/ 2107991 h 2237474"/>
              <a:gd name="connsiteX180" fmla="*/ 37645 w 12192000"/>
              <a:gd name="connsiteY180" fmla="*/ 2115401 h 2237474"/>
              <a:gd name="connsiteX181" fmla="*/ 4572 w 12192000"/>
              <a:gd name="connsiteY181" fmla="*/ 2111091 h 2237474"/>
              <a:gd name="connsiteX182" fmla="*/ 0 w 12192000"/>
              <a:gd name="connsiteY182" fmla="*/ 2110468 h 2237474"/>
              <a:gd name="connsiteX183" fmla="*/ 0 w 12192000"/>
              <a:gd name="connsiteY18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87219 w 12192000"/>
              <a:gd name="connsiteY127" fmla="*/ 1998750 h 2237474"/>
              <a:gd name="connsiteX128" fmla="*/ 2243069 w 12192000"/>
              <a:gd name="connsiteY128" fmla="*/ 2015111 h 2237474"/>
              <a:gd name="connsiteX129" fmla="*/ 2186609 w 12192000"/>
              <a:gd name="connsiteY129" fmla="*/ 2008263 h 2237474"/>
              <a:gd name="connsiteX130" fmla="*/ 2164831 w 12192000"/>
              <a:gd name="connsiteY130" fmla="*/ 2010143 h 2237474"/>
              <a:gd name="connsiteX131" fmla="*/ 2152836 w 12192000"/>
              <a:gd name="connsiteY131" fmla="*/ 2010048 h 2237474"/>
              <a:gd name="connsiteX132" fmla="*/ 2117102 w 12192000"/>
              <a:gd name="connsiteY132" fmla="*/ 2023004 h 2237474"/>
              <a:gd name="connsiteX133" fmla="*/ 2111935 w 12192000"/>
              <a:gd name="connsiteY133" fmla="*/ 2023163 h 2237474"/>
              <a:gd name="connsiteX134" fmla="*/ 2089991 w 12192000"/>
              <a:gd name="connsiteY134" fmla="*/ 2034193 h 2237474"/>
              <a:gd name="connsiteX135" fmla="*/ 2058061 w 12192000"/>
              <a:gd name="connsiteY135" fmla="*/ 2047942 h 2237474"/>
              <a:gd name="connsiteX136" fmla="*/ 2055737 w 12192000"/>
              <a:gd name="connsiteY136" fmla="*/ 2047704 h 2237474"/>
              <a:gd name="connsiteX137" fmla="*/ 2042244 w 12192000"/>
              <a:gd name="connsiteY137" fmla="*/ 2055560 h 2237474"/>
              <a:gd name="connsiteX138" fmla="*/ 1976224 w 12192000"/>
              <a:gd name="connsiteY138" fmla="*/ 2074257 h 2237474"/>
              <a:gd name="connsiteX139" fmla="*/ 1877728 w 12192000"/>
              <a:gd name="connsiteY139" fmla="*/ 2101004 h 2237474"/>
              <a:gd name="connsiteX140" fmla="*/ 1759056 w 12192000"/>
              <a:gd name="connsiteY140" fmla="*/ 2125608 h 2237474"/>
              <a:gd name="connsiteX141" fmla="*/ 1637948 w 12192000"/>
              <a:gd name="connsiteY141" fmla="*/ 2172597 h 2237474"/>
              <a:gd name="connsiteX142" fmla="*/ 1434549 w 12192000"/>
              <a:gd name="connsiteY142" fmla="*/ 2234522 h 2237474"/>
              <a:gd name="connsiteX143" fmla="*/ 1398481 w 12192000"/>
              <a:gd name="connsiteY143" fmla="*/ 2237074 h 2237474"/>
              <a:gd name="connsiteX144" fmla="*/ 1398407 w 12192000"/>
              <a:gd name="connsiteY144" fmla="*/ 2237095 h 2237474"/>
              <a:gd name="connsiteX145" fmla="*/ 1370962 w 12192000"/>
              <a:gd name="connsiteY145" fmla="*/ 2237474 h 2237474"/>
              <a:gd name="connsiteX146" fmla="*/ 1356367 w 12192000"/>
              <a:gd name="connsiteY146" fmla="*/ 2235089 h 2237474"/>
              <a:gd name="connsiteX147" fmla="*/ 1324828 w 12192000"/>
              <a:gd name="connsiteY147" fmla="*/ 2231968 h 2237474"/>
              <a:gd name="connsiteX148" fmla="*/ 1297744 w 12192000"/>
              <a:gd name="connsiteY148" fmla="*/ 2235849 h 2237474"/>
              <a:gd name="connsiteX149" fmla="*/ 1286236 w 12192000"/>
              <a:gd name="connsiteY149" fmla="*/ 2233135 h 2237474"/>
              <a:gd name="connsiteX150" fmla="*/ 1283504 w 12192000"/>
              <a:gd name="connsiteY150" fmla="*/ 2233797 h 2237474"/>
              <a:gd name="connsiteX151" fmla="*/ 1279765 w 12192000"/>
              <a:gd name="connsiteY151" fmla="*/ 2229639 h 2237474"/>
              <a:gd name="connsiteX152" fmla="*/ 1195347 w 12192000"/>
              <a:gd name="connsiteY152" fmla="*/ 2212354 h 2237474"/>
              <a:gd name="connsiteX153" fmla="*/ 970251 w 12192000"/>
              <a:gd name="connsiteY153" fmla="*/ 2221029 h 2237474"/>
              <a:gd name="connsiteX154" fmla="*/ 812914 w 12192000"/>
              <a:gd name="connsiteY154" fmla="*/ 2202752 h 2237474"/>
              <a:gd name="connsiteX155" fmla="*/ 800195 w 12192000"/>
              <a:gd name="connsiteY155" fmla="*/ 2209407 h 2237474"/>
              <a:gd name="connsiteX156" fmla="*/ 784978 w 12192000"/>
              <a:gd name="connsiteY156" fmla="*/ 2212360 h 2237474"/>
              <a:gd name="connsiteX157" fmla="*/ 681987 w 12192000"/>
              <a:gd name="connsiteY157" fmla="*/ 2216757 h 2237474"/>
              <a:gd name="connsiteX158" fmla="*/ 669923 w 12192000"/>
              <a:gd name="connsiteY158" fmla="*/ 2211682 h 2237474"/>
              <a:gd name="connsiteX159" fmla="*/ 648680 w 12192000"/>
              <a:gd name="connsiteY159" fmla="*/ 2206229 h 2237474"/>
              <a:gd name="connsiteX160" fmla="*/ 597225 w 12192000"/>
              <a:gd name="connsiteY160" fmla="*/ 2180999 h 2237474"/>
              <a:gd name="connsiteX161" fmla="*/ 558449 w 12192000"/>
              <a:gd name="connsiteY161" fmla="*/ 2182346 h 2237474"/>
              <a:gd name="connsiteX162" fmla="*/ 550517 w 12192000"/>
              <a:gd name="connsiteY162" fmla="*/ 2182060 h 2237474"/>
              <a:gd name="connsiteX163" fmla="*/ 550309 w 12192000"/>
              <a:gd name="connsiteY163" fmla="*/ 2181825 h 2237474"/>
              <a:gd name="connsiteX164" fmla="*/ 541836 w 12192000"/>
              <a:gd name="connsiteY164" fmla="*/ 2181063 h 2237474"/>
              <a:gd name="connsiteX165" fmla="*/ 536057 w 12192000"/>
              <a:gd name="connsiteY165" fmla="*/ 2181537 h 2237474"/>
              <a:gd name="connsiteX166" fmla="*/ 520671 w 12192000"/>
              <a:gd name="connsiteY166" fmla="*/ 2180980 h 2237474"/>
              <a:gd name="connsiteX167" fmla="*/ 515024 w 12192000"/>
              <a:gd name="connsiteY167" fmla="*/ 2179258 h 2237474"/>
              <a:gd name="connsiteX168" fmla="*/ 512278 w 12192000"/>
              <a:gd name="connsiteY168" fmla="*/ 2176369 h 2237474"/>
              <a:gd name="connsiteX169" fmla="*/ 480419 w 12192000"/>
              <a:gd name="connsiteY169" fmla="*/ 2167807 h 2237474"/>
              <a:gd name="connsiteX170" fmla="*/ 413835 w 12192000"/>
              <a:gd name="connsiteY170" fmla="*/ 2156783 h 2237474"/>
              <a:gd name="connsiteX171" fmla="*/ 376513 w 12192000"/>
              <a:gd name="connsiteY171" fmla="*/ 2154014 h 2237474"/>
              <a:gd name="connsiteX172" fmla="*/ 273386 w 12192000"/>
              <a:gd name="connsiteY172" fmla="*/ 2142551 h 2237474"/>
              <a:gd name="connsiteX173" fmla="*/ 169207 w 12192000"/>
              <a:gd name="connsiteY173" fmla="*/ 2128100 h 2237474"/>
              <a:gd name="connsiteX174" fmla="*/ 93149 w 12192000"/>
              <a:gd name="connsiteY174" fmla="*/ 2105324 h 2237474"/>
              <a:gd name="connsiteX175" fmla="*/ 88109 w 12192000"/>
              <a:gd name="connsiteY175" fmla="*/ 2106704 h 2237474"/>
              <a:gd name="connsiteX176" fmla="*/ 80022 w 12192000"/>
              <a:gd name="connsiteY176" fmla="*/ 2107254 h 2237474"/>
              <a:gd name="connsiteX177" fmla="*/ 79717 w 12192000"/>
              <a:gd name="connsiteY177" fmla="*/ 2107046 h 2237474"/>
              <a:gd name="connsiteX178" fmla="*/ 72352 w 12192000"/>
              <a:gd name="connsiteY178" fmla="*/ 2107991 h 2237474"/>
              <a:gd name="connsiteX179" fmla="*/ 37645 w 12192000"/>
              <a:gd name="connsiteY179" fmla="*/ 2115401 h 2237474"/>
              <a:gd name="connsiteX180" fmla="*/ 4572 w 12192000"/>
              <a:gd name="connsiteY180" fmla="*/ 2111091 h 2237474"/>
              <a:gd name="connsiteX181" fmla="*/ 0 w 12192000"/>
              <a:gd name="connsiteY181" fmla="*/ 2110468 h 2237474"/>
              <a:gd name="connsiteX182" fmla="*/ 0 w 12192000"/>
              <a:gd name="connsiteY18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15525 w 12192000"/>
              <a:gd name="connsiteY124" fmla="*/ 1989708 h 2237474"/>
              <a:gd name="connsiteX125" fmla="*/ 2300792 w 12192000"/>
              <a:gd name="connsiteY125" fmla="*/ 1994290 h 2237474"/>
              <a:gd name="connsiteX126" fmla="*/ 2287219 w 12192000"/>
              <a:gd name="connsiteY126" fmla="*/ 1998750 h 2237474"/>
              <a:gd name="connsiteX127" fmla="*/ 2243069 w 12192000"/>
              <a:gd name="connsiteY127" fmla="*/ 2015111 h 2237474"/>
              <a:gd name="connsiteX128" fmla="*/ 2186609 w 12192000"/>
              <a:gd name="connsiteY128" fmla="*/ 2008263 h 2237474"/>
              <a:gd name="connsiteX129" fmla="*/ 2164831 w 12192000"/>
              <a:gd name="connsiteY129" fmla="*/ 2010143 h 2237474"/>
              <a:gd name="connsiteX130" fmla="*/ 2152836 w 12192000"/>
              <a:gd name="connsiteY130" fmla="*/ 2010048 h 2237474"/>
              <a:gd name="connsiteX131" fmla="*/ 2117102 w 12192000"/>
              <a:gd name="connsiteY131" fmla="*/ 2023004 h 2237474"/>
              <a:gd name="connsiteX132" fmla="*/ 2111935 w 12192000"/>
              <a:gd name="connsiteY132" fmla="*/ 2023163 h 2237474"/>
              <a:gd name="connsiteX133" fmla="*/ 2089991 w 12192000"/>
              <a:gd name="connsiteY133" fmla="*/ 2034193 h 2237474"/>
              <a:gd name="connsiteX134" fmla="*/ 2058061 w 12192000"/>
              <a:gd name="connsiteY134" fmla="*/ 2047942 h 2237474"/>
              <a:gd name="connsiteX135" fmla="*/ 2055737 w 12192000"/>
              <a:gd name="connsiteY135" fmla="*/ 2047704 h 2237474"/>
              <a:gd name="connsiteX136" fmla="*/ 2042244 w 12192000"/>
              <a:gd name="connsiteY136" fmla="*/ 2055560 h 2237474"/>
              <a:gd name="connsiteX137" fmla="*/ 1976224 w 12192000"/>
              <a:gd name="connsiteY137" fmla="*/ 2074257 h 2237474"/>
              <a:gd name="connsiteX138" fmla="*/ 1877728 w 12192000"/>
              <a:gd name="connsiteY138" fmla="*/ 2101004 h 2237474"/>
              <a:gd name="connsiteX139" fmla="*/ 1759056 w 12192000"/>
              <a:gd name="connsiteY139" fmla="*/ 2125608 h 2237474"/>
              <a:gd name="connsiteX140" fmla="*/ 1637948 w 12192000"/>
              <a:gd name="connsiteY140" fmla="*/ 2172597 h 2237474"/>
              <a:gd name="connsiteX141" fmla="*/ 1434549 w 12192000"/>
              <a:gd name="connsiteY141" fmla="*/ 2234522 h 2237474"/>
              <a:gd name="connsiteX142" fmla="*/ 1398481 w 12192000"/>
              <a:gd name="connsiteY142" fmla="*/ 2237074 h 2237474"/>
              <a:gd name="connsiteX143" fmla="*/ 1398407 w 12192000"/>
              <a:gd name="connsiteY143" fmla="*/ 2237095 h 2237474"/>
              <a:gd name="connsiteX144" fmla="*/ 1370962 w 12192000"/>
              <a:gd name="connsiteY144" fmla="*/ 2237474 h 2237474"/>
              <a:gd name="connsiteX145" fmla="*/ 1356367 w 12192000"/>
              <a:gd name="connsiteY145" fmla="*/ 2235089 h 2237474"/>
              <a:gd name="connsiteX146" fmla="*/ 1324828 w 12192000"/>
              <a:gd name="connsiteY146" fmla="*/ 2231968 h 2237474"/>
              <a:gd name="connsiteX147" fmla="*/ 1297744 w 12192000"/>
              <a:gd name="connsiteY147" fmla="*/ 2235849 h 2237474"/>
              <a:gd name="connsiteX148" fmla="*/ 1286236 w 12192000"/>
              <a:gd name="connsiteY148" fmla="*/ 2233135 h 2237474"/>
              <a:gd name="connsiteX149" fmla="*/ 1283504 w 12192000"/>
              <a:gd name="connsiteY149" fmla="*/ 2233797 h 2237474"/>
              <a:gd name="connsiteX150" fmla="*/ 1279765 w 12192000"/>
              <a:gd name="connsiteY150" fmla="*/ 2229639 h 2237474"/>
              <a:gd name="connsiteX151" fmla="*/ 1195347 w 12192000"/>
              <a:gd name="connsiteY151" fmla="*/ 2212354 h 2237474"/>
              <a:gd name="connsiteX152" fmla="*/ 970251 w 12192000"/>
              <a:gd name="connsiteY152" fmla="*/ 2221029 h 2237474"/>
              <a:gd name="connsiteX153" fmla="*/ 812914 w 12192000"/>
              <a:gd name="connsiteY153" fmla="*/ 2202752 h 2237474"/>
              <a:gd name="connsiteX154" fmla="*/ 800195 w 12192000"/>
              <a:gd name="connsiteY154" fmla="*/ 2209407 h 2237474"/>
              <a:gd name="connsiteX155" fmla="*/ 784978 w 12192000"/>
              <a:gd name="connsiteY155" fmla="*/ 2212360 h 2237474"/>
              <a:gd name="connsiteX156" fmla="*/ 681987 w 12192000"/>
              <a:gd name="connsiteY156" fmla="*/ 2216757 h 2237474"/>
              <a:gd name="connsiteX157" fmla="*/ 669923 w 12192000"/>
              <a:gd name="connsiteY157" fmla="*/ 2211682 h 2237474"/>
              <a:gd name="connsiteX158" fmla="*/ 648680 w 12192000"/>
              <a:gd name="connsiteY158" fmla="*/ 2206229 h 2237474"/>
              <a:gd name="connsiteX159" fmla="*/ 597225 w 12192000"/>
              <a:gd name="connsiteY159" fmla="*/ 2180999 h 2237474"/>
              <a:gd name="connsiteX160" fmla="*/ 558449 w 12192000"/>
              <a:gd name="connsiteY160" fmla="*/ 2182346 h 2237474"/>
              <a:gd name="connsiteX161" fmla="*/ 550517 w 12192000"/>
              <a:gd name="connsiteY161" fmla="*/ 2182060 h 2237474"/>
              <a:gd name="connsiteX162" fmla="*/ 550309 w 12192000"/>
              <a:gd name="connsiteY162" fmla="*/ 2181825 h 2237474"/>
              <a:gd name="connsiteX163" fmla="*/ 541836 w 12192000"/>
              <a:gd name="connsiteY163" fmla="*/ 2181063 h 2237474"/>
              <a:gd name="connsiteX164" fmla="*/ 536057 w 12192000"/>
              <a:gd name="connsiteY164" fmla="*/ 2181537 h 2237474"/>
              <a:gd name="connsiteX165" fmla="*/ 520671 w 12192000"/>
              <a:gd name="connsiteY165" fmla="*/ 2180980 h 2237474"/>
              <a:gd name="connsiteX166" fmla="*/ 515024 w 12192000"/>
              <a:gd name="connsiteY166" fmla="*/ 2179258 h 2237474"/>
              <a:gd name="connsiteX167" fmla="*/ 512278 w 12192000"/>
              <a:gd name="connsiteY167" fmla="*/ 2176369 h 2237474"/>
              <a:gd name="connsiteX168" fmla="*/ 480419 w 12192000"/>
              <a:gd name="connsiteY168" fmla="*/ 2167807 h 2237474"/>
              <a:gd name="connsiteX169" fmla="*/ 413835 w 12192000"/>
              <a:gd name="connsiteY169" fmla="*/ 2156783 h 2237474"/>
              <a:gd name="connsiteX170" fmla="*/ 376513 w 12192000"/>
              <a:gd name="connsiteY170" fmla="*/ 2154014 h 2237474"/>
              <a:gd name="connsiteX171" fmla="*/ 273386 w 12192000"/>
              <a:gd name="connsiteY171" fmla="*/ 2142551 h 2237474"/>
              <a:gd name="connsiteX172" fmla="*/ 169207 w 12192000"/>
              <a:gd name="connsiteY172" fmla="*/ 2128100 h 2237474"/>
              <a:gd name="connsiteX173" fmla="*/ 93149 w 12192000"/>
              <a:gd name="connsiteY173" fmla="*/ 2105324 h 2237474"/>
              <a:gd name="connsiteX174" fmla="*/ 88109 w 12192000"/>
              <a:gd name="connsiteY174" fmla="*/ 2106704 h 2237474"/>
              <a:gd name="connsiteX175" fmla="*/ 80022 w 12192000"/>
              <a:gd name="connsiteY175" fmla="*/ 2107254 h 2237474"/>
              <a:gd name="connsiteX176" fmla="*/ 79717 w 12192000"/>
              <a:gd name="connsiteY176" fmla="*/ 2107046 h 2237474"/>
              <a:gd name="connsiteX177" fmla="*/ 72352 w 12192000"/>
              <a:gd name="connsiteY177" fmla="*/ 2107991 h 2237474"/>
              <a:gd name="connsiteX178" fmla="*/ 37645 w 12192000"/>
              <a:gd name="connsiteY178" fmla="*/ 2115401 h 2237474"/>
              <a:gd name="connsiteX179" fmla="*/ 4572 w 12192000"/>
              <a:gd name="connsiteY179" fmla="*/ 2111091 h 2237474"/>
              <a:gd name="connsiteX180" fmla="*/ 0 w 12192000"/>
              <a:gd name="connsiteY180" fmla="*/ 2110468 h 2237474"/>
              <a:gd name="connsiteX181" fmla="*/ 0 w 12192000"/>
              <a:gd name="connsiteY18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00792 w 12192000"/>
              <a:gd name="connsiteY124" fmla="*/ 1994290 h 2237474"/>
              <a:gd name="connsiteX125" fmla="*/ 2287219 w 12192000"/>
              <a:gd name="connsiteY125" fmla="*/ 1998750 h 2237474"/>
              <a:gd name="connsiteX126" fmla="*/ 2243069 w 12192000"/>
              <a:gd name="connsiteY126" fmla="*/ 2015111 h 2237474"/>
              <a:gd name="connsiteX127" fmla="*/ 2186609 w 12192000"/>
              <a:gd name="connsiteY127" fmla="*/ 2008263 h 2237474"/>
              <a:gd name="connsiteX128" fmla="*/ 2164831 w 12192000"/>
              <a:gd name="connsiteY128" fmla="*/ 2010143 h 2237474"/>
              <a:gd name="connsiteX129" fmla="*/ 2152836 w 12192000"/>
              <a:gd name="connsiteY129" fmla="*/ 2010048 h 2237474"/>
              <a:gd name="connsiteX130" fmla="*/ 2117102 w 12192000"/>
              <a:gd name="connsiteY130" fmla="*/ 2023004 h 2237474"/>
              <a:gd name="connsiteX131" fmla="*/ 2111935 w 12192000"/>
              <a:gd name="connsiteY131" fmla="*/ 2023163 h 2237474"/>
              <a:gd name="connsiteX132" fmla="*/ 2089991 w 12192000"/>
              <a:gd name="connsiteY132" fmla="*/ 2034193 h 2237474"/>
              <a:gd name="connsiteX133" fmla="*/ 2058061 w 12192000"/>
              <a:gd name="connsiteY133" fmla="*/ 2047942 h 2237474"/>
              <a:gd name="connsiteX134" fmla="*/ 2055737 w 12192000"/>
              <a:gd name="connsiteY134" fmla="*/ 2047704 h 2237474"/>
              <a:gd name="connsiteX135" fmla="*/ 2042244 w 12192000"/>
              <a:gd name="connsiteY135" fmla="*/ 2055560 h 2237474"/>
              <a:gd name="connsiteX136" fmla="*/ 1976224 w 12192000"/>
              <a:gd name="connsiteY136" fmla="*/ 2074257 h 2237474"/>
              <a:gd name="connsiteX137" fmla="*/ 1877728 w 12192000"/>
              <a:gd name="connsiteY137" fmla="*/ 2101004 h 2237474"/>
              <a:gd name="connsiteX138" fmla="*/ 1759056 w 12192000"/>
              <a:gd name="connsiteY138" fmla="*/ 2125608 h 2237474"/>
              <a:gd name="connsiteX139" fmla="*/ 1637948 w 12192000"/>
              <a:gd name="connsiteY139" fmla="*/ 2172597 h 2237474"/>
              <a:gd name="connsiteX140" fmla="*/ 1434549 w 12192000"/>
              <a:gd name="connsiteY140" fmla="*/ 2234522 h 2237474"/>
              <a:gd name="connsiteX141" fmla="*/ 1398481 w 12192000"/>
              <a:gd name="connsiteY141" fmla="*/ 2237074 h 2237474"/>
              <a:gd name="connsiteX142" fmla="*/ 1398407 w 12192000"/>
              <a:gd name="connsiteY142" fmla="*/ 2237095 h 2237474"/>
              <a:gd name="connsiteX143" fmla="*/ 1370962 w 12192000"/>
              <a:gd name="connsiteY143" fmla="*/ 2237474 h 2237474"/>
              <a:gd name="connsiteX144" fmla="*/ 1356367 w 12192000"/>
              <a:gd name="connsiteY144" fmla="*/ 2235089 h 2237474"/>
              <a:gd name="connsiteX145" fmla="*/ 1324828 w 12192000"/>
              <a:gd name="connsiteY145" fmla="*/ 2231968 h 2237474"/>
              <a:gd name="connsiteX146" fmla="*/ 1297744 w 12192000"/>
              <a:gd name="connsiteY146" fmla="*/ 2235849 h 2237474"/>
              <a:gd name="connsiteX147" fmla="*/ 1286236 w 12192000"/>
              <a:gd name="connsiteY147" fmla="*/ 2233135 h 2237474"/>
              <a:gd name="connsiteX148" fmla="*/ 1283504 w 12192000"/>
              <a:gd name="connsiteY148" fmla="*/ 2233797 h 2237474"/>
              <a:gd name="connsiteX149" fmla="*/ 1279765 w 12192000"/>
              <a:gd name="connsiteY149" fmla="*/ 2229639 h 2237474"/>
              <a:gd name="connsiteX150" fmla="*/ 1195347 w 12192000"/>
              <a:gd name="connsiteY150" fmla="*/ 2212354 h 2237474"/>
              <a:gd name="connsiteX151" fmla="*/ 970251 w 12192000"/>
              <a:gd name="connsiteY151" fmla="*/ 2221029 h 2237474"/>
              <a:gd name="connsiteX152" fmla="*/ 812914 w 12192000"/>
              <a:gd name="connsiteY152" fmla="*/ 2202752 h 2237474"/>
              <a:gd name="connsiteX153" fmla="*/ 800195 w 12192000"/>
              <a:gd name="connsiteY153" fmla="*/ 2209407 h 2237474"/>
              <a:gd name="connsiteX154" fmla="*/ 784978 w 12192000"/>
              <a:gd name="connsiteY154" fmla="*/ 2212360 h 2237474"/>
              <a:gd name="connsiteX155" fmla="*/ 681987 w 12192000"/>
              <a:gd name="connsiteY155" fmla="*/ 2216757 h 2237474"/>
              <a:gd name="connsiteX156" fmla="*/ 669923 w 12192000"/>
              <a:gd name="connsiteY156" fmla="*/ 2211682 h 2237474"/>
              <a:gd name="connsiteX157" fmla="*/ 648680 w 12192000"/>
              <a:gd name="connsiteY157" fmla="*/ 2206229 h 2237474"/>
              <a:gd name="connsiteX158" fmla="*/ 597225 w 12192000"/>
              <a:gd name="connsiteY158" fmla="*/ 2180999 h 2237474"/>
              <a:gd name="connsiteX159" fmla="*/ 558449 w 12192000"/>
              <a:gd name="connsiteY159" fmla="*/ 2182346 h 2237474"/>
              <a:gd name="connsiteX160" fmla="*/ 550517 w 12192000"/>
              <a:gd name="connsiteY160" fmla="*/ 2182060 h 2237474"/>
              <a:gd name="connsiteX161" fmla="*/ 550309 w 12192000"/>
              <a:gd name="connsiteY161" fmla="*/ 2181825 h 2237474"/>
              <a:gd name="connsiteX162" fmla="*/ 541836 w 12192000"/>
              <a:gd name="connsiteY162" fmla="*/ 2181063 h 2237474"/>
              <a:gd name="connsiteX163" fmla="*/ 536057 w 12192000"/>
              <a:gd name="connsiteY163" fmla="*/ 2181537 h 2237474"/>
              <a:gd name="connsiteX164" fmla="*/ 520671 w 12192000"/>
              <a:gd name="connsiteY164" fmla="*/ 2180980 h 2237474"/>
              <a:gd name="connsiteX165" fmla="*/ 515024 w 12192000"/>
              <a:gd name="connsiteY165" fmla="*/ 2179258 h 2237474"/>
              <a:gd name="connsiteX166" fmla="*/ 512278 w 12192000"/>
              <a:gd name="connsiteY166" fmla="*/ 2176369 h 2237474"/>
              <a:gd name="connsiteX167" fmla="*/ 480419 w 12192000"/>
              <a:gd name="connsiteY167" fmla="*/ 2167807 h 2237474"/>
              <a:gd name="connsiteX168" fmla="*/ 413835 w 12192000"/>
              <a:gd name="connsiteY168" fmla="*/ 2156783 h 2237474"/>
              <a:gd name="connsiteX169" fmla="*/ 376513 w 12192000"/>
              <a:gd name="connsiteY169" fmla="*/ 2154014 h 2237474"/>
              <a:gd name="connsiteX170" fmla="*/ 273386 w 12192000"/>
              <a:gd name="connsiteY170" fmla="*/ 2142551 h 2237474"/>
              <a:gd name="connsiteX171" fmla="*/ 169207 w 12192000"/>
              <a:gd name="connsiteY171" fmla="*/ 2128100 h 2237474"/>
              <a:gd name="connsiteX172" fmla="*/ 93149 w 12192000"/>
              <a:gd name="connsiteY172" fmla="*/ 2105324 h 2237474"/>
              <a:gd name="connsiteX173" fmla="*/ 88109 w 12192000"/>
              <a:gd name="connsiteY173" fmla="*/ 2106704 h 2237474"/>
              <a:gd name="connsiteX174" fmla="*/ 80022 w 12192000"/>
              <a:gd name="connsiteY174" fmla="*/ 2107254 h 2237474"/>
              <a:gd name="connsiteX175" fmla="*/ 79717 w 12192000"/>
              <a:gd name="connsiteY175" fmla="*/ 2107046 h 2237474"/>
              <a:gd name="connsiteX176" fmla="*/ 72352 w 12192000"/>
              <a:gd name="connsiteY176" fmla="*/ 2107991 h 2237474"/>
              <a:gd name="connsiteX177" fmla="*/ 37645 w 12192000"/>
              <a:gd name="connsiteY177" fmla="*/ 2115401 h 2237474"/>
              <a:gd name="connsiteX178" fmla="*/ 4572 w 12192000"/>
              <a:gd name="connsiteY178" fmla="*/ 2111091 h 2237474"/>
              <a:gd name="connsiteX179" fmla="*/ 0 w 12192000"/>
              <a:gd name="connsiteY179" fmla="*/ 2110468 h 2237474"/>
              <a:gd name="connsiteX180" fmla="*/ 0 w 12192000"/>
              <a:gd name="connsiteY18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287219 w 12192000"/>
              <a:gd name="connsiteY124" fmla="*/ 1998750 h 2237474"/>
              <a:gd name="connsiteX125" fmla="*/ 2243069 w 12192000"/>
              <a:gd name="connsiteY125" fmla="*/ 2015111 h 2237474"/>
              <a:gd name="connsiteX126" fmla="*/ 2186609 w 12192000"/>
              <a:gd name="connsiteY126" fmla="*/ 2008263 h 2237474"/>
              <a:gd name="connsiteX127" fmla="*/ 2164831 w 12192000"/>
              <a:gd name="connsiteY127" fmla="*/ 2010143 h 2237474"/>
              <a:gd name="connsiteX128" fmla="*/ 2152836 w 12192000"/>
              <a:gd name="connsiteY128" fmla="*/ 2010048 h 2237474"/>
              <a:gd name="connsiteX129" fmla="*/ 2117102 w 12192000"/>
              <a:gd name="connsiteY129" fmla="*/ 2023004 h 2237474"/>
              <a:gd name="connsiteX130" fmla="*/ 2111935 w 12192000"/>
              <a:gd name="connsiteY130" fmla="*/ 2023163 h 2237474"/>
              <a:gd name="connsiteX131" fmla="*/ 2089991 w 12192000"/>
              <a:gd name="connsiteY131" fmla="*/ 2034193 h 2237474"/>
              <a:gd name="connsiteX132" fmla="*/ 2058061 w 12192000"/>
              <a:gd name="connsiteY132" fmla="*/ 2047942 h 2237474"/>
              <a:gd name="connsiteX133" fmla="*/ 2055737 w 12192000"/>
              <a:gd name="connsiteY133" fmla="*/ 2047704 h 2237474"/>
              <a:gd name="connsiteX134" fmla="*/ 2042244 w 12192000"/>
              <a:gd name="connsiteY134" fmla="*/ 2055560 h 2237474"/>
              <a:gd name="connsiteX135" fmla="*/ 1976224 w 12192000"/>
              <a:gd name="connsiteY135" fmla="*/ 2074257 h 2237474"/>
              <a:gd name="connsiteX136" fmla="*/ 1877728 w 12192000"/>
              <a:gd name="connsiteY136" fmla="*/ 2101004 h 2237474"/>
              <a:gd name="connsiteX137" fmla="*/ 1759056 w 12192000"/>
              <a:gd name="connsiteY137" fmla="*/ 2125608 h 2237474"/>
              <a:gd name="connsiteX138" fmla="*/ 1637948 w 12192000"/>
              <a:gd name="connsiteY138" fmla="*/ 2172597 h 2237474"/>
              <a:gd name="connsiteX139" fmla="*/ 1434549 w 12192000"/>
              <a:gd name="connsiteY139" fmla="*/ 2234522 h 2237474"/>
              <a:gd name="connsiteX140" fmla="*/ 1398481 w 12192000"/>
              <a:gd name="connsiteY140" fmla="*/ 2237074 h 2237474"/>
              <a:gd name="connsiteX141" fmla="*/ 1398407 w 12192000"/>
              <a:gd name="connsiteY141" fmla="*/ 2237095 h 2237474"/>
              <a:gd name="connsiteX142" fmla="*/ 1370962 w 12192000"/>
              <a:gd name="connsiteY142" fmla="*/ 2237474 h 2237474"/>
              <a:gd name="connsiteX143" fmla="*/ 1356367 w 12192000"/>
              <a:gd name="connsiteY143" fmla="*/ 2235089 h 2237474"/>
              <a:gd name="connsiteX144" fmla="*/ 1324828 w 12192000"/>
              <a:gd name="connsiteY144" fmla="*/ 2231968 h 2237474"/>
              <a:gd name="connsiteX145" fmla="*/ 1297744 w 12192000"/>
              <a:gd name="connsiteY145" fmla="*/ 2235849 h 2237474"/>
              <a:gd name="connsiteX146" fmla="*/ 1286236 w 12192000"/>
              <a:gd name="connsiteY146" fmla="*/ 2233135 h 2237474"/>
              <a:gd name="connsiteX147" fmla="*/ 1283504 w 12192000"/>
              <a:gd name="connsiteY147" fmla="*/ 2233797 h 2237474"/>
              <a:gd name="connsiteX148" fmla="*/ 1279765 w 12192000"/>
              <a:gd name="connsiteY148" fmla="*/ 2229639 h 2237474"/>
              <a:gd name="connsiteX149" fmla="*/ 1195347 w 12192000"/>
              <a:gd name="connsiteY149" fmla="*/ 2212354 h 2237474"/>
              <a:gd name="connsiteX150" fmla="*/ 970251 w 12192000"/>
              <a:gd name="connsiteY150" fmla="*/ 2221029 h 2237474"/>
              <a:gd name="connsiteX151" fmla="*/ 812914 w 12192000"/>
              <a:gd name="connsiteY151" fmla="*/ 2202752 h 2237474"/>
              <a:gd name="connsiteX152" fmla="*/ 800195 w 12192000"/>
              <a:gd name="connsiteY152" fmla="*/ 2209407 h 2237474"/>
              <a:gd name="connsiteX153" fmla="*/ 784978 w 12192000"/>
              <a:gd name="connsiteY153" fmla="*/ 2212360 h 2237474"/>
              <a:gd name="connsiteX154" fmla="*/ 681987 w 12192000"/>
              <a:gd name="connsiteY154" fmla="*/ 2216757 h 2237474"/>
              <a:gd name="connsiteX155" fmla="*/ 669923 w 12192000"/>
              <a:gd name="connsiteY155" fmla="*/ 2211682 h 2237474"/>
              <a:gd name="connsiteX156" fmla="*/ 648680 w 12192000"/>
              <a:gd name="connsiteY156" fmla="*/ 2206229 h 2237474"/>
              <a:gd name="connsiteX157" fmla="*/ 597225 w 12192000"/>
              <a:gd name="connsiteY157" fmla="*/ 2180999 h 2237474"/>
              <a:gd name="connsiteX158" fmla="*/ 558449 w 12192000"/>
              <a:gd name="connsiteY158" fmla="*/ 2182346 h 2237474"/>
              <a:gd name="connsiteX159" fmla="*/ 550517 w 12192000"/>
              <a:gd name="connsiteY159" fmla="*/ 2182060 h 2237474"/>
              <a:gd name="connsiteX160" fmla="*/ 550309 w 12192000"/>
              <a:gd name="connsiteY160" fmla="*/ 2181825 h 2237474"/>
              <a:gd name="connsiteX161" fmla="*/ 541836 w 12192000"/>
              <a:gd name="connsiteY161" fmla="*/ 2181063 h 2237474"/>
              <a:gd name="connsiteX162" fmla="*/ 536057 w 12192000"/>
              <a:gd name="connsiteY162" fmla="*/ 2181537 h 2237474"/>
              <a:gd name="connsiteX163" fmla="*/ 520671 w 12192000"/>
              <a:gd name="connsiteY163" fmla="*/ 2180980 h 2237474"/>
              <a:gd name="connsiteX164" fmla="*/ 515024 w 12192000"/>
              <a:gd name="connsiteY164" fmla="*/ 2179258 h 2237474"/>
              <a:gd name="connsiteX165" fmla="*/ 512278 w 12192000"/>
              <a:gd name="connsiteY165" fmla="*/ 2176369 h 2237474"/>
              <a:gd name="connsiteX166" fmla="*/ 480419 w 12192000"/>
              <a:gd name="connsiteY166" fmla="*/ 2167807 h 2237474"/>
              <a:gd name="connsiteX167" fmla="*/ 413835 w 12192000"/>
              <a:gd name="connsiteY167" fmla="*/ 2156783 h 2237474"/>
              <a:gd name="connsiteX168" fmla="*/ 376513 w 12192000"/>
              <a:gd name="connsiteY168" fmla="*/ 2154014 h 2237474"/>
              <a:gd name="connsiteX169" fmla="*/ 273386 w 12192000"/>
              <a:gd name="connsiteY169" fmla="*/ 2142551 h 2237474"/>
              <a:gd name="connsiteX170" fmla="*/ 169207 w 12192000"/>
              <a:gd name="connsiteY170" fmla="*/ 2128100 h 2237474"/>
              <a:gd name="connsiteX171" fmla="*/ 93149 w 12192000"/>
              <a:gd name="connsiteY171" fmla="*/ 2105324 h 2237474"/>
              <a:gd name="connsiteX172" fmla="*/ 88109 w 12192000"/>
              <a:gd name="connsiteY172" fmla="*/ 2106704 h 2237474"/>
              <a:gd name="connsiteX173" fmla="*/ 80022 w 12192000"/>
              <a:gd name="connsiteY173" fmla="*/ 2107254 h 2237474"/>
              <a:gd name="connsiteX174" fmla="*/ 79717 w 12192000"/>
              <a:gd name="connsiteY174" fmla="*/ 2107046 h 2237474"/>
              <a:gd name="connsiteX175" fmla="*/ 72352 w 12192000"/>
              <a:gd name="connsiteY175" fmla="*/ 2107991 h 2237474"/>
              <a:gd name="connsiteX176" fmla="*/ 37645 w 12192000"/>
              <a:gd name="connsiteY176" fmla="*/ 2115401 h 2237474"/>
              <a:gd name="connsiteX177" fmla="*/ 4572 w 12192000"/>
              <a:gd name="connsiteY177" fmla="*/ 2111091 h 2237474"/>
              <a:gd name="connsiteX178" fmla="*/ 0 w 12192000"/>
              <a:gd name="connsiteY178" fmla="*/ 2110468 h 2237474"/>
              <a:gd name="connsiteX179" fmla="*/ 0 w 12192000"/>
              <a:gd name="connsiteY17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578178 w 12192000"/>
              <a:gd name="connsiteY120" fmla="*/ 1990531 h 2237474"/>
              <a:gd name="connsiteX121" fmla="*/ 2476147 w 12192000"/>
              <a:gd name="connsiteY121" fmla="*/ 1998305 h 2237474"/>
              <a:gd name="connsiteX122" fmla="*/ 2373568 w 12192000"/>
              <a:gd name="connsiteY122" fmla="*/ 2003219 h 2237474"/>
              <a:gd name="connsiteX123" fmla="*/ 2287219 w 12192000"/>
              <a:gd name="connsiteY123" fmla="*/ 1998750 h 2237474"/>
              <a:gd name="connsiteX124" fmla="*/ 2243069 w 12192000"/>
              <a:gd name="connsiteY124" fmla="*/ 2015111 h 2237474"/>
              <a:gd name="connsiteX125" fmla="*/ 2186609 w 12192000"/>
              <a:gd name="connsiteY125" fmla="*/ 2008263 h 2237474"/>
              <a:gd name="connsiteX126" fmla="*/ 2164831 w 12192000"/>
              <a:gd name="connsiteY126" fmla="*/ 2010143 h 2237474"/>
              <a:gd name="connsiteX127" fmla="*/ 2152836 w 12192000"/>
              <a:gd name="connsiteY127" fmla="*/ 2010048 h 2237474"/>
              <a:gd name="connsiteX128" fmla="*/ 2117102 w 12192000"/>
              <a:gd name="connsiteY128" fmla="*/ 2023004 h 2237474"/>
              <a:gd name="connsiteX129" fmla="*/ 2111935 w 12192000"/>
              <a:gd name="connsiteY129" fmla="*/ 2023163 h 2237474"/>
              <a:gd name="connsiteX130" fmla="*/ 2089991 w 12192000"/>
              <a:gd name="connsiteY130" fmla="*/ 2034193 h 2237474"/>
              <a:gd name="connsiteX131" fmla="*/ 2058061 w 12192000"/>
              <a:gd name="connsiteY131" fmla="*/ 2047942 h 2237474"/>
              <a:gd name="connsiteX132" fmla="*/ 2055737 w 12192000"/>
              <a:gd name="connsiteY132" fmla="*/ 2047704 h 2237474"/>
              <a:gd name="connsiteX133" fmla="*/ 2042244 w 12192000"/>
              <a:gd name="connsiteY133" fmla="*/ 2055560 h 2237474"/>
              <a:gd name="connsiteX134" fmla="*/ 1976224 w 12192000"/>
              <a:gd name="connsiteY134" fmla="*/ 2074257 h 2237474"/>
              <a:gd name="connsiteX135" fmla="*/ 1877728 w 12192000"/>
              <a:gd name="connsiteY135" fmla="*/ 2101004 h 2237474"/>
              <a:gd name="connsiteX136" fmla="*/ 1759056 w 12192000"/>
              <a:gd name="connsiteY136" fmla="*/ 2125608 h 2237474"/>
              <a:gd name="connsiteX137" fmla="*/ 1637948 w 12192000"/>
              <a:gd name="connsiteY137" fmla="*/ 2172597 h 2237474"/>
              <a:gd name="connsiteX138" fmla="*/ 1434549 w 12192000"/>
              <a:gd name="connsiteY138" fmla="*/ 2234522 h 2237474"/>
              <a:gd name="connsiteX139" fmla="*/ 1398481 w 12192000"/>
              <a:gd name="connsiteY139" fmla="*/ 2237074 h 2237474"/>
              <a:gd name="connsiteX140" fmla="*/ 1398407 w 12192000"/>
              <a:gd name="connsiteY140" fmla="*/ 2237095 h 2237474"/>
              <a:gd name="connsiteX141" fmla="*/ 1370962 w 12192000"/>
              <a:gd name="connsiteY141" fmla="*/ 2237474 h 2237474"/>
              <a:gd name="connsiteX142" fmla="*/ 1356367 w 12192000"/>
              <a:gd name="connsiteY142" fmla="*/ 2235089 h 2237474"/>
              <a:gd name="connsiteX143" fmla="*/ 1324828 w 12192000"/>
              <a:gd name="connsiteY143" fmla="*/ 2231968 h 2237474"/>
              <a:gd name="connsiteX144" fmla="*/ 1297744 w 12192000"/>
              <a:gd name="connsiteY144" fmla="*/ 2235849 h 2237474"/>
              <a:gd name="connsiteX145" fmla="*/ 1286236 w 12192000"/>
              <a:gd name="connsiteY145" fmla="*/ 2233135 h 2237474"/>
              <a:gd name="connsiteX146" fmla="*/ 1283504 w 12192000"/>
              <a:gd name="connsiteY146" fmla="*/ 2233797 h 2237474"/>
              <a:gd name="connsiteX147" fmla="*/ 1279765 w 12192000"/>
              <a:gd name="connsiteY147" fmla="*/ 2229639 h 2237474"/>
              <a:gd name="connsiteX148" fmla="*/ 1195347 w 12192000"/>
              <a:gd name="connsiteY148" fmla="*/ 2212354 h 2237474"/>
              <a:gd name="connsiteX149" fmla="*/ 970251 w 12192000"/>
              <a:gd name="connsiteY149" fmla="*/ 2221029 h 2237474"/>
              <a:gd name="connsiteX150" fmla="*/ 812914 w 12192000"/>
              <a:gd name="connsiteY150" fmla="*/ 2202752 h 2237474"/>
              <a:gd name="connsiteX151" fmla="*/ 800195 w 12192000"/>
              <a:gd name="connsiteY151" fmla="*/ 2209407 h 2237474"/>
              <a:gd name="connsiteX152" fmla="*/ 784978 w 12192000"/>
              <a:gd name="connsiteY152" fmla="*/ 2212360 h 2237474"/>
              <a:gd name="connsiteX153" fmla="*/ 681987 w 12192000"/>
              <a:gd name="connsiteY153" fmla="*/ 2216757 h 2237474"/>
              <a:gd name="connsiteX154" fmla="*/ 669923 w 12192000"/>
              <a:gd name="connsiteY154" fmla="*/ 2211682 h 2237474"/>
              <a:gd name="connsiteX155" fmla="*/ 648680 w 12192000"/>
              <a:gd name="connsiteY155" fmla="*/ 2206229 h 2237474"/>
              <a:gd name="connsiteX156" fmla="*/ 597225 w 12192000"/>
              <a:gd name="connsiteY156" fmla="*/ 2180999 h 2237474"/>
              <a:gd name="connsiteX157" fmla="*/ 558449 w 12192000"/>
              <a:gd name="connsiteY157" fmla="*/ 2182346 h 2237474"/>
              <a:gd name="connsiteX158" fmla="*/ 550517 w 12192000"/>
              <a:gd name="connsiteY158" fmla="*/ 2182060 h 2237474"/>
              <a:gd name="connsiteX159" fmla="*/ 550309 w 12192000"/>
              <a:gd name="connsiteY159" fmla="*/ 2181825 h 2237474"/>
              <a:gd name="connsiteX160" fmla="*/ 541836 w 12192000"/>
              <a:gd name="connsiteY160" fmla="*/ 2181063 h 2237474"/>
              <a:gd name="connsiteX161" fmla="*/ 536057 w 12192000"/>
              <a:gd name="connsiteY161" fmla="*/ 2181537 h 2237474"/>
              <a:gd name="connsiteX162" fmla="*/ 520671 w 12192000"/>
              <a:gd name="connsiteY162" fmla="*/ 2180980 h 2237474"/>
              <a:gd name="connsiteX163" fmla="*/ 515024 w 12192000"/>
              <a:gd name="connsiteY163" fmla="*/ 2179258 h 2237474"/>
              <a:gd name="connsiteX164" fmla="*/ 512278 w 12192000"/>
              <a:gd name="connsiteY164" fmla="*/ 2176369 h 2237474"/>
              <a:gd name="connsiteX165" fmla="*/ 480419 w 12192000"/>
              <a:gd name="connsiteY165" fmla="*/ 2167807 h 2237474"/>
              <a:gd name="connsiteX166" fmla="*/ 413835 w 12192000"/>
              <a:gd name="connsiteY166" fmla="*/ 2156783 h 2237474"/>
              <a:gd name="connsiteX167" fmla="*/ 376513 w 12192000"/>
              <a:gd name="connsiteY167" fmla="*/ 2154014 h 2237474"/>
              <a:gd name="connsiteX168" fmla="*/ 273386 w 12192000"/>
              <a:gd name="connsiteY168" fmla="*/ 2142551 h 2237474"/>
              <a:gd name="connsiteX169" fmla="*/ 169207 w 12192000"/>
              <a:gd name="connsiteY169" fmla="*/ 2128100 h 2237474"/>
              <a:gd name="connsiteX170" fmla="*/ 93149 w 12192000"/>
              <a:gd name="connsiteY170" fmla="*/ 2105324 h 2237474"/>
              <a:gd name="connsiteX171" fmla="*/ 88109 w 12192000"/>
              <a:gd name="connsiteY171" fmla="*/ 2106704 h 2237474"/>
              <a:gd name="connsiteX172" fmla="*/ 80022 w 12192000"/>
              <a:gd name="connsiteY172" fmla="*/ 2107254 h 2237474"/>
              <a:gd name="connsiteX173" fmla="*/ 79717 w 12192000"/>
              <a:gd name="connsiteY173" fmla="*/ 2107046 h 2237474"/>
              <a:gd name="connsiteX174" fmla="*/ 72352 w 12192000"/>
              <a:gd name="connsiteY174" fmla="*/ 2107991 h 2237474"/>
              <a:gd name="connsiteX175" fmla="*/ 37645 w 12192000"/>
              <a:gd name="connsiteY175" fmla="*/ 2115401 h 2237474"/>
              <a:gd name="connsiteX176" fmla="*/ 4572 w 12192000"/>
              <a:gd name="connsiteY176" fmla="*/ 2111091 h 2237474"/>
              <a:gd name="connsiteX177" fmla="*/ 0 w 12192000"/>
              <a:gd name="connsiteY177" fmla="*/ 2110468 h 2237474"/>
              <a:gd name="connsiteX178" fmla="*/ 0 w 12192000"/>
              <a:gd name="connsiteY17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48661 w 12192000"/>
              <a:gd name="connsiteY116" fmla="*/ 1986122 h 2237474"/>
              <a:gd name="connsiteX117" fmla="*/ 2718916 w 12192000"/>
              <a:gd name="connsiteY117" fmla="*/ 1990867 h 2237474"/>
              <a:gd name="connsiteX118" fmla="*/ 2713522 w 12192000"/>
              <a:gd name="connsiteY118" fmla="*/ 1990173 h 2237474"/>
              <a:gd name="connsiteX119" fmla="*/ 2578178 w 12192000"/>
              <a:gd name="connsiteY119" fmla="*/ 1990531 h 2237474"/>
              <a:gd name="connsiteX120" fmla="*/ 2476147 w 12192000"/>
              <a:gd name="connsiteY120" fmla="*/ 1998305 h 2237474"/>
              <a:gd name="connsiteX121" fmla="*/ 2373568 w 12192000"/>
              <a:gd name="connsiteY121" fmla="*/ 2003219 h 2237474"/>
              <a:gd name="connsiteX122" fmla="*/ 2287219 w 12192000"/>
              <a:gd name="connsiteY122" fmla="*/ 1998750 h 2237474"/>
              <a:gd name="connsiteX123" fmla="*/ 2243069 w 12192000"/>
              <a:gd name="connsiteY123" fmla="*/ 2015111 h 2237474"/>
              <a:gd name="connsiteX124" fmla="*/ 2186609 w 12192000"/>
              <a:gd name="connsiteY124" fmla="*/ 2008263 h 2237474"/>
              <a:gd name="connsiteX125" fmla="*/ 2164831 w 12192000"/>
              <a:gd name="connsiteY125" fmla="*/ 2010143 h 2237474"/>
              <a:gd name="connsiteX126" fmla="*/ 2152836 w 12192000"/>
              <a:gd name="connsiteY126" fmla="*/ 2010048 h 2237474"/>
              <a:gd name="connsiteX127" fmla="*/ 2117102 w 12192000"/>
              <a:gd name="connsiteY127" fmla="*/ 2023004 h 2237474"/>
              <a:gd name="connsiteX128" fmla="*/ 2111935 w 12192000"/>
              <a:gd name="connsiteY128" fmla="*/ 2023163 h 2237474"/>
              <a:gd name="connsiteX129" fmla="*/ 2089991 w 12192000"/>
              <a:gd name="connsiteY129" fmla="*/ 2034193 h 2237474"/>
              <a:gd name="connsiteX130" fmla="*/ 2058061 w 12192000"/>
              <a:gd name="connsiteY130" fmla="*/ 2047942 h 2237474"/>
              <a:gd name="connsiteX131" fmla="*/ 2055737 w 12192000"/>
              <a:gd name="connsiteY131" fmla="*/ 2047704 h 2237474"/>
              <a:gd name="connsiteX132" fmla="*/ 2042244 w 12192000"/>
              <a:gd name="connsiteY132" fmla="*/ 2055560 h 2237474"/>
              <a:gd name="connsiteX133" fmla="*/ 1976224 w 12192000"/>
              <a:gd name="connsiteY133" fmla="*/ 2074257 h 2237474"/>
              <a:gd name="connsiteX134" fmla="*/ 1877728 w 12192000"/>
              <a:gd name="connsiteY134" fmla="*/ 2101004 h 2237474"/>
              <a:gd name="connsiteX135" fmla="*/ 1759056 w 12192000"/>
              <a:gd name="connsiteY135" fmla="*/ 2125608 h 2237474"/>
              <a:gd name="connsiteX136" fmla="*/ 1637948 w 12192000"/>
              <a:gd name="connsiteY136" fmla="*/ 2172597 h 2237474"/>
              <a:gd name="connsiteX137" fmla="*/ 1434549 w 12192000"/>
              <a:gd name="connsiteY137" fmla="*/ 2234522 h 2237474"/>
              <a:gd name="connsiteX138" fmla="*/ 1398481 w 12192000"/>
              <a:gd name="connsiteY138" fmla="*/ 2237074 h 2237474"/>
              <a:gd name="connsiteX139" fmla="*/ 1398407 w 12192000"/>
              <a:gd name="connsiteY139" fmla="*/ 2237095 h 2237474"/>
              <a:gd name="connsiteX140" fmla="*/ 1370962 w 12192000"/>
              <a:gd name="connsiteY140" fmla="*/ 2237474 h 2237474"/>
              <a:gd name="connsiteX141" fmla="*/ 1356367 w 12192000"/>
              <a:gd name="connsiteY141" fmla="*/ 2235089 h 2237474"/>
              <a:gd name="connsiteX142" fmla="*/ 1324828 w 12192000"/>
              <a:gd name="connsiteY142" fmla="*/ 2231968 h 2237474"/>
              <a:gd name="connsiteX143" fmla="*/ 1297744 w 12192000"/>
              <a:gd name="connsiteY143" fmla="*/ 2235849 h 2237474"/>
              <a:gd name="connsiteX144" fmla="*/ 1286236 w 12192000"/>
              <a:gd name="connsiteY144" fmla="*/ 2233135 h 2237474"/>
              <a:gd name="connsiteX145" fmla="*/ 1283504 w 12192000"/>
              <a:gd name="connsiteY145" fmla="*/ 2233797 h 2237474"/>
              <a:gd name="connsiteX146" fmla="*/ 1279765 w 12192000"/>
              <a:gd name="connsiteY146" fmla="*/ 2229639 h 2237474"/>
              <a:gd name="connsiteX147" fmla="*/ 1195347 w 12192000"/>
              <a:gd name="connsiteY147" fmla="*/ 2212354 h 2237474"/>
              <a:gd name="connsiteX148" fmla="*/ 970251 w 12192000"/>
              <a:gd name="connsiteY148" fmla="*/ 2221029 h 2237474"/>
              <a:gd name="connsiteX149" fmla="*/ 812914 w 12192000"/>
              <a:gd name="connsiteY149" fmla="*/ 2202752 h 2237474"/>
              <a:gd name="connsiteX150" fmla="*/ 800195 w 12192000"/>
              <a:gd name="connsiteY150" fmla="*/ 2209407 h 2237474"/>
              <a:gd name="connsiteX151" fmla="*/ 784978 w 12192000"/>
              <a:gd name="connsiteY151" fmla="*/ 2212360 h 2237474"/>
              <a:gd name="connsiteX152" fmla="*/ 681987 w 12192000"/>
              <a:gd name="connsiteY152" fmla="*/ 2216757 h 2237474"/>
              <a:gd name="connsiteX153" fmla="*/ 669923 w 12192000"/>
              <a:gd name="connsiteY153" fmla="*/ 2211682 h 2237474"/>
              <a:gd name="connsiteX154" fmla="*/ 648680 w 12192000"/>
              <a:gd name="connsiteY154" fmla="*/ 2206229 h 2237474"/>
              <a:gd name="connsiteX155" fmla="*/ 597225 w 12192000"/>
              <a:gd name="connsiteY155" fmla="*/ 2180999 h 2237474"/>
              <a:gd name="connsiteX156" fmla="*/ 558449 w 12192000"/>
              <a:gd name="connsiteY156" fmla="*/ 2182346 h 2237474"/>
              <a:gd name="connsiteX157" fmla="*/ 550517 w 12192000"/>
              <a:gd name="connsiteY157" fmla="*/ 2182060 h 2237474"/>
              <a:gd name="connsiteX158" fmla="*/ 550309 w 12192000"/>
              <a:gd name="connsiteY158" fmla="*/ 2181825 h 2237474"/>
              <a:gd name="connsiteX159" fmla="*/ 541836 w 12192000"/>
              <a:gd name="connsiteY159" fmla="*/ 2181063 h 2237474"/>
              <a:gd name="connsiteX160" fmla="*/ 536057 w 12192000"/>
              <a:gd name="connsiteY160" fmla="*/ 2181537 h 2237474"/>
              <a:gd name="connsiteX161" fmla="*/ 520671 w 12192000"/>
              <a:gd name="connsiteY161" fmla="*/ 2180980 h 2237474"/>
              <a:gd name="connsiteX162" fmla="*/ 515024 w 12192000"/>
              <a:gd name="connsiteY162" fmla="*/ 2179258 h 2237474"/>
              <a:gd name="connsiteX163" fmla="*/ 512278 w 12192000"/>
              <a:gd name="connsiteY163" fmla="*/ 2176369 h 2237474"/>
              <a:gd name="connsiteX164" fmla="*/ 480419 w 12192000"/>
              <a:gd name="connsiteY164" fmla="*/ 2167807 h 2237474"/>
              <a:gd name="connsiteX165" fmla="*/ 413835 w 12192000"/>
              <a:gd name="connsiteY165" fmla="*/ 2156783 h 2237474"/>
              <a:gd name="connsiteX166" fmla="*/ 376513 w 12192000"/>
              <a:gd name="connsiteY166" fmla="*/ 2154014 h 2237474"/>
              <a:gd name="connsiteX167" fmla="*/ 273386 w 12192000"/>
              <a:gd name="connsiteY167" fmla="*/ 2142551 h 2237474"/>
              <a:gd name="connsiteX168" fmla="*/ 169207 w 12192000"/>
              <a:gd name="connsiteY168" fmla="*/ 2128100 h 2237474"/>
              <a:gd name="connsiteX169" fmla="*/ 93149 w 12192000"/>
              <a:gd name="connsiteY169" fmla="*/ 2105324 h 2237474"/>
              <a:gd name="connsiteX170" fmla="*/ 88109 w 12192000"/>
              <a:gd name="connsiteY170" fmla="*/ 2106704 h 2237474"/>
              <a:gd name="connsiteX171" fmla="*/ 80022 w 12192000"/>
              <a:gd name="connsiteY171" fmla="*/ 2107254 h 2237474"/>
              <a:gd name="connsiteX172" fmla="*/ 79717 w 12192000"/>
              <a:gd name="connsiteY172" fmla="*/ 2107046 h 2237474"/>
              <a:gd name="connsiteX173" fmla="*/ 72352 w 12192000"/>
              <a:gd name="connsiteY173" fmla="*/ 2107991 h 2237474"/>
              <a:gd name="connsiteX174" fmla="*/ 37645 w 12192000"/>
              <a:gd name="connsiteY174" fmla="*/ 2115401 h 2237474"/>
              <a:gd name="connsiteX175" fmla="*/ 4572 w 12192000"/>
              <a:gd name="connsiteY175" fmla="*/ 2111091 h 2237474"/>
              <a:gd name="connsiteX176" fmla="*/ 0 w 12192000"/>
              <a:gd name="connsiteY176" fmla="*/ 2110468 h 2237474"/>
              <a:gd name="connsiteX177" fmla="*/ 0 w 12192000"/>
              <a:gd name="connsiteY17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18916 w 12192000"/>
              <a:gd name="connsiteY116" fmla="*/ 1990867 h 2237474"/>
              <a:gd name="connsiteX117" fmla="*/ 2713522 w 12192000"/>
              <a:gd name="connsiteY117" fmla="*/ 1990173 h 2237474"/>
              <a:gd name="connsiteX118" fmla="*/ 2578178 w 12192000"/>
              <a:gd name="connsiteY118" fmla="*/ 1990531 h 2237474"/>
              <a:gd name="connsiteX119" fmla="*/ 2476147 w 12192000"/>
              <a:gd name="connsiteY119" fmla="*/ 1998305 h 2237474"/>
              <a:gd name="connsiteX120" fmla="*/ 2373568 w 12192000"/>
              <a:gd name="connsiteY120" fmla="*/ 2003219 h 2237474"/>
              <a:gd name="connsiteX121" fmla="*/ 2287219 w 12192000"/>
              <a:gd name="connsiteY121" fmla="*/ 1998750 h 2237474"/>
              <a:gd name="connsiteX122" fmla="*/ 2243069 w 12192000"/>
              <a:gd name="connsiteY122" fmla="*/ 2015111 h 2237474"/>
              <a:gd name="connsiteX123" fmla="*/ 2186609 w 12192000"/>
              <a:gd name="connsiteY123" fmla="*/ 2008263 h 2237474"/>
              <a:gd name="connsiteX124" fmla="*/ 2164831 w 12192000"/>
              <a:gd name="connsiteY124" fmla="*/ 2010143 h 2237474"/>
              <a:gd name="connsiteX125" fmla="*/ 2152836 w 12192000"/>
              <a:gd name="connsiteY125" fmla="*/ 2010048 h 2237474"/>
              <a:gd name="connsiteX126" fmla="*/ 2117102 w 12192000"/>
              <a:gd name="connsiteY126" fmla="*/ 2023004 h 2237474"/>
              <a:gd name="connsiteX127" fmla="*/ 2111935 w 12192000"/>
              <a:gd name="connsiteY127" fmla="*/ 2023163 h 2237474"/>
              <a:gd name="connsiteX128" fmla="*/ 2089991 w 12192000"/>
              <a:gd name="connsiteY128" fmla="*/ 2034193 h 2237474"/>
              <a:gd name="connsiteX129" fmla="*/ 2058061 w 12192000"/>
              <a:gd name="connsiteY129" fmla="*/ 2047942 h 2237474"/>
              <a:gd name="connsiteX130" fmla="*/ 2055737 w 12192000"/>
              <a:gd name="connsiteY130" fmla="*/ 2047704 h 2237474"/>
              <a:gd name="connsiteX131" fmla="*/ 2042244 w 12192000"/>
              <a:gd name="connsiteY131" fmla="*/ 2055560 h 2237474"/>
              <a:gd name="connsiteX132" fmla="*/ 1976224 w 12192000"/>
              <a:gd name="connsiteY132" fmla="*/ 2074257 h 2237474"/>
              <a:gd name="connsiteX133" fmla="*/ 1877728 w 12192000"/>
              <a:gd name="connsiteY133" fmla="*/ 2101004 h 2237474"/>
              <a:gd name="connsiteX134" fmla="*/ 1759056 w 12192000"/>
              <a:gd name="connsiteY134" fmla="*/ 2125608 h 2237474"/>
              <a:gd name="connsiteX135" fmla="*/ 1637948 w 12192000"/>
              <a:gd name="connsiteY135" fmla="*/ 2172597 h 2237474"/>
              <a:gd name="connsiteX136" fmla="*/ 1434549 w 12192000"/>
              <a:gd name="connsiteY136" fmla="*/ 2234522 h 2237474"/>
              <a:gd name="connsiteX137" fmla="*/ 1398481 w 12192000"/>
              <a:gd name="connsiteY137" fmla="*/ 2237074 h 2237474"/>
              <a:gd name="connsiteX138" fmla="*/ 1398407 w 12192000"/>
              <a:gd name="connsiteY138" fmla="*/ 2237095 h 2237474"/>
              <a:gd name="connsiteX139" fmla="*/ 1370962 w 12192000"/>
              <a:gd name="connsiteY139" fmla="*/ 2237474 h 2237474"/>
              <a:gd name="connsiteX140" fmla="*/ 1356367 w 12192000"/>
              <a:gd name="connsiteY140" fmla="*/ 2235089 h 2237474"/>
              <a:gd name="connsiteX141" fmla="*/ 1324828 w 12192000"/>
              <a:gd name="connsiteY141" fmla="*/ 2231968 h 2237474"/>
              <a:gd name="connsiteX142" fmla="*/ 1297744 w 12192000"/>
              <a:gd name="connsiteY142" fmla="*/ 2235849 h 2237474"/>
              <a:gd name="connsiteX143" fmla="*/ 1286236 w 12192000"/>
              <a:gd name="connsiteY143" fmla="*/ 2233135 h 2237474"/>
              <a:gd name="connsiteX144" fmla="*/ 1283504 w 12192000"/>
              <a:gd name="connsiteY144" fmla="*/ 2233797 h 2237474"/>
              <a:gd name="connsiteX145" fmla="*/ 1279765 w 12192000"/>
              <a:gd name="connsiteY145" fmla="*/ 2229639 h 2237474"/>
              <a:gd name="connsiteX146" fmla="*/ 1195347 w 12192000"/>
              <a:gd name="connsiteY146" fmla="*/ 2212354 h 2237474"/>
              <a:gd name="connsiteX147" fmla="*/ 970251 w 12192000"/>
              <a:gd name="connsiteY147" fmla="*/ 2221029 h 2237474"/>
              <a:gd name="connsiteX148" fmla="*/ 812914 w 12192000"/>
              <a:gd name="connsiteY148" fmla="*/ 2202752 h 2237474"/>
              <a:gd name="connsiteX149" fmla="*/ 800195 w 12192000"/>
              <a:gd name="connsiteY149" fmla="*/ 2209407 h 2237474"/>
              <a:gd name="connsiteX150" fmla="*/ 784978 w 12192000"/>
              <a:gd name="connsiteY150" fmla="*/ 2212360 h 2237474"/>
              <a:gd name="connsiteX151" fmla="*/ 681987 w 12192000"/>
              <a:gd name="connsiteY151" fmla="*/ 2216757 h 2237474"/>
              <a:gd name="connsiteX152" fmla="*/ 669923 w 12192000"/>
              <a:gd name="connsiteY152" fmla="*/ 2211682 h 2237474"/>
              <a:gd name="connsiteX153" fmla="*/ 648680 w 12192000"/>
              <a:gd name="connsiteY153" fmla="*/ 2206229 h 2237474"/>
              <a:gd name="connsiteX154" fmla="*/ 597225 w 12192000"/>
              <a:gd name="connsiteY154" fmla="*/ 2180999 h 2237474"/>
              <a:gd name="connsiteX155" fmla="*/ 558449 w 12192000"/>
              <a:gd name="connsiteY155" fmla="*/ 2182346 h 2237474"/>
              <a:gd name="connsiteX156" fmla="*/ 550517 w 12192000"/>
              <a:gd name="connsiteY156" fmla="*/ 2182060 h 2237474"/>
              <a:gd name="connsiteX157" fmla="*/ 550309 w 12192000"/>
              <a:gd name="connsiteY157" fmla="*/ 2181825 h 2237474"/>
              <a:gd name="connsiteX158" fmla="*/ 541836 w 12192000"/>
              <a:gd name="connsiteY158" fmla="*/ 2181063 h 2237474"/>
              <a:gd name="connsiteX159" fmla="*/ 536057 w 12192000"/>
              <a:gd name="connsiteY159" fmla="*/ 2181537 h 2237474"/>
              <a:gd name="connsiteX160" fmla="*/ 520671 w 12192000"/>
              <a:gd name="connsiteY160" fmla="*/ 2180980 h 2237474"/>
              <a:gd name="connsiteX161" fmla="*/ 515024 w 12192000"/>
              <a:gd name="connsiteY161" fmla="*/ 2179258 h 2237474"/>
              <a:gd name="connsiteX162" fmla="*/ 512278 w 12192000"/>
              <a:gd name="connsiteY162" fmla="*/ 2176369 h 2237474"/>
              <a:gd name="connsiteX163" fmla="*/ 480419 w 12192000"/>
              <a:gd name="connsiteY163" fmla="*/ 2167807 h 2237474"/>
              <a:gd name="connsiteX164" fmla="*/ 413835 w 12192000"/>
              <a:gd name="connsiteY164" fmla="*/ 2156783 h 2237474"/>
              <a:gd name="connsiteX165" fmla="*/ 376513 w 12192000"/>
              <a:gd name="connsiteY165" fmla="*/ 2154014 h 2237474"/>
              <a:gd name="connsiteX166" fmla="*/ 273386 w 12192000"/>
              <a:gd name="connsiteY166" fmla="*/ 2142551 h 2237474"/>
              <a:gd name="connsiteX167" fmla="*/ 169207 w 12192000"/>
              <a:gd name="connsiteY167" fmla="*/ 2128100 h 2237474"/>
              <a:gd name="connsiteX168" fmla="*/ 93149 w 12192000"/>
              <a:gd name="connsiteY168" fmla="*/ 2105324 h 2237474"/>
              <a:gd name="connsiteX169" fmla="*/ 88109 w 12192000"/>
              <a:gd name="connsiteY169" fmla="*/ 2106704 h 2237474"/>
              <a:gd name="connsiteX170" fmla="*/ 80022 w 12192000"/>
              <a:gd name="connsiteY170" fmla="*/ 2107254 h 2237474"/>
              <a:gd name="connsiteX171" fmla="*/ 79717 w 12192000"/>
              <a:gd name="connsiteY171" fmla="*/ 2107046 h 2237474"/>
              <a:gd name="connsiteX172" fmla="*/ 72352 w 12192000"/>
              <a:gd name="connsiteY172" fmla="*/ 2107991 h 2237474"/>
              <a:gd name="connsiteX173" fmla="*/ 37645 w 12192000"/>
              <a:gd name="connsiteY173" fmla="*/ 2115401 h 2237474"/>
              <a:gd name="connsiteX174" fmla="*/ 4572 w 12192000"/>
              <a:gd name="connsiteY174" fmla="*/ 2111091 h 2237474"/>
              <a:gd name="connsiteX175" fmla="*/ 0 w 12192000"/>
              <a:gd name="connsiteY175" fmla="*/ 2110468 h 2237474"/>
              <a:gd name="connsiteX176" fmla="*/ 0 w 12192000"/>
              <a:gd name="connsiteY17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18916 w 12192000"/>
              <a:gd name="connsiteY115" fmla="*/ 1990867 h 2237474"/>
              <a:gd name="connsiteX116" fmla="*/ 2713522 w 12192000"/>
              <a:gd name="connsiteY116" fmla="*/ 1990173 h 2237474"/>
              <a:gd name="connsiteX117" fmla="*/ 2578178 w 12192000"/>
              <a:gd name="connsiteY117" fmla="*/ 1990531 h 2237474"/>
              <a:gd name="connsiteX118" fmla="*/ 2476147 w 12192000"/>
              <a:gd name="connsiteY118" fmla="*/ 1998305 h 2237474"/>
              <a:gd name="connsiteX119" fmla="*/ 2373568 w 12192000"/>
              <a:gd name="connsiteY119" fmla="*/ 2003219 h 2237474"/>
              <a:gd name="connsiteX120" fmla="*/ 2287219 w 12192000"/>
              <a:gd name="connsiteY120" fmla="*/ 1998750 h 2237474"/>
              <a:gd name="connsiteX121" fmla="*/ 2243069 w 12192000"/>
              <a:gd name="connsiteY121" fmla="*/ 2015111 h 2237474"/>
              <a:gd name="connsiteX122" fmla="*/ 2186609 w 12192000"/>
              <a:gd name="connsiteY122" fmla="*/ 2008263 h 2237474"/>
              <a:gd name="connsiteX123" fmla="*/ 2164831 w 12192000"/>
              <a:gd name="connsiteY123" fmla="*/ 2010143 h 2237474"/>
              <a:gd name="connsiteX124" fmla="*/ 2152836 w 12192000"/>
              <a:gd name="connsiteY124" fmla="*/ 2010048 h 2237474"/>
              <a:gd name="connsiteX125" fmla="*/ 2117102 w 12192000"/>
              <a:gd name="connsiteY125" fmla="*/ 2023004 h 2237474"/>
              <a:gd name="connsiteX126" fmla="*/ 2111935 w 12192000"/>
              <a:gd name="connsiteY126" fmla="*/ 2023163 h 2237474"/>
              <a:gd name="connsiteX127" fmla="*/ 2089991 w 12192000"/>
              <a:gd name="connsiteY127" fmla="*/ 2034193 h 2237474"/>
              <a:gd name="connsiteX128" fmla="*/ 2058061 w 12192000"/>
              <a:gd name="connsiteY128" fmla="*/ 2047942 h 2237474"/>
              <a:gd name="connsiteX129" fmla="*/ 2055737 w 12192000"/>
              <a:gd name="connsiteY129" fmla="*/ 2047704 h 2237474"/>
              <a:gd name="connsiteX130" fmla="*/ 2042244 w 12192000"/>
              <a:gd name="connsiteY130" fmla="*/ 2055560 h 2237474"/>
              <a:gd name="connsiteX131" fmla="*/ 1976224 w 12192000"/>
              <a:gd name="connsiteY131" fmla="*/ 2074257 h 2237474"/>
              <a:gd name="connsiteX132" fmla="*/ 1877728 w 12192000"/>
              <a:gd name="connsiteY132" fmla="*/ 2101004 h 2237474"/>
              <a:gd name="connsiteX133" fmla="*/ 1759056 w 12192000"/>
              <a:gd name="connsiteY133" fmla="*/ 2125608 h 2237474"/>
              <a:gd name="connsiteX134" fmla="*/ 1637948 w 12192000"/>
              <a:gd name="connsiteY134" fmla="*/ 2172597 h 2237474"/>
              <a:gd name="connsiteX135" fmla="*/ 1434549 w 12192000"/>
              <a:gd name="connsiteY135" fmla="*/ 2234522 h 2237474"/>
              <a:gd name="connsiteX136" fmla="*/ 1398481 w 12192000"/>
              <a:gd name="connsiteY136" fmla="*/ 2237074 h 2237474"/>
              <a:gd name="connsiteX137" fmla="*/ 1398407 w 12192000"/>
              <a:gd name="connsiteY137" fmla="*/ 2237095 h 2237474"/>
              <a:gd name="connsiteX138" fmla="*/ 1370962 w 12192000"/>
              <a:gd name="connsiteY138" fmla="*/ 2237474 h 2237474"/>
              <a:gd name="connsiteX139" fmla="*/ 1356367 w 12192000"/>
              <a:gd name="connsiteY139" fmla="*/ 2235089 h 2237474"/>
              <a:gd name="connsiteX140" fmla="*/ 1324828 w 12192000"/>
              <a:gd name="connsiteY140" fmla="*/ 2231968 h 2237474"/>
              <a:gd name="connsiteX141" fmla="*/ 1297744 w 12192000"/>
              <a:gd name="connsiteY141" fmla="*/ 2235849 h 2237474"/>
              <a:gd name="connsiteX142" fmla="*/ 1286236 w 12192000"/>
              <a:gd name="connsiteY142" fmla="*/ 2233135 h 2237474"/>
              <a:gd name="connsiteX143" fmla="*/ 1283504 w 12192000"/>
              <a:gd name="connsiteY143" fmla="*/ 2233797 h 2237474"/>
              <a:gd name="connsiteX144" fmla="*/ 1279765 w 12192000"/>
              <a:gd name="connsiteY144" fmla="*/ 2229639 h 2237474"/>
              <a:gd name="connsiteX145" fmla="*/ 1195347 w 12192000"/>
              <a:gd name="connsiteY145" fmla="*/ 2212354 h 2237474"/>
              <a:gd name="connsiteX146" fmla="*/ 970251 w 12192000"/>
              <a:gd name="connsiteY146" fmla="*/ 2221029 h 2237474"/>
              <a:gd name="connsiteX147" fmla="*/ 812914 w 12192000"/>
              <a:gd name="connsiteY147" fmla="*/ 2202752 h 2237474"/>
              <a:gd name="connsiteX148" fmla="*/ 800195 w 12192000"/>
              <a:gd name="connsiteY148" fmla="*/ 2209407 h 2237474"/>
              <a:gd name="connsiteX149" fmla="*/ 784978 w 12192000"/>
              <a:gd name="connsiteY149" fmla="*/ 2212360 h 2237474"/>
              <a:gd name="connsiteX150" fmla="*/ 681987 w 12192000"/>
              <a:gd name="connsiteY150" fmla="*/ 2216757 h 2237474"/>
              <a:gd name="connsiteX151" fmla="*/ 669923 w 12192000"/>
              <a:gd name="connsiteY151" fmla="*/ 2211682 h 2237474"/>
              <a:gd name="connsiteX152" fmla="*/ 648680 w 12192000"/>
              <a:gd name="connsiteY152" fmla="*/ 2206229 h 2237474"/>
              <a:gd name="connsiteX153" fmla="*/ 597225 w 12192000"/>
              <a:gd name="connsiteY153" fmla="*/ 2180999 h 2237474"/>
              <a:gd name="connsiteX154" fmla="*/ 558449 w 12192000"/>
              <a:gd name="connsiteY154" fmla="*/ 2182346 h 2237474"/>
              <a:gd name="connsiteX155" fmla="*/ 550517 w 12192000"/>
              <a:gd name="connsiteY155" fmla="*/ 2182060 h 2237474"/>
              <a:gd name="connsiteX156" fmla="*/ 550309 w 12192000"/>
              <a:gd name="connsiteY156" fmla="*/ 2181825 h 2237474"/>
              <a:gd name="connsiteX157" fmla="*/ 541836 w 12192000"/>
              <a:gd name="connsiteY157" fmla="*/ 2181063 h 2237474"/>
              <a:gd name="connsiteX158" fmla="*/ 536057 w 12192000"/>
              <a:gd name="connsiteY158" fmla="*/ 2181537 h 2237474"/>
              <a:gd name="connsiteX159" fmla="*/ 520671 w 12192000"/>
              <a:gd name="connsiteY159" fmla="*/ 2180980 h 2237474"/>
              <a:gd name="connsiteX160" fmla="*/ 515024 w 12192000"/>
              <a:gd name="connsiteY160" fmla="*/ 2179258 h 2237474"/>
              <a:gd name="connsiteX161" fmla="*/ 512278 w 12192000"/>
              <a:gd name="connsiteY161" fmla="*/ 2176369 h 2237474"/>
              <a:gd name="connsiteX162" fmla="*/ 480419 w 12192000"/>
              <a:gd name="connsiteY162" fmla="*/ 2167807 h 2237474"/>
              <a:gd name="connsiteX163" fmla="*/ 413835 w 12192000"/>
              <a:gd name="connsiteY163" fmla="*/ 2156783 h 2237474"/>
              <a:gd name="connsiteX164" fmla="*/ 376513 w 12192000"/>
              <a:gd name="connsiteY164" fmla="*/ 2154014 h 2237474"/>
              <a:gd name="connsiteX165" fmla="*/ 273386 w 12192000"/>
              <a:gd name="connsiteY165" fmla="*/ 2142551 h 2237474"/>
              <a:gd name="connsiteX166" fmla="*/ 169207 w 12192000"/>
              <a:gd name="connsiteY166" fmla="*/ 2128100 h 2237474"/>
              <a:gd name="connsiteX167" fmla="*/ 93149 w 12192000"/>
              <a:gd name="connsiteY167" fmla="*/ 2105324 h 2237474"/>
              <a:gd name="connsiteX168" fmla="*/ 88109 w 12192000"/>
              <a:gd name="connsiteY168" fmla="*/ 2106704 h 2237474"/>
              <a:gd name="connsiteX169" fmla="*/ 80022 w 12192000"/>
              <a:gd name="connsiteY169" fmla="*/ 2107254 h 2237474"/>
              <a:gd name="connsiteX170" fmla="*/ 79717 w 12192000"/>
              <a:gd name="connsiteY170" fmla="*/ 2107046 h 2237474"/>
              <a:gd name="connsiteX171" fmla="*/ 72352 w 12192000"/>
              <a:gd name="connsiteY171" fmla="*/ 2107991 h 2237474"/>
              <a:gd name="connsiteX172" fmla="*/ 37645 w 12192000"/>
              <a:gd name="connsiteY172" fmla="*/ 2115401 h 2237474"/>
              <a:gd name="connsiteX173" fmla="*/ 4572 w 12192000"/>
              <a:gd name="connsiteY173" fmla="*/ 2111091 h 2237474"/>
              <a:gd name="connsiteX174" fmla="*/ 0 w 12192000"/>
              <a:gd name="connsiteY174" fmla="*/ 2110468 h 2237474"/>
              <a:gd name="connsiteX175" fmla="*/ 0 w 12192000"/>
              <a:gd name="connsiteY17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83504 w 12192000"/>
              <a:gd name="connsiteY142" fmla="*/ 2233797 h 2237474"/>
              <a:gd name="connsiteX143" fmla="*/ 1279765 w 12192000"/>
              <a:gd name="connsiteY143" fmla="*/ 2229639 h 2237474"/>
              <a:gd name="connsiteX144" fmla="*/ 1195347 w 12192000"/>
              <a:gd name="connsiteY144" fmla="*/ 2212354 h 2237474"/>
              <a:gd name="connsiteX145" fmla="*/ 970251 w 12192000"/>
              <a:gd name="connsiteY145" fmla="*/ 2221029 h 2237474"/>
              <a:gd name="connsiteX146" fmla="*/ 812914 w 12192000"/>
              <a:gd name="connsiteY146" fmla="*/ 2202752 h 2237474"/>
              <a:gd name="connsiteX147" fmla="*/ 800195 w 12192000"/>
              <a:gd name="connsiteY147" fmla="*/ 2209407 h 2237474"/>
              <a:gd name="connsiteX148" fmla="*/ 784978 w 12192000"/>
              <a:gd name="connsiteY148" fmla="*/ 2212360 h 2237474"/>
              <a:gd name="connsiteX149" fmla="*/ 681987 w 12192000"/>
              <a:gd name="connsiteY149" fmla="*/ 2216757 h 2237474"/>
              <a:gd name="connsiteX150" fmla="*/ 669923 w 12192000"/>
              <a:gd name="connsiteY150" fmla="*/ 2211682 h 2237474"/>
              <a:gd name="connsiteX151" fmla="*/ 648680 w 12192000"/>
              <a:gd name="connsiteY151" fmla="*/ 2206229 h 2237474"/>
              <a:gd name="connsiteX152" fmla="*/ 597225 w 12192000"/>
              <a:gd name="connsiteY152" fmla="*/ 2180999 h 2237474"/>
              <a:gd name="connsiteX153" fmla="*/ 558449 w 12192000"/>
              <a:gd name="connsiteY153" fmla="*/ 2182346 h 2237474"/>
              <a:gd name="connsiteX154" fmla="*/ 550517 w 12192000"/>
              <a:gd name="connsiteY154" fmla="*/ 2182060 h 2237474"/>
              <a:gd name="connsiteX155" fmla="*/ 550309 w 12192000"/>
              <a:gd name="connsiteY155" fmla="*/ 2181825 h 2237474"/>
              <a:gd name="connsiteX156" fmla="*/ 541836 w 12192000"/>
              <a:gd name="connsiteY156" fmla="*/ 2181063 h 2237474"/>
              <a:gd name="connsiteX157" fmla="*/ 536057 w 12192000"/>
              <a:gd name="connsiteY157" fmla="*/ 2181537 h 2237474"/>
              <a:gd name="connsiteX158" fmla="*/ 520671 w 12192000"/>
              <a:gd name="connsiteY158" fmla="*/ 2180980 h 2237474"/>
              <a:gd name="connsiteX159" fmla="*/ 515024 w 12192000"/>
              <a:gd name="connsiteY159" fmla="*/ 2179258 h 2237474"/>
              <a:gd name="connsiteX160" fmla="*/ 512278 w 12192000"/>
              <a:gd name="connsiteY160" fmla="*/ 2176369 h 2237474"/>
              <a:gd name="connsiteX161" fmla="*/ 480419 w 12192000"/>
              <a:gd name="connsiteY161" fmla="*/ 2167807 h 2237474"/>
              <a:gd name="connsiteX162" fmla="*/ 413835 w 12192000"/>
              <a:gd name="connsiteY162" fmla="*/ 2156783 h 2237474"/>
              <a:gd name="connsiteX163" fmla="*/ 376513 w 12192000"/>
              <a:gd name="connsiteY163" fmla="*/ 2154014 h 2237474"/>
              <a:gd name="connsiteX164" fmla="*/ 273386 w 12192000"/>
              <a:gd name="connsiteY164" fmla="*/ 2142551 h 2237474"/>
              <a:gd name="connsiteX165" fmla="*/ 169207 w 12192000"/>
              <a:gd name="connsiteY165" fmla="*/ 2128100 h 2237474"/>
              <a:gd name="connsiteX166" fmla="*/ 93149 w 12192000"/>
              <a:gd name="connsiteY166" fmla="*/ 2105324 h 2237474"/>
              <a:gd name="connsiteX167" fmla="*/ 88109 w 12192000"/>
              <a:gd name="connsiteY167" fmla="*/ 2106704 h 2237474"/>
              <a:gd name="connsiteX168" fmla="*/ 80022 w 12192000"/>
              <a:gd name="connsiteY168" fmla="*/ 2107254 h 2237474"/>
              <a:gd name="connsiteX169" fmla="*/ 79717 w 12192000"/>
              <a:gd name="connsiteY169" fmla="*/ 2107046 h 2237474"/>
              <a:gd name="connsiteX170" fmla="*/ 72352 w 12192000"/>
              <a:gd name="connsiteY170" fmla="*/ 2107991 h 2237474"/>
              <a:gd name="connsiteX171" fmla="*/ 37645 w 12192000"/>
              <a:gd name="connsiteY171" fmla="*/ 2115401 h 2237474"/>
              <a:gd name="connsiteX172" fmla="*/ 4572 w 12192000"/>
              <a:gd name="connsiteY172" fmla="*/ 2111091 h 2237474"/>
              <a:gd name="connsiteX173" fmla="*/ 0 w 12192000"/>
              <a:gd name="connsiteY173" fmla="*/ 2110468 h 2237474"/>
              <a:gd name="connsiteX174" fmla="*/ 0 w 12192000"/>
              <a:gd name="connsiteY17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79765 w 12192000"/>
              <a:gd name="connsiteY142" fmla="*/ 2229639 h 2237474"/>
              <a:gd name="connsiteX143" fmla="*/ 1195347 w 12192000"/>
              <a:gd name="connsiteY143" fmla="*/ 2212354 h 2237474"/>
              <a:gd name="connsiteX144" fmla="*/ 970251 w 12192000"/>
              <a:gd name="connsiteY144" fmla="*/ 2221029 h 2237474"/>
              <a:gd name="connsiteX145" fmla="*/ 812914 w 12192000"/>
              <a:gd name="connsiteY145" fmla="*/ 2202752 h 2237474"/>
              <a:gd name="connsiteX146" fmla="*/ 800195 w 12192000"/>
              <a:gd name="connsiteY146" fmla="*/ 2209407 h 2237474"/>
              <a:gd name="connsiteX147" fmla="*/ 784978 w 12192000"/>
              <a:gd name="connsiteY147" fmla="*/ 2212360 h 2237474"/>
              <a:gd name="connsiteX148" fmla="*/ 681987 w 12192000"/>
              <a:gd name="connsiteY148" fmla="*/ 2216757 h 2237474"/>
              <a:gd name="connsiteX149" fmla="*/ 669923 w 12192000"/>
              <a:gd name="connsiteY149" fmla="*/ 2211682 h 2237474"/>
              <a:gd name="connsiteX150" fmla="*/ 648680 w 12192000"/>
              <a:gd name="connsiteY150" fmla="*/ 2206229 h 2237474"/>
              <a:gd name="connsiteX151" fmla="*/ 597225 w 12192000"/>
              <a:gd name="connsiteY151" fmla="*/ 2180999 h 2237474"/>
              <a:gd name="connsiteX152" fmla="*/ 558449 w 12192000"/>
              <a:gd name="connsiteY152" fmla="*/ 2182346 h 2237474"/>
              <a:gd name="connsiteX153" fmla="*/ 550517 w 12192000"/>
              <a:gd name="connsiteY153" fmla="*/ 2182060 h 2237474"/>
              <a:gd name="connsiteX154" fmla="*/ 550309 w 12192000"/>
              <a:gd name="connsiteY154" fmla="*/ 2181825 h 2237474"/>
              <a:gd name="connsiteX155" fmla="*/ 541836 w 12192000"/>
              <a:gd name="connsiteY155" fmla="*/ 2181063 h 2237474"/>
              <a:gd name="connsiteX156" fmla="*/ 536057 w 12192000"/>
              <a:gd name="connsiteY156" fmla="*/ 2181537 h 2237474"/>
              <a:gd name="connsiteX157" fmla="*/ 520671 w 12192000"/>
              <a:gd name="connsiteY157" fmla="*/ 2180980 h 2237474"/>
              <a:gd name="connsiteX158" fmla="*/ 515024 w 12192000"/>
              <a:gd name="connsiteY158" fmla="*/ 2179258 h 2237474"/>
              <a:gd name="connsiteX159" fmla="*/ 512278 w 12192000"/>
              <a:gd name="connsiteY159" fmla="*/ 2176369 h 2237474"/>
              <a:gd name="connsiteX160" fmla="*/ 480419 w 12192000"/>
              <a:gd name="connsiteY160" fmla="*/ 2167807 h 2237474"/>
              <a:gd name="connsiteX161" fmla="*/ 413835 w 12192000"/>
              <a:gd name="connsiteY161" fmla="*/ 2156783 h 2237474"/>
              <a:gd name="connsiteX162" fmla="*/ 376513 w 12192000"/>
              <a:gd name="connsiteY162" fmla="*/ 2154014 h 2237474"/>
              <a:gd name="connsiteX163" fmla="*/ 273386 w 12192000"/>
              <a:gd name="connsiteY163" fmla="*/ 2142551 h 2237474"/>
              <a:gd name="connsiteX164" fmla="*/ 169207 w 12192000"/>
              <a:gd name="connsiteY164" fmla="*/ 2128100 h 2237474"/>
              <a:gd name="connsiteX165" fmla="*/ 93149 w 12192000"/>
              <a:gd name="connsiteY165" fmla="*/ 2105324 h 2237474"/>
              <a:gd name="connsiteX166" fmla="*/ 88109 w 12192000"/>
              <a:gd name="connsiteY166" fmla="*/ 2106704 h 2237474"/>
              <a:gd name="connsiteX167" fmla="*/ 80022 w 12192000"/>
              <a:gd name="connsiteY167" fmla="*/ 2107254 h 2237474"/>
              <a:gd name="connsiteX168" fmla="*/ 79717 w 12192000"/>
              <a:gd name="connsiteY168" fmla="*/ 2107046 h 2237474"/>
              <a:gd name="connsiteX169" fmla="*/ 72352 w 12192000"/>
              <a:gd name="connsiteY169" fmla="*/ 2107991 h 2237474"/>
              <a:gd name="connsiteX170" fmla="*/ 37645 w 12192000"/>
              <a:gd name="connsiteY170" fmla="*/ 2115401 h 2237474"/>
              <a:gd name="connsiteX171" fmla="*/ 4572 w 12192000"/>
              <a:gd name="connsiteY171" fmla="*/ 2111091 h 2237474"/>
              <a:gd name="connsiteX172" fmla="*/ 0 w 12192000"/>
              <a:gd name="connsiteY172" fmla="*/ 2110468 h 2237474"/>
              <a:gd name="connsiteX173" fmla="*/ 0 w 12192000"/>
              <a:gd name="connsiteY17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79765 w 12192000"/>
              <a:gd name="connsiteY141" fmla="*/ 2229639 h 2237474"/>
              <a:gd name="connsiteX142" fmla="*/ 1195347 w 12192000"/>
              <a:gd name="connsiteY142" fmla="*/ 2212354 h 2237474"/>
              <a:gd name="connsiteX143" fmla="*/ 970251 w 12192000"/>
              <a:gd name="connsiteY143" fmla="*/ 2221029 h 2237474"/>
              <a:gd name="connsiteX144" fmla="*/ 812914 w 12192000"/>
              <a:gd name="connsiteY144" fmla="*/ 2202752 h 2237474"/>
              <a:gd name="connsiteX145" fmla="*/ 800195 w 12192000"/>
              <a:gd name="connsiteY145" fmla="*/ 2209407 h 2237474"/>
              <a:gd name="connsiteX146" fmla="*/ 784978 w 12192000"/>
              <a:gd name="connsiteY146" fmla="*/ 2212360 h 2237474"/>
              <a:gd name="connsiteX147" fmla="*/ 681987 w 12192000"/>
              <a:gd name="connsiteY147" fmla="*/ 2216757 h 2237474"/>
              <a:gd name="connsiteX148" fmla="*/ 669923 w 12192000"/>
              <a:gd name="connsiteY148" fmla="*/ 2211682 h 2237474"/>
              <a:gd name="connsiteX149" fmla="*/ 648680 w 12192000"/>
              <a:gd name="connsiteY149" fmla="*/ 2206229 h 2237474"/>
              <a:gd name="connsiteX150" fmla="*/ 597225 w 12192000"/>
              <a:gd name="connsiteY150" fmla="*/ 2180999 h 2237474"/>
              <a:gd name="connsiteX151" fmla="*/ 558449 w 12192000"/>
              <a:gd name="connsiteY151" fmla="*/ 2182346 h 2237474"/>
              <a:gd name="connsiteX152" fmla="*/ 550517 w 12192000"/>
              <a:gd name="connsiteY152" fmla="*/ 2182060 h 2237474"/>
              <a:gd name="connsiteX153" fmla="*/ 550309 w 12192000"/>
              <a:gd name="connsiteY153" fmla="*/ 2181825 h 2237474"/>
              <a:gd name="connsiteX154" fmla="*/ 541836 w 12192000"/>
              <a:gd name="connsiteY154" fmla="*/ 2181063 h 2237474"/>
              <a:gd name="connsiteX155" fmla="*/ 536057 w 12192000"/>
              <a:gd name="connsiteY155" fmla="*/ 2181537 h 2237474"/>
              <a:gd name="connsiteX156" fmla="*/ 520671 w 12192000"/>
              <a:gd name="connsiteY156" fmla="*/ 2180980 h 2237474"/>
              <a:gd name="connsiteX157" fmla="*/ 515024 w 12192000"/>
              <a:gd name="connsiteY157" fmla="*/ 2179258 h 2237474"/>
              <a:gd name="connsiteX158" fmla="*/ 512278 w 12192000"/>
              <a:gd name="connsiteY158" fmla="*/ 2176369 h 2237474"/>
              <a:gd name="connsiteX159" fmla="*/ 480419 w 12192000"/>
              <a:gd name="connsiteY159" fmla="*/ 2167807 h 2237474"/>
              <a:gd name="connsiteX160" fmla="*/ 413835 w 12192000"/>
              <a:gd name="connsiteY160" fmla="*/ 2156783 h 2237474"/>
              <a:gd name="connsiteX161" fmla="*/ 376513 w 12192000"/>
              <a:gd name="connsiteY161" fmla="*/ 2154014 h 2237474"/>
              <a:gd name="connsiteX162" fmla="*/ 273386 w 12192000"/>
              <a:gd name="connsiteY162" fmla="*/ 2142551 h 2237474"/>
              <a:gd name="connsiteX163" fmla="*/ 169207 w 12192000"/>
              <a:gd name="connsiteY163" fmla="*/ 2128100 h 2237474"/>
              <a:gd name="connsiteX164" fmla="*/ 93149 w 12192000"/>
              <a:gd name="connsiteY164" fmla="*/ 2105324 h 2237474"/>
              <a:gd name="connsiteX165" fmla="*/ 88109 w 12192000"/>
              <a:gd name="connsiteY165" fmla="*/ 2106704 h 2237474"/>
              <a:gd name="connsiteX166" fmla="*/ 80022 w 12192000"/>
              <a:gd name="connsiteY166" fmla="*/ 2107254 h 2237474"/>
              <a:gd name="connsiteX167" fmla="*/ 79717 w 12192000"/>
              <a:gd name="connsiteY167" fmla="*/ 2107046 h 2237474"/>
              <a:gd name="connsiteX168" fmla="*/ 72352 w 12192000"/>
              <a:gd name="connsiteY168" fmla="*/ 2107991 h 2237474"/>
              <a:gd name="connsiteX169" fmla="*/ 37645 w 12192000"/>
              <a:gd name="connsiteY169" fmla="*/ 2115401 h 2237474"/>
              <a:gd name="connsiteX170" fmla="*/ 4572 w 12192000"/>
              <a:gd name="connsiteY170" fmla="*/ 2111091 h 2237474"/>
              <a:gd name="connsiteX171" fmla="*/ 0 w 12192000"/>
              <a:gd name="connsiteY171" fmla="*/ 2110468 h 2237474"/>
              <a:gd name="connsiteX172" fmla="*/ 0 w 12192000"/>
              <a:gd name="connsiteY17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79765 w 12192000"/>
              <a:gd name="connsiteY140" fmla="*/ 2229639 h 2237474"/>
              <a:gd name="connsiteX141" fmla="*/ 1195347 w 12192000"/>
              <a:gd name="connsiteY141" fmla="*/ 2212354 h 2237474"/>
              <a:gd name="connsiteX142" fmla="*/ 970251 w 12192000"/>
              <a:gd name="connsiteY142" fmla="*/ 2221029 h 2237474"/>
              <a:gd name="connsiteX143" fmla="*/ 812914 w 12192000"/>
              <a:gd name="connsiteY143" fmla="*/ 2202752 h 2237474"/>
              <a:gd name="connsiteX144" fmla="*/ 800195 w 12192000"/>
              <a:gd name="connsiteY144" fmla="*/ 2209407 h 2237474"/>
              <a:gd name="connsiteX145" fmla="*/ 784978 w 12192000"/>
              <a:gd name="connsiteY145" fmla="*/ 2212360 h 2237474"/>
              <a:gd name="connsiteX146" fmla="*/ 681987 w 12192000"/>
              <a:gd name="connsiteY146" fmla="*/ 2216757 h 2237474"/>
              <a:gd name="connsiteX147" fmla="*/ 669923 w 12192000"/>
              <a:gd name="connsiteY147" fmla="*/ 2211682 h 2237474"/>
              <a:gd name="connsiteX148" fmla="*/ 648680 w 12192000"/>
              <a:gd name="connsiteY148" fmla="*/ 2206229 h 2237474"/>
              <a:gd name="connsiteX149" fmla="*/ 597225 w 12192000"/>
              <a:gd name="connsiteY149" fmla="*/ 2180999 h 2237474"/>
              <a:gd name="connsiteX150" fmla="*/ 558449 w 12192000"/>
              <a:gd name="connsiteY150" fmla="*/ 2182346 h 2237474"/>
              <a:gd name="connsiteX151" fmla="*/ 550517 w 12192000"/>
              <a:gd name="connsiteY151" fmla="*/ 2182060 h 2237474"/>
              <a:gd name="connsiteX152" fmla="*/ 550309 w 12192000"/>
              <a:gd name="connsiteY152" fmla="*/ 2181825 h 2237474"/>
              <a:gd name="connsiteX153" fmla="*/ 541836 w 12192000"/>
              <a:gd name="connsiteY153" fmla="*/ 2181063 h 2237474"/>
              <a:gd name="connsiteX154" fmla="*/ 536057 w 12192000"/>
              <a:gd name="connsiteY154" fmla="*/ 2181537 h 2237474"/>
              <a:gd name="connsiteX155" fmla="*/ 520671 w 12192000"/>
              <a:gd name="connsiteY155" fmla="*/ 2180980 h 2237474"/>
              <a:gd name="connsiteX156" fmla="*/ 515024 w 12192000"/>
              <a:gd name="connsiteY156" fmla="*/ 2179258 h 2237474"/>
              <a:gd name="connsiteX157" fmla="*/ 512278 w 12192000"/>
              <a:gd name="connsiteY157" fmla="*/ 2176369 h 2237474"/>
              <a:gd name="connsiteX158" fmla="*/ 480419 w 12192000"/>
              <a:gd name="connsiteY158" fmla="*/ 2167807 h 2237474"/>
              <a:gd name="connsiteX159" fmla="*/ 413835 w 12192000"/>
              <a:gd name="connsiteY159" fmla="*/ 2156783 h 2237474"/>
              <a:gd name="connsiteX160" fmla="*/ 376513 w 12192000"/>
              <a:gd name="connsiteY160" fmla="*/ 2154014 h 2237474"/>
              <a:gd name="connsiteX161" fmla="*/ 273386 w 12192000"/>
              <a:gd name="connsiteY161" fmla="*/ 2142551 h 2237474"/>
              <a:gd name="connsiteX162" fmla="*/ 169207 w 12192000"/>
              <a:gd name="connsiteY162" fmla="*/ 2128100 h 2237474"/>
              <a:gd name="connsiteX163" fmla="*/ 93149 w 12192000"/>
              <a:gd name="connsiteY163" fmla="*/ 2105324 h 2237474"/>
              <a:gd name="connsiteX164" fmla="*/ 88109 w 12192000"/>
              <a:gd name="connsiteY164" fmla="*/ 2106704 h 2237474"/>
              <a:gd name="connsiteX165" fmla="*/ 80022 w 12192000"/>
              <a:gd name="connsiteY165" fmla="*/ 2107254 h 2237474"/>
              <a:gd name="connsiteX166" fmla="*/ 79717 w 12192000"/>
              <a:gd name="connsiteY166" fmla="*/ 2107046 h 2237474"/>
              <a:gd name="connsiteX167" fmla="*/ 72352 w 12192000"/>
              <a:gd name="connsiteY167" fmla="*/ 2107991 h 2237474"/>
              <a:gd name="connsiteX168" fmla="*/ 37645 w 12192000"/>
              <a:gd name="connsiteY168" fmla="*/ 2115401 h 2237474"/>
              <a:gd name="connsiteX169" fmla="*/ 4572 w 12192000"/>
              <a:gd name="connsiteY169" fmla="*/ 2111091 h 2237474"/>
              <a:gd name="connsiteX170" fmla="*/ 0 w 12192000"/>
              <a:gd name="connsiteY170" fmla="*/ 2110468 h 2237474"/>
              <a:gd name="connsiteX171" fmla="*/ 0 w 12192000"/>
              <a:gd name="connsiteY17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42244 w 12192000"/>
              <a:gd name="connsiteY128" fmla="*/ 2055560 h 2237474"/>
              <a:gd name="connsiteX129" fmla="*/ 1877728 w 12192000"/>
              <a:gd name="connsiteY129" fmla="*/ 2101004 h 2237474"/>
              <a:gd name="connsiteX130" fmla="*/ 1759056 w 12192000"/>
              <a:gd name="connsiteY130" fmla="*/ 2125608 h 2237474"/>
              <a:gd name="connsiteX131" fmla="*/ 1637948 w 12192000"/>
              <a:gd name="connsiteY131" fmla="*/ 2172597 h 2237474"/>
              <a:gd name="connsiteX132" fmla="*/ 1434549 w 12192000"/>
              <a:gd name="connsiteY132" fmla="*/ 2234522 h 2237474"/>
              <a:gd name="connsiteX133" fmla="*/ 1398481 w 12192000"/>
              <a:gd name="connsiteY133" fmla="*/ 2237074 h 2237474"/>
              <a:gd name="connsiteX134" fmla="*/ 1398407 w 12192000"/>
              <a:gd name="connsiteY134" fmla="*/ 2237095 h 2237474"/>
              <a:gd name="connsiteX135" fmla="*/ 1370962 w 12192000"/>
              <a:gd name="connsiteY135" fmla="*/ 2237474 h 2237474"/>
              <a:gd name="connsiteX136" fmla="*/ 1356367 w 12192000"/>
              <a:gd name="connsiteY136" fmla="*/ 2235089 h 2237474"/>
              <a:gd name="connsiteX137" fmla="*/ 1324828 w 12192000"/>
              <a:gd name="connsiteY137" fmla="*/ 2231968 h 2237474"/>
              <a:gd name="connsiteX138" fmla="*/ 1279765 w 12192000"/>
              <a:gd name="connsiteY138" fmla="*/ 2229639 h 2237474"/>
              <a:gd name="connsiteX139" fmla="*/ 1195347 w 12192000"/>
              <a:gd name="connsiteY139" fmla="*/ 2212354 h 2237474"/>
              <a:gd name="connsiteX140" fmla="*/ 970251 w 12192000"/>
              <a:gd name="connsiteY140" fmla="*/ 2221029 h 2237474"/>
              <a:gd name="connsiteX141" fmla="*/ 812914 w 12192000"/>
              <a:gd name="connsiteY141" fmla="*/ 2202752 h 2237474"/>
              <a:gd name="connsiteX142" fmla="*/ 800195 w 12192000"/>
              <a:gd name="connsiteY142" fmla="*/ 2209407 h 2237474"/>
              <a:gd name="connsiteX143" fmla="*/ 784978 w 12192000"/>
              <a:gd name="connsiteY143" fmla="*/ 2212360 h 2237474"/>
              <a:gd name="connsiteX144" fmla="*/ 681987 w 12192000"/>
              <a:gd name="connsiteY144" fmla="*/ 2216757 h 2237474"/>
              <a:gd name="connsiteX145" fmla="*/ 669923 w 12192000"/>
              <a:gd name="connsiteY145" fmla="*/ 2211682 h 2237474"/>
              <a:gd name="connsiteX146" fmla="*/ 648680 w 12192000"/>
              <a:gd name="connsiteY146" fmla="*/ 2206229 h 2237474"/>
              <a:gd name="connsiteX147" fmla="*/ 597225 w 12192000"/>
              <a:gd name="connsiteY147" fmla="*/ 2180999 h 2237474"/>
              <a:gd name="connsiteX148" fmla="*/ 558449 w 12192000"/>
              <a:gd name="connsiteY148" fmla="*/ 2182346 h 2237474"/>
              <a:gd name="connsiteX149" fmla="*/ 550517 w 12192000"/>
              <a:gd name="connsiteY149" fmla="*/ 2182060 h 2237474"/>
              <a:gd name="connsiteX150" fmla="*/ 550309 w 12192000"/>
              <a:gd name="connsiteY150" fmla="*/ 2181825 h 2237474"/>
              <a:gd name="connsiteX151" fmla="*/ 541836 w 12192000"/>
              <a:gd name="connsiteY151" fmla="*/ 2181063 h 2237474"/>
              <a:gd name="connsiteX152" fmla="*/ 536057 w 12192000"/>
              <a:gd name="connsiteY152" fmla="*/ 2181537 h 2237474"/>
              <a:gd name="connsiteX153" fmla="*/ 520671 w 12192000"/>
              <a:gd name="connsiteY153" fmla="*/ 2180980 h 2237474"/>
              <a:gd name="connsiteX154" fmla="*/ 515024 w 12192000"/>
              <a:gd name="connsiteY154" fmla="*/ 2179258 h 2237474"/>
              <a:gd name="connsiteX155" fmla="*/ 512278 w 12192000"/>
              <a:gd name="connsiteY155" fmla="*/ 2176369 h 2237474"/>
              <a:gd name="connsiteX156" fmla="*/ 480419 w 12192000"/>
              <a:gd name="connsiteY156" fmla="*/ 2167807 h 2237474"/>
              <a:gd name="connsiteX157" fmla="*/ 413835 w 12192000"/>
              <a:gd name="connsiteY157" fmla="*/ 2156783 h 2237474"/>
              <a:gd name="connsiteX158" fmla="*/ 376513 w 12192000"/>
              <a:gd name="connsiteY158" fmla="*/ 2154014 h 2237474"/>
              <a:gd name="connsiteX159" fmla="*/ 273386 w 12192000"/>
              <a:gd name="connsiteY159" fmla="*/ 2142551 h 2237474"/>
              <a:gd name="connsiteX160" fmla="*/ 169207 w 12192000"/>
              <a:gd name="connsiteY160" fmla="*/ 2128100 h 2237474"/>
              <a:gd name="connsiteX161" fmla="*/ 93149 w 12192000"/>
              <a:gd name="connsiteY161" fmla="*/ 2105324 h 2237474"/>
              <a:gd name="connsiteX162" fmla="*/ 88109 w 12192000"/>
              <a:gd name="connsiteY162" fmla="*/ 2106704 h 2237474"/>
              <a:gd name="connsiteX163" fmla="*/ 80022 w 12192000"/>
              <a:gd name="connsiteY163" fmla="*/ 2107254 h 2237474"/>
              <a:gd name="connsiteX164" fmla="*/ 79717 w 12192000"/>
              <a:gd name="connsiteY164" fmla="*/ 2107046 h 2237474"/>
              <a:gd name="connsiteX165" fmla="*/ 72352 w 12192000"/>
              <a:gd name="connsiteY165" fmla="*/ 2107991 h 2237474"/>
              <a:gd name="connsiteX166" fmla="*/ 37645 w 12192000"/>
              <a:gd name="connsiteY166" fmla="*/ 2115401 h 2237474"/>
              <a:gd name="connsiteX167" fmla="*/ 4572 w 12192000"/>
              <a:gd name="connsiteY167" fmla="*/ 2111091 h 2237474"/>
              <a:gd name="connsiteX168" fmla="*/ 0 w 12192000"/>
              <a:gd name="connsiteY168" fmla="*/ 2110468 h 2237474"/>
              <a:gd name="connsiteX169" fmla="*/ 0 w 12192000"/>
              <a:gd name="connsiteY16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111935 w 12192000"/>
              <a:gd name="connsiteY124" fmla="*/ 2023163 h 2237474"/>
              <a:gd name="connsiteX125" fmla="*/ 2089991 w 12192000"/>
              <a:gd name="connsiteY125" fmla="*/ 2034193 h 2237474"/>
              <a:gd name="connsiteX126" fmla="*/ 2058061 w 12192000"/>
              <a:gd name="connsiteY126" fmla="*/ 2047942 h 2237474"/>
              <a:gd name="connsiteX127" fmla="*/ 2042244 w 12192000"/>
              <a:gd name="connsiteY127" fmla="*/ 2055560 h 2237474"/>
              <a:gd name="connsiteX128" fmla="*/ 1877728 w 12192000"/>
              <a:gd name="connsiteY128" fmla="*/ 2101004 h 2237474"/>
              <a:gd name="connsiteX129" fmla="*/ 1759056 w 12192000"/>
              <a:gd name="connsiteY129" fmla="*/ 2125608 h 2237474"/>
              <a:gd name="connsiteX130" fmla="*/ 1637948 w 12192000"/>
              <a:gd name="connsiteY130" fmla="*/ 2172597 h 2237474"/>
              <a:gd name="connsiteX131" fmla="*/ 1434549 w 12192000"/>
              <a:gd name="connsiteY131" fmla="*/ 2234522 h 2237474"/>
              <a:gd name="connsiteX132" fmla="*/ 1398481 w 12192000"/>
              <a:gd name="connsiteY132" fmla="*/ 2237074 h 2237474"/>
              <a:gd name="connsiteX133" fmla="*/ 1398407 w 12192000"/>
              <a:gd name="connsiteY133" fmla="*/ 2237095 h 2237474"/>
              <a:gd name="connsiteX134" fmla="*/ 1370962 w 12192000"/>
              <a:gd name="connsiteY134" fmla="*/ 2237474 h 2237474"/>
              <a:gd name="connsiteX135" fmla="*/ 1356367 w 12192000"/>
              <a:gd name="connsiteY135" fmla="*/ 2235089 h 2237474"/>
              <a:gd name="connsiteX136" fmla="*/ 1324828 w 12192000"/>
              <a:gd name="connsiteY136" fmla="*/ 2231968 h 2237474"/>
              <a:gd name="connsiteX137" fmla="*/ 1279765 w 12192000"/>
              <a:gd name="connsiteY137" fmla="*/ 2229639 h 2237474"/>
              <a:gd name="connsiteX138" fmla="*/ 1195347 w 12192000"/>
              <a:gd name="connsiteY138" fmla="*/ 2212354 h 2237474"/>
              <a:gd name="connsiteX139" fmla="*/ 970251 w 12192000"/>
              <a:gd name="connsiteY139" fmla="*/ 2221029 h 2237474"/>
              <a:gd name="connsiteX140" fmla="*/ 812914 w 12192000"/>
              <a:gd name="connsiteY140" fmla="*/ 2202752 h 2237474"/>
              <a:gd name="connsiteX141" fmla="*/ 800195 w 12192000"/>
              <a:gd name="connsiteY141" fmla="*/ 2209407 h 2237474"/>
              <a:gd name="connsiteX142" fmla="*/ 784978 w 12192000"/>
              <a:gd name="connsiteY142" fmla="*/ 2212360 h 2237474"/>
              <a:gd name="connsiteX143" fmla="*/ 681987 w 12192000"/>
              <a:gd name="connsiteY143" fmla="*/ 2216757 h 2237474"/>
              <a:gd name="connsiteX144" fmla="*/ 669923 w 12192000"/>
              <a:gd name="connsiteY144" fmla="*/ 2211682 h 2237474"/>
              <a:gd name="connsiteX145" fmla="*/ 648680 w 12192000"/>
              <a:gd name="connsiteY145" fmla="*/ 2206229 h 2237474"/>
              <a:gd name="connsiteX146" fmla="*/ 597225 w 12192000"/>
              <a:gd name="connsiteY146" fmla="*/ 2180999 h 2237474"/>
              <a:gd name="connsiteX147" fmla="*/ 558449 w 12192000"/>
              <a:gd name="connsiteY147" fmla="*/ 2182346 h 2237474"/>
              <a:gd name="connsiteX148" fmla="*/ 550517 w 12192000"/>
              <a:gd name="connsiteY148" fmla="*/ 2182060 h 2237474"/>
              <a:gd name="connsiteX149" fmla="*/ 550309 w 12192000"/>
              <a:gd name="connsiteY149" fmla="*/ 2181825 h 2237474"/>
              <a:gd name="connsiteX150" fmla="*/ 541836 w 12192000"/>
              <a:gd name="connsiteY150" fmla="*/ 2181063 h 2237474"/>
              <a:gd name="connsiteX151" fmla="*/ 536057 w 12192000"/>
              <a:gd name="connsiteY151" fmla="*/ 2181537 h 2237474"/>
              <a:gd name="connsiteX152" fmla="*/ 520671 w 12192000"/>
              <a:gd name="connsiteY152" fmla="*/ 2180980 h 2237474"/>
              <a:gd name="connsiteX153" fmla="*/ 515024 w 12192000"/>
              <a:gd name="connsiteY153" fmla="*/ 2179258 h 2237474"/>
              <a:gd name="connsiteX154" fmla="*/ 512278 w 12192000"/>
              <a:gd name="connsiteY154" fmla="*/ 2176369 h 2237474"/>
              <a:gd name="connsiteX155" fmla="*/ 480419 w 12192000"/>
              <a:gd name="connsiteY155" fmla="*/ 2167807 h 2237474"/>
              <a:gd name="connsiteX156" fmla="*/ 413835 w 12192000"/>
              <a:gd name="connsiteY156" fmla="*/ 2156783 h 2237474"/>
              <a:gd name="connsiteX157" fmla="*/ 376513 w 12192000"/>
              <a:gd name="connsiteY157" fmla="*/ 2154014 h 2237474"/>
              <a:gd name="connsiteX158" fmla="*/ 273386 w 12192000"/>
              <a:gd name="connsiteY158" fmla="*/ 2142551 h 2237474"/>
              <a:gd name="connsiteX159" fmla="*/ 169207 w 12192000"/>
              <a:gd name="connsiteY159" fmla="*/ 2128100 h 2237474"/>
              <a:gd name="connsiteX160" fmla="*/ 93149 w 12192000"/>
              <a:gd name="connsiteY160" fmla="*/ 2105324 h 2237474"/>
              <a:gd name="connsiteX161" fmla="*/ 88109 w 12192000"/>
              <a:gd name="connsiteY161" fmla="*/ 2106704 h 2237474"/>
              <a:gd name="connsiteX162" fmla="*/ 80022 w 12192000"/>
              <a:gd name="connsiteY162" fmla="*/ 2107254 h 2237474"/>
              <a:gd name="connsiteX163" fmla="*/ 79717 w 12192000"/>
              <a:gd name="connsiteY163" fmla="*/ 2107046 h 2237474"/>
              <a:gd name="connsiteX164" fmla="*/ 72352 w 12192000"/>
              <a:gd name="connsiteY164" fmla="*/ 2107991 h 2237474"/>
              <a:gd name="connsiteX165" fmla="*/ 37645 w 12192000"/>
              <a:gd name="connsiteY165" fmla="*/ 2115401 h 2237474"/>
              <a:gd name="connsiteX166" fmla="*/ 4572 w 12192000"/>
              <a:gd name="connsiteY166" fmla="*/ 2111091 h 2237474"/>
              <a:gd name="connsiteX167" fmla="*/ 0 w 12192000"/>
              <a:gd name="connsiteY167" fmla="*/ 2110468 h 2237474"/>
              <a:gd name="connsiteX168" fmla="*/ 0 w 12192000"/>
              <a:gd name="connsiteY16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089991 w 12192000"/>
              <a:gd name="connsiteY124" fmla="*/ 2034193 h 2237474"/>
              <a:gd name="connsiteX125" fmla="*/ 2058061 w 12192000"/>
              <a:gd name="connsiteY125" fmla="*/ 2047942 h 2237474"/>
              <a:gd name="connsiteX126" fmla="*/ 2042244 w 12192000"/>
              <a:gd name="connsiteY126" fmla="*/ 2055560 h 2237474"/>
              <a:gd name="connsiteX127" fmla="*/ 1877728 w 12192000"/>
              <a:gd name="connsiteY127" fmla="*/ 2101004 h 2237474"/>
              <a:gd name="connsiteX128" fmla="*/ 1759056 w 12192000"/>
              <a:gd name="connsiteY128" fmla="*/ 2125608 h 2237474"/>
              <a:gd name="connsiteX129" fmla="*/ 1637948 w 12192000"/>
              <a:gd name="connsiteY129" fmla="*/ 2172597 h 2237474"/>
              <a:gd name="connsiteX130" fmla="*/ 1434549 w 12192000"/>
              <a:gd name="connsiteY130" fmla="*/ 2234522 h 2237474"/>
              <a:gd name="connsiteX131" fmla="*/ 1398481 w 12192000"/>
              <a:gd name="connsiteY131" fmla="*/ 2237074 h 2237474"/>
              <a:gd name="connsiteX132" fmla="*/ 1398407 w 12192000"/>
              <a:gd name="connsiteY132" fmla="*/ 2237095 h 2237474"/>
              <a:gd name="connsiteX133" fmla="*/ 1370962 w 12192000"/>
              <a:gd name="connsiteY133" fmla="*/ 2237474 h 2237474"/>
              <a:gd name="connsiteX134" fmla="*/ 1356367 w 12192000"/>
              <a:gd name="connsiteY134" fmla="*/ 2235089 h 2237474"/>
              <a:gd name="connsiteX135" fmla="*/ 1324828 w 12192000"/>
              <a:gd name="connsiteY135" fmla="*/ 2231968 h 2237474"/>
              <a:gd name="connsiteX136" fmla="*/ 1279765 w 12192000"/>
              <a:gd name="connsiteY136" fmla="*/ 2229639 h 2237474"/>
              <a:gd name="connsiteX137" fmla="*/ 1195347 w 12192000"/>
              <a:gd name="connsiteY137" fmla="*/ 2212354 h 2237474"/>
              <a:gd name="connsiteX138" fmla="*/ 970251 w 12192000"/>
              <a:gd name="connsiteY138" fmla="*/ 2221029 h 2237474"/>
              <a:gd name="connsiteX139" fmla="*/ 812914 w 12192000"/>
              <a:gd name="connsiteY139" fmla="*/ 2202752 h 2237474"/>
              <a:gd name="connsiteX140" fmla="*/ 800195 w 12192000"/>
              <a:gd name="connsiteY140" fmla="*/ 2209407 h 2237474"/>
              <a:gd name="connsiteX141" fmla="*/ 784978 w 12192000"/>
              <a:gd name="connsiteY141" fmla="*/ 2212360 h 2237474"/>
              <a:gd name="connsiteX142" fmla="*/ 681987 w 12192000"/>
              <a:gd name="connsiteY142" fmla="*/ 2216757 h 2237474"/>
              <a:gd name="connsiteX143" fmla="*/ 669923 w 12192000"/>
              <a:gd name="connsiteY143" fmla="*/ 2211682 h 2237474"/>
              <a:gd name="connsiteX144" fmla="*/ 648680 w 12192000"/>
              <a:gd name="connsiteY144" fmla="*/ 2206229 h 2237474"/>
              <a:gd name="connsiteX145" fmla="*/ 597225 w 12192000"/>
              <a:gd name="connsiteY145" fmla="*/ 2180999 h 2237474"/>
              <a:gd name="connsiteX146" fmla="*/ 558449 w 12192000"/>
              <a:gd name="connsiteY146" fmla="*/ 2182346 h 2237474"/>
              <a:gd name="connsiteX147" fmla="*/ 550517 w 12192000"/>
              <a:gd name="connsiteY147" fmla="*/ 2182060 h 2237474"/>
              <a:gd name="connsiteX148" fmla="*/ 550309 w 12192000"/>
              <a:gd name="connsiteY148" fmla="*/ 2181825 h 2237474"/>
              <a:gd name="connsiteX149" fmla="*/ 541836 w 12192000"/>
              <a:gd name="connsiteY149" fmla="*/ 2181063 h 2237474"/>
              <a:gd name="connsiteX150" fmla="*/ 536057 w 12192000"/>
              <a:gd name="connsiteY150" fmla="*/ 2181537 h 2237474"/>
              <a:gd name="connsiteX151" fmla="*/ 520671 w 12192000"/>
              <a:gd name="connsiteY151" fmla="*/ 2180980 h 2237474"/>
              <a:gd name="connsiteX152" fmla="*/ 515024 w 12192000"/>
              <a:gd name="connsiteY152" fmla="*/ 2179258 h 2237474"/>
              <a:gd name="connsiteX153" fmla="*/ 512278 w 12192000"/>
              <a:gd name="connsiteY153" fmla="*/ 2176369 h 2237474"/>
              <a:gd name="connsiteX154" fmla="*/ 480419 w 12192000"/>
              <a:gd name="connsiteY154" fmla="*/ 2167807 h 2237474"/>
              <a:gd name="connsiteX155" fmla="*/ 413835 w 12192000"/>
              <a:gd name="connsiteY155" fmla="*/ 2156783 h 2237474"/>
              <a:gd name="connsiteX156" fmla="*/ 376513 w 12192000"/>
              <a:gd name="connsiteY156" fmla="*/ 2154014 h 2237474"/>
              <a:gd name="connsiteX157" fmla="*/ 273386 w 12192000"/>
              <a:gd name="connsiteY157" fmla="*/ 2142551 h 2237474"/>
              <a:gd name="connsiteX158" fmla="*/ 169207 w 12192000"/>
              <a:gd name="connsiteY158" fmla="*/ 2128100 h 2237474"/>
              <a:gd name="connsiteX159" fmla="*/ 93149 w 12192000"/>
              <a:gd name="connsiteY159" fmla="*/ 2105324 h 2237474"/>
              <a:gd name="connsiteX160" fmla="*/ 88109 w 12192000"/>
              <a:gd name="connsiteY160" fmla="*/ 2106704 h 2237474"/>
              <a:gd name="connsiteX161" fmla="*/ 80022 w 12192000"/>
              <a:gd name="connsiteY161" fmla="*/ 2107254 h 2237474"/>
              <a:gd name="connsiteX162" fmla="*/ 79717 w 12192000"/>
              <a:gd name="connsiteY162" fmla="*/ 2107046 h 2237474"/>
              <a:gd name="connsiteX163" fmla="*/ 72352 w 12192000"/>
              <a:gd name="connsiteY163" fmla="*/ 2107991 h 2237474"/>
              <a:gd name="connsiteX164" fmla="*/ 37645 w 12192000"/>
              <a:gd name="connsiteY164" fmla="*/ 2115401 h 2237474"/>
              <a:gd name="connsiteX165" fmla="*/ 4572 w 12192000"/>
              <a:gd name="connsiteY165" fmla="*/ 2111091 h 2237474"/>
              <a:gd name="connsiteX166" fmla="*/ 0 w 12192000"/>
              <a:gd name="connsiteY166" fmla="*/ 2110468 h 2237474"/>
              <a:gd name="connsiteX167" fmla="*/ 0 w 12192000"/>
              <a:gd name="connsiteY16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9991 w 12192000"/>
              <a:gd name="connsiteY123" fmla="*/ 2034193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5228 w 12192000"/>
              <a:gd name="connsiteY123" fmla="*/ 2046431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36057 w 12192000"/>
              <a:gd name="connsiteY147" fmla="*/ 2181537 h 2237474"/>
              <a:gd name="connsiteX148" fmla="*/ 520671 w 12192000"/>
              <a:gd name="connsiteY148" fmla="*/ 2180980 h 2237474"/>
              <a:gd name="connsiteX149" fmla="*/ 515024 w 12192000"/>
              <a:gd name="connsiteY149" fmla="*/ 2179258 h 2237474"/>
              <a:gd name="connsiteX150" fmla="*/ 512278 w 12192000"/>
              <a:gd name="connsiteY150" fmla="*/ 2176369 h 2237474"/>
              <a:gd name="connsiteX151" fmla="*/ 480419 w 12192000"/>
              <a:gd name="connsiteY151" fmla="*/ 2167807 h 2237474"/>
              <a:gd name="connsiteX152" fmla="*/ 413835 w 12192000"/>
              <a:gd name="connsiteY152" fmla="*/ 2156783 h 2237474"/>
              <a:gd name="connsiteX153" fmla="*/ 376513 w 12192000"/>
              <a:gd name="connsiteY153" fmla="*/ 2154014 h 2237474"/>
              <a:gd name="connsiteX154" fmla="*/ 273386 w 12192000"/>
              <a:gd name="connsiteY154" fmla="*/ 2142551 h 2237474"/>
              <a:gd name="connsiteX155" fmla="*/ 169207 w 12192000"/>
              <a:gd name="connsiteY155" fmla="*/ 2128100 h 2237474"/>
              <a:gd name="connsiteX156" fmla="*/ 93149 w 12192000"/>
              <a:gd name="connsiteY156" fmla="*/ 2105324 h 2237474"/>
              <a:gd name="connsiteX157" fmla="*/ 88109 w 12192000"/>
              <a:gd name="connsiteY157" fmla="*/ 2106704 h 2237474"/>
              <a:gd name="connsiteX158" fmla="*/ 80022 w 12192000"/>
              <a:gd name="connsiteY158" fmla="*/ 2107254 h 2237474"/>
              <a:gd name="connsiteX159" fmla="*/ 79717 w 12192000"/>
              <a:gd name="connsiteY159" fmla="*/ 2107046 h 2237474"/>
              <a:gd name="connsiteX160" fmla="*/ 72352 w 12192000"/>
              <a:gd name="connsiteY160" fmla="*/ 2107991 h 2237474"/>
              <a:gd name="connsiteX161" fmla="*/ 37645 w 12192000"/>
              <a:gd name="connsiteY161" fmla="*/ 2115401 h 2237474"/>
              <a:gd name="connsiteX162" fmla="*/ 4572 w 12192000"/>
              <a:gd name="connsiteY162" fmla="*/ 2111091 h 2237474"/>
              <a:gd name="connsiteX163" fmla="*/ 0 w 12192000"/>
              <a:gd name="connsiteY163" fmla="*/ 2110468 h 2237474"/>
              <a:gd name="connsiteX164" fmla="*/ 0 w 12192000"/>
              <a:gd name="connsiteY16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20671 w 12192000"/>
              <a:gd name="connsiteY147" fmla="*/ 2180980 h 2237474"/>
              <a:gd name="connsiteX148" fmla="*/ 515024 w 12192000"/>
              <a:gd name="connsiteY148" fmla="*/ 2179258 h 2237474"/>
              <a:gd name="connsiteX149" fmla="*/ 512278 w 12192000"/>
              <a:gd name="connsiteY149" fmla="*/ 2176369 h 2237474"/>
              <a:gd name="connsiteX150" fmla="*/ 480419 w 12192000"/>
              <a:gd name="connsiteY150" fmla="*/ 2167807 h 2237474"/>
              <a:gd name="connsiteX151" fmla="*/ 413835 w 12192000"/>
              <a:gd name="connsiteY151" fmla="*/ 2156783 h 2237474"/>
              <a:gd name="connsiteX152" fmla="*/ 376513 w 12192000"/>
              <a:gd name="connsiteY152" fmla="*/ 2154014 h 2237474"/>
              <a:gd name="connsiteX153" fmla="*/ 273386 w 12192000"/>
              <a:gd name="connsiteY153" fmla="*/ 2142551 h 2237474"/>
              <a:gd name="connsiteX154" fmla="*/ 169207 w 12192000"/>
              <a:gd name="connsiteY154" fmla="*/ 2128100 h 2237474"/>
              <a:gd name="connsiteX155" fmla="*/ 93149 w 12192000"/>
              <a:gd name="connsiteY155" fmla="*/ 2105324 h 2237474"/>
              <a:gd name="connsiteX156" fmla="*/ 88109 w 12192000"/>
              <a:gd name="connsiteY156" fmla="*/ 2106704 h 2237474"/>
              <a:gd name="connsiteX157" fmla="*/ 80022 w 12192000"/>
              <a:gd name="connsiteY157" fmla="*/ 2107254 h 2237474"/>
              <a:gd name="connsiteX158" fmla="*/ 79717 w 12192000"/>
              <a:gd name="connsiteY158" fmla="*/ 2107046 h 2237474"/>
              <a:gd name="connsiteX159" fmla="*/ 72352 w 12192000"/>
              <a:gd name="connsiteY159" fmla="*/ 2107991 h 2237474"/>
              <a:gd name="connsiteX160" fmla="*/ 37645 w 12192000"/>
              <a:gd name="connsiteY160" fmla="*/ 2115401 h 2237474"/>
              <a:gd name="connsiteX161" fmla="*/ 4572 w 12192000"/>
              <a:gd name="connsiteY161" fmla="*/ 2111091 h 2237474"/>
              <a:gd name="connsiteX162" fmla="*/ 0 w 12192000"/>
              <a:gd name="connsiteY162" fmla="*/ 2110468 h 2237474"/>
              <a:gd name="connsiteX163" fmla="*/ 0 w 12192000"/>
              <a:gd name="connsiteY16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512278 w 12192000"/>
              <a:gd name="connsiteY148" fmla="*/ 2176369 h 2237474"/>
              <a:gd name="connsiteX149" fmla="*/ 480419 w 12192000"/>
              <a:gd name="connsiteY149" fmla="*/ 2167807 h 2237474"/>
              <a:gd name="connsiteX150" fmla="*/ 413835 w 12192000"/>
              <a:gd name="connsiteY150" fmla="*/ 2156783 h 2237474"/>
              <a:gd name="connsiteX151" fmla="*/ 376513 w 12192000"/>
              <a:gd name="connsiteY151" fmla="*/ 2154014 h 2237474"/>
              <a:gd name="connsiteX152" fmla="*/ 273386 w 12192000"/>
              <a:gd name="connsiteY152" fmla="*/ 2142551 h 2237474"/>
              <a:gd name="connsiteX153" fmla="*/ 169207 w 12192000"/>
              <a:gd name="connsiteY153" fmla="*/ 2128100 h 2237474"/>
              <a:gd name="connsiteX154" fmla="*/ 93149 w 12192000"/>
              <a:gd name="connsiteY154" fmla="*/ 2105324 h 2237474"/>
              <a:gd name="connsiteX155" fmla="*/ 88109 w 12192000"/>
              <a:gd name="connsiteY155" fmla="*/ 2106704 h 2237474"/>
              <a:gd name="connsiteX156" fmla="*/ 80022 w 12192000"/>
              <a:gd name="connsiteY156" fmla="*/ 2107254 h 2237474"/>
              <a:gd name="connsiteX157" fmla="*/ 79717 w 12192000"/>
              <a:gd name="connsiteY157" fmla="*/ 2107046 h 2237474"/>
              <a:gd name="connsiteX158" fmla="*/ 72352 w 12192000"/>
              <a:gd name="connsiteY158" fmla="*/ 2107991 h 2237474"/>
              <a:gd name="connsiteX159" fmla="*/ 37645 w 12192000"/>
              <a:gd name="connsiteY159" fmla="*/ 2115401 h 2237474"/>
              <a:gd name="connsiteX160" fmla="*/ 4572 w 12192000"/>
              <a:gd name="connsiteY160" fmla="*/ 2111091 h 2237474"/>
              <a:gd name="connsiteX161" fmla="*/ 0 w 12192000"/>
              <a:gd name="connsiteY161" fmla="*/ 2110468 h 2237474"/>
              <a:gd name="connsiteX162" fmla="*/ 0 w 12192000"/>
              <a:gd name="connsiteY16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80419 w 12192000"/>
              <a:gd name="connsiteY148" fmla="*/ 2167807 h 2237474"/>
              <a:gd name="connsiteX149" fmla="*/ 413835 w 12192000"/>
              <a:gd name="connsiteY149" fmla="*/ 2156783 h 2237474"/>
              <a:gd name="connsiteX150" fmla="*/ 376513 w 12192000"/>
              <a:gd name="connsiteY150" fmla="*/ 2154014 h 2237474"/>
              <a:gd name="connsiteX151" fmla="*/ 273386 w 12192000"/>
              <a:gd name="connsiteY151" fmla="*/ 2142551 h 2237474"/>
              <a:gd name="connsiteX152" fmla="*/ 169207 w 12192000"/>
              <a:gd name="connsiteY152" fmla="*/ 2128100 h 2237474"/>
              <a:gd name="connsiteX153" fmla="*/ 93149 w 12192000"/>
              <a:gd name="connsiteY153" fmla="*/ 2105324 h 2237474"/>
              <a:gd name="connsiteX154" fmla="*/ 88109 w 12192000"/>
              <a:gd name="connsiteY154" fmla="*/ 2106704 h 2237474"/>
              <a:gd name="connsiteX155" fmla="*/ 80022 w 12192000"/>
              <a:gd name="connsiteY155" fmla="*/ 2107254 h 2237474"/>
              <a:gd name="connsiteX156" fmla="*/ 79717 w 12192000"/>
              <a:gd name="connsiteY156" fmla="*/ 2107046 h 2237474"/>
              <a:gd name="connsiteX157" fmla="*/ 72352 w 12192000"/>
              <a:gd name="connsiteY157" fmla="*/ 2107991 h 2237474"/>
              <a:gd name="connsiteX158" fmla="*/ 37645 w 12192000"/>
              <a:gd name="connsiteY158" fmla="*/ 2115401 h 2237474"/>
              <a:gd name="connsiteX159" fmla="*/ 4572 w 12192000"/>
              <a:gd name="connsiteY159" fmla="*/ 2111091 h 2237474"/>
              <a:gd name="connsiteX160" fmla="*/ 0 w 12192000"/>
              <a:gd name="connsiteY160" fmla="*/ 2110468 h 2237474"/>
              <a:gd name="connsiteX161" fmla="*/ 0 w 12192000"/>
              <a:gd name="connsiteY16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9717 w 12192000"/>
              <a:gd name="connsiteY155" fmla="*/ 2107046 h 2237474"/>
              <a:gd name="connsiteX156" fmla="*/ 72352 w 12192000"/>
              <a:gd name="connsiteY156" fmla="*/ 2107991 h 2237474"/>
              <a:gd name="connsiteX157" fmla="*/ 37645 w 12192000"/>
              <a:gd name="connsiteY157" fmla="*/ 2115401 h 2237474"/>
              <a:gd name="connsiteX158" fmla="*/ 4572 w 12192000"/>
              <a:gd name="connsiteY158" fmla="*/ 2111091 h 2237474"/>
              <a:gd name="connsiteX159" fmla="*/ 0 w 12192000"/>
              <a:gd name="connsiteY159" fmla="*/ 2110468 h 2237474"/>
              <a:gd name="connsiteX160" fmla="*/ 0 w 12192000"/>
              <a:gd name="connsiteY16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2352 w 12192000"/>
              <a:gd name="connsiteY155" fmla="*/ 2107991 h 2237474"/>
              <a:gd name="connsiteX156" fmla="*/ 37645 w 12192000"/>
              <a:gd name="connsiteY156" fmla="*/ 2115401 h 2237474"/>
              <a:gd name="connsiteX157" fmla="*/ 4572 w 12192000"/>
              <a:gd name="connsiteY157" fmla="*/ 2111091 h 2237474"/>
              <a:gd name="connsiteX158" fmla="*/ 0 w 12192000"/>
              <a:gd name="connsiteY158" fmla="*/ 2110468 h 2237474"/>
              <a:gd name="connsiteX159" fmla="*/ 0 w 12192000"/>
              <a:gd name="connsiteY15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0022 w 12192000"/>
              <a:gd name="connsiteY153" fmla="*/ 2107254 h 2237474"/>
              <a:gd name="connsiteX154" fmla="*/ 72352 w 12192000"/>
              <a:gd name="connsiteY154" fmla="*/ 2107991 h 2237474"/>
              <a:gd name="connsiteX155" fmla="*/ 37645 w 12192000"/>
              <a:gd name="connsiteY155" fmla="*/ 2115401 h 2237474"/>
              <a:gd name="connsiteX156" fmla="*/ 4572 w 12192000"/>
              <a:gd name="connsiteY156" fmla="*/ 2111091 h 2237474"/>
              <a:gd name="connsiteX157" fmla="*/ 0 w 12192000"/>
              <a:gd name="connsiteY157" fmla="*/ 2110468 h 2237474"/>
              <a:gd name="connsiteX158" fmla="*/ 0 w 12192000"/>
              <a:gd name="connsiteY15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80022 w 12192000"/>
              <a:gd name="connsiteY152" fmla="*/ 2107254 h 2237474"/>
              <a:gd name="connsiteX153" fmla="*/ 72352 w 12192000"/>
              <a:gd name="connsiteY153" fmla="*/ 2107991 h 2237474"/>
              <a:gd name="connsiteX154" fmla="*/ 37645 w 12192000"/>
              <a:gd name="connsiteY154" fmla="*/ 2115401 h 2237474"/>
              <a:gd name="connsiteX155" fmla="*/ 4572 w 12192000"/>
              <a:gd name="connsiteY155" fmla="*/ 2111091 h 2237474"/>
              <a:gd name="connsiteX156" fmla="*/ 0 w 12192000"/>
              <a:gd name="connsiteY156" fmla="*/ 2110468 h 2237474"/>
              <a:gd name="connsiteX157" fmla="*/ 0 w 12192000"/>
              <a:gd name="connsiteY15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20671 w 12192000"/>
              <a:gd name="connsiteY145" fmla="*/ 2180980 h 2237474"/>
              <a:gd name="connsiteX146" fmla="*/ 515024 w 12192000"/>
              <a:gd name="connsiteY146" fmla="*/ 2179258 h 2237474"/>
              <a:gd name="connsiteX147" fmla="*/ 413835 w 12192000"/>
              <a:gd name="connsiteY147" fmla="*/ 2156783 h 2237474"/>
              <a:gd name="connsiteX148" fmla="*/ 376513 w 12192000"/>
              <a:gd name="connsiteY148" fmla="*/ 2154014 h 2237474"/>
              <a:gd name="connsiteX149" fmla="*/ 273386 w 12192000"/>
              <a:gd name="connsiteY149" fmla="*/ 2142551 h 2237474"/>
              <a:gd name="connsiteX150" fmla="*/ 169207 w 12192000"/>
              <a:gd name="connsiteY150" fmla="*/ 2128100 h 2237474"/>
              <a:gd name="connsiteX151" fmla="*/ 80022 w 12192000"/>
              <a:gd name="connsiteY151" fmla="*/ 2107254 h 2237474"/>
              <a:gd name="connsiteX152" fmla="*/ 72352 w 12192000"/>
              <a:gd name="connsiteY152" fmla="*/ 2107991 h 2237474"/>
              <a:gd name="connsiteX153" fmla="*/ 37645 w 12192000"/>
              <a:gd name="connsiteY153" fmla="*/ 2115401 h 2237474"/>
              <a:gd name="connsiteX154" fmla="*/ 4572 w 12192000"/>
              <a:gd name="connsiteY154" fmla="*/ 2111091 h 2237474"/>
              <a:gd name="connsiteX155" fmla="*/ 0 w 12192000"/>
              <a:gd name="connsiteY155" fmla="*/ 2110468 h 2237474"/>
              <a:gd name="connsiteX156" fmla="*/ 0 w 12192000"/>
              <a:gd name="connsiteY15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20671 w 12192000"/>
              <a:gd name="connsiteY144" fmla="*/ 2180980 h 2237474"/>
              <a:gd name="connsiteX145" fmla="*/ 515024 w 12192000"/>
              <a:gd name="connsiteY145" fmla="*/ 2179258 h 2237474"/>
              <a:gd name="connsiteX146" fmla="*/ 413835 w 12192000"/>
              <a:gd name="connsiteY146" fmla="*/ 2156783 h 2237474"/>
              <a:gd name="connsiteX147" fmla="*/ 376513 w 12192000"/>
              <a:gd name="connsiteY147" fmla="*/ 2154014 h 2237474"/>
              <a:gd name="connsiteX148" fmla="*/ 273386 w 12192000"/>
              <a:gd name="connsiteY148" fmla="*/ 2142551 h 2237474"/>
              <a:gd name="connsiteX149" fmla="*/ 169207 w 12192000"/>
              <a:gd name="connsiteY149" fmla="*/ 2128100 h 2237474"/>
              <a:gd name="connsiteX150" fmla="*/ 80022 w 12192000"/>
              <a:gd name="connsiteY150" fmla="*/ 2107254 h 2237474"/>
              <a:gd name="connsiteX151" fmla="*/ 72352 w 12192000"/>
              <a:gd name="connsiteY151" fmla="*/ 2107991 h 2237474"/>
              <a:gd name="connsiteX152" fmla="*/ 37645 w 12192000"/>
              <a:gd name="connsiteY152" fmla="*/ 2115401 h 2237474"/>
              <a:gd name="connsiteX153" fmla="*/ 4572 w 12192000"/>
              <a:gd name="connsiteY153" fmla="*/ 2111091 h 2237474"/>
              <a:gd name="connsiteX154" fmla="*/ 0 w 12192000"/>
              <a:gd name="connsiteY154" fmla="*/ 2110468 h 2237474"/>
              <a:gd name="connsiteX155" fmla="*/ 0 w 12192000"/>
              <a:gd name="connsiteY15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20671 w 12192000"/>
              <a:gd name="connsiteY143" fmla="*/ 2180980 h 2237474"/>
              <a:gd name="connsiteX144" fmla="*/ 515024 w 12192000"/>
              <a:gd name="connsiteY144" fmla="*/ 2179258 h 2237474"/>
              <a:gd name="connsiteX145" fmla="*/ 413835 w 12192000"/>
              <a:gd name="connsiteY145" fmla="*/ 2156783 h 2237474"/>
              <a:gd name="connsiteX146" fmla="*/ 376513 w 12192000"/>
              <a:gd name="connsiteY146" fmla="*/ 2154014 h 2237474"/>
              <a:gd name="connsiteX147" fmla="*/ 273386 w 12192000"/>
              <a:gd name="connsiteY147" fmla="*/ 2142551 h 2237474"/>
              <a:gd name="connsiteX148" fmla="*/ 169207 w 12192000"/>
              <a:gd name="connsiteY148" fmla="*/ 2128100 h 2237474"/>
              <a:gd name="connsiteX149" fmla="*/ 80022 w 12192000"/>
              <a:gd name="connsiteY149" fmla="*/ 2107254 h 2237474"/>
              <a:gd name="connsiteX150" fmla="*/ 72352 w 12192000"/>
              <a:gd name="connsiteY150" fmla="*/ 2107991 h 2237474"/>
              <a:gd name="connsiteX151" fmla="*/ 37645 w 12192000"/>
              <a:gd name="connsiteY151" fmla="*/ 2115401 h 2237474"/>
              <a:gd name="connsiteX152" fmla="*/ 4572 w 12192000"/>
              <a:gd name="connsiteY152" fmla="*/ 2111091 h 2237474"/>
              <a:gd name="connsiteX153" fmla="*/ 0 w 12192000"/>
              <a:gd name="connsiteY153" fmla="*/ 2110468 h 2237474"/>
              <a:gd name="connsiteX154" fmla="*/ 0 w 12192000"/>
              <a:gd name="connsiteY15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48680 w 12192000"/>
              <a:gd name="connsiteY140" fmla="*/ 2206229 h 2237474"/>
              <a:gd name="connsiteX141" fmla="*/ 597225 w 12192000"/>
              <a:gd name="connsiteY141" fmla="*/ 2180999 h 2237474"/>
              <a:gd name="connsiteX142" fmla="*/ 520671 w 12192000"/>
              <a:gd name="connsiteY142" fmla="*/ 2180980 h 2237474"/>
              <a:gd name="connsiteX143" fmla="*/ 515024 w 12192000"/>
              <a:gd name="connsiteY143" fmla="*/ 2179258 h 2237474"/>
              <a:gd name="connsiteX144" fmla="*/ 413835 w 12192000"/>
              <a:gd name="connsiteY144" fmla="*/ 2156783 h 2237474"/>
              <a:gd name="connsiteX145" fmla="*/ 376513 w 12192000"/>
              <a:gd name="connsiteY145" fmla="*/ 2154014 h 2237474"/>
              <a:gd name="connsiteX146" fmla="*/ 273386 w 12192000"/>
              <a:gd name="connsiteY146" fmla="*/ 2142551 h 2237474"/>
              <a:gd name="connsiteX147" fmla="*/ 169207 w 12192000"/>
              <a:gd name="connsiteY147" fmla="*/ 2128100 h 2237474"/>
              <a:gd name="connsiteX148" fmla="*/ 80022 w 12192000"/>
              <a:gd name="connsiteY148" fmla="*/ 2107254 h 2237474"/>
              <a:gd name="connsiteX149" fmla="*/ 72352 w 12192000"/>
              <a:gd name="connsiteY149" fmla="*/ 2107991 h 2237474"/>
              <a:gd name="connsiteX150" fmla="*/ 37645 w 12192000"/>
              <a:gd name="connsiteY150" fmla="*/ 2115401 h 2237474"/>
              <a:gd name="connsiteX151" fmla="*/ 4572 w 12192000"/>
              <a:gd name="connsiteY151" fmla="*/ 2111091 h 2237474"/>
              <a:gd name="connsiteX152" fmla="*/ 0 w 12192000"/>
              <a:gd name="connsiteY152" fmla="*/ 2110468 h 2237474"/>
              <a:gd name="connsiteX153" fmla="*/ 0 w 12192000"/>
              <a:gd name="connsiteY15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72352 w 12192000"/>
              <a:gd name="connsiteY148" fmla="*/ 2107991 h 2237474"/>
              <a:gd name="connsiteX149" fmla="*/ 37645 w 12192000"/>
              <a:gd name="connsiteY149" fmla="*/ 2115401 h 2237474"/>
              <a:gd name="connsiteX150" fmla="*/ 4572 w 12192000"/>
              <a:gd name="connsiteY150" fmla="*/ 2111091 h 2237474"/>
              <a:gd name="connsiteX151" fmla="*/ 0 w 12192000"/>
              <a:gd name="connsiteY151" fmla="*/ 2110468 h 2237474"/>
              <a:gd name="connsiteX152" fmla="*/ 0 w 12192000"/>
              <a:gd name="connsiteY15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77641 w 12192000"/>
              <a:gd name="connsiteY147" fmla="*/ 2126835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279765 w 12192000"/>
              <a:gd name="connsiteY133" fmla="*/ 2229639 h 2237474"/>
              <a:gd name="connsiteX134" fmla="*/ 1195347 w 12192000"/>
              <a:gd name="connsiteY134" fmla="*/ 2212354 h 2237474"/>
              <a:gd name="connsiteX135" fmla="*/ 970251 w 12192000"/>
              <a:gd name="connsiteY135" fmla="*/ 2221029 h 2237474"/>
              <a:gd name="connsiteX136" fmla="*/ 812914 w 12192000"/>
              <a:gd name="connsiteY136" fmla="*/ 2210095 h 2237474"/>
              <a:gd name="connsiteX137" fmla="*/ 776382 w 12192000"/>
              <a:gd name="connsiteY137" fmla="*/ 2204512 h 2237474"/>
              <a:gd name="connsiteX138" fmla="*/ 597225 w 12192000"/>
              <a:gd name="connsiteY138" fmla="*/ 2180999 h 2237474"/>
              <a:gd name="connsiteX139" fmla="*/ 520671 w 12192000"/>
              <a:gd name="connsiteY139" fmla="*/ 2180980 h 2237474"/>
              <a:gd name="connsiteX140" fmla="*/ 515024 w 12192000"/>
              <a:gd name="connsiteY140" fmla="*/ 2179258 h 2237474"/>
              <a:gd name="connsiteX141" fmla="*/ 413835 w 12192000"/>
              <a:gd name="connsiteY141" fmla="*/ 2156783 h 2237474"/>
              <a:gd name="connsiteX142" fmla="*/ 376513 w 12192000"/>
              <a:gd name="connsiteY142" fmla="*/ 2154014 h 2237474"/>
              <a:gd name="connsiteX143" fmla="*/ 273386 w 12192000"/>
              <a:gd name="connsiteY143" fmla="*/ 2142551 h 2237474"/>
              <a:gd name="connsiteX144" fmla="*/ 169207 w 12192000"/>
              <a:gd name="connsiteY144" fmla="*/ 2128100 h 2237474"/>
              <a:gd name="connsiteX145" fmla="*/ 77641 w 12192000"/>
              <a:gd name="connsiteY145" fmla="*/ 2126835 h 2237474"/>
              <a:gd name="connsiteX146" fmla="*/ 37645 w 12192000"/>
              <a:gd name="connsiteY146" fmla="*/ 2115401 h 2237474"/>
              <a:gd name="connsiteX147" fmla="*/ 4572 w 12192000"/>
              <a:gd name="connsiteY147" fmla="*/ 2111091 h 2237474"/>
              <a:gd name="connsiteX148" fmla="*/ 0 w 12192000"/>
              <a:gd name="connsiteY148" fmla="*/ 2110468 h 2237474"/>
              <a:gd name="connsiteX149" fmla="*/ 0 w 12192000"/>
              <a:gd name="connsiteY14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476147 w 12192000"/>
              <a:gd name="connsiteY115" fmla="*/ 1998305 h 2237474"/>
              <a:gd name="connsiteX116" fmla="*/ 2373568 w 12192000"/>
              <a:gd name="connsiteY116" fmla="*/ 2003219 h 2237474"/>
              <a:gd name="connsiteX117" fmla="*/ 2287219 w 12192000"/>
              <a:gd name="connsiteY117" fmla="*/ 1998750 h 2237474"/>
              <a:gd name="connsiteX118" fmla="*/ 2243069 w 12192000"/>
              <a:gd name="connsiteY118" fmla="*/ 2005321 h 2237474"/>
              <a:gd name="connsiteX119" fmla="*/ 2164831 w 12192000"/>
              <a:gd name="connsiteY119" fmla="*/ 2010143 h 2237474"/>
              <a:gd name="connsiteX120" fmla="*/ 2085228 w 12192000"/>
              <a:gd name="connsiteY120" fmla="*/ 2046431 h 2237474"/>
              <a:gd name="connsiteX121" fmla="*/ 2058061 w 12192000"/>
              <a:gd name="connsiteY121" fmla="*/ 2047942 h 2237474"/>
              <a:gd name="connsiteX122" fmla="*/ 2042244 w 12192000"/>
              <a:gd name="connsiteY122" fmla="*/ 2055560 h 2237474"/>
              <a:gd name="connsiteX123" fmla="*/ 1877728 w 12192000"/>
              <a:gd name="connsiteY123" fmla="*/ 2101004 h 2237474"/>
              <a:gd name="connsiteX124" fmla="*/ 1759056 w 12192000"/>
              <a:gd name="connsiteY124" fmla="*/ 2125608 h 2237474"/>
              <a:gd name="connsiteX125" fmla="*/ 1637948 w 12192000"/>
              <a:gd name="connsiteY125" fmla="*/ 2172597 h 2237474"/>
              <a:gd name="connsiteX126" fmla="*/ 1434549 w 12192000"/>
              <a:gd name="connsiteY126" fmla="*/ 2234522 h 2237474"/>
              <a:gd name="connsiteX127" fmla="*/ 1398481 w 12192000"/>
              <a:gd name="connsiteY127" fmla="*/ 2237074 h 2237474"/>
              <a:gd name="connsiteX128" fmla="*/ 1398407 w 12192000"/>
              <a:gd name="connsiteY128" fmla="*/ 2237095 h 2237474"/>
              <a:gd name="connsiteX129" fmla="*/ 1370962 w 12192000"/>
              <a:gd name="connsiteY129" fmla="*/ 2237474 h 2237474"/>
              <a:gd name="connsiteX130" fmla="*/ 1356367 w 12192000"/>
              <a:gd name="connsiteY130" fmla="*/ 2235089 h 2237474"/>
              <a:gd name="connsiteX131" fmla="*/ 1279765 w 12192000"/>
              <a:gd name="connsiteY131" fmla="*/ 2229639 h 2237474"/>
              <a:gd name="connsiteX132" fmla="*/ 1195347 w 12192000"/>
              <a:gd name="connsiteY132" fmla="*/ 2212354 h 2237474"/>
              <a:gd name="connsiteX133" fmla="*/ 970251 w 12192000"/>
              <a:gd name="connsiteY133" fmla="*/ 2221029 h 2237474"/>
              <a:gd name="connsiteX134" fmla="*/ 812914 w 12192000"/>
              <a:gd name="connsiteY134" fmla="*/ 2210095 h 2237474"/>
              <a:gd name="connsiteX135" fmla="*/ 776382 w 12192000"/>
              <a:gd name="connsiteY135" fmla="*/ 2204512 h 2237474"/>
              <a:gd name="connsiteX136" fmla="*/ 597225 w 12192000"/>
              <a:gd name="connsiteY136" fmla="*/ 2180999 h 2237474"/>
              <a:gd name="connsiteX137" fmla="*/ 520671 w 12192000"/>
              <a:gd name="connsiteY137" fmla="*/ 2180980 h 2237474"/>
              <a:gd name="connsiteX138" fmla="*/ 515024 w 12192000"/>
              <a:gd name="connsiteY138" fmla="*/ 2179258 h 2237474"/>
              <a:gd name="connsiteX139" fmla="*/ 413835 w 12192000"/>
              <a:gd name="connsiteY139" fmla="*/ 2156783 h 2237474"/>
              <a:gd name="connsiteX140" fmla="*/ 376513 w 12192000"/>
              <a:gd name="connsiteY140" fmla="*/ 2154014 h 2237474"/>
              <a:gd name="connsiteX141" fmla="*/ 273386 w 12192000"/>
              <a:gd name="connsiteY141" fmla="*/ 2142551 h 2237474"/>
              <a:gd name="connsiteX142" fmla="*/ 169207 w 12192000"/>
              <a:gd name="connsiteY142" fmla="*/ 2128100 h 2237474"/>
              <a:gd name="connsiteX143" fmla="*/ 77641 w 12192000"/>
              <a:gd name="connsiteY143" fmla="*/ 2126835 h 2237474"/>
              <a:gd name="connsiteX144" fmla="*/ 37645 w 12192000"/>
              <a:gd name="connsiteY144" fmla="*/ 2115401 h 2237474"/>
              <a:gd name="connsiteX145" fmla="*/ 4572 w 12192000"/>
              <a:gd name="connsiteY145" fmla="*/ 2111091 h 2237474"/>
              <a:gd name="connsiteX146" fmla="*/ 0 w 12192000"/>
              <a:gd name="connsiteY146" fmla="*/ 2110468 h 2237474"/>
              <a:gd name="connsiteX147" fmla="*/ 0 w 12192000"/>
              <a:gd name="connsiteY1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6900177 w 12192000"/>
              <a:gd name="connsiteY58" fmla="*/ 1636016 h 2237474"/>
              <a:gd name="connsiteX59" fmla="*/ 6795372 w 12192000"/>
              <a:gd name="connsiteY59" fmla="*/ 1644845 h 2237474"/>
              <a:gd name="connsiteX60" fmla="*/ 6692251 w 12192000"/>
              <a:gd name="connsiteY60" fmla="*/ 1656357 h 2237474"/>
              <a:gd name="connsiteX61" fmla="*/ 6655235 w 12192000"/>
              <a:gd name="connsiteY61" fmla="*/ 1661869 h 2237474"/>
              <a:gd name="connsiteX62" fmla="*/ 6554894 w 12192000"/>
              <a:gd name="connsiteY62" fmla="*/ 1664428 h 2237474"/>
              <a:gd name="connsiteX63" fmla="*/ 6516595 w 12192000"/>
              <a:gd name="connsiteY63" fmla="*/ 1667475 h 2237474"/>
              <a:gd name="connsiteX64" fmla="*/ 6508541 w 12192000"/>
              <a:gd name="connsiteY64" fmla="*/ 1668757 h 2237474"/>
              <a:gd name="connsiteX65" fmla="*/ 6471012 w 12192000"/>
              <a:gd name="connsiteY65" fmla="*/ 1678604 h 2237474"/>
              <a:gd name="connsiteX66" fmla="*/ 6364035 w 12192000"/>
              <a:gd name="connsiteY66" fmla="*/ 1667683 h 2237474"/>
              <a:gd name="connsiteX67" fmla="*/ 6280959 w 12192000"/>
              <a:gd name="connsiteY67" fmla="*/ 1689329 h 2237474"/>
              <a:gd name="connsiteX68" fmla="*/ 6243319 w 12192000"/>
              <a:gd name="connsiteY68" fmla="*/ 1695560 h 2237474"/>
              <a:gd name="connsiteX69" fmla="*/ 6098321 w 12192000"/>
              <a:gd name="connsiteY69" fmla="*/ 1721646 h 2237474"/>
              <a:gd name="connsiteX70" fmla="*/ 5880652 w 12192000"/>
              <a:gd name="connsiteY70" fmla="*/ 1779643 h 2237474"/>
              <a:gd name="connsiteX71" fmla="*/ 5785959 w 12192000"/>
              <a:gd name="connsiteY71" fmla="*/ 1775307 h 2237474"/>
              <a:gd name="connsiteX72" fmla="*/ 5643534 w 12192000"/>
              <a:gd name="connsiteY72" fmla="*/ 1802919 h 2237474"/>
              <a:gd name="connsiteX73" fmla="*/ 5518799 w 12192000"/>
              <a:gd name="connsiteY73" fmla="*/ 1818312 h 2237474"/>
              <a:gd name="connsiteX74" fmla="*/ 5505014 w 12192000"/>
              <a:gd name="connsiteY74" fmla="*/ 1819259 h 2237474"/>
              <a:gd name="connsiteX75" fmla="*/ 5453307 w 12192000"/>
              <a:gd name="connsiteY75" fmla="*/ 1815450 h 2237474"/>
              <a:gd name="connsiteX76" fmla="*/ 5221533 w 12192000"/>
              <a:gd name="connsiteY76" fmla="*/ 1846950 h 2237474"/>
              <a:gd name="connsiteX77" fmla="*/ 5149802 w 12192000"/>
              <a:gd name="connsiteY77" fmla="*/ 1844846 h 2237474"/>
              <a:gd name="connsiteX78" fmla="*/ 5114927 w 12192000"/>
              <a:gd name="connsiteY78" fmla="*/ 1847827 h 2237474"/>
              <a:gd name="connsiteX79" fmla="*/ 5108970 w 12192000"/>
              <a:gd name="connsiteY79" fmla="*/ 1847935 h 2237474"/>
              <a:gd name="connsiteX80" fmla="*/ 5067961 w 12192000"/>
              <a:gd name="connsiteY80" fmla="*/ 1845917 h 2237474"/>
              <a:gd name="connsiteX81" fmla="*/ 5007075 w 12192000"/>
              <a:gd name="connsiteY81" fmla="*/ 1838626 h 2237474"/>
              <a:gd name="connsiteX82" fmla="*/ 4944087 w 12192000"/>
              <a:gd name="connsiteY82" fmla="*/ 1823332 h 2237474"/>
              <a:gd name="connsiteX83" fmla="*/ 4907662 w 12192000"/>
              <a:gd name="connsiteY83" fmla="*/ 1816900 h 2237474"/>
              <a:gd name="connsiteX84" fmla="*/ 4882386 w 12192000"/>
              <a:gd name="connsiteY84" fmla="*/ 1809844 h 2237474"/>
              <a:gd name="connsiteX85" fmla="*/ 4811440 w 12192000"/>
              <a:gd name="connsiteY85" fmla="*/ 1804655 h 2237474"/>
              <a:gd name="connsiteX86" fmla="*/ 4691075 w 12192000"/>
              <a:gd name="connsiteY86" fmla="*/ 1801389 h 2237474"/>
              <a:gd name="connsiteX87" fmla="*/ 4640313 w 12192000"/>
              <a:gd name="connsiteY87" fmla="*/ 1784307 h 2237474"/>
              <a:gd name="connsiteX88" fmla="*/ 4536503 w 12192000"/>
              <a:gd name="connsiteY88" fmla="*/ 1785334 h 2237474"/>
              <a:gd name="connsiteX89" fmla="*/ 4513724 w 12192000"/>
              <a:gd name="connsiteY89" fmla="*/ 1791996 h 2237474"/>
              <a:gd name="connsiteX90" fmla="*/ 4459810 w 12192000"/>
              <a:gd name="connsiteY90" fmla="*/ 1797886 h 2237474"/>
              <a:gd name="connsiteX91" fmla="*/ 4379064 w 12192000"/>
              <a:gd name="connsiteY91" fmla="*/ 1817177 h 2237474"/>
              <a:gd name="connsiteX92" fmla="*/ 4290981 w 12192000"/>
              <a:gd name="connsiteY92" fmla="*/ 1839677 h 2237474"/>
              <a:gd name="connsiteX93" fmla="*/ 4238372 w 12192000"/>
              <a:gd name="connsiteY93" fmla="*/ 1851480 h 2237474"/>
              <a:gd name="connsiteX94" fmla="*/ 4232517 w 12192000"/>
              <a:gd name="connsiteY94" fmla="*/ 1852567 h 2237474"/>
              <a:gd name="connsiteX95" fmla="*/ 4191732 w 12192000"/>
              <a:gd name="connsiteY95" fmla="*/ 1857328 h 2237474"/>
              <a:gd name="connsiteX96" fmla="*/ 4065532 w 12192000"/>
              <a:gd name="connsiteY96" fmla="*/ 1855477 h 2237474"/>
              <a:gd name="connsiteX97" fmla="*/ 4028460 w 12192000"/>
              <a:gd name="connsiteY97" fmla="*/ 1855137 h 2237474"/>
              <a:gd name="connsiteX98" fmla="*/ 4002267 w 12192000"/>
              <a:gd name="connsiteY98" fmla="*/ 1852352 h 2237474"/>
              <a:gd name="connsiteX99" fmla="*/ 3931396 w 12192000"/>
              <a:gd name="connsiteY99" fmla="*/ 1858915 h 2237474"/>
              <a:gd name="connsiteX100" fmla="*/ 3812162 w 12192000"/>
              <a:gd name="connsiteY100" fmla="*/ 1875501 h 2237474"/>
              <a:gd name="connsiteX101" fmla="*/ 3758105 w 12192000"/>
              <a:gd name="connsiteY101" fmla="*/ 1871856 h 2237474"/>
              <a:gd name="connsiteX102" fmla="*/ 3715896 w 12192000"/>
              <a:gd name="connsiteY102" fmla="*/ 1881552 h 2237474"/>
              <a:gd name="connsiteX103" fmla="*/ 3567259 w 12192000"/>
              <a:gd name="connsiteY103" fmla="*/ 1893482 h 2237474"/>
              <a:gd name="connsiteX104" fmla="*/ 3405770 w 12192000"/>
              <a:gd name="connsiteY104" fmla="*/ 1904591 h 2237474"/>
              <a:gd name="connsiteX105" fmla="*/ 3280097 w 12192000"/>
              <a:gd name="connsiteY105" fmla="*/ 1919610 h 2237474"/>
              <a:gd name="connsiteX106" fmla="*/ 3009910 w 12192000"/>
              <a:gd name="connsiteY106" fmla="*/ 1957866 h 2237474"/>
              <a:gd name="connsiteX107" fmla="*/ 2995934 w 12192000"/>
              <a:gd name="connsiteY107" fmla="*/ 1967085 h 2237474"/>
              <a:gd name="connsiteX108" fmla="*/ 2942858 w 12192000"/>
              <a:gd name="connsiteY108" fmla="*/ 1981367 h 2237474"/>
              <a:gd name="connsiteX109" fmla="*/ 2875436 w 12192000"/>
              <a:gd name="connsiteY109" fmla="*/ 1996977 h 2237474"/>
              <a:gd name="connsiteX110" fmla="*/ 2874892 w 12192000"/>
              <a:gd name="connsiteY110" fmla="*/ 1996085 h 2237474"/>
              <a:gd name="connsiteX111" fmla="*/ 2843662 w 12192000"/>
              <a:gd name="connsiteY111" fmla="*/ 1992498 h 2237474"/>
              <a:gd name="connsiteX112" fmla="*/ 2718916 w 12192000"/>
              <a:gd name="connsiteY112" fmla="*/ 1990867 h 2237474"/>
              <a:gd name="connsiteX113" fmla="*/ 2713522 w 12192000"/>
              <a:gd name="connsiteY113" fmla="*/ 1990173 h 2237474"/>
              <a:gd name="connsiteX114" fmla="*/ 2476147 w 12192000"/>
              <a:gd name="connsiteY114" fmla="*/ 1998305 h 2237474"/>
              <a:gd name="connsiteX115" fmla="*/ 2373568 w 12192000"/>
              <a:gd name="connsiteY115" fmla="*/ 2003219 h 2237474"/>
              <a:gd name="connsiteX116" fmla="*/ 2287219 w 12192000"/>
              <a:gd name="connsiteY116" fmla="*/ 1998750 h 2237474"/>
              <a:gd name="connsiteX117" fmla="*/ 2243069 w 12192000"/>
              <a:gd name="connsiteY117" fmla="*/ 2005321 h 2237474"/>
              <a:gd name="connsiteX118" fmla="*/ 2164831 w 12192000"/>
              <a:gd name="connsiteY118" fmla="*/ 2010143 h 2237474"/>
              <a:gd name="connsiteX119" fmla="*/ 2085228 w 12192000"/>
              <a:gd name="connsiteY119" fmla="*/ 2046431 h 2237474"/>
              <a:gd name="connsiteX120" fmla="*/ 2058061 w 12192000"/>
              <a:gd name="connsiteY120" fmla="*/ 2047942 h 2237474"/>
              <a:gd name="connsiteX121" fmla="*/ 2042244 w 12192000"/>
              <a:gd name="connsiteY121" fmla="*/ 2055560 h 2237474"/>
              <a:gd name="connsiteX122" fmla="*/ 1877728 w 12192000"/>
              <a:gd name="connsiteY122" fmla="*/ 2101004 h 2237474"/>
              <a:gd name="connsiteX123" fmla="*/ 1759056 w 12192000"/>
              <a:gd name="connsiteY123" fmla="*/ 2125608 h 2237474"/>
              <a:gd name="connsiteX124" fmla="*/ 1637948 w 12192000"/>
              <a:gd name="connsiteY124" fmla="*/ 2172597 h 2237474"/>
              <a:gd name="connsiteX125" fmla="*/ 1434549 w 12192000"/>
              <a:gd name="connsiteY125" fmla="*/ 2234522 h 2237474"/>
              <a:gd name="connsiteX126" fmla="*/ 1398481 w 12192000"/>
              <a:gd name="connsiteY126" fmla="*/ 2237074 h 2237474"/>
              <a:gd name="connsiteX127" fmla="*/ 1398407 w 12192000"/>
              <a:gd name="connsiteY127" fmla="*/ 2237095 h 2237474"/>
              <a:gd name="connsiteX128" fmla="*/ 1370962 w 12192000"/>
              <a:gd name="connsiteY128" fmla="*/ 2237474 h 2237474"/>
              <a:gd name="connsiteX129" fmla="*/ 1356367 w 12192000"/>
              <a:gd name="connsiteY129" fmla="*/ 2235089 h 2237474"/>
              <a:gd name="connsiteX130" fmla="*/ 1279765 w 12192000"/>
              <a:gd name="connsiteY130" fmla="*/ 2229639 h 2237474"/>
              <a:gd name="connsiteX131" fmla="*/ 1195347 w 12192000"/>
              <a:gd name="connsiteY131" fmla="*/ 2212354 h 2237474"/>
              <a:gd name="connsiteX132" fmla="*/ 970251 w 12192000"/>
              <a:gd name="connsiteY132" fmla="*/ 2221029 h 2237474"/>
              <a:gd name="connsiteX133" fmla="*/ 812914 w 12192000"/>
              <a:gd name="connsiteY133" fmla="*/ 2210095 h 2237474"/>
              <a:gd name="connsiteX134" fmla="*/ 776382 w 12192000"/>
              <a:gd name="connsiteY134" fmla="*/ 2204512 h 2237474"/>
              <a:gd name="connsiteX135" fmla="*/ 597225 w 12192000"/>
              <a:gd name="connsiteY135" fmla="*/ 2180999 h 2237474"/>
              <a:gd name="connsiteX136" fmla="*/ 520671 w 12192000"/>
              <a:gd name="connsiteY136" fmla="*/ 2180980 h 2237474"/>
              <a:gd name="connsiteX137" fmla="*/ 515024 w 12192000"/>
              <a:gd name="connsiteY137" fmla="*/ 2179258 h 2237474"/>
              <a:gd name="connsiteX138" fmla="*/ 413835 w 12192000"/>
              <a:gd name="connsiteY138" fmla="*/ 2156783 h 2237474"/>
              <a:gd name="connsiteX139" fmla="*/ 376513 w 12192000"/>
              <a:gd name="connsiteY139" fmla="*/ 2154014 h 2237474"/>
              <a:gd name="connsiteX140" fmla="*/ 273386 w 12192000"/>
              <a:gd name="connsiteY140" fmla="*/ 2142551 h 2237474"/>
              <a:gd name="connsiteX141" fmla="*/ 169207 w 12192000"/>
              <a:gd name="connsiteY141" fmla="*/ 2128100 h 2237474"/>
              <a:gd name="connsiteX142" fmla="*/ 77641 w 12192000"/>
              <a:gd name="connsiteY142" fmla="*/ 2126835 h 2237474"/>
              <a:gd name="connsiteX143" fmla="*/ 37645 w 12192000"/>
              <a:gd name="connsiteY143" fmla="*/ 2115401 h 2237474"/>
              <a:gd name="connsiteX144" fmla="*/ 4572 w 12192000"/>
              <a:gd name="connsiteY144" fmla="*/ 2111091 h 2237474"/>
              <a:gd name="connsiteX145" fmla="*/ 0 w 12192000"/>
              <a:gd name="connsiteY145" fmla="*/ 2110468 h 2237474"/>
              <a:gd name="connsiteX146" fmla="*/ 0 w 12192000"/>
              <a:gd name="connsiteY1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074238 w 12192000"/>
              <a:gd name="connsiteY45" fmla="*/ 1301895 h 2237474"/>
              <a:gd name="connsiteX46" fmla="*/ 7942099 w 12192000"/>
              <a:gd name="connsiteY46" fmla="*/ 1336332 h 2237474"/>
              <a:gd name="connsiteX47" fmla="*/ 7902328 w 12192000"/>
              <a:gd name="connsiteY47" fmla="*/ 1345865 h 2237474"/>
              <a:gd name="connsiteX48" fmla="*/ 7840612 w 12192000"/>
              <a:gd name="connsiteY48" fmla="*/ 1369373 h 2237474"/>
              <a:gd name="connsiteX49" fmla="*/ 7786819 w 12192000"/>
              <a:gd name="connsiteY49" fmla="*/ 1378970 h 2237474"/>
              <a:gd name="connsiteX50" fmla="*/ 7548172 w 12192000"/>
              <a:gd name="connsiteY50" fmla="*/ 1417460 h 2237474"/>
              <a:gd name="connsiteX51" fmla="*/ 7483437 w 12192000"/>
              <a:gd name="connsiteY51" fmla="*/ 1478152 h 2237474"/>
              <a:gd name="connsiteX52" fmla="*/ 7377870 w 12192000"/>
              <a:gd name="connsiteY52" fmla="*/ 1523319 h 2237474"/>
              <a:gd name="connsiteX53" fmla="*/ 7230737 w 12192000"/>
              <a:gd name="connsiteY53" fmla="*/ 1562633 h 2237474"/>
              <a:gd name="connsiteX54" fmla="*/ 7224458 w 12192000"/>
              <a:gd name="connsiteY54" fmla="*/ 1573008 h 2237474"/>
              <a:gd name="connsiteX55" fmla="*/ 7183121 w 12192000"/>
              <a:gd name="connsiteY55" fmla="*/ 1595162 h 2237474"/>
              <a:gd name="connsiteX56" fmla="*/ 7164601 w 12192000"/>
              <a:gd name="connsiteY56" fmla="*/ 1606490 h 2237474"/>
              <a:gd name="connsiteX57" fmla="*/ 6900177 w 12192000"/>
              <a:gd name="connsiteY57" fmla="*/ 1636016 h 2237474"/>
              <a:gd name="connsiteX58" fmla="*/ 6795372 w 12192000"/>
              <a:gd name="connsiteY58" fmla="*/ 1644845 h 2237474"/>
              <a:gd name="connsiteX59" fmla="*/ 6692251 w 12192000"/>
              <a:gd name="connsiteY59" fmla="*/ 1656357 h 2237474"/>
              <a:gd name="connsiteX60" fmla="*/ 6655235 w 12192000"/>
              <a:gd name="connsiteY60" fmla="*/ 1661869 h 2237474"/>
              <a:gd name="connsiteX61" fmla="*/ 6554894 w 12192000"/>
              <a:gd name="connsiteY61" fmla="*/ 1664428 h 2237474"/>
              <a:gd name="connsiteX62" fmla="*/ 6516595 w 12192000"/>
              <a:gd name="connsiteY62" fmla="*/ 1667475 h 2237474"/>
              <a:gd name="connsiteX63" fmla="*/ 6508541 w 12192000"/>
              <a:gd name="connsiteY63" fmla="*/ 1668757 h 2237474"/>
              <a:gd name="connsiteX64" fmla="*/ 6471012 w 12192000"/>
              <a:gd name="connsiteY64" fmla="*/ 1678604 h 2237474"/>
              <a:gd name="connsiteX65" fmla="*/ 6364035 w 12192000"/>
              <a:gd name="connsiteY65" fmla="*/ 1667683 h 2237474"/>
              <a:gd name="connsiteX66" fmla="*/ 6280959 w 12192000"/>
              <a:gd name="connsiteY66" fmla="*/ 1689329 h 2237474"/>
              <a:gd name="connsiteX67" fmla="*/ 6243319 w 12192000"/>
              <a:gd name="connsiteY67" fmla="*/ 1695560 h 2237474"/>
              <a:gd name="connsiteX68" fmla="*/ 6098321 w 12192000"/>
              <a:gd name="connsiteY68" fmla="*/ 1721646 h 2237474"/>
              <a:gd name="connsiteX69" fmla="*/ 5880652 w 12192000"/>
              <a:gd name="connsiteY69" fmla="*/ 1779643 h 2237474"/>
              <a:gd name="connsiteX70" fmla="*/ 5785959 w 12192000"/>
              <a:gd name="connsiteY70" fmla="*/ 1775307 h 2237474"/>
              <a:gd name="connsiteX71" fmla="*/ 5643534 w 12192000"/>
              <a:gd name="connsiteY71" fmla="*/ 1802919 h 2237474"/>
              <a:gd name="connsiteX72" fmla="*/ 5518799 w 12192000"/>
              <a:gd name="connsiteY72" fmla="*/ 1818312 h 2237474"/>
              <a:gd name="connsiteX73" fmla="*/ 5505014 w 12192000"/>
              <a:gd name="connsiteY73" fmla="*/ 1819259 h 2237474"/>
              <a:gd name="connsiteX74" fmla="*/ 5453307 w 12192000"/>
              <a:gd name="connsiteY74" fmla="*/ 1815450 h 2237474"/>
              <a:gd name="connsiteX75" fmla="*/ 5221533 w 12192000"/>
              <a:gd name="connsiteY75" fmla="*/ 1846950 h 2237474"/>
              <a:gd name="connsiteX76" fmla="*/ 5149802 w 12192000"/>
              <a:gd name="connsiteY76" fmla="*/ 1844846 h 2237474"/>
              <a:gd name="connsiteX77" fmla="*/ 5114927 w 12192000"/>
              <a:gd name="connsiteY77" fmla="*/ 1847827 h 2237474"/>
              <a:gd name="connsiteX78" fmla="*/ 5108970 w 12192000"/>
              <a:gd name="connsiteY78" fmla="*/ 1847935 h 2237474"/>
              <a:gd name="connsiteX79" fmla="*/ 5067961 w 12192000"/>
              <a:gd name="connsiteY79" fmla="*/ 1845917 h 2237474"/>
              <a:gd name="connsiteX80" fmla="*/ 5007075 w 12192000"/>
              <a:gd name="connsiteY80" fmla="*/ 1838626 h 2237474"/>
              <a:gd name="connsiteX81" fmla="*/ 4944087 w 12192000"/>
              <a:gd name="connsiteY81" fmla="*/ 1823332 h 2237474"/>
              <a:gd name="connsiteX82" fmla="*/ 4907662 w 12192000"/>
              <a:gd name="connsiteY82" fmla="*/ 1816900 h 2237474"/>
              <a:gd name="connsiteX83" fmla="*/ 4882386 w 12192000"/>
              <a:gd name="connsiteY83" fmla="*/ 1809844 h 2237474"/>
              <a:gd name="connsiteX84" fmla="*/ 4811440 w 12192000"/>
              <a:gd name="connsiteY84" fmla="*/ 1804655 h 2237474"/>
              <a:gd name="connsiteX85" fmla="*/ 4691075 w 12192000"/>
              <a:gd name="connsiteY85" fmla="*/ 1801389 h 2237474"/>
              <a:gd name="connsiteX86" fmla="*/ 4640313 w 12192000"/>
              <a:gd name="connsiteY86" fmla="*/ 1784307 h 2237474"/>
              <a:gd name="connsiteX87" fmla="*/ 4536503 w 12192000"/>
              <a:gd name="connsiteY87" fmla="*/ 1785334 h 2237474"/>
              <a:gd name="connsiteX88" fmla="*/ 4513724 w 12192000"/>
              <a:gd name="connsiteY88" fmla="*/ 1791996 h 2237474"/>
              <a:gd name="connsiteX89" fmla="*/ 4459810 w 12192000"/>
              <a:gd name="connsiteY89" fmla="*/ 1797886 h 2237474"/>
              <a:gd name="connsiteX90" fmla="*/ 4379064 w 12192000"/>
              <a:gd name="connsiteY90" fmla="*/ 1817177 h 2237474"/>
              <a:gd name="connsiteX91" fmla="*/ 4290981 w 12192000"/>
              <a:gd name="connsiteY91" fmla="*/ 1839677 h 2237474"/>
              <a:gd name="connsiteX92" fmla="*/ 4238372 w 12192000"/>
              <a:gd name="connsiteY92" fmla="*/ 1851480 h 2237474"/>
              <a:gd name="connsiteX93" fmla="*/ 4232517 w 12192000"/>
              <a:gd name="connsiteY93" fmla="*/ 1852567 h 2237474"/>
              <a:gd name="connsiteX94" fmla="*/ 4191732 w 12192000"/>
              <a:gd name="connsiteY94" fmla="*/ 1857328 h 2237474"/>
              <a:gd name="connsiteX95" fmla="*/ 4065532 w 12192000"/>
              <a:gd name="connsiteY95" fmla="*/ 1855477 h 2237474"/>
              <a:gd name="connsiteX96" fmla="*/ 4028460 w 12192000"/>
              <a:gd name="connsiteY96" fmla="*/ 1855137 h 2237474"/>
              <a:gd name="connsiteX97" fmla="*/ 4002267 w 12192000"/>
              <a:gd name="connsiteY97" fmla="*/ 1852352 h 2237474"/>
              <a:gd name="connsiteX98" fmla="*/ 3931396 w 12192000"/>
              <a:gd name="connsiteY98" fmla="*/ 1858915 h 2237474"/>
              <a:gd name="connsiteX99" fmla="*/ 3812162 w 12192000"/>
              <a:gd name="connsiteY99" fmla="*/ 1875501 h 2237474"/>
              <a:gd name="connsiteX100" fmla="*/ 3758105 w 12192000"/>
              <a:gd name="connsiteY100" fmla="*/ 1871856 h 2237474"/>
              <a:gd name="connsiteX101" fmla="*/ 3715896 w 12192000"/>
              <a:gd name="connsiteY101" fmla="*/ 1881552 h 2237474"/>
              <a:gd name="connsiteX102" fmla="*/ 3567259 w 12192000"/>
              <a:gd name="connsiteY102" fmla="*/ 1893482 h 2237474"/>
              <a:gd name="connsiteX103" fmla="*/ 3405770 w 12192000"/>
              <a:gd name="connsiteY103" fmla="*/ 1904591 h 2237474"/>
              <a:gd name="connsiteX104" fmla="*/ 3280097 w 12192000"/>
              <a:gd name="connsiteY104" fmla="*/ 1919610 h 2237474"/>
              <a:gd name="connsiteX105" fmla="*/ 3009910 w 12192000"/>
              <a:gd name="connsiteY105" fmla="*/ 1957866 h 2237474"/>
              <a:gd name="connsiteX106" fmla="*/ 2995934 w 12192000"/>
              <a:gd name="connsiteY106" fmla="*/ 1967085 h 2237474"/>
              <a:gd name="connsiteX107" fmla="*/ 2942858 w 12192000"/>
              <a:gd name="connsiteY107" fmla="*/ 1981367 h 2237474"/>
              <a:gd name="connsiteX108" fmla="*/ 2875436 w 12192000"/>
              <a:gd name="connsiteY108" fmla="*/ 1996977 h 2237474"/>
              <a:gd name="connsiteX109" fmla="*/ 2874892 w 12192000"/>
              <a:gd name="connsiteY109" fmla="*/ 1996085 h 2237474"/>
              <a:gd name="connsiteX110" fmla="*/ 2843662 w 12192000"/>
              <a:gd name="connsiteY110" fmla="*/ 1992498 h 2237474"/>
              <a:gd name="connsiteX111" fmla="*/ 2718916 w 12192000"/>
              <a:gd name="connsiteY111" fmla="*/ 1990867 h 2237474"/>
              <a:gd name="connsiteX112" fmla="*/ 2713522 w 12192000"/>
              <a:gd name="connsiteY112" fmla="*/ 1990173 h 2237474"/>
              <a:gd name="connsiteX113" fmla="*/ 2476147 w 12192000"/>
              <a:gd name="connsiteY113" fmla="*/ 1998305 h 2237474"/>
              <a:gd name="connsiteX114" fmla="*/ 2373568 w 12192000"/>
              <a:gd name="connsiteY114" fmla="*/ 2003219 h 2237474"/>
              <a:gd name="connsiteX115" fmla="*/ 2287219 w 12192000"/>
              <a:gd name="connsiteY115" fmla="*/ 1998750 h 2237474"/>
              <a:gd name="connsiteX116" fmla="*/ 2243069 w 12192000"/>
              <a:gd name="connsiteY116" fmla="*/ 2005321 h 2237474"/>
              <a:gd name="connsiteX117" fmla="*/ 2164831 w 12192000"/>
              <a:gd name="connsiteY117" fmla="*/ 2010143 h 2237474"/>
              <a:gd name="connsiteX118" fmla="*/ 2085228 w 12192000"/>
              <a:gd name="connsiteY118" fmla="*/ 2046431 h 2237474"/>
              <a:gd name="connsiteX119" fmla="*/ 2058061 w 12192000"/>
              <a:gd name="connsiteY119" fmla="*/ 2047942 h 2237474"/>
              <a:gd name="connsiteX120" fmla="*/ 2042244 w 12192000"/>
              <a:gd name="connsiteY120" fmla="*/ 2055560 h 2237474"/>
              <a:gd name="connsiteX121" fmla="*/ 1877728 w 12192000"/>
              <a:gd name="connsiteY121" fmla="*/ 2101004 h 2237474"/>
              <a:gd name="connsiteX122" fmla="*/ 1759056 w 12192000"/>
              <a:gd name="connsiteY122" fmla="*/ 2125608 h 2237474"/>
              <a:gd name="connsiteX123" fmla="*/ 1637948 w 12192000"/>
              <a:gd name="connsiteY123" fmla="*/ 2172597 h 2237474"/>
              <a:gd name="connsiteX124" fmla="*/ 1434549 w 12192000"/>
              <a:gd name="connsiteY124" fmla="*/ 2234522 h 2237474"/>
              <a:gd name="connsiteX125" fmla="*/ 1398481 w 12192000"/>
              <a:gd name="connsiteY125" fmla="*/ 2237074 h 2237474"/>
              <a:gd name="connsiteX126" fmla="*/ 1398407 w 12192000"/>
              <a:gd name="connsiteY126" fmla="*/ 2237095 h 2237474"/>
              <a:gd name="connsiteX127" fmla="*/ 1370962 w 12192000"/>
              <a:gd name="connsiteY127" fmla="*/ 2237474 h 2237474"/>
              <a:gd name="connsiteX128" fmla="*/ 1356367 w 12192000"/>
              <a:gd name="connsiteY128" fmla="*/ 2235089 h 2237474"/>
              <a:gd name="connsiteX129" fmla="*/ 1279765 w 12192000"/>
              <a:gd name="connsiteY129" fmla="*/ 2229639 h 2237474"/>
              <a:gd name="connsiteX130" fmla="*/ 1195347 w 12192000"/>
              <a:gd name="connsiteY130" fmla="*/ 2212354 h 2237474"/>
              <a:gd name="connsiteX131" fmla="*/ 970251 w 12192000"/>
              <a:gd name="connsiteY131" fmla="*/ 2221029 h 2237474"/>
              <a:gd name="connsiteX132" fmla="*/ 812914 w 12192000"/>
              <a:gd name="connsiteY132" fmla="*/ 2210095 h 2237474"/>
              <a:gd name="connsiteX133" fmla="*/ 776382 w 12192000"/>
              <a:gd name="connsiteY133" fmla="*/ 2204512 h 2237474"/>
              <a:gd name="connsiteX134" fmla="*/ 597225 w 12192000"/>
              <a:gd name="connsiteY134" fmla="*/ 2180999 h 2237474"/>
              <a:gd name="connsiteX135" fmla="*/ 520671 w 12192000"/>
              <a:gd name="connsiteY135" fmla="*/ 2180980 h 2237474"/>
              <a:gd name="connsiteX136" fmla="*/ 515024 w 12192000"/>
              <a:gd name="connsiteY136" fmla="*/ 2179258 h 2237474"/>
              <a:gd name="connsiteX137" fmla="*/ 413835 w 12192000"/>
              <a:gd name="connsiteY137" fmla="*/ 2156783 h 2237474"/>
              <a:gd name="connsiteX138" fmla="*/ 376513 w 12192000"/>
              <a:gd name="connsiteY138" fmla="*/ 2154014 h 2237474"/>
              <a:gd name="connsiteX139" fmla="*/ 273386 w 12192000"/>
              <a:gd name="connsiteY139" fmla="*/ 2142551 h 2237474"/>
              <a:gd name="connsiteX140" fmla="*/ 169207 w 12192000"/>
              <a:gd name="connsiteY140" fmla="*/ 2128100 h 2237474"/>
              <a:gd name="connsiteX141" fmla="*/ 77641 w 12192000"/>
              <a:gd name="connsiteY141" fmla="*/ 2126835 h 2237474"/>
              <a:gd name="connsiteX142" fmla="*/ 37645 w 12192000"/>
              <a:gd name="connsiteY142" fmla="*/ 2115401 h 2237474"/>
              <a:gd name="connsiteX143" fmla="*/ 4572 w 12192000"/>
              <a:gd name="connsiteY143" fmla="*/ 2111091 h 2237474"/>
              <a:gd name="connsiteX144" fmla="*/ 0 w 12192000"/>
              <a:gd name="connsiteY144" fmla="*/ 2110468 h 2237474"/>
              <a:gd name="connsiteX145" fmla="*/ 0 w 12192000"/>
              <a:gd name="connsiteY1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1033 w 12192000"/>
              <a:gd name="connsiteY28" fmla="*/ 1037921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8177 w 12192000"/>
              <a:gd name="connsiteY28" fmla="*/ 1035474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38659 w 12192000"/>
              <a:gd name="connsiteY3" fmla="*/ 756742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169207 w 12192000"/>
              <a:gd name="connsiteY134" fmla="*/ 2128100 h 2237474"/>
              <a:gd name="connsiteX135" fmla="*/ 77641 w 12192000"/>
              <a:gd name="connsiteY135" fmla="*/ 2126835 h 2237474"/>
              <a:gd name="connsiteX136" fmla="*/ 37645 w 12192000"/>
              <a:gd name="connsiteY136" fmla="*/ 2115401 h 2237474"/>
              <a:gd name="connsiteX137" fmla="*/ 4572 w 12192000"/>
              <a:gd name="connsiteY137" fmla="*/ 2111091 h 2237474"/>
              <a:gd name="connsiteX138" fmla="*/ 0 w 12192000"/>
              <a:gd name="connsiteY138" fmla="*/ 2110468 h 2237474"/>
              <a:gd name="connsiteX139" fmla="*/ 0 w 12192000"/>
              <a:gd name="connsiteY1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77641 w 12192000"/>
              <a:gd name="connsiteY134" fmla="*/ 2126835 h 2237474"/>
              <a:gd name="connsiteX135" fmla="*/ 37645 w 12192000"/>
              <a:gd name="connsiteY135" fmla="*/ 2115401 h 2237474"/>
              <a:gd name="connsiteX136" fmla="*/ 4572 w 12192000"/>
              <a:gd name="connsiteY136" fmla="*/ 2111091 h 2237474"/>
              <a:gd name="connsiteX137" fmla="*/ 0 w 12192000"/>
              <a:gd name="connsiteY137" fmla="*/ 2110468 h 2237474"/>
              <a:gd name="connsiteX138" fmla="*/ 0 w 12192000"/>
              <a:gd name="connsiteY138" fmla="*/ 0 h 2237474"/>
              <a:gd name="connsiteX0" fmla="*/ 0 w 12192000"/>
              <a:gd name="connsiteY0" fmla="*/ 0 h 2237627"/>
              <a:gd name="connsiteX1" fmla="*/ 12192000 w 12192000"/>
              <a:gd name="connsiteY1" fmla="*/ 0 h 2237627"/>
              <a:gd name="connsiteX2" fmla="*/ 12192000 w 12192000"/>
              <a:gd name="connsiteY2" fmla="*/ 751299 h 2237627"/>
              <a:gd name="connsiteX3" fmla="*/ 11890686 w 12192000"/>
              <a:gd name="connsiteY3" fmla="*/ 732766 h 2237627"/>
              <a:gd name="connsiteX4" fmla="*/ 11820512 w 12192000"/>
              <a:gd name="connsiteY4" fmla="*/ 745392 h 2237627"/>
              <a:gd name="connsiteX5" fmla="*/ 11649954 w 12192000"/>
              <a:gd name="connsiteY5" fmla="*/ 749628 h 2237627"/>
              <a:gd name="connsiteX6" fmla="*/ 11560424 w 12192000"/>
              <a:gd name="connsiteY6" fmla="*/ 748017 h 2237627"/>
              <a:gd name="connsiteX7" fmla="*/ 11358455 w 12192000"/>
              <a:gd name="connsiteY7" fmla="*/ 747593 h 2237627"/>
              <a:gd name="connsiteX8" fmla="*/ 11165209 w 12192000"/>
              <a:gd name="connsiteY8" fmla="*/ 748852 h 2237627"/>
              <a:gd name="connsiteX9" fmla="*/ 11058755 w 12192000"/>
              <a:gd name="connsiteY9" fmla="*/ 749617 h 2237627"/>
              <a:gd name="connsiteX10" fmla="*/ 10846594 w 12192000"/>
              <a:gd name="connsiteY10" fmla="*/ 765069 h 2237627"/>
              <a:gd name="connsiteX11" fmla="*/ 10739478 w 12192000"/>
              <a:gd name="connsiteY11" fmla="*/ 776841 h 2237627"/>
              <a:gd name="connsiteX12" fmla="*/ 10458762 w 12192000"/>
              <a:gd name="connsiteY12" fmla="*/ 755400 h 2237627"/>
              <a:gd name="connsiteX13" fmla="*/ 10211200 w 12192000"/>
              <a:gd name="connsiteY13" fmla="*/ 767513 h 2237627"/>
              <a:gd name="connsiteX14" fmla="*/ 10167995 w 12192000"/>
              <a:gd name="connsiteY14" fmla="*/ 760843 h 2237627"/>
              <a:gd name="connsiteX15" fmla="*/ 9997044 w 12192000"/>
              <a:gd name="connsiteY15" fmla="*/ 780129 h 2237627"/>
              <a:gd name="connsiteX16" fmla="*/ 9943887 w 12192000"/>
              <a:gd name="connsiteY16" fmla="*/ 804141 h 2237627"/>
              <a:gd name="connsiteX17" fmla="*/ 9918248 w 12192000"/>
              <a:gd name="connsiteY17" fmla="*/ 816628 h 2237627"/>
              <a:gd name="connsiteX18" fmla="*/ 9767091 w 12192000"/>
              <a:gd name="connsiteY18" fmla="*/ 870550 h 2237627"/>
              <a:gd name="connsiteX19" fmla="*/ 9683005 w 12192000"/>
              <a:gd name="connsiteY19" fmla="*/ 894128 h 2237627"/>
              <a:gd name="connsiteX20" fmla="*/ 9594438 w 12192000"/>
              <a:gd name="connsiteY20" fmla="*/ 919051 h 2237627"/>
              <a:gd name="connsiteX21" fmla="*/ 9544189 w 12192000"/>
              <a:gd name="connsiteY21" fmla="*/ 938966 h 2237627"/>
              <a:gd name="connsiteX22" fmla="*/ 9500499 w 12192000"/>
              <a:gd name="connsiteY22" fmla="*/ 954680 h 2237627"/>
              <a:gd name="connsiteX23" fmla="*/ 9410017 w 12192000"/>
              <a:gd name="connsiteY23" fmla="*/ 993931 h 2237627"/>
              <a:gd name="connsiteX24" fmla="*/ 9392919 w 12192000"/>
              <a:gd name="connsiteY24" fmla="*/ 994656 h 2237627"/>
              <a:gd name="connsiteX25" fmla="*/ 9268019 w 12192000"/>
              <a:gd name="connsiteY25" fmla="*/ 1007442 h 2237627"/>
              <a:gd name="connsiteX26" fmla="*/ 9188177 w 12192000"/>
              <a:gd name="connsiteY26" fmla="*/ 1035474 h 2237627"/>
              <a:gd name="connsiteX27" fmla="*/ 9155969 w 12192000"/>
              <a:gd name="connsiteY27" fmla="*/ 1046804 h 2237627"/>
              <a:gd name="connsiteX28" fmla="*/ 9133985 w 12192000"/>
              <a:gd name="connsiteY28" fmla="*/ 1046450 h 2237627"/>
              <a:gd name="connsiteX29" fmla="*/ 9003462 w 12192000"/>
              <a:gd name="connsiteY29" fmla="*/ 1042406 h 2237627"/>
              <a:gd name="connsiteX30" fmla="*/ 8968445 w 12192000"/>
              <a:gd name="connsiteY30" fmla="*/ 1052169 h 2237627"/>
              <a:gd name="connsiteX31" fmla="*/ 8886001 w 12192000"/>
              <a:gd name="connsiteY31" fmla="*/ 1067468 h 2237627"/>
              <a:gd name="connsiteX32" fmla="*/ 8838610 w 12192000"/>
              <a:gd name="connsiteY32" fmla="*/ 1075091 h 2237627"/>
              <a:gd name="connsiteX33" fmla="*/ 8750383 w 12192000"/>
              <a:gd name="connsiteY33" fmla="*/ 1097387 h 2237627"/>
              <a:gd name="connsiteX34" fmla="*/ 8665605 w 12192000"/>
              <a:gd name="connsiteY34" fmla="*/ 1110791 h 2237627"/>
              <a:gd name="connsiteX35" fmla="*/ 8584946 w 12192000"/>
              <a:gd name="connsiteY35" fmla="*/ 1135226 h 2237627"/>
              <a:gd name="connsiteX36" fmla="*/ 8419755 w 12192000"/>
              <a:gd name="connsiteY36" fmla="*/ 1216260 h 2237627"/>
              <a:gd name="connsiteX37" fmla="*/ 8411626 w 12192000"/>
              <a:gd name="connsiteY37" fmla="*/ 1214397 h 2237627"/>
              <a:gd name="connsiteX38" fmla="*/ 8363469 w 12192000"/>
              <a:gd name="connsiteY38" fmla="*/ 1246658 h 2237627"/>
              <a:gd name="connsiteX39" fmla="*/ 8275497 w 12192000"/>
              <a:gd name="connsiteY39" fmla="*/ 1264396 h 2237627"/>
              <a:gd name="connsiteX40" fmla="*/ 8074238 w 12192000"/>
              <a:gd name="connsiteY40" fmla="*/ 1301895 h 2237627"/>
              <a:gd name="connsiteX41" fmla="*/ 7942099 w 12192000"/>
              <a:gd name="connsiteY41" fmla="*/ 1336332 h 2237627"/>
              <a:gd name="connsiteX42" fmla="*/ 7902328 w 12192000"/>
              <a:gd name="connsiteY42" fmla="*/ 1345865 h 2237627"/>
              <a:gd name="connsiteX43" fmla="*/ 7840612 w 12192000"/>
              <a:gd name="connsiteY43" fmla="*/ 1369373 h 2237627"/>
              <a:gd name="connsiteX44" fmla="*/ 7786819 w 12192000"/>
              <a:gd name="connsiteY44" fmla="*/ 1378970 h 2237627"/>
              <a:gd name="connsiteX45" fmla="*/ 7548172 w 12192000"/>
              <a:gd name="connsiteY45" fmla="*/ 1417460 h 2237627"/>
              <a:gd name="connsiteX46" fmla="*/ 7483437 w 12192000"/>
              <a:gd name="connsiteY46" fmla="*/ 1478152 h 2237627"/>
              <a:gd name="connsiteX47" fmla="*/ 7377870 w 12192000"/>
              <a:gd name="connsiteY47" fmla="*/ 1523319 h 2237627"/>
              <a:gd name="connsiteX48" fmla="*/ 7230737 w 12192000"/>
              <a:gd name="connsiteY48" fmla="*/ 1562633 h 2237627"/>
              <a:gd name="connsiteX49" fmla="*/ 7224458 w 12192000"/>
              <a:gd name="connsiteY49" fmla="*/ 1573008 h 2237627"/>
              <a:gd name="connsiteX50" fmla="*/ 7183121 w 12192000"/>
              <a:gd name="connsiteY50" fmla="*/ 1595162 h 2237627"/>
              <a:gd name="connsiteX51" fmla="*/ 7164601 w 12192000"/>
              <a:gd name="connsiteY51" fmla="*/ 1606490 h 2237627"/>
              <a:gd name="connsiteX52" fmla="*/ 6900177 w 12192000"/>
              <a:gd name="connsiteY52" fmla="*/ 1636016 h 2237627"/>
              <a:gd name="connsiteX53" fmla="*/ 6795372 w 12192000"/>
              <a:gd name="connsiteY53" fmla="*/ 1644845 h 2237627"/>
              <a:gd name="connsiteX54" fmla="*/ 6692251 w 12192000"/>
              <a:gd name="connsiteY54" fmla="*/ 1656357 h 2237627"/>
              <a:gd name="connsiteX55" fmla="*/ 6655235 w 12192000"/>
              <a:gd name="connsiteY55" fmla="*/ 1661869 h 2237627"/>
              <a:gd name="connsiteX56" fmla="*/ 6554894 w 12192000"/>
              <a:gd name="connsiteY56" fmla="*/ 1664428 h 2237627"/>
              <a:gd name="connsiteX57" fmla="*/ 6516595 w 12192000"/>
              <a:gd name="connsiteY57" fmla="*/ 1667475 h 2237627"/>
              <a:gd name="connsiteX58" fmla="*/ 6508541 w 12192000"/>
              <a:gd name="connsiteY58" fmla="*/ 1668757 h 2237627"/>
              <a:gd name="connsiteX59" fmla="*/ 6471012 w 12192000"/>
              <a:gd name="connsiteY59" fmla="*/ 1678604 h 2237627"/>
              <a:gd name="connsiteX60" fmla="*/ 6364035 w 12192000"/>
              <a:gd name="connsiteY60" fmla="*/ 1667683 h 2237627"/>
              <a:gd name="connsiteX61" fmla="*/ 6280959 w 12192000"/>
              <a:gd name="connsiteY61" fmla="*/ 1689329 h 2237627"/>
              <a:gd name="connsiteX62" fmla="*/ 6243319 w 12192000"/>
              <a:gd name="connsiteY62" fmla="*/ 1695560 h 2237627"/>
              <a:gd name="connsiteX63" fmla="*/ 6098321 w 12192000"/>
              <a:gd name="connsiteY63" fmla="*/ 1721646 h 2237627"/>
              <a:gd name="connsiteX64" fmla="*/ 5880652 w 12192000"/>
              <a:gd name="connsiteY64" fmla="*/ 1779643 h 2237627"/>
              <a:gd name="connsiteX65" fmla="*/ 5785959 w 12192000"/>
              <a:gd name="connsiteY65" fmla="*/ 1775307 h 2237627"/>
              <a:gd name="connsiteX66" fmla="*/ 5643534 w 12192000"/>
              <a:gd name="connsiteY66" fmla="*/ 1802919 h 2237627"/>
              <a:gd name="connsiteX67" fmla="*/ 5518799 w 12192000"/>
              <a:gd name="connsiteY67" fmla="*/ 1818312 h 2237627"/>
              <a:gd name="connsiteX68" fmla="*/ 5505014 w 12192000"/>
              <a:gd name="connsiteY68" fmla="*/ 1819259 h 2237627"/>
              <a:gd name="connsiteX69" fmla="*/ 5453307 w 12192000"/>
              <a:gd name="connsiteY69" fmla="*/ 1815450 h 2237627"/>
              <a:gd name="connsiteX70" fmla="*/ 5221533 w 12192000"/>
              <a:gd name="connsiteY70" fmla="*/ 1846950 h 2237627"/>
              <a:gd name="connsiteX71" fmla="*/ 5149802 w 12192000"/>
              <a:gd name="connsiteY71" fmla="*/ 1844846 h 2237627"/>
              <a:gd name="connsiteX72" fmla="*/ 5114927 w 12192000"/>
              <a:gd name="connsiteY72" fmla="*/ 1847827 h 2237627"/>
              <a:gd name="connsiteX73" fmla="*/ 5108970 w 12192000"/>
              <a:gd name="connsiteY73" fmla="*/ 1847935 h 2237627"/>
              <a:gd name="connsiteX74" fmla="*/ 5067961 w 12192000"/>
              <a:gd name="connsiteY74" fmla="*/ 1845917 h 2237627"/>
              <a:gd name="connsiteX75" fmla="*/ 5007075 w 12192000"/>
              <a:gd name="connsiteY75" fmla="*/ 1838626 h 2237627"/>
              <a:gd name="connsiteX76" fmla="*/ 4944087 w 12192000"/>
              <a:gd name="connsiteY76" fmla="*/ 1823332 h 2237627"/>
              <a:gd name="connsiteX77" fmla="*/ 4907662 w 12192000"/>
              <a:gd name="connsiteY77" fmla="*/ 1816900 h 2237627"/>
              <a:gd name="connsiteX78" fmla="*/ 4882386 w 12192000"/>
              <a:gd name="connsiteY78" fmla="*/ 1809844 h 2237627"/>
              <a:gd name="connsiteX79" fmla="*/ 4811440 w 12192000"/>
              <a:gd name="connsiteY79" fmla="*/ 1804655 h 2237627"/>
              <a:gd name="connsiteX80" fmla="*/ 4691075 w 12192000"/>
              <a:gd name="connsiteY80" fmla="*/ 1801389 h 2237627"/>
              <a:gd name="connsiteX81" fmla="*/ 4640313 w 12192000"/>
              <a:gd name="connsiteY81" fmla="*/ 1784307 h 2237627"/>
              <a:gd name="connsiteX82" fmla="*/ 4536503 w 12192000"/>
              <a:gd name="connsiteY82" fmla="*/ 1785334 h 2237627"/>
              <a:gd name="connsiteX83" fmla="*/ 4513724 w 12192000"/>
              <a:gd name="connsiteY83" fmla="*/ 1791996 h 2237627"/>
              <a:gd name="connsiteX84" fmla="*/ 4459810 w 12192000"/>
              <a:gd name="connsiteY84" fmla="*/ 1797886 h 2237627"/>
              <a:gd name="connsiteX85" fmla="*/ 4379064 w 12192000"/>
              <a:gd name="connsiteY85" fmla="*/ 1817177 h 2237627"/>
              <a:gd name="connsiteX86" fmla="*/ 4290981 w 12192000"/>
              <a:gd name="connsiteY86" fmla="*/ 1839677 h 2237627"/>
              <a:gd name="connsiteX87" fmla="*/ 4238372 w 12192000"/>
              <a:gd name="connsiteY87" fmla="*/ 1851480 h 2237627"/>
              <a:gd name="connsiteX88" fmla="*/ 4232517 w 12192000"/>
              <a:gd name="connsiteY88" fmla="*/ 1852567 h 2237627"/>
              <a:gd name="connsiteX89" fmla="*/ 4191732 w 12192000"/>
              <a:gd name="connsiteY89" fmla="*/ 1857328 h 2237627"/>
              <a:gd name="connsiteX90" fmla="*/ 4065532 w 12192000"/>
              <a:gd name="connsiteY90" fmla="*/ 1855477 h 2237627"/>
              <a:gd name="connsiteX91" fmla="*/ 4028460 w 12192000"/>
              <a:gd name="connsiteY91" fmla="*/ 1855137 h 2237627"/>
              <a:gd name="connsiteX92" fmla="*/ 4002267 w 12192000"/>
              <a:gd name="connsiteY92" fmla="*/ 1852352 h 2237627"/>
              <a:gd name="connsiteX93" fmla="*/ 3931396 w 12192000"/>
              <a:gd name="connsiteY93" fmla="*/ 1858915 h 2237627"/>
              <a:gd name="connsiteX94" fmla="*/ 3812162 w 12192000"/>
              <a:gd name="connsiteY94" fmla="*/ 1875501 h 2237627"/>
              <a:gd name="connsiteX95" fmla="*/ 3758105 w 12192000"/>
              <a:gd name="connsiteY95" fmla="*/ 1871856 h 2237627"/>
              <a:gd name="connsiteX96" fmla="*/ 3567259 w 12192000"/>
              <a:gd name="connsiteY96" fmla="*/ 1893482 h 2237627"/>
              <a:gd name="connsiteX97" fmla="*/ 3405770 w 12192000"/>
              <a:gd name="connsiteY97" fmla="*/ 1904591 h 2237627"/>
              <a:gd name="connsiteX98" fmla="*/ 3280097 w 12192000"/>
              <a:gd name="connsiteY98" fmla="*/ 1919610 h 2237627"/>
              <a:gd name="connsiteX99" fmla="*/ 3009910 w 12192000"/>
              <a:gd name="connsiteY99" fmla="*/ 1957866 h 2237627"/>
              <a:gd name="connsiteX100" fmla="*/ 2995934 w 12192000"/>
              <a:gd name="connsiteY100" fmla="*/ 1967085 h 2237627"/>
              <a:gd name="connsiteX101" fmla="*/ 2942858 w 12192000"/>
              <a:gd name="connsiteY101" fmla="*/ 1981367 h 2237627"/>
              <a:gd name="connsiteX102" fmla="*/ 2875436 w 12192000"/>
              <a:gd name="connsiteY102" fmla="*/ 1996977 h 2237627"/>
              <a:gd name="connsiteX103" fmla="*/ 2874892 w 12192000"/>
              <a:gd name="connsiteY103" fmla="*/ 1996085 h 2237627"/>
              <a:gd name="connsiteX104" fmla="*/ 2843662 w 12192000"/>
              <a:gd name="connsiteY104" fmla="*/ 1992498 h 2237627"/>
              <a:gd name="connsiteX105" fmla="*/ 2718916 w 12192000"/>
              <a:gd name="connsiteY105" fmla="*/ 1990867 h 2237627"/>
              <a:gd name="connsiteX106" fmla="*/ 2713522 w 12192000"/>
              <a:gd name="connsiteY106" fmla="*/ 1990173 h 2237627"/>
              <a:gd name="connsiteX107" fmla="*/ 2476147 w 12192000"/>
              <a:gd name="connsiteY107" fmla="*/ 1998305 h 2237627"/>
              <a:gd name="connsiteX108" fmla="*/ 2373568 w 12192000"/>
              <a:gd name="connsiteY108" fmla="*/ 2003219 h 2237627"/>
              <a:gd name="connsiteX109" fmla="*/ 2287219 w 12192000"/>
              <a:gd name="connsiteY109" fmla="*/ 1998750 h 2237627"/>
              <a:gd name="connsiteX110" fmla="*/ 2243069 w 12192000"/>
              <a:gd name="connsiteY110" fmla="*/ 2005321 h 2237627"/>
              <a:gd name="connsiteX111" fmla="*/ 2164831 w 12192000"/>
              <a:gd name="connsiteY111" fmla="*/ 2010143 h 2237627"/>
              <a:gd name="connsiteX112" fmla="*/ 2085228 w 12192000"/>
              <a:gd name="connsiteY112" fmla="*/ 2046431 h 2237627"/>
              <a:gd name="connsiteX113" fmla="*/ 2058061 w 12192000"/>
              <a:gd name="connsiteY113" fmla="*/ 2047942 h 2237627"/>
              <a:gd name="connsiteX114" fmla="*/ 2042244 w 12192000"/>
              <a:gd name="connsiteY114" fmla="*/ 2055560 h 2237627"/>
              <a:gd name="connsiteX115" fmla="*/ 1877728 w 12192000"/>
              <a:gd name="connsiteY115" fmla="*/ 2101004 h 2237627"/>
              <a:gd name="connsiteX116" fmla="*/ 1759056 w 12192000"/>
              <a:gd name="connsiteY116" fmla="*/ 2125608 h 2237627"/>
              <a:gd name="connsiteX117" fmla="*/ 1637948 w 12192000"/>
              <a:gd name="connsiteY117" fmla="*/ 2172597 h 2237627"/>
              <a:gd name="connsiteX118" fmla="*/ 1434549 w 12192000"/>
              <a:gd name="connsiteY118" fmla="*/ 2234522 h 2237627"/>
              <a:gd name="connsiteX119" fmla="*/ 1398481 w 12192000"/>
              <a:gd name="connsiteY119" fmla="*/ 2237074 h 2237627"/>
              <a:gd name="connsiteX120" fmla="*/ 1370962 w 12192000"/>
              <a:gd name="connsiteY120" fmla="*/ 2237474 h 2237627"/>
              <a:gd name="connsiteX121" fmla="*/ 1356367 w 12192000"/>
              <a:gd name="connsiteY121" fmla="*/ 2235089 h 2237627"/>
              <a:gd name="connsiteX122" fmla="*/ 1279765 w 12192000"/>
              <a:gd name="connsiteY122" fmla="*/ 2229639 h 2237627"/>
              <a:gd name="connsiteX123" fmla="*/ 1195347 w 12192000"/>
              <a:gd name="connsiteY123" fmla="*/ 2212354 h 2237627"/>
              <a:gd name="connsiteX124" fmla="*/ 970251 w 12192000"/>
              <a:gd name="connsiteY124" fmla="*/ 2221029 h 2237627"/>
              <a:gd name="connsiteX125" fmla="*/ 812914 w 12192000"/>
              <a:gd name="connsiteY125" fmla="*/ 2210095 h 2237627"/>
              <a:gd name="connsiteX126" fmla="*/ 776382 w 12192000"/>
              <a:gd name="connsiteY126" fmla="*/ 2204512 h 2237627"/>
              <a:gd name="connsiteX127" fmla="*/ 597225 w 12192000"/>
              <a:gd name="connsiteY127" fmla="*/ 2180999 h 2237627"/>
              <a:gd name="connsiteX128" fmla="*/ 520671 w 12192000"/>
              <a:gd name="connsiteY128" fmla="*/ 2180980 h 2237627"/>
              <a:gd name="connsiteX129" fmla="*/ 515024 w 12192000"/>
              <a:gd name="connsiteY129" fmla="*/ 2179258 h 2237627"/>
              <a:gd name="connsiteX130" fmla="*/ 413835 w 12192000"/>
              <a:gd name="connsiteY130" fmla="*/ 2156783 h 2237627"/>
              <a:gd name="connsiteX131" fmla="*/ 376513 w 12192000"/>
              <a:gd name="connsiteY131" fmla="*/ 2154014 h 2237627"/>
              <a:gd name="connsiteX132" fmla="*/ 273386 w 12192000"/>
              <a:gd name="connsiteY132" fmla="*/ 2142551 h 2237627"/>
              <a:gd name="connsiteX133" fmla="*/ 77641 w 12192000"/>
              <a:gd name="connsiteY133" fmla="*/ 2126835 h 2237627"/>
              <a:gd name="connsiteX134" fmla="*/ 37645 w 12192000"/>
              <a:gd name="connsiteY134" fmla="*/ 2115401 h 2237627"/>
              <a:gd name="connsiteX135" fmla="*/ 4572 w 12192000"/>
              <a:gd name="connsiteY135" fmla="*/ 2111091 h 2237627"/>
              <a:gd name="connsiteX136" fmla="*/ 0 w 12192000"/>
              <a:gd name="connsiteY136" fmla="*/ 2110468 h 2237627"/>
              <a:gd name="connsiteX137" fmla="*/ 0 w 12192000"/>
              <a:gd name="connsiteY137" fmla="*/ 0 h 2237627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80959 w 12192000"/>
              <a:gd name="connsiteY61" fmla="*/ 1689329 h 2240205"/>
              <a:gd name="connsiteX62" fmla="*/ 6243319 w 12192000"/>
              <a:gd name="connsiteY62" fmla="*/ 1695560 h 2240205"/>
              <a:gd name="connsiteX63" fmla="*/ 6098321 w 12192000"/>
              <a:gd name="connsiteY63" fmla="*/ 1721646 h 2240205"/>
              <a:gd name="connsiteX64" fmla="*/ 5880652 w 12192000"/>
              <a:gd name="connsiteY64" fmla="*/ 1779643 h 2240205"/>
              <a:gd name="connsiteX65" fmla="*/ 5785959 w 12192000"/>
              <a:gd name="connsiteY65" fmla="*/ 1775307 h 2240205"/>
              <a:gd name="connsiteX66" fmla="*/ 5643534 w 12192000"/>
              <a:gd name="connsiteY66" fmla="*/ 1802919 h 2240205"/>
              <a:gd name="connsiteX67" fmla="*/ 5518799 w 12192000"/>
              <a:gd name="connsiteY67" fmla="*/ 1818312 h 2240205"/>
              <a:gd name="connsiteX68" fmla="*/ 5505014 w 12192000"/>
              <a:gd name="connsiteY68" fmla="*/ 1819259 h 2240205"/>
              <a:gd name="connsiteX69" fmla="*/ 5453307 w 12192000"/>
              <a:gd name="connsiteY69" fmla="*/ 1815450 h 2240205"/>
              <a:gd name="connsiteX70" fmla="*/ 5221533 w 12192000"/>
              <a:gd name="connsiteY70" fmla="*/ 1846950 h 2240205"/>
              <a:gd name="connsiteX71" fmla="*/ 5149802 w 12192000"/>
              <a:gd name="connsiteY71" fmla="*/ 1844846 h 2240205"/>
              <a:gd name="connsiteX72" fmla="*/ 5114927 w 12192000"/>
              <a:gd name="connsiteY72" fmla="*/ 1847827 h 2240205"/>
              <a:gd name="connsiteX73" fmla="*/ 5108970 w 12192000"/>
              <a:gd name="connsiteY73" fmla="*/ 1847935 h 2240205"/>
              <a:gd name="connsiteX74" fmla="*/ 5067961 w 12192000"/>
              <a:gd name="connsiteY74" fmla="*/ 1845917 h 2240205"/>
              <a:gd name="connsiteX75" fmla="*/ 5007075 w 12192000"/>
              <a:gd name="connsiteY75" fmla="*/ 1838626 h 2240205"/>
              <a:gd name="connsiteX76" fmla="*/ 4944087 w 12192000"/>
              <a:gd name="connsiteY76" fmla="*/ 1823332 h 2240205"/>
              <a:gd name="connsiteX77" fmla="*/ 4907662 w 12192000"/>
              <a:gd name="connsiteY77" fmla="*/ 1816900 h 2240205"/>
              <a:gd name="connsiteX78" fmla="*/ 4882386 w 12192000"/>
              <a:gd name="connsiteY78" fmla="*/ 1809844 h 2240205"/>
              <a:gd name="connsiteX79" fmla="*/ 4811440 w 12192000"/>
              <a:gd name="connsiteY79" fmla="*/ 1804655 h 2240205"/>
              <a:gd name="connsiteX80" fmla="*/ 4691075 w 12192000"/>
              <a:gd name="connsiteY80" fmla="*/ 1801389 h 2240205"/>
              <a:gd name="connsiteX81" fmla="*/ 4640313 w 12192000"/>
              <a:gd name="connsiteY81" fmla="*/ 1784307 h 2240205"/>
              <a:gd name="connsiteX82" fmla="*/ 4536503 w 12192000"/>
              <a:gd name="connsiteY82" fmla="*/ 1785334 h 2240205"/>
              <a:gd name="connsiteX83" fmla="*/ 4513724 w 12192000"/>
              <a:gd name="connsiteY83" fmla="*/ 1791996 h 2240205"/>
              <a:gd name="connsiteX84" fmla="*/ 4459810 w 12192000"/>
              <a:gd name="connsiteY84" fmla="*/ 1797886 h 2240205"/>
              <a:gd name="connsiteX85" fmla="*/ 4379064 w 12192000"/>
              <a:gd name="connsiteY85" fmla="*/ 1817177 h 2240205"/>
              <a:gd name="connsiteX86" fmla="*/ 4290981 w 12192000"/>
              <a:gd name="connsiteY86" fmla="*/ 1839677 h 2240205"/>
              <a:gd name="connsiteX87" fmla="*/ 4238372 w 12192000"/>
              <a:gd name="connsiteY87" fmla="*/ 1851480 h 2240205"/>
              <a:gd name="connsiteX88" fmla="*/ 4232517 w 12192000"/>
              <a:gd name="connsiteY88" fmla="*/ 1852567 h 2240205"/>
              <a:gd name="connsiteX89" fmla="*/ 4191732 w 12192000"/>
              <a:gd name="connsiteY89" fmla="*/ 1857328 h 2240205"/>
              <a:gd name="connsiteX90" fmla="*/ 4065532 w 12192000"/>
              <a:gd name="connsiteY90" fmla="*/ 1855477 h 2240205"/>
              <a:gd name="connsiteX91" fmla="*/ 4028460 w 12192000"/>
              <a:gd name="connsiteY91" fmla="*/ 1855137 h 2240205"/>
              <a:gd name="connsiteX92" fmla="*/ 4002267 w 12192000"/>
              <a:gd name="connsiteY92" fmla="*/ 1852352 h 2240205"/>
              <a:gd name="connsiteX93" fmla="*/ 3931396 w 12192000"/>
              <a:gd name="connsiteY93" fmla="*/ 1858915 h 2240205"/>
              <a:gd name="connsiteX94" fmla="*/ 3812162 w 12192000"/>
              <a:gd name="connsiteY94" fmla="*/ 1875501 h 2240205"/>
              <a:gd name="connsiteX95" fmla="*/ 3758105 w 12192000"/>
              <a:gd name="connsiteY95" fmla="*/ 1871856 h 2240205"/>
              <a:gd name="connsiteX96" fmla="*/ 3567259 w 12192000"/>
              <a:gd name="connsiteY96" fmla="*/ 1893482 h 2240205"/>
              <a:gd name="connsiteX97" fmla="*/ 3405770 w 12192000"/>
              <a:gd name="connsiteY97" fmla="*/ 1904591 h 2240205"/>
              <a:gd name="connsiteX98" fmla="*/ 3280097 w 12192000"/>
              <a:gd name="connsiteY98" fmla="*/ 1919610 h 2240205"/>
              <a:gd name="connsiteX99" fmla="*/ 3009910 w 12192000"/>
              <a:gd name="connsiteY99" fmla="*/ 1957866 h 2240205"/>
              <a:gd name="connsiteX100" fmla="*/ 2995934 w 12192000"/>
              <a:gd name="connsiteY100" fmla="*/ 1967085 h 2240205"/>
              <a:gd name="connsiteX101" fmla="*/ 2942858 w 12192000"/>
              <a:gd name="connsiteY101" fmla="*/ 1981367 h 2240205"/>
              <a:gd name="connsiteX102" fmla="*/ 2875436 w 12192000"/>
              <a:gd name="connsiteY102" fmla="*/ 1996977 h 2240205"/>
              <a:gd name="connsiteX103" fmla="*/ 2874892 w 12192000"/>
              <a:gd name="connsiteY103" fmla="*/ 1996085 h 2240205"/>
              <a:gd name="connsiteX104" fmla="*/ 2843662 w 12192000"/>
              <a:gd name="connsiteY104" fmla="*/ 1992498 h 2240205"/>
              <a:gd name="connsiteX105" fmla="*/ 2718916 w 12192000"/>
              <a:gd name="connsiteY105" fmla="*/ 1990867 h 2240205"/>
              <a:gd name="connsiteX106" fmla="*/ 2713522 w 12192000"/>
              <a:gd name="connsiteY106" fmla="*/ 1990173 h 2240205"/>
              <a:gd name="connsiteX107" fmla="*/ 2476147 w 12192000"/>
              <a:gd name="connsiteY107" fmla="*/ 1998305 h 2240205"/>
              <a:gd name="connsiteX108" fmla="*/ 2373568 w 12192000"/>
              <a:gd name="connsiteY108" fmla="*/ 2003219 h 2240205"/>
              <a:gd name="connsiteX109" fmla="*/ 2287219 w 12192000"/>
              <a:gd name="connsiteY109" fmla="*/ 1998750 h 2240205"/>
              <a:gd name="connsiteX110" fmla="*/ 2243069 w 12192000"/>
              <a:gd name="connsiteY110" fmla="*/ 2005321 h 2240205"/>
              <a:gd name="connsiteX111" fmla="*/ 2164831 w 12192000"/>
              <a:gd name="connsiteY111" fmla="*/ 2010143 h 2240205"/>
              <a:gd name="connsiteX112" fmla="*/ 2085228 w 12192000"/>
              <a:gd name="connsiteY112" fmla="*/ 2046431 h 2240205"/>
              <a:gd name="connsiteX113" fmla="*/ 2058061 w 12192000"/>
              <a:gd name="connsiteY113" fmla="*/ 2047942 h 2240205"/>
              <a:gd name="connsiteX114" fmla="*/ 2042244 w 12192000"/>
              <a:gd name="connsiteY114" fmla="*/ 2055560 h 2240205"/>
              <a:gd name="connsiteX115" fmla="*/ 1877728 w 12192000"/>
              <a:gd name="connsiteY115" fmla="*/ 2101004 h 2240205"/>
              <a:gd name="connsiteX116" fmla="*/ 1759056 w 12192000"/>
              <a:gd name="connsiteY116" fmla="*/ 2125608 h 2240205"/>
              <a:gd name="connsiteX117" fmla="*/ 1637948 w 12192000"/>
              <a:gd name="connsiteY117" fmla="*/ 2172597 h 2240205"/>
              <a:gd name="connsiteX118" fmla="*/ 1434549 w 12192000"/>
              <a:gd name="connsiteY118" fmla="*/ 2234522 h 2240205"/>
              <a:gd name="connsiteX119" fmla="*/ 1370962 w 12192000"/>
              <a:gd name="connsiteY119" fmla="*/ 2237474 h 2240205"/>
              <a:gd name="connsiteX120" fmla="*/ 1356367 w 12192000"/>
              <a:gd name="connsiteY120" fmla="*/ 2235089 h 2240205"/>
              <a:gd name="connsiteX121" fmla="*/ 1279765 w 12192000"/>
              <a:gd name="connsiteY121" fmla="*/ 2229639 h 2240205"/>
              <a:gd name="connsiteX122" fmla="*/ 1195347 w 12192000"/>
              <a:gd name="connsiteY122" fmla="*/ 2212354 h 2240205"/>
              <a:gd name="connsiteX123" fmla="*/ 970251 w 12192000"/>
              <a:gd name="connsiteY123" fmla="*/ 2221029 h 2240205"/>
              <a:gd name="connsiteX124" fmla="*/ 812914 w 12192000"/>
              <a:gd name="connsiteY124" fmla="*/ 2210095 h 2240205"/>
              <a:gd name="connsiteX125" fmla="*/ 776382 w 12192000"/>
              <a:gd name="connsiteY125" fmla="*/ 2204512 h 2240205"/>
              <a:gd name="connsiteX126" fmla="*/ 597225 w 12192000"/>
              <a:gd name="connsiteY126" fmla="*/ 2180999 h 2240205"/>
              <a:gd name="connsiteX127" fmla="*/ 520671 w 12192000"/>
              <a:gd name="connsiteY127" fmla="*/ 2180980 h 2240205"/>
              <a:gd name="connsiteX128" fmla="*/ 515024 w 12192000"/>
              <a:gd name="connsiteY128" fmla="*/ 2179258 h 2240205"/>
              <a:gd name="connsiteX129" fmla="*/ 413835 w 12192000"/>
              <a:gd name="connsiteY129" fmla="*/ 2156783 h 2240205"/>
              <a:gd name="connsiteX130" fmla="*/ 376513 w 12192000"/>
              <a:gd name="connsiteY130" fmla="*/ 2154014 h 2240205"/>
              <a:gd name="connsiteX131" fmla="*/ 273386 w 12192000"/>
              <a:gd name="connsiteY131" fmla="*/ 2142551 h 2240205"/>
              <a:gd name="connsiteX132" fmla="*/ 77641 w 12192000"/>
              <a:gd name="connsiteY132" fmla="*/ 2126835 h 2240205"/>
              <a:gd name="connsiteX133" fmla="*/ 37645 w 12192000"/>
              <a:gd name="connsiteY133" fmla="*/ 2115401 h 2240205"/>
              <a:gd name="connsiteX134" fmla="*/ 4572 w 12192000"/>
              <a:gd name="connsiteY134" fmla="*/ 2111091 h 2240205"/>
              <a:gd name="connsiteX135" fmla="*/ 0 w 12192000"/>
              <a:gd name="connsiteY135" fmla="*/ 2110468 h 2240205"/>
              <a:gd name="connsiteX136" fmla="*/ 0 w 12192000"/>
              <a:gd name="connsiteY13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43319 w 12192000"/>
              <a:gd name="connsiteY61" fmla="*/ 1695560 h 2240205"/>
              <a:gd name="connsiteX62" fmla="*/ 6098321 w 12192000"/>
              <a:gd name="connsiteY62" fmla="*/ 1721646 h 2240205"/>
              <a:gd name="connsiteX63" fmla="*/ 5880652 w 12192000"/>
              <a:gd name="connsiteY63" fmla="*/ 1779643 h 2240205"/>
              <a:gd name="connsiteX64" fmla="*/ 5785959 w 12192000"/>
              <a:gd name="connsiteY64" fmla="*/ 1775307 h 2240205"/>
              <a:gd name="connsiteX65" fmla="*/ 5643534 w 12192000"/>
              <a:gd name="connsiteY65" fmla="*/ 1802919 h 2240205"/>
              <a:gd name="connsiteX66" fmla="*/ 5518799 w 12192000"/>
              <a:gd name="connsiteY66" fmla="*/ 1818312 h 2240205"/>
              <a:gd name="connsiteX67" fmla="*/ 5505014 w 12192000"/>
              <a:gd name="connsiteY67" fmla="*/ 1819259 h 2240205"/>
              <a:gd name="connsiteX68" fmla="*/ 5453307 w 12192000"/>
              <a:gd name="connsiteY68" fmla="*/ 1815450 h 2240205"/>
              <a:gd name="connsiteX69" fmla="*/ 5221533 w 12192000"/>
              <a:gd name="connsiteY69" fmla="*/ 1846950 h 2240205"/>
              <a:gd name="connsiteX70" fmla="*/ 5149802 w 12192000"/>
              <a:gd name="connsiteY70" fmla="*/ 1844846 h 2240205"/>
              <a:gd name="connsiteX71" fmla="*/ 5114927 w 12192000"/>
              <a:gd name="connsiteY71" fmla="*/ 1847827 h 2240205"/>
              <a:gd name="connsiteX72" fmla="*/ 5108970 w 12192000"/>
              <a:gd name="connsiteY72" fmla="*/ 1847935 h 2240205"/>
              <a:gd name="connsiteX73" fmla="*/ 5067961 w 12192000"/>
              <a:gd name="connsiteY73" fmla="*/ 1845917 h 2240205"/>
              <a:gd name="connsiteX74" fmla="*/ 5007075 w 12192000"/>
              <a:gd name="connsiteY74" fmla="*/ 1838626 h 2240205"/>
              <a:gd name="connsiteX75" fmla="*/ 4944087 w 12192000"/>
              <a:gd name="connsiteY75" fmla="*/ 1823332 h 2240205"/>
              <a:gd name="connsiteX76" fmla="*/ 4907662 w 12192000"/>
              <a:gd name="connsiteY76" fmla="*/ 1816900 h 2240205"/>
              <a:gd name="connsiteX77" fmla="*/ 4882386 w 12192000"/>
              <a:gd name="connsiteY77" fmla="*/ 1809844 h 2240205"/>
              <a:gd name="connsiteX78" fmla="*/ 4811440 w 12192000"/>
              <a:gd name="connsiteY78" fmla="*/ 1804655 h 2240205"/>
              <a:gd name="connsiteX79" fmla="*/ 4691075 w 12192000"/>
              <a:gd name="connsiteY79" fmla="*/ 1801389 h 2240205"/>
              <a:gd name="connsiteX80" fmla="*/ 4640313 w 12192000"/>
              <a:gd name="connsiteY80" fmla="*/ 1784307 h 2240205"/>
              <a:gd name="connsiteX81" fmla="*/ 4536503 w 12192000"/>
              <a:gd name="connsiteY81" fmla="*/ 1785334 h 2240205"/>
              <a:gd name="connsiteX82" fmla="*/ 4513724 w 12192000"/>
              <a:gd name="connsiteY82" fmla="*/ 1791996 h 2240205"/>
              <a:gd name="connsiteX83" fmla="*/ 4459810 w 12192000"/>
              <a:gd name="connsiteY83" fmla="*/ 1797886 h 2240205"/>
              <a:gd name="connsiteX84" fmla="*/ 4379064 w 12192000"/>
              <a:gd name="connsiteY84" fmla="*/ 1817177 h 2240205"/>
              <a:gd name="connsiteX85" fmla="*/ 4290981 w 12192000"/>
              <a:gd name="connsiteY85" fmla="*/ 1839677 h 2240205"/>
              <a:gd name="connsiteX86" fmla="*/ 4238372 w 12192000"/>
              <a:gd name="connsiteY86" fmla="*/ 1851480 h 2240205"/>
              <a:gd name="connsiteX87" fmla="*/ 4232517 w 12192000"/>
              <a:gd name="connsiteY87" fmla="*/ 1852567 h 2240205"/>
              <a:gd name="connsiteX88" fmla="*/ 4191732 w 12192000"/>
              <a:gd name="connsiteY88" fmla="*/ 1857328 h 2240205"/>
              <a:gd name="connsiteX89" fmla="*/ 4065532 w 12192000"/>
              <a:gd name="connsiteY89" fmla="*/ 1855477 h 2240205"/>
              <a:gd name="connsiteX90" fmla="*/ 4028460 w 12192000"/>
              <a:gd name="connsiteY90" fmla="*/ 1855137 h 2240205"/>
              <a:gd name="connsiteX91" fmla="*/ 4002267 w 12192000"/>
              <a:gd name="connsiteY91" fmla="*/ 1852352 h 2240205"/>
              <a:gd name="connsiteX92" fmla="*/ 3931396 w 12192000"/>
              <a:gd name="connsiteY92" fmla="*/ 1858915 h 2240205"/>
              <a:gd name="connsiteX93" fmla="*/ 3812162 w 12192000"/>
              <a:gd name="connsiteY93" fmla="*/ 1875501 h 2240205"/>
              <a:gd name="connsiteX94" fmla="*/ 3758105 w 12192000"/>
              <a:gd name="connsiteY94" fmla="*/ 1871856 h 2240205"/>
              <a:gd name="connsiteX95" fmla="*/ 3567259 w 12192000"/>
              <a:gd name="connsiteY95" fmla="*/ 1893482 h 2240205"/>
              <a:gd name="connsiteX96" fmla="*/ 3405770 w 12192000"/>
              <a:gd name="connsiteY96" fmla="*/ 1904591 h 2240205"/>
              <a:gd name="connsiteX97" fmla="*/ 3280097 w 12192000"/>
              <a:gd name="connsiteY97" fmla="*/ 1919610 h 2240205"/>
              <a:gd name="connsiteX98" fmla="*/ 3009910 w 12192000"/>
              <a:gd name="connsiteY98" fmla="*/ 1957866 h 2240205"/>
              <a:gd name="connsiteX99" fmla="*/ 2995934 w 12192000"/>
              <a:gd name="connsiteY99" fmla="*/ 1967085 h 2240205"/>
              <a:gd name="connsiteX100" fmla="*/ 2942858 w 12192000"/>
              <a:gd name="connsiteY100" fmla="*/ 1981367 h 2240205"/>
              <a:gd name="connsiteX101" fmla="*/ 2875436 w 12192000"/>
              <a:gd name="connsiteY101" fmla="*/ 1996977 h 2240205"/>
              <a:gd name="connsiteX102" fmla="*/ 2874892 w 12192000"/>
              <a:gd name="connsiteY102" fmla="*/ 1996085 h 2240205"/>
              <a:gd name="connsiteX103" fmla="*/ 2843662 w 12192000"/>
              <a:gd name="connsiteY103" fmla="*/ 1992498 h 2240205"/>
              <a:gd name="connsiteX104" fmla="*/ 2718916 w 12192000"/>
              <a:gd name="connsiteY104" fmla="*/ 1990867 h 2240205"/>
              <a:gd name="connsiteX105" fmla="*/ 2713522 w 12192000"/>
              <a:gd name="connsiteY105" fmla="*/ 1990173 h 2240205"/>
              <a:gd name="connsiteX106" fmla="*/ 2476147 w 12192000"/>
              <a:gd name="connsiteY106" fmla="*/ 1998305 h 2240205"/>
              <a:gd name="connsiteX107" fmla="*/ 2373568 w 12192000"/>
              <a:gd name="connsiteY107" fmla="*/ 2003219 h 2240205"/>
              <a:gd name="connsiteX108" fmla="*/ 2287219 w 12192000"/>
              <a:gd name="connsiteY108" fmla="*/ 1998750 h 2240205"/>
              <a:gd name="connsiteX109" fmla="*/ 2243069 w 12192000"/>
              <a:gd name="connsiteY109" fmla="*/ 2005321 h 2240205"/>
              <a:gd name="connsiteX110" fmla="*/ 2164831 w 12192000"/>
              <a:gd name="connsiteY110" fmla="*/ 2010143 h 2240205"/>
              <a:gd name="connsiteX111" fmla="*/ 2085228 w 12192000"/>
              <a:gd name="connsiteY111" fmla="*/ 2046431 h 2240205"/>
              <a:gd name="connsiteX112" fmla="*/ 2058061 w 12192000"/>
              <a:gd name="connsiteY112" fmla="*/ 2047942 h 2240205"/>
              <a:gd name="connsiteX113" fmla="*/ 2042244 w 12192000"/>
              <a:gd name="connsiteY113" fmla="*/ 2055560 h 2240205"/>
              <a:gd name="connsiteX114" fmla="*/ 1877728 w 12192000"/>
              <a:gd name="connsiteY114" fmla="*/ 2101004 h 2240205"/>
              <a:gd name="connsiteX115" fmla="*/ 1759056 w 12192000"/>
              <a:gd name="connsiteY115" fmla="*/ 2125608 h 2240205"/>
              <a:gd name="connsiteX116" fmla="*/ 1637948 w 12192000"/>
              <a:gd name="connsiteY116" fmla="*/ 2172597 h 2240205"/>
              <a:gd name="connsiteX117" fmla="*/ 1434549 w 12192000"/>
              <a:gd name="connsiteY117" fmla="*/ 2234522 h 2240205"/>
              <a:gd name="connsiteX118" fmla="*/ 1370962 w 12192000"/>
              <a:gd name="connsiteY118" fmla="*/ 2237474 h 2240205"/>
              <a:gd name="connsiteX119" fmla="*/ 1356367 w 12192000"/>
              <a:gd name="connsiteY119" fmla="*/ 2235089 h 2240205"/>
              <a:gd name="connsiteX120" fmla="*/ 1279765 w 12192000"/>
              <a:gd name="connsiteY120" fmla="*/ 2229639 h 2240205"/>
              <a:gd name="connsiteX121" fmla="*/ 1195347 w 12192000"/>
              <a:gd name="connsiteY121" fmla="*/ 2212354 h 2240205"/>
              <a:gd name="connsiteX122" fmla="*/ 970251 w 12192000"/>
              <a:gd name="connsiteY122" fmla="*/ 2221029 h 2240205"/>
              <a:gd name="connsiteX123" fmla="*/ 812914 w 12192000"/>
              <a:gd name="connsiteY123" fmla="*/ 2210095 h 2240205"/>
              <a:gd name="connsiteX124" fmla="*/ 776382 w 12192000"/>
              <a:gd name="connsiteY124" fmla="*/ 2204512 h 2240205"/>
              <a:gd name="connsiteX125" fmla="*/ 597225 w 12192000"/>
              <a:gd name="connsiteY125" fmla="*/ 2180999 h 2240205"/>
              <a:gd name="connsiteX126" fmla="*/ 520671 w 12192000"/>
              <a:gd name="connsiteY126" fmla="*/ 2180980 h 2240205"/>
              <a:gd name="connsiteX127" fmla="*/ 515024 w 12192000"/>
              <a:gd name="connsiteY127" fmla="*/ 2179258 h 2240205"/>
              <a:gd name="connsiteX128" fmla="*/ 413835 w 12192000"/>
              <a:gd name="connsiteY128" fmla="*/ 2156783 h 2240205"/>
              <a:gd name="connsiteX129" fmla="*/ 376513 w 12192000"/>
              <a:gd name="connsiteY129" fmla="*/ 2154014 h 2240205"/>
              <a:gd name="connsiteX130" fmla="*/ 273386 w 12192000"/>
              <a:gd name="connsiteY130" fmla="*/ 2142551 h 2240205"/>
              <a:gd name="connsiteX131" fmla="*/ 77641 w 12192000"/>
              <a:gd name="connsiteY131" fmla="*/ 2126835 h 2240205"/>
              <a:gd name="connsiteX132" fmla="*/ 37645 w 12192000"/>
              <a:gd name="connsiteY132" fmla="*/ 2115401 h 2240205"/>
              <a:gd name="connsiteX133" fmla="*/ 4572 w 12192000"/>
              <a:gd name="connsiteY133" fmla="*/ 2111091 h 2240205"/>
              <a:gd name="connsiteX134" fmla="*/ 0 w 12192000"/>
              <a:gd name="connsiteY134" fmla="*/ 2110468 h 2240205"/>
              <a:gd name="connsiteX135" fmla="*/ 0 w 12192000"/>
              <a:gd name="connsiteY13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44189 w 12192000"/>
              <a:gd name="connsiteY20" fmla="*/ 938966 h 2240205"/>
              <a:gd name="connsiteX21" fmla="*/ 9500499 w 12192000"/>
              <a:gd name="connsiteY21" fmla="*/ 954680 h 2240205"/>
              <a:gd name="connsiteX22" fmla="*/ 9410017 w 12192000"/>
              <a:gd name="connsiteY22" fmla="*/ 993931 h 2240205"/>
              <a:gd name="connsiteX23" fmla="*/ 9392919 w 12192000"/>
              <a:gd name="connsiteY23" fmla="*/ 994656 h 2240205"/>
              <a:gd name="connsiteX24" fmla="*/ 9268019 w 12192000"/>
              <a:gd name="connsiteY24" fmla="*/ 1007442 h 2240205"/>
              <a:gd name="connsiteX25" fmla="*/ 9188177 w 12192000"/>
              <a:gd name="connsiteY25" fmla="*/ 1035474 h 2240205"/>
              <a:gd name="connsiteX26" fmla="*/ 9155969 w 12192000"/>
              <a:gd name="connsiteY26" fmla="*/ 1046804 h 2240205"/>
              <a:gd name="connsiteX27" fmla="*/ 9133985 w 12192000"/>
              <a:gd name="connsiteY27" fmla="*/ 1046450 h 2240205"/>
              <a:gd name="connsiteX28" fmla="*/ 9003462 w 12192000"/>
              <a:gd name="connsiteY28" fmla="*/ 1042406 h 2240205"/>
              <a:gd name="connsiteX29" fmla="*/ 8968445 w 12192000"/>
              <a:gd name="connsiteY29" fmla="*/ 1052169 h 2240205"/>
              <a:gd name="connsiteX30" fmla="*/ 8886001 w 12192000"/>
              <a:gd name="connsiteY30" fmla="*/ 1067468 h 2240205"/>
              <a:gd name="connsiteX31" fmla="*/ 8838610 w 12192000"/>
              <a:gd name="connsiteY31" fmla="*/ 1075091 h 2240205"/>
              <a:gd name="connsiteX32" fmla="*/ 8665605 w 12192000"/>
              <a:gd name="connsiteY32" fmla="*/ 1110791 h 2240205"/>
              <a:gd name="connsiteX33" fmla="*/ 8584946 w 12192000"/>
              <a:gd name="connsiteY33" fmla="*/ 1135226 h 2240205"/>
              <a:gd name="connsiteX34" fmla="*/ 8419755 w 12192000"/>
              <a:gd name="connsiteY34" fmla="*/ 1216260 h 2240205"/>
              <a:gd name="connsiteX35" fmla="*/ 8411626 w 12192000"/>
              <a:gd name="connsiteY35" fmla="*/ 1214397 h 2240205"/>
              <a:gd name="connsiteX36" fmla="*/ 8363469 w 12192000"/>
              <a:gd name="connsiteY36" fmla="*/ 1246658 h 2240205"/>
              <a:gd name="connsiteX37" fmla="*/ 8275497 w 12192000"/>
              <a:gd name="connsiteY37" fmla="*/ 1264396 h 2240205"/>
              <a:gd name="connsiteX38" fmla="*/ 8074238 w 12192000"/>
              <a:gd name="connsiteY38" fmla="*/ 1301895 h 2240205"/>
              <a:gd name="connsiteX39" fmla="*/ 7902328 w 12192000"/>
              <a:gd name="connsiteY39" fmla="*/ 1345865 h 2240205"/>
              <a:gd name="connsiteX40" fmla="*/ 7840612 w 12192000"/>
              <a:gd name="connsiteY40" fmla="*/ 1369373 h 2240205"/>
              <a:gd name="connsiteX41" fmla="*/ 7786819 w 12192000"/>
              <a:gd name="connsiteY41" fmla="*/ 1378970 h 2240205"/>
              <a:gd name="connsiteX42" fmla="*/ 7548172 w 12192000"/>
              <a:gd name="connsiteY42" fmla="*/ 1417460 h 2240205"/>
              <a:gd name="connsiteX43" fmla="*/ 7483437 w 12192000"/>
              <a:gd name="connsiteY43" fmla="*/ 1478152 h 2240205"/>
              <a:gd name="connsiteX44" fmla="*/ 7377870 w 12192000"/>
              <a:gd name="connsiteY44" fmla="*/ 1523319 h 2240205"/>
              <a:gd name="connsiteX45" fmla="*/ 7230737 w 12192000"/>
              <a:gd name="connsiteY45" fmla="*/ 1562633 h 2240205"/>
              <a:gd name="connsiteX46" fmla="*/ 7224458 w 12192000"/>
              <a:gd name="connsiteY46" fmla="*/ 1573008 h 2240205"/>
              <a:gd name="connsiteX47" fmla="*/ 7183121 w 12192000"/>
              <a:gd name="connsiteY47" fmla="*/ 1595162 h 2240205"/>
              <a:gd name="connsiteX48" fmla="*/ 7164601 w 12192000"/>
              <a:gd name="connsiteY48" fmla="*/ 1606490 h 2240205"/>
              <a:gd name="connsiteX49" fmla="*/ 6900177 w 12192000"/>
              <a:gd name="connsiteY49" fmla="*/ 1636016 h 2240205"/>
              <a:gd name="connsiteX50" fmla="*/ 6795372 w 12192000"/>
              <a:gd name="connsiteY50" fmla="*/ 1644845 h 2240205"/>
              <a:gd name="connsiteX51" fmla="*/ 6692251 w 12192000"/>
              <a:gd name="connsiteY51" fmla="*/ 1656357 h 2240205"/>
              <a:gd name="connsiteX52" fmla="*/ 6655235 w 12192000"/>
              <a:gd name="connsiteY52" fmla="*/ 1661869 h 2240205"/>
              <a:gd name="connsiteX53" fmla="*/ 6554894 w 12192000"/>
              <a:gd name="connsiteY53" fmla="*/ 1664428 h 2240205"/>
              <a:gd name="connsiteX54" fmla="*/ 6516595 w 12192000"/>
              <a:gd name="connsiteY54" fmla="*/ 1667475 h 2240205"/>
              <a:gd name="connsiteX55" fmla="*/ 6508541 w 12192000"/>
              <a:gd name="connsiteY55" fmla="*/ 1668757 h 2240205"/>
              <a:gd name="connsiteX56" fmla="*/ 6471012 w 12192000"/>
              <a:gd name="connsiteY56" fmla="*/ 1678604 h 2240205"/>
              <a:gd name="connsiteX57" fmla="*/ 6364035 w 12192000"/>
              <a:gd name="connsiteY57" fmla="*/ 1667683 h 2240205"/>
              <a:gd name="connsiteX58" fmla="*/ 6243319 w 12192000"/>
              <a:gd name="connsiteY58" fmla="*/ 1695560 h 2240205"/>
              <a:gd name="connsiteX59" fmla="*/ 6098321 w 12192000"/>
              <a:gd name="connsiteY59" fmla="*/ 1721646 h 2240205"/>
              <a:gd name="connsiteX60" fmla="*/ 5880652 w 12192000"/>
              <a:gd name="connsiteY60" fmla="*/ 1779643 h 2240205"/>
              <a:gd name="connsiteX61" fmla="*/ 5785959 w 12192000"/>
              <a:gd name="connsiteY61" fmla="*/ 1775307 h 2240205"/>
              <a:gd name="connsiteX62" fmla="*/ 5643534 w 12192000"/>
              <a:gd name="connsiteY62" fmla="*/ 1802919 h 2240205"/>
              <a:gd name="connsiteX63" fmla="*/ 5518799 w 12192000"/>
              <a:gd name="connsiteY63" fmla="*/ 1818312 h 2240205"/>
              <a:gd name="connsiteX64" fmla="*/ 5505014 w 12192000"/>
              <a:gd name="connsiteY64" fmla="*/ 1819259 h 2240205"/>
              <a:gd name="connsiteX65" fmla="*/ 5453307 w 12192000"/>
              <a:gd name="connsiteY65" fmla="*/ 1815450 h 2240205"/>
              <a:gd name="connsiteX66" fmla="*/ 5221533 w 12192000"/>
              <a:gd name="connsiteY66" fmla="*/ 1846950 h 2240205"/>
              <a:gd name="connsiteX67" fmla="*/ 5149802 w 12192000"/>
              <a:gd name="connsiteY67" fmla="*/ 1844846 h 2240205"/>
              <a:gd name="connsiteX68" fmla="*/ 5114927 w 12192000"/>
              <a:gd name="connsiteY68" fmla="*/ 1847827 h 2240205"/>
              <a:gd name="connsiteX69" fmla="*/ 5108970 w 12192000"/>
              <a:gd name="connsiteY69" fmla="*/ 1847935 h 2240205"/>
              <a:gd name="connsiteX70" fmla="*/ 5067961 w 12192000"/>
              <a:gd name="connsiteY70" fmla="*/ 1845917 h 2240205"/>
              <a:gd name="connsiteX71" fmla="*/ 5007075 w 12192000"/>
              <a:gd name="connsiteY71" fmla="*/ 1838626 h 2240205"/>
              <a:gd name="connsiteX72" fmla="*/ 4944087 w 12192000"/>
              <a:gd name="connsiteY72" fmla="*/ 1823332 h 2240205"/>
              <a:gd name="connsiteX73" fmla="*/ 4907662 w 12192000"/>
              <a:gd name="connsiteY73" fmla="*/ 1816900 h 2240205"/>
              <a:gd name="connsiteX74" fmla="*/ 4882386 w 12192000"/>
              <a:gd name="connsiteY74" fmla="*/ 1809844 h 2240205"/>
              <a:gd name="connsiteX75" fmla="*/ 4811440 w 12192000"/>
              <a:gd name="connsiteY75" fmla="*/ 1804655 h 2240205"/>
              <a:gd name="connsiteX76" fmla="*/ 4691075 w 12192000"/>
              <a:gd name="connsiteY76" fmla="*/ 1801389 h 2240205"/>
              <a:gd name="connsiteX77" fmla="*/ 4640313 w 12192000"/>
              <a:gd name="connsiteY77" fmla="*/ 1784307 h 2240205"/>
              <a:gd name="connsiteX78" fmla="*/ 4536503 w 12192000"/>
              <a:gd name="connsiteY78" fmla="*/ 1785334 h 2240205"/>
              <a:gd name="connsiteX79" fmla="*/ 4513724 w 12192000"/>
              <a:gd name="connsiteY79" fmla="*/ 1791996 h 2240205"/>
              <a:gd name="connsiteX80" fmla="*/ 4459810 w 12192000"/>
              <a:gd name="connsiteY80" fmla="*/ 1797886 h 2240205"/>
              <a:gd name="connsiteX81" fmla="*/ 4379064 w 12192000"/>
              <a:gd name="connsiteY81" fmla="*/ 1817177 h 2240205"/>
              <a:gd name="connsiteX82" fmla="*/ 4290981 w 12192000"/>
              <a:gd name="connsiteY82" fmla="*/ 1839677 h 2240205"/>
              <a:gd name="connsiteX83" fmla="*/ 4238372 w 12192000"/>
              <a:gd name="connsiteY83" fmla="*/ 1851480 h 2240205"/>
              <a:gd name="connsiteX84" fmla="*/ 4232517 w 12192000"/>
              <a:gd name="connsiteY84" fmla="*/ 1852567 h 2240205"/>
              <a:gd name="connsiteX85" fmla="*/ 4191732 w 12192000"/>
              <a:gd name="connsiteY85" fmla="*/ 1857328 h 2240205"/>
              <a:gd name="connsiteX86" fmla="*/ 4065532 w 12192000"/>
              <a:gd name="connsiteY86" fmla="*/ 1855477 h 2240205"/>
              <a:gd name="connsiteX87" fmla="*/ 4028460 w 12192000"/>
              <a:gd name="connsiteY87" fmla="*/ 1855137 h 2240205"/>
              <a:gd name="connsiteX88" fmla="*/ 4002267 w 12192000"/>
              <a:gd name="connsiteY88" fmla="*/ 1852352 h 2240205"/>
              <a:gd name="connsiteX89" fmla="*/ 3931396 w 12192000"/>
              <a:gd name="connsiteY89" fmla="*/ 1858915 h 2240205"/>
              <a:gd name="connsiteX90" fmla="*/ 3812162 w 12192000"/>
              <a:gd name="connsiteY90" fmla="*/ 1875501 h 2240205"/>
              <a:gd name="connsiteX91" fmla="*/ 3758105 w 12192000"/>
              <a:gd name="connsiteY91" fmla="*/ 1871856 h 2240205"/>
              <a:gd name="connsiteX92" fmla="*/ 3567259 w 12192000"/>
              <a:gd name="connsiteY92" fmla="*/ 1893482 h 2240205"/>
              <a:gd name="connsiteX93" fmla="*/ 3405770 w 12192000"/>
              <a:gd name="connsiteY93" fmla="*/ 1904591 h 2240205"/>
              <a:gd name="connsiteX94" fmla="*/ 3280097 w 12192000"/>
              <a:gd name="connsiteY94" fmla="*/ 1919610 h 2240205"/>
              <a:gd name="connsiteX95" fmla="*/ 3009910 w 12192000"/>
              <a:gd name="connsiteY95" fmla="*/ 1957866 h 2240205"/>
              <a:gd name="connsiteX96" fmla="*/ 2995934 w 12192000"/>
              <a:gd name="connsiteY96" fmla="*/ 1967085 h 2240205"/>
              <a:gd name="connsiteX97" fmla="*/ 2942858 w 12192000"/>
              <a:gd name="connsiteY97" fmla="*/ 1981367 h 2240205"/>
              <a:gd name="connsiteX98" fmla="*/ 2875436 w 12192000"/>
              <a:gd name="connsiteY98" fmla="*/ 1996977 h 2240205"/>
              <a:gd name="connsiteX99" fmla="*/ 2874892 w 12192000"/>
              <a:gd name="connsiteY99" fmla="*/ 1996085 h 2240205"/>
              <a:gd name="connsiteX100" fmla="*/ 2843662 w 12192000"/>
              <a:gd name="connsiteY100" fmla="*/ 1992498 h 2240205"/>
              <a:gd name="connsiteX101" fmla="*/ 2718916 w 12192000"/>
              <a:gd name="connsiteY101" fmla="*/ 1990867 h 2240205"/>
              <a:gd name="connsiteX102" fmla="*/ 2713522 w 12192000"/>
              <a:gd name="connsiteY102" fmla="*/ 1990173 h 2240205"/>
              <a:gd name="connsiteX103" fmla="*/ 2476147 w 12192000"/>
              <a:gd name="connsiteY103" fmla="*/ 1998305 h 2240205"/>
              <a:gd name="connsiteX104" fmla="*/ 2373568 w 12192000"/>
              <a:gd name="connsiteY104" fmla="*/ 2003219 h 2240205"/>
              <a:gd name="connsiteX105" fmla="*/ 2287219 w 12192000"/>
              <a:gd name="connsiteY105" fmla="*/ 1998750 h 2240205"/>
              <a:gd name="connsiteX106" fmla="*/ 2243069 w 12192000"/>
              <a:gd name="connsiteY106" fmla="*/ 2005321 h 2240205"/>
              <a:gd name="connsiteX107" fmla="*/ 2164831 w 12192000"/>
              <a:gd name="connsiteY107" fmla="*/ 2010143 h 2240205"/>
              <a:gd name="connsiteX108" fmla="*/ 2085228 w 12192000"/>
              <a:gd name="connsiteY108" fmla="*/ 2046431 h 2240205"/>
              <a:gd name="connsiteX109" fmla="*/ 2058061 w 12192000"/>
              <a:gd name="connsiteY109" fmla="*/ 2047942 h 2240205"/>
              <a:gd name="connsiteX110" fmla="*/ 2042244 w 12192000"/>
              <a:gd name="connsiteY110" fmla="*/ 2055560 h 2240205"/>
              <a:gd name="connsiteX111" fmla="*/ 1877728 w 12192000"/>
              <a:gd name="connsiteY111" fmla="*/ 2101004 h 2240205"/>
              <a:gd name="connsiteX112" fmla="*/ 1759056 w 12192000"/>
              <a:gd name="connsiteY112" fmla="*/ 2125608 h 2240205"/>
              <a:gd name="connsiteX113" fmla="*/ 1637948 w 12192000"/>
              <a:gd name="connsiteY113" fmla="*/ 2172597 h 2240205"/>
              <a:gd name="connsiteX114" fmla="*/ 1434549 w 12192000"/>
              <a:gd name="connsiteY114" fmla="*/ 2234522 h 2240205"/>
              <a:gd name="connsiteX115" fmla="*/ 1370962 w 12192000"/>
              <a:gd name="connsiteY115" fmla="*/ 2237474 h 2240205"/>
              <a:gd name="connsiteX116" fmla="*/ 1356367 w 12192000"/>
              <a:gd name="connsiteY116" fmla="*/ 2235089 h 2240205"/>
              <a:gd name="connsiteX117" fmla="*/ 1279765 w 12192000"/>
              <a:gd name="connsiteY117" fmla="*/ 2229639 h 2240205"/>
              <a:gd name="connsiteX118" fmla="*/ 1195347 w 12192000"/>
              <a:gd name="connsiteY118" fmla="*/ 2212354 h 2240205"/>
              <a:gd name="connsiteX119" fmla="*/ 970251 w 12192000"/>
              <a:gd name="connsiteY119" fmla="*/ 2221029 h 2240205"/>
              <a:gd name="connsiteX120" fmla="*/ 812914 w 12192000"/>
              <a:gd name="connsiteY120" fmla="*/ 2210095 h 2240205"/>
              <a:gd name="connsiteX121" fmla="*/ 776382 w 12192000"/>
              <a:gd name="connsiteY121" fmla="*/ 2204512 h 2240205"/>
              <a:gd name="connsiteX122" fmla="*/ 597225 w 12192000"/>
              <a:gd name="connsiteY122" fmla="*/ 2180999 h 2240205"/>
              <a:gd name="connsiteX123" fmla="*/ 520671 w 12192000"/>
              <a:gd name="connsiteY123" fmla="*/ 2180980 h 2240205"/>
              <a:gd name="connsiteX124" fmla="*/ 515024 w 12192000"/>
              <a:gd name="connsiteY124" fmla="*/ 2179258 h 2240205"/>
              <a:gd name="connsiteX125" fmla="*/ 413835 w 12192000"/>
              <a:gd name="connsiteY125" fmla="*/ 2156783 h 2240205"/>
              <a:gd name="connsiteX126" fmla="*/ 376513 w 12192000"/>
              <a:gd name="connsiteY126" fmla="*/ 2154014 h 2240205"/>
              <a:gd name="connsiteX127" fmla="*/ 273386 w 12192000"/>
              <a:gd name="connsiteY127" fmla="*/ 2142551 h 2240205"/>
              <a:gd name="connsiteX128" fmla="*/ 77641 w 12192000"/>
              <a:gd name="connsiteY128" fmla="*/ 2126835 h 2240205"/>
              <a:gd name="connsiteX129" fmla="*/ 37645 w 12192000"/>
              <a:gd name="connsiteY129" fmla="*/ 2115401 h 2240205"/>
              <a:gd name="connsiteX130" fmla="*/ 4572 w 12192000"/>
              <a:gd name="connsiteY130" fmla="*/ 2111091 h 2240205"/>
              <a:gd name="connsiteX131" fmla="*/ 0 w 12192000"/>
              <a:gd name="connsiteY131" fmla="*/ 2110468 h 2240205"/>
              <a:gd name="connsiteX132" fmla="*/ 0 w 12192000"/>
              <a:gd name="connsiteY132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46594 w 12192000"/>
              <a:gd name="connsiteY9" fmla="*/ 765069 h 2240205"/>
              <a:gd name="connsiteX10" fmla="*/ 10739478 w 12192000"/>
              <a:gd name="connsiteY10" fmla="*/ 776841 h 2240205"/>
              <a:gd name="connsiteX11" fmla="*/ 10458762 w 12192000"/>
              <a:gd name="connsiteY11" fmla="*/ 755400 h 2240205"/>
              <a:gd name="connsiteX12" fmla="*/ 10211200 w 12192000"/>
              <a:gd name="connsiteY12" fmla="*/ 767513 h 2240205"/>
              <a:gd name="connsiteX13" fmla="*/ 10167995 w 12192000"/>
              <a:gd name="connsiteY13" fmla="*/ 760843 h 2240205"/>
              <a:gd name="connsiteX14" fmla="*/ 9997044 w 12192000"/>
              <a:gd name="connsiteY14" fmla="*/ 780129 h 2240205"/>
              <a:gd name="connsiteX15" fmla="*/ 9943887 w 12192000"/>
              <a:gd name="connsiteY15" fmla="*/ 804141 h 2240205"/>
              <a:gd name="connsiteX16" fmla="*/ 9918248 w 12192000"/>
              <a:gd name="connsiteY16" fmla="*/ 816628 h 2240205"/>
              <a:gd name="connsiteX17" fmla="*/ 9767091 w 12192000"/>
              <a:gd name="connsiteY17" fmla="*/ 870550 h 2240205"/>
              <a:gd name="connsiteX18" fmla="*/ 9683005 w 12192000"/>
              <a:gd name="connsiteY18" fmla="*/ 894128 h 2240205"/>
              <a:gd name="connsiteX19" fmla="*/ 9500499 w 12192000"/>
              <a:gd name="connsiteY19" fmla="*/ 954680 h 2240205"/>
              <a:gd name="connsiteX20" fmla="*/ 9410017 w 12192000"/>
              <a:gd name="connsiteY20" fmla="*/ 993931 h 2240205"/>
              <a:gd name="connsiteX21" fmla="*/ 9392919 w 12192000"/>
              <a:gd name="connsiteY21" fmla="*/ 994656 h 2240205"/>
              <a:gd name="connsiteX22" fmla="*/ 9268019 w 12192000"/>
              <a:gd name="connsiteY22" fmla="*/ 1007442 h 2240205"/>
              <a:gd name="connsiteX23" fmla="*/ 9188177 w 12192000"/>
              <a:gd name="connsiteY23" fmla="*/ 1035474 h 2240205"/>
              <a:gd name="connsiteX24" fmla="*/ 9155969 w 12192000"/>
              <a:gd name="connsiteY24" fmla="*/ 1046804 h 2240205"/>
              <a:gd name="connsiteX25" fmla="*/ 9133985 w 12192000"/>
              <a:gd name="connsiteY25" fmla="*/ 1046450 h 2240205"/>
              <a:gd name="connsiteX26" fmla="*/ 9003462 w 12192000"/>
              <a:gd name="connsiteY26" fmla="*/ 1042406 h 2240205"/>
              <a:gd name="connsiteX27" fmla="*/ 8968445 w 12192000"/>
              <a:gd name="connsiteY27" fmla="*/ 1052169 h 2240205"/>
              <a:gd name="connsiteX28" fmla="*/ 8886001 w 12192000"/>
              <a:gd name="connsiteY28" fmla="*/ 1067468 h 2240205"/>
              <a:gd name="connsiteX29" fmla="*/ 8838610 w 12192000"/>
              <a:gd name="connsiteY29" fmla="*/ 1075091 h 2240205"/>
              <a:gd name="connsiteX30" fmla="*/ 8665605 w 12192000"/>
              <a:gd name="connsiteY30" fmla="*/ 1110791 h 2240205"/>
              <a:gd name="connsiteX31" fmla="*/ 8584946 w 12192000"/>
              <a:gd name="connsiteY31" fmla="*/ 1135226 h 2240205"/>
              <a:gd name="connsiteX32" fmla="*/ 8419755 w 12192000"/>
              <a:gd name="connsiteY32" fmla="*/ 1216260 h 2240205"/>
              <a:gd name="connsiteX33" fmla="*/ 8411626 w 12192000"/>
              <a:gd name="connsiteY33" fmla="*/ 1214397 h 2240205"/>
              <a:gd name="connsiteX34" fmla="*/ 8363469 w 12192000"/>
              <a:gd name="connsiteY34" fmla="*/ 1246658 h 2240205"/>
              <a:gd name="connsiteX35" fmla="*/ 8275497 w 12192000"/>
              <a:gd name="connsiteY35" fmla="*/ 1264396 h 2240205"/>
              <a:gd name="connsiteX36" fmla="*/ 8074238 w 12192000"/>
              <a:gd name="connsiteY36" fmla="*/ 1301895 h 2240205"/>
              <a:gd name="connsiteX37" fmla="*/ 7902328 w 12192000"/>
              <a:gd name="connsiteY37" fmla="*/ 1345865 h 2240205"/>
              <a:gd name="connsiteX38" fmla="*/ 7840612 w 12192000"/>
              <a:gd name="connsiteY38" fmla="*/ 1369373 h 2240205"/>
              <a:gd name="connsiteX39" fmla="*/ 7786819 w 12192000"/>
              <a:gd name="connsiteY39" fmla="*/ 1378970 h 2240205"/>
              <a:gd name="connsiteX40" fmla="*/ 7548172 w 12192000"/>
              <a:gd name="connsiteY40" fmla="*/ 1417460 h 2240205"/>
              <a:gd name="connsiteX41" fmla="*/ 7483437 w 12192000"/>
              <a:gd name="connsiteY41" fmla="*/ 1478152 h 2240205"/>
              <a:gd name="connsiteX42" fmla="*/ 7377870 w 12192000"/>
              <a:gd name="connsiteY42" fmla="*/ 1523319 h 2240205"/>
              <a:gd name="connsiteX43" fmla="*/ 7230737 w 12192000"/>
              <a:gd name="connsiteY43" fmla="*/ 1562633 h 2240205"/>
              <a:gd name="connsiteX44" fmla="*/ 7224458 w 12192000"/>
              <a:gd name="connsiteY44" fmla="*/ 1573008 h 2240205"/>
              <a:gd name="connsiteX45" fmla="*/ 7183121 w 12192000"/>
              <a:gd name="connsiteY45" fmla="*/ 1595162 h 2240205"/>
              <a:gd name="connsiteX46" fmla="*/ 7164601 w 12192000"/>
              <a:gd name="connsiteY46" fmla="*/ 1606490 h 2240205"/>
              <a:gd name="connsiteX47" fmla="*/ 6900177 w 12192000"/>
              <a:gd name="connsiteY47" fmla="*/ 1636016 h 2240205"/>
              <a:gd name="connsiteX48" fmla="*/ 6795372 w 12192000"/>
              <a:gd name="connsiteY48" fmla="*/ 1644845 h 2240205"/>
              <a:gd name="connsiteX49" fmla="*/ 6692251 w 12192000"/>
              <a:gd name="connsiteY49" fmla="*/ 1656357 h 2240205"/>
              <a:gd name="connsiteX50" fmla="*/ 6655235 w 12192000"/>
              <a:gd name="connsiteY50" fmla="*/ 1661869 h 2240205"/>
              <a:gd name="connsiteX51" fmla="*/ 6554894 w 12192000"/>
              <a:gd name="connsiteY51" fmla="*/ 1664428 h 2240205"/>
              <a:gd name="connsiteX52" fmla="*/ 6516595 w 12192000"/>
              <a:gd name="connsiteY52" fmla="*/ 1667475 h 2240205"/>
              <a:gd name="connsiteX53" fmla="*/ 6508541 w 12192000"/>
              <a:gd name="connsiteY53" fmla="*/ 1668757 h 2240205"/>
              <a:gd name="connsiteX54" fmla="*/ 6471012 w 12192000"/>
              <a:gd name="connsiteY54" fmla="*/ 1678604 h 2240205"/>
              <a:gd name="connsiteX55" fmla="*/ 6364035 w 12192000"/>
              <a:gd name="connsiteY55" fmla="*/ 1667683 h 2240205"/>
              <a:gd name="connsiteX56" fmla="*/ 6243319 w 12192000"/>
              <a:gd name="connsiteY56" fmla="*/ 1695560 h 2240205"/>
              <a:gd name="connsiteX57" fmla="*/ 6098321 w 12192000"/>
              <a:gd name="connsiteY57" fmla="*/ 1721646 h 2240205"/>
              <a:gd name="connsiteX58" fmla="*/ 5880652 w 12192000"/>
              <a:gd name="connsiteY58" fmla="*/ 1779643 h 2240205"/>
              <a:gd name="connsiteX59" fmla="*/ 5785959 w 12192000"/>
              <a:gd name="connsiteY59" fmla="*/ 1775307 h 2240205"/>
              <a:gd name="connsiteX60" fmla="*/ 5643534 w 12192000"/>
              <a:gd name="connsiteY60" fmla="*/ 1802919 h 2240205"/>
              <a:gd name="connsiteX61" fmla="*/ 5518799 w 12192000"/>
              <a:gd name="connsiteY61" fmla="*/ 1818312 h 2240205"/>
              <a:gd name="connsiteX62" fmla="*/ 5505014 w 12192000"/>
              <a:gd name="connsiteY62" fmla="*/ 1819259 h 2240205"/>
              <a:gd name="connsiteX63" fmla="*/ 5453307 w 12192000"/>
              <a:gd name="connsiteY63" fmla="*/ 1815450 h 2240205"/>
              <a:gd name="connsiteX64" fmla="*/ 5221533 w 12192000"/>
              <a:gd name="connsiteY64" fmla="*/ 1846950 h 2240205"/>
              <a:gd name="connsiteX65" fmla="*/ 5149802 w 12192000"/>
              <a:gd name="connsiteY65" fmla="*/ 1844846 h 2240205"/>
              <a:gd name="connsiteX66" fmla="*/ 5114927 w 12192000"/>
              <a:gd name="connsiteY66" fmla="*/ 1847827 h 2240205"/>
              <a:gd name="connsiteX67" fmla="*/ 5108970 w 12192000"/>
              <a:gd name="connsiteY67" fmla="*/ 1847935 h 2240205"/>
              <a:gd name="connsiteX68" fmla="*/ 5067961 w 12192000"/>
              <a:gd name="connsiteY68" fmla="*/ 1845917 h 2240205"/>
              <a:gd name="connsiteX69" fmla="*/ 5007075 w 12192000"/>
              <a:gd name="connsiteY69" fmla="*/ 1838626 h 2240205"/>
              <a:gd name="connsiteX70" fmla="*/ 4944087 w 12192000"/>
              <a:gd name="connsiteY70" fmla="*/ 1823332 h 2240205"/>
              <a:gd name="connsiteX71" fmla="*/ 4907662 w 12192000"/>
              <a:gd name="connsiteY71" fmla="*/ 1816900 h 2240205"/>
              <a:gd name="connsiteX72" fmla="*/ 4882386 w 12192000"/>
              <a:gd name="connsiteY72" fmla="*/ 1809844 h 2240205"/>
              <a:gd name="connsiteX73" fmla="*/ 4811440 w 12192000"/>
              <a:gd name="connsiteY73" fmla="*/ 1804655 h 2240205"/>
              <a:gd name="connsiteX74" fmla="*/ 4691075 w 12192000"/>
              <a:gd name="connsiteY74" fmla="*/ 1801389 h 2240205"/>
              <a:gd name="connsiteX75" fmla="*/ 4640313 w 12192000"/>
              <a:gd name="connsiteY75" fmla="*/ 1784307 h 2240205"/>
              <a:gd name="connsiteX76" fmla="*/ 4536503 w 12192000"/>
              <a:gd name="connsiteY76" fmla="*/ 1785334 h 2240205"/>
              <a:gd name="connsiteX77" fmla="*/ 4513724 w 12192000"/>
              <a:gd name="connsiteY77" fmla="*/ 1791996 h 2240205"/>
              <a:gd name="connsiteX78" fmla="*/ 4459810 w 12192000"/>
              <a:gd name="connsiteY78" fmla="*/ 1797886 h 2240205"/>
              <a:gd name="connsiteX79" fmla="*/ 4379064 w 12192000"/>
              <a:gd name="connsiteY79" fmla="*/ 1817177 h 2240205"/>
              <a:gd name="connsiteX80" fmla="*/ 4290981 w 12192000"/>
              <a:gd name="connsiteY80" fmla="*/ 1839677 h 2240205"/>
              <a:gd name="connsiteX81" fmla="*/ 4238372 w 12192000"/>
              <a:gd name="connsiteY81" fmla="*/ 1851480 h 2240205"/>
              <a:gd name="connsiteX82" fmla="*/ 4232517 w 12192000"/>
              <a:gd name="connsiteY82" fmla="*/ 1852567 h 2240205"/>
              <a:gd name="connsiteX83" fmla="*/ 4191732 w 12192000"/>
              <a:gd name="connsiteY83" fmla="*/ 1857328 h 2240205"/>
              <a:gd name="connsiteX84" fmla="*/ 4065532 w 12192000"/>
              <a:gd name="connsiteY84" fmla="*/ 1855477 h 2240205"/>
              <a:gd name="connsiteX85" fmla="*/ 4028460 w 12192000"/>
              <a:gd name="connsiteY85" fmla="*/ 1855137 h 2240205"/>
              <a:gd name="connsiteX86" fmla="*/ 4002267 w 12192000"/>
              <a:gd name="connsiteY86" fmla="*/ 1852352 h 2240205"/>
              <a:gd name="connsiteX87" fmla="*/ 3931396 w 12192000"/>
              <a:gd name="connsiteY87" fmla="*/ 1858915 h 2240205"/>
              <a:gd name="connsiteX88" fmla="*/ 3812162 w 12192000"/>
              <a:gd name="connsiteY88" fmla="*/ 1875501 h 2240205"/>
              <a:gd name="connsiteX89" fmla="*/ 3758105 w 12192000"/>
              <a:gd name="connsiteY89" fmla="*/ 1871856 h 2240205"/>
              <a:gd name="connsiteX90" fmla="*/ 3567259 w 12192000"/>
              <a:gd name="connsiteY90" fmla="*/ 1893482 h 2240205"/>
              <a:gd name="connsiteX91" fmla="*/ 3405770 w 12192000"/>
              <a:gd name="connsiteY91" fmla="*/ 1904591 h 2240205"/>
              <a:gd name="connsiteX92" fmla="*/ 3280097 w 12192000"/>
              <a:gd name="connsiteY92" fmla="*/ 1919610 h 2240205"/>
              <a:gd name="connsiteX93" fmla="*/ 3009910 w 12192000"/>
              <a:gd name="connsiteY93" fmla="*/ 1957866 h 2240205"/>
              <a:gd name="connsiteX94" fmla="*/ 2995934 w 12192000"/>
              <a:gd name="connsiteY94" fmla="*/ 1967085 h 2240205"/>
              <a:gd name="connsiteX95" fmla="*/ 2942858 w 12192000"/>
              <a:gd name="connsiteY95" fmla="*/ 1981367 h 2240205"/>
              <a:gd name="connsiteX96" fmla="*/ 2875436 w 12192000"/>
              <a:gd name="connsiteY96" fmla="*/ 1996977 h 2240205"/>
              <a:gd name="connsiteX97" fmla="*/ 2874892 w 12192000"/>
              <a:gd name="connsiteY97" fmla="*/ 1996085 h 2240205"/>
              <a:gd name="connsiteX98" fmla="*/ 2843662 w 12192000"/>
              <a:gd name="connsiteY98" fmla="*/ 1992498 h 2240205"/>
              <a:gd name="connsiteX99" fmla="*/ 2718916 w 12192000"/>
              <a:gd name="connsiteY99" fmla="*/ 1990867 h 2240205"/>
              <a:gd name="connsiteX100" fmla="*/ 2713522 w 12192000"/>
              <a:gd name="connsiteY100" fmla="*/ 1990173 h 2240205"/>
              <a:gd name="connsiteX101" fmla="*/ 2476147 w 12192000"/>
              <a:gd name="connsiteY101" fmla="*/ 1998305 h 2240205"/>
              <a:gd name="connsiteX102" fmla="*/ 2373568 w 12192000"/>
              <a:gd name="connsiteY102" fmla="*/ 2003219 h 2240205"/>
              <a:gd name="connsiteX103" fmla="*/ 2287219 w 12192000"/>
              <a:gd name="connsiteY103" fmla="*/ 1998750 h 2240205"/>
              <a:gd name="connsiteX104" fmla="*/ 2243069 w 12192000"/>
              <a:gd name="connsiteY104" fmla="*/ 2005321 h 2240205"/>
              <a:gd name="connsiteX105" fmla="*/ 2164831 w 12192000"/>
              <a:gd name="connsiteY105" fmla="*/ 2010143 h 2240205"/>
              <a:gd name="connsiteX106" fmla="*/ 2085228 w 12192000"/>
              <a:gd name="connsiteY106" fmla="*/ 2046431 h 2240205"/>
              <a:gd name="connsiteX107" fmla="*/ 2058061 w 12192000"/>
              <a:gd name="connsiteY107" fmla="*/ 2047942 h 2240205"/>
              <a:gd name="connsiteX108" fmla="*/ 2042244 w 12192000"/>
              <a:gd name="connsiteY108" fmla="*/ 2055560 h 2240205"/>
              <a:gd name="connsiteX109" fmla="*/ 1877728 w 12192000"/>
              <a:gd name="connsiteY109" fmla="*/ 2101004 h 2240205"/>
              <a:gd name="connsiteX110" fmla="*/ 1759056 w 12192000"/>
              <a:gd name="connsiteY110" fmla="*/ 2125608 h 2240205"/>
              <a:gd name="connsiteX111" fmla="*/ 1637948 w 12192000"/>
              <a:gd name="connsiteY111" fmla="*/ 2172597 h 2240205"/>
              <a:gd name="connsiteX112" fmla="*/ 1434549 w 12192000"/>
              <a:gd name="connsiteY112" fmla="*/ 2234522 h 2240205"/>
              <a:gd name="connsiteX113" fmla="*/ 1370962 w 12192000"/>
              <a:gd name="connsiteY113" fmla="*/ 2237474 h 2240205"/>
              <a:gd name="connsiteX114" fmla="*/ 1356367 w 12192000"/>
              <a:gd name="connsiteY114" fmla="*/ 2235089 h 2240205"/>
              <a:gd name="connsiteX115" fmla="*/ 1279765 w 12192000"/>
              <a:gd name="connsiteY115" fmla="*/ 2229639 h 2240205"/>
              <a:gd name="connsiteX116" fmla="*/ 1195347 w 12192000"/>
              <a:gd name="connsiteY116" fmla="*/ 2212354 h 2240205"/>
              <a:gd name="connsiteX117" fmla="*/ 970251 w 12192000"/>
              <a:gd name="connsiteY117" fmla="*/ 2221029 h 2240205"/>
              <a:gd name="connsiteX118" fmla="*/ 812914 w 12192000"/>
              <a:gd name="connsiteY118" fmla="*/ 2210095 h 2240205"/>
              <a:gd name="connsiteX119" fmla="*/ 776382 w 12192000"/>
              <a:gd name="connsiteY119" fmla="*/ 2204512 h 2240205"/>
              <a:gd name="connsiteX120" fmla="*/ 597225 w 12192000"/>
              <a:gd name="connsiteY120" fmla="*/ 2180999 h 2240205"/>
              <a:gd name="connsiteX121" fmla="*/ 520671 w 12192000"/>
              <a:gd name="connsiteY121" fmla="*/ 2180980 h 2240205"/>
              <a:gd name="connsiteX122" fmla="*/ 515024 w 12192000"/>
              <a:gd name="connsiteY122" fmla="*/ 2179258 h 2240205"/>
              <a:gd name="connsiteX123" fmla="*/ 413835 w 12192000"/>
              <a:gd name="connsiteY123" fmla="*/ 2156783 h 2240205"/>
              <a:gd name="connsiteX124" fmla="*/ 376513 w 12192000"/>
              <a:gd name="connsiteY124" fmla="*/ 2154014 h 2240205"/>
              <a:gd name="connsiteX125" fmla="*/ 273386 w 12192000"/>
              <a:gd name="connsiteY125" fmla="*/ 2142551 h 2240205"/>
              <a:gd name="connsiteX126" fmla="*/ 77641 w 12192000"/>
              <a:gd name="connsiteY126" fmla="*/ 2126835 h 2240205"/>
              <a:gd name="connsiteX127" fmla="*/ 37645 w 12192000"/>
              <a:gd name="connsiteY127" fmla="*/ 2115401 h 2240205"/>
              <a:gd name="connsiteX128" fmla="*/ 4572 w 12192000"/>
              <a:gd name="connsiteY128" fmla="*/ 2111091 h 2240205"/>
              <a:gd name="connsiteX129" fmla="*/ 0 w 12192000"/>
              <a:gd name="connsiteY129" fmla="*/ 2110468 h 2240205"/>
              <a:gd name="connsiteX130" fmla="*/ 0 w 12192000"/>
              <a:gd name="connsiteY130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739478 w 12192000"/>
              <a:gd name="connsiteY9" fmla="*/ 776841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58061 w 12192000"/>
              <a:gd name="connsiteY104" fmla="*/ 2047942 h 2240205"/>
              <a:gd name="connsiteX105" fmla="*/ 2042244 w 12192000"/>
              <a:gd name="connsiteY105" fmla="*/ 2055560 h 2240205"/>
              <a:gd name="connsiteX106" fmla="*/ 1877728 w 12192000"/>
              <a:gd name="connsiteY106" fmla="*/ 2101004 h 2240205"/>
              <a:gd name="connsiteX107" fmla="*/ 1759056 w 12192000"/>
              <a:gd name="connsiteY107" fmla="*/ 2125608 h 2240205"/>
              <a:gd name="connsiteX108" fmla="*/ 1637948 w 12192000"/>
              <a:gd name="connsiteY108" fmla="*/ 2172597 h 2240205"/>
              <a:gd name="connsiteX109" fmla="*/ 1434549 w 12192000"/>
              <a:gd name="connsiteY109" fmla="*/ 2234522 h 2240205"/>
              <a:gd name="connsiteX110" fmla="*/ 1370962 w 12192000"/>
              <a:gd name="connsiteY110" fmla="*/ 2237474 h 2240205"/>
              <a:gd name="connsiteX111" fmla="*/ 1356367 w 12192000"/>
              <a:gd name="connsiteY111" fmla="*/ 2235089 h 2240205"/>
              <a:gd name="connsiteX112" fmla="*/ 1279765 w 12192000"/>
              <a:gd name="connsiteY112" fmla="*/ 2229639 h 2240205"/>
              <a:gd name="connsiteX113" fmla="*/ 1195347 w 12192000"/>
              <a:gd name="connsiteY113" fmla="*/ 2212354 h 2240205"/>
              <a:gd name="connsiteX114" fmla="*/ 970251 w 12192000"/>
              <a:gd name="connsiteY114" fmla="*/ 2221029 h 2240205"/>
              <a:gd name="connsiteX115" fmla="*/ 812914 w 12192000"/>
              <a:gd name="connsiteY115" fmla="*/ 2210095 h 2240205"/>
              <a:gd name="connsiteX116" fmla="*/ 776382 w 12192000"/>
              <a:gd name="connsiteY116" fmla="*/ 2204512 h 2240205"/>
              <a:gd name="connsiteX117" fmla="*/ 597225 w 12192000"/>
              <a:gd name="connsiteY117" fmla="*/ 2180999 h 2240205"/>
              <a:gd name="connsiteX118" fmla="*/ 520671 w 12192000"/>
              <a:gd name="connsiteY118" fmla="*/ 2180980 h 2240205"/>
              <a:gd name="connsiteX119" fmla="*/ 515024 w 12192000"/>
              <a:gd name="connsiteY119" fmla="*/ 2179258 h 2240205"/>
              <a:gd name="connsiteX120" fmla="*/ 413835 w 12192000"/>
              <a:gd name="connsiteY120" fmla="*/ 2156783 h 2240205"/>
              <a:gd name="connsiteX121" fmla="*/ 376513 w 12192000"/>
              <a:gd name="connsiteY121" fmla="*/ 2154014 h 2240205"/>
              <a:gd name="connsiteX122" fmla="*/ 273386 w 12192000"/>
              <a:gd name="connsiteY122" fmla="*/ 2142551 h 2240205"/>
              <a:gd name="connsiteX123" fmla="*/ 77641 w 12192000"/>
              <a:gd name="connsiteY123" fmla="*/ 2126835 h 2240205"/>
              <a:gd name="connsiteX124" fmla="*/ 37645 w 12192000"/>
              <a:gd name="connsiteY124" fmla="*/ 2115401 h 2240205"/>
              <a:gd name="connsiteX125" fmla="*/ 4572 w 12192000"/>
              <a:gd name="connsiteY125" fmla="*/ 2111091 h 2240205"/>
              <a:gd name="connsiteX126" fmla="*/ 0 w 12192000"/>
              <a:gd name="connsiteY126" fmla="*/ 2110468 h 2240205"/>
              <a:gd name="connsiteX127" fmla="*/ 0 w 12192000"/>
              <a:gd name="connsiteY127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192000" h="2240205">
                <a:moveTo>
                  <a:pt x="0" y="0"/>
                </a:moveTo>
                <a:lnTo>
                  <a:pt x="12192000" y="0"/>
                </a:lnTo>
                <a:lnTo>
                  <a:pt x="12192000" y="751299"/>
                </a:lnTo>
                <a:cubicBezTo>
                  <a:pt x="12034412" y="757358"/>
                  <a:pt x="11991124" y="738944"/>
                  <a:pt x="11890686" y="732766"/>
                </a:cubicBezTo>
                <a:cubicBezTo>
                  <a:pt x="11800345" y="732488"/>
                  <a:pt x="11704998" y="747086"/>
                  <a:pt x="11649954" y="749628"/>
                </a:cubicBezTo>
                <a:cubicBezTo>
                  <a:pt x="11613048" y="740951"/>
                  <a:pt x="11593031" y="740811"/>
                  <a:pt x="11560424" y="748017"/>
                </a:cubicBezTo>
                <a:cubicBezTo>
                  <a:pt x="11488916" y="747650"/>
                  <a:pt x="11449669" y="773362"/>
                  <a:pt x="11358455" y="747593"/>
                </a:cubicBezTo>
                <a:cubicBezTo>
                  <a:pt x="11316233" y="754756"/>
                  <a:pt x="11184875" y="735040"/>
                  <a:pt x="11165209" y="748852"/>
                </a:cubicBezTo>
                <a:cubicBezTo>
                  <a:pt x="11113345" y="753539"/>
                  <a:pt x="11140250" y="736122"/>
                  <a:pt x="11058755" y="749617"/>
                </a:cubicBezTo>
                <a:cubicBezTo>
                  <a:pt x="10973519" y="757854"/>
                  <a:pt x="10849163" y="781170"/>
                  <a:pt x="10803046" y="774328"/>
                </a:cubicBezTo>
                <a:cubicBezTo>
                  <a:pt x="10741852" y="776895"/>
                  <a:pt x="10540854" y="756546"/>
                  <a:pt x="10458762" y="755400"/>
                </a:cubicBezTo>
                <a:cubicBezTo>
                  <a:pt x="10426976" y="747433"/>
                  <a:pt x="10327242" y="773719"/>
                  <a:pt x="10211200" y="767513"/>
                </a:cubicBezTo>
                <a:cubicBezTo>
                  <a:pt x="10195912" y="761163"/>
                  <a:pt x="10172943" y="749095"/>
                  <a:pt x="10167995" y="760843"/>
                </a:cubicBezTo>
                <a:cubicBezTo>
                  <a:pt x="10131971" y="759999"/>
                  <a:pt x="10031208" y="777398"/>
                  <a:pt x="9997044" y="780129"/>
                </a:cubicBezTo>
                <a:cubicBezTo>
                  <a:pt x="9972443" y="801329"/>
                  <a:pt x="9951331" y="779975"/>
                  <a:pt x="9943887" y="804141"/>
                </a:cubicBezTo>
                <a:lnTo>
                  <a:pt x="9918248" y="816628"/>
                </a:lnTo>
                <a:cubicBezTo>
                  <a:pt x="9873419" y="812573"/>
                  <a:pt x="9807158" y="855024"/>
                  <a:pt x="9767091" y="870550"/>
                </a:cubicBezTo>
                <a:cubicBezTo>
                  <a:pt x="9728743" y="880857"/>
                  <a:pt x="9714210" y="859344"/>
                  <a:pt x="9683005" y="894128"/>
                </a:cubicBezTo>
                <a:cubicBezTo>
                  <a:pt x="9638573" y="908150"/>
                  <a:pt x="9553332" y="950611"/>
                  <a:pt x="9500499" y="954680"/>
                </a:cubicBezTo>
                <a:cubicBezTo>
                  <a:pt x="9451943" y="966288"/>
                  <a:pt x="9427947" y="987268"/>
                  <a:pt x="9410017" y="993931"/>
                </a:cubicBezTo>
                <a:cubicBezTo>
                  <a:pt x="9408360" y="990327"/>
                  <a:pt x="9395782" y="990863"/>
                  <a:pt x="9392919" y="994656"/>
                </a:cubicBezTo>
                <a:cubicBezTo>
                  <a:pt x="9369253" y="996908"/>
                  <a:pt x="9294395" y="1002709"/>
                  <a:pt x="9268019" y="1007442"/>
                </a:cubicBezTo>
                <a:lnTo>
                  <a:pt x="9188177" y="1035474"/>
                </a:lnTo>
                <a:cubicBezTo>
                  <a:pt x="9182118" y="1028476"/>
                  <a:pt x="9162516" y="1043719"/>
                  <a:pt x="9155969" y="1046804"/>
                </a:cubicBezTo>
                <a:cubicBezTo>
                  <a:pt x="9154734" y="1041866"/>
                  <a:pt x="9138567" y="1041606"/>
                  <a:pt x="9133985" y="1046450"/>
                </a:cubicBezTo>
                <a:cubicBezTo>
                  <a:pt x="9112169" y="1062778"/>
                  <a:pt x="9019227" y="1027247"/>
                  <a:pt x="9003462" y="1042406"/>
                </a:cubicBezTo>
                <a:lnTo>
                  <a:pt x="8968445" y="1052169"/>
                </a:lnTo>
                <a:lnTo>
                  <a:pt x="8886001" y="1067468"/>
                </a:lnTo>
                <a:cubicBezTo>
                  <a:pt x="8847384" y="1050046"/>
                  <a:pt x="8863283" y="1068286"/>
                  <a:pt x="8838610" y="1075091"/>
                </a:cubicBezTo>
                <a:cubicBezTo>
                  <a:pt x="8780942" y="1086991"/>
                  <a:pt x="8730608" y="1108943"/>
                  <a:pt x="8665605" y="1110791"/>
                </a:cubicBezTo>
                <a:cubicBezTo>
                  <a:pt x="8590906" y="1106676"/>
                  <a:pt x="8491424" y="1191452"/>
                  <a:pt x="8419755" y="1216260"/>
                </a:cubicBezTo>
                <a:cubicBezTo>
                  <a:pt x="8376553" y="1231214"/>
                  <a:pt x="8414124" y="1215234"/>
                  <a:pt x="8411626" y="1214397"/>
                </a:cubicBezTo>
                <a:cubicBezTo>
                  <a:pt x="8391326" y="1238641"/>
                  <a:pt x="8371389" y="1231045"/>
                  <a:pt x="8363469" y="1246658"/>
                </a:cubicBezTo>
                <a:cubicBezTo>
                  <a:pt x="8322316" y="1258746"/>
                  <a:pt x="8283162" y="1250600"/>
                  <a:pt x="8275497" y="1264396"/>
                </a:cubicBezTo>
                <a:cubicBezTo>
                  <a:pt x="8194123" y="1257316"/>
                  <a:pt x="8141324" y="1289395"/>
                  <a:pt x="8074238" y="1301895"/>
                </a:cubicBezTo>
                <a:cubicBezTo>
                  <a:pt x="8012043" y="1315473"/>
                  <a:pt x="7936376" y="1347185"/>
                  <a:pt x="7902328" y="1345865"/>
                </a:cubicBezTo>
                <a:cubicBezTo>
                  <a:pt x="7876994" y="1370833"/>
                  <a:pt x="7861184" y="1361537"/>
                  <a:pt x="7840612" y="1369373"/>
                </a:cubicBezTo>
                <a:cubicBezTo>
                  <a:pt x="7803208" y="1375918"/>
                  <a:pt x="7836041" y="1389289"/>
                  <a:pt x="7786819" y="1378970"/>
                </a:cubicBezTo>
                <a:cubicBezTo>
                  <a:pt x="7732613" y="1405648"/>
                  <a:pt x="7556449" y="1409729"/>
                  <a:pt x="7548172" y="1417460"/>
                </a:cubicBezTo>
                <a:cubicBezTo>
                  <a:pt x="7520370" y="1413173"/>
                  <a:pt x="7499280" y="1470447"/>
                  <a:pt x="7483437" y="1478152"/>
                </a:cubicBezTo>
                <a:cubicBezTo>
                  <a:pt x="7446517" y="1491067"/>
                  <a:pt x="7432754" y="1502351"/>
                  <a:pt x="7377870" y="1523319"/>
                </a:cubicBezTo>
                <a:cubicBezTo>
                  <a:pt x="7324166" y="1536168"/>
                  <a:pt x="7290459" y="1563749"/>
                  <a:pt x="7230737" y="1562633"/>
                </a:cubicBezTo>
                <a:cubicBezTo>
                  <a:pt x="7229794" y="1566487"/>
                  <a:pt x="7227568" y="1569908"/>
                  <a:pt x="7224458" y="1573008"/>
                </a:cubicBezTo>
                <a:lnTo>
                  <a:pt x="7183121" y="1595162"/>
                </a:lnTo>
                <a:lnTo>
                  <a:pt x="7164601" y="1606490"/>
                </a:lnTo>
                <a:cubicBezTo>
                  <a:pt x="7117444" y="1613299"/>
                  <a:pt x="6961715" y="1629624"/>
                  <a:pt x="6900177" y="1636016"/>
                </a:cubicBezTo>
                <a:cubicBezTo>
                  <a:pt x="6859708" y="1641136"/>
                  <a:pt x="6829973" y="1628753"/>
                  <a:pt x="6795372" y="1644845"/>
                </a:cubicBezTo>
                <a:cubicBezTo>
                  <a:pt x="6757466" y="1649571"/>
                  <a:pt x="6723150" y="1647290"/>
                  <a:pt x="6692251" y="1656357"/>
                </a:cubicBezTo>
                <a:cubicBezTo>
                  <a:pt x="6678032" y="1652894"/>
                  <a:pt x="6665282" y="1652445"/>
                  <a:pt x="6655235" y="1661869"/>
                </a:cubicBezTo>
                <a:cubicBezTo>
                  <a:pt x="6632342" y="1663214"/>
                  <a:pt x="6578001" y="1663494"/>
                  <a:pt x="6554894" y="1664428"/>
                </a:cubicBezTo>
                <a:lnTo>
                  <a:pt x="6516595" y="1667475"/>
                </a:lnTo>
                <a:lnTo>
                  <a:pt x="6508541" y="1668757"/>
                </a:lnTo>
                <a:cubicBezTo>
                  <a:pt x="6495493" y="1671715"/>
                  <a:pt x="6482908" y="1675051"/>
                  <a:pt x="6471012" y="1678604"/>
                </a:cubicBezTo>
                <a:cubicBezTo>
                  <a:pt x="6446928" y="1678425"/>
                  <a:pt x="6395710" y="1665896"/>
                  <a:pt x="6364035" y="1667683"/>
                </a:cubicBezTo>
                <a:lnTo>
                  <a:pt x="6243319" y="1695560"/>
                </a:lnTo>
                <a:cubicBezTo>
                  <a:pt x="6212879" y="1700946"/>
                  <a:pt x="6162673" y="1707632"/>
                  <a:pt x="6098321" y="1721646"/>
                </a:cubicBezTo>
                <a:cubicBezTo>
                  <a:pt x="6036511" y="1734126"/>
                  <a:pt x="5902526" y="1770074"/>
                  <a:pt x="5880652" y="1779643"/>
                </a:cubicBezTo>
                <a:cubicBezTo>
                  <a:pt x="5862008" y="1784877"/>
                  <a:pt x="5777344" y="1786304"/>
                  <a:pt x="5785959" y="1775307"/>
                </a:cubicBezTo>
                <a:cubicBezTo>
                  <a:pt x="5732223" y="1803618"/>
                  <a:pt x="5707481" y="1784706"/>
                  <a:pt x="5643534" y="1802919"/>
                </a:cubicBezTo>
                <a:lnTo>
                  <a:pt x="5518799" y="1818312"/>
                </a:lnTo>
                <a:lnTo>
                  <a:pt x="5505014" y="1819259"/>
                </a:lnTo>
                <a:lnTo>
                  <a:pt x="5453307" y="1815450"/>
                </a:lnTo>
                <a:cubicBezTo>
                  <a:pt x="5364785" y="1835567"/>
                  <a:pt x="5272117" y="1842051"/>
                  <a:pt x="5221533" y="1846950"/>
                </a:cubicBezTo>
                <a:lnTo>
                  <a:pt x="5149802" y="1844846"/>
                </a:lnTo>
                <a:cubicBezTo>
                  <a:pt x="5138262" y="1844584"/>
                  <a:pt x="5124907" y="1847312"/>
                  <a:pt x="5114927" y="1847827"/>
                </a:cubicBezTo>
                <a:lnTo>
                  <a:pt x="5108970" y="1847935"/>
                </a:lnTo>
                <a:lnTo>
                  <a:pt x="5067961" y="1845917"/>
                </a:lnTo>
                <a:lnTo>
                  <a:pt x="5007075" y="1838626"/>
                </a:lnTo>
                <a:cubicBezTo>
                  <a:pt x="4987003" y="1833546"/>
                  <a:pt x="4969259" y="1814096"/>
                  <a:pt x="4944087" y="1823332"/>
                </a:cubicBezTo>
                <a:cubicBezTo>
                  <a:pt x="4949882" y="1812650"/>
                  <a:pt x="4914396" y="1826154"/>
                  <a:pt x="4907662" y="1816900"/>
                </a:cubicBezTo>
                <a:cubicBezTo>
                  <a:pt x="4903760" y="1809237"/>
                  <a:pt x="4892087" y="1811549"/>
                  <a:pt x="4882386" y="1809844"/>
                </a:cubicBezTo>
                <a:cubicBezTo>
                  <a:pt x="4874062" y="1802609"/>
                  <a:pt x="4826962" y="1801349"/>
                  <a:pt x="4811440" y="1804655"/>
                </a:cubicBezTo>
                <a:cubicBezTo>
                  <a:pt x="4768806" y="1818748"/>
                  <a:pt x="4725356" y="1790961"/>
                  <a:pt x="4691075" y="1801389"/>
                </a:cubicBezTo>
                <a:cubicBezTo>
                  <a:pt x="4657791" y="1796774"/>
                  <a:pt x="4662147" y="1786932"/>
                  <a:pt x="4640313" y="1784307"/>
                </a:cubicBezTo>
                <a:cubicBezTo>
                  <a:pt x="4614551" y="1781631"/>
                  <a:pt x="4552839" y="1782829"/>
                  <a:pt x="4536503" y="1785334"/>
                </a:cubicBezTo>
                <a:lnTo>
                  <a:pt x="4513724" y="1791996"/>
                </a:lnTo>
                <a:lnTo>
                  <a:pt x="4459810" y="1797886"/>
                </a:lnTo>
                <a:lnTo>
                  <a:pt x="4379064" y="1817177"/>
                </a:lnTo>
                <a:cubicBezTo>
                  <a:pt x="4349703" y="1824677"/>
                  <a:pt x="4313198" y="1824834"/>
                  <a:pt x="4290981" y="1839677"/>
                </a:cubicBezTo>
                <a:cubicBezTo>
                  <a:pt x="4277508" y="1842452"/>
                  <a:pt x="4248116" y="1849332"/>
                  <a:pt x="4238372" y="1851480"/>
                </a:cubicBezTo>
                <a:lnTo>
                  <a:pt x="4232517" y="1852567"/>
                </a:lnTo>
                <a:lnTo>
                  <a:pt x="4191732" y="1857328"/>
                </a:lnTo>
                <a:lnTo>
                  <a:pt x="4065532" y="1855477"/>
                </a:lnTo>
                <a:cubicBezTo>
                  <a:pt x="4069305" y="1844009"/>
                  <a:pt x="4036780" y="1863138"/>
                  <a:pt x="4028460" y="1855137"/>
                </a:cubicBezTo>
                <a:cubicBezTo>
                  <a:pt x="4023224" y="1848238"/>
                  <a:pt x="4012138" y="1852433"/>
                  <a:pt x="4002267" y="1852352"/>
                </a:cubicBezTo>
                <a:cubicBezTo>
                  <a:pt x="3992749" y="1846600"/>
                  <a:pt x="3946095" y="1853107"/>
                  <a:pt x="3931396" y="1858915"/>
                </a:cubicBezTo>
                <a:cubicBezTo>
                  <a:pt x="3891932" y="1879798"/>
                  <a:pt x="3844059" y="1859600"/>
                  <a:pt x="3812162" y="1875501"/>
                </a:cubicBezTo>
                <a:cubicBezTo>
                  <a:pt x="3778518" y="1876434"/>
                  <a:pt x="3780102" y="1870848"/>
                  <a:pt x="3758105" y="1871856"/>
                </a:cubicBezTo>
                <a:cubicBezTo>
                  <a:pt x="3717288" y="1874853"/>
                  <a:pt x="3625982" y="1888026"/>
                  <a:pt x="3567259" y="1893482"/>
                </a:cubicBezTo>
                <a:cubicBezTo>
                  <a:pt x="3512865" y="1897927"/>
                  <a:pt x="3463644" y="1898121"/>
                  <a:pt x="3405770" y="1904591"/>
                </a:cubicBezTo>
                <a:cubicBezTo>
                  <a:pt x="3361027" y="1917619"/>
                  <a:pt x="3312439" y="1902759"/>
                  <a:pt x="3280097" y="1919610"/>
                </a:cubicBezTo>
                <a:cubicBezTo>
                  <a:pt x="3120979" y="1944600"/>
                  <a:pt x="3052347" y="1932877"/>
                  <a:pt x="3009910" y="1957866"/>
                </a:cubicBezTo>
                <a:cubicBezTo>
                  <a:pt x="3005875" y="1961558"/>
                  <a:pt x="3001138" y="1964570"/>
                  <a:pt x="2995934" y="1967085"/>
                </a:cubicBezTo>
                <a:lnTo>
                  <a:pt x="2942858" y="1981367"/>
                </a:lnTo>
                <a:lnTo>
                  <a:pt x="2875436" y="1996977"/>
                </a:lnTo>
                <a:lnTo>
                  <a:pt x="2874892" y="1996085"/>
                </a:lnTo>
                <a:cubicBezTo>
                  <a:pt x="2869596" y="1995339"/>
                  <a:pt x="2856789" y="1995778"/>
                  <a:pt x="2843662" y="1992498"/>
                </a:cubicBezTo>
                <a:lnTo>
                  <a:pt x="2718916" y="1990867"/>
                </a:lnTo>
                <a:lnTo>
                  <a:pt x="2713522" y="1990173"/>
                </a:lnTo>
                <a:lnTo>
                  <a:pt x="2476147" y="1998305"/>
                </a:lnTo>
                <a:cubicBezTo>
                  <a:pt x="2437134" y="2013637"/>
                  <a:pt x="2413847" y="1999542"/>
                  <a:pt x="2373568" y="2003219"/>
                </a:cubicBezTo>
                <a:cubicBezTo>
                  <a:pt x="2342080" y="2003293"/>
                  <a:pt x="2308969" y="1996768"/>
                  <a:pt x="2287219" y="1998750"/>
                </a:cubicBezTo>
                <a:cubicBezTo>
                  <a:pt x="2221974" y="2012601"/>
                  <a:pt x="2205627" y="2006345"/>
                  <a:pt x="2164831" y="2010143"/>
                </a:cubicBezTo>
                <a:cubicBezTo>
                  <a:pt x="2133996" y="2017246"/>
                  <a:pt x="2078492" y="2040373"/>
                  <a:pt x="2058061" y="2047942"/>
                </a:cubicBezTo>
                <a:lnTo>
                  <a:pt x="2042244" y="2055560"/>
                </a:lnTo>
                <a:cubicBezTo>
                  <a:pt x="2012576" y="2064443"/>
                  <a:pt x="1896351" y="2111357"/>
                  <a:pt x="1877728" y="2101004"/>
                </a:cubicBezTo>
                <a:cubicBezTo>
                  <a:pt x="1839146" y="2101989"/>
                  <a:pt x="1818769" y="2108983"/>
                  <a:pt x="1759056" y="2125608"/>
                </a:cubicBezTo>
                <a:cubicBezTo>
                  <a:pt x="1719091" y="2137539"/>
                  <a:pt x="1691494" y="2161097"/>
                  <a:pt x="1637948" y="2172597"/>
                </a:cubicBezTo>
                <a:cubicBezTo>
                  <a:pt x="1587306" y="2207053"/>
                  <a:pt x="1496241" y="2208973"/>
                  <a:pt x="1434549" y="2234522"/>
                </a:cubicBezTo>
                <a:cubicBezTo>
                  <a:pt x="1390051" y="2245335"/>
                  <a:pt x="1383992" y="2237380"/>
                  <a:pt x="1370962" y="2237474"/>
                </a:cubicBezTo>
                <a:lnTo>
                  <a:pt x="1356367" y="2235089"/>
                </a:lnTo>
                <a:cubicBezTo>
                  <a:pt x="1341168" y="2233783"/>
                  <a:pt x="1306602" y="2233428"/>
                  <a:pt x="1279765" y="2229639"/>
                </a:cubicBezTo>
                <a:cubicBezTo>
                  <a:pt x="1260110" y="2221111"/>
                  <a:pt x="1209850" y="2211602"/>
                  <a:pt x="1195347" y="2212354"/>
                </a:cubicBezTo>
                <a:cubicBezTo>
                  <a:pt x="1171903" y="2216875"/>
                  <a:pt x="1033292" y="2222456"/>
                  <a:pt x="970251" y="2221029"/>
                </a:cubicBezTo>
                <a:cubicBezTo>
                  <a:pt x="913858" y="2213074"/>
                  <a:pt x="857841" y="2217424"/>
                  <a:pt x="812914" y="2210095"/>
                </a:cubicBezTo>
                <a:cubicBezTo>
                  <a:pt x="762967" y="2180805"/>
                  <a:pt x="645932" y="2185851"/>
                  <a:pt x="597225" y="2180999"/>
                </a:cubicBezTo>
                <a:cubicBezTo>
                  <a:pt x="575890" y="2176791"/>
                  <a:pt x="534371" y="2181270"/>
                  <a:pt x="520671" y="2180980"/>
                </a:cubicBezTo>
                <a:cubicBezTo>
                  <a:pt x="455720" y="2175427"/>
                  <a:pt x="449447" y="2164849"/>
                  <a:pt x="413835" y="2156783"/>
                </a:cubicBezTo>
                <a:cubicBezTo>
                  <a:pt x="401959" y="2163765"/>
                  <a:pt x="389622" y="2160522"/>
                  <a:pt x="376513" y="2154014"/>
                </a:cubicBezTo>
                <a:cubicBezTo>
                  <a:pt x="344376" y="2156059"/>
                  <a:pt x="311403" y="2146283"/>
                  <a:pt x="273386" y="2142551"/>
                </a:cubicBezTo>
                <a:cubicBezTo>
                  <a:pt x="223574" y="2138021"/>
                  <a:pt x="116931" y="2131360"/>
                  <a:pt x="77641" y="2126835"/>
                </a:cubicBezTo>
                <a:lnTo>
                  <a:pt x="37645" y="2115401"/>
                </a:lnTo>
                <a:cubicBezTo>
                  <a:pt x="29688" y="2109582"/>
                  <a:pt x="16534" y="2111084"/>
                  <a:pt x="4572" y="2111091"/>
                </a:cubicBezTo>
                <a:lnTo>
                  <a:pt x="0" y="2110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01DE629-4434-E75F-53DB-D5EBB5E88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418" y="384774"/>
            <a:ext cx="9753600" cy="1149844"/>
          </a:xfrm>
        </p:spPr>
        <p:txBody>
          <a:bodyPr anchor="ctr">
            <a:normAutofit/>
          </a:bodyPr>
          <a:lstStyle/>
          <a:p>
            <a:r>
              <a:rPr lang="hu-HU" b="1" dirty="0">
                <a:latin typeface="Arial" panose="020B0604020202020204" pitchFamily="34" charset="0"/>
                <a:cs typeface="Arial" panose="020B0604020202020204" pitchFamily="34" charset="0"/>
              </a:rPr>
              <a:t>Miért válassz minket? </a:t>
            </a:r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782CCA6C-CC91-11E0-BE0A-BAC563011B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8723738"/>
              </p:ext>
            </p:extLst>
          </p:nvPr>
        </p:nvGraphicFramePr>
        <p:xfrm>
          <a:off x="1219200" y="2317750"/>
          <a:ext cx="9753600" cy="400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929093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4FE614-001D-EB55-DAAD-1D489BE86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B8E023-78E0-B192-03C0-96103F8BD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B5992AF-C922-3E9F-632A-A004CA5A4A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79475"/>
          </a:xfrm>
          <a:custGeom>
            <a:avLst/>
            <a:gdLst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076 w 12192000"/>
              <a:gd name="connsiteY144" fmla="*/ 1813003 h 2237474"/>
              <a:gd name="connsiteX145" fmla="*/ 4459810 w 12192000"/>
              <a:gd name="connsiteY145" fmla="*/ 1797886 h 2237474"/>
              <a:gd name="connsiteX146" fmla="*/ 4379064 w 12192000"/>
              <a:gd name="connsiteY146" fmla="*/ 1817177 h 2237474"/>
              <a:gd name="connsiteX147" fmla="*/ 4319209 w 12192000"/>
              <a:gd name="connsiteY147" fmla="*/ 1834833 h 2237474"/>
              <a:gd name="connsiteX148" fmla="*/ 4306907 w 12192000"/>
              <a:gd name="connsiteY148" fmla="*/ 1841641 h 2237474"/>
              <a:gd name="connsiteX149" fmla="*/ 4290981 w 12192000"/>
              <a:gd name="connsiteY149" fmla="*/ 1839677 h 2237474"/>
              <a:gd name="connsiteX150" fmla="*/ 4285792 w 12192000"/>
              <a:gd name="connsiteY150" fmla="*/ 1836231 h 2237474"/>
              <a:gd name="connsiteX151" fmla="*/ 4238372 w 12192000"/>
              <a:gd name="connsiteY151" fmla="*/ 1851480 h 2237474"/>
              <a:gd name="connsiteX152" fmla="*/ 4232517 w 12192000"/>
              <a:gd name="connsiteY152" fmla="*/ 1852567 h 2237474"/>
              <a:gd name="connsiteX153" fmla="*/ 4191732 w 12192000"/>
              <a:gd name="connsiteY153" fmla="*/ 1857328 h 2237474"/>
              <a:gd name="connsiteX154" fmla="*/ 4065532 w 12192000"/>
              <a:gd name="connsiteY154" fmla="*/ 1855477 h 2237474"/>
              <a:gd name="connsiteX155" fmla="*/ 4028460 w 12192000"/>
              <a:gd name="connsiteY155" fmla="*/ 1855137 h 2237474"/>
              <a:gd name="connsiteX156" fmla="*/ 4002267 w 12192000"/>
              <a:gd name="connsiteY156" fmla="*/ 1852352 h 2237474"/>
              <a:gd name="connsiteX157" fmla="*/ 3931396 w 12192000"/>
              <a:gd name="connsiteY157" fmla="*/ 1858915 h 2237474"/>
              <a:gd name="connsiteX158" fmla="*/ 3812162 w 12192000"/>
              <a:gd name="connsiteY158" fmla="*/ 1875501 h 2237474"/>
              <a:gd name="connsiteX159" fmla="*/ 3767672 w 12192000"/>
              <a:gd name="connsiteY159" fmla="*/ 1874600 h 2237474"/>
              <a:gd name="connsiteX160" fmla="*/ 3764741 w 12192000"/>
              <a:gd name="connsiteY160" fmla="*/ 1869433 h 2237474"/>
              <a:gd name="connsiteX161" fmla="*/ 3751332 w 12192000"/>
              <a:gd name="connsiteY161" fmla="*/ 1869854 h 2237474"/>
              <a:gd name="connsiteX162" fmla="*/ 3748155 w 12192000"/>
              <a:gd name="connsiteY162" fmla="*/ 1868903 h 2237474"/>
              <a:gd name="connsiteX163" fmla="*/ 3729530 w 12192000"/>
              <a:gd name="connsiteY163" fmla="*/ 1864513 h 2237474"/>
              <a:gd name="connsiteX164" fmla="*/ 3680177 w 12192000"/>
              <a:gd name="connsiteY164" fmla="*/ 1881552 h 2237474"/>
              <a:gd name="connsiteX165" fmla="*/ 3567259 w 12192000"/>
              <a:gd name="connsiteY165" fmla="*/ 1893482 h 2237474"/>
              <a:gd name="connsiteX166" fmla="*/ 3405770 w 12192000"/>
              <a:gd name="connsiteY166" fmla="*/ 1904591 h 2237474"/>
              <a:gd name="connsiteX167" fmla="*/ 3280097 w 12192000"/>
              <a:gd name="connsiteY167" fmla="*/ 1919610 h 2237474"/>
              <a:gd name="connsiteX168" fmla="*/ 3123424 w 12192000"/>
              <a:gd name="connsiteY168" fmla="*/ 1952930 h 2237474"/>
              <a:gd name="connsiteX169" fmla="*/ 3009910 w 12192000"/>
              <a:gd name="connsiteY169" fmla="*/ 1957866 h 2237474"/>
              <a:gd name="connsiteX170" fmla="*/ 2995934 w 12192000"/>
              <a:gd name="connsiteY170" fmla="*/ 1967085 h 2237474"/>
              <a:gd name="connsiteX171" fmla="*/ 2980071 w 12192000"/>
              <a:gd name="connsiteY171" fmla="*/ 1972988 h 2237474"/>
              <a:gd name="connsiteX172" fmla="*/ 2978094 w 12192000"/>
              <a:gd name="connsiteY172" fmla="*/ 1972369 h 2237474"/>
              <a:gd name="connsiteX173" fmla="*/ 2942858 w 12192000"/>
              <a:gd name="connsiteY173" fmla="*/ 1981367 h 2237474"/>
              <a:gd name="connsiteX174" fmla="*/ 2875436 w 12192000"/>
              <a:gd name="connsiteY174" fmla="*/ 1996977 h 2237474"/>
              <a:gd name="connsiteX175" fmla="*/ 2874892 w 12192000"/>
              <a:gd name="connsiteY175" fmla="*/ 1996085 h 2237474"/>
              <a:gd name="connsiteX176" fmla="*/ 2864145 w 12192000"/>
              <a:gd name="connsiteY176" fmla="*/ 1994061 h 2237474"/>
              <a:gd name="connsiteX177" fmla="*/ 2843662 w 12192000"/>
              <a:gd name="connsiteY177" fmla="*/ 1992498 h 2237474"/>
              <a:gd name="connsiteX178" fmla="*/ 2796128 w 12192000"/>
              <a:gd name="connsiteY178" fmla="*/ 1976403 h 2237474"/>
              <a:gd name="connsiteX179" fmla="*/ 2756784 w 12192000"/>
              <a:gd name="connsiteY179" fmla="*/ 1985116 h 2237474"/>
              <a:gd name="connsiteX180" fmla="*/ 2748833 w 12192000"/>
              <a:gd name="connsiteY180" fmla="*/ 1986323 h 2237474"/>
              <a:gd name="connsiteX181" fmla="*/ 2748661 w 12192000"/>
              <a:gd name="connsiteY181" fmla="*/ 1986122 h 2237474"/>
              <a:gd name="connsiteX182" fmla="*/ 2740251 w 12192000"/>
              <a:gd name="connsiteY182" fmla="*/ 1986946 h 2237474"/>
              <a:gd name="connsiteX183" fmla="*/ 2718916 w 12192000"/>
              <a:gd name="connsiteY183" fmla="*/ 1990867 h 2237474"/>
              <a:gd name="connsiteX184" fmla="*/ 2713522 w 12192000"/>
              <a:gd name="connsiteY184" fmla="*/ 1990173 h 2237474"/>
              <a:gd name="connsiteX185" fmla="*/ 2680597 w 12192000"/>
              <a:gd name="connsiteY185" fmla="*/ 1984996 h 2237474"/>
              <a:gd name="connsiteX186" fmla="*/ 2578178 w 12192000"/>
              <a:gd name="connsiteY186" fmla="*/ 1990531 h 2237474"/>
              <a:gd name="connsiteX187" fmla="*/ 2476147 w 12192000"/>
              <a:gd name="connsiteY187" fmla="*/ 1998305 h 2237474"/>
              <a:gd name="connsiteX188" fmla="*/ 2373568 w 12192000"/>
              <a:gd name="connsiteY188" fmla="*/ 2003219 h 2237474"/>
              <a:gd name="connsiteX189" fmla="*/ 2321399 w 12192000"/>
              <a:gd name="connsiteY189" fmla="*/ 1989467 h 2237474"/>
              <a:gd name="connsiteX190" fmla="*/ 2315525 w 12192000"/>
              <a:gd name="connsiteY190" fmla="*/ 1989708 h 2237474"/>
              <a:gd name="connsiteX191" fmla="*/ 2300792 w 12192000"/>
              <a:gd name="connsiteY191" fmla="*/ 1994290 h 2237474"/>
              <a:gd name="connsiteX192" fmla="*/ 2295469 w 12192000"/>
              <a:gd name="connsiteY192" fmla="*/ 1996659 h 2237474"/>
              <a:gd name="connsiteX193" fmla="*/ 2287219 w 12192000"/>
              <a:gd name="connsiteY193" fmla="*/ 1998750 h 2237474"/>
              <a:gd name="connsiteX194" fmla="*/ 2286948 w 12192000"/>
              <a:gd name="connsiteY194" fmla="*/ 1998596 h 2237474"/>
              <a:gd name="connsiteX195" fmla="*/ 2243069 w 12192000"/>
              <a:gd name="connsiteY195" fmla="*/ 2015111 h 2237474"/>
              <a:gd name="connsiteX196" fmla="*/ 2186609 w 12192000"/>
              <a:gd name="connsiteY196" fmla="*/ 2008263 h 2237474"/>
              <a:gd name="connsiteX197" fmla="*/ 2164831 w 12192000"/>
              <a:gd name="connsiteY197" fmla="*/ 2010143 h 2237474"/>
              <a:gd name="connsiteX198" fmla="*/ 2152836 w 12192000"/>
              <a:gd name="connsiteY198" fmla="*/ 2010048 h 2237474"/>
              <a:gd name="connsiteX199" fmla="*/ 2117102 w 12192000"/>
              <a:gd name="connsiteY199" fmla="*/ 2023004 h 2237474"/>
              <a:gd name="connsiteX200" fmla="*/ 2111935 w 12192000"/>
              <a:gd name="connsiteY200" fmla="*/ 2023163 h 2237474"/>
              <a:gd name="connsiteX201" fmla="*/ 2089991 w 12192000"/>
              <a:gd name="connsiteY201" fmla="*/ 2034193 h 2237474"/>
              <a:gd name="connsiteX202" fmla="*/ 2058061 w 12192000"/>
              <a:gd name="connsiteY202" fmla="*/ 2047942 h 2237474"/>
              <a:gd name="connsiteX203" fmla="*/ 2055737 w 12192000"/>
              <a:gd name="connsiteY203" fmla="*/ 2047704 h 2237474"/>
              <a:gd name="connsiteX204" fmla="*/ 2042244 w 12192000"/>
              <a:gd name="connsiteY204" fmla="*/ 2055560 h 2237474"/>
              <a:gd name="connsiteX205" fmla="*/ 1976224 w 12192000"/>
              <a:gd name="connsiteY205" fmla="*/ 2074257 h 2237474"/>
              <a:gd name="connsiteX206" fmla="*/ 1877728 w 12192000"/>
              <a:gd name="connsiteY206" fmla="*/ 2101004 h 2237474"/>
              <a:gd name="connsiteX207" fmla="*/ 1759056 w 12192000"/>
              <a:gd name="connsiteY207" fmla="*/ 2125608 h 2237474"/>
              <a:gd name="connsiteX208" fmla="*/ 1637948 w 12192000"/>
              <a:gd name="connsiteY208" fmla="*/ 2172597 h 2237474"/>
              <a:gd name="connsiteX209" fmla="*/ 1434549 w 12192000"/>
              <a:gd name="connsiteY209" fmla="*/ 2234522 h 2237474"/>
              <a:gd name="connsiteX210" fmla="*/ 1398481 w 12192000"/>
              <a:gd name="connsiteY210" fmla="*/ 2237074 h 2237474"/>
              <a:gd name="connsiteX211" fmla="*/ 1398407 w 12192000"/>
              <a:gd name="connsiteY211" fmla="*/ 2237095 h 2237474"/>
              <a:gd name="connsiteX212" fmla="*/ 1370962 w 12192000"/>
              <a:gd name="connsiteY212" fmla="*/ 2237474 h 2237474"/>
              <a:gd name="connsiteX213" fmla="*/ 1356367 w 12192000"/>
              <a:gd name="connsiteY213" fmla="*/ 2235089 h 2237474"/>
              <a:gd name="connsiteX214" fmla="*/ 1324828 w 12192000"/>
              <a:gd name="connsiteY214" fmla="*/ 2231968 h 2237474"/>
              <a:gd name="connsiteX215" fmla="*/ 1297744 w 12192000"/>
              <a:gd name="connsiteY215" fmla="*/ 2235849 h 2237474"/>
              <a:gd name="connsiteX216" fmla="*/ 1286236 w 12192000"/>
              <a:gd name="connsiteY216" fmla="*/ 2233135 h 2237474"/>
              <a:gd name="connsiteX217" fmla="*/ 1283504 w 12192000"/>
              <a:gd name="connsiteY217" fmla="*/ 2233797 h 2237474"/>
              <a:gd name="connsiteX218" fmla="*/ 1279765 w 12192000"/>
              <a:gd name="connsiteY218" fmla="*/ 2229639 h 2237474"/>
              <a:gd name="connsiteX219" fmla="*/ 1195347 w 12192000"/>
              <a:gd name="connsiteY219" fmla="*/ 2212354 h 2237474"/>
              <a:gd name="connsiteX220" fmla="*/ 970251 w 12192000"/>
              <a:gd name="connsiteY220" fmla="*/ 2221029 h 2237474"/>
              <a:gd name="connsiteX221" fmla="*/ 812914 w 12192000"/>
              <a:gd name="connsiteY221" fmla="*/ 2202752 h 2237474"/>
              <a:gd name="connsiteX222" fmla="*/ 800195 w 12192000"/>
              <a:gd name="connsiteY222" fmla="*/ 2209407 h 2237474"/>
              <a:gd name="connsiteX223" fmla="*/ 784978 w 12192000"/>
              <a:gd name="connsiteY223" fmla="*/ 2212360 h 2237474"/>
              <a:gd name="connsiteX224" fmla="*/ 681987 w 12192000"/>
              <a:gd name="connsiteY224" fmla="*/ 2216757 h 2237474"/>
              <a:gd name="connsiteX225" fmla="*/ 669923 w 12192000"/>
              <a:gd name="connsiteY225" fmla="*/ 2211682 h 2237474"/>
              <a:gd name="connsiteX226" fmla="*/ 648680 w 12192000"/>
              <a:gd name="connsiteY226" fmla="*/ 2206229 h 2237474"/>
              <a:gd name="connsiteX227" fmla="*/ 597225 w 12192000"/>
              <a:gd name="connsiteY227" fmla="*/ 2180999 h 2237474"/>
              <a:gd name="connsiteX228" fmla="*/ 558449 w 12192000"/>
              <a:gd name="connsiteY228" fmla="*/ 2182346 h 2237474"/>
              <a:gd name="connsiteX229" fmla="*/ 550517 w 12192000"/>
              <a:gd name="connsiteY229" fmla="*/ 2182060 h 2237474"/>
              <a:gd name="connsiteX230" fmla="*/ 550309 w 12192000"/>
              <a:gd name="connsiteY230" fmla="*/ 2181825 h 2237474"/>
              <a:gd name="connsiteX231" fmla="*/ 541836 w 12192000"/>
              <a:gd name="connsiteY231" fmla="*/ 2181063 h 2237474"/>
              <a:gd name="connsiteX232" fmla="*/ 536057 w 12192000"/>
              <a:gd name="connsiteY232" fmla="*/ 2181537 h 2237474"/>
              <a:gd name="connsiteX233" fmla="*/ 520671 w 12192000"/>
              <a:gd name="connsiteY233" fmla="*/ 2180980 h 2237474"/>
              <a:gd name="connsiteX234" fmla="*/ 515024 w 12192000"/>
              <a:gd name="connsiteY234" fmla="*/ 2179258 h 2237474"/>
              <a:gd name="connsiteX235" fmla="*/ 512278 w 12192000"/>
              <a:gd name="connsiteY235" fmla="*/ 2176369 h 2237474"/>
              <a:gd name="connsiteX236" fmla="*/ 480419 w 12192000"/>
              <a:gd name="connsiteY236" fmla="*/ 2167807 h 2237474"/>
              <a:gd name="connsiteX237" fmla="*/ 413835 w 12192000"/>
              <a:gd name="connsiteY237" fmla="*/ 2156783 h 2237474"/>
              <a:gd name="connsiteX238" fmla="*/ 376513 w 12192000"/>
              <a:gd name="connsiteY238" fmla="*/ 2154014 h 2237474"/>
              <a:gd name="connsiteX239" fmla="*/ 273386 w 12192000"/>
              <a:gd name="connsiteY239" fmla="*/ 2142551 h 2237474"/>
              <a:gd name="connsiteX240" fmla="*/ 169207 w 12192000"/>
              <a:gd name="connsiteY240" fmla="*/ 2128100 h 2237474"/>
              <a:gd name="connsiteX241" fmla="*/ 93149 w 12192000"/>
              <a:gd name="connsiteY241" fmla="*/ 2105324 h 2237474"/>
              <a:gd name="connsiteX242" fmla="*/ 88109 w 12192000"/>
              <a:gd name="connsiteY242" fmla="*/ 2106704 h 2237474"/>
              <a:gd name="connsiteX243" fmla="*/ 80022 w 12192000"/>
              <a:gd name="connsiteY243" fmla="*/ 2107254 h 2237474"/>
              <a:gd name="connsiteX244" fmla="*/ 79717 w 12192000"/>
              <a:gd name="connsiteY244" fmla="*/ 2107046 h 2237474"/>
              <a:gd name="connsiteX245" fmla="*/ 72352 w 12192000"/>
              <a:gd name="connsiteY245" fmla="*/ 2107991 h 2237474"/>
              <a:gd name="connsiteX246" fmla="*/ 37645 w 12192000"/>
              <a:gd name="connsiteY246" fmla="*/ 2115401 h 2237474"/>
              <a:gd name="connsiteX247" fmla="*/ 4572 w 12192000"/>
              <a:gd name="connsiteY247" fmla="*/ 2111091 h 2237474"/>
              <a:gd name="connsiteX248" fmla="*/ 0 w 12192000"/>
              <a:gd name="connsiteY248" fmla="*/ 2110468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810 w 12192000"/>
              <a:gd name="connsiteY144" fmla="*/ 1797886 h 2237474"/>
              <a:gd name="connsiteX145" fmla="*/ 4379064 w 12192000"/>
              <a:gd name="connsiteY145" fmla="*/ 1817177 h 2237474"/>
              <a:gd name="connsiteX146" fmla="*/ 4319209 w 12192000"/>
              <a:gd name="connsiteY146" fmla="*/ 1834833 h 2237474"/>
              <a:gd name="connsiteX147" fmla="*/ 4306907 w 12192000"/>
              <a:gd name="connsiteY147" fmla="*/ 1841641 h 2237474"/>
              <a:gd name="connsiteX148" fmla="*/ 4290981 w 12192000"/>
              <a:gd name="connsiteY148" fmla="*/ 1839677 h 2237474"/>
              <a:gd name="connsiteX149" fmla="*/ 4285792 w 12192000"/>
              <a:gd name="connsiteY149" fmla="*/ 1836231 h 2237474"/>
              <a:gd name="connsiteX150" fmla="*/ 4238372 w 12192000"/>
              <a:gd name="connsiteY150" fmla="*/ 1851480 h 2237474"/>
              <a:gd name="connsiteX151" fmla="*/ 4232517 w 12192000"/>
              <a:gd name="connsiteY151" fmla="*/ 1852567 h 2237474"/>
              <a:gd name="connsiteX152" fmla="*/ 4191732 w 12192000"/>
              <a:gd name="connsiteY152" fmla="*/ 1857328 h 2237474"/>
              <a:gd name="connsiteX153" fmla="*/ 4065532 w 12192000"/>
              <a:gd name="connsiteY153" fmla="*/ 1855477 h 2237474"/>
              <a:gd name="connsiteX154" fmla="*/ 4028460 w 12192000"/>
              <a:gd name="connsiteY154" fmla="*/ 1855137 h 2237474"/>
              <a:gd name="connsiteX155" fmla="*/ 4002267 w 12192000"/>
              <a:gd name="connsiteY155" fmla="*/ 1852352 h 2237474"/>
              <a:gd name="connsiteX156" fmla="*/ 3931396 w 12192000"/>
              <a:gd name="connsiteY156" fmla="*/ 1858915 h 2237474"/>
              <a:gd name="connsiteX157" fmla="*/ 3812162 w 12192000"/>
              <a:gd name="connsiteY157" fmla="*/ 1875501 h 2237474"/>
              <a:gd name="connsiteX158" fmla="*/ 3767672 w 12192000"/>
              <a:gd name="connsiteY158" fmla="*/ 1874600 h 2237474"/>
              <a:gd name="connsiteX159" fmla="*/ 3764741 w 12192000"/>
              <a:gd name="connsiteY159" fmla="*/ 1869433 h 2237474"/>
              <a:gd name="connsiteX160" fmla="*/ 3751332 w 12192000"/>
              <a:gd name="connsiteY160" fmla="*/ 1869854 h 2237474"/>
              <a:gd name="connsiteX161" fmla="*/ 3748155 w 12192000"/>
              <a:gd name="connsiteY161" fmla="*/ 1868903 h 2237474"/>
              <a:gd name="connsiteX162" fmla="*/ 3729530 w 12192000"/>
              <a:gd name="connsiteY162" fmla="*/ 1864513 h 2237474"/>
              <a:gd name="connsiteX163" fmla="*/ 3680177 w 12192000"/>
              <a:gd name="connsiteY163" fmla="*/ 1881552 h 2237474"/>
              <a:gd name="connsiteX164" fmla="*/ 3567259 w 12192000"/>
              <a:gd name="connsiteY164" fmla="*/ 1893482 h 2237474"/>
              <a:gd name="connsiteX165" fmla="*/ 3405770 w 12192000"/>
              <a:gd name="connsiteY165" fmla="*/ 1904591 h 2237474"/>
              <a:gd name="connsiteX166" fmla="*/ 3280097 w 12192000"/>
              <a:gd name="connsiteY166" fmla="*/ 1919610 h 2237474"/>
              <a:gd name="connsiteX167" fmla="*/ 3123424 w 12192000"/>
              <a:gd name="connsiteY167" fmla="*/ 1952930 h 2237474"/>
              <a:gd name="connsiteX168" fmla="*/ 3009910 w 12192000"/>
              <a:gd name="connsiteY168" fmla="*/ 1957866 h 2237474"/>
              <a:gd name="connsiteX169" fmla="*/ 2995934 w 12192000"/>
              <a:gd name="connsiteY169" fmla="*/ 1967085 h 2237474"/>
              <a:gd name="connsiteX170" fmla="*/ 2980071 w 12192000"/>
              <a:gd name="connsiteY170" fmla="*/ 1972988 h 2237474"/>
              <a:gd name="connsiteX171" fmla="*/ 2978094 w 12192000"/>
              <a:gd name="connsiteY171" fmla="*/ 1972369 h 2237474"/>
              <a:gd name="connsiteX172" fmla="*/ 2942858 w 12192000"/>
              <a:gd name="connsiteY172" fmla="*/ 1981367 h 2237474"/>
              <a:gd name="connsiteX173" fmla="*/ 2875436 w 12192000"/>
              <a:gd name="connsiteY173" fmla="*/ 1996977 h 2237474"/>
              <a:gd name="connsiteX174" fmla="*/ 2874892 w 12192000"/>
              <a:gd name="connsiteY174" fmla="*/ 1996085 h 2237474"/>
              <a:gd name="connsiteX175" fmla="*/ 2864145 w 12192000"/>
              <a:gd name="connsiteY175" fmla="*/ 1994061 h 2237474"/>
              <a:gd name="connsiteX176" fmla="*/ 2843662 w 12192000"/>
              <a:gd name="connsiteY176" fmla="*/ 1992498 h 2237474"/>
              <a:gd name="connsiteX177" fmla="*/ 2796128 w 12192000"/>
              <a:gd name="connsiteY177" fmla="*/ 1976403 h 2237474"/>
              <a:gd name="connsiteX178" fmla="*/ 2756784 w 12192000"/>
              <a:gd name="connsiteY178" fmla="*/ 1985116 h 2237474"/>
              <a:gd name="connsiteX179" fmla="*/ 2748833 w 12192000"/>
              <a:gd name="connsiteY179" fmla="*/ 1986323 h 2237474"/>
              <a:gd name="connsiteX180" fmla="*/ 2748661 w 12192000"/>
              <a:gd name="connsiteY180" fmla="*/ 1986122 h 2237474"/>
              <a:gd name="connsiteX181" fmla="*/ 2740251 w 12192000"/>
              <a:gd name="connsiteY181" fmla="*/ 1986946 h 2237474"/>
              <a:gd name="connsiteX182" fmla="*/ 2718916 w 12192000"/>
              <a:gd name="connsiteY182" fmla="*/ 1990867 h 2237474"/>
              <a:gd name="connsiteX183" fmla="*/ 2713522 w 12192000"/>
              <a:gd name="connsiteY183" fmla="*/ 1990173 h 2237474"/>
              <a:gd name="connsiteX184" fmla="*/ 2680597 w 12192000"/>
              <a:gd name="connsiteY184" fmla="*/ 1984996 h 2237474"/>
              <a:gd name="connsiteX185" fmla="*/ 2578178 w 12192000"/>
              <a:gd name="connsiteY185" fmla="*/ 1990531 h 2237474"/>
              <a:gd name="connsiteX186" fmla="*/ 2476147 w 12192000"/>
              <a:gd name="connsiteY186" fmla="*/ 1998305 h 2237474"/>
              <a:gd name="connsiteX187" fmla="*/ 2373568 w 12192000"/>
              <a:gd name="connsiteY187" fmla="*/ 2003219 h 2237474"/>
              <a:gd name="connsiteX188" fmla="*/ 2321399 w 12192000"/>
              <a:gd name="connsiteY188" fmla="*/ 1989467 h 2237474"/>
              <a:gd name="connsiteX189" fmla="*/ 2315525 w 12192000"/>
              <a:gd name="connsiteY189" fmla="*/ 1989708 h 2237474"/>
              <a:gd name="connsiteX190" fmla="*/ 2300792 w 12192000"/>
              <a:gd name="connsiteY190" fmla="*/ 1994290 h 2237474"/>
              <a:gd name="connsiteX191" fmla="*/ 2295469 w 12192000"/>
              <a:gd name="connsiteY191" fmla="*/ 1996659 h 2237474"/>
              <a:gd name="connsiteX192" fmla="*/ 2287219 w 12192000"/>
              <a:gd name="connsiteY192" fmla="*/ 1998750 h 2237474"/>
              <a:gd name="connsiteX193" fmla="*/ 2286948 w 12192000"/>
              <a:gd name="connsiteY193" fmla="*/ 1998596 h 2237474"/>
              <a:gd name="connsiteX194" fmla="*/ 2243069 w 12192000"/>
              <a:gd name="connsiteY194" fmla="*/ 2015111 h 2237474"/>
              <a:gd name="connsiteX195" fmla="*/ 2186609 w 12192000"/>
              <a:gd name="connsiteY195" fmla="*/ 2008263 h 2237474"/>
              <a:gd name="connsiteX196" fmla="*/ 2164831 w 12192000"/>
              <a:gd name="connsiteY196" fmla="*/ 2010143 h 2237474"/>
              <a:gd name="connsiteX197" fmla="*/ 2152836 w 12192000"/>
              <a:gd name="connsiteY197" fmla="*/ 2010048 h 2237474"/>
              <a:gd name="connsiteX198" fmla="*/ 2117102 w 12192000"/>
              <a:gd name="connsiteY198" fmla="*/ 2023004 h 2237474"/>
              <a:gd name="connsiteX199" fmla="*/ 2111935 w 12192000"/>
              <a:gd name="connsiteY199" fmla="*/ 2023163 h 2237474"/>
              <a:gd name="connsiteX200" fmla="*/ 2089991 w 12192000"/>
              <a:gd name="connsiteY200" fmla="*/ 2034193 h 2237474"/>
              <a:gd name="connsiteX201" fmla="*/ 2058061 w 12192000"/>
              <a:gd name="connsiteY201" fmla="*/ 2047942 h 2237474"/>
              <a:gd name="connsiteX202" fmla="*/ 2055737 w 12192000"/>
              <a:gd name="connsiteY202" fmla="*/ 2047704 h 2237474"/>
              <a:gd name="connsiteX203" fmla="*/ 2042244 w 12192000"/>
              <a:gd name="connsiteY203" fmla="*/ 2055560 h 2237474"/>
              <a:gd name="connsiteX204" fmla="*/ 1976224 w 12192000"/>
              <a:gd name="connsiteY204" fmla="*/ 2074257 h 2237474"/>
              <a:gd name="connsiteX205" fmla="*/ 1877728 w 12192000"/>
              <a:gd name="connsiteY205" fmla="*/ 2101004 h 2237474"/>
              <a:gd name="connsiteX206" fmla="*/ 1759056 w 12192000"/>
              <a:gd name="connsiteY206" fmla="*/ 2125608 h 2237474"/>
              <a:gd name="connsiteX207" fmla="*/ 1637948 w 12192000"/>
              <a:gd name="connsiteY207" fmla="*/ 2172597 h 2237474"/>
              <a:gd name="connsiteX208" fmla="*/ 1434549 w 12192000"/>
              <a:gd name="connsiteY208" fmla="*/ 2234522 h 2237474"/>
              <a:gd name="connsiteX209" fmla="*/ 1398481 w 12192000"/>
              <a:gd name="connsiteY209" fmla="*/ 2237074 h 2237474"/>
              <a:gd name="connsiteX210" fmla="*/ 1398407 w 12192000"/>
              <a:gd name="connsiteY210" fmla="*/ 2237095 h 2237474"/>
              <a:gd name="connsiteX211" fmla="*/ 1370962 w 12192000"/>
              <a:gd name="connsiteY211" fmla="*/ 2237474 h 2237474"/>
              <a:gd name="connsiteX212" fmla="*/ 1356367 w 12192000"/>
              <a:gd name="connsiteY212" fmla="*/ 2235089 h 2237474"/>
              <a:gd name="connsiteX213" fmla="*/ 1324828 w 12192000"/>
              <a:gd name="connsiteY213" fmla="*/ 2231968 h 2237474"/>
              <a:gd name="connsiteX214" fmla="*/ 1297744 w 12192000"/>
              <a:gd name="connsiteY214" fmla="*/ 2235849 h 2237474"/>
              <a:gd name="connsiteX215" fmla="*/ 1286236 w 12192000"/>
              <a:gd name="connsiteY215" fmla="*/ 2233135 h 2237474"/>
              <a:gd name="connsiteX216" fmla="*/ 1283504 w 12192000"/>
              <a:gd name="connsiteY216" fmla="*/ 2233797 h 2237474"/>
              <a:gd name="connsiteX217" fmla="*/ 1279765 w 12192000"/>
              <a:gd name="connsiteY217" fmla="*/ 2229639 h 2237474"/>
              <a:gd name="connsiteX218" fmla="*/ 1195347 w 12192000"/>
              <a:gd name="connsiteY218" fmla="*/ 2212354 h 2237474"/>
              <a:gd name="connsiteX219" fmla="*/ 970251 w 12192000"/>
              <a:gd name="connsiteY219" fmla="*/ 2221029 h 2237474"/>
              <a:gd name="connsiteX220" fmla="*/ 812914 w 12192000"/>
              <a:gd name="connsiteY220" fmla="*/ 2202752 h 2237474"/>
              <a:gd name="connsiteX221" fmla="*/ 800195 w 12192000"/>
              <a:gd name="connsiteY221" fmla="*/ 2209407 h 2237474"/>
              <a:gd name="connsiteX222" fmla="*/ 784978 w 12192000"/>
              <a:gd name="connsiteY222" fmla="*/ 2212360 h 2237474"/>
              <a:gd name="connsiteX223" fmla="*/ 681987 w 12192000"/>
              <a:gd name="connsiteY223" fmla="*/ 2216757 h 2237474"/>
              <a:gd name="connsiteX224" fmla="*/ 669923 w 12192000"/>
              <a:gd name="connsiteY224" fmla="*/ 2211682 h 2237474"/>
              <a:gd name="connsiteX225" fmla="*/ 648680 w 12192000"/>
              <a:gd name="connsiteY225" fmla="*/ 2206229 h 2237474"/>
              <a:gd name="connsiteX226" fmla="*/ 597225 w 12192000"/>
              <a:gd name="connsiteY226" fmla="*/ 2180999 h 2237474"/>
              <a:gd name="connsiteX227" fmla="*/ 558449 w 12192000"/>
              <a:gd name="connsiteY227" fmla="*/ 2182346 h 2237474"/>
              <a:gd name="connsiteX228" fmla="*/ 550517 w 12192000"/>
              <a:gd name="connsiteY228" fmla="*/ 2182060 h 2237474"/>
              <a:gd name="connsiteX229" fmla="*/ 550309 w 12192000"/>
              <a:gd name="connsiteY229" fmla="*/ 2181825 h 2237474"/>
              <a:gd name="connsiteX230" fmla="*/ 541836 w 12192000"/>
              <a:gd name="connsiteY230" fmla="*/ 2181063 h 2237474"/>
              <a:gd name="connsiteX231" fmla="*/ 536057 w 12192000"/>
              <a:gd name="connsiteY231" fmla="*/ 2181537 h 2237474"/>
              <a:gd name="connsiteX232" fmla="*/ 520671 w 12192000"/>
              <a:gd name="connsiteY232" fmla="*/ 2180980 h 2237474"/>
              <a:gd name="connsiteX233" fmla="*/ 515024 w 12192000"/>
              <a:gd name="connsiteY233" fmla="*/ 2179258 h 2237474"/>
              <a:gd name="connsiteX234" fmla="*/ 512278 w 12192000"/>
              <a:gd name="connsiteY234" fmla="*/ 2176369 h 2237474"/>
              <a:gd name="connsiteX235" fmla="*/ 480419 w 12192000"/>
              <a:gd name="connsiteY235" fmla="*/ 2167807 h 2237474"/>
              <a:gd name="connsiteX236" fmla="*/ 413835 w 12192000"/>
              <a:gd name="connsiteY236" fmla="*/ 2156783 h 2237474"/>
              <a:gd name="connsiteX237" fmla="*/ 376513 w 12192000"/>
              <a:gd name="connsiteY237" fmla="*/ 2154014 h 2237474"/>
              <a:gd name="connsiteX238" fmla="*/ 273386 w 12192000"/>
              <a:gd name="connsiteY238" fmla="*/ 2142551 h 2237474"/>
              <a:gd name="connsiteX239" fmla="*/ 169207 w 12192000"/>
              <a:gd name="connsiteY239" fmla="*/ 2128100 h 2237474"/>
              <a:gd name="connsiteX240" fmla="*/ 93149 w 12192000"/>
              <a:gd name="connsiteY240" fmla="*/ 2105324 h 2237474"/>
              <a:gd name="connsiteX241" fmla="*/ 88109 w 12192000"/>
              <a:gd name="connsiteY241" fmla="*/ 2106704 h 2237474"/>
              <a:gd name="connsiteX242" fmla="*/ 80022 w 12192000"/>
              <a:gd name="connsiteY242" fmla="*/ 2107254 h 2237474"/>
              <a:gd name="connsiteX243" fmla="*/ 79717 w 12192000"/>
              <a:gd name="connsiteY243" fmla="*/ 2107046 h 2237474"/>
              <a:gd name="connsiteX244" fmla="*/ 72352 w 12192000"/>
              <a:gd name="connsiteY244" fmla="*/ 2107991 h 2237474"/>
              <a:gd name="connsiteX245" fmla="*/ 37645 w 12192000"/>
              <a:gd name="connsiteY245" fmla="*/ 2115401 h 2237474"/>
              <a:gd name="connsiteX246" fmla="*/ 4572 w 12192000"/>
              <a:gd name="connsiteY246" fmla="*/ 2111091 h 2237474"/>
              <a:gd name="connsiteX247" fmla="*/ 0 w 12192000"/>
              <a:gd name="connsiteY247" fmla="*/ 2110468 h 2237474"/>
              <a:gd name="connsiteX248" fmla="*/ 0 w 12192000"/>
              <a:gd name="connsiteY2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459810 w 12192000"/>
              <a:gd name="connsiteY143" fmla="*/ 1797886 h 2237474"/>
              <a:gd name="connsiteX144" fmla="*/ 4379064 w 12192000"/>
              <a:gd name="connsiteY144" fmla="*/ 1817177 h 2237474"/>
              <a:gd name="connsiteX145" fmla="*/ 4319209 w 12192000"/>
              <a:gd name="connsiteY145" fmla="*/ 1834833 h 2237474"/>
              <a:gd name="connsiteX146" fmla="*/ 4306907 w 12192000"/>
              <a:gd name="connsiteY146" fmla="*/ 1841641 h 2237474"/>
              <a:gd name="connsiteX147" fmla="*/ 4290981 w 12192000"/>
              <a:gd name="connsiteY147" fmla="*/ 1839677 h 2237474"/>
              <a:gd name="connsiteX148" fmla="*/ 4285792 w 12192000"/>
              <a:gd name="connsiteY148" fmla="*/ 1836231 h 2237474"/>
              <a:gd name="connsiteX149" fmla="*/ 4238372 w 12192000"/>
              <a:gd name="connsiteY149" fmla="*/ 1851480 h 2237474"/>
              <a:gd name="connsiteX150" fmla="*/ 4232517 w 12192000"/>
              <a:gd name="connsiteY150" fmla="*/ 1852567 h 2237474"/>
              <a:gd name="connsiteX151" fmla="*/ 4191732 w 12192000"/>
              <a:gd name="connsiteY151" fmla="*/ 1857328 h 2237474"/>
              <a:gd name="connsiteX152" fmla="*/ 4065532 w 12192000"/>
              <a:gd name="connsiteY152" fmla="*/ 1855477 h 2237474"/>
              <a:gd name="connsiteX153" fmla="*/ 4028460 w 12192000"/>
              <a:gd name="connsiteY153" fmla="*/ 1855137 h 2237474"/>
              <a:gd name="connsiteX154" fmla="*/ 4002267 w 12192000"/>
              <a:gd name="connsiteY154" fmla="*/ 1852352 h 2237474"/>
              <a:gd name="connsiteX155" fmla="*/ 3931396 w 12192000"/>
              <a:gd name="connsiteY155" fmla="*/ 1858915 h 2237474"/>
              <a:gd name="connsiteX156" fmla="*/ 3812162 w 12192000"/>
              <a:gd name="connsiteY156" fmla="*/ 1875501 h 2237474"/>
              <a:gd name="connsiteX157" fmla="*/ 3767672 w 12192000"/>
              <a:gd name="connsiteY157" fmla="*/ 1874600 h 2237474"/>
              <a:gd name="connsiteX158" fmla="*/ 3764741 w 12192000"/>
              <a:gd name="connsiteY158" fmla="*/ 1869433 h 2237474"/>
              <a:gd name="connsiteX159" fmla="*/ 3751332 w 12192000"/>
              <a:gd name="connsiteY159" fmla="*/ 1869854 h 2237474"/>
              <a:gd name="connsiteX160" fmla="*/ 3748155 w 12192000"/>
              <a:gd name="connsiteY160" fmla="*/ 1868903 h 2237474"/>
              <a:gd name="connsiteX161" fmla="*/ 3729530 w 12192000"/>
              <a:gd name="connsiteY161" fmla="*/ 1864513 h 2237474"/>
              <a:gd name="connsiteX162" fmla="*/ 3680177 w 12192000"/>
              <a:gd name="connsiteY162" fmla="*/ 1881552 h 2237474"/>
              <a:gd name="connsiteX163" fmla="*/ 3567259 w 12192000"/>
              <a:gd name="connsiteY163" fmla="*/ 1893482 h 2237474"/>
              <a:gd name="connsiteX164" fmla="*/ 3405770 w 12192000"/>
              <a:gd name="connsiteY164" fmla="*/ 1904591 h 2237474"/>
              <a:gd name="connsiteX165" fmla="*/ 3280097 w 12192000"/>
              <a:gd name="connsiteY165" fmla="*/ 1919610 h 2237474"/>
              <a:gd name="connsiteX166" fmla="*/ 3123424 w 12192000"/>
              <a:gd name="connsiteY166" fmla="*/ 1952930 h 2237474"/>
              <a:gd name="connsiteX167" fmla="*/ 3009910 w 12192000"/>
              <a:gd name="connsiteY167" fmla="*/ 1957866 h 2237474"/>
              <a:gd name="connsiteX168" fmla="*/ 2995934 w 12192000"/>
              <a:gd name="connsiteY168" fmla="*/ 1967085 h 2237474"/>
              <a:gd name="connsiteX169" fmla="*/ 2980071 w 12192000"/>
              <a:gd name="connsiteY169" fmla="*/ 1972988 h 2237474"/>
              <a:gd name="connsiteX170" fmla="*/ 2978094 w 12192000"/>
              <a:gd name="connsiteY170" fmla="*/ 1972369 h 2237474"/>
              <a:gd name="connsiteX171" fmla="*/ 2942858 w 12192000"/>
              <a:gd name="connsiteY171" fmla="*/ 1981367 h 2237474"/>
              <a:gd name="connsiteX172" fmla="*/ 2875436 w 12192000"/>
              <a:gd name="connsiteY172" fmla="*/ 1996977 h 2237474"/>
              <a:gd name="connsiteX173" fmla="*/ 2874892 w 12192000"/>
              <a:gd name="connsiteY173" fmla="*/ 1996085 h 2237474"/>
              <a:gd name="connsiteX174" fmla="*/ 2864145 w 12192000"/>
              <a:gd name="connsiteY174" fmla="*/ 1994061 h 2237474"/>
              <a:gd name="connsiteX175" fmla="*/ 2843662 w 12192000"/>
              <a:gd name="connsiteY175" fmla="*/ 1992498 h 2237474"/>
              <a:gd name="connsiteX176" fmla="*/ 2796128 w 12192000"/>
              <a:gd name="connsiteY176" fmla="*/ 1976403 h 2237474"/>
              <a:gd name="connsiteX177" fmla="*/ 2756784 w 12192000"/>
              <a:gd name="connsiteY177" fmla="*/ 1985116 h 2237474"/>
              <a:gd name="connsiteX178" fmla="*/ 2748833 w 12192000"/>
              <a:gd name="connsiteY178" fmla="*/ 1986323 h 2237474"/>
              <a:gd name="connsiteX179" fmla="*/ 2748661 w 12192000"/>
              <a:gd name="connsiteY179" fmla="*/ 1986122 h 2237474"/>
              <a:gd name="connsiteX180" fmla="*/ 2740251 w 12192000"/>
              <a:gd name="connsiteY180" fmla="*/ 1986946 h 2237474"/>
              <a:gd name="connsiteX181" fmla="*/ 2718916 w 12192000"/>
              <a:gd name="connsiteY181" fmla="*/ 1990867 h 2237474"/>
              <a:gd name="connsiteX182" fmla="*/ 2713522 w 12192000"/>
              <a:gd name="connsiteY182" fmla="*/ 1990173 h 2237474"/>
              <a:gd name="connsiteX183" fmla="*/ 2680597 w 12192000"/>
              <a:gd name="connsiteY183" fmla="*/ 1984996 h 2237474"/>
              <a:gd name="connsiteX184" fmla="*/ 2578178 w 12192000"/>
              <a:gd name="connsiteY184" fmla="*/ 1990531 h 2237474"/>
              <a:gd name="connsiteX185" fmla="*/ 2476147 w 12192000"/>
              <a:gd name="connsiteY185" fmla="*/ 1998305 h 2237474"/>
              <a:gd name="connsiteX186" fmla="*/ 2373568 w 12192000"/>
              <a:gd name="connsiteY186" fmla="*/ 2003219 h 2237474"/>
              <a:gd name="connsiteX187" fmla="*/ 2321399 w 12192000"/>
              <a:gd name="connsiteY187" fmla="*/ 1989467 h 2237474"/>
              <a:gd name="connsiteX188" fmla="*/ 2315525 w 12192000"/>
              <a:gd name="connsiteY188" fmla="*/ 1989708 h 2237474"/>
              <a:gd name="connsiteX189" fmla="*/ 2300792 w 12192000"/>
              <a:gd name="connsiteY189" fmla="*/ 1994290 h 2237474"/>
              <a:gd name="connsiteX190" fmla="*/ 2295469 w 12192000"/>
              <a:gd name="connsiteY190" fmla="*/ 1996659 h 2237474"/>
              <a:gd name="connsiteX191" fmla="*/ 2287219 w 12192000"/>
              <a:gd name="connsiteY191" fmla="*/ 1998750 h 2237474"/>
              <a:gd name="connsiteX192" fmla="*/ 2286948 w 12192000"/>
              <a:gd name="connsiteY192" fmla="*/ 1998596 h 2237474"/>
              <a:gd name="connsiteX193" fmla="*/ 2243069 w 12192000"/>
              <a:gd name="connsiteY193" fmla="*/ 2015111 h 2237474"/>
              <a:gd name="connsiteX194" fmla="*/ 2186609 w 12192000"/>
              <a:gd name="connsiteY194" fmla="*/ 2008263 h 2237474"/>
              <a:gd name="connsiteX195" fmla="*/ 2164831 w 12192000"/>
              <a:gd name="connsiteY195" fmla="*/ 2010143 h 2237474"/>
              <a:gd name="connsiteX196" fmla="*/ 2152836 w 12192000"/>
              <a:gd name="connsiteY196" fmla="*/ 2010048 h 2237474"/>
              <a:gd name="connsiteX197" fmla="*/ 2117102 w 12192000"/>
              <a:gd name="connsiteY197" fmla="*/ 2023004 h 2237474"/>
              <a:gd name="connsiteX198" fmla="*/ 2111935 w 12192000"/>
              <a:gd name="connsiteY198" fmla="*/ 2023163 h 2237474"/>
              <a:gd name="connsiteX199" fmla="*/ 2089991 w 12192000"/>
              <a:gd name="connsiteY199" fmla="*/ 2034193 h 2237474"/>
              <a:gd name="connsiteX200" fmla="*/ 2058061 w 12192000"/>
              <a:gd name="connsiteY200" fmla="*/ 2047942 h 2237474"/>
              <a:gd name="connsiteX201" fmla="*/ 2055737 w 12192000"/>
              <a:gd name="connsiteY201" fmla="*/ 2047704 h 2237474"/>
              <a:gd name="connsiteX202" fmla="*/ 2042244 w 12192000"/>
              <a:gd name="connsiteY202" fmla="*/ 2055560 h 2237474"/>
              <a:gd name="connsiteX203" fmla="*/ 1976224 w 12192000"/>
              <a:gd name="connsiteY203" fmla="*/ 2074257 h 2237474"/>
              <a:gd name="connsiteX204" fmla="*/ 1877728 w 12192000"/>
              <a:gd name="connsiteY204" fmla="*/ 2101004 h 2237474"/>
              <a:gd name="connsiteX205" fmla="*/ 1759056 w 12192000"/>
              <a:gd name="connsiteY205" fmla="*/ 2125608 h 2237474"/>
              <a:gd name="connsiteX206" fmla="*/ 1637948 w 12192000"/>
              <a:gd name="connsiteY206" fmla="*/ 2172597 h 2237474"/>
              <a:gd name="connsiteX207" fmla="*/ 1434549 w 12192000"/>
              <a:gd name="connsiteY207" fmla="*/ 2234522 h 2237474"/>
              <a:gd name="connsiteX208" fmla="*/ 1398481 w 12192000"/>
              <a:gd name="connsiteY208" fmla="*/ 2237074 h 2237474"/>
              <a:gd name="connsiteX209" fmla="*/ 1398407 w 12192000"/>
              <a:gd name="connsiteY209" fmla="*/ 2237095 h 2237474"/>
              <a:gd name="connsiteX210" fmla="*/ 1370962 w 12192000"/>
              <a:gd name="connsiteY210" fmla="*/ 2237474 h 2237474"/>
              <a:gd name="connsiteX211" fmla="*/ 1356367 w 12192000"/>
              <a:gd name="connsiteY211" fmla="*/ 2235089 h 2237474"/>
              <a:gd name="connsiteX212" fmla="*/ 1324828 w 12192000"/>
              <a:gd name="connsiteY212" fmla="*/ 2231968 h 2237474"/>
              <a:gd name="connsiteX213" fmla="*/ 1297744 w 12192000"/>
              <a:gd name="connsiteY213" fmla="*/ 2235849 h 2237474"/>
              <a:gd name="connsiteX214" fmla="*/ 1286236 w 12192000"/>
              <a:gd name="connsiteY214" fmla="*/ 2233135 h 2237474"/>
              <a:gd name="connsiteX215" fmla="*/ 1283504 w 12192000"/>
              <a:gd name="connsiteY215" fmla="*/ 2233797 h 2237474"/>
              <a:gd name="connsiteX216" fmla="*/ 1279765 w 12192000"/>
              <a:gd name="connsiteY216" fmla="*/ 2229639 h 2237474"/>
              <a:gd name="connsiteX217" fmla="*/ 1195347 w 12192000"/>
              <a:gd name="connsiteY217" fmla="*/ 2212354 h 2237474"/>
              <a:gd name="connsiteX218" fmla="*/ 970251 w 12192000"/>
              <a:gd name="connsiteY218" fmla="*/ 2221029 h 2237474"/>
              <a:gd name="connsiteX219" fmla="*/ 812914 w 12192000"/>
              <a:gd name="connsiteY219" fmla="*/ 2202752 h 2237474"/>
              <a:gd name="connsiteX220" fmla="*/ 800195 w 12192000"/>
              <a:gd name="connsiteY220" fmla="*/ 2209407 h 2237474"/>
              <a:gd name="connsiteX221" fmla="*/ 784978 w 12192000"/>
              <a:gd name="connsiteY221" fmla="*/ 2212360 h 2237474"/>
              <a:gd name="connsiteX222" fmla="*/ 681987 w 12192000"/>
              <a:gd name="connsiteY222" fmla="*/ 2216757 h 2237474"/>
              <a:gd name="connsiteX223" fmla="*/ 669923 w 12192000"/>
              <a:gd name="connsiteY223" fmla="*/ 2211682 h 2237474"/>
              <a:gd name="connsiteX224" fmla="*/ 648680 w 12192000"/>
              <a:gd name="connsiteY224" fmla="*/ 2206229 h 2237474"/>
              <a:gd name="connsiteX225" fmla="*/ 597225 w 12192000"/>
              <a:gd name="connsiteY225" fmla="*/ 2180999 h 2237474"/>
              <a:gd name="connsiteX226" fmla="*/ 558449 w 12192000"/>
              <a:gd name="connsiteY226" fmla="*/ 2182346 h 2237474"/>
              <a:gd name="connsiteX227" fmla="*/ 550517 w 12192000"/>
              <a:gd name="connsiteY227" fmla="*/ 2182060 h 2237474"/>
              <a:gd name="connsiteX228" fmla="*/ 550309 w 12192000"/>
              <a:gd name="connsiteY228" fmla="*/ 2181825 h 2237474"/>
              <a:gd name="connsiteX229" fmla="*/ 541836 w 12192000"/>
              <a:gd name="connsiteY229" fmla="*/ 2181063 h 2237474"/>
              <a:gd name="connsiteX230" fmla="*/ 536057 w 12192000"/>
              <a:gd name="connsiteY230" fmla="*/ 2181537 h 2237474"/>
              <a:gd name="connsiteX231" fmla="*/ 520671 w 12192000"/>
              <a:gd name="connsiteY231" fmla="*/ 2180980 h 2237474"/>
              <a:gd name="connsiteX232" fmla="*/ 515024 w 12192000"/>
              <a:gd name="connsiteY232" fmla="*/ 2179258 h 2237474"/>
              <a:gd name="connsiteX233" fmla="*/ 512278 w 12192000"/>
              <a:gd name="connsiteY233" fmla="*/ 2176369 h 2237474"/>
              <a:gd name="connsiteX234" fmla="*/ 480419 w 12192000"/>
              <a:gd name="connsiteY234" fmla="*/ 2167807 h 2237474"/>
              <a:gd name="connsiteX235" fmla="*/ 413835 w 12192000"/>
              <a:gd name="connsiteY235" fmla="*/ 2156783 h 2237474"/>
              <a:gd name="connsiteX236" fmla="*/ 376513 w 12192000"/>
              <a:gd name="connsiteY236" fmla="*/ 2154014 h 2237474"/>
              <a:gd name="connsiteX237" fmla="*/ 273386 w 12192000"/>
              <a:gd name="connsiteY237" fmla="*/ 2142551 h 2237474"/>
              <a:gd name="connsiteX238" fmla="*/ 169207 w 12192000"/>
              <a:gd name="connsiteY238" fmla="*/ 2128100 h 2237474"/>
              <a:gd name="connsiteX239" fmla="*/ 93149 w 12192000"/>
              <a:gd name="connsiteY239" fmla="*/ 2105324 h 2237474"/>
              <a:gd name="connsiteX240" fmla="*/ 88109 w 12192000"/>
              <a:gd name="connsiteY240" fmla="*/ 2106704 h 2237474"/>
              <a:gd name="connsiteX241" fmla="*/ 80022 w 12192000"/>
              <a:gd name="connsiteY241" fmla="*/ 2107254 h 2237474"/>
              <a:gd name="connsiteX242" fmla="*/ 79717 w 12192000"/>
              <a:gd name="connsiteY242" fmla="*/ 2107046 h 2237474"/>
              <a:gd name="connsiteX243" fmla="*/ 72352 w 12192000"/>
              <a:gd name="connsiteY243" fmla="*/ 2107991 h 2237474"/>
              <a:gd name="connsiteX244" fmla="*/ 37645 w 12192000"/>
              <a:gd name="connsiteY244" fmla="*/ 2115401 h 2237474"/>
              <a:gd name="connsiteX245" fmla="*/ 4572 w 12192000"/>
              <a:gd name="connsiteY245" fmla="*/ 2111091 h 2237474"/>
              <a:gd name="connsiteX246" fmla="*/ 0 w 12192000"/>
              <a:gd name="connsiteY246" fmla="*/ 2110468 h 2237474"/>
              <a:gd name="connsiteX247" fmla="*/ 0 w 12192000"/>
              <a:gd name="connsiteY2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53307 w 12192000"/>
              <a:gd name="connsiteY117" fmla="*/ 1815450 h 2237474"/>
              <a:gd name="connsiteX118" fmla="*/ 5364192 w 12192000"/>
              <a:gd name="connsiteY118" fmla="*/ 1826074 h 2237474"/>
              <a:gd name="connsiteX119" fmla="*/ 5350380 w 12192000"/>
              <a:gd name="connsiteY119" fmla="*/ 1830891 h 2237474"/>
              <a:gd name="connsiteX120" fmla="*/ 5259633 w 12192000"/>
              <a:gd name="connsiteY120" fmla="*/ 1837160 h 2237474"/>
              <a:gd name="connsiteX121" fmla="*/ 5197513 w 12192000"/>
              <a:gd name="connsiteY121" fmla="*/ 1844718 h 2237474"/>
              <a:gd name="connsiteX122" fmla="*/ 5184170 w 12192000"/>
              <a:gd name="connsiteY122" fmla="*/ 1849402 h 2237474"/>
              <a:gd name="connsiteX123" fmla="*/ 5168852 w 12192000"/>
              <a:gd name="connsiteY123" fmla="*/ 1844846 h 2237474"/>
              <a:gd name="connsiteX124" fmla="*/ 5164370 w 12192000"/>
              <a:gd name="connsiteY124" fmla="*/ 1840597 h 2237474"/>
              <a:gd name="connsiteX125" fmla="*/ 5114927 w 12192000"/>
              <a:gd name="connsiteY125" fmla="*/ 1847827 h 2237474"/>
              <a:gd name="connsiteX126" fmla="*/ 5108970 w 12192000"/>
              <a:gd name="connsiteY126" fmla="*/ 1847935 h 2237474"/>
              <a:gd name="connsiteX127" fmla="*/ 5067961 w 12192000"/>
              <a:gd name="connsiteY127" fmla="*/ 1845917 h 2237474"/>
              <a:gd name="connsiteX128" fmla="*/ 5007075 w 12192000"/>
              <a:gd name="connsiteY128" fmla="*/ 1838626 h 2237474"/>
              <a:gd name="connsiteX129" fmla="*/ 4944087 w 12192000"/>
              <a:gd name="connsiteY129" fmla="*/ 1823332 h 2237474"/>
              <a:gd name="connsiteX130" fmla="*/ 4907662 w 12192000"/>
              <a:gd name="connsiteY130" fmla="*/ 1816900 h 2237474"/>
              <a:gd name="connsiteX131" fmla="*/ 4882386 w 12192000"/>
              <a:gd name="connsiteY131" fmla="*/ 1809844 h 2237474"/>
              <a:gd name="connsiteX132" fmla="*/ 4811440 w 12192000"/>
              <a:gd name="connsiteY132" fmla="*/ 1804655 h 2237474"/>
              <a:gd name="connsiteX133" fmla="*/ 4691075 w 12192000"/>
              <a:gd name="connsiteY133" fmla="*/ 1801389 h 2237474"/>
              <a:gd name="connsiteX134" fmla="*/ 4647449 w 12192000"/>
              <a:gd name="connsiteY134" fmla="*/ 1793181 h 2237474"/>
              <a:gd name="connsiteX135" fmla="*/ 4645504 w 12192000"/>
              <a:gd name="connsiteY135" fmla="*/ 1787606 h 2237474"/>
              <a:gd name="connsiteX136" fmla="*/ 4632229 w 12192000"/>
              <a:gd name="connsiteY136" fmla="*/ 1785815 h 2237474"/>
              <a:gd name="connsiteX137" fmla="*/ 4629273 w 12192000"/>
              <a:gd name="connsiteY137" fmla="*/ 1784355 h 2237474"/>
              <a:gd name="connsiteX138" fmla="*/ 4611738 w 12192000"/>
              <a:gd name="connsiteY138" fmla="*/ 1776964 h 2237474"/>
              <a:gd name="connsiteX139" fmla="*/ 4560070 w 12192000"/>
              <a:gd name="connsiteY139" fmla="*/ 1785640 h 2237474"/>
              <a:gd name="connsiteX140" fmla="*/ 4536503 w 12192000"/>
              <a:gd name="connsiteY140" fmla="*/ 1785334 h 2237474"/>
              <a:gd name="connsiteX141" fmla="*/ 4513724 w 12192000"/>
              <a:gd name="connsiteY141" fmla="*/ 1791996 h 2237474"/>
              <a:gd name="connsiteX142" fmla="*/ 4459810 w 12192000"/>
              <a:gd name="connsiteY142" fmla="*/ 1797886 h 2237474"/>
              <a:gd name="connsiteX143" fmla="*/ 4379064 w 12192000"/>
              <a:gd name="connsiteY143" fmla="*/ 1817177 h 2237474"/>
              <a:gd name="connsiteX144" fmla="*/ 4319209 w 12192000"/>
              <a:gd name="connsiteY144" fmla="*/ 1834833 h 2237474"/>
              <a:gd name="connsiteX145" fmla="*/ 4306907 w 12192000"/>
              <a:gd name="connsiteY145" fmla="*/ 1841641 h 2237474"/>
              <a:gd name="connsiteX146" fmla="*/ 4290981 w 12192000"/>
              <a:gd name="connsiteY146" fmla="*/ 1839677 h 2237474"/>
              <a:gd name="connsiteX147" fmla="*/ 4285792 w 12192000"/>
              <a:gd name="connsiteY147" fmla="*/ 1836231 h 2237474"/>
              <a:gd name="connsiteX148" fmla="*/ 4238372 w 12192000"/>
              <a:gd name="connsiteY148" fmla="*/ 1851480 h 2237474"/>
              <a:gd name="connsiteX149" fmla="*/ 4232517 w 12192000"/>
              <a:gd name="connsiteY149" fmla="*/ 1852567 h 2237474"/>
              <a:gd name="connsiteX150" fmla="*/ 4191732 w 12192000"/>
              <a:gd name="connsiteY150" fmla="*/ 1857328 h 2237474"/>
              <a:gd name="connsiteX151" fmla="*/ 4065532 w 12192000"/>
              <a:gd name="connsiteY151" fmla="*/ 1855477 h 2237474"/>
              <a:gd name="connsiteX152" fmla="*/ 4028460 w 12192000"/>
              <a:gd name="connsiteY152" fmla="*/ 1855137 h 2237474"/>
              <a:gd name="connsiteX153" fmla="*/ 4002267 w 12192000"/>
              <a:gd name="connsiteY153" fmla="*/ 1852352 h 2237474"/>
              <a:gd name="connsiteX154" fmla="*/ 3931396 w 12192000"/>
              <a:gd name="connsiteY154" fmla="*/ 1858915 h 2237474"/>
              <a:gd name="connsiteX155" fmla="*/ 3812162 w 12192000"/>
              <a:gd name="connsiteY155" fmla="*/ 1875501 h 2237474"/>
              <a:gd name="connsiteX156" fmla="*/ 3767672 w 12192000"/>
              <a:gd name="connsiteY156" fmla="*/ 1874600 h 2237474"/>
              <a:gd name="connsiteX157" fmla="*/ 3764741 w 12192000"/>
              <a:gd name="connsiteY157" fmla="*/ 1869433 h 2237474"/>
              <a:gd name="connsiteX158" fmla="*/ 3751332 w 12192000"/>
              <a:gd name="connsiteY158" fmla="*/ 1869854 h 2237474"/>
              <a:gd name="connsiteX159" fmla="*/ 3748155 w 12192000"/>
              <a:gd name="connsiteY159" fmla="*/ 1868903 h 2237474"/>
              <a:gd name="connsiteX160" fmla="*/ 3729530 w 12192000"/>
              <a:gd name="connsiteY160" fmla="*/ 1864513 h 2237474"/>
              <a:gd name="connsiteX161" fmla="*/ 3680177 w 12192000"/>
              <a:gd name="connsiteY161" fmla="*/ 1881552 h 2237474"/>
              <a:gd name="connsiteX162" fmla="*/ 3567259 w 12192000"/>
              <a:gd name="connsiteY162" fmla="*/ 1893482 h 2237474"/>
              <a:gd name="connsiteX163" fmla="*/ 3405770 w 12192000"/>
              <a:gd name="connsiteY163" fmla="*/ 1904591 h 2237474"/>
              <a:gd name="connsiteX164" fmla="*/ 3280097 w 12192000"/>
              <a:gd name="connsiteY164" fmla="*/ 1919610 h 2237474"/>
              <a:gd name="connsiteX165" fmla="*/ 3123424 w 12192000"/>
              <a:gd name="connsiteY165" fmla="*/ 1952930 h 2237474"/>
              <a:gd name="connsiteX166" fmla="*/ 3009910 w 12192000"/>
              <a:gd name="connsiteY166" fmla="*/ 1957866 h 2237474"/>
              <a:gd name="connsiteX167" fmla="*/ 2995934 w 12192000"/>
              <a:gd name="connsiteY167" fmla="*/ 1967085 h 2237474"/>
              <a:gd name="connsiteX168" fmla="*/ 2980071 w 12192000"/>
              <a:gd name="connsiteY168" fmla="*/ 1972988 h 2237474"/>
              <a:gd name="connsiteX169" fmla="*/ 2978094 w 12192000"/>
              <a:gd name="connsiteY169" fmla="*/ 1972369 h 2237474"/>
              <a:gd name="connsiteX170" fmla="*/ 2942858 w 12192000"/>
              <a:gd name="connsiteY170" fmla="*/ 1981367 h 2237474"/>
              <a:gd name="connsiteX171" fmla="*/ 2875436 w 12192000"/>
              <a:gd name="connsiteY171" fmla="*/ 1996977 h 2237474"/>
              <a:gd name="connsiteX172" fmla="*/ 2874892 w 12192000"/>
              <a:gd name="connsiteY172" fmla="*/ 1996085 h 2237474"/>
              <a:gd name="connsiteX173" fmla="*/ 2864145 w 12192000"/>
              <a:gd name="connsiteY173" fmla="*/ 1994061 h 2237474"/>
              <a:gd name="connsiteX174" fmla="*/ 2843662 w 12192000"/>
              <a:gd name="connsiteY174" fmla="*/ 1992498 h 2237474"/>
              <a:gd name="connsiteX175" fmla="*/ 2796128 w 12192000"/>
              <a:gd name="connsiteY175" fmla="*/ 1976403 h 2237474"/>
              <a:gd name="connsiteX176" fmla="*/ 2756784 w 12192000"/>
              <a:gd name="connsiteY176" fmla="*/ 1985116 h 2237474"/>
              <a:gd name="connsiteX177" fmla="*/ 2748833 w 12192000"/>
              <a:gd name="connsiteY177" fmla="*/ 1986323 h 2237474"/>
              <a:gd name="connsiteX178" fmla="*/ 2748661 w 12192000"/>
              <a:gd name="connsiteY178" fmla="*/ 1986122 h 2237474"/>
              <a:gd name="connsiteX179" fmla="*/ 2740251 w 12192000"/>
              <a:gd name="connsiteY179" fmla="*/ 1986946 h 2237474"/>
              <a:gd name="connsiteX180" fmla="*/ 2718916 w 12192000"/>
              <a:gd name="connsiteY180" fmla="*/ 1990867 h 2237474"/>
              <a:gd name="connsiteX181" fmla="*/ 2713522 w 12192000"/>
              <a:gd name="connsiteY181" fmla="*/ 1990173 h 2237474"/>
              <a:gd name="connsiteX182" fmla="*/ 2680597 w 12192000"/>
              <a:gd name="connsiteY182" fmla="*/ 1984996 h 2237474"/>
              <a:gd name="connsiteX183" fmla="*/ 2578178 w 12192000"/>
              <a:gd name="connsiteY183" fmla="*/ 1990531 h 2237474"/>
              <a:gd name="connsiteX184" fmla="*/ 2476147 w 12192000"/>
              <a:gd name="connsiteY184" fmla="*/ 1998305 h 2237474"/>
              <a:gd name="connsiteX185" fmla="*/ 2373568 w 12192000"/>
              <a:gd name="connsiteY185" fmla="*/ 2003219 h 2237474"/>
              <a:gd name="connsiteX186" fmla="*/ 2321399 w 12192000"/>
              <a:gd name="connsiteY186" fmla="*/ 1989467 h 2237474"/>
              <a:gd name="connsiteX187" fmla="*/ 2315525 w 12192000"/>
              <a:gd name="connsiteY187" fmla="*/ 1989708 h 2237474"/>
              <a:gd name="connsiteX188" fmla="*/ 2300792 w 12192000"/>
              <a:gd name="connsiteY188" fmla="*/ 1994290 h 2237474"/>
              <a:gd name="connsiteX189" fmla="*/ 2295469 w 12192000"/>
              <a:gd name="connsiteY189" fmla="*/ 1996659 h 2237474"/>
              <a:gd name="connsiteX190" fmla="*/ 2287219 w 12192000"/>
              <a:gd name="connsiteY190" fmla="*/ 1998750 h 2237474"/>
              <a:gd name="connsiteX191" fmla="*/ 2286948 w 12192000"/>
              <a:gd name="connsiteY191" fmla="*/ 1998596 h 2237474"/>
              <a:gd name="connsiteX192" fmla="*/ 2243069 w 12192000"/>
              <a:gd name="connsiteY192" fmla="*/ 2015111 h 2237474"/>
              <a:gd name="connsiteX193" fmla="*/ 2186609 w 12192000"/>
              <a:gd name="connsiteY193" fmla="*/ 2008263 h 2237474"/>
              <a:gd name="connsiteX194" fmla="*/ 2164831 w 12192000"/>
              <a:gd name="connsiteY194" fmla="*/ 2010143 h 2237474"/>
              <a:gd name="connsiteX195" fmla="*/ 2152836 w 12192000"/>
              <a:gd name="connsiteY195" fmla="*/ 2010048 h 2237474"/>
              <a:gd name="connsiteX196" fmla="*/ 2117102 w 12192000"/>
              <a:gd name="connsiteY196" fmla="*/ 2023004 h 2237474"/>
              <a:gd name="connsiteX197" fmla="*/ 2111935 w 12192000"/>
              <a:gd name="connsiteY197" fmla="*/ 2023163 h 2237474"/>
              <a:gd name="connsiteX198" fmla="*/ 2089991 w 12192000"/>
              <a:gd name="connsiteY198" fmla="*/ 2034193 h 2237474"/>
              <a:gd name="connsiteX199" fmla="*/ 2058061 w 12192000"/>
              <a:gd name="connsiteY199" fmla="*/ 2047942 h 2237474"/>
              <a:gd name="connsiteX200" fmla="*/ 2055737 w 12192000"/>
              <a:gd name="connsiteY200" fmla="*/ 2047704 h 2237474"/>
              <a:gd name="connsiteX201" fmla="*/ 2042244 w 12192000"/>
              <a:gd name="connsiteY201" fmla="*/ 2055560 h 2237474"/>
              <a:gd name="connsiteX202" fmla="*/ 1976224 w 12192000"/>
              <a:gd name="connsiteY202" fmla="*/ 2074257 h 2237474"/>
              <a:gd name="connsiteX203" fmla="*/ 1877728 w 12192000"/>
              <a:gd name="connsiteY203" fmla="*/ 2101004 h 2237474"/>
              <a:gd name="connsiteX204" fmla="*/ 1759056 w 12192000"/>
              <a:gd name="connsiteY204" fmla="*/ 2125608 h 2237474"/>
              <a:gd name="connsiteX205" fmla="*/ 1637948 w 12192000"/>
              <a:gd name="connsiteY205" fmla="*/ 2172597 h 2237474"/>
              <a:gd name="connsiteX206" fmla="*/ 1434549 w 12192000"/>
              <a:gd name="connsiteY206" fmla="*/ 2234522 h 2237474"/>
              <a:gd name="connsiteX207" fmla="*/ 1398481 w 12192000"/>
              <a:gd name="connsiteY207" fmla="*/ 2237074 h 2237474"/>
              <a:gd name="connsiteX208" fmla="*/ 1398407 w 12192000"/>
              <a:gd name="connsiteY208" fmla="*/ 2237095 h 2237474"/>
              <a:gd name="connsiteX209" fmla="*/ 1370962 w 12192000"/>
              <a:gd name="connsiteY209" fmla="*/ 2237474 h 2237474"/>
              <a:gd name="connsiteX210" fmla="*/ 1356367 w 12192000"/>
              <a:gd name="connsiteY210" fmla="*/ 2235089 h 2237474"/>
              <a:gd name="connsiteX211" fmla="*/ 1324828 w 12192000"/>
              <a:gd name="connsiteY211" fmla="*/ 2231968 h 2237474"/>
              <a:gd name="connsiteX212" fmla="*/ 1297744 w 12192000"/>
              <a:gd name="connsiteY212" fmla="*/ 2235849 h 2237474"/>
              <a:gd name="connsiteX213" fmla="*/ 1286236 w 12192000"/>
              <a:gd name="connsiteY213" fmla="*/ 2233135 h 2237474"/>
              <a:gd name="connsiteX214" fmla="*/ 1283504 w 12192000"/>
              <a:gd name="connsiteY214" fmla="*/ 2233797 h 2237474"/>
              <a:gd name="connsiteX215" fmla="*/ 1279765 w 12192000"/>
              <a:gd name="connsiteY215" fmla="*/ 2229639 h 2237474"/>
              <a:gd name="connsiteX216" fmla="*/ 1195347 w 12192000"/>
              <a:gd name="connsiteY216" fmla="*/ 2212354 h 2237474"/>
              <a:gd name="connsiteX217" fmla="*/ 970251 w 12192000"/>
              <a:gd name="connsiteY217" fmla="*/ 2221029 h 2237474"/>
              <a:gd name="connsiteX218" fmla="*/ 812914 w 12192000"/>
              <a:gd name="connsiteY218" fmla="*/ 2202752 h 2237474"/>
              <a:gd name="connsiteX219" fmla="*/ 800195 w 12192000"/>
              <a:gd name="connsiteY219" fmla="*/ 2209407 h 2237474"/>
              <a:gd name="connsiteX220" fmla="*/ 784978 w 12192000"/>
              <a:gd name="connsiteY220" fmla="*/ 2212360 h 2237474"/>
              <a:gd name="connsiteX221" fmla="*/ 681987 w 12192000"/>
              <a:gd name="connsiteY221" fmla="*/ 2216757 h 2237474"/>
              <a:gd name="connsiteX222" fmla="*/ 669923 w 12192000"/>
              <a:gd name="connsiteY222" fmla="*/ 2211682 h 2237474"/>
              <a:gd name="connsiteX223" fmla="*/ 648680 w 12192000"/>
              <a:gd name="connsiteY223" fmla="*/ 2206229 h 2237474"/>
              <a:gd name="connsiteX224" fmla="*/ 597225 w 12192000"/>
              <a:gd name="connsiteY224" fmla="*/ 2180999 h 2237474"/>
              <a:gd name="connsiteX225" fmla="*/ 558449 w 12192000"/>
              <a:gd name="connsiteY225" fmla="*/ 2182346 h 2237474"/>
              <a:gd name="connsiteX226" fmla="*/ 550517 w 12192000"/>
              <a:gd name="connsiteY226" fmla="*/ 2182060 h 2237474"/>
              <a:gd name="connsiteX227" fmla="*/ 550309 w 12192000"/>
              <a:gd name="connsiteY227" fmla="*/ 2181825 h 2237474"/>
              <a:gd name="connsiteX228" fmla="*/ 541836 w 12192000"/>
              <a:gd name="connsiteY228" fmla="*/ 2181063 h 2237474"/>
              <a:gd name="connsiteX229" fmla="*/ 536057 w 12192000"/>
              <a:gd name="connsiteY229" fmla="*/ 2181537 h 2237474"/>
              <a:gd name="connsiteX230" fmla="*/ 520671 w 12192000"/>
              <a:gd name="connsiteY230" fmla="*/ 2180980 h 2237474"/>
              <a:gd name="connsiteX231" fmla="*/ 515024 w 12192000"/>
              <a:gd name="connsiteY231" fmla="*/ 2179258 h 2237474"/>
              <a:gd name="connsiteX232" fmla="*/ 512278 w 12192000"/>
              <a:gd name="connsiteY232" fmla="*/ 2176369 h 2237474"/>
              <a:gd name="connsiteX233" fmla="*/ 480419 w 12192000"/>
              <a:gd name="connsiteY233" fmla="*/ 2167807 h 2237474"/>
              <a:gd name="connsiteX234" fmla="*/ 413835 w 12192000"/>
              <a:gd name="connsiteY234" fmla="*/ 2156783 h 2237474"/>
              <a:gd name="connsiteX235" fmla="*/ 376513 w 12192000"/>
              <a:gd name="connsiteY235" fmla="*/ 2154014 h 2237474"/>
              <a:gd name="connsiteX236" fmla="*/ 273386 w 12192000"/>
              <a:gd name="connsiteY236" fmla="*/ 2142551 h 2237474"/>
              <a:gd name="connsiteX237" fmla="*/ 169207 w 12192000"/>
              <a:gd name="connsiteY237" fmla="*/ 2128100 h 2237474"/>
              <a:gd name="connsiteX238" fmla="*/ 93149 w 12192000"/>
              <a:gd name="connsiteY238" fmla="*/ 2105324 h 2237474"/>
              <a:gd name="connsiteX239" fmla="*/ 88109 w 12192000"/>
              <a:gd name="connsiteY239" fmla="*/ 2106704 h 2237474"/>
              <a:gd name="connsiteX240" fmla="*/ 80022 w 12192000"/>
              <a:gd name="connsiteY240" fmla="*/ 2107254 h 2237474"/>
              <a:gd name="connsiteX241" fmla="*/ 79717 w 12192000"/>
              <a:gd name="connsiteY241" fmla="*/ 2107046 h 2237474"/>
              <a:gd name="connsiteX242" fmla="*/ 72352 w 12192000"/>
              <a:gd name="connsiteY242" fmla="*/ 2107991 h 2237474"/>
              <a:gd name="connsiteX243" fmla="*/ 37645 w 12192000"/>
              <a:gd name="connsiteY243" fmla="*/ 2115401 h 2237474"/>
              <a:gd name="connsiteX244" fmla="*/ 4572 w 12192000"/>
              <a:gd name="connsiteY244" fmla="*/ 2111091 h 2237474"/>
              <a:gd name="connsiteX245" fmla="*/ 0 w 12192000"/>
              <a:gd name="connsiteY245" fmla="*/ 2110468 h 2237474"/>
              <a:gd name="connsiteX246" fmla="*/ 0 w 12192000"/>
              <a:gd name="connsiteY2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29273 w 12192000"/>
              <a:gd name="connsiteY136" fmla="*/ 1784355 h 2237474"/>
              <a:gd name="connsiteX137" fmla="*/ 4611738 w 12192000"/>
              <a:gd name="connsiteY137" fmla="*/ 1776964 h 2237474"/>
              <a:gd name="connsiteX138" fmla="*/ 4560070 w 12192000"/>
              <a:gd name="connsiteY138" fmla="*/ 1785640 h 2237474"/>
              <a:gd name="connsiteX139" fmla="*/ 4536503 w 12192000"/>
              <a:gd name="connsiteY139" fmla="*/ 1785334 h 2237474"/>
              <a:gd name="connsiteX140" fmla="*/ 4513724 w 12192000"/>
              <a:gd name="connsiteY140" fmla="*/ 1791996 h 2237474"/>
              <a:gd name="connsiteX141" fmla="*/ 4459810 w 12192000"/>
              <a:gd name="connsiteY141" fmla="*/ 1797886 h 2237474"/>
              <a:gd name="connsiteX142" fmla="*/ 4379064 w 12192000"/>
              <a:gd name="connsiteY142" fmla="*/ 1817177 h 2237474"/>
              <a:gd name="connsiteX143" fmla="*/ 4319209 w 12192000"/>
              <a:gd name="connsiteY143" fmla="*/ 1834833 h 2237474"/>
              <a:gd name="connsiteX144" fmla="*/ 4306907 w 12192000"/>
              <a:gd name="connsiteY144" fmla="*/ 1841641 h 2237474"/>
              <a:gd name="connsiteX145" fmla="*/ 4290981 w 12192000"/>
              <a:gd name="connsiteY145" fmla="*/ 1839677 h 2237474"/>
              <a:gd name="connsiteX146" fmla="*/ 4285792 w 12192000"/>
              <a:gd name="connsiteY146" fmla="*/ 1836231 h 2237474"/>
              <a:gd name="connsiteX147" fmla="*/ 4238372 w 12192000"/>
              <a:gd name="connsiteY147" fmla="*/ 1851480 h 2237474"/>
              <a:gd name="connsiteX148" fmla="*/ 4232517 w 12192000"/>
              <a:gd name="connsiteY148" fmla="*/ 1852567 h 2237474"/>
              <a:gd name="connsiteX149" fmla="*/ 4191732 w 12192000"/>
              <a:gd name="connsiteY149" fmla="*/ 1857328 h 2237474"/>
              <a:gd name="connsiteX150" fmla="*/ 4065532 w 12192000"/>
              <a:gd name="connsiteY150" fmla="*/ 1855477 h 2237474"/>
              <a:gd name="connsiteX151" fmla="*/ 4028460 w 12192000"/>
              <a:gd name="connsiteY151" fmla="*/ 1855137 h 2237474"/>
              <a:gd name="connsiteX152" fmla="*/ 4002267 w 12192000"/>
              <a:gd name="connsiteY152" fmla="*/ 1852352 h 2237474"/>
              <a:gd name="connsiteX153" fmla="*/ 3931396 w 12192000"/>
              <a:gd name="connsiteY153" fmla="*/ 1858915 h 2237474"/>
              <a:gd name="connsiteX154" fmla="*/ 3812162 w 12192000"/>
              <a:gd name="connsiteY154" fmla="*/ 1875501 h 2237474"/>
              <a:gd name="connsiteX155" fmla="*/ 3767672 w 12192000"/>
              <a:gd name="connsiteY155" fmla="*/ 1874600 h 2237474"/>
              <a:gd name="connsiteX156" fmla="*/ 3764741 w 12192000"/>
              <a:gd name="connsiteY156" fmla="*/ 1869433 h 2237474"/>
              <a:gd name="connsiteX157" fmla="*/ 3751332 w 12192000"/>
              <a:gd name="connsiteY157" fmla="*/ 1869854 h 2237474"/>
              <a:gd name="connsiteX158" fmla="*/ 3748155 w 12192000"/>
              <a:gd name="connsiteY158" fmla="*/ 1868903 h 2237474"/>
              <a:gd name="connsiteX159" fmla="*/ 3729530 w 12192000"/>
              <a:gd name="connsiteY159" fmla="*/ 1864513 h 2237474"/>
              <a:gd name="connsiteX160" fmla="*/ 3680177 w 12192000"/>
              <a:gd name="connsiteY160" fmla="*/ 1881552 h 2237474"/>
              <a:gd name="connsiteX161" fmla="*/ 3567259 w 12192000"/>
              <a:gd name="connsiteY161" fmla="*/ 1893482 h 2237474"/>
              <a:gd name="connsiteX162" fmla="*/ 3405770 w 12192000"/>
              <a:gd name="connsiteY162" fmla="*/ 1904591 h 2237474"/>
              <a:gd name="connsiteX163" fmla="*/ 3280097 w 12192000"/>
              <a:gd name="connsiteY163" fmla="*/ 1919610 h 2237474"/>
              <a:gd name="connsiteX164" fmla="*/ 3123424 w 12192000"/>
              <a:gd name="connsiteY164" fmla="*/ 1952930 h 2237474"/>
              <a:gd name="connsiteX165" fmla="*/ 3009910 w 12192000"/>
              <a:gd name="connsiteY165" fmla="*/ 1957866 h 2237474"/>
              <a:gd name="connsiteX166" fmla="*/ 2995934 w 12192000"/>
              <a:gd name="connsiteY166" fmla="*/ 1967085 h 2237474"/>
              <a:gd name="connsiteX167" fmla="*/ 2980071 w 12192000"/>
              <a:gd name="connsiteY167" fmla="*/ 1972988 h 2237474"/>
              <a:gd name="connsiteX168" fmla="*/ 2978094 w 12192000"/>
              <a:gd name="connsiteY168" fmla="*/ 1972369 h 2237474"/>
              <a:gd name="connsiteX169" fmla="*/ 2942858 w 12192000"/>
              <a:gd name="connsiteY169" fmla="*/ 1981367 h 2237474"/>
              <a:gd name="connsiteX170" fmla="*/ 2875436 w 12192000"/>
              <a:gd name="connsiteY170" fmla="*/ 1996977 h 2237474"/>
              <a:gd name="connsiteX171" fmla="*/ 2874892 w 12192000"/>
              <a:gd name="connsiteY171" fmla="*/ 1996085 h 2237474"/>
              <a:gd name="connsiteX172" fmla="*/ 2864145 w 12192000"/>
              <a:gd name="connsiteY172" fmla="*/ 1994061 h 2237474"/>
              <a:gd name="connsiteX173" fmla="*/ 2843662 w 12192000"/>
              <a:gd name="connsiteY173" fmla="*/ 1992498 h 2237474"/>
              <a:gd name="connsiteX174" fmla="*/ 2796128 w 12192000"/>
              <a:gd name="connsiteY174" fmla="*/ 1976403 h 2237474"/>
              <a:gd name="connsiteX175" fmla="*/ 2756784 w 12192000"/>
              <a:gd name="connsiteY175" fmla="*/ 1985116 h 2237474"/>
              <a:gd name="connsiteX176" fmla="*/ 2748833 w 12192000"/>
              <a:gd name="connsiteY176" fmla="*/ 1986323 h 2237474"/>
              <a:gd name="connsiteX177" fmla="*/ 2748661 w 12192000"/>
              <a:gd name="connsiteY177" fmla="*/ 1986122 h 2237474"/>
              <a:gd name="connsiteX178" fmla="*/ 2740251 w 12192000"/>
              <a:gd name="connsiteY178" fmla="*/ 1986946 h 2237474"/>
              <a:gd name="connsiteX179" fmla="*/ 2718916 w 12192000"/>
              <a:gd name="connsiteY179" fmla="*/ 1990867 h 2237474"/>
              <a:gd name="connsiteX180" fmla="*/ 2713522 w 12192000"/>
              <a:gd name="connsiteY180" fmla="*/ 1990173 h 2237474"/>
              <a:gd name="connsiteX181" fmla="*/ 2680597 w 12192000"/>
              <a:gd name="connsiteY181" fmla="*/ 1984996 h 2237474"/>
              <a:gd name="connsiteX182" fmla="*/ 2578178 w 12192000"/>
              <a:gd name="connsiteY182" fmla="*/ 1990531 h 2237474"/>
              <a:gd name="connsiteX183" fmla="*/ 2476147 w 12192000"/>
              <a:gd name="connsiteY183" fmla="*/ 1998305 h 2237474"/>
              <a:gd name="connsiteX184" fmla="*/ 2373568 w 12192000"/>
              <a:gd name="connsiteY184" fmla="*/ 2003219 h 2237474"/>
              <a:gd name="connsiteX185" fmla="*/ 2321399 w 12192000"/>
              <a:gd name="connsiteY185" fmla="*/ 1989467 h 2237474"/>
              <a:gd name="connsiteX186" fmla="*/ 2315525 w 12192000"/>
              <a:gd name="connsiteY186" fmla="*/ 1989708 h 2237474"/>
              <a:gd name="connsiteX187" fmla="*/ 2300792 w 12192000"/>
              <a:gd name="connsiteY187" fmla="*/ 1994290 h 2237474"/>
              <a:gd name="connsiteX188" fmla="*/ 2295469 w 12192000"/>
              <a:gd name="connsiteY188" fmla="*/ 1996659 h 2237474"/>
              <a:gd name="connsiteX189" fmla="*/ 2287219 w 12192000"/>
              <a:gd name="connsiteY189" fmla="*/ 1998750 h 2237474"/>
              <a:gd name="connsiteX190" fmla="*/ 2286948 w 12192000"/>
              <a:gd name="connsiteY190" fmla="*/ 1998596 h 2237474"/>
              <a:gd name="connsiteX191" fmla="*/ 2243069 w 12192000"/>
              <a:gd name="connsiteY191" fmla="*/ 2015111 h 2237474"/>
              <a:gd name="connsiteX192" fmla="*/ 2186609 w 12192000"/>
              <a:gd name="connsiteY192" fmla="*/ 2008263 h 2237474"/>
              <a:gd name="connsiteX193" fmla="*/ 2164831 w 12192000"/>
              <a:gd name="connsiteY193" fmla="*/ 2010143 h 2237474"/>
              <a:gd name="connsiteX194" fmla="*/ 2152836 w 12192000"/>
              <a:gd name="connsiteY194" fmla="*/ 2010048 h 2237474"/>
              <a:gd name="connsiteX195" fmla="*/ 2117102 w 12192000"/>
              <a:gd name="connsiteY195" fmla="*/ 2023004 h 2237474"/>
              <a:gd name="connsiteX196" fmla="*/ 2111935 w 12192000"/>
              <a:gd name="connsiteY196" fmla="*/ 2023163 h 2237474"/>
              <a:gd name="connsiteX197" fmla="*/ 2089991 w 12192000"/>
              <a:gd name="connsiteY197" fmla="*/ 2034193 h 2237474"/>
              <a:gd name="connsiteX198" fmla="*/ 2058061 w 12192000"/>
              <a:gd name="connsiteY198" fmla="*/ 2047942 h 2237474"/>
              <a:gd name="connsiteX199" fmla="*/ 2055737 w 12192000"/>
              <a:gd name="connsiteY199" fmla="*/ 2047704 h 2237474"/>
              <a:gd name="connsiteX200" fmla="*/ 2042244 w 12192000"/>
              <a:gd name="connsiteY200" fmla="*/ 2055560 h 2237474"/>
              <a:gd name="connsiteX201" fmla="*/ 1976224 w 12192000"/>
              <a:gd name="connsiteY201" fmla="*/ 2074257 h 2237474"/>
              <a:gd name="connsiteX202" fmla="*/ 1877728 w 12192000"/>
              <a:gd name="connsiteY202" fmla="*/ 2101004 h 2237474"/>
              <a:gd name="connsiteX203" fmla="*/ 1759056 w 12192000"/>
              <a:gd name="connsiteY203" fmla="*/ 2125608 h 2237474"/>
              <a:gd name="connsiteX204" fmla="*/ 1637948 w 12192000"/>
              <a:gd name="connsiteY204" fmla="*/ 2172597 h 2237474"/>
              <a:gd name="connsiteX205" fmla="*/ 1434549 w 12192000"/>
              <a:gd name="connsiteY205" fmla="*/ 2234522 h 2237474"/>
              <a:gd name="connsiteX206" fmla="*/ 1398481 w 12192000"/>
              <a:gd name="connsiteY206" fmla="*/ 2237074 h 2237474"/>
              <a:gd name="connsiteX207" fmla="*/ 1398407 w 12192000"/>
              <a:gd name="connsiteY207" fmla="*/ 2237095 h 2237474"/>
              <a:gd name="connsiteX208" fmla="*/ 1370962 w 12192000"/>
              <a:gd name="connsiteY208" fmla="*/ 2237474 h 2237474"/>
              <a:gd name="connsiteX209" fmla="*/ 1356367 w 12192000"/>
              <a:gd name="connsiteY209" fmla="*/ 2235089 h 2237474"/>
              <a:gd name="connsiteX210" fmla="*/ 1324828 w 12192000"/>
              <a:gd name="connsiteY210" fmla="*/ 2231968 h 2237474"/>
              <a:gd name="connsiteX211" fmla="*/ 1297744 w 12192000"/>
              <a:gd name="connsiteY211" fmla="*/ 2235849 h 2237474"/>
              <a:gd name="connsiteX212" fmla="*/ 1286236 w 12192000"/>
              <a:gd name="connsiteY212" fmla="*/ 2233135 h 2237474"/>
              <a:gd name="connsiteX213" fmla="*/ 1283504 w 12192000"/>
              <a:gd name="connsiteY213" fmla="*/ 2233797 h 2237474"/>
              <a:gd name="connsiteX214" fmla="*/ 1279765 w 12192000"/>
              <a:gd name="connsiteY214" fmla="*/ 2229639 h 2237474"/>
              <a:gd name="connsiteX215" fmla="*/ 1195347 w 12192000"/>
              <a:gd name="connsiteY215" fmla="*/ 2212354 h 2237474"/>
              <a:gd name="connsiteX216" fmla="*/ 970251 w 12192000"/>
              <a:gd name="connsiteY216" fmla="*/ 2221029 h 2237474"/>
              <a:gd name="connsiteX217" fmla="*/ 812914 w 12192000"/>
              <a:gd name="connsiteY217" fmla="*/ 2202752 h 2237474"/>
              <a:gd name="connsiteX218" fmla="*/ 800195 w 12192000"/>
              <a:gd name="connsiteY218" fmla="*/ 2209407 h 2237474"/>
              <a:gd name="connsiteX219" fmla="*/ 784978 w 12192000"/>
              <a:gd name="connsiteY219" fmla="*/ 2212360 h 2237474"/>
              <a:gd name="connsiteX220" fmla="*/ 681987 w 12192000"/>
              <a:gd name="connsiteY220" fmla="*/ 2216757 h 2237474"/>
              <a:gd name="connsiteX221" fmla="*/ 669923 w 12192000"/>
              <a:gd name="connsiteY221" fmla="*/ 2211682 h 2237474"/>
              <a:gd name="connsiteX222" fmla="*/ 648680 w 12192000"/>
              <a:gd name="connsiteY222" fmla="*/ 2206229 h 2237474"/>
              <a:gd name="connsiteX223" fmla="*/ 597225 w 12192000"/>
              <a:gd name="connsiteY223" fmla="*/ 2180999 h 2237474"/>
              <a:gd name="connsiteX224" fmla="*/ 558449 w 12192000"/>
              <a:gd name="connsiteY224" fmla="*/ 2182346 h 2237474"/>
              <a:gd name="connsiteX225" fmla="*/ 550517 w 12192000"/>
              <a:gd name="connsiteY225" fmla="*/ 2182060 h 2237474"/>
              <a:gd name="connsiteX226" fmla="*/ 550309 w 12192000"/>
              <a:gd name="connsiteY226" fmla="*/ 2181825 h 2237474"/>
              <a:gd name="connsiteX227" fmla="*/ 541836 w 12192000"/>
              <a:gd name="connsiteY227" fmla="*/ 2181063 h 2237474"/>
              <a:gd name="connsiteX228" fmla="*/ 536057 w 12192000"/>
              <a:gd name="connsiteY228" fmla="*/ 2181537 h 2237474"/>
              <a:gd name="connsiteX229" fmla="*/ 520671 w 12192000"/>
              <a:gd name="connsiteY229" fmla="*/ 2180980 h 2237474"/>
              <a:gd name="connsiteX230" fmla="*/ 515024 w 12192000"/>
              <a:gd name="connsiteY230" fmla="*/ 2179258 h 2237474"/>
              <a:gd name="connsiteX231" fmla="*/ 512278 w 12192000"/>
              <a:gd name="connsiteY231" fmla="*/ 2176369 h 2237474"/>
              <a:gd name="connsiteX232" fmla="*/ 480419 w 12192000"/>
              <a:gd name="connsiteY232" fmla="*/ 2167807 h 2237474"/>
              <a:gd name="connsiteX233" fmla="*/ 413835 w 12192000"/>
              <a:gd name="connsiteY233" fmla="*/ 2156783 h 2237474"/>
              <a:gd name="connsiteX234" fmla="*/ 376513 w 12192000"/>
              <a:gd name="connsiteY234" fmla="*/ 2154014 h 2237474"/>
              <a:gd name="connsiteX235" fmla="*/ 273386 w 12192000"/>
              <a:gd name="connsiteY235" fmla="*/ 2142551 h 2237474"/>
              <a:gd name="connsiteX236" fmla="*/ 169207 w 12192000"/>
              <a:gd name="connsiteY236" fmla="*/ 2128100 h 2237474"/>
              <a:gd name="connsiteX237" fmla="*/ 93149 w 12192000"/>
              <a:gd name="connsiteY237" fmla="*/ 2105324 h 2237474"/>
              <a:gd name="connsiteX238" fmla="*/ 88109 w 12192000"/>
              <a:gd name="connsiteY238" fmla="*/ 2106704 h 2237474"/>
              <a:gd name="connsiteX239" fmla="*/ 80022 w 12192000"/>
              <a:gd name="connsiteY239" fmla="*/ 2107254 h 2237474"/>
              <a:gd name="connsiteX240" fmla="*/ 79717 w 12192000"/>
              <a:gd name="connsiteY240" fmla="*/ 2107046 h 2237474"/>
              <a:gd name="connsiteX241" fmla="*/ 72352 w 12192000"/>
              <a:gd name="connsiteY241" fmla="*/ 2107991 h 2237474"/>
              <a:gd name="connsiteX242" fmla="*/ 37645 w 12192000"/>
              <a:gd name="connsiteY242" fmla="*/ 2115401 h 2237474"/>
              <a:gd name="connsiteX243" fmla="*/ 4572 w 12192000"/>
              <a:gd name="connsiteY243" fmla="*/ 2111091 h 2237474"/>
              <a:gd name="connsiteX244" fmla="*/ 0 w 12192000"/>
              <a:gd name="connsiteY244" fmla="*/ 2110468 h 2237474"/>
              <a:gd name="connsiteX245" fmla="*/ 0 w 12192000"/>
              <a:gd name="connsiteY2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11738 w 12192000"/>
              <a:gd name="connsiteY136" fmla="*/ 1776964 h 2237474"/>
              <a:gd name="connsiteX137" fmla="*/ 4560070 w 12192000"/>
              <a:gd name="connsiteY137" fmla="*/ 1785640 h 2237474"/>
              <a:gd name="connsiteX138" fmla="*/ 4536503 w 12192000"/>
              <a:gd name="connsiteY138" fmla="*/ 1785334 h 2237474"/>
              <a:gd name="connsiteX139" fmla="*/ 4513724 w 12192000"/>
              <a:gd name="connsiteY139" fmla="*/ 1791996 h 2237474"/>
              <a:gd name="connsiteX140" fmla="*/ 4459810 w 12192000"/>
              <a:gd name="connsiteY140" fmla="*/ 1797886 h 2237474"/>
              <a:gd name="connsiteX141" fmla="*/ 4379064 w 12192000"/>
              <a:gd name="connsiteY141" fmla="*/ 1817177 h 2237474"/>
              <a:gd name="connsiteX142" fmla="*/ 4319209 w 12192000"/>
              <a:gd name="connsiteY142" fmla="*/ 1834833 h 2237474"/>
              <a:gd name="connsiteX143" fmla="*/ 4306907 w 12192000"/>
              <a:gd name="connsiteY143" fmla="*/ 1841641 h 2237474"/>
              <a:gd name="connsiteX144" fmla="*/ 4290981 w 12192000"/>
              <a:gd name="connsiteY144" fmla="*/ 1839677 h 2237474"/>
              <a:gd name="connsiteX145" fmla="*/ 4285792 w 12192000"/>
              <a:gd name="connsiteY145" fmla="*/ 1836231 h 2237474"/>
              <a:gd name="connsiteX146" fmla="*/ 4238372 w 12192000"/>
              <a:gd name="connsiteY146" fmla="*/ 1851480 h 2237474"/>
              <a:gd name="connsiteX147" fmla="*/ 4232517 w 12192000"/>
              <a:gd name="connsiteY147" fmla="*/ 1852567 h 2237474"/>
              <a:gd name="connsiteX148" fmla="*/ 4191732 w 12192000"/>
              <a:gd name="connsiteY148" fmla="*/ 1857328 h 2237474"/>
              <a:gd name="connsiteX149" fmla="*/ 4065532 w 12192000"/>
              <a:gd name="connsiteY149" fmla="*/ 1855477 h 2237474"/>
              <a:gd name="connsiteX150" fmla="*/ 4028460 w 12192000"/>
              <a:gd name="connsiteY150" fmla="*/ 1855137 h 2237474"/>
              <a:gd name="connsiteX151" fmla="*/ 4002267 w 12192000"/>
              <a:gd name="connsiteY151" fmla="*/ 1852352 h 2237474"/>
              <a:gd name="connsiteX152" fmla="*/ 3931396 w 12192000"/>
              <a:gd name="connsiteY152" fmla="*/ 1858915 h 2237474"/>
              <a:gd name="connsiteX153" fmla="*/ 3812162 w 12192000"/>
              <a:gd name="connsiteY153" fmla="*/ 1875501 h 2237474"/>
              <a:gd name="connsiteX154" fmla="*/ 3767672 w 12192000"/>
              <a:gd name="connsiteY154" fmla="*/ 1874600 h 2237474"/>
              <a:gd name="connsiteX155" fmla="*/ 3764741 w 12192000"/>
              <a:gd name="connsiteY155" fmla="*/ 1869433 h 2237474"/>
              <a:gd name="connsiteX156" fmla="*/ 3751332 w 12192000"/>
              <a:gd name="connsiteY156" fmla="*/ 1869854 h 2237474"/>
              <a:gd name="connsiteX157" fmla="*/ 3748155 w 12192000"/>
              <a:gd name="connsiteY157" fmla="*/ 1868903 h 2237474"/>
              <a:gd name="connsiteX158" fmla="*/ 3729530 w 12192000"/>
              <a:gd name="connsiteY158" fmla="*/ 1864513 h 2237474"/>
              <a:gd name="connsiteX159" fmla="*/ 3680177 w 12192000"/>
              <a:gd name="connsiteY159" fmla="*/ 1881552 h 2237474"/>
              <a:gd name="connsiteX160" fmla="*/ 3567259 w 12192000"/>
              <a:gd name="connsiteY160" fmla="*/ 1893482 h 2237474"/>
              <a:gd name="connsiteX161" fmla="*/ 3405770 w 12192000"/>
              <a:gd name="connsiteY161" fmla="*/ 1904591 h 2237474"/>
              <a:gd name="connsiteX162" fmla="*/ 3280097 w 12192000"/>
              <a:gd name="connsiteY162" fmla="*/ 1919610 h 2237474"/>
              <a:gd name="connsiteX163" fmla="*/ 3123424 w 12192000"/>
              <a:gd name="connsiteY163" fmla="*/ 1952930 h 2237474"/>
              <a:gd name="connsiteX164" fmla="*/ 3009910 w 12192000"/>
              <a:gd name="connsiteY164" fmla="*/ 1957866 h 2237474"/>
              <a:gd name="connsiteX165" fmla="*/ 2995934 w 12192000"/>
              <a:gd name="connsiteY165" fmla="*/ 1967085 h 2237474"/>
              <a:gd name="connsiteX166" fmla="*/ 2980071 w 12192000"/>
              <a:gd name="connsiteY166" fmla="*/ 1972988 h 2237474"/>
              <a:gd name="connsiteX167" fmla="*/ 2978094 w 12192000"/>
              <a:gd name="connsiteY167" fmla="*/ 1972369 h 2237474"/>
              <a:gd name="connsiteX168" fmla="*/ 2942858 w 12192000"/>
              <a:gd name="connsiteY168" fmla="*/ 1981367 h 2237474"/>
              <a:gd name="connsiteX169" fmla="*/ 2875436 w 12192000"/>
              <a:gd name="connsiteY169" fmla="*/ 1996977 h 2237474"/>
              <a:gd name="connsiteX170" fmla="*/ 2874892 w 12192000"/>
              <a:gd name="connsiteY170" fmla="*/ 1996085 h 2237474"/>
              <a:gd name="connsiteX171" fmla="*/ 2864145 w 12192000"/>
              <a:gd name="connsiteY171" fmla="*/ 1994061 h 2237474"/>
              <a:gd name="connsiteX172" fmla="*/ 2843662 w 12192000"/>
              <a:gd name="connsiteY172" fmla="*/ 1992498 h 2237474"/>
              <a:gd name="connsiteX173" fmla="*/ 2796128 w 12192000"/>
              <a:gd name="connsiteY173" fmla="*/ 1976403 h 2237474"/>
              <a:gd name="connsiteX174" fmla="*/ 2756784 w 12192000"/>
              <a:gd name="connsiteY174" fmla="*/ 1985116 h 2237474"/>
              <a:gd name="connsiteX175" fmla="*/ 2748833 w 12192000"/>
              <a:gd name="connsiteY175" fmla="*/ 1986323 h 2237474"/>
              <a:gd name="connsiteX176" fmla="*/ 2748661 w 12192000"/>
              <a:gd name="connsiteY176" fmla="*/ 1986122 h 2237474"/>
              <a:gd name="connsiteX177" fmla="*/ 2740251 w 12192000"/>
              <a:gd name="connsiteY177" fmla="*/ 1986946 h 2237474"/>
              <a:gd name="connsiteX178" fmla="*/ 2718916 w 12192000"/>
              <a:gd name="connsiteY178" fmla="*/ 1990867 h 2237474"/>
              <a:gd name="connsiteX179" fmla="*/ 2713522 w 12192000"/>
              <a:gd name="connsiteY179" fmla="*/ 1990173 h 2237474"/>
              <a:gd name="connsiteX180" fmla="*/ 2680597 w 12192000"/>
              <a:gd name="connsiteY180" fmla="*/ 1984996 h 2237474"/>
              <a:gd name="connsiteX181" fmla="*/ 2578178 w 12192000"/>
              <a:gd name="connsiteY181" fmla="*/ 1990531 h 2237474"/>
              <a:gd name="connsiteX182" fmla="*/ 2476147 w 12192000"/>
              <a:gd name="connsiteY182" fmla="*/ 1998305 h 2237474"/>
              <a:gd name="connsiteX183" fmla="*/ 2373568 w 12192000"/>
              <a:gd name="connsiteY183" fmla="*/ 2003219 h 2237474"/>
              <a:gd name="connsiteX184" fmla="*/ 2321399 w 12192000"/>
              <a:gd name="connsiteY184" fmla="*/ 1989467 h 2237474"/>
              <a:gd name="connsiteX185" fmla="*/ 2315525 w 12192000"/>
              <a:gd name="connsiteY185" fmla="*/ 1989708 h 2237474"/>
              <a:gd name="connsiteX186" fmla="*/ 2300792 w 12192000"/>
              <a:gd name="connsiteY186" fmla="*/ 1994290 h 2237474"/>
              <a:gd name="connsiteX187" fmla="*/ 2295469 w 12192000"/>
              <a:gd name="connsiteY187" fmla="*/ 1996659 h 2237474"/>
              <a:gd name="connsiteX188" fmla="*/ 2287219 w 12192000"/>
              <a:gd name="connsiteY188" fmla="*/ 1998750 h 2237474"/>
              <a:gd name="connsiteX189" fmla="*/ 2286948 w 12192000"/>
              <a:gd name="connsiteY189" fmla="*/ 1998596 h 2237474"/>
              <a:gd name="connsiteX190" fmla="*/ 2243069 w 12192000"/>
              <a:gd name="connsiteY190" fmla="*/ 2015111 h 2237474"/>
              <a:gd name="connsiteX191" fmla="*/ 2186609 w 12192000"/>
              <a:gd name="connsiteY191" fmla="*/ 2008263 h 2237474"/>
              <a:gd name="connsiteX192" fmla="*/ 2164831 w 12192000"/>
              <a:gd name="connsiteY192" fmla="*/ 2010143 h 2237474"/>
              <a:gd name="connsiteX193" fmla="*/ 2152836 w 12192000"/>
              <a:gd name="connsiteY193" fmla="*/ 2010048 h 2237474"/>
              <a:gd name="connsiteX194" fmla="*/ 2117102 w 12192000"/>
              <a:gd name="connsiteY194" fmla="*/ 2023004 h 2237474"/>
              <a:gd name="connsiteX195" fmla="*/ 2111935 w 12192000"/>
              <a:gd name="connsiteY195" fmla="*/ 2023163 h 2237474"/>
              <a:gd name="connsiteX196" fmla="*/ 2089991 w 12192000"/>
              <a:gd name="connsiteY196" fmla="*/ 2034193 h 2237474"/>
              <a:gd name="connsiteX197" fmla="*/ 2058061 w 12192000"/>
              <a:gd name="connsiteY197" fmla="*/ 2047942 h 2237474"/>
              <a:gd name="connsiteX198" fmla="*/ 2055737 w 12192000"/>
              <a:gd name="connsiteY198" fmla="*/ 2047704 h 2237474"/>
              <a:gd name="connsiteX199" fmla="*/ 2042244 w 12192000"/>
              <a:gd name="connsiteY199" fmla="*/ 2055560 h 2237474"/>
              <a:gd name="connsiteX200" fmla="*/ 1976224 w 12192000"/>
              <a:gd name="connsiteY200" fmla="*/ 2074257 h 2237474"/>
              <a:gd name="connsiteX201" fmla="*/ 1877728 w 12192000"/>
              <a:gd name="connsiteY201" fmla="*/ 2101004 h 2237474"/>
              <a:gd name="connsiteX202" fmla="*/ 1759056 w 12192000"/>
              <a:gd name="connsiteY202" fmla="*/ 2125608 h 2237474"/>
              <a:gd name="connsiteX203" fmla="*/ 1637948 w 12192000"/>
              <a:gd name="connsiteY203" fmla="*/ 2172597 h 2237474"/>
              <a:gd name="connsiteX204" fmla="*/ 1434549 w 12192000"/>
              <a:gd name="connsiteY204" fmla="*/ 2234522 h 2237474"/>
              <a:gd name="connsiteX205" fmla="*/ 1398481 w 12192000"/>
              <a:gd name="connsiteY205" fmla="*/ 2237074 h 2237474"/>
              <a:gd name="connsiteX206" fmla="*/ 1398407 w 12192000"/>
              <a:gd name="connsiteY206" fmla="*/ 2237095 h 2237474"/>
              <a:gd name="connsiteX207" fmla="*/ 1370962 w 12192000"/>
              <a:gd name="connsiteY207" fmla="*/ 2237474 h 2237474"/>
              <a:gd name="connsiteX208" fmla="*/ 1356367 w 12192000"/>
              <a:gd name="connsiteY208" fmla="*/ 2235089 h 2237474"/>
              <a:gd name="connsiteX209" fmla="*/ 1324828 w 12192000"/>
              <a:gd name="connsiteY209" fmla="*/ 2231968 h 2237474"/>
              <a:gd name="connsiteX210" fmla="*/ 1297744 w 12192000"/>
              <a:gd name="connsiteY210" fmla="*/ 2235849 h 2237474"/>
              <a:gd name="connsiteX211" fmla="*/ 1286236 w 12192000"/>
              <a:gd name="connsiteY211" fmla="*/ 2233135 h 2237474"/>
              <a:gd name="connsiteX212" fmla="*/ 1283504 w 12192000"/>
              <a:gd name="connsiteY212" fmla="*/ 2233797 h 2237474"/>
              <a:gd name="connsiteX213" fmla="*/ 1279765 w 12192000"/>
              <a:gd name="connsiteY213" fmla="*/ 2229639 h 2237474"/>
              <a:gd name="connsiteX214" fmla="*/ 1195347 w 12192000"/>
              <a:gd name="connsiteY214" fmla="*/ 2212354 h 2237474"/>
              <a:gd name="connsiteX215" fmla="*/ 970251 w 12192000"/>
              <a:gd name="connsiteY215" fmla="*/ 2221029 h 2237474"/>
              <a:gd name="connsiteX216" fmla="*/ 812914 w 12192000"/>
              <a:gd name="connsiteY216" fmla="*/ 2202752 h 2237474"/>
              <a:gd name="connsiteX217" fmla="*/ 800195 w 12192000"/>
              <a:gd name="connsiteY217" fmla="*/ 2209407 h 2237474"/>
              <a:gd name="connsiteX218" fmla="*/ 784978 w 12192000"/>
              <a:gd name="connsiteY218" fmla="*/ 2212360 h 2237474"/>
              <a:gd name="connsiteX219" fmla="*/ 681987 w 12192000"/>
              <a:gd name="connsiteY219" fmla="*/ 2216757 h 2237474"/>
              <a:gd name="connsiteX220" fmla="*/ 669923 w 12192000"/>
              <a:gd name="connsiteY220" fmla="*/ 2211682 h 2237474"/>
              <a:gd name="connsiteX221" fmla="*/ 648680 w 12192000"/>
              <a:gd name="connsiteY221" fmla="*/ 2206229 h 2237474"/>
              <a:gd name="connsiteX222" fmla="*/ 597225 w 12192000"/>
              <a:gd name="connsiteY222" fmla="*/ 2180999 h 2237474"/>
              <a:gd name="connsiteX223" fmla="*/ 558449 w 12192000"/>
              <a:gd name="connsiteY223" fmla="*/ 2182346 h 2237474"/>
              <a:gd name="connsiteX224" fmla="*/ 550517 w 12192000"/>
              <a:gd name="connsiteY224" fmla="*/ 2182060 h 2237474"/>
              <a:gd name="connsiteX225" fmla="*/ 550309 w 12192000"/>
              <a:gd name="connsiteY225" fmla="*/ 2181825 h 2237474"/>
              <a:gd name="connsiteX226" fmla="*/ 541836 w 12192000"/>
              <a:gd name="connsiteY226" fmla="*/ 2181063 h 2237474"/>
              <a:gd name="connsiteX227" fmla="*/ 536057 w 12192000"/>
              <a:gd name="connsiteY227" fmla="*/ 2181537 h 2237474"/>
              <a:gd name="connsiteX228" fmla="*/ 520671 w 12192000"/>
              <a:gd name="connsiteY228" fmla="*/ 2180980 h 2237474"/>
              <a:gd name="connsiteX229" fmla="*/ 515024 w 12192000"/>
              <a:gd name="connsiteY229" fmla="*/ 2179258 h 2237474"/>
              <a:gd name="connsiteX230" fmla="*/ 512278 w 12192000"/>
              <a:gd name="connsiteY230" fmla="*/ 2176369 h 2237474"/>
              <a:gd name="connsiteX231" fmla="*/ 480419 w 12192000"/>
              <a:gd name="connsiteY231" fmla="*/ 2167807 h 2237474"/>
              <a:gd name="connsiteX232" fmla="*/ 413835 w 12192000"/>
              <a:gd name="connsiteY232" fmla="*/ 2156783 h 2237474"/>
              <a:gd name="connsiteX233" fmla="*/ 376513 w 12192000"/>
              <a:gd name="connsiteY233" fmla="*/ 2154014 h 2237474"/>
              <a:gd name="connsiteX234" fmla="*/ 273386 w 12192000"/>
              <a:gd name="connsiteY234" fmla="*/ 2142551 h 2237474"/>
              <a:gd name="connsiteX235" fmla="*/ 169207 w 12192000"/>
              <a:gd name="connsiteY235" fmla="*/ 2128100 h 2237474"/>
              <a:gd name="connsiteX236" fmla="*/ 93149 w 12192000"/>
              <a:gd name="connsiteY236" fmla="*/ 2105324 h 2237474"/>
              <a:gd name="connsiteX237" fmla="*/ 88109 w 12192000"/>
              <a:gd name="connsiteY237" fmla="*/ 2106704 h 2237474"/>
              <a:gd name="connsiteX238" fmla="*/ 80022 w 12192000"/>
              <a:gd name="connsiteY238" fmla="*/ 2107254 h 2237474"/>
              <a:gd name="connsiteX239" fmla="*/ 79717 w 12192000"/>
              <a:gd name="connsiteY239" fmla="*/ 2107046 h 2237474"/>
              <a:gd name="connsiteX240" fmla="*/ 72352 w 12192000"/>
              <a:gd name="connsiteY240" fmla="*/ 2107991 h 2237474"/>
              <a:gd name="connsiteX241" fmla="*/ 37645 w 12192000"/>
              <a:gd name="connsiteY241" fmla="*/ 2115401 h 2237474"/>
              <a:gd name="connsiteX242" fmla="*/ 4572 w 12192000"/>
              <a:gd name="connsiteY242" fmla="*/ 2111091 h 2237474"/>
              <a:gd name="connsiteX243" fmla="*/ 0 w 12192000"/>
              <a:gd name="connsiteY243" fmla="*/ 2110468 h 2237474"/>
              <a:gd name="connsiteX244" fmla="*/ 0 w 12192000"/>
              <a:gd name="connsiteY2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11738 w 12192000"/>
              <a:gd name="connsiteY135" fmla="*/ 1776964 h 2237474"/>
              <a:gd name="connsiteX136" fmla="*/ 4560070 w 12192000"/>
              <a:gd name="connsiteY136" fmla="*/ 1785640 h 2237474"/>
              <a:gd name="connsiteX137" fmla="*/ 4536503 w 12192000"/>
              <a:gd name="connsiteY137" fmla="*/ 1785334 h 2237474"/>
              <a:gd name="connsiteX138" fmla="*/ 4513724 w 12192000"/>
              <a:gd name="connsiteY138" fmla="*/ 1791996 h 2237474"/>
              <a:gd name="connsiteX139" fmla="*/ 4459810 w 12192000"/>
              <a:gd name="connsiteY139" fmla="*/ 1797886 h 2237474"/>
              <a:gd name="connsiteX140" fmla="*/ 4379064 w 12192000"/>
              <a:gd name="connsiteY140" fmla="*/ 1817177 h 2237474"/>
              <a:gd name="connsiteX141" fmla="*/ 4319209 w 12192000"/>
              <a:gd name="connsiteY141" fmla="*/ 1834833 h 2237474"/>
              <a:gd name="connsiteX142" fmla="*/ 4306907 w 12192000"/>
              <a:gd name="connsiteY142" fmla="*/ 1841641 h 2237474"/>
              <a:gd name="connsiteX143" fmla="*/ 4290981 w 12192000"/>
              <a:gd name="connsiteY143" fmla="*/ 1839677 h 2237474"/>
              <a:gd name="connsiteX144" fmla="*/ 4285792 w 12192000"/>
              <a:gd name="connsiteY144" fmla="*/ 1836231 h 2237474"/>
              <a:gd name="connsiteX145" fmla="*/ 4238372 w 12192000"/>
              <a:gd name="connsiteY145" fmla="*/ 1851480 h 2237474"/>
              <a:gd name="connsiteX146" fmla="*/ 4232517 w 12192000"/>
              <a:gd name="connsiteY146" fmla="*/ 1852567 h 2237474"/>
              <a:gd name="connsiteX147" fmla="*/ 4191732 w 12192000"/>
              <a:gd name="connsiteY147" fmla="*/ 1857328 h 2237474"/>
              <a:gd name="connsiteX148" fmla="*/ 4065532 w 12192000"/>
              <a:gd name="connsiteY148" fmla="*/ 1855477 h 2237474"/>
              <a:gd name="connsiteX149" fmla="*/ 4028460 w 12192000"/>
              <a:gd name="connsiteY149" fmla="*/ 1855137 h 2237474"/>
              <a:gd name="connsiteX150" fmla="*/ 4002267 w 12192000"/>
              <a:gd name="connsiteY150" fmla="*/ 1852352 h 2237474"/>
              <a:gd name="connsiteX151" fmla="*/ 3931396 w 12192000"/>
              <a:gd name="connsiteY151" fmla="*/ 1858915 h 2237474"/>
              <a:gd name="connsiteX152" fmla="*/ 3812162 w 12192000"/>
              <a:gd name="connsiteY152" fmla="*/ 1875501 h 2237474"/>
              <a:gd name="connsiteX153" fmla="*/ 3767672 w 12192000"/>
              <a:gd name="connsiteY153" fmla="*/ 1874600 h 2237474"/>
              <a:gd name="connsiteX154" fmla="*/ 3764741 w 12192000"/>
              <a:gd name="connsiteY154" fmla="*/ 1869433 h 2237474"/>
              <a:gd name="connsiteX155" fmla="*/ 3751332 w 12192000"/>
              <a:gd name="connsiteY155" fmla="*/ 1869854 h 2237474"/>
              <a:gd name="connsiteX156" fmla="*/ 3748155 w 12192000"/>
              <a:gd name="connsiteY156" fmla="*/ 1868903 h 2237474"/>
              <a:gd name="connsiteX157" fmla="*/ 3729530 w 12192000"/>
              <a:gd name="connsiteY157" fmla="*/ 1864513 h 2237474"/>
              <a:gd name="connsiteX158" fmla="*/ 3680177 w 12192000"/>
              <a:gd name="connsiteY158" fmla="*/ 1881552 h 2237474"/>
              <a:gd name="connsiteX159" fmla="*/ 3567259 w 12192000"/>
              <a:gd name="connsiteY159" fmla="*/ 1893482 h 2237474"/>
              <a:gd name="connsiteX160" fmla="*/ 3405770 w 12192000"/>
              <a:gd name="connsiteY160" fmla="*/ 1904591 h 2237474"/>
              <a:gd name="connsiteX161" fmla="*/ 3280097 w 12192000"/>
              <a:gd name="connsiteY161" fmla="*/ 1919610 h 2237474"/>
              <a:gd name="connsiteX162" fmla="*/ 3123424 w 12192000"/>
              <a:gd name="connsiteY162" fmla="*/ 1952930 h 2237474"/>
              <a:gd name="connsiteX163" fmla="*/ 3009910 w 12192000"/>
              <a:gd name="connsiteY163" fmla="*/ 1957866 h 2237474"/>
              <a:gd name="connsiteX164" fmla="*/ 2995934 w 12192000"/>
              <a:gd name="connsiteY164" fmla="*/ 1967085 h 2237474"/>
              <a:gd name="connsiteX165" fmla="*/ 2980071 w 12192000"/>
              <a:gd name="connsiteY165" fmla="*/ 1972988 h 2237474"/>
              <a:gd name="connsiteX166" fmla="*/ 2978094 w 12192000"/>
              <a:gd name="connsiteY166" fmla="*/ 1972369 h 2237474"/>
              <a:gd name="connsiteX167" fmla="*/ 2942858 w 12192000"/>
              <a:gd name="connsiteY167" fmla="*/ 1981367 h 2237474"/>
              <a:gd name="connsiteX168" fmla="*/ 2875436 w 12192000"/>
              <a:gd name="connsiteY168" fmla="*/ 1996977 h 2237474"/>
              <a:gd name="connsiteX169" fmla="*/ 2874892 w 12192000"/>
              <a:gd name="connsiteY169" fmla="*/ 1996085 h 2237474"/>
              <a:gd name="connsiteX170" fmla="*/ 2864145 w 12192000"/>
              <a:gd name="connsiteY170" fmla="*/ 1994061 h 2237474"/>
              <a:gd name="connsiteX171" fmla="*/ 2843662 w 12192000"/>
              <a:gd name="connsiteY171" fmla="*/ 1992498 h 2237474"/>
              <a:gd name="connsiteX172" fmla="*/ 2796128 w 12192000"/>
              <a:gd name="connsiteY172" fmla="*/ 1976403 h 2237474"/>
              <a:gd name="connsiteX173" fmla="*/ 2756784 w 12192000"/>
              <a:gd name="connsiteY173" fmla="*/ 1985116 h 2237474"/>
              <a:gd name="connsiteX174" fmla="*/ 2748833 w 12192000"/>
              <a:gd name="connsiteY174" fmla="*/ 1986323 h 2237474"/>
              <a:gd name="connsiteX175" fmla="*/ 2748661 w 12192000"/>
              <a:gd name="connsiteY175" fmla="*/ 1986122 h 2237474"/>
              <a:gd name="connsiteX176" fmla="*/ 2740251 w 12192000"/>
              <a:gd name="connsiteY176" fmla="*/ 1986946 h 2237474"/>
              <a:gd name="connsiteX177" fmla="*/ 2718916 w 12192000"/>
              <a:gd name="connsiteY177" fmla="*/ 1990867 h 2237474"/>
              <a:gd name="connsiteX178" fmla="*/ 2713522 w 12192000"/>
              <a:gd name="connsiteY178" fmla="*/ 1990173 h 2237474"/>
              <a:gd name="connsiteX179" fmla="*/ 2680597 w 12192000"/>
              <a:gd name="connsiteY179" fmla="*/ 1984996 h 2237474"/>
              <a:gd name="connsiteX180" fmla="*/ 2578178 w 12192000"/>
              <a:gd name="connsiteY180" fmla="*/ 1990531 h 2237474"/>
              <a:gd name="connsiteX181" fmla="*/ 2476147 w 12192000"/>
              <a:gd name="connsiteY181" fmla="*/ 1998305 h 2237474"/>
              <a:gd name="connsiteX182" fmla="*/ 2373568 w 12192000"/>
              <a:gd name="connsiteY182" fmla="*/ 2003219 h 2237474"/>
              <a:gd name="connsiteX183" fmla="*/ 2321399 w 12192000"/>
              <a:gd name="connsiteY183" fmla="*/ 1989467 h 2237474"/>
              <a:gd name="connsiteX184" fmla="*/ 2315525 w 12192000"/>
              <a:gd name="connsiteY184" fmla="*/ 1989708 h 2237474"/>
              <a:gd name="connsiteX185" fmla="*/ 2300792 w 12192000"/>
              <a:gd name="connsiteY185" fmla="*/ 1994290 h 2237474"/>
              <a:gd name="connsiteX186" fmla="*/ 2295469 w 12192000"/>
              <a:gd name="connsiteY186" fmla="*/ 1996659 h 2237474"/>
              <a:gd name="connsiteX187" fmla="*/ 2287219 w 12192000"/>
              <a:gd name="connsiteY187" fmla="*/ 1998750 h 2237474"/>
              <a:gd name="connsiteX188" fmla="*/ 2286948 w 12192000"/>
              <a:gd name="connsiteY188" fmla="*/ 1998596 h 2237474"/>
              <a:gd name="connsiteX189" fmla="*/ 2243069 w 12192000"/>
              <a:gd name="connsiteY189" fmla="*/ 2015111 h 2237474"/>
              <a:gd name="connsiteX190" fmla="*/ 2186609 w 12192000"/>
              <a:gd name="connsiteY190" fmla="*/ 2008263 h 2237474"/>
              <a:gd name="connsiteX191" fmla="*/ 2164831 w 12192000"/>
              <a:gd name="connsiteY191" fmla="*/ 2010143 h 2237474"/>
              <a:gd name="connsiteX192" fmla="*/ 2152836 w 12192000"/>
              <a:gd name="connsiteY192" fmla="*/ 2010048 h 2237474"/>
              <a:gd name="connsiteX193" fmla="*/ 2117102 w 12192000"/>
              <a:gd name="connsiteY193" fmla="*/ 2023004 h 2237474"/>
              <a:gd name="connsiteX194" fmla="*/ 2111935 w 12192000"/>
              <a:gd name="connsiteY194" fmla="*/ 2023163 h 2237474"/>
              <a:gd name="connsiteX195" fmla="*/ 2089991 w 12192000"/>
              <a:gd name="connsiteY195" fmla="*/ 2034193 h 2237474"/>
              <a:gd name="connsiteX196" fmla="*/ 2058061 w 12192000"/>
              <a:gd name="connsiteY196" fmla="*/ 2047942 h 2237474"/>
              <a:gd name="connsiteX197" fmla="*/ 2055737 w 12192000"/>
              <a:gd name="connsiteY197" fmla="*/ 2047704 h 2237474"/>
              <a:gd name="connsiteX198" fmla="*/ 2042244 w 12192000"/>
              <a:gd name="connsiteY198" fmla="*/ 2055560 h 2237474"/>
              <a:gd name="connsiteX199" fmla="*/ 1976224 w 12192000"/>
              <a:gd name="connsiteY199" fmla="*/ 2074257 h 2237474"/>
              <a:gd name="connsiteX200" fmla="*/ 1877728 w 12192000"/>
              <a:gd name="connsiteY200" fmla="*/ 2101004 h 2237474"/>
              <a:gd name="connsiteX201" fmla="*/ 1759056 w 12192000"/>
              <a:gd name="connsiteY201" fmla="*/ 2125608 h 2237474"/>
              <a:gd name="connsiteX202" fmla="*/ 1637948 w 12192000"/>
              <a:gd name="connsiteY202" fmla="*/ 2172597 h 2237474"/>
              <a:gd name="connsiteX203" fmla="*/ 1434549 w 12192000"/>
              <a:gd name="connsiteY203" fmla="*/ 2234522 h 2237474"/>
              <a:gd name="connsiteX204" fmla="*/ 1398481 w 12192000"/>
              <a:gd name="connsiteY204" fmla="*/ 2237074 h 2237474"/>
              <a:gd name="connsiteX205" fmla="*/ 1398407 w 12192000"/>
              <a:gd name="connsiteY205" fmla="*/ 2237095 h 2237474"/>
              <a:gd name="connsiteX206" fmla="*/ 1370962 w 12192000"/>
              <a:gd name="connsiteY206" fmla="*/ 2237474 h 2237474"/>
              <a:gd name="connsiteX207" fmla="*/ 1356367 w 12192000"/>
              <a:gd name="connsiteY207" fmla="*/ 2235089 h 2237474"/>
              <a:gd name="connsiteX208" fmla="*/ 1324828 w 12192000"/>
              <a:gd name="connsiteY208" fmla="*/ 2231968 h 2237474"/>
              <a:gd name="connsiteX209" fmla="*/ 1297744 w 12192000"/>
              <a:gd name="connsiteY209" fmla="*/ 2235849 h 2237474"/>
              <a:gd name="connsiteX210" fmla="*/ 1286236 w 12192000"/>
              <a:gd name="connsiteY210" fmla="*/ 2233135 h 2237474"/>
              <a:gd name="connsiteX211" fmla="*/ 1283504 w 12192000"/>
              <a:gd name="connsiteY211" fmla="*/ 2233797 h 2237474"/>
              <a:gd name="connsiteX212" fmla="*/ 1279765 w 12192000"/>
              <a:gd name="connsiteY212" fmla="*/ 2229639 h 2237474"/>
              <a:gd name="connsiteX213" fmla="*/ 1195347 w 12192000"/>
              <a:gd name="connsiteY213" fmla="*/ 2212354 h 2237474"/>
              <a:gd name="connsiteX214" fmla="*/ 970251 w 12192000"/>
              <a:gd name="connsiteY214" fmla="*/ 2221029 h 2237474"/>
              <a:gd name="connsiteX215" fmla="*/ 812914 w 12192000"/>
              <a:gd name="connsiteY215" fmla="*/ 2202752 h 2237474"/>
              <a:gd name="connsiteX216" fmla="*/ 800195 w 12192000"/>
              <a:gd name="connsiteY216" fmla="*/ 2209407 h 2237474"/>
              <a:gd name="connsiteX217" fmla="*/ 784978 w 12192000"/>
              <a:gd name="connsiteY217" fmla="*/ 2212360 h 2237474"/>
              <a:gd name="connsiteX218" fmla="*/ 681987 w 12192000"/>
              <a:gd name="connsiteY218" fmla="*/ 2216757 h 2237474"/>
              <a:gd name="connsiteX219" fmla="*/ 669923 w 12192000"/>
              <a:gd name="connsiteY219" fmla="*/ 2211682 h 2237474"/>
              <a:gd name="connsiteX220" fmla="*/ 648680 w 12192000"/>
              <a:gd name="connsiteY220" fmla="*/ 2206229 h 2237474"/>
              <a:gd name="connsiteX221" fmla="*/ 597225 w 12192000"/>
              <a:gd name="connsiteY221" fmla="*/ 2180999 h 2237474"/>
              <a:gd name="connsiteX222" fmla="*/ 558449 w 12192000"/>
              <a:gd name="connsiteY222" fmla="*/ 2182346 h 2237474"/>
              <a:gd name="connsiteX223" fmla="*/ 550517 w 12192000"/>
              <a:gd name="connsiteY223" fmla="*/ 2182060 h 2237474"/>
              <a:gd name="connsiteX224" fmla="*/ 550309 w 12192000"/>
              <a:gd name="connsiteY224" fmla="*/ 2181825 h 2237474"/>
              <a:gd name="connsiteX225" fmla="*/ 541836 w 12192000"/>
              <a:gd name="connsiteY225" fmla="*/ 2181063 h 2237474"/>
              <a:gd name="connsiteX226" fmla="*/ 536057 w 12192000"/>
              <a:gd name="connsiteY226" fmla="*/ 2181537 h 2237474"/>
              <a:gd name="connsiteX227" fmla="*/ 520671 w 12192000"/>
              <a:gd name="connsiteY227" fmla="*/ 2180980 h 2237474"/>
              <a:gd name="connsiteX228" fmla="*/ 515024 w 12192000"/>
              <a:gd name="connsiteY228" fmla="*/ 2179258 h 2237474"/>
              <a:gd name="connsiteX229" fmla="*/ 512278 w 12192000"/>
              <a:gd name="connsiteY229" fmla="*/ 2176369 h 2237474"/>
              <a:gd name="connsiteX230" fmla="*/ 480419 w 12192000"/>
              <a:gd name="connsiteY230" fmla="*/ 2167807 h 2237474"/>
              <a:gd name="connsiteX231" fmla="*/ 413835 w 12192000"/>
              <a:gd name="connsiteY231" fmla="*/ 2156783 h 2237474"/>
              <a:gd name="connsiteX232" fmla="*/ 376513 w 12192000"/>
              <a:gd name="connsiteY232" fmla="*/ 2154014 h 2237474"/>
              <a:gd name="connsiteX233" fmla="*/ 273386 w 12192000"/>
              <a:gd name="connsiteY233" fmla="*/ 2142551 h 2237474"/>
              <a:gd name="connsiteX234" fmla="*/ 169207 w 12192000"/>
              <a:gd name="connsiteY234" fmla="*/ 2128100 h 2237474"/>
              <a:gd name="connsiteX235" fmla="*/ 93149 w 12192000"/>
              <a:gd name="connsiteY235" fmla="*/ 2105324 h 2237474"/>
              <a:gd name="connsiteX236" fmla="*/ 88109 w 12192000"/>
              <a:gd name="connsiteY236" fmla="*/ 2106704 h 2237474"/>
              <a:gd name="connsiteX237" fmla="*/ 80022 w 12192000"/>
              <a:gd name="connsiteY237" fmla="*/ 2107254 h 2237474"/>
              <a:gd name="connsiteX238" fmla="*/ 79717 w 12192000"/>
              <a:gd name="connsiteY238" fmla="*/ 2107046 h 2237474"/>
              <a:gd name="connsiteX239" fmla="*/ 72352 w 12192000"/>
              <a:gd name="connsiteY239" fmla="*/ 2107991 h 2237474"/>
              <a:gd name="connsiteX240" fmla="*/ 37645 w 12192000"/>
              <a:gd name="connsiteY240" fmla="*/ 2115401 h 2237474"/>
              <a:gd name="connsiteX241" fmla="*/ 4572 w 12192000"/>
              <a:gd name="connsiteY241" fmla="*/ 2111091 h 2237474"/>
              <a:gd name="connsiteX242" fmla="*/ 0 w 12192000"/>
              <a:gd name="connsiteY242" fmla="*/ 2110468 h 2237474"/>
              <a:gd name="connsiteX243" fmla="*/ 0 w 12192000"/>
              <a:gd name="connsiteY2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11738 w 12192000"/>
              <a:gd name="connsiteY134" fmla="*/ 1776964 h 2237474"/>
              <a:gd name="connsiteX135" fmla="*/ 4560070 w 12192000"/>
              <a:gd name="connsiteY135" fmla="*/ 1785640 h 2237474"/>
              <a:gd name="connsiteX136" fmla="*/ 4536503 w 12192000"/>
              <a:gd name="connsiteY136" fmla="*/ 1785334 h 2237474"/>
              <a:gd name="connsiteX137" fmla="*/ 4513724 w 12192000"/>
              <a:gd name="connsiteY137" fmla="*/ 1791996 h 2237474"/>
              <a:gd name="connsiteX138" fmla="*/ 4459810 w 12192000"/>
              <a:gd name="connsiteY138" fmla="*/ 1797886 h 2237474"/>
              <a:gd name="connsiteX139" fmla="*/ 4379064 w 12192000"/>
              <a:gd name="connsiteY139" fmla="*/ 1817177 h 2237474"/>
              <a:gd name="connsiteX140" fmla="*/ 4319209 w 12192000"/>
              <a:gd name="connsiteY140" fmla="*/ 1834833 h 2237474"/>
              <a:gd name="connsiteX141" fmla="*/ 4306907 w 12192000"/>
              <a:gd name="connsiteY141" fmla="*/ 1841641 h 2237474"/>
              <a:gd name="connsiteX142" fmla="*/ 4290981 w 12192000"/>
              <a:gd name="connsiteY142" fmla="*/ 1839677 h 2237474"/>
              <a:gd name="connsiteX143" fmla="*/ 4285792 w 12192000"/>
              <a:gd name="connsiteY143" fmla="*/ 1836231 h 2237474"/>
              <a:gd name="connsiteX144" fmla="*/ 4238372 w 12192000"/>
              <a:gd name="connsiteY144" fmla="*/ 1851480 h 2237474"/>
              <a:gd name="connsiteX145" fmla="*/ 4232517 w 12192000"/>
              <a:gd name="connsiteY145" fmla="*/ 1852567 h 2237474"/>
              <a:gd name="connsiteX146" fmla="*/ 4191732 w 12192000"/>
              <a:gd name="connsiteY146" fmla="*/ 1857328 h 2237474"/>
              <a:gd name="connsiteX147" fmla="*/ 4065532 w 12192000"/>
              <a:gd name="connsiteY147" fmla="*/ 1855477 h 2237474"/>
              <a:gd name="connsiteX148" fmla="*/ 4028460 w 12192000"/>
              <a:gd name="connsiteY148" fmla="*/ 1855137 h 2237474"/>
              <a:gd name="connsiteX149" fmla="*/ 4002267 w 12192000"/>
              <a:gd name="connsiteY149" fmla="*/ 1852352 h 2237474"/>
              <a:gd name="connsiteX150" fmla="*/ 3931396 w 12192000"/>
              <a:gd name="connsiteY150" fmla="*/ 1858915 h 2237474"/>
              <a:gd name="connsiteX151" fmla="*/ 3812162 w 12192000"/>
              <a:gd name="connsiteY151" fmla="*/ 1875501 h 2237474"/>
              <a:gd name="connsiteX152" fmla="*/ 3767672 w 12192000"/>
              <a:gd name="connsiteY152" fmla="*/ 1874600 h 2237474"/>
              <a:gd name="connsiteX153" fmla="*/ 3764741 w 12192000"/>
              <a:gd name="connsiteY153" fmla="*/ 1869433 h 2237474"/>
              <a:gd name="connsiteX154" fmla="*/ 3751332 w 12192000"/>
              <a:gd name="connsiteY154" fmla="*/ 1869854 h 2237474"/>
              <a:gd name="connsiteX155" fmla="*/ 3748155 w 12192000"/>
              <a:gd name="connsiteY155" fmla="*/ 1868903 h 2237474"/>
              <a:gd name="connsiteX156" fmla="*/ 3729530 w 12192000"/>
              <a:gd name="connsiteY156" fmla="*/ 1864513 h 2237474"/>
              <a:gd name="connsiteX157" fmla="*/ 3680177 w 12192000"/>
              <a:gd name="connsiteY157" fmla="*/ 1881552 h 2237474"/>
              <a:gd name="connsiteX158" fmla="*/ 3567259 w 12192000"/>
              <a:gd name="connsiteY158" fmla="*/ 1893482 h 2237474"/>
              <a:gd name="connsiteX159" fmla="*/ 3405770 w 12192000"/>
              <a:gd name="connsiteY159" fmla="*/ 1904591 h 2237474"/>
              <a:gd name="connsiteX160" fmla="*/ 3280097 w 12192000"/>
              <a:gd name="connsiteY160" fmla="*/ 1919610 h 2237474"/>
              <a:gd name="connsiteX161" fmla="*/ 3123424 w 12192000"/>
              <a:gd name="connsiteY161" fmla="*/ 1952930 h 2237474"/>
              <a:gd name="connsiteX162" fmla="*/ 3009910 w 12192000"/>
              <a:gd name="connsiteY162" fmla="*/ 1957866 h 2237474"/>
              <a:gd name="connsiteX163" fmla="*/ 2995934 w 12192000"/>
              <a:gd name="connsiteY163" fmla="*/ 1967085 h 2237474"/>
              <a:gd name="connsiteX164" fmla="*/ 2980071 w 12192000"/>
              <a:gd name="connsiteY164" fmla="*/ 1972988 h 2237474"/>
              <a:gd name="connsiteX165" fmla="*/ 2978094 w 12192000"/>
              <a:gd name="connsiteY165" fmla="*/ 1972369 h 2237474"/>
              <a:gd name="connsiteX166" fmla="*/ 2942858 w 12192000"/>
              <a:gd name="connsiteY166" fmla="*/ 1981367 h 2237474"/>
              <a:gd name="connsiteX167" fmla="*/ 2875436 w 12192000"/>
              <a:gd name="connsiteY167" fmla="*/ 1996977 h 2237474"/>
              <a:gd name="connsiteX168" fmla="*/ 2874892 w 12192000"/>
              <a:gd name="connsiteY168" fmla="*/ 1996085 h 2237474"/>
              <a:gd name="connsiteX169" fmla="*/ 2864145 w 12192000"/>
              <a:gd name="connsiteY169" fmla="*/ 1994061 h 2237474"/>
              <a:gd name="connsiteX170" fmla="*/ 2843662 w 12192000"/>
              <a:gd name="connsiteY170" fmla="*/ 1992498 h 2237474"/>
              <a:gd name="connsiteX171" fmla="*/ 2796128 w 12192000"/>
              <a:gd name="connsiteY171" fmla="*/ 1976403 h 2237474"/>
              <a:gd name="connsiteX172" fmla="*/ 2756784 w 12192000"/>
              <a:gd name="connsiteY172" fmla="*/ 1985116 h 2237474"/>
              <a:gd name="connsiteX173" fmla="*/ 2748833 w 12192000"/>
              <a:gd name="connsiteY173" fmla="*/ 1986323 h 2237474"/>
              <a:gd name="connsiteX174" fmla="*/ 2748661 w 12192000"/>
              <a:gd name="connsiteY174" fmla="*/ 1986122 h 2237474"/>
              <a:gd name="connsiteX175" fmla="*/ 2740251 w 12192000"/>
              <a:gd name="connsiteY175" fmla="*/ 1986946 h 2237474"/>
              <a:gd name="connsiteX176" fmla="*/ 2718916 w 12192000"/>
              <a:gd name="connsiteY176" fmla="*/ 1990867 h 2237474"/>
              <a:gd name="connsiteX177" fmla="*/ 2713522 w 12192000"/>
              <a:gd name="connsiteY177" fmla="*/ 1990173 h 2237474"/>
              <a:gd name="connsiteX178" fmla="*/ 2680597 w 12192000"/>
              <a:gd name="connsiteY178" fmla="*/ 1984996 h 2237474"/>
              <a:gd name="connsiteX179" fmla="*/ 2578178 w 12192000"/>
              <a:gd name="connsiteY179" fmla="*/ 1990531 h 2237474"/>
              <a:gd name="connsiteX180" fmla="*/ 2476147 w 12192000"/>
              <a:gd name="connsiteY180" fmla="*/ 1998305 h 2237474"/>
              <a:gd name="connsiteX181" fmla="*/ 2373568 w 12192000"/>
              <a:gd name="connsiteY181" fmla="*/ 2003219 h 2237474"/>
              <a:gd name="connsiteX182" fmla="*/ 2321399 w 12192000"/>
              <a:gd name="connsiteY182" fmla="*/ 1989467 h 2237474"/>
              <a:gd name="connsiteX183" fmla="*/ 2315525 w 12192000"/>
              <a:gd name="connsiteY183" fmla="*/ 1989708 h 2237474"/>
              <a:gd name="connsiteX184" fmla="*/ 2300792 w 12192000"/>
              <a:gd name="connsiteY184" fmla="*/ 1994290 h 2237474"/>
              <a:gd name="connsiteX185" fmla="*/ 2295469 w 12192000"/>
              <a:gd name="connsiteY185" fmla="*/ 1996659 h 2237474"/>
              <a:gd name="connsiteX186" fmla="*/ 2287219 w 12192000"/>
              <a:gd name="connsiteY186" fmla="*/ 1998750 h 2237474"/>
              <a:gd name="connsiteX187" fmla="*/ 2286948 w 12192000"/>
              <a:gd name="connsiteY187" fmla="*/ 1998596 h 2237474"/>
              <a:gd name="connsiteX188" fmla="*/ 2243069 w 12192000"/>
              <a:gd name="connsiteY188" fmla="*/ 2015111 h 2237474"/>
              <a:gd name="connsiteX189" fmla="*/ 2186609 w 12192000"/>
              <a:gd name="connsiteY189" fmla="*/ 2008263 h 2237474"/>
              <a:gd name="connsiteX190" fmla="*/ 2164831 w 12192000"/>
              <a:gd name="connsiteY190" fmla="*/ 2010143 h 2237474"/>
              <a:gd name="connsiteX191" fmla="*/ 2152836 w 12192000"/>
              <a:gd name="connsiteY191" fmla="*/ 2010048 h 2237474"/>
              <a:gd name="connsiteX192" fmla="*/ 2117102 w 12192000"/>
              <a:gd name="connsiteY192" fmla="*/ 2023004 h 2237474"/>
              <a:gd name="connsiteX193" fmla="*/ 2111935 w 12192000"/>
              <a:gd name="connsiteY193" fmla="*/ 2023163 h 2237474"/>
              <a:gd name="connsiteX194" fmla="*/ 2089991 w 12192000"/>
              <a:gd name="connsiteY194" fmla="*/ 2034193 h 2237474"/>
              <a:gd name="connsiteX195" fmla="*/ 2058061 w 12192000"/>
              <a:gd name="connsiteY195" fmla="*/ 2047942 h 2237474"/>
              <a:gd name="connsiteX196" fmla="*/ 2055737 w 12192000"/>
              <a:gd name="connsiteY196" fmla="*/ 2047704 h 2237474"/>
              <a:gd name="connsiteX197" fmla="*/ 2042244 w 12192000"/>
              <a:gd name="connsiteY197" fmla="*/ 2055560 h 2237474"/>
              <a:gd name="connsiteX198" fmla="*/ 1976224 w 12192000"/>
              <a:gd name="connsiteY198" fmla="*/ 2074257 h 2237474"/>
              <a:gd name="connsiteX199" fmla="*/ 1877728 w 12192000"/>
              <a:gd name="connsiteY199" fmla="*/ 2101004 h 2237474"/>
              <a:gd name="connsiteX200" fmla="*/ 1759056 w 12192000"/>
              <a:gd name="connsiteY200" fmla="*/ 2125608 h 2237474"/>
              <a:gd name="connsiteX201" fmla="*/ 1637948 w 12192000"/>
              <a:gd name="connsiteY201" fmla="*/ 2172597 h 2237474"/>
              <a:gd name="connsiteX202" fmla="*/ 1434549 w 12192000"/>
              <a:gd name="connsiteY202" fmla="*/ 2234522 h 2237474"/>
              <a:gd name="connsiteX203" fmla="*/ 1398481 w 12192000"/>
              <a:gd name="connsiteY203" fmla="*/ 2237074 h 2237474"/>
              <a:gd name="connsiteX204" fmla="*/ 1398407 w 12192000"/>
              <a:gd name="connsiteY204" fmla="*/ 2237095 h 2237474"/>
              <a:gd name="connsiteX205" fmla="*/ 1370962 w 12192000"/>
              <a:gd name="connsiteY205" fmla="*/ 2237474 h 2237474"/>
              <a:gd name="connsiteX206" fmla="*/ 1356367 w 12192000"/>
              <a:gd name="connsiteY206" fmla="*/ 2235089 h 2237474"/>
              <a:gd name="connsiteX207" fmla="*/ 1324828 w 12192000"/>
              <a:gd name="connsiteY207" fmla="*/ 2231968 h 2237474"/>
              <a:gd name="connsiteX208" fmla="*/ 1297744 w 12192000"/>
              <a:gd name="connsiteY208" fmla="*/ 2235849 h 2237474"/>
              <a:gd name="connsiteX209" fmla="*/ 1286236 w 12192000"/>
              <a:gd name="connsiteY209" fmla="*/ 2233135 h 2237474"/>
              <a:gd name="connsiteX210" fmla="*/ 1283504 w 12192000"/>
              <a:gd name="connsiteY210" fmla="*/ 2233797 h 2237474"/>
              <a:gd name="connsiteX211" fmla="*/ 1279765 w 12192000"/>
              <a:gd name="connsiteY211" fmla="*/ 2229639 h 2237474"/>
              <a:gd name="connsiteX212" fmla="*/ 1195347 w 12192000"/>
              <a:gd name="connsiteY212" fmla="*/ 2212354 h 2237474"/>
              <a:gd name="connsiteX213" fmla="*/ 970251 w 12192000"/>
              <a:gd name="connsiteY213" fmla="*/ 2221029 h 2237474"/>
              <a:gd name="connsiteX214" fmla="*/ 812914 w 12192000"/>
              <a:gd name="connsiteY214" fmla="*/ 2202752 h 2237474"/>
              <a:gd name="connsiteX215" fmla="*/ 800195 w 12192000"/>
              <a:gd name="connsiteY215" fmla="*/ 2209407 h 2237474"/>
              <a:gd name="connsiteX216" fmla="*/ 784978 w 12192000"/>
              <a:gd name="connsiteY216" fmla="*/ 2212360 h 2237474"/>
              <a:gd name="connsiteX217" fmla="*/ 681987 w 12192000"/>
              <a:gd name="connsiteY217" fmla="*/ 2216757 h 2237474"/>
              <a:gd name="connsiteX218" fmla="*/ 669923 w 12192000"/>
              <a:gd name="connsiteY218" fmla="*/ 2211682 h 2237474"/>
              <a:gd name="connsiteX219" fmla="*/ 648680 w 12192000"/>
              <a:gd name="connsiteY219" fmla="*/ 2206229 h 2237474"/>
              <a:gd name="connsiteX220" fmla="*/ 597225 w 12192000"/>
              <a:gd name="connsiteY220" fmla="*/ 2180999 h 2237474"/>
              <a:gd name="connsiteX221" fmla="*/ 558449 w 12192000"/>
              <a:gd name="connsiteY221" fmla="*/ 2182346 h 2237474"/>
              <a:gd name="connsiteX222" fmla="*/ 550517 w 12192000"/>
              <a:gd name="connsiteY222" fmla="*/ 2182060 h 2237474"/>
              <a:gd name="connsiteX223" fmla="*/ 550309 w 12192000"/>
              <a:gd name="connsiteY223" fmla="*/ 2181825 h 2237474"/>
              <a:gd name="connsiteX224" fmla="*/ 541836 w 12192000"/>
              <a:gd name="connsiteY224" fmla="*/ 2181063 h 2237474"/>
              <a:gd name="connsiteX225" fmla="*/ 536057 w 12192000"/>
              <a:gd name="connsiteY225" fmla="*/ 2181537 h 2237474"/>
              <a:gd name="connsiteX226" fmla="*/ 520671 w 12192000"/>
              <a:gd name="connsiteY226" fmla="*/ 2180980 h 2237474"/>
              <a:gd name="connsiteX227" fmla="*/ 515024 w 12192000"/>
              <a:gd name="connsiteY227" fmla="*/ 2179258 h 2237474"/>
              <a:gd name="connsiteX228" fmla="*/ 512278 w 12192000"/>
              <a:gd name="connsiteY228" fmla="*/ 2176369 h 2237474"/>
              <a:gd name="connsiteX229" fmla="*/ 480419 w 12192000"/>
              <a:gd name="connsiteY229" fmla="*/ 2167807 h 2237474"/>
              <a:gd name="connsiteX230" fmla="*/ 413835 w 12192000"/>
              <a:gd name="connsiteY230" fmla="*/ 2156783 h 2237474"/>
              <a:gd name="connsiteX231" fmla="*/ 376513 w 12192000"/>
              <a:gd name="connsiteY231" fmla="*/ 2154014 h 2237474"/>
              <a:gd name="connsiteX232" fmla="*/ 273386 w 12192000"/>
              <a:gd name="connsiteY232" fmla="*/ 2142551 h 2237474"/>
              <a:gd name="connsiteX233" fmla="*/ 169207 w 12192000"/>
              <a:gd name="connsiteY233" fmla="*/ 2128100 h 2237474"/>
              <a:gd name="connsiteX234" fmla="*/ 93149 w 12192000"/>
              <a:gd name="connsiteY234" fmla="*/ 2105324 h 2237474"/>
              <a:gd name="connsiteX235" fmla="*/ 88109 w 12192000"/>
              <a:gd name="connsiteY235" fmla="*/ 2106704 h 2237474"/>
              <a:gd name="connsiteX236" fmla="*/ 80022 w 12192000"/>
              <a:gd name="connsiteY236" fmla="*/ 2107254 h 2237474"/>
              <a:gd name="connsiteX237" fmla="*/ 79717 w 12192000"/>
              <a:gd name="connsiteY237" fmla="*/ 2107046 h 2237474"/>
              <a:gd name="connsiteX238" fmla="*/ 72352 w 12192000"/>
              <a:gd name="connsiteY238" fmla="*/ 2107991 h 2237474"/>
              <a:gd name="connsiteX239" fmla="*/ 37645 w 12192000"/>
              <a:gd name="connsiteY239" fmla="*/ 2115401 h 2237474"/>
              <a:gd name="connsiteX240" fmla="*/ 4572 w 12192000"/>
              <a:gd name="connsiteY240" fmla="*/ 2111091 h 2237474"/>
              <a:gd name="connsiteX241" fmla="*/ 0 w 12192000"/>
              <a:gd name="connsiteY241" fmla="*/ 2110468 h 2237474"/>
              <a:gd name="connsiteX242" fmla="*/ 0 w 12192000"/>
              <a:gd name="connsiteY2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306907 w 12192000"/>
              <a:gd name="connsiteY140" fmla="*/ 1841641 h 2237474"/>
              <a:gd name="connsiteX141" fmla="*/ 4290981 w 12192000"/>
              <a:gd name="connsiteY141" fmla="*/ 1839677 h 2237474"/>
              <a:gd name="connsiteX142" fmla="*/ 4285792 w 12192000"/>
              <a:gd name="connsiteY142" fmla="*/ 1836231 h 2237474"/>
              <a:gd name="connsiteX143" fmla="*/ 4238372 w 12192000"/>
              <a:gd name="connsiteY143" fmla="*/ 1851480 h 2237474"/>
              <a:gd name="connsiteX144" fmla="*/ 4232517 w 12192000"/>
              <a:gd name="connsiteY144" fmla="*/ 1852567 h 2237474"/>
              <a:gd name="connsiteX145" fmla="*/ 4191732 w 12192000"/>
              <a:gd name="connsiteY145" fmla="*/ 1857328 h 2237474"/>
              <a:gd name="connsiteX146" fmla="*/ 4065532 w 12192000"/>
              <a:gd name="connsiteY146" fmla="*/ 1855477 h 2237474"/>
              <a:gd name="connsiteX147" fmla="*/ 4028460 w 12192000"/>
              <a:gd name="connsiteY147" fmla="*/ 1855137 h 2237474"/>
              <a:gd name="connsiteX148" fmla="*/ 4002267 w 12192000"/>
              <a:gd name="connsiteY148" fmla="*/ 1852352 h 2237474"/>
              <a:gd name="connsiteX149" fmla="*/ 3931396 w 12192000"/>
              <a:gd name="connsiteY149" fmla="*/ 1858915 h 2237474"/>
              <a:gd name="connsiteX150" fmla="*/ 3812162 w 12192000"/>
              <a:gd name="connsiteY150" fmla="*/ 1875501 h 2237474"/>
              <a:gd name="connsiteX151" fmla="*/ 3767672 w 12192000"/>
              <a:gd name="connsiteY151" fmla="*/ 1874600 h 2237474"/>
              <a:gd name="connsiteX152" fmla="*/ 3764741 w 12192000"/>
              <a:gd name="connsiteY152" fmla="*/ 1869433 h 2237474"/>
              <a:gd name="connsiteX153" fmla="*/ 3751332 w 12192000"/>
              <a:gd name="connsiteY153" fmla="*/ 1869854 h 2237474"/>
              <a:gd name="connsiteX154" fmla="*/ 3748155 w 12192000"/>
              <a:gd name="connsiteY154" fmla="*/ 1868903 h 2237474"/>
              <a:gd name="connsiteX155" fmla="*/ 3729530 w 12192000"/>
              <a:gd name="connsiteY155" fmla="*/ 1864513 h 2237474"/>
              <a:gd name="connsiteX156" fmla="*/ 3680177 w 12192000"/>
              <a:gd name="connsiteY156" fmla="*/ 1881552 h 2237474"/>
              <a:gd name="connsiteX157" fmla="*/ 3567259 w 12192000"/>
              <a:gd name="connsiteY157" fmla="*/ 1893482 h 2237474"/>
              <a:gd name="connsiteX158" fmla="*/ 3405770 w 12192000"/>
              <a:gd name="connsiteY158" fmla="*/ 1904591 h 2237474"/>
              <a:gd name="connsiteX159" fmla="*/ 3280097 w 12192000"/>
              <a:gd name="connsiteY159" fmla="*/ 1919610 h 2237474"/>
              <a:gd name="connsiteX160" fmla="*/ 3123424 w 12192000"/>
              <a:gd name="connsiteY160" fmla="*/ 1952930 h 2237474"/>
              <a:gd name="connsiteX161" fmla="*/ 3009910 w 12192000"/>
              <a:gd name="connsiteY161" fmla="*/ 1957866 h 2237474"/>
              <a:gd name="connsiteX162" fmla="*/ 2995934 w 12192000"/>
              <a:gd name="connsiteY162" fmla="*/ 1967085 h 2237474"/>
              <a:gd name="connsiteX163" fmla="*/ 2980071 w 12192000"/>
              <a:gd name="connsiteY163" fmla="*/ 1972988 h 2237474"/>
              <a:gd name="connsiteX164" fmla="*/ 2978094 w 12192000"/>
              <a:gd name="connsiteY164" fmla="*/ 1972369 h 2237474"/>
              <a:gd name="connsiteX165" fmla="*/ 2942858 w 12192000"/>
              <a:gd name="connsiteY165" fmla="*/ 1981367 h 2237474"/>
              <a:gd name="connsiteX166" fmla="*/ 2875436 w 12192000"/>
              <a:gd name="connsiteY166" fmla="*/ 1996977 h 2237474"/>
              <a:gd name="connsiteX167" fmla="*/ 2874892 w 12192000"/>
              <a:gd name="connsiteY167" fmla="*/ 1996085 h 2237474"/>
              <a:gd name="connsiteX168" fmla="*/ 2864145 w 12192000"/>
              <a:gd name="connsiteY168" fmla="*/ 1994061 h 2237474"/>
              <a:gd name="connsiteX169" fmla="*/ 2843662 w 12192000"/>
              <a:gd name="connsiteY169" fmla="*/ 1992498 h 2237474"/>
              <a:gd name="connsiteX170" fmla="*/ 2796128 w 12192000"/>
              <a:gd name="connsiteY170" fmla="*/ 1976403 h 2237474"/>
              <a:gd name="connsiteX171" fmla="*/ 2756784 w 12192000"/>
              <a:gd name="connsiteY171" fmla="*/ 1985116 h 2237474"/>
              <a:gd name="connsiteX172" fmla="*/ 2748833 w 12192000"/>
              <a:gd name="connsiteY172" fmla="*/ 1986323 h 2237474"/>
              <a:gd name="connsiteX173" fmla="*/ 2748661 w 12192000"/>
              <a:gd name="connsiteY173" fmla="*/ 1986122 h 2237474"/>
              <a:gd name="connsiteX174" fmla="*/ 2740251 w 12192000"/>
              <a:gd name="connsiteY174" fmla="*/ 1986946 h 2237474"/>
              <a:gd name="connsiteX175" fmla="*/ 2718916 w 12192000"/>
              <a:gd name="connsiteY175" fmla="*/ 1990867 h 2237474"/>
              <a:gd name="connsiteX176" fmla="*/ 2713522 w 12192000"/>
              <a:gd name="connsiteY176" fmla="*/ 1990173 h 2237474"/>
              <a:gd name="connsiteX177" fmla="*/ 2680597 w 12192000"/>
              <a:gd name="connsiteY177" fmla="*/ 1984996 h 2237474"/>
              <a:gd name="connsiteX178" fmla="*/ 2578178 w 12192000"/>
              <a:gd name="connsiteY178" fmla="*/ 1990531 h 2237474"/>
              <a:gd name="connsiteX179" fmla="*/ 2476147 w 12192000"/>
              <a:gd name="connsiteY179" fmla="*/ 1998305 h 2237474"/>
              <a:gd name="connsiteX180" fmla="*/ 2373568 w 12192000"/>
              <a:gd name="connsiteY180" fmla="*/ 2003219 h 2237474"/>
              <a:gd name="connsiteX181" fmla="*/ 2321399 w 12192000"/>
              <a:gd name="connsiteY181" fmla="*/ 1989467 h 2237474"/>
              <a:gd name="connsiteX182" fmla="*/ 2315525 w 12192000"/>
              <a:gd name="connsiteY182" fmla="*/ 1989708 h 2237474"/>
              <a:gd name="connsiteX183" fmla="*/ 2300792 w 12192000"/>
              <a:gd name="connsiteY183" fmla="*/ 1994290 h 2237474"/>
              <a:gd name="connsiteX184" fmla="*/ 2295469 w 12192000"/>
              <a:gd name="connsiteY184" fmla="*/ 1996659 h 2237474"/>
              <a:gd name="connsiteX185" fmla="*/ 2287219 w 12192000"/>
              <a:gd name="connsiteY185" fmla="*/ 1998750 h 2237474"/>
              <a:gd name="connsiteX186" fmla="*/ 2286948 w 12192000"/>
              <a:gd name="connsiteY186" fmla="*/ 1998596 h 2237474"/>
              <a:gd name="connsiteX187" fmla="*/ 2243069 w 12192000"/>
              <a:gd name="connsiteY187" fmla="*/ 2015111 h 2237474"/>
              <a:gd name="connsiteX188" fmla="*/ 2186609 w 12192000"/>
              <a:gd name="connsiteY188" fmla="*/ 2008263 h 2237474"/>
              <a:gd name="connsiteX189" fmla="*/ 2164831 w 12192000"/>
              <a:gd name="connsiteY189" fmla="*/ 2010143 h 2237474"/>
              <a:gd name="connsiteX190" fmla="*/ 2152836 w 12192000"/>
              <a:gd name="connsiteY190" fmla="*/ 2010048 h 2237474"/>
              <a:gd name="connsiteX191" fmla="*/ 2117102 w 12192000"/>
              <a:gd name="connsiteY191" fmla="*/ 2023004 h 2237474"/>
              <a:gd name="connsiteX192" fmla="*/ 2111935 w 12192000"/>
              <a:gd name="connsiteY192" fmla="*/ 2023163 h 2237474"/>
              <a:gd name="connsiteX193" fmla="*/ 2089991 w 12192000"/>
              <a:gd name="connsiteY193" fmla="*/ 2034193 h 2237474"/>
              <a:gd name="connsiteX194" fmla="*/ 2058061 w 12192000"/>
              <a:gd name="connsiteY194" fmla="*/ 2047942 h 2237474"/>
              <a:gd name="connsiteX195" fmla="*/ 2055737 w 12192000"/>
              <a:gd name="connsiteY195" fmla="*/ 2047704 h 2237474"/>
              <a:gd name="connsiteX196" fmla="*/ 2042244 w 12192000"/>
              <a:gd name="connsiteY196" fmla="*/ 2055560 h 2237474"/>
              <a:gd name="connsiteX197" fmla="*/ 1976224 w 12192000"/>
              <a:gd name="connsiteY197" fmla="*/ 2074257 h 2237474"/>
              <a:gd name="connsiteX198" fmla="*/ 1877728 w 12192000"/>
              <a:gd name="connsiteY198" fmla="*/ 2101004 h 2237474"/>
              <a:gd name="connsiteX199" fmla="*/ 1759056 w 12192000"/>
              <a:gd name="connsiteY199" fmla="*/ 2125608 h 2237474"/>
              <a:gd name="connsiteX200" fmla="*/ 1637948 w 12192000"/>
              <a:gd name="connsiteY200" fmla="*/ 2172597 h 2237474"/>
              <a:gd name="connsiteX201" fmla="*/ 1434549 w 12192000"/>
              <a:gd name="connsiteY201" fmla="*/ 2234522 h 2237474"/>
              <a:gd name="connsiteX202" fmla="*/ 1398481 w 12192000"/>
              <a:gd name="connsiteY202" fmla="*/ 2237074 h 2237474"/>
              <a:gd name="connsiteX203" fmla="*/ 1398407 w 12192000"/>
              <a:gd name="connsiteY203" fmla="*/ 2237095 h 2237474"/>
              <a:gd name="connsiteX204" fmla="*/ 1370962 w 12192000"/>
              <a:gd name="connsiteY204" fmla="*/ 2237474 h 2237474"/>
              <a:gd name="connsiteX205" fmla="*/ 1356367 w 12192000"/>
              <a:gd name="connsiteY205" fmla="*/ 2235089 h 2237474"/>
              <a:gd name="connsiteX206" fmla="*/ 1324828 w 12192000"/>
              <a:gd name="connsiteY206" fmla="*/ 2231968 h 2237474"/>
              <a:gd name="connsiteX207" fmla="*/ 1297744 w 12192000"/>
              <a:gd name="connsiteY207" fmla="*/ 2235849 h 2237474"/>
              <a:gd name="connsiteX208" fmla="*/ 1286236 w 12192000"/>
              <a:gd name="connsiteY208" fmla="*/ 2233135 h 2237474"/>
              <a:gd name="connsiteX209" fmla="*/ 1283504 w 12192000"/>
              <a:gd name="connsiteY209" fmla="*/ 2233797 h 2237474"/>
              <a:gd name="connsiteX210" fmla="*/ 1279765 w 12192000"/>
              <a:gd name="connsiteY210" fmla="*/ 2229639 h 2237474"/>
              <a:gd name="connsiteX211" fmla="*/ 1195347 w 12192000"/>
              <a:gd name="connsiteY211" fmla="*/ 2212354 h 2237474"/>
              <a:gd name="connsiteX212" fmla="*/ 970251 w 12192000"/>
              <a:gd name="connsiteY212" fmla="*/ 2221029 h 2237474"/>
              <a:gd name="connsiteX213" fmla="*/ 812914 w 12192000"/>
              <a:gd name="connsiteY213" fmla="*/ 2202752 h 2237474"/>
              <a:gd name="connsiteX214" fmla="*/ 800195 w 12192000"/>
              <a:gd name="connsiteY214" fmla="*/ 2209407 h 2237474"/>
              <a:gd name="connsiteX215" fmla="*/ 784978 w 12192000"/>
              <a:gd name="connsiteY215" fmla="*/ 2212360 h 2237474"/>
              <a:gd name="connsiteX216" fmla="*/ 681987 w 12192000"/>
              <a:gd name="connsiteY216" fmla="*/ 2216757 h 2237474"/>
              <a:gd name="connsiteX217" fmla="*/ 669923 w 12192000"/>
              <a:gd name="connsiteY217" fmla="*/ 2211682 h 2237474"/>
              <a:gd name="connsiteX218" fmla="*/ 648680 w 12192000"/>
              <a:gd name="connsiteY218" fmla="*/ 2206229 h 2237474"/>
              <a:gd name="connsiteX219" fmla="*/ 597225 w 12192000"/>
              <a:gd name="connsiteY219" fmla="*/ 2180999 h 2237474"/>
              <a:gd name="connsiteX220" fmla="*/ 558449 w 12192000"/>
              <a:gd name="connsiteY220" fmla="*/ 2182346 h 2237474"/>
              <a:gd name="connsiteX221" fmla="*/ 550517 w 12192000"/>
              <a:gd name="connsiteY221" fmla="*/ 2182060 h 2237474"/>
              <a:gd name="connsiteX222" fmla="*/ 550309 w 12192000"/>
              <a:gd name="connsiteY222" fmla="*/ 2181825 h 2237474"/>
              <a:gd name="connsiteX223" fmla="*/ 541836 w 12192000"/>
              <a:gd name="connsiteY223" fmla="*/ 2181063 h 2237474"/>
              <a:gd name="connsiteX224" fmla="*/ 536057 w 12192000"/>
              <a:gd name="connsiteY224" fmla="*/ 2181537 h 2237474"/>
              <a:gd name="connsiteX225" fmla="*/ 520671 w 12192000"/>
              <a:gd name="connsiteY225" fmla="*/ 2180980 h 2237474"/>
              <a:gd name="connsiteX226" fmla="*/ 515024 w 12192000"/>
              <a:gd name="connsiteY226" fmla="*/ 2179258 h 2237474"/>
              <a:gd name="connsiteX227" fmla="*/ 512278 w 12192000"/>
              <a:gd name="connsiteY227" fmla="*/ 2176369 h 2237474"/>
              <a:gd name="connsiteX228" fmla="*/ 480419 w 12192000"/>
              <a:gd name="connsiteY228" fmla="*/ 2167807 h 2237474"/>
              <a:gd name="connsiteX229" fmla="*/ 413835 w 12192000"/>
              <a:gd name="connsiteY229" fmla="*/ 2156783 h 2237474"/>
              <a:gd name="connsiteX230" fmla="*/ 376513 w 12192000"/>
              <a:gd name="connsiteY230" fmla="*/ 2154014 h 2237474"/>
              <a:gd name="connsiteX231" fmla="*/ 273386 w 12192000"/>
              <a:gd name="connsiteY231" fmla="*/ 2142551 h 2237474"/>
              <a:gd name="connsiteX232" fmla="*/ 169207 w 12192000"/>
              <a:gd name="connsiteY232" fmla="*/ 2128100 h 2237474"/>
              <a:gd name="connsiteX233" fmla="*/ 93149 w 12192000"/>
              <a:gd name="connsiteY233" fmla="*/ 2105324 h 2237474"/>
              <a:gd name="connsiteX234" fmla="*/ 88109 w 12192000"/>
              <a:gd name="connsiteY234" fmla="*/ 2106704 h 2237474"/>
              <a:gd name="connsiteX235" fmla="*/ 80022 w 12192000"/>
              <a:gd name="connsiteY235" fmla="*/ 2107254 h 2237474"/>
              <a:gd name="connsiteX236" fmla="*/ 79717 w 12192000"/>
              <a:gd name="connsiteY236" fmla="*/ 2107046 h 2237474"/>
              <a:gd name="connsiteX237" fmla="*/ 72352 w 12192000"/>
              <a:gd name="connsiteY237" fmla="*/ 2107991 h 2237474"/>
              <a:gd name="connsiteX238" fmla="*/ 37645 w 12192000"/>
              <a:gd name="connsiteY238" fmla="*/ 2115401 h 2237474"/>
              <a:gd name="connsiteX239" fmla="*/ 4572 w 12192000"/>
              <a:gd name="connsiteY239" fmla="*/ 2111091 h 2237474"/>
              <a:gd name="connsiteX240" fmla="*/ 0 w 12192000"/>
              <a:gd name="connsiteY240" fmla="*/ 2110468 h 2237474"/>
              <a:gd name="connsiteX241" fmla="*/ 0 w 12192000"/>
              <a:gd name="connsiteY2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64741 w 12192000"/>
              <a:gd name="connsiteY151" fmla="*/ 1869433 h 2237474"/>
              <a:gd name="connsiteX152" fmla="*/ 3751332 w 12192000"/>
              <a:gd name="connsiteY152" fmla="*/ 1869854 h 2237474"/>
              <a:gd name="connsiteX153" fmla="*/ 3748155 w 12192000"/>
              <a:gd name="connsiteY153" fmla="*/ 1868903 h 2237474"/>
              <a:gd name="connsiteX154" fmla="*/ 3729530 w 12192000"/>
              <a:gd name="connsiteY154" fmla="*/ 1864513 h 2237474"/>
              <a:gd name="connsiteX155" fmla="*/ 3680177 w 12192000"/>
              <a:gd name="connsiteY155" fmla="*/ 1881552 h 2237474"/>
              <a:gd name="connsiteX156" fmla="*/ 3567259 w 12192000"/>
              <a:gd name="connsiteY156" fmla="*/ 1893482 h 2237474"/>
              <a:gd name="connsiteX157" fmla="*/ 3405770 w 12192000"/>
              <a:gd name="connsiteY157" fmla="*/ 1904591 h 2237474"/>
              <a:gd name="connsiteX158" fmla="*/ 3280097 w 12192000"/>
              <a:gd name="connsiteY158" fmla="*/ 1919610 h 2237474"/>
              <a:gd name="connsiteX159" fmla="*/ 3123424 w 12192000"/>
              <a:gd name="connsiteY159" fmla="*/ 1952930 h 2237474"/>
              <a:gd name="connsiteX160" fmla="*/ 3009910 w 12192000"/>
              <a:gd name="connsiteY160" fmla="*/ 1957866 h 2237474"/>
              <a:gd name="connsiteX161" fmla="*/ 2995934 w 12192000"/>
              <a:gd name="connsiteY161" fmla="*/ 1967085 h 2237474"/>
              <a:gd name="connsiteX162" fmla="*/ 2980071 w 12192000"/>
              <a:gd name="connsiteY162" fmla="*/ 1972988 h 2237474"/>
              <a:gd name="connsiteX163" fmla="*/ 2978094 w 12192000"/>
              <a:gd name="connsiteY163" fmla="*/ 1972369 h 2237474"/>
              <a:gd name="connsiteX164" fmla="*/ 2942858 w 12192000"/>
              <a:gd name="connsiteY164" fmla="*/ 1981367 h 2237474"/>
              <a:gd name="connsiteX165" fmla="*/ 2875436 w 12192000"/>
              <a:gd name="connsiteY165" fmla="*/ 1996977 h 2237474"/>
              <a:gd name="connsiteX166" fmla="*/ 2874892 w 12192000"/>
              <a:gd name="connsiteY166" fmla="*/ 1996085 h 2237474"/>
              <a:gd name="connsiteX167" fmla="*/ 2864145 w 12192000"/>
              <a:gd name="connsiteY167" fmla="*/ 1994061 h 2237474"/>
              <a:gd name="connsiteX168" fmla="*/ 2843662 w 12192000"/>
              <a:gd name="connsiteY168" fmla="*/ 1992498 h 2237474"/>
              <a:gd name="connsiteX169" fmla="*/ 2796128 w 12192000"/>
              <a:gd name="connsiteY169" fmla="*/ 1976403 h 2237474"/>
              <a:gd name="connsiteX170" fmla="*/ 2756784 w 12192000"/>
              <a:gd name="connsiteY170" fmla="*/ 1985116 h 2237474"/>
              <a:gd name="connsiteX171" fmla="*/ 2748833 w 12192000"/>
              <a:gd name="connsiteY171" fmla="*/ 1986323 h 2237474"/>
              <a:gd name="connsiteX172" fmla="*/ 2748661 w 12192000"/>
              <a:gd name="connsiteY172" fmla="*/ 1986122 h 2237474"/>
              <a:gd name="connsiteX173" fmla="*/ 2740251 w 12192000"/>
              <a:gd name="connsiteY173" fmla="*/ 1986946 h 2237474"/>
              <a:gd name="connsiteX174" fmla="*/ 2718916 w 12192000"/>
              <a:gd name="connsiteY174" fmla="*/ 1990867 h 2237474"/>
              <a:gd name="connsiteX175" fmla="*/ 2713522 w 12192000"/>
              <a:gd name="connsiteY175" fmla="*/ 1990173 h 2237474"/>
              <a:gd name="connsiteX176" fmla="*/ 2680597 w 12192000"/>
              <a:gd name="connsiteY176" fmla="*/ 1984996 h 2237474"/>
              <a:gd name="connsiteX177" fmla="*/ 2578178 w 12192000"/>
              <a:gd name="connsiteY177" fmla="*/ 1990531 h 2237474"/>
              <a:gd name="connsiteX178" fmla="*/ 2476147 w 12192000"/>
              <a:gd name="connsiteY178" fmla="*/ 1998305 h 2237474"/>
              <a:gd name="connsiteX179" fmla="*/ 2373568 w 12192000"/>
              <a:gd name="connsiteY179" fmla="*/ 2003219 h 2237474"/>
              <a:gd name="connsiteX180" fmla="*/ 2321399 w 12192000"/>
              <a:gd name="connsiteY180" fmla="*/ 1989467 h 2237474"/>
              <a:gd name="connsiteX181" fmla="*/ 2315525 w 12192000"/>
              <a:gd name="connsiteY181" fmla="*/ 1989708 h 2237474"/>
              <a:gd name="connsiteX182" fmla="*/ 2300792 w 12192000"/>
              <a:gd name="connsiteY182" fmla="*/ 1994290 h 2237474"/>
              <a:gd name="connsiteX183" fmla="*/ 2295469 w 12192000"/>
              <a:gd name="connsiteY183" fmla="*/ 1996659 h 2237474"/>
              <a:gd name="connsiteX184" fmla="*/ 2287219 w 12192000"/>
              <a:gd name="connsiteY184" fmla="*/ 1998750 h 2237474"/>
              <a:gd name="connsiteX185" fmla="*/ 2286948 w 12192000"/>
              <a:gd name="connsiteY185" fmla="*/ 1998596 h 2237474"/>
              <a:gd name="connsiteX186" fmla="*/ 2243069 w 12192000"/>
              <a:gd name="connsiteY186" fmla="*/ 2015111 h 2237474"/>
              <a:gd name="connsiteX187" fmla="*/ 2186609 w 12192000"/>
              <a:gd name="connsiteY187" fmla="*/ 2008263 h 2237474"/>
              <a:gd name="connsiteX188" fmla="*/ 2164831 w 12192000"/>
              <a:gd name="connsiteY188" fmla="*/ 2010143 h 2237474"/>
              <a:gd name="connsiteX189" fmla="*/ 2152836 w 12192000"/>
              <a:gd name="connsiteY189" fmla="*/ 2010048 h 2237474"/>
              <a:gd name="connsiteX190" fmla="*/ 2117102 w 12192000"/>
              <a:gd name="connsiteY190" fmla="*/ 2023004 h 2237474"/>
              <a:gd name="connsiteX191" fmla="*/ 2111935 w 12192000"/>
              <a:gd name="connsiteY191" fmla="*/ 2023163 h 2237474"/>
              <a:gd name="connsiteX192" fmla="*/ 2089991 w 12192000"/>
              <a:gd name="connsiteY192" fmla="*/ 2034193 h 2237474"/>
              <a:gd name="connsiteX193" fmla="*/ 2058061 w 12192000"/>
              <a:gd name="connsiteY193" fmla="*/ 2047942 h 2237474"/>
              <a:gd name="connsiteX194" fmla="*/ 2055737 w 12192000"/>
              <a:gd name="connsiteY194" fmla="*/ 2047704 h 2237474"/>
              <a:gd name="connsiteX195" fmla="*/ 2042244 w 12192000"/>
              <a:gd name="connsiteY195" fmla="*/ 2055560 h 2237474"/>
              <a:gd name="connsiteX196" fmla="*/ 1976224 w 12192000"/>
              <a:gd name="connsiteY196" fmla="*/ 2074257 h 2237474"/>
              <a:gd name="connsiteX197" fmla="*/ 1877728 w 12192000"/>
              <a:gd name="connsiteY197" fmla="*/ 2101004 h 2237474"/>
              <a:gd name="connsiteX198" fmla="*/ 1759056 w 12192000"/>
              <a:gd name="connsiteY198" fmla="*/ 2125608 h 2237474"/>
              <a:gd name="connsiteX199" fmla="*/ 1637948 w 12192000"/>
              <a:gd name="connsiteY199" fmla="*/ 2172597 h 2237474"/>
              <a:gd name="connsiteX200" fmla="*/ 1434549 w 12192000"/>
              <a:gd name="connsiteY200" fmla="*/ 2234522 h 2237474"/>
              <a:gd name="connsiteX201" fmla="*/ 1398481 w 12192000"/>
              <a:gd name="connsiteY201" fmla="*/ 2237074 h 2237474"/>
              <a:gd name="connsiteX202" fmla="*/ 1398407 w 12192000"/>
              <a:gd name="connsiteY202" fmla="*/ 2237095 h 2237474"/>
              <a:gd name="connsiteX203" fmla="*/ 1370962 w 12192000"/>
              <a:gd name="connsiteY203" fmla="*/ 2237474 h 2237474"/>
              <a:gd name="connsiteX204" fmla="*/ 1356367 w 12192000"/>
              <a:gd name="connsiteY204" fmla="*/ 2235089 h 2237474"/>
              <a:gd name="connsiteX205" fmla="*/ 1324828 w 12192000"/>
              <a:gd name="connsiteY205" fmla="*/ 2231968 h 2237474"/>
              <a:gd name="connsiteX206" fmla="*/ 1297744 w 12192000"/>
              <a:gd name="connsiteY206" fmla="*/ 2235849 h 2237474"/>
              <a:gd name="connsiteX207" fmla="*/ 1286236 w 12192000"/>
              <a:gd name="connsiteY207" fmla="*/ 2233135 h 2237474"/>
              <a:gd name="connsiteX208" fmla="*/ 1283504 w 12192000"/>
              <a:gd name="connsiteY208" fmla="*/ 2233797 h 2237474"/>
              <a:gd name="connsiteX209" fmla="*/ 1279765 w 12192000"/>
              <a:gd name="connsiteY209" fmla="*/ 2229639 h 2237474"/>
              <a:gd name="connsiteX210" fmla="*/ 1195347 w 12192000"/>
              <a:gd name="connsiteY210" fmla="*/ 2212354 h 2237474"/>
              <a:gd name="connsiteX211" fmla="*/ 970251 w 12192000"/>
              <a:gd name="connsiteY211" fmla="*/ 2221029 h 2237474"/>
              <a:gd name="connsiteX212" fmla="*/ 812914 w 12192000"/>
              <a:gd name="connsiteY212" fmla="*/ 2202752 h 2237474"/>
              <a:gd name="connsiteX213" fmla="*/ 800195 w 12192000"/>
              <a:gd name="connsiteY213" fmla="*/ 2209407 h 2237474"/>
              <a:gd name="connsiteX214" fmla="*/ 784978 w 12192000"/>
              <a:gd name="connsiteY214" fmla="*/ 2212360 h 2237474"/>
              <a:gd name="connsiteX215" fmla="*/ 681987 w 12192000"/>
              <a:gd name="connsiteY215" fmla="*/ 2216757 h 2237474"/>
              <a:gd name="connsiteX216" fmla="*/ 669923 w 12192000"/>
              <a:gd name="connsiteY216" fmla="*/ 2211682 h 2237474"/>
              <a:gd name="connsiteX217" fmla="*/ 648680 w 12192000"/>
              <a:gd name="connsiteY217" fmla="*/ 2206229 h 2237474"/>
              <a:gd name="connsiteX218" fmla="*/ 597225 w 12192000"/>
              <a:gd name="connsiteY218" fmla="*/ 2180999 h 2237474"/>
              <a:gd name="connsiteX219" fmla="*/ 558449 w 12192000"/>
              <a:gd name="connsiteY219" fmla="*/ 2182346 h 2237474"/>
              <a:gd name="connsiteX220" fmla="*/ 550517 w 12192000"/>
              <a:gd name="connsiteY220" fmla="*/ 2182060 h 2237474"/>
              <a:gd name="connsiteX221" fmla="*/ 550309 w 12192000"/>
              <a:gd name="connsiteY221" fmla="*/ 2181825 h 2237474"/>
              <a:gd name="connsiteX222" fmla="*/ 541836 w 12192000"/>
              <a:gd name="connsiteY222" fmla="*/ 2181063 h 2237474"/>
              <a:gd name="connsiteX223" fmla="*/ 536057 w 12192000"/>
              <a:gd name="connsiteY223" fmla="*/ 2181537 h 2237474"/>
              <a:gd name="connsiteX224" fmla="*/ 520671 w 12192000"/>
              <a:gd name="connsiteY224" fmla="*/ 2180980 h 2237474"/>
              <a:gd name="connsiteX225" fmla="*/ 515024 w 12192000"/>
              <a:gd name="connsiteY225" fmla="*/ 2179258 h 2237474"/>
              <a:gd name="connsiteX226" fmla="*/ 512278 w 12192000"/>
              <a:gd name="connsiteY226" fmla="*/ 2176369 h 2237474"/>
              <a:gd name="connsiteX227" fmla="*/ 480419 w 12192000"/>
              <a:gd name="connsiteY227" fmla="*/ 2167807 h 2237474"/>
              <a:gd name="connsiteX228" fmla="*/ 413835 w 12192000"/>
              <a:gd name="connsiteY228" fmla="*/ 2156783 h 2237474"/>
              <a:gd name="connsiteX229" fmla="*/ 376513 w 12192000"/>
              <a:gd name="connsiteY229" fmla="*/ 2154014 h 2237474"/>
              <a:gd name="connsiteX230" fmla="*/ 273386 w 12192000"/>
              <a:gd name="connsiteY230" fmla="*/ 2142551 h 2237474"/>
              <a:gd name="connsiteX231" fmla="*/ 169207 w 12192000"/>
              <a:gd name="connsiteY231" fmla="*/ 2128100 h 2237474"/>
              <a:gd name="connsiteX232" fmla="*/ 93149 w 12192000"/>
              <a:gd name="connsiteY232" fmla="*/ 2105324 h 2237474"/>
              <a:gd name="connsiteX233" fmla="*/ 88109 w 12192000"/>
              <a:gd name="connsiteY233" fmla="*/ 2106704 h 2237474"/>
              <a:gd name="connsiteX234" fmla="*/ 80022 w 12192000"/>
              <a:gd name="connsiteY234" fmla="*/ 2107254 h 2237474"/>
              <a:gd name="connsiteX235" fmla="*/ 79717 w 12192000"/>
              <a:gd name="connsiteY235" fmla="*/ 2107046 h 2237474"/>
              <a:gd name="connsiteX236" fmla="*/ 72352 w 12192000"/>
              <a:gd name="connsiteY236" fmla="*/ 2107991 h 2237474"/>
              <a:gd name="connsiteX237" fmla="*/ 37645 w 12192000"/>
              <a:gd name="connsiteY237" fmla="*/ 2115401 h 2237474"/>
              <a:gd name="connsiteX238" fmla="*/ 4572 w 12192000"/>
              <a:gd name="connsiteY238" fmla="*/ 2111091 h 2237474"/>
              <a:gd name="connsiteX239" fmla="*/ 0 w 12192000"/>
              <a:gd name="connsiteY239" fmla="*/ 2110468 h 2237474"/>
              <a:gd name="connsiteX240" fmla="*/ 0 w 12192000"/>
              <a:gd name="connsiteY2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48155 w 12192000"/>
              <a:gd name="connsiteY152" fmla="*/ 1868903 h 2237474"/>
              <a:gd name="connsiteX153" fmla="*/ 3729530 w 12192000"/>
              <a:gd name="connsiteY153" fmla="*/ 1864513 h 2237474"/>
              <a:gd name="connsiteX154" fmla="*/ 3680177 w 12192000"/>
              <a:gd name="connsiteY154" fmla="*/ 1881552 h 2237474"/>
              <a:gd name="connsiteX155" fmla="*/ 3567259 w 12192000"/>
              <a:gd name="connsiteY155" fmla="*/ 1893482 h 2237474"/>
              <a:gd name="connsiteX156" fmla="*/ 3405770 w 12192000"/>
              <a:gd name="connsiteY156" fmla="*/ 1904591 h 2237474"/>
              <a:gd name="connsiteX157" fmla="*/ 3280097 w 12192000"/>
              <a:gd name="connsiteY157" fmla="*/ 1919610 h 2237474"/>
              <a:gd name="connsiteX158" fmla="*/ 3123424 w 12192000"/>
              <a:gd name="connsiteY158" fmla="*/ 1952930 h 2237474"/>
              <a:gd name="connsiteX159" fmla="*/ 3009910 w 12192000"/>
              <a:gd name="connsiteY159" fmla="*/ 1957866 h 2237474"/>
              <a:gd name="connsiteX160" fmla="*/ 2995934 w 12192000"/>
              <a:gd name="connsiteY160" fmla="*/ 1967085 h 2237474"/>
              <a:gd name="connsiteX161" fmla="*/ 2980071 w 12192000"/>
              <a:gd name="connsiteY161" fmla="*/ 1972988 h 2237474"/>
              <a:gd name="connsiteX162" fmla="*/ 2978094 w 12192000"/>
              <a:gd name="connsiteY162" fmla="*/ 1972369 h 2237474"/>
              <a:gd name="connsiteX163" fmla="*/ 2942858 w 12192000"/>
              <a:gd name="connsiteY163" fmla="*/ 1981367 h 2237474"/>
              <a:gd name="connsiteX164" fmla="*/ 2875436 w 12192000"/>
              <a:gd name="connsiteY164" fmla="*/ 1996977 h 2237474"/>
              <a:gd name="connsiteX165" fmla="*/ 2874892 w 12192000"/>
              <a:gd name="connsiteY165" fmla="*/ 1996085 h 2237474"/>
              <a:gd name="connsiteX166" fmla="*/ 2864145 w 12192000"/>
              <a:gd name="connsiteY166" fmla="*/ 1994061 h 2237474"/>
              <a:gd name="connsiteX167" fmla="*/ 2843662 w 12192000"/>
              <a:gd name="connsiteY167" fmla="*/ 1992498 h 2237474"/>
              <a:gd name="connsiteX168" fmla="*/ 2796128 w 12192000"/>
              <a:gd name="connsiteY168" fmla="*/ 1976403 h 2237474"/>
              <a:gd name="connsiteX169" fmla="*/ 2756784 w 12192000"/>
              <a:gd name="connsiteY169" fmla="*/ 1985116 h 2237474"/>
              <a:gd name="connsiteX170" fmla="*/ 2748833 w 12192000"/>
              <a:gd name="connsiteY170" fmla="*/ 1986323 h 2237474"/>
              <a:gd name="connsiteX171" fmla="*/ 2748661 w 12192000"/>
              <a:gd name="connsiteY171" fmla="*/ 1986122 h 2237474"/>
              <a:gd name="connsiteX172" fmla="*/ 2740251 w 12192000"/>
              <a:gd name="connsiteY172" fmla="*/ 1986946 h 2237474"/>
              <a:gd name="connsiteX173" fmla="*/ 2718916 w 12192000"/>
              <a:gd name="connsiteY173" fmla="*/ 1990867 h 2237474"/>
              <a:gd name="connsiteX174" fmla="*/ 2713522 w 12192000"/>
              <a:gd name="connsiteY174" fmla="*/ 1990173 h 2237474"/>
              <a:gd name="connsiteX175" fmla="*/ 2680597 w 12192000"/>
              <a:gd name="connsiteY175" fmla="*/ 1984996 h 2237474"/>
              <a:gd name="connsiteX176" fmla="*/ 2578178 w 12192000"/>
              <a:gd name="connsiteY176" fmla="*/ 1990531 h 2237474"/>
              <a:gd name="connsiteX177" fmla="*/ 2476147 w 12192000"/>
              <a:gd name="connsiteY177" fmla="*/ 1998305 h 2237474"/>
              <a:gd name="connsiteX178" fmla="*/ 2373568 w 12192000"/>
              <a:gd name="connsiteY178" fmla="*/ 2003219 h 2237474"/>
              <a:gd name="connsiteX179" fmla="*/ 2321399 w 12192000"/>
              <a:gd name="connsiteY179" fmla="*/ 1989467 h 2237474"/>
              <a:gd name="connsiteX180" fmla="*/ 2315525 w 12192000"/>
              <a:gd name="connsiteY180" fmla="*/ 1989708 h 2237474"/>
              <a:gd name="connsiteX181" fmla="*/ 2300792 w 12192000"/>
              <a:gd name="connsiteY181" fmla="*/ 1994290 h 2237474"/>
              <a:gd name="connsiteX182" fmla="*/ 2295469 w 12192000"/>
              <a:gd name="connsiteY182" fmla="*/ 1996659 h 2237474"/>
              <a:gd name="connsiteX183" fmla="*/ 2287219 w 12192000"/>
              <a:gd name="connsiteY183" fmla="*/ 1998750 h 2237474"/>
              <a:gd name="connsiteX184" fmla="*/ 2286948 w 12192000"/>
              <a:gd name="connsiteY184" fmla="*/ 1998596 h 2237474"/>
              <a:gd name="connsiteX185" fmla="*/ 2243069 w 12192000"/>
              <a:gd name="connsiteY185" fmla="*/ 2015111 h 2237474"/>
              <a:gd name="connsiteX186" fmla="*/ 2186609 w 12192000"/>
              <a:gd name="connsiteY186" fmla="*/ 2008263 h 2237474"/>
              <a:gd name="connsiteX187" fmla="*/ 2164831 w 12192000"/>
              <a:gd name="connsiteY187" fmla="*/ 2010143 h 2237474"/>
              <a:gd name="connsiteX188" fmla="*/ 2152836 w 12192000"/>
              <a:gd name="connsiteY188" fmla="*/ 2010048 h 2237474"/>
              <a:gd name="connsiteX189" fmla="*/ 2117102 w 12192000"/>
              <a:gd name="connsiteY189" fmla="*/ 2023004 h 2237474"/>
              <a:gd name="connsiteX190" fmla="*/ 2111935 w 12192000"/>
              <a:gd name="connsiteY190" fmla="*/ 2023163 h 2237474"/>
              <a:gd name="connsiteX191" fmla="*/ 2089991 w 12192000"/>
              <a:gd name="connsiteY191" fmla="*/ 2034193 h 2237474"/>
              <a:gd name="connsiteX192" fmla="*/ 2058061 w 12192000"/>
              <a:gd name="connsiteY192" fmla="*/ 2047942 h 2237474"/>
              <a:gd name="connsiteX193" fmla="*/ 2055737 w 12192000"/>
              <a:gd name="connsiteY193" fmla="*/ 2047704 h 2237474"/>
              <a:gd name="connsiteX194" fmla="*/ 2042244 w 12192000"/>
              <a:gd name="connsiteY194" fmla="*/ 2055560 h 2237474"/>
              <a:gd name="connsiteX195" fmla="*/ 1976224 w 12192000"/>
              <a:gd name="connsiteY195" fmla="*/ 2074257 h 2237474"/>
              <a:gd name="connsiteX196" fmla="*/ 1877728 w 12192000"/>
              <a:gd name="connsiteY196" fmla="*/ 2101004 h 2237474"/>
              <a:gd name="connsiteX197" fmla="*/ 1759056 w 12192000"/>
              <a:gd name="connsiteY197" fmla="*/ 2125608 h 2237474"/>
              <a:gd name="connsiteX198" fmla="*/ 1637948 w 12192000"/>
              <a:gd name="connsiteY198" fmla="*/ 2172597 h 2237474"/>
              <a:gd name="connsiteX199" fmla="*/ 1434549 w 12192000"/>
              <a:gd name="connsiteY199" fmla="*/ 2234522 h 2237474"/>
              <a:gd name="connsiteX200" fmla="*/ 1398481 w 12192000"/>
              <a:gd name="connsiteY200" fmla="*/ 2237074 h 2237474"/>
              <a:gd name="connsiteX201" fmla="*/ 1398407 w 12192000"/>
              <a:gd name="connsiteY201" fmla="*/ 2237095 h 2237474"/>
              <a:gd name="connsiteX202" fmla="*/ 1370962 w 12192000"/>
              <a:gd name="connsiteY202" fmla="*/ 2237474 h 2237474"/>
              <a:gd name="connsiteX203" fmla="*/ 1356367 w 12192000"/>
              <a:gd name="connsiteY203" fmla="*/ 2235089 h 2237474"/>
              <a:gd name="connsiteX204" fmla="*/ 1324828 w 12192000"/>
              <a:gd name="connsiteY204" fmla="*/ 2231968 h 2237474"/>
              <a:gd name="connsiteX205" fmla="*/ 1297744 w 12192000"/>
              <a:gd name="connsiteY205" fmla="*/ 2235849 h 2237474"/>
              <a:gd name="connsiteX206" fmla="*/ 1286236 w 12192000"/>
              <a:gd name="connsiteY206" fmla="*/ 2233135 h 2237474"/>
              <a:gd name="connsiteX207" fmla="*/ 1283504 w 12192000"/>
              <a:gd name="connsiteY207" fmla="*/ 2233797 h 2237474"/>
              <a:gd name="connsiteX208" fmla="*/ 1279765 w 12192000"/>
              <a:gd name="connsiteY208" fmla="*/ 2229639 h 2237474"/>
              <a:gd name="connsiteX209" fmla="*/ 1195347 w 12192000"/>
              <a:gd name="connsiteY209" fmla="*/ 2212354 h 2237474"/>
              <a:gd name="connsiteX210" fmla="*/ 970251 w 12192000"/>
              <a:gd name="connsiteY210" fmla="*/ 2221029 h 2237474"/>
              <a:gd name="connsiteX211" fmla="*/ 812914 w 12192000"/>
              <a:gd name="connsiteY211" fmla="*/ 2202752 h 2237474"/>
              <a:gd name="connsiteX212" fmla="*/ 800195 w 12192000"/>
              <a:gd name="connsiteY212" fmla="*/ 2209407 h 2237474"/>
              <a:gd name="connsiteX213" fmla="*/ 784978 w 12192000"/>
              <a:gd name="connsiteY213" fmla="*/ 2212360 h 2237474"/>
              <a:gd name="connsiteX214" fmla="*/ 681987 w 12192000"/>
              <a:gd name="connsiteY214" fmla="*/ 2216757 h 2237474"/>
              <a:gd name="connsiteX215" fmla="*/ 669923 w 12192000"/>
              <a:gd name="connsiteY215" fmla="*/ 2211682 h 2237474"/>
              <a:gd name="connsiteX216" fmla="*/ 648680 w 12192000"/>
              <a:gd name="connsiteY216" fmla="*/ 2206229 h 2237474"/>
              <a:gd name="connsiteX217" fmla="*/ 597225 w 12192000"/>
              <a:gd name="connsiteY217" fmla="*/ 2180999 h 2237474"/>
              <a:gd name="connsiteX218" fmla="*/ 558449 w 12192000"/>
              <a:gd name="connsiteY218" fmla="*/ 2182346 h 2237474"/>
              <a:gd name="connsiteX219" fmla="*/ 550517 w 12192000"/>
              <a:gd name="connsiteY219" fmla="*/ 2182060 h 2237474"/>
              <a:gd name="connsiteX220" fmla="*/ 550309 w 12192000"/>
              <a:gd name="connsiteY220" fmla="*/ 2181825 h 2237474"/>
              <a:gd name="connsiteX221" fmla="*/ 541836 w 12192000"/>
              <a:gd name="connsiteY221" fmla="*/ 2181063 h 2237474"/>
              <a:gd name="connsiteX222" fmla="*/ 536057 w 12192000"/>
              <a:gd name="connsiteY222" fmla="*/ 2181537 h 2237474"/>
              <a:gd name="connsiteX223" fmla="*/ 520671 w 12192000"/>
              <a:gd name="connsiteY223" fmla="*/ 2180980 h 2237474"/>
              <a:gd name="connsiteX224" fmla="*/ 515024 w 12192000"/>
              <a:gd name="connsiteY224" fmla="*/ 2179258 h 2237474"/>
              <a:gd name="connsiteX225" fmla="*/ 512278 w 12192000"/>
              <a:gd name="connsiteY225" fmla="*/ 2176369 h 2237474"/>
              <a:gd name="connsiteX226" fmla="*/ 480419 w 12192000"/>
              <a:gd name="connsiteY226" fmla="*/ 2167807 h 2237474"/>
              <a:gd name="connsiteX227" fmla="*/ 413835 w 12192000"/>
              <a:gd name="connsiteY227" fmla="*/ 2156783 h 2237474"/>
              <a:gd name="connsiteX228" fmla="*/ 376513 w 12192000"/>
              <a:gd name="connsiteY228" fmla="*/ 2154014 h 2237474"/>
              <a:gd name="connsiteX229" fmla="*/ 273386 w 12192000"/>
              <a:gd name="connsiteY229" fmla="*/ 2142551 h 2237474"/>
              <a:gd name="connsiteX230" fmla="*/ 169207 w 12192000"/>
              <a:gd name="connsiteY230" fmla="*/ 2128100 h 2237474"/>
              <a:gd name="connsiteX231" fmla="*/ 93149 w 12192000"/>
              <a:gd name="connsiteY231" fmla="*/ 2105324 h 2237474"/>
              <a:gd name="connsiteX232" fmla="*/ 88109 w 12192000"/>
              <a:gd name="connsiteY232" fmla="*/ 2106704 h 2237474"/>
              <a:gd name="connsiteX233" fmla="*/ 80022 w 12192000"/>
              <a:gd name="connsiteY233" fmla="*/ 2107254 h 2237474"/>
              <a:gd name="connsiteX234" fmla="*/ 79717 w 12192000"/>
              <a:gd name="connsiteY234" fmla="*/ 2107046 h 2237474"/>
              <a:gd name="connsiteX235" fmla="*/ 72352 w 12192000"/>
              <a:gd name="connsiteY235" fmla="*/ 2107991 h 2237474"/>
              <a:gd name="connsiteX236" fmla="*/ 37645 w 12192000"/>
              <a:gd name="connsiteY236" fmla="*/ 2115401 h 2237474"/>
              <a:gd name="connsiteX237" fmla="*/ 4572 w 12192000"/>
              <a:gd name="connsiteY237" fmla="*/ 2111091 h 2237474"/>
              <a:gd name="connsiteX238" fmla="*/ 0 w 12192000"/>
              <a:gd name="connsiteY238" fmla="*/ 2110468 h 2237474"/>
              <a:gd name="connsiteX239" fmla="*/ 0 w 12192000"/>
              <a:gd name="connsiteY2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29530 w 12192000"/>
              <a:gd name="connsiteY152" fmla="*/ 1864513 h 2237474"/>
              <a:gd name="connsiteX153" fmla="*/ 3680177 w 12192000"/>
              <a:gd name="connsiteY153" fmla="*/ 1881552 h 2237474"/>
              <a:gd name="connsiteX154" fmla="*/ 3567259 w 12192000"/>
              <a:gd name="connsiteY154" fmla="*/ 1893482 h 2237474"/>
              <a:gd name="connsiteX155" fmla="*/ 3405770 w 12192000"/>
              <a:gd name="connsiteY155" fmla="*/ 1904591 h 2237474"/>
              <a:gd name="connsiteX156" fmla="*/ 3280097 w 12192000"/>
              <a:gd name="connsiteY156" fmla="*/ 1919610 h 2237474"/>
              <a:gd name="connsiteX157" fmla="*/ 3123424 w 12192000"/>
              <a:gd name="connsiteY157" fmla="*/ 1952930 h 2237474"/>
              <a:gd name="connsiteX158" fmla="*/ 3009910 w 12192000"/>
              <a:gd name="connsiteY158" fmla="*/ 1957866 h 2237474"/>
              <a:gd name="connsiteX159" fmla="*/ 2995934 w 12192000"/>
              <a:gd name="connsiteY159" fmla="*/ 1967085 h 2237474"/>
              <a:gd name="connsiteX160" fmla="*/ 2980071 w 12192000"/>
              <a:gd name="connsiteY160" fmla="*/ 1972988 h 2237474"/>
              <a:gd name="connsiteX161" fmla="*/ 2978094 w 12192000"/>
              <a:gd name="connsiteY161" fmla="*/ 1972369 h 2237474"/>
              <a:gd name="connsiteX162" fmla="*/ 2942858 w 12192000"/>
              <a:gd name="connsiteY162" fmla="*/ 1981367 h 2237474"/>
              <a:gd name="connsiteX163" fmla="*/ 2875436 w 12192000"/>
              <a:gd name="connsiteY163" fmla="*/ 1996977 h 2237474"/>
              <a:gd name="connsiteX164" fmla="*/ 2874892 w 12192000"/>
              <a:gd name="connsiteY164" fmla="*/ 1996085 h 2237474"/>
              <a:gd name="connsiteX165" fmla="*/ 2864145 w 12192000"/>
              <a:gd name="connsiteY165" fmla="*/ 1994061 h 2237474"/>
              <a:gd name="connsiteX166" fmla="*/ 2843662 w 12192000"/>
              <a:gd name="connsiteY166" fmla="*/ 1992498 h 2237474"/>
              <a:gd name="connsiteX167" fmla="*/ 2796128 w 12192000"/>
              <a:gd name="connsiteY167" fmla="*/ 1976403 h 2237474"/>
              <a:gd name="connsiteX168" fmla="*/ 2756784 w 12192000"/>
              <a:gd name="connsiteY168" fmla="*/ 1985116 h 2237474"/>
              <a:gd name="connsiteX169" fmla="*/ 2748833 w 12192000"/>
              <a:gd name="connsiteY169" fmla="*/ 1986323 h 2237474"/>
              <a:gd name="connsiteX170" fmla="*/ 2748661 w 12192000"/>
              <a:gd name="connsiteY170" fmla="*/ 1986122 h 2237474"/>
              <a:gd name="connsiteX171" fmla="*/ 2740251 w 12192000"/>
              <a:gd name="connsiteY171" fmla="*/ 1986946 h 2237474"/>
              <a:gd name="connsiteX172" fmla="*/ 2718916 w 12192000"/>
              <a:gd name="connsiteY172" fmla="*/ 1990867 h 2237474"/>
              <a:gd name="connsiteX173" fmla="*/ 2713522 w 12192000"/>
              <a:gd name="connsiteY173" fmla="*/ 1990173 h 2237474"/>
              <a:gd name="connsiteX174" fmla="*/ 2680597 w 12192000"/>
              <a:gd name="connsiteY174" fmla="*/ 1984996 h 2237474"/>
              <a:gd name="connsiteX175" fmla="*/ 2578178 w 12192000"/>
              <a:gd name="connsiteY175" fmla="*/ 1990531 h 2237474"/>
              <a:gd name="connsiteX176" fmla="*/ 2476147 w 12192000"/>
              <a:gd name="connsiteY176" fmla="*/ 1998305 h 2237474"/>
              <a:gd name="connsiteX177" fmla="*/ 2373568 w 12192000"/>
              <a:gd name="connsiteY177" fmla="*/ 2003219 h 2237474"/>
              <a:gd name="connsiteX178" fmla="*/ 2321399 w 12192000"/>
              <a:gd name="connsiteY178" fmla="*/ 1989467 h 2237474"/>
              <a:gd name="connsiteX179" fmla="*/ 2315525 w 12192000"/>
              <a:gd name="connsiteY179" fmla="*/ 1989708 h 2237474"/>
              <a:gd name="connsiteX180" fmla="*/ 2300792 w 12192000"/>
              <a:gd name="connsiteY180" fmla="*/ 1994290 h 2237474"/>
              <a:gd name="connsiteX181" fmla="*/ 2295469 w 12192000"/>
              <a:gd name="connsiteY181" fmla="*/ 1996659 h 2237474"/>
              <a:gd name="connsiteX182" fmla="*/ 2287219 w 12192000"/>
              <a:gd name="connsiteY182" fmla="*/ 1998750 h 2237474"/>
              <a:gd name="connsiteX183" fmla="*/ 2286948 w 12192000"/>
              <a:gd name="connsiteY183" fmla="*/ 1998596 h 2237474"/>
              <a:gd name="connsiteX184" fmla="*/ 2243069 w 12192000"/>
              <a:gd name="connsiteY184" fmla="*/ 2015111 h 2237474"/>
              <a:gd name="connsiteX185" fmla="*/ 2186609 w 12192000"/>
              <a:gd name="connsiteY185" fmla="*/ 2008263 h 2237474"/>
              <a:gd name="connsiteX186" fmla="*/ 2164831 w 12192000"/>
              <a:gd name="connsiteY186" fmla="*/ 2010143 h 2237474"/>
              <a:gd name="connsiteX187" fmla="*/ 2152836 w 12192000"/>
              <a:gd name="connsiteY187" fmla="*/ 2010048 h 2237474"/>
              <a:gd name="connsiteX188" fmla="*/ 2117102 w 12192000"/>
              <a:gd name="connsiteY188" fmla="*/ 2023004 h 2237474"/>
              <a:gd name="connsiteX189" fmla="*/ 2111935 w 12192000"/>
              <a:gd name="connsiteY189" fmla="*/ 2023163 h 2237474"/>
              <a:gd name="connsiteX190" fmla="*/ 2089991 w 12192000"/>
              <a:gd name="connsiteY190" fmla="*/ 2034193 h 2237474"/>
              <a:gd name="connsiteX191" fmla="*/ 2058061 w 12192000"/>
              <a:gd name="connsiteY191" fmla="*/ 2047942 h 2237474"/>
              <a:gd name="connsiteX192" fmla="*/ 2055737 w 12192000"/>
              <a:gd name="connsiteY192" fmla="*/ 2047704 h 2237474"/>
              <a:gd name="connsiteX193" fmla="*/ 2042244 w 12192000"/>
              <a:gd name="connsiteY193" fmla="*/ 2055560 h 2237474"/>
              <a:gd name="connsiteX194" fmla="*/ 1976224 w 12192000"/>
              <a:gd name="connsiteY194" fmla="*/ 2074257 h 2237474"/>
              <a:gd name="connsiteX195" fmla="*/ 1877728 w 12192000"/>
              <a:gd name="connsiteY195" fmla="*/ 2101004 h 2237474"/>
              <a:gd name="connsiteX196" fmla="*/ 1759056 w 12192000"/>
              <a:gd name="connsiteY196" fmla="*/ 2125608 h 2237474"/>
              <a:gd name="connsiteX197" fmla="*/ 1637948 w 12192000"/>
              <a:gd name="connsiteY197" fmla="*/ 2172597 h 2237474"/>
              <a:gd name="connsiteX198" fmla="*/ 1434549 w 12192000"/>
              <a:gd name="connsiteY198" fmla="*/ 2234522 h 2237474"/>
              <a:gd name="connsiteX199" fmla="*/ 1398481 w 12192000"/>
              <a:gd name="connsiteY199" fmla="*/ 2237074 h 2237474"/>
              <a:gd name="connsiteX200" fmla="*/ 1398407 w 12192000"/>
              <a:gd name="connsiteY200" fmla="*/ 2237095 h 2237474"/>
              <a:gd name="connsiteX201" fmla="*/ 1370962 w 12192000"/>
              <a:gd name="connsiteY201" fmla="*/ 2237474 h 2237474"/>
              <a:gd name="connsiteX202" fmla="*/ 1356367 w 12192000"/>
              <a:gd name="connsiteY202" fmla="*/ 2235089 h 2237474"/>
              <a:gd name="connsiteX203" fmla="*/ 1324828 w 12192000"/>
              <a:gd name="connsiteY203" fmla="*/ 2231968 h 2237474"/>
              <a:gd name="connsiteX204" fmla="*/ 1297744 w 12192000"/>
              <a:gd name="connsiteY204" fmla="*/ 2235849 h 2237474"/>
              <a:gd name="connsiteX205" fmla="*/ 1286236 w 12192000"/>
              <a:gd name="connsiteY205" fmla="*/ 2233135 h 2237474"/>
              <a:gd name="connsiteX206" fmla="*/ 1283504 w 12192000"/>
              <a:gd name="connsiteY206" fmla="*/ 2233797 h 2237474"/>
              <a:gd name="connsiteX207" fmla="*/ 1279765 w 12192000"/>
              <a:gd name="connsiteY207" fmla="*/ 2229639 h 2237474"/>
              <a:gd name="connsiteX208" fmla="*/ 1195347 w 12192000"/>
              <a:gd name="connsiteY208" fmla="*/ 2212354 h 2237474"/>
              <a:gd name="connsiteX209" fmla="*/ 970251 w 12192000"/>
              <a:gd name="connsiteY209" fmla="*/ 2221029 h 2237474"/>
              <a:gd name="connsiteX210" fmla="*/ 812914 w 12192000"/>
              <a:gd name="connsiteY210" fmla="*/ 2202752 h 2237474"/>
              <a:gd name="connsiteX211" fmla="*/ 800195 w 12192000"/>
              <a:gd name="connsiteY211" fmla="*/ 2209407 h 2237474"/>
              <a:gd name="connsiteX212" fmla="*/ 784978 w 12192000"/>
              <a:gd name="connsiteY212" fmla="*/ 2212360 h 2237474"/>
              <a:gd name="connsiteX213" fmla="*/ 681987 w 12192000"/>
              <a:gd name="connsiteY213" fmla="*/ 2216757 h 2237474"/>
              <a:gd name="connsiteX214" fmla="*/ 669923 w 12192000"/>
              <a:gd name="connsiteY214" fmla="*/ 2211682 h 2237474"/>
              <a:gd name="connsiteX215" fmla="*/ 648680 w 12192000"/>
              <a:gd name="connsiteY215" fmla="*/ 2206229 h 2237474"/>
              <a:gd name="connsiteX216" fmla="*/ 597225 w 12192000"/>
              <a:gd name="connsiteY216" fmla="*/ 2180999 h 2237474"/>
              <a:gd name="connsiteX217" fmla="*/ 558449 w 12192000"/>
              <a:gd name="connsiteY217" fmla="*/ 2182346 h 2237474"/>
              <a:gd name="connsiteX218" fmla="*/ 550517 w 12192000"/>
              <a:gd name="connsiteY218" fmla="*/ 2182060 h 2237474"/>
              <a:gd name="connsiteX219" fmla="*/ 550309 w 12192000"/>
              <a:gd name="connsiteY219" fmla="*/ 2181825 h 2237474"/>
              <a:gd name="connsiteX220" fmla="*/ 541836 w 12192000"/>
              <a:gd name="connsiteY220" fmla="*/ 2181063 h 2237474"/>
              <a:gd name="connsiteX221" fmla="*/ 536057 w 12192000"/>
              <a:gd name="connsiteY221" fmla="*/ 2181537 h 2237474"/>
              <a:gd name="connsiteX222" fmla="*/ 520671 w 12192000"/>
              <a:gd name="connsiteY222" fmla="*/ 2180980 h 2237474"/>
              <a:gd name="connsiteX223" fmla="*/ 515024 w 12192000"/>
              <a:gd name="connsiteY223" fmla="*/ 2179258 h 2237474"/>
              <a:gd name="connsiteX224" fmla="*/ 512278 w 12192000"/>
              <a:gd name="connsiteY224" fmla="*/ 2176369 h 2237474"/>
              <a:gd name="connsiteX225" fmla="*/ 480419 w 12192000"/>
              <a:gd name="connsiteY225" fmla="*/ 2167807 h 2237474"/>
              <a:gd name="connsiteX226" fmla="*/ 413835 w 12192000"/>
              <a:gd name="connsiteY226" fmla="*/ 2156783 h 2237474"/>
              <a:gd name="connsiteX227" fmla="*/ 376513 w 12192000"/>
              <a:gd name="connsiteY227" fmla="*/ 2154014 h 2237474"/>
              <a:gd name="connsiteX228" fmla="*/ 273386 w 12192000"/>
              <a:gd name="connsiteY228" fmla="*/ 2142551 h 2237474"/>
              <a:gd name="connsiteX229" fmla="*/ 169207 w 12192000"/>
              <a:gd name="connsiteY229" fmla="*/ 2128100 h 2237474"/>
              <a:gd name="connsiteX230" fmla="*/ 93149 w 12192000"/>
              <a:gd name="connsiteY230" fmla="*/ 2105324 h 2237474"/>
              <a:gd name="connsiteX231" fmla="*/ 88109 w 12192000"/>
              <a:gd name="connsiteY231" fmla="*/ 2106704 h 2237474"/>
              <a:gd name="connsiteX232" fmla="*/ 80022 w 12192000"/>
              <a:gd name="connsiteY232" fmla="*/ 2107254 h 2237474"/>
              <a:gd name="connsiteX233" fmla="*/ 79717 w 12192000"/>
              <a:gd name="connsiteY233" fmla="*/ 2107046 h 2237474"/>
              <a:gd name="connsiteX234" fmla="*/ 72352 w 12192000"/>
              <a:gd name="connsiteY234" fmla="*/ 2107991 h 2237474"/>
              <a:gd name="connsiteX235" fmla="*/ 37645 w 12192000"/>
              <a:gd name="connsiteY235" fmla="*/ 2115401 h 2237474"/>
              <a:gd name="connsiteX236" fmla="*/ 4572 w 12192000"/>
              <a:gd name="connsiteY236" fmla="*/ 2111091 h 2237474"/>
              <a:gd name="connsiteX237" fmla="*/ 0 w 12192000"/>
              <a:gd name="connsiteY237" fmla="*/ 2110468 h 2237474"/>
              <a:gd name="connsiteX238" fmla="*/ 0 w 12192000"/>
              <a:gd name="connsiteY23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29530 w 12192000"/>
              <a:gd name="connsiteY151" fmla="*/ 1864513 h 2237474"/>
              <a:gd name="connsiteX152" fmla="*/ 3680177 w 12192000"/>
              <a:gd name="connsiteY152" fmla="*/ 1881552 h 2237474"/>
              <a:gd name="connsiteX153" fmla="*/ 3567259 w 12192000"/>
              <a:gd name="connsiteY153" fmla="*/ 1893482 h 2237474"/>
              <a:gd name="connsiteX154" fmla="*/ 3405770 w 12192000"/>
              <a:gd name="connsiteY154" fmla="*/ 1904591 h 2237474"/>
              <a:gd name="connsiteX155" fmla="*/ 3280097 w 12192000"/>
              <a:gd name="connsiteY155" fmla="*/ 1919610 h 2237474"/>
              <a:gd name="connsiteX156" fmla="*/ 3123424 w 12192000"/>
              <a:gd name="connsiteY156" fmla="*/ 1952930 h 2237474"/>
              <a:gd name="connsiteX157" fmla="*/ 3009910 w 12192000"/>
              <a:gd name="connsiteY157" fmla="*/ 1957866 h 2237474"/>
              <a:gd name="connsiteX158" fmla="*/ 2995934 w 12192000"/>
              <a:gd name="connsiteY158" fmla="*/ 1967085 h 2237474"/>
              <a:gd name="connsiteX159" fmla="*/ 2980071 w 12192000"/>
              <a:gd name="connsiteY159" fmla="*/ 1972988 h 2237474"/>
              <a:gd name="connsiteX160" fmla="*/ 2978094 w 12192000"/>
              <a:gd name="connsiteY160" fmla="*/ 1972369 h 2237474"/>
              <a:gd name="connsiteX161" fmla="*/ 2942858 w 12192000"/>
              <a:gd name="connsiteY161" fmla="*/ 1981367 h 2237474"/>
              <a:gd name="connsiteX162" fmla="*/ 2875436 w 12192000"/>
              <a:gd name="connsiteY162" fmla="*/ 1996977 h 2237474"/>
              <a:gd name="connsiteX163" fmla="*/ 2874892 w 12192000"/>
              <a:gd name="connsiteY163" fmla="*/ 1996085 h 2237474"/>
              <a:gd name="connsiteX164" fmla="*/ 2864145 w 12192000"/>
              <a:gd name="connsiteY164" fmla="*/ 1994061 h 2237474"/>
              <a:gd name="connsiteX165" fmla="*/ 2843662 w 12192000"/>
              <a:gd name="connsiteY165" fmla="*/ 1992498 h 2237474"/>
              <a:gd name="connsiteX166" fmla="*/ 2796128 w 12192000"/>
              <a:gd name="connsiteY166" fmla="*/ 1976403 h 2237474"/>
              <a:gd name="connsiteX167" fmla="*/ 2756784 w 12192000"/>
              <a:gd name="connsiteY167" fmla="*/ 1985116 h 2237474"/>
              <a:gd name="connsiteX168" fmla="*/ 2748833 w 12192000"/>
              <a:gd name="connsiteY168" fmla="*/ 1986323 h 2237474"/>
              <a:gd name="connsiteX169" fmla="*/ 2748661 w 12192000"/>
              <a:gd name="connsiteY169" fmla="*/ 1986122 h 2237474"/>
              <a:gd name="connsiteX170" fmla="*/ 2740251 w 12192000"/>
              <a:gd name="connsiteY170" fmla="*/ 1986946 h 2237474"/>
              <a:gd name="connsiteX171" fmla="*/ 2718916 w 12192000"/>
              <a:gd name="connsiteY171" fmla="*/ 1990867 h 2237474"/>
              <a:gd name="connsiteX172" fmla="*/ 2713522 w 12192000"/>
              <a:gd name="connsiteY172" fmla="*/ 1990173 h 2237474"/>
              <a:gd name="connsiteX173" fmla="*/ 2680597 w 12192000"/>
              <a:gd name="connsiteY173" fmla="*/ 1984996 h 2237474"/>
              <a:gd name="connsiteX174" fmla="*/ 2578178 w 12192000"/>
              <a:gd name="connsiteY174" fmla="*/ 1990531 h 2237474"/>
              <a:gd name="connsiteX175" fmla="*/ 2476147 w 12192000"/>
              <a:gd name="connsiteY175" fmla="*/ 1998305 h 2237474"/>
              <a:gd name="connsiteX176" fmla="*/ 2373568 w 12192000"/>
              <a:gd name="connsiteY176" fmla="*/ 2003219 h 2237474"/>
              <a:gd name="connsiteX177" fmla="*/ 2321399 w 12192000"/>
              <a:gd name="connsiteY177" fmla="*/ 1989467 h 2237474"/>
              <a:gd name="connsiteX178" fmla="*/ 2315525 w 12192000"/>
              <a:gd name="connsiteY178" fmla="*/ 1989708 h 2237474"/>
              <a:gd name="connsiteX179" fmla="*/ 2300792 w 12192000"/>
              <a:gd name="connsiteY179" fmla="*/ 1994290 h 2237474"/>
              <a:gd name="connsiteX180" fmla="*/ 2295469 w 12192000"/>
              <a:gd name="connsiteY180" fmla="*/ 1996659 h 2237474"/>
              <a:gd name="connsiteX181" fmla="*/ 2287219 w 12192000"/>
              <a:gd name="connsiteY181" fmla="*/ 1998750 h 2237474"/>
              <a:gd name="connsiteX182" fmla="*/ 2286948 w 12192000"/>
              <a:gd name="connsiteY182" fmla="*/ 1998596 h 2237474"/>
              <a:gd name="connsiteX183" fmla="*/ 2243069 w 12192000"/>
              <a:gd name="connsiteY183" fmla="*/ 2015111 h 2237474"/>
              <a:gd name="connsiteX184" fmla="*/ 2186609 w 12192000"/>
              <a:gd name="connsiteY184" fmla="*/ 2008263 h 2237474"/>
              <a:gd name="connsiteX185" fmla="*/ 2164831 w 12192000"/>
              <a:gd name="connsiteY185" fmla="*/ 2010143 h 2237474"/>
              <a:gd name="connsiteX186" fmla="*/ 2152836 w 12192000"/>
              <a:gd name="connsiteY186" fmla="*/ 2010048 h 2237474"/>
              <a:gd name="connsiteX187" fmla="*/ 2117102 w 12192000"/>
              <a:gd name="connsiteY187" fmla="*/ 2023004 h 2237474"/>
              <a:gd name="connsiteX188" fmla="*/ 2111935 w 12192000"/>
              <a:gd name="connsiteY188" fmla="*/ 2023163 h 2237474"/>
              <a:gd name="connsiteX189" fmla="*/ 2089991 w 12192000"/>
              <a:gd name="connsiteY189" fmla="*/ 2034193 h 2237474"/>
              <a:gd name="connsiteX190" fmla="*/ 2058061 w 12192000"/>
              <a:gd name="connsiteY190" fmla="*/ 2047942 h 2237474"/>
              <a:gd name="connsiteX191" fmla="*/ 2055737 w 12192000"/>
              <a:gd name="connsiteY191" fmla="*/ 2047704 h 2237474"/>
              <a:gd name="connsiteX192" fmla="*/ 2042244 w 12192000"/>
              <a:gd name="connsiteY192" fmla="*/ 2055560 h 2237474"/>
              <a:gd name="connsiteX193" fmla="*/ 1976224 w 12192000"/>
              <a:gd name="connsiteY193" fmla="*/ 2074257 h 2237474"/>
              <a:gd name="connsiteX194" fmla="*/ 1877728 w 12192000"/>
              <a:gd name="connsiteY194" fmla="*/ 2101004 h 2237474"/>
              <a:gd name="connsiteX195" fmla="*/ 1759056 w 12192000"/>
              <a:gd name="connsiteY195" fmla="*/ 2125608 h 2237474"/>
              <a:gd name="connsiteX196" fmla="*/ 1637948 w 12192000"/>
              <a:gd name="connsiteY196" fmla="*/ 2172597 h 2237474"/>
              <a:gd name="connsiteX197" fmla="*/ 1434549 w 12192000"/>
              <a:gd name="connsiteY197" fmla="*/ 2234522 h 2237474"/>
              <a:gd name="connsiteX198" fmla="*/ 1398481 w 12192000"/>
              <a:gd name="connsiteY198" fmla="*/ 2237074 h 2237474"/>
              <a:gd name="connsiteX199" fmla="*/ 1398407 w 12192000"/>
              <a:gd name="connsiteY199" fmla="*/ 2237095 h 2237474"/>
              <a:gd name="connsiteX200" fmla="*/ 1370962 w 12192000"/>
              <a:gd name="connsiteY200" fmla="*/ 2237474 h 2237474"/>
              <a:gd name="connsiteX201" fmla="*/ 1356367 w 12192000"/>
              <a:gd name="connsiteY201" fmla="*/ 2235089 h 2237474"/>
              <a:gd name="connsiteX202" fmla="*/ 1324828 w 12192000"/>
              <a:gd name="connsiteY202" fmla="*/ 2231968 h 2237474"/>
              <a:gd name="connsiteX203" fmla="*/ 1297744 w 12192000"/>
              <a:gd name="connsiteY203" fmla="*/ 2235849 h 2237474"/>
              <a:gd name="connsiteX204" fmla="*/ 1286236 w 12192000"/>
              <a:gd name="connsiteY204" fmla="*/ 2233135 h 2237474"/>
              <a:gd name="connsiteX205" fmla="*/ 1283504 w 12192000"/>
              <a:gd name="connsiteY205" fmla="*/ 2233797 h 2237474"/>
              <a:gd name="connsiteX206" fmla="*/ 1279765 w 12192000"/>
              <a:gd name="connsiteY206" fmla="*/ 2229639 h 2237474"/>
              <a:gd name="connsiteX207" fmla="*/ 1195347 w 12192000"/>
              <a:gd name="connsiteY207" fmla="*/ 2212354 h 2237474"/>
              <a:gd name="connsiteX208" fmla="*/ 970251 w 12192000"/>
              <a:gd name="connsiteY208" fmla="*/ 2221029 h 2237474"/>
              <a:gd name="connsiteX209" fmla="*/ 812914 w 12192000"/>
              <a:gd name="connsiteY209" fmla="*/ 2202752 h 2237474"/>
              <a:gd name="connsiteX210" fmla="*/ 800195 w 12192000"/>
              <a:gd name="connsiteY210" fmla="*/ 2209407 h 2237474"/>
              <a:gd name="connsiteX211" fmla="*/ 784978 w 12192000"/>
              <a:gd name="connsiteY211" fmla="*/ 2212360 h 2237474"/>
              <a:gd name="connsiteX212" fmla="*/ 681987 w 12192000"/>
              <a:gd name="connsiteY212" fmla="*/ 2216757 h 2237474"/>
              <a:gd name="connsiteX213" fmla="*/ 669923 w 12192000"/>
              <a:gd name="connsiteY213" fmla="*/ 2211682 h 2237474"/>
              <a:gd name="connsiteX214" fmla="*/ 648680 w 12192000"/>
              <a:gd name="connsiteY214" fmla="*/ 2206229 h 2237474"/>
              <a:gd name="connsiteX215" fmla="*/ 597225 w 12192000"/>
              <a:gd name="connsiteY215" fmla="*/ 2180999 h 2237474"/>
              <a:gd name="connsiteX216" fmla="*/ 558449 w 12192000"/>
              <a:gd name="connsiteY216" fmla="*/ 2182346 h 2237474"/>
              <a:gd name="connsiteX217" fmla="*/ 550517 w 12192000"/>
              <a:gd name="connsiteY217" fmla="*/ 2182060 h 2237474"/>
              <a:gd name="connsiteX218" fmla="*/ 550309 w 12192000"/>
              <a:gd name="connsiteY218" fmla="*/ 2181825 h 2237474"/>
              <a:gd name="connsiteX219" fmla="*/ 541836 w 12192000"/>
              <a:gd name="connsiteY219" fmla="*/ 2181063 h 2237474"/>
              <a:gd name="connsiteX220" fmla="*/ 536057 w 12192000"/>
              <a:gd name="connsiteY220" fmla="*/ 2181537 h 2237474"/>
              <a:gd name="connsiteX221" fmla="*/ 520671 w 12192000"/>
              <a:gd name="connsiteY221" fmla="*/ 2180980 h 2237474"/>
              <a:gd name="connsiteX222" fmla="*/ 515024 w 12192000"/>
              <a:gd name="connsiteY222" fmla="*/ 2179258 h 2237474"/>
              <a:gd name="connsiteX223" fmla="*/ 512278 w 12192000"/>
              <a:gd name="connsiteY223" fmla="*/ 2176369 h 2237474"/>
              <a:gd name="connsiteX224" fmla="*/ 480419 w 12192000"/>
              <a:gd name="connsiteY224" fmla="*/ 2167807 h 2237474"/>
              <a:gd name="connsiteX225" fmla="*/ 413835 w 12192000"/>
              <a:gd name="connsiteY225" fmla="*/ 2156783 h 2237474"/>
              <a:gd name="connsiteX226" fmla="*/ 376513 w 12192000"/>
              <a:gd name="connsiteY226" fmla="*/ 2154014 h 2237474"/>
              <a:gd name="connsiteX227" fmla="*/ 273386 w 12192000"/>
              <a:gd name="connsiteY227" fmla="*/ 2142551 h 2237474"/>
              <a:gd name="connsiteX228" fmla="*/ 169207 w 12192000"/>
              <a:gd name="connsiteY228" fmla="*/ 2128100 h 2237474"/>
              <a:gd name="connsiteX229" fmla="*/ 93149 w 12192000"/>
              <a:gd name="connsiteY229" fmla="*/ 2105324 h 2237474"/>
              <a:gd name="connsiteX230" fmla="*/ 88109 w 12192000"/>
              <a:gd name="connsiteY230" fmla="*/ 2106704 h 2237474"/>
              <a:gd name="connsiteX231" fmla="*/ 80022 w 12192000"/>
              <a:gd name="connsiteY231" fmla="*/ 2107254 h 2237474"/>
              <a:gd name="connsiteX232" fmla="*/ 79717 w 12192000"/>
              <a:gd name="connsiteY232" fmla="*/ 2107046 h 2237474"/>
              <a:gd name="connsiteX233" fmla="*/ 72352 w 12192000"/>
              <a:gd name="connsiteY233" fmla="*/ 2107991 h 2237474"/>
              <a:gd name="connsiteX234" fmla="*/ 37645 w 12192000"/>
              <a:gd name="connsiteY234" fmla="*/ 2115401 h 2237474"/>
              <a:gd name="connsiteX235" fmla="*/ 4572 w 12192000"/>
              <a:gd name="connsiteY235" fmla="*/ 2111091 h 2237474"/>
              <a:gd name="connsiteX236" fmla="*/ 0 w 12192000"/>
              <a:gd name="connsiteY236" fmla="*/ 2110468 h 2237474"/>
              <a:gd name="connsiteX237" fmla="*/ 0 w 12192000"/>
              <a:gd name="connsiteY23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29530 w 12192000"/>
              <a:gd name="connsiteY150" fmla="*/ 1864513 h 2237474"/>
              <a:gd name="connsiteX151" fmla="*/ 3680177 w 12192000"/>
              <a:gd name="connsiteY151" fmla="*/ 1881552 h 2237474"/>
              <a:gd name="connsiteX152" fmla="*/ 3567259 w 12192000"/>
              <a:gd name="connsiteY152" fmla="*/ 1893482 h 2237474"/>
              <a:gd name="connsiteX153" fmla="*/ 3405770 w 12192000"/>
              <a:gd name="connsiteY153" fmla="*/ 1904591 h 2237474"/>
              <a:gd name="connsiteX154" fmla="*/ 3280097 w 12192000"/>
              <a:gd name="connsiteY154" fmla="*/ 1919610 h 2237474"/>
              <a:gd name="connsiteX155" fmla="*/ 3123424 w 12192000"/>
              <a:gd name="connsiteY155" fmla="*/ 1952930 h 2237474"/>
              <a:gd name="connsiteX156" fmla="*/ 3009910 w 12192000"/>
              <a:gd name="connsiteY156" fmla="*/ 1957866 h 2237474"/>
              <a:gd name="connsiteX157" fmla="*/ 2995934 w 12192000"/>
              <a:gd name="connsiteY157" fmla="*/ 1967085 h 2237474"/>
              <a:gd name="connsiteX158" fmla="*/ 2980071 w 12192000"/>
              <a:gd name="connsiteY158" fmla="*/ 1972988 h 2237474"/>
              <a:gd name="connsiteX159" fmla="*/ 2978094 w 12192000"/>
              <a:gd name="connsiteY159" fmla="*/ 1972369 h 2237474"/>
              <a:gd name="connsiteX160" fmla="*/ 2942858 w 12192000"/>
              <a:gd name="connsiteY160" fmla="*/ 1981367 h 2237474"/>
              <a:gd name="connsiteX161" fmla="*/ 2875436 w 12192000"/>
              <a:gd name="connsiteY161" fmla="*/ 1996977 h 2237474"/>
              <a:gd name="connsiteX162" fmla="*/ 2874892 w 12192000"/>
              <a:gd name="connsiteY162" fmla="*/ 1996085 h 2237474"/>
              <a:gd name="connsiteX163" fmla="*/ 2864145 w 12192000"/>
              <a:gd name="connsiteY163" fmla="*/ 1994061 h 2237474"/>
              <a:gd name="connsiteX164" fmla="*/ 2843662 w 12192000"/>
              <a:gd name="connsiteY164" fmla="*/ 1992498 h 2237474"/>
              <a:gd name="connsiteX165" fmla="*/ 2796128 w 12192000"/>
              <a:gd name="connsiteY165" fmla="*/ 1976403 h 2237474"/>
              <a:gd name="connsiteX166" fmla="*/ 2756784 w 12192000"/>
              <a:gd name="connsiteY166" fmla="*/ 1985116 h 2237474"/>
              <a:gd name="connsiteX167" fmla="*/ 2748833 w 12192000"/>
              <a:gd name="connsiteY167" fmla="*/ 1986323 h 2237474"/>
              <a:gd name="connsiteX168" fmla="*/ 2748661 w 12192000"/>
              <a:gd name="connsiteY168" fmla="*/ 1986122 h 2237474"/>
              <a:gd name="connsiteX169" fmla="*/ 2740251 w 12192000"/>
              <a:gd name="connsiteY169" fmla="*/ 1986946 h 2237474"/>
              <a:gd name="connsiteX170" fmla="*/ 2718916 w 12192000"/>
              <a:gd name="connsiteY170" fmla="*/ 1990867 h 2237474"/>
              <a:gd name="connsiteX171" fmla="*/ 2713522 w 12192000"/>
              <a:gd name="connsiteY171" fmla="*/ 1990173 h 2237474"/>
              <a:gd name="connsiteX172" fmla="*/ 2680597 w 12192000"/>
              <a:gd name="connsiteY172" fmla="*/ 1984996 h 2237474"/>
              <a:gd name="connsiteX173" fmla="*/ 2578178 w 12192000"/>
              <a:gd name="connsiteY173" fmla="*/ 1990531 h 2237474"/>
              <a:gd name="connsiteX174" fmla="*/ 2476147 w 12192000"/>
              <a:gd name="connsiteY174" fmla="*/ 1998305 h 2237474"/>
              <a:gd name="connsiteX175" fmla="*/ 2373568 w 12192000"/>
              <a:gd name="connsiteY175" fmla="*/ 2003219 h 2237474"/>
              <a:gd name="connsiteX176" fmla="*/ 2321399 w 12192000"/>
              <a:gd name="connsiteY176" fmla="*/ 1989467 h 2237474"/>
              <a:gd name="connsiteX177" fmla="*/ 2315525 w 12192000"/>
              <a:gd name="connsiteY177" fmla="*/ 1989708 h 2237474"/>
              <a:gd name="connsiteX178" fmla="*/ 2300792 w 12192000"/>
              <a:gd name="connsiteY178" fmla="*/ 1994290 h 2237474"/>
              <a:gd name="connsiteX179" fmla="*/ 2295469 w 12192000"/>
              <a:gd name="connsiteY179" fmla="*/ 1996659 h 2237474"/>
              <a:gd name="connsiteX180" fmla="*/ 2287219 w 12192000"/>
              <a:gd name="connsiteY180" fmla="*/ 1998750 h 2237474"/>
              <a:gd name="connsiteX181" fmla="*/ 2286948 w 12192000"/>
              <a:gd name="connsiteY181" fmla="*/ 1998596 h 2237474"/>
              <a:gd name="connsiteX182" fmla="*/ 2243069 w 12192000"/>
              <a:gd name="connsiteY182" fmla="*/ 2015111 h 2237474"/>
              <a:gd name="connsiteX183" fmla="*/ 2186609 w 12192000"/>
              <a:gd name="connsiteY183" fmla="*/ 2008263 h 2237474"/>
              <a:gd name="connsiteX184" fmla="*/ 2164831 w 12192000"/>
              <a:gd name="connsiteY184" fmla="*/ 2010143 h 2237474"/>
              <a:gd name="connsiteX185" fmla="*/ 2152836 w 12192000"/>
              <a:gd name="connsiteY185" fmla="*/ 2010048 h 2237474"/>
              <a:gd name="connsiteX186" fmla="*/ 2117102 w 12192000"/>
              <a:gd name="connsiteY186" fmla="*/ 2023004 h 2237474"/>
              <a:gd name="connsiteX187" fmla="*/ 2111935 w 12192000"/>
              <a:gd name="connsiteY187" fmla="*/ 2023163 h 2237474"/>
              <a:gd name="connsiteX188" fmla="*/ 2089991 w 12192000"/>
              <a:gd name="connsiteY188" fmla="*/ 2034193 h 2237474"/>
              <a:gd name="connsiteX189" fmla="*/ 2058061 w 12192000"/>
              <a:gd name="connsiteY189" fmla="*/ 2047942 h 2237474"/>
              <a:gd name="connsiteX190" fmla="*/ 2055737 w 12192000"/>
              <a:gd name="connsiteY190" fmla="*/ 2047704 h 2237474"/>
              <a:gd name="connsiteX191" fmla="*/ 2042244 w 12192000"/>
              <a:gd name="connsiteY191" fmla="*/ 2055560 h 2237474"/>
              <a:gd name="connsiteX192" fmla="*/ 1976224 w 12192000"/>
              <a:gd name="connsiteY192" fmla="*/ 2074257 h 2237474"/>
              <a:gd name="connsiteX193" fmla="*/ 1877728 w 12192000"/>
              <a:gd name="connsiteY193" fmla="*/ 2101004 h 2237474"/>
              <a:gd name="connsiteX194" fmla="*/ 1759056 w 12192000"/>
              <a:gd name="connsiteY194" fmla="*/ 2125608 h 2237474"/>
              <a:gd name="connsiteX195" fmla="*/ 1637948 w 12192000"/>
              <a:gd name="connsiteY195" fmla="*/ 2172597 h 2237474"/>
              <a:gd name="connsiteX196" fmla="*/ 1434549 w 12192000"/>
              <a:gd name="connsiteY196" fmla="*/ 2234522 h 2237474"/>
              <a:gd name="connsiteX197" fmla="*/ 1398481 w 12192000"/>
              <a:gd name="connsiteY197" fmla="*/ 2237074 h 2237474"/>
              <a:gd name="connsiteX198" fmla="*/ 1398407 w 12192000"/>
              <a:gd name="connsiteY198" fmla="*/ 2237095 h 2237474"/>
              <a:gd name="connsiteX199" fmla="*/ 1370962 w 12192000"/>
              <a:gd name="connsiteY199" fmla="*/ 2237474 h 2237474"/>
              <a:gd name="connsiteX200" fmla="*/ 1356367 w 12192000"/>
              <a:gd name="connsiteY200" fmla="*/ 2235089 h 2237474"/>
              <a:gd name="connsiteX201" fmla="*/ 1324828 w 12192000"/>
              <a:gd name="connsiteY201" fmla="*/ 2231968 h 2237474"/>
              <a:gd name="connsiteX202" fmla="*/ 1297744 w 12192000"/>
              <a:gd name="connsiteY202" fmla="*/ 2235849 h 2237474"/>
              <a:gd name="connsiteX203" fmla="*/ 1286236 w 12192000"/>
              <a:gd name="connsiteY203" fmla="*/ 2233135 h 2237474"/>
              <a:gd name="connsiteX204" fmla="*/ 1283504 w 12192000"/>
              <a:gd name="connsiteY204" fmla="*/ 2233797 h 2237474"/>
              <a:gd name="connsiteX205" fmla="*/ 1279765 w 12192000"/>
              <a:gd name="connsiteY205" fmla="*/ 2229639 h 2237474"/>
              <a:gd name="connsiteX206" fmla="*/ 1195347 w 12192000"/>
              <a:gd name="connsiteY206" fmla="*/ 2212354 h 2237474"/>
              <a:gd name="connsiteX207" fmla="*/ 970251 w 12192000"/>
              <a:gd name="connsiteY207" fmla="*/ 2221029 h 2237474"/>
              <a:gd name="connsiteX208" fmla="*/ 812914 w 12192000"/>
              <a:gd name="connsiteY208" fmla="*/ 2202752 h 2237474"/>
              <a:gd name="connsiteX209" fmla="*/ 800195 w 12192000"/>
              <a:gd name="connsiteY209" fmla="*/ 2209407 h 2237474"/>
              <a:gd name="connsiteX210" fmla="*/ 784978 w 12192000"/>
              <a:gd name="connsiteY210" fmla="*/ 2212360 h 2237474"/>
              <a:gd name="connsiteX211" fmla="*/ 681987 w 12192000"/>
              <a:gd name="connsiteY211" fmla="*/ 2216757 h 2237474"/>
              <a:gd name="connsiteX212" fmla="*/ 669923 w 12192000"/>
              <a:gd name="connsiteY212" fmla="*/ 2211682 h 2237474"/>
              <a:gd name="connsiteX213" fmla="*/ 648680 w 12192000"/>
              <a:gd name="connsiteY213" fmla="*/ 2206229 h 2237474"/>
              <a:gd name="connsiteX214" fmla="*/ 597225 w 12192000"/>
              <a:gd name="connsiteY214" fmla="*/ 2180999 h 2237474"/>
              <a:gd name="connsiteX215" fmla="*/ 558449 w 12192000"/>
              <a:gd name="connsiteY215" fmla="*/ 2182346 h 2237474"/>
              <a:gd name="connsiteX216" fmla="*/ 550517 w 12192000"/>
              <a:gd name="connsiteY216" fmla="*/ 2182060 h 2237474"/>
              <a:gd name="connsiteX217" fmla="*/ 550309 w 12192000"/>
              <a:gd name="connsiteY217" fmla="*/ 2181825 h 2237474"/>
              <a:gd name="connsiteX218" fmla="*/ 541836 w 12192000"/>
              <a:gd name="connsiteY218" fmla="*/ 2181063 h 2237474"/>
              <a:gd name="connsiteX219" fmla="*/ 536057 w 12192000"/>
              <a:gd name="connsiteY219" fmla="*/ 2181537 h 2237474"/>
              <a:gd name="connsiteX220" fmla="*/ 520671 w 12192000"/>
              <a:gd name="connsiteY220" fmla="*/ 2180980 h 2237474"/>
              <a:gd name="connsiteX221" fmla="*/ 515024 w 12192000"/>
              <a:gd name="connsiteY221" fmla="*/ 2179258 h 2237474"/>
              <a:gd name="connsiteX222" fmla="*/ 512278 w 12192000"/>
              <a:gd name="connsiteY222" fmla="*/ 2176369 h 2237474"/>
              <a:gd name="connsiteX223" fmla="*/ 480419 w 12192000"/>
              <a:gd name="connsiteY223" fmla="*/ 2167807 h 2237474"/>
              <a:gd name="connsiteX224" fmla="*/ 413835 w 12192000"/>
              <a:gd name="connsiteY224" fmla="*/ 2156783 h 2237474"/>
              <a:gd name="connsiteX225" fmla="*/ 376513 w 12192000"/>
              <a:gd name="connsiteY225" fmla="*/ 2154014 h 2237474"/>
              <a:gd name="connsiteX226" fmla="*/ 273386 w 12192000"/>
              <a:gd name="connsiteY226" fmla="*/ 2142551 h 2237474"/>
              <a:gd name="connsiteX227" fmla="*/ 169207 w 12192000"/>
              <a:gd name="connsiteY227" fmla="*/ 2128100 h 2237474"/>
              <a:gd name="connsiteX228" fmla="*/ 93149 w 12192000"/>
              <a:gd name="connsiteY228" fmla="*/ 2105324 h 2237474"/>
              <a:gd name="connsiteX229" fmla="*/ 88109 w 12192000"/>
              <a:gd name="connsiteY229" fmla="*/ 2106704 h 2237474"/>
              <a:gd name="connsiteX230" fmla="*/ 80022 w 12192000"/>
              <a:gd name="connsiteY230" fmla="*/ 2107254 h 2237474"/>
              <a:gd name="connsiteX231" fmla="*/ 79717 w 12192000"/>
              <a:gd name="connsiteY231" fmla="*/ 2107046 h 2237474"/>
              <a:gd name="connsiteX232" fmla="*/ 72352 w 12192000"/>
              <a:gd name="connsiteY232" fmla="*/ 2107991 h 2237474"/>
              <a:gd name="connsiteX233" fmla="*/ 37645 w 12192000"/>
              <a:gd name="connsiteY233" fmla="*/ 2115401 h 2237474"/>
              <a:gd name="connsiteX234" fmla="*/ 4572 w 12192000"/>
              <a:gd name="connsiteY234" fmla="*/ 2111091 h 2237474"/>
              <a:gd name="connsiteX235" fmla="*/ 0 w 12192000"/>
              <a:gd name="connsiteY235" fmla="*/ 2110468 h 2237474"/>
              <a:gd name="connsiteX236" fmla="*/ 0 w 12192000"/>
              <a:gd name="connsiteY23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43319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08541 w 12192000"/>
              <a:gd name="connsiteY102" fmla="*/ 1668757 h 2237474"/>
              <a:gd name="connsiteX103" fmla="*/ 6471012 w 12192000"/>
              <a:gd name="connsiteY103" fmla="*/ 1678604 h 2237474"/>
              <a:gd name="connsiteX104" fmla="*/ 6415265 w 12192000"/>
              <a:gd name="connsiteY104" fmla="*/ 1665317 h 2237474"/>
              <a:gd name="connsiteX105" fmla="*/ 6364035 w 12192000"/>
              <a:gd name="connsiteY105" fmla="*/ 1667683 h 2237474"/>
              <a:gd name="connsiteX106" fmla="*/ 6280959 w 12192000"/>
              <a:gd name="connsiteY106" fmla="*/ 1689329 h 2237474"/>
              <a:gd name="connsiteX107" fmla="*/ 6243319 w 12192000"/>
              <a:gd name="connsiteY107" fmla="*/ 1695560 h 2237474"/>
              <a:gd name="connsiteX108" fmla="*/ 6098321 w 12192000"/>
              <a:gd name="connsiteY108" fmla="*/ 1721646 h 2237474"/>
              <a:gd name="connsiteX109" fmla="*/ 5880652 w 12192000"/>
              <a:gd name="connsiteY109" fmla="*/ 1779643 h 2237474"/>
              <a:gd name="connsiteX110" fmla="*/ 5785959 w 12192000"/>
              <a:gd name="connsiteY110" fmla="*/ 1775307 h 2237474"/>
              <a:gd name="connsiteX111" fmla="*/ 5643534 w 12192000"/>
              <a:gd name="connsiteY111" fmla="*/ 1802919 h 2237474"/>
              <a:gd name="connsiteX112" fmla="*/ 5518799 w 12192000"/>
              <a:gd name="connsiteY112" fmla="*/ 1818312 h 2237474"/>
              <a:gd name="connsiteX113" fmla="*/ 5505014 w 12192000"/>
              <a:gd name="connsiteY113" fmla="*/ 1819259 h 2237474"/>
              <a:gd name="connsiteX114" fmla="*/ 5453307 w 12192000"/>
              <a:gd name="connsiteY114" fmla="*/ 1815450 h 2237474"/>
              <a:gd name="connsiteX115" fmla="*/ 5364192 w 12192000"/>
              <a:gd name="connsiteY115" fmla="*/ 1826074 h 2237474"/>
              <a:gd name="connsiteX116" fmla="*/ 5350380 w 12192000"/>
              <a:gd name="connsiteY116" fmla="*/ 1830891 h 2237474"/>
              <a:gd name="connsiteX117" fmla="*/ 5259633 w 12192000"/>
              <a:gd name="connsiteY117" fmla="*/ 1837160 h 2237474"/>
              <a:gd name="connsiteX118" fmla="*/ 5197513 w 12192000"/>
              <a:gd name="connsiteY118" fmla="*/ 1844718 h 2237474"/>
              <a:gd name="connsiteX119" fmla="*/ 5184170 w 12192000"/>
              <a:gd name="connsiteY119" fmla="*/ 1849402 h 2237474"/>
              <a:gd name="connsiteX120" fmla="*/ 5168852 w 12192000"/>
              <a:gd name="connsiteY120" fmla="*/ 1844846 h 2237474"/>
              <a:gd name="connsiteX121" fmla="*/ 5164370 w 12192000"/>
              <a:gd name="connsiteY121" fmla="*/ 1840597 h 2237474"/>
              <a:gd name="connsiteX122" fmla="*/ 5114927 w 12192000"/>
              <a:gd name="connsiteY122" fmla="*/ 1847827 h 2237474"/>
              <a:gd name="connsiteX123" fmla="*/ 5108970 w 12192000"/>
              <a:gd name="connsiteY123" fmla="*/ 1847935 h 2237474"/>
              <a:gd name="connsiteX124" fmla="*/ 5067961 w 12192000"/>
              <a:gd name="connsiteY124" fmla="*/ 1845917 h 2237474"/>
              <a:gd name="connsiteX125" fmla="*/ 5007075 w 12192000"/>
              <a:gd name="connsiteY125" fmla="*/ 1838626 h 2237474"/>
              <a:gd name="connsiteX126" fmla="*/ 4944087 w 12192000"/>
              <a:gd name="connsiteY126" fmla="*/ 1823332 h 2237474"/>
              <a:gd name="connsiteX127" fmla="*/ 4907662 w 12192000"/>
              <a:gd name="connsiteY127" fmla="*/ 1816900 h 2237474"/>
              <a:gd name="connsiteX128" fmla="*/ 4882386 w 12192000"/>
              <a:gd name="connsiteY128" fmla="*/ 1809844 h 2237474"/>
              <a:gd name="connsiteX129" fmla="*/ 4811440 w 12192000"/>
              <a:gd name="connsiteY129" fmla="*/ 1804655 h 2237474"/>
              <a:gd name="connsiteX130" fmla="*/ 4691075 w 12192000"/>
              <a:gd name="connsiteY130" fmla="*/ 1801389 h 2237474"/>
              <a:gd name="connsiteX131" fmla="*/ 4611738 w 12192000"/>
              <a:gd name="connsiteY131" fmla="*/ 1776964 h 2237474"/>
              <a:gd name="connsiteX132" fmla="*/ 4560070 w 12192000"/>
              <a:gd name="connsiteY132" fmla="*/ 1785640 h 2237474"/>
              <a:gd name="connsiteX133" fmla="*/ 4536503 w 12192000"/>
              <a:gd name="connsiteY133" fmla="*/ 1785334 h 2237474"/>
              <a:gd name="connsiteX134" fmla="*/ 4513724 w 12192000"/>
              <a:gd name="connsiteY134" fmla="*/ 1791996 h 2237474"/>
              <a:gd name="connsiteX135" fmla="*/ 4459810 w 12192000"/>
              <a:gd name="connsiteY135" fmla="*/ 1797886 h 2237474"/>
              <a:gd name="connsiteX136" fmla="*/ 4379064 w 12192000"/>
              <a:gd name="connsiteY136" fmla="*/ 1817177 h 2237474"/>
              <a:gd name="connsiteX137" fmla="*/ 4319209 w 12192000"/>
              <a:gd name="connsiteY137" fmla="*/ 1834833 h 2237474"/>
              <a:gd name="connsiteX138" fmla="*/ 4290981 w 12192000"/>
              <a:gd name="connsiteY138" fmla="*/ 1839677 h 2237474"/>
              <a:gd name="connsiteX139" fmla="*/ 4285792 w 12192000"/>
              <a:gd name="connsiteY139" fmla="*/ 1836231 h 2237474"/>
              <a:gd name="connsiteX140" fmla="*/ 4238372 w 12192000"/>
              <a:gd name="connsiteY140" fmla="*/ 1851480 h 2237474"/>
              <a:gd name="connsiteX141" fmla="*/ 4232517 w 12192000"/>
              <a:gd name="connsiteY141" fmla="*/ 1852567 h 2237474"/>
              <a:gd name="connsiteX142" fmla="*/ 4191732 w 12192000"/>
              <a:gd name="connsiteY142" fmla="*/ 1857328 h 2237474"/>
              <a:gd name="connsiteX143" fmla="*/ 4065532 w 12192000"/>
              <a:gd name="connsiteY143" fmla="*/ 1855477 h 2237474"/>
              <a:gd name="connsiteX144" fmla="*/ 4028460 w 12192000"/>
              <a:gd name="connsiteY144" fmla="*/ 1855137 h 2237474"/>
              <a:gd name="connsiteX145" fmla="*/ 4002267 w 12192000"/>
              <a:gd name="connsiteY145" fmla="*/ 1852352 h 2237474"/>
              <a:gd name="connsiteX146" fmla="*/ 3931396 w 12192000"/>
              <a:gd name="connsiteY146" fmla="*/ 1858915 h 2237474"/>
              <a:gd name="connsiteX147" fmla="*/ 3812162 w 12192000"/>
              <a:gd name="connsiteY147" fmla="*/ 1875501 h 2237474"/>
              <a:gd name="connsiteX148" fmla="*/ 3729530 w 12192000"/>
              <a:gd name="connsiteY148" fmla="*/ 1864513 h 2237474"/>
              <a:gd name="connsiteX149" fmla="*/ 3680177 w 12192000"/>
              <a:gd name="connsiteY149" fmla="*/ 1881552 h 2237474"/>
              <a:gd name="connsiteX150" fmla="*/ 3567259 w 12192000"/>
              <a:gd name="connsiteY150" fmla="*/ 1893482 h 2237474"/>
              <a:gd name="connsiteX151" fmla="*/ 3405770 w 12192000"/>
              <a:gd name="connsiteY151" fmla="*/ 1904591 h 2237474"/>
              <a:gd name="connsiteX152" fmla="*/ 3280097 w 12192000"/>
              <a:gd name="connsiteY152" fmla="*/ 1919610 h 2237474"/>
              <a:gd name="connsiteX153" fmla="*/ 3123424 w 12192000"/>
              <a:gd name="connsiteY153" fmla="*/ 1952930 h 2237474"/>
              <a:gd name="connsiteX154" fmla="*/ 3009910 w 12192000"/>
              <a:gd name="connsiteY154" fmla="*/ 1957866 h 2237474"/>
              <a:gd name="connsiteX155" fmla="*/ 2995934 w 12192000"/>
              <a:gd name="connsiteY155" fmla="*/ 1967085 h 2237474"/>
              <a:gd name="connsiteX156" fmla="*/ 2980071 w 12192000"/>
              <a:gd name="connsiteY156" fmla="*/ 1972988 h 2237474"/>
              <a:gd name="connsiteX157" fmla="*/ 2978094 w 12192000"/>
              <a:gd name="connsiteY157" fmla="*/ 1972369 h 2237474"/>
              <a:gd name="connsiteX158" fmla="*/ 2942858 w 12192000"/>
              <a:gd name="connsiteY158" fmla="*/ 1981367 h 2237474"/>
              <a:gd name="connsiteX159" fmla="*/ 2875436 w 12192000"/>
              <a:gd name="connsiteY159" fmla="*/ 1996977 h 2237474"/>
              <a:gd name="connsiteX160" fmla="*/ 2874892 w 12192000"/>
              <a:gd name="connsiteY160" fmla="*/ 1996085 h 2237474"/>
              <a:gd name="connsiteX161" fmla="*/ 2864145 w 12192000"/>
              <a:gd name="connsiteY161" fmla="*/ 1994061 h 2237474"/>
              <a:gd name="connsiteX162" fmla="*/ 2843662 w 12192000"/>
              <a:gd name="connsiteY162" fmla="*/ 1992498 h 2237474"/>
              <a:gd name="connsiteX163" fmla="*/ 2796128 w 12192000"/>
              <a:gd name="connsiteY163" fmla="*/ 1976403 h 2237474"/>
              <a:gd name="connsiteX164" fmla="*/ 2756784 w 12192000"/>
              <a:gd name="connsiteY164" fmla="*/ 1985116 h 2237474"/>
              <a:gd name="connsiteX165" fmla="*/ 2748833 w 12192000"/>
              <a:gd name="connsiteY165" fmla="*/ 1986323 h 2237474"/>
              <a:gd name="connsiteX166" fmla="*/ 2748661 w 12192000"/>
              <a:gd name="connsiteY166" fmla="*/ 1986122 h 2237474"/>
              <a:gd name="connsiteX167" fmla="*/ 2740251 w 12192000"/>
              <a:gd name="connsiteY167" fmla="*/ 1986946 h 2237474"/>
              <a:gd name="connsiteX168" fmla="*/ 2718916 w 12192000"/>
              <a:gd name="connsiteY168" fmla="*/ 1990867 h 2237474"/>
              <a:gd name="connsiteX169" fmla="*/ 2713522 w 12192000"/>
              <a:gd name="connsiteY169" fmla="*/ 1990173 h 2237474"/>
              <a:gd name="connsiteX170" fmla="*/ 2680597 w 12192000"/>
              <a:gd name="connsiteY170" fmla="*/ 1984996 h 2237474"/>
              <a:gd name="connsiteX171" fmla="*/ 2578178 w 12192000"/>
              <a:gd name="connsiteY171" fmla="*/ 1990531 h 2237474"/>
              <a:gd name="connsiteX172" fmla="*/ 2476147 w 12192000"/>
              <a:gd name="connsiteY172" fmla="*/ 1998305 h 2237474"/>
              <a:gd name="connsiteX173" fmla="*/ 2373568 w 12192000"/>
              <a:gd name="connsiteY173" fmla="*/ 2003219 h 2237474"/>
              <a:gd name="connsiteX174" fmla="*/ 2321399 w 12192000"/>
              <a:gd name="connsiteY174" fmla="*/ 1989467 h 2237474"/>
              <a:gd name="connsiteX175" fmla="*/ 2315525 w 12192000"/>
              <a:gd name="connsiteY175" fmla="*/ 1989708 h 2237474"/>
              <a:gd name="connsiteX176" fmla="*/ 2300792 w 12192000"/>
              <a:gd name="connsiteY176" fmla="*/ 1994290 h 2237474"/>
              <a:gd name="connsiteX177" fmla="*/ 2295469 w 12192000"/>
              <a:gd name="connsiteY177" fmla="*/ 1996659 h 2237474"/>
              <a:gd name="connsiteX178" fmla="*/ 2287219 w 12192000"/>
              <a:gd name="connsiteY178" fmla="*/ 1998750 h 2237474"/>
              <a:gd name="connsiteX179" fmla="*/ 2286948 w 12192000"/>
              <a:gd name="connsiteY179" fmla="*/ 1998596 h 2237474"/>
              <a:gd name="connsiteX180" fmla="*/ 2243069 w 12192000"/>
              <a:gd name="connsiteY180" fmla="*/ 2015111 h 2237474"/>
              <a:gd name="connsiteX181" fmla="*/ 2186609 w 12192000"/>
              <a:gd name="connsiteY181" fmla="*/ 2008263 h 2237474"/>
              <a:gd name="connsiteX182" fmla="*/ 2164831 w 12192000"/>
              <a:gd name="connsiteY182" fmla="*/ 2010143 h 2237474"/>
              <a:gd name="connsiteX183" fmla="*/ 2152836 w 12192000"/>
              <a:gd name="connsiteY183" fmla="*/ 2010048 h 2237474"/>
              <a:gd name="connsiteX184" fmla="*/ 2117102 w 12192000"/>
              <a:gd name="connsiteY184" fmla="*/ 2023004 h 2237474"/>
              <a:gd name="connsiteX185" fmla="*/ 2111935 w 12192000"/>
              <a:gd name="connsiteY185" fmla="*/ 2023163 h 2237474"/>
              <a:gd name="connsiteX186" fmla="*/ 2089991 w 12192000"/>
              <a:gd name="connsiteY186" fmla="*/ 2034193 h 2237474"/>
              <a:gd name="connsiteX187" fmla="*/ 2058061 w 12192000"/>
              <a:gd name="connsiteY187" fmla="*/ 2047942 h 2237474"/>
              <a:gd name="connsiteX188" fmla="*/ 2055737 w 12192000"/>
              <a:gd name="connsiteY188" fmla="*/ 2047704 h 2237474"/>
              <a:gd name="connsiteX189" fmla="*/ 2042244 w 12192000"/>
              <a:gd name="connsiteY189" fmla="*/ 2055560 h 2237474"/>
              <a:gd name="connsiteX190" fmla="*/ 1976224 w 12192000"/>
              <a:gd name="connsiteY190" fmla="*/ 2074257 h 2237474"/>
              <a:gd name="connsiteX191" fmla="*/ 1877728 w 12192000"/>
              <a:gd name="connsiteY191" fmla="*/ 2101004 h 2237474"/>
              <a:gd name="connsiteX192" fmla="*/ 1759056 w 12192000"/>
              <a:gd name="connsiteY192" fmla="*/ 2125608 h 2237474"/>
              <a:gd name="connsiteX193" fmla="*/ 1637948 w 12192000"/>
              <a:gd name="connsiteY193" fmla="*/ 2172597 h 2237474"/>
              <a:gd name="connsiteX194" fmla="*/ 1434549 w 12192000"/>
              <a:gd name="connsiteY194" fmla="*/ 2234522 h 2237474"/>
              <a:gd name="connsiteX195" fmla="*/ 1398481 w 12192000"/>
              <a:gd name="connsiteY195" fmla="*/ 2237074 h 2237474"/>
              <a:gd name="connsiteX196" fmla="*/ 1398407 w 12192000"/>
              <a:gd name="connsiteY196" fmla="*/ 2237095 h 2237474"/>
              <a:gd name="connsiteX197" fmla="*/ 1370962 w 12192000"/>
              <a:gd name="connsiteY197" fmla="*/ 2237474 h 2237474"/>
              <a:gd name="connsiteX198" fmla="*/ 1356367 w 12192000"/>
              <a:gd name="connsiteY198" fmla="*/ 2235089 h 2237474"/>
              <a:gd name="connsiteX199" fmla="*/ 1324828 w 12192000"/>
              <a:gd name="connsiteY199" fmla="*/ 2231968 h 2237474"/>
              <a:gd name="connsiteX200" fmla="*/ 1297744 w 12192000"/>
              <a:gd name="connsiteY200" fmla="*/ 2235849 h 2237474"/>
              <a:gd name="connsiteX201" fmla="*/ 1286236 w 12192000"/>
              <a:gd name="connsiteY201" fmla="*/ 2233135 h 2237474"/>
              <a:gd name="connsiteX202" fmla="*/ 1283504 w 12192000"/>
              <a:gd name="connsiteY202" fmla="*/ 2233797 h 2237474"/>
              <a:gd name="connsiteX203" fmla="*/ 1279765 w 12192000"/>
              <a:gd name="connsiteY203" fmla="*/ 2229639 h 2237474"/>
              <a:gd name="connsiteX204" fmla="*/ 1195347 w 12192000"/>
              <a:gd name="connsiteY204" fmla="*/ 2212354 h 2237474"/>
              <a:gd name="connsiteX205" fmla="*/ 970251 w 12192000"/>
              <a:gd name="connsiteY205" fmla="*/ 2221029 h 2237474"/>
              <a:gd name="connsiteX206" fmla="*/ 812914 w 12192000"/>
              <a:gd name="connsiteY206" fmla="*/ 2202752 h 2237474"/>
              <a:gd name="connsiteX207" fmla="*/ 800195 w 12192000"/>
              <a:gd name="connsiteY207" fmla="*/ 2209407 h 2237474"/>
              <a:gd name="connsiteX208" fmla="*/ 784978 w 12192000"/>
              <a:gd name="connsiteY208" fmla="*/ 2212360 h 2237474"/>
              <a:gd name="connsiteX209" fmla="*/ 681987 w 12192000"/>
              <a:gd name="connsiteY209" fmla="*/ 2216757 h 2237474"/>
              <a:gd name="connsiteX210" fmla="*/ 669923 w 12192000"/>
              <a:gd name="connsiteY210" fmla="*/ 2211682 h 2237474"/>
              <a:gd name="connsiteX211" fmla="*/ 648680 w 12192000"/>
              <a:gd name="connsiteY211" fmla="*/ 2206229 h 2237474"/>
              <a:gd name="connsiteX212" fmla="*/ 597225 w 12192000"/>
              <a:gd name="connsiteY212" fmla="*/ 2180999 h 2237474"/>
              <a:gd name="connsiteX213" fmla="*/ 558449 w 12192000"/>
              <a:gd name="connsiteY213" fmla="*/ 2182346 h 2237474"/>
              <a:gd name="connsiteX214" fmla="*/ 550517 w 12192000"/>
              <a:gd name="connsiteY214" fmla="*/ 2182060 h 2237474"/>
              <a:gd name="connsiteX215" fmla="*/ 550309 w 12192000"/>
              <a:gd name="connsiteY215" fmla="*/ 2181825 h 2237474"/>
              <a:gd name="connsiteX216" fmla="*/ 541836 w 12192000"/>
              <a:gd name="connsiteY216" fmla="*/ 2181063 h 2237474"/>
              <a:gd name="connsiteX217" fmla="*/ 536057 w 12192000"/>
              <a:gd name="connsiteY217" fmla="*/ 2181537 h 2237474"/>
              <a:gd name="connsiteX218" fmla="*/ 520671 w 12192000"/>
              <a:gd name="connsiteY218" fmla="*/ 2180980 h 2237474"/>
              <a:gd name="connsiteX219" fmla="*/ 515024 w 12192000"/>
              <a:gd name="connsiteY219" fmla="*/ 2179258 h 2237474"/>
              <a:gd name="connsiteX220" fmla="*/ 512278 w 12192000"/>
              <a:gd name="connsiteY220" fmla="*/ 2176369 h 2237474"/>
              <a:gd name="connsiteX221" fmla="*/ 480419 w 12192000"/>
              <a:gd name="connsiteY221" fmla="*/ 2167807 h 2237474"/>
              <a:gd name="connsiteX222" fmla="*/ 413835 w 12192000"/>
              <a:gd name="connsiteY222" fmla="*/ 2156783 h 2237474"/>
              <a:gd name="connsiteX223" fmla="*/ 376513 w 12192000"/>
              <a:gd name="connsiteY223" fmla="*/ 2154014 h 2237474"/>
              <a:gd name="connsiteX224" fmla="*/ 273386 w 12192000"/>
              <a:gd name="connsiteY224" fmla="*/ 2142551 h 2237474"/>
              <a:gd name="connsiteX225" fmla="*/ 169207 w 12192000"/>
              <a:gd name="connsiteY225" fmla="*/ 2128100 h 2237474"/>
              <a:gd name="connsiteX226" fmla="*/ 93149 w 12192000"/>
              <a:gd name="connsiteY226" fmla="*/ 2105324 h 2237474"/>
              <a:gd name="connsiteX227" fmla="*/ 88109 w 12192000"/>
              <a:gd name="connsiteY227" fmla="*/ 2106704 h 2237474"/>
              <a:gd name="connsiteX228" fmla="*/ 80022 w 12192000"/>
              <a:gd name="connsiteY228" fmla="*/ 2107254 h 2237474"/>
              <a:gd name="connsiteX229" fmla="*/ 79717 w 12192000"/>
              <a:gd name="connsiteY229" fmla="*/ 2107046 h 2237474"/>
              <a:gd name="connsiteX230" fmla="*/ 72352 w 12192000"/>
              <a:gd name="connsiteY230" fmla="*/ 2107991 h 2237474"/>
              <a:gd name="connsiteX231" fmla="*/ 37645 w 12192000"/>
              <a:gd name="connsiteY231" fmla="*/ 2115401 h 2237474"/>
              <a:gd name="connsiteX232" fmla="*/ 4572 w 12192000"/>
              <a:gd name="connsiteY232" fmla="*/ 2111091 h 2237474"/>
              <a:gd name="connsiteX233" fmla="*/ 0 w 12192000"/>
              <a:gd name="connsiteY233" fmla="*/ 2110468 h 2237474"/>
              <a:gd name="connsiteX234" fmla="*/ 0 w 12192000"/>
              <a:gd name="connsiteY23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16595 w 12192000"/>
              <a:gd name="connsiteY100" fmla="*/ 1667475 h 2237474"/>
              <a:gd name="connsiteX101" fmla="*/ 6508541 w 12192000"/>
              <a:gd name="connsiteY101" fmla="*/ 1668757 h 2237474"/>
              <a:gd name="connsiteX102" fmla="*/ 6471012 w 12192000"/>
              <a:gd name="connsiteY102" fmla="*/ 1678604 h 2237474"/>
              <a:gd name="connsiteX103" fmla="*/ 6415265 w 12192000"/>
              <a:gd name="connsiteY103" fmla="*/ 1665317 h 2237474"/>
              <a:gd name="connsiteX104" fmla="*/ 6364035 w 12192000"/>
              <a:gd name="connsiteY104" fmla="*/ 1667683 h 2237474"/>
              <a:gd name="connsiteX105" fmla="*/ 6280959 w 12192000"/>
              <a:gd name="connsiteY105" fmla="*/ 1689329 h 2237474"/>
              <a:gd name="connsiteX106" fmla="*/ 6243319 w 12192000"/>
              <a:gd name="connsiteY106" fmla="*/ 1695560 h 2237474"/>
              <a:gd name="connsiteX107" fmla="*/ 6098321 w 12192000"/>
              <a:gd name="connsiteY107" fmla="*/ 1721646 h 2237474"/>
              <a:gd name="connsiteX108" fmla="*/ 5880652 w 12192000"/>
              <a:gd name="connsiteY108" fmla="*/ 1779643 h 2237474"/>
              <a:gd name="connsiteX109" fmla="*/ 5785959 w 12192000"/>
              <a:gd name="connsiteY109" fmla="*/ 1775307 h 2237474"/>
              <a:gd name="connsiteX110" fmla="*/ 5643534 w 12192000"/>
              <a:gd name="connsiteY110" fmla="*/ 1802919 h 2237474"/>
              <a:gd name="connsiteX111" fmla="*/ 5518799 w 12192000"/>
              <a:gd name="connsiteY111" fmla="*/ 1818312 h 2237474"/>
              <a:gd name="connsiteX112" fmla="*/ 5505014 w 12192000"/>
              <a:gd name="connsiteY112" fmla="*/ 1819259 h 2237474"/>
              <a:gd name="connsiteX113" fmla="*/ 5453307 w 12192000"/>
              <a:gd name="connsiteY113" fmla="*/ 1815450 h 2237474"/>
              <a:gd name="connsiteX114" fmla="*/ 5364192 w 12192000"/>
              <a:gd name="connsiteY114" fmla="*/ 1826074 h 2237474"/>
              <a:gd name="connsiteX115" fmla="*/ 5350380 w 12192000"/>
              <a:gd name="connsiteY115" fmla="*/ 1830891 h 2237474"/>
              <a:gd name="connsiteX116" fmla="*/ 5259633 w 12192000"/>
              <a:gd name="connsiteY116" fmla="*/ 1837160 h 2237474"/>
              <a:gd name="connsiteX117" fmla="*/ 5197513 w 12192000"/>
              <a:gd name="connsiteY117" fmla="*/ 1844718 h 2237474"/>
              <a:gd name="connsiteX118" fmla="*/ 5184170 w 12192000"/>
              <a:gd name="connsiteY118" fmla="*/ 1849402 h 2237474"/>
              <a:gd name="connsiteX119" fmla="*/ 5168852 w 12192000"/>
              <a:gd name="connsiteY119" fmla="*/ 1844846 h 2237474"/>
              <a:gd name="connsiteX120" fmla="*/ 5164370 w 12192000"/>
              <a:gd name="connsiteY120" fmla="*/ 1840597 h 2237474"/>
              <a:gd name="connsiteX121" fmla="*/ 5114927 w 12192000"/>
              <a:gd name="connsiteY121" fmla="*/ 1847827 h 2237474"/>
              <a:gd name="connsiteX122" fmla="*/ 5108970 w 12192000"/>
              <a:gd name="connsiteY122" fmla="*/ 1847935 h 2237474"/>
              <a:gd name="connsiteX123" fmla="*/ 5067961 w 12192000"/>
              <a:gd name="connsiteY123" fmla="*/ 1845917 h 2237474"/>
              <a:gd name="connsiteX124" fmla="*/ 5007075 w 12192000"/>
              <a:gd name="connsiteY124" fmla="*/ 1838626 h 2237474"/>
              <a:gd name="connsiteX125" fmla="*/ 4944087 w 12192000"/>
              <a:gd name="connsiteY125" fmla="*/ 1823332 h 2237474"/>
              <a:gd name="connsiteX126" fmla="*/ 4907662 w 12192000"/>
              <a:gd name="connsiteY126" fmla="*/ 1816900 h 2237474"/>
              <a:gd name="connsiteX127" fmla="*/ 4882386 w 12192000"/>
              <a:gd name="connsiteY127" fmla="*/ 1809844 h 2237474"/>
              <a:gd name="connsiteX128" fmla="*/ 4811440 w 12192000"/>
              <a:gd name="connsiteY128" fmla="*/ 1804655 h 2237474"/>
              <a:gd name="connsiteX129" fmla="*/ 4691075 w 12192000"/>
              <a:gd name="connsiteY129" fmla="*/ 1801389 h 2237474"/>
              <a:gd name="connsiteX130" fmla="*/ 4611738 w 12192000"/>
              <a:gd name="connsiteY130" fmla="*/ 1776964 h 2237474"/>
              <a:gd name="connsiteX131" fmla="*/ 4560070 w 12192000"/>
              <a:gd name="connsiteY131" fmla="*/ 1785640 h 2237474"/>
              <a:gd name="connsiteX132" fmla="*/ 4536503 w 12192000"/>
              <a:gd name="connsiteY132" fmla="*/ 1785334 h 2237474"/>
              <a:gd name="connsiteX133" fmla="*/ 4513724 w 12192000"/>
              <a:gd name="connsiteY133" fmla="*/ 1791996 h 2237474"/>
              <a:gd name="connsiteX134" fmla="*/ 4459810 w 12192000"/>
              <a:gd name="connsiteY134" fmla="*/ 1797886 h 2237474"/>
              <a:gd name="connsiteX135" fmla="*/ 4379064 w 12192000"/>
              <a:gd name="connsiteY135" fmla="*/ 1817177 h 2237474"/>
              <a:gd name="connsiteX136" fmla="*/ 4319209 w 12192000"/>
              <a:gd name="connsiteY136" fmla="*/ 1834833 h 2237474"/>
              <a:gd name="connsiteX137" fmla="*/ 4290981 w 12192000"/>
              <a:gd name="connsiteY137" fmla="*/ 1839677 h 2237474"/>
              <a:gd name="connsiteX138" fmla="*/ 4285792 w 12192000"/>
              <a:gd name="connsiteY138" fmla="*/ 1836231 h 2237474"/>
              <a:gd name="connsiteX139" fmla="*/ 4238372 w 12192000"/>
              <a:gd name="connsiteY139" fmla="*/ 1851480 h 2237474"/>
              <a:gd name="connsiteX140" fmla="*/ 4232517 w 12192000"/>
              <a:gd name="connsiteY140" fmla="*/ 1852567 h 2237474"/>
              <a:gd name="connsiteX141" fmla="*/ 4191732 w 12192000"/>
              <a:gd name="connsiteY141" fmla="*/ 1857328 h 2237474"/>
              <a:gd name="connsiteX142" fmla="*/ 4065532 w 12192000"/>
              <a:gd name="connsiteY142" fmla="*/ 1855477 h 2237474"/>
              <a:gd name="connsiteX143" fmla="*/ 4028460 w 12192000"/>
              <a:gd name="connsiteY143" fmla="*/ 1855137 h 2237474"/>
              <a:gd name="connsiteX144" fmla="*/ 4002267 w 12192000"/>
              <a:gd name="connsiteY144" fmla="*/ 1852352 h 2237474"/>
              <a:gd name="connsiteX145" fmla="*/ 3931396 w 12192000"/>
              <a:gd name="connsiteY145" fmla="*/ 1858915 h 2237474"/>
              <a:gd name="connsiteX146" fmla="*/ 3812162 w 12192000"/>
              <a:gd name="connsiteY146" fmla="*/ 1875501 h 2237474"/>
              <a:gd name="connsiteX147" fmla="*/ 3729530 w 12192000"/>
              <a:gd name="connsiteY147" fmla="*/ 1864513 h 2237474"/>
              <a:gd name="connsiteX148" fmla="*/ 3680177 w 12192000"/>
              <a:gd name="connsiteY148" fmla="*/ 1881552 h 2237474"/>
              <a:gd name="connsiteX149" fmla="*/ 3567259 w 12192000"/>
              <a:gd name="connsiteY149" fmla="*/ 1893482 h 2237474"/>
              <a:gd name="connsiteX150" fmla="*/ 3405770 w 12192000"/>
              <a:gd name="connsiteY150" fmla="*/ 1904591 h 2237474"/>
              <a:gd name="connsiteX151" fmla="*/ 3280097 w 12192000"/>
              <a:gd name="connsiteY151" fmla="*/ 1919610 h 2237474"/>
              <a:gd name="connsiteX152" fmla="*/ 3123424 w 12192000"/>
              <a:gd name="connsiteY152" fmla="*/ 1952930 h 2237474"/>
              <a:gd name="connsiteX153" fmla="*/ 3009910 w 12192000"/>
              <a:gd name="connsiteY153" fmla="*/ 1957866 h 2237474"/>
              <a:gd name="connsiteX154" fmla="*/ 2995934 w 12192000"/>
              <a:gd name="connsiteY154" fmla="*/ 1967085 h 2237474"/>
              <a:gd name="connsiteX155" fmla="*/ 2980071 w 12192000"/>
              <a:gd name="connsiteY155" fmla="*/ 1972988 h 2237474"/>
              <a:gd name="connsiteX156" fmla="*/ 2978094 w 12192000"/>
              <a:gd name="connsiteY156" fmla="*/ 1972369 h 2237474"/>
              <a:gd name="connsiteX157" fmla="*/ 2942858 w 12192000"/>
              <a:gd name="connsiteY157" fmla="*/ 1981367 h 2237474"/>
              <a:gd name="connsiteX158" fmla="*/ 2875436 w 12192000"/>
              <a:gd name="connsiteY158" fmla="*/ 1996977 h 2237474"/>
              <a:gd name="connsiteX159" fmla="*/ 2874892 w 12192000"/>
              <a:gd name="connsiteY159" fmla="*/ 1996085 h 2237474"/>
              <a:gd name="connsiteX160" fmla="*/ 2864145 w 12192000"/>
              <a:gd name="connsiteY160" fmla="*/ 1994061 h 2237474"/>
              <a:gd name="connsiteX161" fmla="*/ 2843662 w 12192000"/>
              <a:gd name="connsiteY161" fmla="*/ 1992498 h 2237474"/>
              <a:gd name="connsiteX162" fmla="*/ 2796128 w 12192000"/>
              <a:gd name="connsiteY162" fmla="*/ 1976403 h 2237474"/>
              <a:gd name="connsiteX163" fmla="*/ 2756784 w 12192000"/>
              <a:gd name="connsiteY163" fmla="*/ 1985116 h 2237474"/>
              <a:gd name="connsiteX164" fmla="*/ 2748833 w 12192000"/>
              <a:gd name="connsiteY164" fmla="*/ 1986323 h 2237474"/>
              <a:gd name="connsiteX165" fmla="*/ 2748661 w 12192000"/>
              <a:gd name="connsiteY165" fmla="*/ 1986122 h 2237474"/>
              <a:gd name="connsiteX166" fmla="*/ 2740251 w 12192000"/>
              <a:gd name="connsiteY166" fmla="*/ 1986946 h 2237474"/>
              <a:gd name="connsiteX167" fmla="*/ 2718916 w 12192000"/>
              <a:gd name="connsiteY167" fmla="*/ 1990867 h 2237474"/>
              <a:gd name="connsiteX168" fmla="*/ 2713522 w 12192000"/>
              <a:gd name="connsiteY168" fmla="*/ 1990173 h 2237474"/>
              <a:gd name="connsiteX169" fmla="*/ 2680597 w 12192000"/>
              <a:gd name="connsiteY169" fmla="*/ 1984996 h 2237474"/>
              <a:gd name="connsiteX170" fmla="*/ 2578178 w 12192000"/>
              <a:gd name="connsiteY170" fmla="*/ 1990531 h 2237474"/>
              <a:gd name="connsiteX171" fmla="*/ 2476147 w 12192000"/>
              <a:gd name="connsiteY171" fmla="*/ 1998305 h 2237474"/>
              <a:gd name="connsiteX172" fmla="*/ 2373568 w 12192000"/>
              <a:gd name="connsiteY172" fmla="*/ 2003219 h 2237474"/>
              <a:gd name="connsiteX173" fmla="*/ 2321399 w 12192000"/>
              <a:gd name="connsiteY173" fmla="*/ 1989467 h 2237474"/>
              <a:gd name="connsiteX174" fmla="*/ 2315525 w 12192000"/>
              <a:gd name="connsiteY174" fmla="*/ 1989708 h 2237474"/>
              <a:gd name="connsiteX175" fmla="*/ 2300792 w 12192000"/>
              <a:gd name="connsiteY175" fmla="*/ 1994290 h 2237474"/>
              <a:gd name="connsiteX176" fmla="*/ 2295469 w 12192000"/>
              <a:gd name="connsiteY176" fmla="*/ 1996659 h 2237474"/>
              <a:gd name="connsiteX177" fmla="*/ 2287219 w 12192000"/>
              <a:gd name="connsiteY177" fmla="*/ 1998750 h 2237474"/>
              <a:gd name="connsiteX178" fmla="*/ 2286948 w 12192000"/>
              <a:gd name="connsiteY178" fmla="*/ 1998596 h 2237474"/>
              <a:gd name="connsiteX179" fmla="*/ 2243069 w 12192000"/>
              <a:gd name="connsiteY179" fmla="*/ 2015111 h 2237474"/>
              <a:gd name="connsiteX180" fmla="*/ 2186609 w 12192000"/>
              <a:gd name="connsiteY180" fmla="*/ 2008263 h 2237474"/>
              <a:gd name="connsiteX181" fmla="*/ 2164831 w 12192000"/>
              <a:gd name="connsiteY181" fmla="*/ 2010143 h 2237474"/>
              <a:gd name="connsiteX182" fmla="*/ 2152836 w 12192000"/>
              <a:gd name="connsiteY182" fmla="*/ 2010048 h 2237474"/>
              <a:gd name="connsiteX183" fmla="*/ 2117102 w 12192000"/>
              <a:gd name="connsiteY183" fmla="*/ 2023004 h 2237474"/>
              <a:gd name="connsiteX184" fmla="*/ 2111935 w 12192000"/>
              <a:gd name="connsiteY184" fmla="*/ 2023163 h 2237474"/>
              <a:gd name="connsiteX185" fmla="*/ 2089991 w 12192000"/>
              <a:gd name="connsiteY185" fmla="*/ 2034193 h 2237474"/>
              <a:gd name="connsiteX186" fmla="*/ 2058061 w 12192000"/>
              <a:gd name="connsiteY186" fmla="*/ 2047942 h 2237474"/>
              <a:gd name="connsiteX187" fmla="*/ 2055737 w 12192000"/>
              <a:gd name="connsiteY187" fmla="*/ 2047704 h 2237474"/>
              <a:gd name="connsiteX188" fmla="*/ 2042244 w 12192000"/>
              <a:gd name="connsiteY188" fmla="*/ 2055560 h 2237474"/>
              <a:gd name="connsiteX189" fmla="*/ 1976224 w 12192000"/>
              <a:gd name="connsiteY189" fmla="*/ 2074257 h 2237474"/>
              <a:gd name="connsiteX190" fmla="*/ 1877728 w 12192000"/>
              <a:gd name="connsiteY190" fmla="*/ 2101004 h 2237474"/>
              <a:gd name="connsiteX191" fmla="*/ 1759056 w 12192000"/>
              <a:gd name="connsiteY191" fmla="*/ 2125608 h 2237474"/>
              <a:gd name="connsiteX192" fmla="*/ 1637948 w 12192000"/>
              <a:gd name="connsiteY192" fmla="*/ 2172597 h 2237474"/>
              <a:gd name="connsiteX193" fmla="*/ 1434549 w 12192000"/>
              <a:gd name="connsiteY193" fmla="*/ 2234522 h 2237474"/>
              <a:gd name="connsiteX194" fmla="*/ 1398481 w 12192000"/>
              <a:gd name="connsiteY194" fmla="*/ 2237074 h 2237474"/>
              <a:gd name="connsiteX195" fmla="*/ 1398407 w 12192000"/>
              <a:gd name="connsiteY195" fmla="*/ 2237095 h 2237474"/>
              <a:gd name="connsiteX196" fmla="*/ 1370962 w 12192000"/>
              <a:gd name="connsiteY196" fmla="*/ 2237474 h 2237474"/>
              <a:gd name="connsiteX197" fmla="*/ 1356367 w 12192000"/>
              <a:gd name="connsiteY197" fmla="*/ 2235089 h 2237474"/>
              <a:gd name="connsiteX198" fmla="*/ 1324828 w 12192000"/>
              <a:gd name="connsiteY198" fmla="*/ 2231968 h 2237474"/>
              <a:gd name="connsiteX199" fmla="*/ 1297744 w 12192000"/>
              <a:gd name="connsiteY199" fmla="*/ 2235849 h 2237474"/>
              <a:gd name="connsiteX200" fmla="*/ 1286236 w 12192000"/>
              <a:gd name="connsiteY200" fmla="*/ 2233135 h 2237474"/>
              <a:gd name="connsiteX201" fmla="*/ 1283504 w 12192000"/>
              <a:gd name="connsiteY201" fmla="*/ 2233797 h 2237474"/>
              <a:gd name="connsiteX202" fmla="*/ 1279765 w 12192000"/>
              <a:gd name="connsiteY202" fmla="*/ 2229639 h 2237474"/>
              <a:gd name="connsiteX203" fmla="*/ 1195347 w 12192000"/>
              <a:gd name="connsiteY203" fmla="*/ 2212354 h 2237474"/>
              <a:gd name="connsiteX204" fmla="*/ 970251 w 12192000"/>
              <a:gd name="connsiteY204" fmla="*/ 2221029 h 2237474"/>
              <a:gd name="connsiteX205" fmla="*/ 812914 w 12192000"/>
              <a:gd name="connsiteY205" fmla="*/ 2202752 h 2237474"/>
              <a:gd name="connsiteX206" fmla="*/ 800195 w 12192000"/>
              <a:gd name="connsiteY206" fmla="*/ 2209407 h 2237474"/>
              <a:gd name="connsiteX207" fmla="*/ 784978 w 12192000"/>
              <a:gd name="connsiteY207" fmla="*/ 2212360 h 2237474"/>
              <a:gd name="connsiteX208" fmla="*/ 681987 w 12192000"/>
              <a:gd name="connsiteY208" fmla="*/ 2216757 h 2237474"/>
              <a:gd name="connsiteX209" fmla="*/ 669923 w 12192000"/>
              <a:gd name="connsiteY209" fmla="*/ 2211682 h 2237474"/>
              <a:gd name="connsiteX210" fmla="*/ 648680 w 12192000"/>
              <a:gd name="connsiteY210" fmla="*/ 2206229 h 2237474"/>
              <a:gd name="connsiteX211" fmla="*/ 597225 w 12192000"/>
              <a:gd name="connsiteY211" fmla="*/ 2180999 h 2237474"/>
              <a:gd name="connsiteX212" fmla="*/ 558449 w 12192000"/>
              <a:gd name="connsiteY212" fmla="*/ 2182346 h 2237474"/>
              <a:gd name="connsiteX213" fmla="*/ 550517 w 12192000"/>
              <a:gd name="connsiteY213" fmla="*/ 2182060 h 2237474"/>
              <a:gd name="connsiteX214" fmla="*/ 550309 w 12192000"/>
              <a:gd name="connsiteY214" fmla="*/ 2181825 h 2237474"/>
              <a:gd name="connsiteX215" fmla="*/ 541836 w 12192000"/>
              <a:gd name="connsiteY215" fmla="*/ 2181063 h 2237474"/>
              <a:gd name="connsiteX216" fmla="*/ 536057 w 12192000"/>
              <a:gd name="connsiteY216" fmla="*/ 2181537 h 2237474"/>
              <a:gd name="connsiteX217" fmla="*/ 520671 w 12192000"/>
              <a:gd name="connsiteY217" fmla="*/ 2180980 h 2237474"/>
              <a:gd name="connsiteX218" fmla="*/ 515024 w 12192000"/>
              <a:gd name="connsiteY218" fmla="*/ 2179258 h 2237474"/>
              <a:gd name="connsiteX219" fmla="*/ 512278 w 12192000"/>
              <a:gd name="connsiteY219" fmla="*/ 2176369 h 2237474"/>
              <a:gd name="connsiteX220" fmla="*/ 480419 w 12192000"/>
              <a:gd name="connsiteY220" fmla="*/ 2167807 h 2237474"/>
              <a:gd name="connsiteX221" fmla="*/ 413835 w 12192000"/>
              <a:gd name="connsiteY221" fmla="*/ 2156783 h 2237474"/>
              <a:gd name="connsiteX222" fmla="*/ 376513 w 12192000"/>
              <a:gd name="connsiteY222" fmla="*/ 2154014 h 2237474"/>
              <a:gd name="connsiteX223" fmla="*/ 273386 w 12192000"/>
              <a:gd name="connsiteY223" fmla="*/ 2142551 h 2237474"/>
              <a:gd name="connsiteX224" fmla="*/ 169207 w 12192000"/>
              <a:gd name="connsiteY224" fmla="*/ 2128100 h 2237474"/>
              <a:gd name="connsiteX225" fmla="*/ 93149 w 12192000"/>
              <a:gd name="connsiteY225" fmla="*/ 2105324 h 2237474"/>
              <a:gd name="connsiteX226" fmla="*/ 88109 w 12192000"/>
              <a:gd name="connsiteY226" fmla="*/ 2106704 h 2237474"/>
              <a:gd name="connsiteX227" fmla="*/ 80022 w 12192000"/>
              <a:gd name="connsiteY227" fmla="*/ 2107254 h 2237474"/>
              <a:gd name="connsiteX228" fmla="*/ 79717 w 12192000"/>
              <a:gd name="connsiteY228" fmla="*/ 2107046 h 2237474"/>
              <a:gd name="connsiteX229" fmla="*/ 72352 w 12192000"/>
              <a:gd name="connsiteY229" fmla="*/ 2107991 h 2237474"/>
              <a:gd name="connsiteX230" fmla="*/ 37645 w 12192000"/>
              <a:gd name="connsiteY230" fmla="*/ 2115401 h 2237474"/>
              <a:gd name="connsiteX231" fmla="*/ 4572 w 12192000"/>
              <a:gd name="connsiteY231" fmla="*/ 2111091 h 2237474"/>
              <a:gd name="connsiteX232" fmla="*/ 0 w 12192000"/>
              <a:gd name="connsiteY232" fmla="*/ 2110468 h 2237474"/>
              <a:gd name="connsiteX233" fmla="*/ 0 w 12192000"/>
              <a:gd name="connsiteY23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16595 w 12192000"/>
              <a:gd name="connsiteY99" fmla="*/ 1667475 h 2237474"/>
              <a:gd name="connsiteX100" fmla="*/ 6508541 w 12192000"/>
              <a:gd name="connsiteY100" fmla="*/ 1668757 h 2237474"/>
              <a:gd name="connsiteX101" fmla="*/ 6471012 w 12192000"/>
              <a:gd name="connsiteY101" fmla="*/ 1678604 h 2237474"/>
              <a:gd name="connsiteX102" fmla="*/ 6415265 w 12192000"/>
              <a:gd name="connsiteY102" fmla="*/ 1665317 h 2237474"/>
              <a:gd name="connsiteX103" fmla="*/ 6364035 w 12192000"/>
              <a:gd name="connsiteY103" fmla="*/ 1667683 h 2237474"/>
              <a:gd name="connsiteX104" fmla="*/ 6280959 w 12192000"/>
              <a:gd name="connsiteY104" fmla="*/ 1689329 h 2237474"/>
              <a:gd name="connsiteX105" fmla="*/ 6243319 w 12192000"/>
              <a:gd name="connsiteY105" fmla="*/ 1695560 h 2237474"/>
              <a:gd name="connsiteX106" fmla="*/ 6098321 w 12192000"/>
              <a:gd name="connsiteY106" fmla="*/ 1721646 h 2237474"/>
              <a:gd name="connsiteX107" fmla="*/ 5880652 w 12192000"/>
              <a:gd name="connsiteY107" fmla="*/ 1779643 h 2237474"/>
              <a:gd name="connsiteX108" fmla="*/ 5785959 w 12192000"/>
              <a:gd name="connsiteY108" fmla="*/ 1775307 h 2237474"/>
              <a:gd name="connsiteX109" fmla="*/ 5643534 w 12192000"/>
              <a:gd name="connsiteY109" fmla="*/ 1802919 h 2237474"/>
              <a:gd name="connsiteX110" fmla="*/ 5518799 w 12192000"/>
              <a:gd name="connsiteY110" fmla="*/ 1818312 h 2237474"/>
              <a:gd name="connsiteX111" fmla="*/ 5505014 w 12192000"/>
              <a:gd name="connsiteY111" fmla="*/ 1819259 h 2237474"/>
              <a:gd name="connsiteX112" fmla="*/ 5453307 w 12192000"/>
              <a:gd name="connsiteY112" fmla="*/ 1815450 h 2237474"/>
              <a:gd name="connsiteX113" fmla="*/ 5364192 w 12192000"/>
              <a:gd name="connsiteY113" fmla="*/ 1826074 h 2237474"/>
              <a:gd name="connsiteX114" fmla="*/ 5350380 w 12192000"/>
              <a:gd name="connsiteY114" fmla="*/ 1830891 h 2237474"/>
              <a:gd name="connsiteX115" fmla="*/ 5259633 w 12192000"/>
              <a:gd name="connsiteY115" fmla="*/ 1837160 h 2237474"/>
              <a:gd name="connsiteX116" fmla="*/ 5197513 w 12192000"/>
              <a:gd name="connsiteY116" fmla="*/ 1844718 h 2237474"/>
              <a:gd name="connsiteX117" fmla="*/ 5184170 w 12192000"/>
              <a:gd name="connsiteY117" fmla="*/ 1849402 h 2237474"/>
              <a:gd name="connsiteX118" fmla="*/ 5168852 w 12192000"/>
              <a:gd name="connsiteY118" fmla="*/ 1844846 h 2237474"/>
              <a:gd name="connsiteX119" fmla="*/ 5164370 w 12192000"/>
              <a:gd name="connsiteY119" fmla="*/ 1840597 h 2237474"/>
              <a:gd name="connsiteX120" fmla="*/ 5114927 w 12192000"/>
              <a:gd name="connsiteY120" fmla="*/ 1847827 h 2237474"/>
              <a:gd name="connsiteX121" fmla="*/ 5108970 w 12192000"/>
              <a:gd name="connsiteY121" fmla="*/ 1847935 h 2237474"/>
              <a:gd name="connsiteX122" fmla="*/ 5067961 w 12192000"/>
              <a:gd name="connsiteY122" fmla="*/ 1845917 h 2237474"/>
              <a:gd name="connsiteX123" fmla="*/ 5007075 w 12192000"/>
              <a:gd name="connsiteY123" fmla="*/ 1838626 h 2237474"/>
              <a:gd name="connsiteX124" fmla="*/ 4944087 w 12192000"/>
              <a:gd name="connsiteY124" fmla="*/ 1823332 h 2237474"/>
              <a:gd name="connsiteX125" fmla="*/ 4907662 w 12192000"/>
              <a:gd name="connsiteY125" fmla="*/ 1816900 h 2237474"/>
              <a:gd name="connsiteX126" fmla="*/ 4882386 w 12192000"/>
              <a:gd name="connsiteY126" fmla="*/ 1809844 h 2237474"/>
              <a:gd name="connsiteX127" fmla="*/ 4811440 w 12192000"/>
              <a:gd name="connsiteY127" fmla="*/ 1804655 h 2237474"/>
              <a:gd name="connsiteX128" fmla="*/ 4691075 w 12192000"/>
              <a:gd name="connsiteY128" fmla="*/ 1801389 h 2237474"/>
              <a:gd name="connsiteX129" fmla="*/ 4611738 w 12192000"/>
              <a:gd name="connsiteY129" fmla="*/ 1776964 h 2237474"/>
              <a:gd name="connsiteX130" fmla="*/ 4560070 w 12192000"/>
              <a:gd name="connsiteY130" fmla="*/ 1785640 h 2237474"/>
              <a:gd name="connsiteX131" fmla="*/ 4536503 w 12192000"/>
              <a:gd name="connsiteY131" fmla="*/ 1785334 h 2237474"/>
              <a:gd name="connsiteX132" fmla="*/ 4513724 w 12192000"/>
              <a:gd name="connsiteY132" fmla="*/ 1791996 h 2237474"/>
              <a:gd name="connsiteX133" fmla="*/ 4459810 w 12192000"/>
              <a:gd name="connsiteY133" fmla="*/ 1797886 h 2237474"/>
              <a:gd name="connsiteX134" fmla="*/ 4379064 w 12192000"/>
              <a:gd name="connsiteY134" fmla="*/ 1817177 h 2237474"/>
              <a:gd name="connsiteX135" fmla="*/ 4319209 w 12192000"/>
              <a:gd name="connsiteY135" fmla="*/ 1834833 h 2237474"/>
              <a:gd name="connsiteX136" fmla="*/ 4290981 w 12192000"/>
              <a:gd name="connsiteY136" fmla="*/ 1839677 h 2237474"/>
              <a:gd name="connsiteX137" fmla="*/ 4285792 w 12192000"/>
              <a:gd name="connsiteY137" fmla="*/ 1836231 h 2237474"/>
              <a:gd name="connsiteX138" fmla="*/ 4238372 w 12192000"/>
              <a:gd name="connsiteY138" fmla="*/ 1851480 h 2237474"/>
              <a:gd name="connsiteX139" fmla="*/ 4232517 w 12192000"/>
              <a:gd name="connsiteY139" fmla="*/ 1852567 h 2237474"/>
              <a:gd name="connsiteX140" fmla="*/ 4191732 w 12192000"/>
              <a:gd name="connsiteY140" fmla="*/ 1857328 h 2237474"/>
              <a:gd name="connsiteX141" fmla="*/ 4065532 w 12192000"/>
              <a:gd name="connsiteY141" fmla="*/ 1855477 h 2237474"/>
              <a:gd name="connsiteX142" fmla="*/ 4028460 w 12192000"/>
              <a:gd name="connsiteY142" fmla="*/ 1855137 h 2237474"/>
              <a:gd name="connsiteX143" fmla="*/ 4002267 w 12192000"/>
              <a:gd name="connsiteY143" fmla="*/ 1852352 h 2237474"/>
              <a:gd name="connsiteX144" fmla="*/ 3931396 w 12192000"/>
              <a:gd name="connsiteY144" fmla="*/ 1858915 h 2237474"/>
              <a:gd name="connsiteX145" fmla="*/ 3812162 w 12192000"/>
              <a:gd name="connsiteY145" fmla="*/ 1875501 h 2237474"/>
              <a:gd name="connsiteX146" fmla="*/ 3729530 w 12192000"/>
              <a:gd name="connsiteY146" fmla="*/ 1864513 h 2237474"/>
              <a:gd name="connsiteX147" fmla="*/ 3680177 w 12192000"/>
              <a:gd name="connsiteY147" fmla="*/ 1881552 h 2237474"/>
              <a:gd name="connsiteX148" fmla="*/ 3567259 w 12192000"/>
              <a:gd name="connsiteY148" fmla="*/ 1893482 h 2237474"/>
              <a:gd name="connsiteX149" fmla="*/ 3405770 w 12192000"/>
              <a:gd name="connsiteY149" fmla="*/ 1904591 h 2237474"/>
              <a:gd name="connsiteX150" fmla="*/ 3280097 w 12192000"/>
              <a:gd name="connsiteY150" fmla="*/ 1919610 h 2237474"/>
              <a:gd name="connsiteX151" fmla="*/ 3123424 w 12192000"/>
              <a:gd name="connsiteY151" fmla="*/ 1952930 h 2237474"/>
              <a:gd name="connsiteX152" fmla="*/ 3009910 w 12192000"/>
              <a:gd name="connsiteY152" fmla="*/ 1957866 h 2237474"/>
              <a:gd name="connsiteX153" fmla="*/ 2995934 w 12192000"/>
              <a:gd name="connsiteY153" fmla="*/ 1967085 h 2237474"/>
              <a:gd name="connsiteX154" fmla="*/ 2980071 w 12192000"/>
              <a:gd name="connsiteY154" fmla="*/ 1972988 h 2237474"/>
              <a:gd name="connsiteX155" fmla="*/ 2978094 w 12192000"/>
              <a:gd name="connsiteY155" fmla="*/ 1972369 h 2237474"/>
              <a:gd name="connsiteX156" fmla="*/ 2942858 w 12192000"/>
              <a:gd name="connsiteY156" fmla="*/ 1981367 h 2237474"/>
              <a:gd name="connsiteX157" fmla="*/ 2875436 w 12192000"/>
              <a:gd name="connsiteY157" fmla="*/ 1996977 h 2237474"/>
              <a:gd name="connsiteX158" fmla="*/ 2874892 w 12192000"/>
              <a:gd name="connsiteY158" fmla="*/ 1996085 h 2237474"/>
              <a:gd name="connsiteX159" fmla="*/ 2864145 w 12192000"/>
              <a:gd name="connsiteY159" fmla="*/ 1994061 h 2237474"/>
              <a:gd name="connsiteX160" fmla="*/ 2843662 w 12192000"/>
              <a:gd name="connsiteY160" fmla="*/ 1992498 h 2237474"/>
              <a:gd name="connsiteX161" fmla="*/ 2796128 w 12192000"/>
              <a:gd name="connsiteY161" fmla="*/ 1976403 h 2237474"/>
              <a:gd name="connsiteX162" fmla="*/ 2756784 w 12192000"/>
              <a:gd name="connsiteY162" fmla="*/ 1985116 h 2237474"/>
              <a:gd name="connsiteX163" fmla="*/ 2748833 w 12192000"/>
              <a:gd name="connsiteY163" fmla="*/ 1986323 h 2237474"/>
              <a:gd name="connsiteX164" fmla="*/ 2748661 w 12192000"/>
              <a:gd name="connsiteY164" fmla="*/ 1986122 h 2237474"/>
              <a:gd name="connsiteX165" fmla="*/ 2740251 w 12192000"/>
              <a:gd name="connsiteY165" fmla="*/ 1986946 h 2237474"/>
              <a:gd name="connsiteX166" fmla="*/ 2718916 w 12192000"/>
              <a:gd name="connsiteY166" fmla="*/ 1990867 h 2237474"/>
              <a:gd name="connsiteX167" fmla="*/ 2713522 w 12192000"/>
              <a:gd name="connsiteY167" fmla="*/ 1990173 h 2237474"/>
              <a:gd name="connsiteX168" fmla="*/ 2680597 w 12192000"/>
              <a:gd name="connsiteY168" fmla="*/ 1984996 h 2237474"/>
              <a:gd name="connsiteX169" fmla="*/ 2578178 w 12192000"/>
              <a:gd name="connsiteY169" fmla="*/ 1990531 h 2237474"/>
              <a:gd name="connsiteX170" fmla="*/ 2476147 w 12192000"/>
              <a:gd name="connsiteY170" fmla="*/ 1998305 h 2237474"/>
              <a:gd name="connsiteX171" fmla="*/ 2373568 w 12192000"/>
              <a:gd name="connsiteY171" fmla="*/ 2003219 h 2237474"/>
              <a:gd name="connsiteX172" fmla="*/ 2321399 w 12192000"/>
              <a:gd name="connsiteY172" fmla="*/ 1989467 h 2237474"/>
              <a:gd name="connsiteX173" fmla="*/ 2315525 w 12192000"/>
              <a:gd name="connsiteY173" fmla="*/ 1989708 h 2237474"/>
              <a:gd name="connsiteX174" fmla="*/ 2300792 w 12192000"/>
              <a:gd name="connsiteY174" fmla="*/ 1994290 h 2237474"/>
              <a:gd name="connsiteX175" fmla="*/ 2295469 w 12192000"/>
              <a:gd name="connsiteY175" fmla="*/ 1996659 h 2237474"/>
              <a:gd name="connsiteX176" fmla="*/ 2287219 w 12192000"/>
              <a:gd name="connsiteY176" fmla="*/ 1998750 h 2237474"/>
              <a:gd name="connsiteX177" fmla="*/ 2286948 w 12192000"/>
              <a:gd name="connsiteY177" fmla="*/ 1998596 h 2237474"/>
              <a:gd name="connsiteX178" fmla="*/ 2243069 w 12192000"/>
              <a:gd name="connsiteY178" fmla="*/ 2015111 h 2237474"/>
              <a:gd name="connsiteX179" fmla="*/ 2186609 w 12192000"/>
              <a:gd name="connsiteY179" fmla="*/ 2008263 h 2237474"/>
              <a:gd name="connsiteX180" fmla="*/ 2164831 w 12192000"/>
              <a:gd name="connsiteY180" fmla="*/ 2010143 h 2237474"/>
              <a:gd name="connsiteX181" fmla="*/ 2152836 w 12192000"/>
              <a:gd name="connsiteY181" fmla="*/ 2010048 h 2237474"/>
              <a:gd name="connsiteX182" fmla="*/ 2117102 w 12192000"/>
              <a:gd name="connsiteY182" fmla="*/ 2023004 h 2237474"/>
              <a:gd name="connsiteX183" fmla="*/ 2111935 w 12192000"/>
              <a:gd name="connsiteY183" fmla="*/ 2023163 h 2237474"/>
              <a:gd name="connsiteX184" fmla="*/ 2089991 w 12192000"/>
              <a:gd name="connsiteY184" fmla="*/ 2034193 h 2237474"/>
              <a:gd name="connsiteX185" fmla="*/ 2058061 w 12192000"/>
              <a:gd name="connsiteY185" fmla="*/ 2047942 h 2237474"/>
              <a:gd name="connsiteX186" fmla="*/ 2055737 w 12192000"/>
              <a:gd name="connsiteY186" fmla="*/ 2047704 h 2237474"/>
              <a:gd name="connsiteX187" fmla="*/ 2042244 w 12192000"/>
              <a:gd name="connsiteY187" fmla="*/ 2055560 h 2237474"/>
              <a:gd name="connsiteX188" fmla="*/ 1976224 w 12192000"/>
              <a:gd name="connsiteY188" fmla="*/ 2074257 h 2237474"/>
              <a:gd name="connsiteX189" fmla="*/ 1877728 w 12192000"/>
              <a:gd name="connsiteY189" fmla="*/ 2101004 h 2237474"/>
              <a:gd name="connsiteX190" fmla="*/ 1759056 w 12192000"/>
              <a:gd name="connsiteY190" fmla="*/ 2125608 h 2237474"/>
              <a:gd name="connsiteX191" fmla="*/ 1637948 w 12192000"/>
              <a:gd name="connsiteY191" fmla="*/ 2172597 h 2237474"/>
              <a:gd name="connsiteX192" fmla="*/ 1434549 w 12192000"/>
              <a:gd name="connsiteY192" fmla="*/ 2234522 h 2237474"/>
              <a:gd name="connsiteX193" fmla="*/ 1398481 w 12192000"/>
              <a:gd name="connsiteY193" fmla="*/ 2237074 h 2237474"/>
              <a:gd name="connsiteX194" fmla="*/ 1398407 w 12192000"/>
              <a:gd name="connsiteY194" fmla="*/ 2237095 h 2237474"/>
              <a:gd name="connsiteX195" fmla="*/ 1370962 w 12192000"/>
              <a:gd name="connsiteY195" fmla="*/ 2237474 h 2237474"/>
              <a:gd name="connsiteX196" fmla="*/ 1356367 w 12192000"/>
              <a:gd name="connsiteY196" fmla="*/ 2235089 h 2237474"/>
              <a:gd name="connsiteX197" fmla="*/ 1324828 w 12192000"/>
              <a:gd name="connsiteY197" fmla="*/ 2231968 h 2237474"/>
              <a:gd name="connsiteX198" fmla="*/ 1297744 w 12192000"/>
              <a:gd name="connsiteY198" fmla="*/ 2235849 h 2237474"/>
              <a:gd name="connsiteX199" fmla="*/ 1286236 w 12192000"/>
              <a:gd name="connsiteY199" fmla="*/ 2233135 h 2237474"/>
              <a:gd name="connsiteX200" fmla="*/ 1283504 w 12192000"/>
              <a:gd name="connsiteY200" fmla="*/ 2233797 h 2237474"/>
              <a:gd name="connsiteX201" fmla="*/ 1279765 w 12192000"/>
              <a:gd name="connsiteY201" fmla="*/ 2229639 h 2237474"/>
              <a:gd name="connsiteX202" fmla="*/ 1195347 w 12192000"/>
              <a:gd name="connsiteY202" fmla="*/ 2212354 h 2237474"/>
              <a:gd name="connsiteX203" fmla="*/ 970251 w 12192000"/>
              <a:gd name="connsiteY203" fmla="*/ 2221029 h 2237474"/>
              <a:gd name="connsiteX204" fmla="*/ 812914 w 12192000"/>
              <a:gd name="connsiteY204" fmla="*/ 2202752 h 2237474"/>
              <a:gd name="connsiteX205" fmla="*/ 800195 w 12192000"/>
              <a:gd name="connsiteY205" fmla="*/ 2209407 h 2237474"/>
              <a:gd name="connsiteX206" fmla="*/ 784978 w 12192000"/>
              <a:gd name="connsiteY206" fmla="*/ 2212360 h 2237474"/>
              <a:gd name="connsiteX207" fmla="*/ 681987 w 12192000"/>
              <a:gd name="connsiteY207" fmla="*/ 2216757 h 2237474"/>
              <a:gd name="connsiteX208" fmla="*/ 669923 w 12192000"/>
              <a:gd name="connsiteY208" fmla="*/ 2211682 h 2237474"/>
              <a:gd name="connsiteX209" fmla="*/ 648680 w 12192000"/>
              <a:gd name="connsiteY209" fmla="*/ 2206229 h 2237474"/>
              <a:gd name="connsiteX210" fmla="*/ 597225 w 12192000"/>
              <a:gd name="connsiteY210" fmla="*/ 2180999 h 2237474"/>
              <a:gd name="connsiteX211" fmla="*/ 558449 w 12192000"/>
              <a:gd name="connsiteY211" fmla="*/ 2182346 h 2237474"/>
              <a:gd name="connsiteX212" fmla="*/ 550517 w 12192000"/>
              <a:gd name="connsiteY212" fmla="*/ 2182060 h 2237474"/>
              <a:gd name="connsiteX213" fmla="*/ 550309 w 12192000"/>
              <a:gd name="connsiteY213" fmla="*/ 2181825 h 2237474"/>
              <a:gd name="connsiteX214" fmla="*/ 541836 w 12192000"/>
              <a:gd name="connsiteY214" fmla="*/ 2181063 h 2237474"/>
              <a:gd name="connsiteX215" fmla="*/ 536057 w 12192000"/>
              <a:gd name="connsiteY215" fmla="*/ 2181537 h 2237474"/>
              <a:gd name="connsiteX216" fmla="*/ 520671 w 12192000"/>
              <a:gd name="connsiteY216" fmla="*/ 2180980 h 2237474"/>
              <a:gd name="connsiteX217" fmla="*/ 515024 w 12192000"/>
              <a:gd name="connsiteY217" fmla="*/ 2179258 h 2237474"/>
              <a:gd name="connsiteX218" fmla="*/ 512278 w 12192000"/>
              <a:gd name="connsiteY218" fmla="*/ 2176369 h 2237474"/>
              <a:gd name="connsiteX219" fmla="*/ 480419 w 12192000"/>
              <a:gd name="connsiteY219" fmla="*/ 2167807 h 2237474"/>
              <a:gd name="connsiteX220" fmla="*/ 413835 w 12192000"/>
              <a:gd name="connsiteY220" fmla="*/ 2156783 h 2237474"/>
              <a:gd name="connsiteX221" fmla="*/ 376513 w 12192000"/>
              <a:gd name="connsiteY221" fmla="*/ 2154014 h 2237474"/>
              <a:gd name="connsiteX222" fmla="*/ 273386 w 12192000"/>
              <a:gd name="connsiteY222" fmla="*/ 2142551 h 2237474"/>
              <a:gd name="connsiteX223" fmla="*/ 169207 w 12192000"/>
              <a:gd name="connsiteY223" fmla="*/ 2128100 h 2237474"/>
              <a:gd name="connsiteX224" fmla="*/ 93149 w 12192000"/>
              <a:gd name="connsiteY224" fmla="*/ 2105324 h 2237474"/>
              <a:gd name="connsiteX225" fmla="*/ 88109 w 12192000"/>
              <a:gd name="connsiteY225" fmla="*/ 2106704 h 2237474"/>
              <a:gd name="connsiteX226" fmla="*/ 80022 w 12192000"/>
              <a:gd name="connsiteY226" fmla="*/ 2107254 h 2237474"/>
              <a:gd name="connsiteX227" fmla="*/ 79717 w 12192000"/>
              <a:gd name="connsiteY227" fmla="*/ 2107046 h 2237474"/>
              <a:gd name="connsiteX228" fmla="*/ 72352 w 12192000"/>
              <a:gd name="connsiteY228" fmla="*/ 2107991 h 2237474"/>
              <a:gd name="connsiteX229" fmla="*/ 37645 w 12192000"/>
              <a:gd name="connsiteY229" fmla="*/ 2115401 h 2237474"/>
              <a:gd name="connsiteX230" fmla="*/ 4572 w 12192000"/>
              <a:gd name="connsiteY230" fmla="*/ 2111091 h 2237474"/>
              <a:gd name="connsiteX231" fmla="*/ 0 w 12192000"/>
              <a:gd name="connsiteY231" fmla="*/ 2110468 h 2237474"/>
              <a:gd name="connsiteX232" fmla="*/ 0 w 12192000"/>
              <a:gd name="connsiteY23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16595 w 12192000"/>
              <a:gd name="connsiteY98" fmla="*/ 1667475 h 2237474"/>
              <a:gd name="connsiteX99" fmla="*/ 6508541 w 12192000"/>
              <a:gd name="connsiteY99" fmla="*/ 1668757 h 2237474"/>
              <a:gd name="connsiteX100" fmla="*/ 6471012 w 12192000"/>
              <a:gd name="connsiteY100" fmla="*/ 1678604 h 2237474"/>
              <a:gd name="connsiteX101" fmla="*/ 6415265 w 12192000"/>
              <a:gd name="connsiteY101" fmla="*/ 1665317 h 2237474"/>
              <a:gd name="connsiteX102" fmla="*/ 6364035 w 12192000"/>
              <a:gd name="connsiteY102" fmla="*/ 1667683 h 2237474"/>
              <a:gd name="connsiteX103" fmla="*/ 6280959 w 12192000"/>
              <a:gd name="connsiteY103" fmla="*/ 1689329 h 2237474"/>
              <a:gd name="connsiteX104" fmla="*/ 6243319 w 12192000"/>
              <a:gd name="connsiteY104" fmla="*/ 1695560 h 2237474"/>
              <a:gd name="connsiteX105" fmla="*/ 6098321 w 12192000"/>
              <a:gd name="connsiteY105" fmla="*/ 1721646 h 2237474"/>
              <a:gd name="connsiteX106" fmla="*/ 5880652 w 12192000"/>
              <a:gd name="connsiteY106" fmla="*/ 1779643 h 2237474"/>
              <a:gd name="connsiteX107" fmla="*/ 5785959 w 12192000"/>
              <a:gd name="connsiteY107" fmla="*/ 1775307 h 2237474"/>
              <a:gd name="connsiteX108" fmla="*/ 5643534 w 12192000"/>
              <a:gd name="connsiteY108" fmla="*/ 1802919 h 2237474"/>
              <a:gd name="connsiteX109" fmla="*/ 5518799 w 12192000"/>
              <a:gd name="connsiteY109" fmla="*/ 1818312 h 2237474"/>
              <a:gd name="connsiteX110" fmla="*/ 5505014 w 12192000"/>
              <a:gd name="connsiteY110" fmla="*/ 1819259 h 2237474"/>
              <a:gd name="connsiteX111" fmla="*/ 5453307 w 12192000"/>
              <a:gd name="connsiteY111" fmla="*/ 1815450 h 2237474"/>
              <a:gd name="connsiteX112" fmla="*/ 5364192 w 12192000"/>
              <a:gd name="connsiteY112" fmla="*/ 1826074 h 2237474"/>
              <a:gd name="connsiteX113" fmla="*/ 5350380 w 12192000"/>
              <a:gd name="connsiteY113" fmla="*/ 1830891 h 2237474"/>
              <a:gd name="connsiteX114" fmla="*/ 5259633 w 12192000"/>
              <a:gd name="connsiteY114" fmla="*/ 1837160 h 2237474"/>
              <a:gd name="connsiteX115" fmla="*/ 5197513 w 12192000"/>
              <a:gd name="connsiteY115" fmla="*/ 1844718 h 2237474"/>
              <a:gd name="connsiteX116" fmla="*/ 5184170 w 12192000"/>
              <a:gd name="connsiteY116" fmla="*/ 1849402 h 2237474"/>
              <a:gd name="connsiteX117" fmla="*/ 5168852 w 12192000"/>
              <a:gd name="connsiteY117" fmla="*/ 1844846 h 2237474"/>
              <a:gd name="connsiteX118" fmla="*/ 5164370 w 12192000"/>
              <a:gd name="connsiteY118" fmla="*/ 1840597 h 2237474"/>
              <a:gd name="connsiteX119" fmla="*/ 5114927 w 12192000"/>
              <a:gd name="connsiteY119" fmla="*/ 1847827 h 2237474"/>
              <a:gd name="connsiteX120" fmla="*/ 5108970 w 12192000"/>
              <a:gd name="connsiteY120" fmla="*/ 1847935 h 2237474"/>
              <a:gd name="connsiteX121" fmla="*/ 5067961 w 12192000"/>
              <a:gd name="connsiteY121" fmla="*/ 1845917 h 2237474"/>
              <a:gd name="connsiteX122" fmla="*/ 5007075 w 12192000"/>
              <a:gd name="connsiteY122" fmla="*/ 1838626 h 2237474"/>
              <a:gd name="connsiteX123" fmla="*/ 4944087 w 12192000"/>
              <a:gd name="connsiteY123" fmla="*/ 1823332 h 2237474"/>
              <a:gd name="connsiteX124" fmla="*/ 4907662 w 12192000"/>
              <a:gd name="connsiteY124" fmla="*/ 1816900 h 2237474"/>
              <a:gd name="connsiteX125" fmla="*/ 4882386 w 12192000"/>
              <a:gd name="connsiteY125" fmla="*/ 1809844 h 2237474"/>
              <a:gd name="connsiteX126" fmla="*/ 4811440 w 12192000"/>
              <a:gd name="connsiteY126" fmla="*/ 1804655 h 2237474"/>
              <a:gd name="connsiteX127" fmla="*/ 4691075 w 12192000"/>
              <a:gd name="connsiteY127" fmla="*/ 1801389 h 2237474"/>
              <a:gd name="connsiteX128" fmla="*/ 4611738 w 12192000"/>
              <a:gd name="connsiteY128" fmla="*/ 1776964 h 2237474"/>
              <a:gd name="connsiteX129" fmla="*/ 4560070 w 12192000"/>
              <a:gd name="connsiteY129" fmla="*/ 1785640 h 2237474"/>
              <a:gd name="connsiteX130" fmla="*/ 4536503 w 12192000"/>
              <a:gd name="connsiteY130" fmla="*/ 1785334 h 2237474"/>
              <a:gd name="connsiteX131" fmla="*/ 4513724 w 12192000"/>
              <a:gd name="connsiteY131" fmla="*/ 1791996 h 2237474"/>
              <a:gd name="connsiteX132" fmla="*/ 4459810 w 12192000"/>
              <a:gd name="connsiteY132" fmla="*/ 1797886 h 2237474"/>
              <a:gd name="connsiteX133" fmla="*/ 4379064 w 12192000"/>
              <a:gd name="connsiteY133" fmla="*/ 1817177 h 2237474"/>
              <a:gd name="connsiteX134" fmla="*/ 4319209 w 12192000"/>
              <a:gd name="connsiteY134" fmla="*/ 1834833 h 2237474"/>
              <a:gd name="connsiteX135" fmla="*/ 4290981 w 12192000"/>
              <a:gd name="connsiteY135" fmla="*/ 1839677 h 2237474"/>
              <a:gd name="connsiteX136" fmla="*/ 4285792 w 12192000"/>
              <a:gd name="connsiteY136" fmla="*/ 1836231 h 2237474"/>
              <a:gd name="connsiteX137" fmla="*/ 4238372 w 12192000"/>
              <a:gd name="connsiteY137" fmla="*/ 1851480 h 2237474"/>
              <a:gd name="connsiteX138" fmla="*/ 4232517 w 12192000"/>
              <a:gd name="connsiteY138" fmla="*/ 1852567 h 2237474"/>
              <a:gd name="connsiteX139" fmla="*/ 4191732 w 12192000"/>
              <a:gd name="connsiteY139" fmla="*/ 1857328 h 2237474"/>
              <a:gd name="connsiteX140" fmla="*/ 4065532 w 12192000"/>
              <a:gd name="connsiteY140" fmla="*/ 1855477 h 2237474"/>
              <a:gd name="connsiteX141" fmla="*/ 4028460 w 12192000"/>
              <a:gd name="connsiteY141" fmla="*/ 1855137 h 2237474"/>
              <a:gd name="connsiteX142" fmla="*/ 4002267 w 12192000"/>
              <a:gd name="connsiteY142" fmla="*/ 1852352 h 2237474"/>
              <a:gd name="connsiteX143" fmla="*/ 3931396 w 12192000"/>
              <a:gd name="connsiteY143" fmla="*/ 1858915 h 2237474"/>
              <a:gd name="connsiteX144" fmla="*/ 3812162 w 12192000"/>
              <a:gd name="connsiteY144" fmla="*/ 1875501 h 2237474"/>
              <a:gd name="connsiteX145" fmla="*/ 3729530 w 12192000"/>
              <a:gd name="connsiteY145" fmla="*/ 1864513 h 2237474"/>
              <a:gd name="connsiteX146" fmla="*/ 3680177 w 12192000"/>
              <a:gd name="connsiteY146" fmla="*/ 1881552 h 2237474"/>
              <a:gd name="connsiteX147" fmla="*/ 3567259 w 12192000"/>
              <a:gd name="connsiteY147" fmla="*/ 1893482 h 2237474"/>
              <a:gd name="connsiteX148" fmla="*/ 3405770 w 12192000"/>
              <a:gd name="connsiteY148" fmla="*/ 1904591 h 2237474"/>
              <a:gd name="connsiteX149" fmla="*/ 3280097 w 12192000"/>
              <a:gd name="connsiteY149" fmla="*/ 1919610 h 2237474"/>
              <a:gd name="connsiteX150" fmla="*/ 3123424 w 12192000"/>
              <a:gd name="connsiteY150" fmla="*/ 1952930 h 2237474"/>
              <a:gd name="connsiteX151" fmla="*/ 3009910 w 12192000"/>
              <a:gd name="connsiteY151" fmla="*/ 1957866 h 2237474"/>
              <a:gd name="connsiteX152" fmla="*/ 2995934 w 12192000"/>
              <a:gd name="connsiteY152" fmla="*/ 1967085 h 2237474"/>
              <a:gd name="connsiteX153" fmla="*/ 2980071 w 12192000"/>
              <a:gd name="connsiteY153" fmla="*/ 1972988 h 2237474"/>
              <a:gd name="connsiteX154" fmla="*/ 2978094 w 12192000"/>
              <a:gd name="connsiteY154" fmla="*/ 1972369 h 2237474"/>
              <a:gd name="connsiteX155" fmla="*/ 2942858 w 12192000"/>
              <a:gd name="connsiteY155" fmla="*/ 1981367 h 2237474"/>
              <a:gd name="connsiteX156" fmla="*/ 2875436 w 12192000"/>
              <a:gd name="connsiteY156" fmla="*/ 1996977 h 2237474"/>
              <a:gd name="connsiteX157" fmla="*/ 2874892 w 12192000"/>
              <a:gd name="connsiteY157" fmla="*/ 1996085 h 2237474"/>
              <a:gd name="connsiteX158" fmla="*/ 2864145 w 12192000"/>
              <a:gd name="connsiteY158" fmla="*/ 1994061 h 2237474"/>
              <a:gd name="connsiteX159" fmla="*/ 2843662 w 12192000"/>
              <a:gd name="connsiteY159" fmla="*/ 1992498 h 2237474"/>
              <a:gd name="connsiteX160" fmla="*/ 2796128 w 12192000"/>
              <a:gd name="connsiteY160" fmla="*/ 1976403 h 2237474"/>
              <a:gd name="connsiteX161" fmla="*/ 2756784 w 12192000"/>
              <a:gd name="connsiteY161" fmla="*/ 1985116 h 2237474"/>
              <a:gd name="connsiteX162" fmla="*/ 2748833 w 12192000"/>
              <a:gd name="connsiteY162" fmla="*/ 1986323 h 2237474"/>
              <a:gd name="connsiteX163" fmla="*/ 2748661 w 12192000"/>
              <a:gd name="connsiteY163" fmla="*/ 1986122 h 2237474"/>
              <a:gd name="connsiteX164" fmla="*/ 2740251 w 12192000"/>
              <a:gd name="connsiteY164" fmla="*/ 1986946 h 2237474"/>
              <a:gd name="connsiteX165" fmla="*/ 2718916 w 12192000"/>
              <a:gd name="connsiteY165" fmla="*/ 1990867 h 2237474"/>
              <a:gd name="connsiteX166" fmla="*/ 2713522 w 12192000"/>
              <a:gd name="connsiteY166" fmla="*/ 1990173 h 2237474"/>
              <a:gd name="connsiteX167" fmla="*/ 2680597 w 12192000"/>
              <a:gd name="connsiteY167" fmla="*/ 1984996 h 2237474"/>
              <a:gd name="connsiteX168" fmla="*/ 2578178 w 12192000"/>
              <a:gd name="connsiteY168" fmla="*/ 1990531 h 2237474"/>
              <a:gd name="connsiteX169" fmla="*/ 2476147 w 12192000"/>
              <a:gd name="connsiteY169" fmla="*/ 1998305 h 2237474"/>
              <a:gd name="connsiteX170" fmla="*/ 2373568 w 12192000"/>
              <a:gd name="connsiteY170" fmla="*/ 2003219 h 2237474"/>
              <a:gd name="connsiteX171" fmla="*/ 2321399 w 12192000"/>
              <a:gd name="connsiteY171" fmla="*/ 1989467 h 2237474"/>
              <a:gd name="connsiteX172" fmla="*/ 2315525 w 12192000"/>
              <a:gd name="connsiteY172" fmla="*/ 1989708 h 2237474"/>
              <a:gd name="connsiteX173" fmla="*/ 2300792 w 12192000"/>
              <a:gd name="connsiteY173" fmla="*/ 1994290 h 2237474"/>
              <a:gd name="connsiteX174" fmla="*/ 2295469 w 12192000"/>
              <a:gd name="connsiteY174" fmla="*/ 1996659 h 2237474"/>
              <a:gd name="connsiteX175" fmla="*/ 2287219 w 12192000"/>
              <a:gd name="connsiteY175" fmla="*/ 1998750 h 2237474"/>
              <a:gd name="connsiteX176" fmla="*/ 2286948 w 12192000"/>
              <a:gd name="connsiteY176" fmla="*/ 1998596 h 2237474"/>
              <a:gd name="connsiteX177" fmla="*/ 2243069 w 12192000"/>
              <a:gd name="connsiteY177" fmla="*/ 2015111 h 2237474"/>
              <a:gd name="connsiteX178" fmla="*/ 2186609 w 12192000"/>
              <a:gd name="connsiteY178" fmla="*/ 2008263 h 2237474"/>
              <a:gd name="connsiteX179" fmla="*/ 2164831 w 12192000"/>
              <a:gd name="connsiteY179" fmla="*/ 2010143 h 2237474"/>
              <a:gd name="connsiteX180" fmla="*/ 2152836 w 12192000"/>
              <a:gd name="connsiteY180" fmla="*/ 2010048 h 2237474"/>
              <a:gd name="connsiteX181" fmla="*/ 2117102 w 12192000"/>
              <a:gd name="connsiteY181" fmla="*/ 2023004 h 2237474"/>
              <a:gd name="connsiteX182" fmla="*/ 2111935 w 12192000"/>
              <a:gd name="connsiteY182" fmla="*/ 2023163 h 2237474"/>
              <a:gd name="connsiteX183" fmla="*/ 2089991 w 12192000"/>
              <a:gd name="connsiteY183" fmla="*/ 2034193 h 2237474"/>
              <a:gd name="connsiteX184" fmla="*/ 2058061 w 12192000"/>
              <a:gd name="connsiteY184" fmla="*/ 2047942 h 2237474"/>
              <a:gd name="connsiteX185" fmla="*/ 2055737 w 12192000"/>
              <a:gd name="connsiteY185" fmla="*/ 2047704 h 2237474"/>
              <a:gd name="connsiteX186" fmla="*/ 2042244 w 12192000"/>
              <a:gd name="connsiteY186" fmla="*/ 2055560 h 2237474"/>
              <a:gd name="connsiteX187" fmla="*/ 1976224 w 12192000"/>
              <a:gd name="connsiteY187" fmla="*/ 2074257 h 2237474"/>
              <a:gd name="connsiteX188" fmla="*/ 1877728 w 12192000"/>
              <a:gd name="connsiteY188" fmla="*/ 2101004 h 2237474"/>
              <a:gd name="connsiteX189" fmla="*/ 1759056 w 12192000"/>
              <a:gd name="connsiteY189" fmla="*/ 2125608 h 2237474"/>
              <a:gd name="connsiteX190" fmla="*/ 1637948 w 12192000"/>
              <a:gd name="connsiteY190" fmla="*/ 2172597 h 2237474"/>
              <a:gd name="connsiteX191" fmla="*/ 1434549 w 12192000"/>
              <a:gd name="connsiteY191" fmla="*/ 2234522 h 2237474"/>
              <a:gd name="connsiteX192" fmla="*/ 1398481 w 12192000"/>
              <a:gd name="connsiteY192" fmla="*/ 2237074 h 2237474"/>
              <a:gd name="connsiteX193" fmla="*/ 1398407 w 12192000"/>
              <a:gd name="connsiteY193" fmla="*/ 2237095 h 2237474"/>
              <a:gd name="connsiteX194" fmla="*/ 1370962 w 12192000"/>
              <a:gd name="connsiteY194" fmla="*/ 2237474 h 2237474"/>
              <a:gd name="connsiteX195" fmla="*/ 1356367 w 12192000"/>
              <a:gd name="connsiteY195" fmla="*/ 2235089 h 2237474"/>
              <a:gd name="connsiteX196" fmla="*/ 1324828 w 12192000"/>
              <a:gd name="connsiteY196" fmla="*/ 2231968 h 2237474"/>
              <a:gd name="connsiteX197" fmla="*/ 1297744 w 12192000"/>
              <a:gd name="connsiteY197" fmla="*/ 2235849 h 2237474"/>
              <a:gd name="connsiteX198" fmla="*/ 1286236 w 12192000"/>
              <a:gd name="connsiteY198" fmla="*/ 2233135 h 2237474"/>
              <a:gd name="connsiteX199" fmla="*/ 1283504 w 12192000"/>
              <a:gd name="connsiteY199" fmla="*/ 2233797 h 2237474"/>
              <a:gd name="connsiteX200" fmla="*/ 1279765 w 12192000"/>
              <a:gd name="connsiteY200" fmla="*/ 2229639 h 2237474"/>
              <a:gd name="connsiteX201" fmla="*/ 1195347 w 12192000"/>
              <a:gd name="connsiteY201" fmla="*/ 2212354 h 2237474"/>
              <a:gd name="connsiteX202" fmla="*/ 970251 w 12192000"/>
              <a:gd name="connsiteY202" fmla="*/ 2221029 h 2237474"/>
              <a:gd name="connsiteX203" fmla="*/ 812914 w 12192000"/>
              <a:gd name="connsiteY203" fmla="*/ 2202752 h 2237474"/>
              <a:gd name="connsiteX204" fmla="*/ 800195 w 12192000"/>
              <a:gd name="connsiteY204" fmla="*/ 2209407 h 2237474"/>
              <a:gd name="connsiteX205" fmla="*/ 784978 w 12192000"/>
              <a:gd name="connsiteY205" fmla="*/ 2212360 h 2237474"/>
              <a:gd name="connsiteX206" fmla="*/ 681987 w 12192000"/>
              <a:gd name="connsiteY206" fmla="*/ 2216757 h 2237474"/>
              <a:gd name="connsiteX207" fmla="*/ 669923 w 12192000"/>
              <a:gd name="connsiteY207" fmla="*/ 2211682 h 2237474"/>
              <a:gd name="connsiteX208" fmla="*/ 648680 w 12192000"/>
              <a:gd name="connsiteY208" fmla="*/ 2206229 h 2237474"/>
              <a:gd name="connsiteX209" fmla="*/ 597225 w 12192000"/>
              <a:gd name="connsiteY209" fmla="*/ 2180999 h 2237474"/>
              <a:gd name="connsiteX210" fmla="*/ 558449 w 12192000"/>
              <a:gd name="connsiteY210" fmla="*/ 2182346 h 2237474"/>
              <a:gd name="connsiteX211" fmla="*/ 550517 w 12192000"/>
              <a:gd name="connsiteY211" fmla="*/ 2182060 h 2237474"/>
              <a:gd name="connsiteX212" fmla="*/ 550309 w 12192000"/>
              <a:gd name="connsiteY212" fmla="*/ 2181825 h 2237474"/>
              <a:gd name="connsiteX213" fmla="*/ 541836 w 12192000"/>
              <a:gd name="connsiteY213" fmla="*/ 2181063 h 2237474"/>
              <a:gd name="connsiteX214" fmla="*/ 536057 w 12192000"/>
              <a:gd name="connsiteY214" fmla="*/ 2181537 h 2237474"/>
              <a:gd name="connsiteX215" fmla="*/ 520671 w 12192000"/>
              <a:gd name="connsiteY215" fmla="*/ 2180980 h 2237474"/>
              <a:gd name="connsiteX216" fmla="*/ 515024 w 12192000"/>
              <a:gd name="connsiteY216" fmla="*/ 2179258 h 2237474"/>
              <a:gd name="connsiteX217" fmla="*/ 512278 w 12192000"/>
              <a:gd name="connsiteY217" fmla="*/ 2176369 h 2237474"/>
              <a:gd name="connsiteX218" fmla="*/ 480419 w 12192000"/>
              <a:gd name="connsiteY218" fmla="*/ 2167807 h 2237474"/>
              <a:gd name="connsiteX219" fmla="*/ 413835 w 12192000"/>
              <a:gd name="connsiteY219" fmla="*/ 2156783 h 2237474"/>
              <a:gd name="connsiteX220" fmla="*/ 376513 w 12192000"/>
              <a:gd name="connsiteY220" fmla="*/ 2154014 h 2237474"/>
              <a:gd name="connsiteX221" fmla="*/ 273386 w 12192000"/>
              <a:gd name="connsiteY221" fmla="*/ 2142551 h 2237474"/>
              <a:gd name="connsiteX222" fmla="*/ 169207 w 12192000"/>
              <a:gd name="connsiteY222" fmla="*/ 2128100 h 2237474"/>
              <a:gd name="connsiteX223" fmla="*/ 93149 w 12192000"/>
              <a:gd name="connsiteY223" fmla="*/ 2105324 h 2237474"/>
              <a:gd name="connsiteX224" fmla="*/ 88109 w 12192000"/>
              <a:gd name="connsiteY224" fmla="*/ 2106704 h 2237474"/>
              <a:gd name="connsiteX225" fmla="*/ 80022 w 12192000"/>
              <a:gd name="connsiteY225" fmla="*/ 2107254 h 2237474"/>
              <a:gd name="connsiteX226" fmla="*/ 79717 w 12192000"/>
              <a:gd name="connsiteY226" fmla="*/ 2107046 h 2237474"/>
              <a:gd name="connsiteX227" fmla="*/ 72352 w 12192000"/>
              <a:gd name="connsiteY227" fmla="*/ 2107991 h 2237474"/>
              <a:gd name="connsiteX228" fmla="*/ 37645 w 12192000"/>
              <a:gd name="connsiteY228" fmla="*/ 2115401 h 2237474"/>
              <a:gd name="connsiteX229" fmla="*/ 4572 w 12192000"/>
              <a:gd name="connsiteY229" fmla="*/ 2111091 h 2237474"/>
              <a:gd name="connsiteX230" fmla="*/ 0 w 12192000"/>
              <a:gd name="connsiteY230" fmla="*/ 2110468 h 2237474"/>
              <a:gd name="connsiteX231" fmla="*/ 0 w 12192000"/>
              <a:gd name="connsiteY23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16595 w 12192000"/>
              <a:gd name="connsiteY97" fmla="*/ 1667475 h 2237474"/>
              <a:gd name="connsiteX98" fmla="*/ 6508541 w 12192000"/>
              <a:gd name="connsiteY98" fmla="*/ 1668757 h 2237474"/>
              <a:gd name="connsiteX99" fmla="*/ 6471012 w 12192000"/>
              <a:gd name="connsiteY99" fmla="*/ 1678604 h 2237474"/>
              <a:gd name="connsiteX100" fmla="*/ 6415265 w 12192000"/>
              <a:gd name="connsiteY100" fmla="*/ 1665317 h 2237474"/>
              <a:gd name="connsiteX101" fmla="*/ 6364035 w 12192000"/>
              <a:gd name="connsiteY101" fmla="*/ 1667683 h 2237474"/>
              <a:gd name="connsiteX102" fmla="*/ 6280959 w 12192000"/>
              <a:gd name="connsiteY102" fmla="*/ 1689329 h 2237474"/>
              <a:gd name="connsiteX103" fmla="*/ 6243319 w 12192000"/>
              <a:gd name="connsiteY103" fmla="*/ 1695560 h 2237474"/>
              <a:gd name="connsiteX104" fmla="*/ 6098321 w 12192000"/>
              <a:gd name="connsiteY104" fmla="*/ 1721646 h 2237474"/>
              <a:gd name="connsiteX105" fmla="*/ 5880652 w 12192000"/>
              <a:gd name="connsiteY105" fmla="*/ 1779643 h 2237474"/>
              <a:gd name="connsiteX106" fmla="*/ 5785959 w 12192000"/>
              <a:gd name="connsiteY106" fmla="*/ 1775307 h 2237474"/>
              <a:gd name="connsiteX107" fmla="*/ 5643534 w 12192000"/>
              <a:gd name="connsiteY107" fmla="*/ 1802919 h 2237474"/>
              <a:gd name="connsiteX108" fmla="*/ 5518799 w 12192000"/>
              <a:gd name="connsiteY108" fmla="*/ 1818312 h 2237474"/>
              <a:gd name="connsiteX109" fmla="*/ 5505014 w 12192000"/>
              <a:gd name="connsiteY109" fmla="*/ 1819259 h 2237474"/>
              <a:gd name="connsiteX110" fmla="*/ 5453307 w 12192000"/>
              <a:gd name="connsiteY110" fmla="*/ 1815450 h 2237474"/>
              <a:gd name="connsiteX111" fmla="*/ 5364192 w 12192000"/>
              <a:gd name="connsiteY111" fmla="*/ 1826074 h 2237474"/>
              <a:gd name="connsiteX112" fmla="*/ 5350380 w 12192000"/>
              <a:gd name="connsiteY112" fmla="*/ 1830891 h 2237474"/>
              <a:gd name="connsiteX113" fmla="*/ 5259633 w 12192000"/>
              <a:gd name="connsiteY113" fmla="*/ 1837160 h 2237474"/>
              <a:gd name="connsiteX114" fmla="*/ 5197513 w 12192000"/>
              <a:gd name="connsiteY114" fmla="*/ 1844718 h 2237474"/>
              <a:gd name="connsiteX115" fmla="*/ 5184170 w 12192000"/>
              <a:gd name="connsiteY115" fmla="*/ 1849402 h 2237474"/>
              <a:gd name="connsiteX116" fmla="*/ 5168852 w 12192000"/>
              <a:gd name="connsiteY116" fmla="*/ 1844846 h 2237474"/>
              <a:gd name="connsiteX117" fmla="*/ 5164370 w 12192000"/>
              <a:gd name="connsiteY117" fmla="*/ 1840597 h 2237474"/>
              <a:gd name="connsiteX118" fmla="*/ 5114927 w 12192000"/>
              <a:gd name="connsiteY118" fmla="*/ 1847827 h 2237474"/>
              <a:gd name="connsiteX119" fmla="*/ 5108970 w 12192000"/>
              <a:gd name="connsiteY119" fmla="*/ 1847935 h 2237474"/>
              <a:gd name="connsiteX120" fmla="*/ 5067961 w 12192000"/>
              <a:gd name="connsiteY120" fmla="*/ 1845917 h 2237474"/>
              <a:gd name="connsiteX121" fmla="*/ 5007075 w 12192000"/>
              <a:gd name="connsiteY121" fmla="*/ 1838626 h 2237474"/>
              <a:gd name="connsiteX122" fmla="*/ 4944087 w 12192000"/>
              <a:gd name="connsiteY122" fmla="*/ 1823332 h 2237474"/>
              <a:gd name="connsiteX123" fmla="*/ 4907662 w 12192000"/>
              <a:gd name="connsiteY123" fmla="*/ 1816900 h 2237474"/>
              <a:gd name="connsiteX124" fmla="*/ 4882386 w 12192000"/>
              <a:gd name="connsiteY124" fmla="*/ 1809844 h 2237474"/>
              <a:gd name="connsiteX125" fmla="*/ 4811440 w 12192000"/>
              <a:gd name="connsiteY125" fmla="*/ 1804655 h 2237474"/>
              <a:gd name="connsiteX126" fmla="*/ 4691075 w 12192000"/>
              <a:gd name="connsiteY126" fmla="*/ 1801389 h 2237474"/>
              <a:gd name="connsiteX127" fmla="*/ 4611738 w 12192000"/>
              <a:gd name="connsiteY127" fmla="*/ 1776964 h 2237474"/>
              <a:gd name="connsiteX128" fmla="*/ 4560070 w 12192000"/>
              <a:gd name="connsiteY128" fmla="*/ 1785640 h 2237474"/>
              <a:gd name="connsiteX129" fmla="*/ 4536503 w 12192000"/>
              <a:gd name="connsiteY129" fmla="*/ 1785334 h 2237474"/>
              <a:gd name="connsiteX130" fmla="*/ 4513724 w 12192000"/>
              <a:gd name="connsiteY130" fmla="*/ 1791996 h 2237474"/>
              <a:gd name="connsiteX131" fmla="*/ 4459810 w 12192000"/>
              <a:gd name="connsiteY131" fmla="*/ 1797886 h 2237474"/>
              <a:gd name="connsiteX132" fmla="*/ 4379064 w 12192000"/>
              <a:gd name="connsiteY132" fmla="*/ 1817177 h 2237474"/>
              <a:gd name="connsiteX133" fmla="*/ 4319209 w 12192000"/>
              <a:gd name="connsiteY133" fmla="*/ 1834833 h 2237474"/>
              <a:gd name="connsiteX134" fmla="*/ 4290981 w 12192000"/>
              <a:gd name="connsiteY134" fmla="*/ 1839677 h 2237474"/>
              <a:gd name="connsiteX135" fmla="*/ 4285792 w 12192000"/>
              <a:gd name="connsiteY135" fmla="*/ 1836231 h 2237474"/>
              <a:gd name="connsiteX136" fmla="*/ 4238372 w 12192000"/>
              <a:gd name="connsiteY136" fmla="*/ 1851480 h 2237474"/>
              <a:gd name="connsiteX137" fmla="*/ 4232517 w 12192000"/>
              <a:gd name="connsiteY137" fmla="*/ 1852567 h 2237474"/>
              <a:gd name="connsiteX138" fmla="*/ 4191732 w 12192000"/>
              <a:gd name="connsiteY138" fmla="*/ 1857328 h 2237474"/>
              <a:gd name="connsiteX139" fmla="*/ 4065532 w 12192000"/>
              <a:gd name="connsiteY139" fmla="*/ 1855477 h 2237474"/>
              <a:gd name="connsiteX140" fmla="*/ 4028460 w 12192000"/>
              <a:gd name="connsiteY140" fmla="*/ 1855137 h 2237474"/>
              <a:gd name="connsiteX141" fmla="*/ 4002267 w 12192000"/>
              <a:gd name="connsiteY141" fmla="*/ 1852352 h 2237474"/>
              <a:gd name="connsiteX142" fmla="*/ 3931396 w 12192000"/>
              <a:gd name="connsiteY142" fmla="*/ 1858915 h 2237474"/>
              <a:gd name="connsiteX143" fmla="*/ 3812162 w 12192000"/>
              <a:gd name="connsiteY143" fmla="*/ 1875501 h 2237474"/>
              <a:gd name="connsiteX144" fmla="*/ 3729530 w 12192000"/>
              <a:gd name="connsiteY144" fmla="*/ 1864513 h 2237474"/>
              <a:gd name="connsiteX145" fmla="*/ 3680177 w 12192000"/>
              <a:gd name="connsiteY145" fmla="*/ 1881552 h 2237474"/>
              <a:gd name="connsiteX146" fmla="*/ 3567259 w 12192000"/>
              <a:gd name="connsiteY146" fmla="*/ 1893482 h 2237474"/>
              <a:gd name="connsiteX147" fmla="*/ 3405770 w 12192000"/>
              <a:gd name="connsiteY147" fmla="*/ 1904591 h 2237474"/>
              <a:gd name="connsiteX148" fmla="*/ 3280097 w 12192000"/>
              <a:gd name="connsiteY148" fmla="*/ 1919610 h 2237474"/>
              <a:gd name="connsiteX149" fmla="*/ 3123424 w 12192000"/>
              <a:gd name="connsiteY149" fmla="*/ 1952930 h 2237474"/>
              <a:gd name="connsiteX150" fmla="*/ 3009910 w 12192000"/>
              <a:gd name="connsiteY150" fmla="*/ 1957866 h 2237474"/>
              <a:gd name="connsiteX151" fmla="*/ 2995934 w 12192000"/>
              <a:gd name="connsiteY151" fmla="*/ 1967085 h 2237474"/>
              <a:gd name="connsiteX152" fmla="*/ 2980071 w 12192000"/>
              <a:gd name="connsiteY152" fmla="*/ 1972988 h 2237474"/>
              <a:gd name="connsiteX153" fmla="*/ 2978094 w 12192000"/>
              <a:gd name="connsiteY153" fmla="*/ 1972369 h 2237474"/>
              <a:gd name="connsiteX154" fmla="*/ 2942858 w 12192000"/>
              <a:gd name="connsiteY154" fmla="*/ 1981367 h 2237474"/>
              <a:gd name="connsiteX155" fmla="*/ 2875436 w 12192000"/>
              <a:gd name="connsiteY155" fmla="*/ 1996977 h 2237474"/>
              <a:gd name="connsiteX156" fmla="*/ 2874892 w 12192000"/>
              <a:gd name="connsiteY156" fmla="*/ 1996085 h 2237474"/>
              <a:gd name="connsiteX157" fmla="*/ 2864145 w 12192000"/>
              <a:gd name="connsiteY157" fmla="*/ 1994061 h 2237474"/>
              <a:gd name="connsiteX158" fmla="*/ 2843662 w 12192000"/>
              <a:gd name="connsiteY158" fmla="*/ 1992498 h 2237474"/>
              <a:gd name="connsiteX159" fmla="*/ 2796128 w 12192000"/>
              <a:gd name="connsiteY159" fmla="*/ 1976403 h 2237474"/>
              <a:gd name="connsiteX160" fmla="*/ 2756784 w 12192000"/>
              <a:gd name="connsiteY160" fmla="*/ 1985116 h 2237474"/>
              <a:gd name="connsiteX161" fmla="*/ 2748833 w 12192000"/>
              <a:gd name="connsiteY161" fmla="*/ 1986323 h 2237474"/>
              <a:gd name="connsiteX162" fmla="*/ 2748661 w 12192000"/>
              <a:gd name="connsiteY162" fmla="*/ 1986122 h 2237474"/>
              <a:gd name="connsiteX163" fmla="*/ 2740251 w 12192000"/>
              <a:gd name="connsiteY163" fmla="*/ 1986946 h 2237474"/>
              <a:gd name="connsiteX164" fmla="*/ 2718916 w 12192000"/>
              <a:gd name="connsiteY164" fmla="*/ 1990867 h 2237474"/>
              <a:gd name="connsiteX165" fmla="*/ 2713522 w 12192000"/>
              <a:gd name="connsiteY165" fmla="*/ 1990173 h 2237474"/>
              <a:gd name="connsiteX166" fmla="*/ 2680597 w 12192000"/>
              <a:gd name="connsiteY166" fmla="*/ 1984996 h 2237474"/>
              <a:gd name="connsiteX167" fmla="*/ 2578178 w 12192000"/>
              <a:gd name="connsiteY167" fmla="*/ 1990531 h 2237474"/>
              <a:gd name="connsiteX168" fmla="*/ 2476147 w 12192000"/>
              <a:gd name="connsiteY168" fmla="*/ 1998305 h 2237474"/>
              <a:gd name="connsiteX169" fmla="*/ 2373568 w 12192000"/>
              <a:gd name="connsiteY169" fmla="*/ 2003219 h 2237474"/>
              <a:gd name="connsiteX170" fmla="*/ 2321399 w 12192000"/>
              <a:gd name="connsiteY170" fmla="*/ 1989467 h 2237474"/>
              <a:gd name="connsiteX171" fmla="*/ 2315525 w 12192000"/>
              <a:gd name="connsiteY171" fmla="*/ 1989708 h 2237474"/>
              <a:gd name="connsiteX172" fmla="*/ 2300792 w 12192000"/>
              <a:gd name="connsiteY172" fmla="*/ 1994290 h 2237474"/>
              <a:gd name="connsiteX173" fmla="*/ 2295469 w 12192000"/>
              <a:gd name="connsiteY173" fmla="*/ 1996659 h 2237474"/>
              <a:gd name="connsiteX174" fmla="*/ 2287219 w 12192000"/>
              <a:gd name="connsiteY174" fmla="*/ 1998750 h 2237474"/>
              <a:gd name="connsiteX175" fmla="*/ 2286948 w 12192000"/>
              <a:gd name="connsiteY175" fmla="*/ 1998596 h 2237474"/>
              <a:gd name="connsiteX176" fmla="*/ 2243069 w 12192000"/>
              <a:gd name="connsiteY176" fmla="*/ 2015111 h 2237474"/>
              <a:gd name="connsiteX177" fmla="*/ 2186609 w 12192000"/>
              <a:gd name="connsiteY177" fmla="*/ 2008263 h 2237474"/>
              <a:gd name="connsiteX178" fmla="*/ 2164831 w 12192000"/>
              <a:gd name="connsiteY178" fmla="*/ 2010143 h 2237474"/>
              <a:gd name="connsiteX179" fmla="*/ 2152836 w 12192000"/>
              <a:gd name="connsiteY179" fmla="*/ 2010048 h 2237474"/>
              <a:gd name="connsiteX180" fmla="*/ 2117102 w 12192000"/>
              <a:gd name="connsiteY180" fmla="*/ 2023004 h 2237474"/>
              <a:gd name="connsiteX181" fmla="*/ 2111935 w 12192000"/>
              <a:gd name="connsiteY181" fmla="*/ 2023163 h 2237474"/>
              <a:gd name="connsiteX182" fmla="*/ 2089991 w 12192000"/>
              <a:gd name="connsiteY182" fmla="*/ 2034193 h 2237474"/>
              <a:gd name="connsiteX183" fmla="*/ 2058061 w 12192000"/>
              <a:gd name="connsiteY183" fmla="*/ 2047942 h 2237474"/>
              <a:gd name="connsiteX184" fmla="*/ 2055737 w 12192000"/>
              <a:gd name="connsiteY184" fmla="*/ 2047704 h 2237474"/>
              <a:gd name="connsiteX185" fmla="*/ 2042244 w 12192000"/>
              <a:gd name="connsiteY185" fmla="*/ 2055560 h 2237474"/>
              <a:gd name="connsiteX186" fmla="*/ 1976224 w 12192000"/>
              <a:gd name="connsiteY186" fmla="*/ 2074257 h 2237474"/>
              <a:gd name="connsiteX187" fmla="*/ 1877728 w 12192000"/>
              <a:gd name="connsiteY187" fmla="*/ 2101004 h 2237474"/>
              <a:gd name="connsiteX188" fmla="*/ 1759056 w 12192000"/>
              <a:gd name="connsiteY188" fmla="*/ 2125608 h 2237474"/>
              <a:gd name="connsiteX189" fmla="*/ 1637948 w 12192000"/>
              <a:gd name="connsiteY189" fmla="*/ 2172597 h 2237474"/>
              <a:gd name="connsiteX190" fmla="*/ 1434549 w 12192000"/>
              <a:gd name="connsiteY190" fmla="*/ 2234522 h 2237474"/>
              <a:gd name="connsiteX191" fmla="*/ 1398481 w 12192000"/>
              <a:gd name="connsiteY191" fmla="*/ 2237074 h 2237474"/>
              <a:gd name="connsiteX192" fmla="*/ 1398407 w 12192000"/>
              <a:gd name="connsiteY192" fmla="*/ 2237095 h 2237474"/>
              <a:gd name="connsiteX193" fmla="*/ 1370962 w 12192000"/>
              <a:gd name="connsiteY193" fmla="*/ 2237474 h 2237474"/>
              <a:gd name="connsiteX194" fmla="*/ 1356367 w 12192000"/>
              <a:gd name="connsiteY194" fmla="*/ 2235089 h 2237474"/>
              <a:gd name="connsiteX195" fmla="*/ 1324828 w 12192000"/>
              <a:gd name="connsiteY195" fmla="*/ 2231968 h 2237474"/>
              <a:gd name="connsiteX196" fmla="*/ 1297744 w 12192000"/>
              <a:gd name="connsiteY196" fmla="*/ 2235849 h 2237474"/>
              <a:gd name="connsiteX197" fmla="*/ 1286236 w 12192000"/>
              <a:gd name="connsiteY197" fmla="*/ 2233135 h 2237474"/>
              <a:gd name="connsiteX198" fmla="*/ 1283504 w 12192000"/>
              <a:gd name="connsiteY198" fmla="*/ 2233797 h 2237474"/>
              <a:gd name="connsiteX199" fmla="*/ 1279765 w 12192000"/>
              <a:gd name="connsiteY199" fmla="*/ 2229639 h 2237474"/>
              <a:gd name="connsiteX200" fmla="*/ 1195347 w 12192000"/>
              <a:gd name="connsiteY200" fmla="*/ 2212354 h 2237474"/>
              <a:gd name="connsiteX201" fmla="*/ 970251 w 12192000"/>
              <a:gd name="connsiteY201" fmla="*/ 2221029 h 2237474"/>
              <a:gd name="connsiteX202" fmla="*/ 812914 w 12192000"/>
              <a:gd name="connsiteY202" fmla="*/ 2202752 h 2237474"/>
              <a:gd name="connsiteX203" fmla="*/ 800195 w 12192000"/>
              <a:gd name="connsiteY203" fmla="*/ 2209407 h 2237474"/>
              <a:gd name="connsiteX204" fmla="*/ 784978 w 12192000"/>
              <a:gd name="connsiteY204" fmla="*/ 2212360 h 2237474"/>
              <a:gd name="connsiteX205" fmla="*/ 681987 w 12192000"/>
              <a:gd name="connsiteY205" fmla="*/ 2216757 h 2237474"/>
              <a:gd name="connsiteX206" fmla="*/ 669923 w 12192000"/>
              <a:gd name="connsiteY206" fmla="*/ 2211682 h 2237474"/>
              <a:gd name="connsiteX207" fmla="*/ 648680 w 12192000"/>
              <a:gd name="connsiteY207" fmla="*/ 2206229 h 2237474"/>
              <a:gd name="connsiteX208" fmla="*/ 597225 w 12192000"/>
              <a:gd name="connsiteY208" fmla="*/ 2180999 h 2237474"/>
              <a:gd name="connsiteX209" fmla="*/ 558449 w 12192000"/>
              <a:gd name="connsiteY209" fmla="*/ 2182346 h 2237474"/>
              <a:gd name="connsiteX210" fmla="*/ 550517 w 12192000"/>
              <a:gd name="connsiteY210" fmla="*/ 2182060 h 2237474"/>
              <a:gd name="connsiteX211" fmla="*/ 550309 w 12192000"/>
              <a:gd name="connsiteY211" fmla="*/ 2181825 h 2237474"/>
              <a:gd name="connsiteX212" fmla="*/ 541836 w 12192000"/>
              <a:gd name="connsiteY212" fmla="*/ 2181063 h 2237474"/>
              <a:gd name="connsiteX213" fmla="*/ 536057 w 12192000"/>
              <a:gd name="connsiteY213" fmla="*/ 2181537 h 2237474"/>
              <a:gd name="connsiteX214" fmla="*/ 520671 w 12192000"/>
              <a:gd name="connsiteY214" fmla="*/ 2180980 h 2237474"/>
              <a:gd name="connsiteX215" fmla="*/ 515024 w 12192000"/>
              <a:gd name="connsiteY215" fmla="*/ 2179258 h 2237474"/>
              <a:gd name="connsiteX216" fmla="*/ 512278 w 12192000"/>
              <a:gd name="connsiteY216" fmla="*/ 2176369 h 2237474"/>
              <a:gd name="connsiteX217" fmla="*/ 480419 w 12192000"/>
              <a:gd name="connsiteY217" fmla="*/ 2167807 h 2237474"/>
              <a:gd name="connsiteX218" fmla="*/ 413835 w 12192000"/>
              <a:gd name="connsiteY218" fmla="*/ 2156783 h 2237474"/>
              <a:gd name="connsiteX219" fmla="*/ 376513 w 12192000"/>
              <a:gd name="connsiteY219" fmla="*/ 2154014 h 2237474"/>
              <a:gd name="connsiteX220" fmla="*/ 273386 w 12192000"/>
              <a:gd name="connsiteY220" fmla="*/ 2142551 h 2237474"/>
              <a:gd name="connsiteX221" fmla="*/ 169207 w 12192000"/>
              <a:gd name="connsiteY221" fmla="*/ 2128100 h 2237474"/>
              <a:gd name="connsiteX222" fmla="*/ 93149 w 12192000"/>
              <a:gd name="connsiteY222" fmla="*/ 2105324 h 2237474"/>
              <a:gd name="connsiteX223" fmla="*/ 88109 w 12192000"/>
              <a:gd name="connsiteY223" fmla="*/ 2106704 h 2237474"/>
              <a:gd name="connsiteX224" fmla="*/ 80022 w 12192000"/>
              <a:gd name="connsiteY224" fmla="*/ 2107254 h 2237474"/>
              <a:gd name="connsiteX225" fmla="*/ 79717 w 12192000"/>
              <a:gd name="connsiteY225" fmla="*/ 2107046 h 2237474"/>
              <a:gd name="connsiteX226" fmla="*/ 72352 w 12192000"/>
              <a:gd name="connsiteY226" fmla="*/ 2107991 h 2237474"/>
              <a:gd name="connsiteX227" fmla="*/ 37645 w 12192000"/>
              <a:gd name="connsiteY227" fmla="*/ 2115401 h 2237474"/>
              <a:gd name="connsiteX228" fmla="*/ 4572 w 12192000"/>
              <a:gd name="connsiteY228" fmla="*/ 2111091 h 2237474"/>
              <a:gd name="connsiteX229" fmla="*/ 0 w 12192000"/>
              <a:gd name="connsiteY229" fmla="*/ 2110468 h 2237474"/>
              <a:gd name="connsiteX230" fmla="*/ 0 w 12192000"/>
              <a:gd name="connsiteY23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02328 w 12192000"/>
              <a:gd name="connsiteY67" fmla="*/ 1345865 h 2237474"/>
              <a:gd name="connsiteX68" fmla="*/ 7898322 w 12192000"/>
              <a:gd name="connsiteY68" fmla="*/ 1345689 h 2237474"/>
              <a:gd name="connsiteX69" fmla="*/ 7875879 w 12192000"/>
              <a:gd name="connsiteY69" fmla="*/ 1345646 h 2237474"/>
              <a:gd name="connsiteX70" fmla="*/ 7840612 w 12192000"/>
              <a:gd name="connsiteY70" fmla="*/ 1369373 h 2237474"/>
              <a:gd name="connsiteX71" fmla="*/ 7786819 w 12192000"/>
              <a:gd name="connsiteY71" fmla="*/ 1378970 h 2237474"/>
              <a:gd name="connsiteX72" fmla="*/ 7548172 w 12192000"/>
              <a:gd name="connsiteY72" fmla="*/ 1417460 h 2237474"/>
              <a:gd name="connsiteX73" fmla="*/ 7483437 w 12192000"/>
              <a:gd name="connsiteY73" fmla="*/ 1478152 h 2237474"/>
              <a:gd name="connsiteX74" fmla="*/ 7377870 w 12192000"/>
              <a:gd name="connsiteY74" fmla="*/ 1523319 h 2237474"/>
              <a:gd name="connsiteX75" fmla="*/ 7230737 w 12192000"/>
              <a:gd name="connsiteY75" fmla="*/ 1562633 h 2237474"/>
              <a:gd name="connsiteX76" fmla="*/ 7224458 w 12192000"/>
              <a:gd name="connsiteY76" fmla="*/ 1573008 h 2237474"/>
              <a:gd name="connsiteX77" fmla="*/ 7213486 w 12192000"/>
              <a:gd name="connsiteY77" fmla="*/ 1580987 h 2237474"/>
              <a:gd name="connsiteX78" fmla="*/ 7210972 w 12192000"/>
              <a:gd name="connsiteY78" fmla="*/ 1580856 h 2237474"/>
              <a:gd name="connsiteX79" fmla="*/ 7183121 w 12192000"/>
              <a:gd name="connsiteY79" fmla="*/ 1595162 h 2237474"/>
              <a:gd name="connsiteX80" fmla="*/ 7164601 w 12192000"/>
              <a:gd name="connsiteY80" fmla="*/ 1606490 h 2237474"/>
              <a:gd name="connsiteX81" fmla="*/ 7159286 w 12192000"/>
              <a:gd name="connsiteY81" fmla="*/ 1606850 h 2237474"/>
              <a:gd name="connsiteX82" fmla="*/ 7114651 w 12192000"/>
              <a:gd name="connsiteY82" fmla="*/ 1620959 h 2237474"/>
              <a:gd name="connsiteX83" fmla="*/ 7092727 w 12192000"/>
              <a:gd name="connsiteY83" fmla="*/ 1623628 h 2237474"/>
              <a:gd name="connsiteX84" fmla="*/ 7031309 w 12192000"/>
              <a:gd name="connsiteY84" fmla="*/ 1619451 h 2237474"/>
              <a:gd name="connsiteX85" fmla="*/ 6999084 w 12192000"/>
              <a:gd name="connsiteY85" fmla="*/ 1634317 h 2237474"/>
              <a:gd name="connsiteX86" fmla="*/ 6992107 w 12192000"/>
              <a:gd name="connsiteY86" fmla="*/ 1636860 h 2237474"/>
              <a:gd name="connsiteX87" fmla="*/ 6991765 w 12192000"/>
              <a:gd name="connsiteY87" fmla="*/ 1636725 h 2237474"/>
              <a:gd name="connsiteX88" fmla="*/ 6983996 w 12192000"/>
              <a:gd name="connsiteY88" fmla="*/ 1639040 h 2237474"/>
              <a:gd name="connsiteX89" fmla="*/ 6979383 w 12192000"/>
              <a:gd name="connsiteY89" fmla="*/ 1641496 h 2237474"/>
              <a:gd name="connsiteX90" fmla="*/ 6900177 w 12192000"/>
              <a:gd name="connsiteY90" fmla="*/ 1636016 h 2237474"/>
              <a:gd name="connsiteX91" fmla="*/ 6795372 w 12192000"/>
              <a:gd name="connsiteY91" fmla="*/ 1644845 h 2237474"/>
              <a:gd name="connsiteX92" fmla="*/ 6692251 w 12192000"/>
              <a:gd name="connsiteY92" fmla="*/ 1656357 h 2237474"/>
              <a:gd name="connsiteX93" fmla="*/ 6655235 w 12192000"/>
              <a:gd name="connsiteY93" fmla="*/ 1661869 h 2237474"/>
              <a:gd name="connsiteX94" fmla="*/ 6587857 w 12192000"/>
              <a:gd name="connsiteY94" fmla="*/ 1665769 h 2237474"/>
              <a:gd name="connsiteX95" fmla="*/ 6554894 w 12192000"/>
              <a:gd name="connsiteY95" fmla="*/ 1664428 h 2237474"/>
              <a:gd name="connsiteX96" fmla="*/ 6516595 w 12192000"/>
              <a:gd name="connsiteY96" fmla="*/ 1667475 h 2237474"/>
              <a:gd name="connsiteX97" fmla="*/ 6508541 w 12192000"/>
              <a:gd name="connsiteY97" fmla="*/ 1668757 h 2237474"/>
              <a:gd name="connsiteX98" fmla="*/ 6471012 w 12192000"/>
              <a:gd name="connsiteY98" fmla="*/ 1678604 h 2237474"/>
              <a:gd name="connsiteX99" fmla="*/ 6415265 w 12192000"/>
              <a:gd name="connsiteY99" fmla="*/ 1665317 h 2237474"/>
              <a:gd name="connsiteX100" fmla="*/ 6364035 w 12192000"/>
              <a:gd name="connsiteY100" fmla="*/ 1667683 h 2237474"/>
              <a:gd name="connsiteX101" fmla="*/ 6280959 w 12192000"/>
              <a:gd name="connsiteY101" fmla="*/ 1689329 h 2237474"/>
              <a:gd name="connsiteX102" fmla="*/ 6243319 w 12192000"/>
              <a:gd name="connsiteY102" fmla="*/ 1695560 h 2237474"/>
              <a:gd name="connsiteX103" fmla="*/ 6098321 w 12192000"/>
              <a:gd name="connsiteY103" fmla="*/ 1721646 h 2237474"/>
              <a:gd name="connsiteX104" fmla="*/ 5880652 w 12192000"/>
              <a:gd name="connsiteY104" fmla="*/ 1779643 h 2237474"/>
              <a:gd name="connsiteX105" fmla="*/ 5785959 w 12192000"/>
              <a:gd name="connsiteY105" fmla="*/ 1775307 h 2237474"/>
              <a:gd name="connsiteX106" fmla="*/ 5643534 w 12192000"/>
              <a:gd name="connsiteY106" fmla="*/ 1802919 h 2237474"/>
              <a:gd name="connsiteX107" fmla="*/ 5518799 w 12192000"/>
              <a:gd name="connsiteY107" fmla="*/ 1818312 h 2237474"/>
              <a:gd name="connsiteX108" fmla="*/ 5505014 w 12192000"/>
              <a:gd name="connsiteY108" fmla="*/ 1819259 h 2237474"/>
              <a:gd name="connsiteX109" fmla="*/ 5453307 w 12192000"/>
              <a:gd name="connsiteY109" fmla="*/ 1815450 h 2237474"/>
              <a:gd name="connsiteX110" fmla="*/ 5364192 w 12192000"/>
              <a:gd name="connsiteY110" fmla="*/ 1826074 h 2237474"/>
              <a:gd name="connsiteX111" fmla="*/ 5350380 w 12192000"/>
              <a:gd name="connsiteY111" fmla="*/ 1830891 h 2237474"/>
              <a:gd name="connsiteX112" fmla="*/ 5259633 w 12192000"/>
              <a:gd name="connsiteY112" fmla="*/ 1837160 h 2237474"/>
              <a:gd name="connsiteX113" fmla="*/ 5197513 w 12192000"/>
              <a:gd name="connsiteY113" fmla="*/ 1844718 h 2237474"/>
              <a:gd name="connsiteX114" fmla="*/ 5184170 w 12192000"/>
              <a:gd name="connsiteY114" fmla="*/ 1849402 h 2237474"/>
              <a:gd name="connsiteX115" fmla="*/ 5168852 w 12192000"/>
              <a:gd name="connsiteY115" fmla="*/ 1844846 h 2237474"/>
              <a:gd name="connsiteX116" fmla="*/ 5164370 w 12192000"/>
              <a:gd name="connsiteY116" fmla="*/ 1840597 h 2237474"/>
              <a:gd name="connsiteX117" fmla="*/ 5114927 w 12192000"/>
              <a:gd name="connsiteY117" fmla="*/ 1847827 h 2237474"/>
              <a:gd name="connsiteX118" fmla="*/ 5108970 w 12192000"/>
              <a:gd name="connsiteY118" fmla="*/ 1847935 h 2237474"/>
              <a:gd name="connsiteX119" fmla="*/ 5067961 w 12192000"/>
              <a:gd name="connsiteY119" fmla="*/ 1845917 h 2237474"/>
              <a:gd name="connsiteX120" fmla="*/ 5007075 w 12192000"/>
              <a:gd name="connsiteY120" fmla="*/ 1838626 h 2237474"/>
              <a:gd name="connsiteX121" fmla="*/ 4944087 w 12192000"/>
              <a:gd name="connsiteY121" fmla="*/ 1823332 h 2237474"/>
              <a:gd name="connsiteX122" fmla="*/ 4907662 w 12192000"/>
              <a:gd name="connsiteY122" fmla="*/ 1816900 h 2237474"/>
              <a:gd name="connsiteX123" fmla="*/ 4882386 w 12192000"/>
              <a:gd name="connsiteY123" fmla="*/ 1809844 h 2237474"/>
              <a:gd name="connsiteX124" fmla="*/ 4811440 w 12192000"/>
              <a:gd name="connsiteY124" fmla="*/ 1804655 h 2237474"/>
              <a:gd name="connsiteX125" fmla="*/ 4691075 w 12192000"/>
              <a:gd name="connsiteY125" fmla="*/ 1801389 h 2237474"/>
              <a:gd name="connsiteX126" fmla="*/ 4611738 w 12192000"/>
              <a:gd name="connsiteY126" fmla="*/ 1776964 h 2237474"/>
              <a:gd name="connsiteX127" fmla="*/ 4560070 w 12192000"/>
              <a:gd name="connsiteY127" fmla="*/ 1785640 h 2237474"/>
              <a:gd name="connsiteX128" fmla="*/ 4536503 w 12192000"/>
              <a:gd name="connsiteY128" fmla="*/ 1785334 h 2237474"/>
              <a:gd name="connsiteX129" fmla="*/ 4513724 w 12192000"/>
              <a:gd name="connsiteY129" fmla="*/ 1791996 h 2237474"/>
              <a:gd name="connsiteX130" fmla="*/ 4459810 w 12192000"/>
              <a:gd name="connsiteY130" fmla="*/ 1797886 h 2237474"/>
              <a:gd name="connsiteX131" fmla="*/ 4379064 w 12192000"/>
              <a:gd name="connsiteY131" fmla="*/ 1817177 h 2237474"/>
              <a:gd name="connsiteX132" fmla="*/ 4319209 w 12192000"/>
              <a:gd name="connsiteY132" fmla="*/ 1834833 h 2237474"/>
              <a:gd name="connsiteX133" fmla="*/ 4290981 w 12192000"/>
              <a:gd name="connsiteY133" fmla="*/ 1839677 h 2237474"/>
              <a:gd name="connsiteX134" fmla="*/ 4285792 w 12192000"/>
              <a:gd name="connsiteY134" fmla="*/ 1836231 h 2237474"/>
              <a:gd name="connsiteX135" fmla="*/ 4238372 w 12192000"/>
              <a:gd name="connsiteY135" fmla="*/ 1851480 h 2237474"/>
              <a:gd name="connsiteX136" fmla="*/ 4232517 w 12192000"/>
              <a:gd name="connsiteY136" fmla="*/ 1852567 h 2237474"/>
              <a:gd name="connsiteX137" fmla="*/ 4191732 w 12192000"/>
              <a:gd name="connsiteY137" fmla="*/ 1857328 h 2237474"/>
              <a:gd name="connsiteX138" fmla="*/ 4065532 w 12192000"/>
              <a:gd name="connsiteY138" fmla="*/ 1855477 h 2237474"/>
              <a:gd name="connsiteX139" fmla="*/ 4028460 w 12192000"/>
              <a:gd name="connsiteY139" fmla="*/ 1855137 h 2237474"/>
              <a:gd name="connsiteX140" fmla="*/ 4002267 w 12192000"/>
              <a:gd name="connsiteY140" fmla="*/ 1852352 h 2237474"/>
              <a:gd name="connsiteX141" fmla="*/ 3931396 w 12192000"/>
              <a:gd name="connsiteY141" fmla="*/ 1858915 h 2237474"/>
              <a:gd name="connsiteX142" fmla="*/ 3812162 w 12192000"/>
              <a:gd name="connsiteY142" fmla="*/ 1875501 h 2237474"/>
              <a:gd name="connsiteX143" fmla="*/ 3729530 w 12192000"/>
              <a:gd name="connsiteY143" fmla="*/ 1864513 h 2237474"/>
              <a:gd name="connsiteX144" fmla="*/ 3680177 w 12192000"/>
              <a:gd name="connsiteY144" fmla="*/ 1881552 h 2237474"/>
              <a:gd name="connsiteX145" fmla="*/ 3567259 w 12192000"/>
              <a:gd name="connsiteY145" fmla="*/ 1893482 h 2237474"/>
              <a:gd name="connsiteX146" fmla="*/ 3405770 w 12192000"/>
              <a:gd name="connsiteY146" fmla="*/ 1904591 h 2237474"/>
              <a:gd name="connsiteX147" fmla="*/ 3280097 w 12192000"/>
              <a:gd name="connsiteY147" fmla="*/ 1919610 h 2237474"/>
              <a:gd name="connsiteX148" fmla="*/ 3123424 w 12192000"/>
              <a:gd name="connsiteY148" fmla="*/ 1952930 h 2237474"/>
              <a:gd name="connsiteX149" fmla="*/ 3009910 w 12192000"/>
              <a:gd name="connsiteY149" fmla="*/ 1957866 h 2237474"/>
              <a:gd name="connsiteX150" fmla="*/ 2995934 w 12192000"/>
              <a:gd name="connsiteY150" fmla="*/ 1967085 h 2237474"/>
              <a:gd name="connsiteX151" fmla="*/ 2980071 w 12192000"/>
              <a:gd name="connsiteY151" fmla="*/ 1972988 h 2237474"/>
              <a:gd name="connsiteX152" fmla="*/ 2978094 w 12192000"/>
              <a:gd name="connsiteY152" fmla="*/ 1972369 h 2237474"/>
              <a:gd name="connsiteX153" fmla="*/ 2942858 w 12192000"/>
              <a:gd name="connsiteY153" fmla="*/ 1981367 h 2237474"/>
              <a:gd name="connsiteX154" fmla="*/ 2875436 w 12192000"/>
              <a:gd name="connsiteY154" fmla="*/ 1996977 h 2237474"/>
              <a:gd name="connsiteX155" fmla="*/ 2874892 w 12192000"/>
              <a:gd name="connsiteY155" fmla="*/ 1996085 h 2237474"/>
              <a:gd name="connsiteX156" fmla="*/ 2864145 w 12192000"/>
              <a:gd name="connsiteY156" fmla="*/ 1994061 h 2237474"/>
              <a:gd name="connsiteX157" fmla="*/ 2843662 w 12192000"/>
              <a:gd name="connsiteY157" fmla="*/ 1992498 h 2237474"/>
              <a:gd name="connsiteX158" fmla="*/ 2796128 w 12192000"/>
              <a:gd name="connsiteY158" fmla="*/ 1976403 h 2237474"/>
              <a:gd name="connsiteX159" fmla="*/ 2756784 w 12192000"/>
              <a:gd name="connsiteY159" fmla="*/ 1985116 h 2237474"/>
              <a:gd name="connsiteX160" fmla="*/ 2748833 w 12192000"/>
              <a:gd name="connsiteY160" fmla="*/ 1986323 h 2237474"/>
              <a:gd name="connsiteX161" fmla="*/ 2748661 w 12192000"/>
              <a:gd name="connsiteY161" fmla="*/ 1986122 h 2237474"/>
              <a:gd name="connsiteX162" fmla="*/ 2740251 w 12192000"/>
              <a:gd name="connsiteY162" fmla="*/ 1986946 h 2237474"/>
              <a:gd name="connsiteX163" fmla="*/ 2718916 w 12192000"/>
              <a:gd name="connsiteY163" fmla="*/ 1990867 h 2237474"/>
              <a:gd name="connsiteX164" fmla="*/ 2713522 w 12192000"/>
              <a:gd name="connsiteY164" fmla="*/ 1990173 h 2237474"/>
              <a:gd name="connsiteX165" fmla="*/ 2680597 w 12192000"/>
              <a:gd name="connsiteY165" fmla="*/ 1984996 h 2237474"/>
              <a:gd name="connsiteX166" fmla="*/ 2578178 w 12192000"/>
              <a:gd name="connsiteY166" fmla="*/ 1990531 h 2237474"/>
              <a:gd name="connsiteX167" fmla="*/ 2476147 w 12192000"/>
              <a:gd name="connsiteY167" fmla="*/ 1998305 h 2237474"/>
              <a:gd name="connsiteX168" fmla="*/ 2373568 w 12192000"/>
              <a:gd name="connsiteY168" fmla="*/ 2003219 h 2237474"/>
              <a:gd name="connsiteX169" fmla="*/ 2321399 w 12192000"/>
              <a:gd name="connsiteY169" fmla="*/ 1989467 h 2237474"/>
              <a:gd name="connsiteX170" fmla="*/ 2315525 w 12192000"/>
              <a:gd name="connsiteY170" fmla="*/ 1989708 h 2237474"/>
              <a:gd name="connsiteX171" fmla="*/ 2300792 w 12192000"/>
              <a:gd name="connsiteY171" fmla="*/ 1994290 h 2237474"/>
              <a:gd name="connsiteX172" fmla="*/ 2295469 w 12192000"/>
              <a:gd name="connsiteY172" fmla="*/ 1996659 h 2237474"/>
              <a:gd name="connsiteX173" fmla="*/ 2287219 w 12192000"/>
              <a:gd name="connsiteY173" fmla="*/ 1998750 h 2237474"/>
              <a:gd name="connsiteX174" fmla="*/ 2286948 w 12192000"/>
              <a:gd name="connsiteY174" fmla="*/ 1998596 h 2237474"/>
              <a:gd name="connsiteX175" fmla="*/ 2243069 w 12192000"/>
              <a:gd name="connsiteY175" fmla="*/ 2015111 h 2237474"/>
              <a:gd name="connsiteX176" fmla="*/ 2186609 w 12192000"/>
              <a:gd name="connsiteY176" fmla="*/ 2008263 h 2237474"/>
              <a:gd name="connsiteX177" fmla="*/ 2164831 w 12192000"/>
              <a:gd name="connsiteY177" fmla="*/ 2010143 h 2237474"/>
              <a:gd name="connsiteX178" fmla="*/ 2152836 w 12192000"/>
              <a:gd name="connsiteY178" fmla="*/ 2010048 h 2237474"/>
              <a:gd name="connsiteX179" fmla="*/ 2117102 w 12192000"/>
              <a:gd name="connsiteY179" fmla="*/ 2023004 h 2237474"/>
              <a:gd name="connsiteX180" fmla="*/ 2111935 w 12192000"/>
              <a:gd name="connsiteY180" fmla="*/ 2023163 h 2237474"/>
              <a:gd name="connsiteX181" fmla="*/ 2089991 w 12192000"/>
              <a:gd name="connsiteY181" fmla="*/ 2034193 h 2237474"/>
              <a:gd name="connsiteX182" fmla="*/ 2058061 w 12192000"/>
              <a:gd name="connsiteY182" fmla="*/ 2047942 h 2237474"/>
              <a:gd name="connsiteX183" fmla="*/ 2055737 w 12192000"/>
              <a:gd name="connsiteY183" fmla="*/ 2047704 h 2237474"/>
              <a:gd name="connsiteX184" fmla="*/ 2042244 w 12192000"/>
              <a:gd name="connsiteY184" fmla="*/ 2055560 h 2237474"/>
              <a:gd name="connsiteX185" fmla="*/ 1976224 w 12192000"/>
              <a:gd name="connsiteY185" fmla="*/ 2074257 h 2237474"/>
              <a:gd name="connsiteX186" fmla="*/ 1877728 w 12192000"/>
              <a:gd name="connsiteY186" fmla="*/ 2101004 h 2237474"/>
              <a:gd name="connsiteX187" fmla="*/ 1759056 w 12192000"/>
              <a:gd name="connsiteY187" fmla="*/ 2125608 h 2237474"/>
              <a:gd name="connsiteX188" fmla="*/ 1637948 w 12192000"/>
              <a:gd name="connsiteY188" fmla="*/ 2172597 h 2237474"/>
              <a:gd name="connsiteX189" fmla="*/ 1434549 w 12192000"/>
              <a:gd name="connsiteY189" fmla="*/ 2234522 h 2237474"/>
              <a:gd name="connsiteX190" fmla="*/ 1398481 w 12192000"/>
              <a:gd name="connsiteY190" fmla="*/ 2237074 h 2237474"/>
              <a:gd name="connsiteX191" fmla="*/ 1398407 w 12192000"/>
              <a:gd name="connsiteY191" fmla="*/ 2237095 h 2237474"/>
              <a:gd name="connsiteX192" fmla="*/ 1370962 w 12192000"/>
              <a:gd name="connsiteY192" fmla="*/ 2237474 h 2237474"/>
              <a:gd name="connsiteX193" fmla="*/ 1356367 w 12192000"/>
              <a:gd name="connsiteY193" fmla="*/ 2235089 h 2237474"/>
              <a:gd name="connsiteX194" fmla="*/ 1324828 w 12192000"/>
              <a:gd name="connsiteY194" fmla="*/ 2231968 h 2237474"/>
              <a:gd name="connsiteX195" fmla="*/ 1297744 w 12192000"/>
              <a:gd name="connsiteY195" fmla="*/ 2235849 h 2237474"/>
              <a:gd name="connsiteX196" fmla="*/ 1286236 w 12192000"/>
              <a:gd name="connsiteY196" fmla="*/ 2233135 h 2237474"/>
              <a:gd name="connsiteX197" fmla="*/ 1283504 w 12192000"/>
              <a:gd name="connsiteY197" fmla="*/ 2233797 h 2237474"/>
              <a:gd name="connsiteX198" fmla="*/ 1279765 w 12192000"/>
              <a:gd name="connsiteY198" fmla="*/ 2229639 h 2237474"/>
              <a:gd name="connsiteX199" fmla="*/ 1195347 w 12192000"/>
              <a:gd name="connsiteY199" fmla="*/ 2212354 h 2237474"/>
              <a:gd name="connsiteX200" fmla="*/ 970251 w 12192000"/>
              <a:gd name="connsiteY200" fmla="*/ 2221029 h 2237474"/>
              <a:gd name="connsiteX201" fmla="*/ 812914 w 12192000"/>
              <a:gd name="connsiteY201" fmla="*/ 2202752 h 2237474"/>
              <a:gd name="connsiteX202" fmla="*/ 800195 w 12192000"/>
              <a:gd name="connsiteY202" fmla="*/ 2209407 h 2237474"/>
              <a:gd name="connsiteX203" fmla="*/ 784978 w 12192000"/>
              <a:gd name="connsiteY203" fmla="*/ 2212360 h 2237474"/>
              <a:gd name="connsiteX204" fmla="*/ 681987 w 12192000"/>
              <a:gd name="connsiteY204" fmla="*/ 2216757 h 2237474"/>
              <a:gd name="connsiteX205" fmla="*/ 669923 w 12192000"/>
              <a:gd name="connsiteY205" fmla="*/ 2211682 h 2237474"/>
              <a:gd name="connsiteX206" fmla="*/ 648680 w 12192000"/>
              <a:gd name="connsiteY206" fmla="*/ 2206229 h 2237474"/>
              <a:gd name="connsiteX207" fmla="*/ 597225 w 12192000"/>
              <a:gd name="connsiteY207" fmla="*/ 2180999 h 2237474"/>
              <a:gd name="connsiteX208" fmla="*/ 558449 w 12192000"/>
              <a:gd name="connsiteY208" fmla="*/ 2182346 h 2237474"/>
              <a:gd name="connsiteX209" fmla="*/ 550517 w 12192000"/>
              <a:gd name="connsiteY209" fmla="*/ 2182060 h 2237474"/>
              <a:gd name="connsiteX210" fmla="*/ 550309 w 12192000"/>
              <a:gd name="connsiteY210" fmla="*/ 2181825 h 2237474"/>
              <a:gd name="connsiteX211" fmla="*/ 541836 w 12192000"/>
              <a:gd name="connsiteY211" fmla="*/ 2181063 h 2237474"/>
              <a:gd name="connsiteX212" fmla="*/ 536057 w 12192000"/>
              <a:gd name="connsiteY212" fmla="*/ 2181537 h 2237474"/>
              <a:gd name="connsiteX213" fmla="*/ 520671 w 12192000"/>
              <a:gd name="connsiteY213" fmla="*/ 2180980 h 2237474"/>
              <a:gd name="connsiteX214" fmla="*/ 515024 w 12192000"/>
              <a:gd name="connsiteY214" fmla="*/ 2179258 h 2237474"/>
              <a:gd name="connsiteX215" fmla="*/ 512278 w 12192000"/>
              <a:gd name="connsiteY215" fmla="*/ 2176369 h 2237474"/>
              <a:gd name="connsiteX216" fmla="*/ 480419 w 12192000"/>
              <a:gd name="connsiteY216" fmla="*/ 2167807 h 2237474"/>
              <a:gd name="connsiteX217" fmla="*/ 413835 w 12192000"/>
              <a:gd name="connsiteY217" fmla="*/ 2156783 h 2237474"/>
              <a:gd name="connsiteX218" fmla="*/ 376513 w 12192000"/>
              <a:gd name="connsiteY218" fmla="*/ 2154014 h 2237474"/>
              <a:gd name="connsiteX219" fmla="*/ 273386 w 12192000"/>
              <a:gd name="connsiteY219" fmla="*/ 2142551 h 2237474"/>
              <a:gd name="connsiteX220" fmla="*/ 169207 w 12192000"/>
              <a:gd name="connsiteY220" fmla="*/ 2128100 h 2237474"/>
              <a:gd name="connsiteX221" fmla="*/ 93149 w 12192000"/>
              <a:gd name="connsiteY221" fmla="*/ 2105324 h 2237474"/>
              <a:gd name="connsiteX222" fmla="*/ 88109 w 12192000"/>
              <a:gd name="connsiteY222" fmla="*/ 2106704 h 2237474"/>
              <a:gd name="connsiteX223" fmla="*/ 80022 w 12192000"/>
              <a:gd name="connsiteY223" fmla="*/ 2107254 h 2237474"/>
              <a:gd name="connsiteX224" fmla="*/ 79717 w 12192000"/>
              <a:gd name="connsiteY224" fmla="*/ 2107046 h 2237474"/>
              <a:gd name="connsiteX225" fmla="*/ 72352 w 12192000"/>
              <a:gd name="connsiteY225" fmla="*/ 2107991 h 2237474"/>
              <a:gd name="connsiteX226" fmla="*/ 37645 w 12192000"/>
              <a:gd name="connsiteY226" fmla="*/ 2115401 h 2237474"/>
              <a:gd name="connsiteX227" fmla="*/ 4572 w 12192000"/>
              <a:gd name="connsiteY227" fmla="*/ 2111091 h 2237474"/>
              <a:gd name="connsiteX228" fmla="*/ 0 w 12192000"/>
              <a:gd name="connsiteY228" fmla="*/ 2110468 h 2237474"/>
              <a:gd name="connsiteX229" fmla="*/ 0 w 12192000"/>
              <a:gd name="connsiteY22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79383 w 12192000"/>
              <a:gd name="connsiteY88" fmla="*/ 1641496 h 2237474"/>
              <a:gd name="connsiteX89" fmla="*/ 6900177 w 12192000"/>
              <a:gd name="connsiteY89" fmla="*/ 1636016 h 2237474"/>
              <a:gd name="connsiteX90" fmla="*/ 6795372 w 12192000"/>
              <a:gd name="connsiteY90" fmla="*/ 1644845 h 2237474"/>
              <a:gd name="connsiteX91" fmla="*/ 6692251 w 12192000"/>
              <a:gd name="connsiteY91" fmla="*/ 1656357 h 2237474"/>
              <a:gd name="connsiteX92" fmla="*/ 6655235 w 12192000"/>
              <a:gd name="connsiteY92" fmla="*/ 1661869 h 2237474"/>
              <a:gd name="connsiteX93" fmla="*/ 6587857 w 12192000"/>
              <a:gd name="connsiteY93" fmla="*/ 1665769 h 2237474"/>
              <a:gd name="connsiteX94" fmla="*/ 6554894 w 12192000"/>
              <a:gd name="connsiteY94" fmla="*/ 1664428 h 2237474"/>
              <a:gd name="connsiteX95" fmla="*/ 6516595 w 12192000"/>
              <a:gd name="connsiteY95" fmla="*/ 1667475 h 2237474"/>
              <a:gd name="connsiteX96" fmla="*/ 6508541 w 12192000"/>
              <a:gd name="connsiteY96" fmla="*/ 1668757 h 2237474"/>
              <a:gd name="connsiteX97" fmla="*/ 6471012 w 12192000"/>
              <a:gd name="connsiteY97" fmla="*/ 1678604 h 2237474"/>
              <a:gd name="connsiteX98" fmla="*/ 6415265 w 12192000"/>
              <a:gd name="connsiteY98" fmla="*/ 1665317 h 2237474"/>
              <a:gd name="connsiteX99" fmla="*/ 6364035 w 12192000"/>
              <a:gd name="connsiteY99" fmla="*/ 1667683 h 2237474"/>
              <a:gd name="connsiteX100" fmla="*/ 6280959 w 12192000"/>
              <a:gd name="connsiteY100" fmla="*/ 1689329 h 2237474"/>
              <a:gd name="connsiteX101" fmla="*/ 6243319 w 12192000"/>
              <a:gd name="connsiteY101" fmla="*/ 1695560 h 2237474"/>
              <a:gd name="connsiteX102" fmla="*/ 6098321 w 12192000"/>
              <a:gd name="connsiteY102" fmla="*/ 1721646 h 2237474"/>
              <a:gd name="connsiteX103" fmla="*/ 5880652 w 12192000"/>
              <a:gd name="connsiteY103" fmla="*/ 1779643 h 2237474"/>
              <a:gd name="connsiteX104" fmla="*/ 5785959 w 12192000"/>
              <a:gd name="connsiteY104" fmla="*/ 1775307 h 2237474"/>
              <a:gd name="connsiteX105" fmla="*/ 5643534 w 12192000"/>
              <a:gd name="connsiteY105" fmla="*/ 1802919 h 2237474"/>
              <a:gd name="connsiteX106" fmla="*/ 5518799 w 12192000"/>
              <a:gd name="connsiteY106" fmla="*/ 1818312 h 2237474"/>
              <a:gd name="connsiteX107" fmla="*/ 5505014 w 12192000"/>
              <a:gd name="connsiteY107" fmla="*/ 1819259 h 2237474"/>
              <a:gd name="connsiteX108" fmla="*/ 5453307 w 12192000"/>
              <a:gd name="connsiteY108" fmla="*/ 1815450 h 2237474"/>
              <a:gd name="connsiteX109" fmla="*/ 5364192 w 12192000"/>
              <a:gd name="connsiteY109" fmla="*/ 1826074 h 2237474"/>
              <a:gd name="connsiteX110" fmla="*/ 5350380 w 12192000"/>
              <a:gd name="connsiteY110" fmla="*/ 1830891 h 2237474"/>
              <a:gd name="connsiteX111" fmla="*/ 5259633 w 12192000"/>
              <a:gd name="connsiteY111" fmla="*/ 1837160 h 2237474"/>
              <a:gd name="connsiteX112" fmla="*/ 5197513 w 12192000"/>
              <a:gd name="connsiteY112" fmla="*/ 1844718 h 2237474"/>
              <a:gd name="connsiteX113" fmla="*/ 5184170 w 12192000"/>
              <a:gd name="connsiteY113" fmla="*/ 1849402 h 2237474"/>
              <a:gd name="connsiteX114" fmla="*/ 5168852 w 12192000"/>
              <a:gd name="connsiteY114" fmla="*/ 1844846 h 2237474"/>
              <a:gd name="connsiteX115" fmla="*/ 5164370 w 12192000"/>
              <a:gd name="connsiteY115" fmla="*/ 1840597 h 2237474"/>
              <a:gd name="connsiteX116" fmla="*/ 5114927 w 12192000"/>
              <a:gd name="connsiteY116" fmla="*/ 1847827 h 2237474"/>
              <a:gd name="connsiteX117" fmla="*/ 5108970 w 12192000"/>
              <a:gd name="connsiteY117" fmla="*/ 1847935 h 2237474"/>
              <a:gd name="connsiteX118" fmla="*/ 5067961 w 12192000"/>
              <a:gd name="connsiteY118" fmla="*/ 1845917 h 2237474"/>
              <a:gd name="connsiteX119" fmla="*/ 5007075 w 12192000"/>
              <a:gd name="connsiteY119" fmla="*/ 1838626 h 2237474"/>
              <a:gd name="connsiteX120" fmla="*/ 4944087 w 12192000"/>
              <a:gd name="connsiteY120" fmla="*/ 1823332 h 2237474"/>
              <a:gd name="connsiteX121" fmla="*/ 4907662 w 12192000"/>
              <a:gd name="connsiteY121" fmla="*/ 1816900 h 2237474"/>
              <a:gd name="connsiteX122" fmla="*/ 4882386 w 12192000"/>
              <a:gd name="connsiteY122" fmla="*/ 1809844 h 2237474"/>
              <a:gd name="connsiteX123" fmla="*/ 4811440 w 12192000"/>
              <a:gd name="connsiteY123" fmla="*/ 1804655 h 2237474"/>
              <a:gd name="connsiteX124" fmla="*/ 4691075 w 12192000"/>
              <a:gd name="connsiteY124" fmla="*/ 1801389 h 2237474"/>
              <a:gd name="connsiteX125" fmla="*/ 4611738 w 12192000"/>
              <a:gd name="connsiteY125" fmla="*/ 1776964 h 2237474"/>
              <a:gd name="connsiteX126" fmla="*/ 4560070 w 12192000"/>
              <a:gd name="connsiteY126" fmla="*/ 1785640 h 2237474"/>
              <a:gd name="connsiteX127" fmla="*/ 4536503 w 12192000"/>
              <a:gd name="connsiteY127" fmla="*/ 1785334 h 2237474"/>
              <a:gd name="connsiteX128" fmla="*/ 4513724 w 12192000"/>
              <a:gd name="connsiteY128" fmla="*/ 1791996 h 2237474"/>
              <a:gd name="connsiteX129" fmla="*/ 4459810 w 12192000"/>
              <a:gd name="connsiteY129" fmla="*/ 1797886 h 2237474"/>
              <a:gd name="connsiteX130" fmla="*/ 4379064 w 12192000"/>
              <a:gd name="connsiteY130" fmla="*/ 1817177 h 2237474"/>
              <a:gd name="connsiteX131" fmla="*/ 4319209 w 12192000"/>
              <a:gd name="connsiteY131" fmla="*/ 1834833 h 2237474"/>
              <a:gd name="connsiteX132" fmla="*/ 4290981 w 12192000"/>
              <a:gd name="connsiteY132" fmla="*/ 1839677 h 2237474"/>
              <a:gd name="connsiteX133" fmla="*/ 4285792 w 12192000"/>
              <a:gd name="connsiteY133" fmla="*/ 1836231 h 2237474"/>
              <a:gd name="connsiteX134" fmla="*/ 4238372 w 12192000"/>
              <a:gd name="connsiteY134" fmla="*/ 1851480 h 2237474"/>
              <a:gd name="connsiteX135" fmla="*/ 4232517 w 12192000"/>
              <a:gd name="connsiteY135" fmla="*/ 1852567 h 2237474"/>
              <a:gd name="connsiteX136" fmla="*/ 4191732 w 12192000"/>
              <a:gd name="connsiteY136" fmla="*/ 1857328 h 2237474"/>
              <a:gd name="connsiteX137" fmla="*/ 4065532 w 12192000"/>
              <a:gd name="connsiteY137" fmla="*/ 1855477 h 2237474"/>
              <a:gd name="connsiteX138" fmla="*/ 4028460 w 12192000"/>
              <a:gd name="connsiteY138" fmla="*/ 1855137 h 2237474"/>
              <a:gd name="connsiteX139" fmla="*/ 4002267 w 12192000"/>
              <a:gd name="connsiteY139" fmla="*/ 1852352 h 2237474"/>
              <a:gd name="connsiteX140" fmla="*/ 3931396 w 12192000"/>
              <a:gd name="connsiteY140" fmla="*/ 1858915 h 2237474"/>
              <a:gd name="connsiteX141" fmla="*/ 3812162 w 12192000"/>
              <a:gd name="connsiteY141" fmla="*/ 1875501 h 2237474"/>
              <a:gd name="connsiteX142" fmla="*/ 3729530 w 12192000"/>
              <a:gd name="connsiteY142" fmla="*/ 1864513 h 2237474"/>
              <a:gd name="connsiteX143" fmla="*/ 3680177 w 12192000"/>
              <a:gd name="connsiteY143" fmla="*/ 1881552 h 2237474"/>
              <a:gd name="connsiteX144" fmla="*/ 3567259 w 12192000"/>
              <a:gd name="connsiteY144" fmla="*/ 1893482 h 2237474"/>
              <a:gd name="connsiteX145" fmla="*/ 3405770 w 12192000"/>
              <a:gd name="connsiteY145" fmla="*/ 1904591 h 2237474"/>
              <a:gd name="connsiteX146" fmla="*/ 3280097 w 12192000"/>
              <a:gd name="connsiteY146" fmla="*/ 1919610 h 2237474"/>
              <a:gd name="connsiteX147" fmla="*/ 3123424 w 12192000"/>
              <a:gd name="connsiteY147" fmla="*/ 1952930 h 2237474"/>
              <a:gd name="connsiteX148" fmla="*/ 3009910 w 12192000"/>
              <a:gd name="connsiteY148" fmla="*/ 1957866 h 2237474"/>
              <a:gd name="connsiteX149" fmla="*/ 2995934 w 12192000"/>
              <a:gd name="connsiteY149" fmla="*/ 1967085 h 2237474"/>
              <a:gd name="connsiteX150" fmla="*/ 2980071 w 12192000"/>
              <a:gd name="connsiteY150" fmla="*/ 1972988 h 2237474"/>
              <a:gd name="connsiteX151" fmla="*/ 2978094 w 12192000"/>
              <a:gd name="connsiteY151" fmla="*/ 1972369 h 2237474"/>
              <a:gd name="connsiteX152" fmla="*/ 2942858 w 12192000"/>
              <a:gd name="connsiteY152" fmla="*/ 1981367 h 2237474"/>
              <a:gd name="connsiteX153" fmla="*/ 2875436 w 12192000"/>
              <a:gd name="connsiteY153" fmla="*/ 1996977 h 2237474"/>
              <a:gd name="connsiteX154" fmla="*/ 2874892 w 12192000"/>
              <a:gd name="connsiteY154" fmla="*/ 1996085 h 2237474"/>
              <a:gd name="connsiteX155" fmla="*/ 2864145 w 12192000"/>
              <a:gd name="connsiteY155" fmla="*/ 1994061 h 2237474"/>
              <a:gd name="connsiteX156" fmla="*/ 2843662 w 12192000"/>
              <a:gd name="connsiteY156" fmla="*/ 1992498 h 2237474"/>
              <a:gd name="connsiteX157" fmla="*/ 2796128 w 12192000"/>
              <a:gd name="connsiteY157" fmla="*/ 1976403 h 2237474"/>
              <a:gd name="connsiteX158" fmla="*/ 2756784 w 12192000"/>
              <a:gd name="connsiteY158" fmla="*/ 1985116 h 2237474"/>
              <a:gd name="connsiteX159" fmla="*/ 2748833 w 12192000"/>
              <a:gd name="connsiteY159" fmla="*/ 1986323 h 2237474"/>
              <a:gd name="connsiteX160" fmla="*/ 2748661 w 12192000"/>
              <a:gd name="connsiteY160" fmla="*/ 1986122 h 2237474"/>
              <a:gd name="connsiteX161" fmla="*/ 2740251 w 12192000"/>
              <a:gd name="connsiteY161" fmla="*/ 1986946 h 2237474"/>
              <a:gd name="connsiteX162" fmla="*/ 2718916 w 12192000"/>
              <a:gd name="connsiteY162" fmla="*/ 1990867 h 2237474"/>
              <a:gd name="connsiteX163" fmla="*/ 2713522 w 12192000"/>
              <a:gd name="connsiteY163" fmla="*/ 1990173 h 2237474"/>
              <a:gd name="connsiteX164" fmla="*/ 2680597 w 12192000"/>
              <a:gd name="connsiteY164" fmla="*/ 1984996 h 2237474"/>
              <a:gd name="connsiteX165" fmla="*/ 2578178 w 12192000"/>
              <a:gd name="connsiteY165" fmla="*/ 1990531 h 2237474"/>
              <a:gd name="connsiteX166" fmla="*/ 2476147 w 12192000"/>
              <a:gd name="connsiteY166" fmla="*/ 1998305 h 2237474"/>
              <a:gd name="connsiteX167" fmla="*/ 2373568 w 12192000"/>
              <a:gd name="connsiteY167" fmla="*/ 2003219 h 2237474"/>
              <a:gd name="connsiteX168" fmla="*/ 2321399 w 12192000"/>
              <a:gd name="connsiteY168" fmla="*/ 1989467 h 2237474"/>
              <a:gd name="connsiteX169" fmla="*/ 2315525 w 12192000"/>
              <a:gd name="connsiteY169" fmla="*/ 1989708 h 2237474"/>
              <a:gd name="connsiteX170" fmla="*/ 2300792 w 12192000"/>
              <a:gd name="connsiteY170" fmla="*/ 1994290 h 2237474"/>
              <a:gd name="connsiteX171" fmla="*/ 2295469 w 12192000"/>
              <a:gd name="connsiteY171" fmla="*/ 1996659 h 2237474"/>
              <a:gd name="connsiteX172" fmla="*/ 2287219 w 12192000"/>
              <a:gd name="connsiteY172" fmla="*/ 1998750 h 2237474"/>
              <a:gd name="connsiteX173" fmla="*/ 2286948 w 12192000"/>
              <a:gd name="connsiteY173" fmla="*/ 1998596 h 2237474"/>
              <a:gd name="connsiteX174" fmla="*/ 2243069 w 12192000"/>
              <a:gd name="connsiteY174" fmla="*/ 2015111 h 2237474"/>
              <a:gd name="connsiteX175" fmla="*/ 2186609 w 12192000"/>
              <a:gd name="connsiteY175" fmla="*/ 2008263 h 2237474"/>
              <a:gd name="connsiteX176" fmla="*/ 2164831 w 12192000"/>
              <a:gd name="connsiteY176" fmla="*/ 2010143 h 2237474"/>
              <a:gd name="connsiteX177" fmla="*/ 2152836 w 12192000"/>
              <a:gd name="connsiteY177" fmla="*/ 2010048 h 2237474"/>
              <a:gd name="connsiteX178" fmla="*/ 2117102 w 12192000"/>
              <a:gd name="connsiteY178" fmla="*/ 2023004 h 2237474"/>
              <a:gd name="connsiteX179" fmla="*/ 2111935 w 12192000"/>
              <a:gd name="connsiteY179" fmla="*/ 2023163 h 2237474"/>
              <a:gd name="connsiteX180" fmla="*/ 2089991 w 12192000"/>
              <a:gd name="connsiteY180" fmla="*/ 2034193 h 2237474"/>
              <a:gd name="connsiteX181" fmla="*/ 2058061 w 12192000"/>
              <a:gd name="connsiteY181" fmla="*/ 2047942 h 2237474"/>
              <a:gd name="connsiteX182" fmla="*/ 2055737 w 12192000"/>
              <a:gd name="connsiteY182" fmla="*/ 2047704 h 2237474"/>
              <a:gd name="connsiteX183" fmla="*/ 2042244 w 12192000"/>
              <a:gd name="connsiteY183" fmla="*/ 2055560 h 2237474"/>
              <a:gd name="connsiteX184" fmla="*/ 1976224 w 12192000"/>
              <a:gd name="connsiteY184" fmla="*/ 2074257 h 2237474"/>
              <a:gd name="connsiteX185" fmla="*/ 1877728 w 12192000"/>
              <a:gd name="connsiteY185" fmla="*/ 2101004 h 2237474"/>
              <a:gd name="connsiteX186" fmla="*/ 1759056 w 12192000"/>
              <a:gd name="connsiteY186" fmla="*/ 2125608 h 2237474"/>
              <a:gd name="connsiteX187" fmla="*/ 1637948 w 12192000"/>
              <a:gd name="connsiteY187" fmla="*/ 2172597 h 2237474"/>
              <a:gd name="connsiteX188" fmla="*/ 1434549 w 12192000"/>
              <a:gd name="connsiteY188" fmla="*/ 2234522 h 2237474"/>
              <a:gd name="connsiteX189" fmla="*/ 1398481 w 12192000"/>
              <a:gd name="connsiteY189" fmla="*/ 2237074 h 2237474"/>
              <a:gd name="connsiteX190" fmla="*/ 1398407 w 12192000"/>
              <a:gd name="connsiteY190" fmla="*/ 2237095 h 2237474"/>
              <a:gd name="connsiteX191" fmla="*/ 1370962 w 12192000"/>
              <a:gd name="connsiteY191" fmla="*/ 2237474 h 2237474"/>
              <a:gd name="connsiteX192" fmla="*/ 1356367 w 12192000"/>
              <a:gd name="connsiteY192" fmla="*/ 2235089 h 2237474"/>
              <a:gd name="connsiteX193" fmla="*/ 1324828 w 12192000"/>
              <a:gd name="connsiteY193" fmla="*/ 2231968 h 2237474"/>
              <a:gd name="connsiteX194" fmla="*/ 1297744 w 12192000"/>
              <a:gd name="connsiteY194" fmla="*/ 2235849 h 2237474"/>
              <a:gd name="connsiteX195" fmla="*/ 1286236 w 12192000"/>
              <a:gd name="connsiteY195" fmla="*/ 2233135 h 2237474"/>
              <a:gd name="connsiteX196" fmla="*/ 1283504 w 12192000"/>
              <a:gd name="connsiteY196" fmla="*/ 2233797 h 2237474"/>
              <a:gd name="connsiteX197" fmla="*/ 1279765 w 12192000"/>
              <a:gd name="connsiteY197" fmla="*/ 2229639 h 2237474"/>
              <a:gd name="connsiteX198" fmla="*/ 1195347 w 12192000"/>
              <a:gd name="connsiteY198" fmla="*/ 2212354 h 2237474"/>
              <a:gd name="connsiteX199" fmla="*/ 970251 w 12192000"/>
              <a:gd name="connsiteY199" fmla="*/ 2221029 h 2237474"/>
              <a:gd name="connsiteX200" fmla="*/ 812914 w 12192000"/>
              <a:gd name="connsiteY200" fmla="*/ 2202752 h 2237474"/>
              <a:gd name="connsiteX201" fmla="*/ 800195 w 12192000"/>
              <a:gd name="connsiteY201" fmla="*/ 2209407 h 2237474"/>
              <a:gd name="connsiteX202" fmla="*/ 784978 w 12192000"/>
              <a:gd name="connsiteY202" fmla="*/ 2212360 h 2237474"/>
              <a:gd name="connsiteX203" fmla="*/ 681987 w 12192000"/>
              <a:gd name="connsiteY203" fmla="*/ 2216757 h 2237474"/>
              <a:gd name="connsiteX204" fmla="*/ 669923 w 12192000"/>
              <a:gd name="connsiteY204" fmla="*/ 2211682 h 2237474"/>
              <a:gd name="connsiteX205" fmla="*/ 648680 w 12192000"/>
              <a:gd name="connsiteY205" fmla="*/ 2206229 h 2237474"/>
              <a:gd name="connsiteX206" fmla="*/ 597225 w 12192000"/>
              <a:gd name="connsiteY206" fmla="*/ 2180999 h 2237474"/>
              <a:gd name="connsiteX207" fmla="*/ 558449 w 12192000"/>
              <a:gd name="connsiteY207" fmla="*/ 2182346 h 2237474"/>
              <a:gd name="connsiteX208" fmla="*/ 550517 w 12192000"/>
              <a:gd name="connsiteY208" fmla="*/ 2182060 h 2237474"/>
              <a:gd name="connsiteX209" fmla="*/ 550309 w 12192000"/>
              <a:gd name="connsiteY209" fmla="*/ 2181825 h 2237474"/>
              <a:gd name="connsiteX210" fmla="*/ 541836 w 12192000"/>
              <a:gd name="connsiteY210" fmla="*/ 2181063 h 2237474"/>
              <a:gd name="connsiteX211" fmla="*/ 536057 w 12192000"/>
              <a:gd name="connsiteY211" fmla="*/ 2181537 h 2237474"/>
              <a:gd name="connsiteX212" fmla="*/ 520671 w 12192000"/>
              <a:gd name="connsiteY212" fmla="*/ 2180980 h 2237474"/>
              <a:gd name="connsiteX213" fmla="*/ 515024 w 12192000"/>
              <a:gd name="connsiteY213" fmla="*/ 2179258 h 2237474"/>
              <a:gd name="connsiteX214" fmla="*/ 512278 w 12192000"/>
              <a:gd name="connsiteY214" fmla="*/ 2176369 h 2237474"/>
              <a:gd name="connsiteX215" fmla="*/ 480419 w 12192000"/>
              <a:gd name="connsiteY215" fmla="*/ 2167807 h 2237474"/>
              <a:gd name="connsiteX216" fmla="*/ 413835 w 12192000"/>
              <a:gd name="connsiteY216" fmla="*/ 2156783 h 2237474"/>
              <a:gd name="connsiteX217" fmla="*/ 376513 w 12192000"/>
              <a:gd name="connsiteY217" fmla="*/ 2154014 h 2237474"/>
              <a:gd name="connsiteX218" fmla="*/ 273386 w 12192000"/>
              <a:gd name="connsiteY218" fmla="*/ 2142551 h 2237474"/>
              <a:gd name="connsiteX219" fmla="*/ 169207 w 12192000"/>
              <a:gd name="connsiteY219" fmla="*/ 2128100 h 2237474"/>
              <a:gd name="connsiteX220" fmla="*/ 93149 w 12192000"/>
              <a:gd name="connsiteY220" fmla="*/ 2105324 h 2237474"/>
              <a:gd name="connsiteX221" fmla="*/ 88109 w 12192000"/>
              <a:gd name="connsiteY221" fmla="*/ 2106704 h 2237474"/>
              <a:gd name="connsiteX222" fmla="*/ 80022 w 12192000"/>
              <a:gd name="connsiteY222" fmla="*/ 2107254 h 2237474"/>
              <a:gd name="connsiteX223" fmla="*/ 79717 w 12192000"/>
              <a:gd name="connsiteY223" fmla="*/ 2107046 h 2237474"/>
              <a:gd name="connsiteX224" fmla="*/ 72352 w 12192000"/>
              <a:gd name="connsiteY224" fmla="*/ 2107991 h 2237474"/>
              <a:gd name="connsiteX225" fmla="*/ 37645 w 12192000"/>
              <a:gd name="connsiteY225" fmla="*/ 2115401 h 2237474"/>
              <a:gd name="connsiteX226" fmla="*/ 4572 w 12192000"/>
              <a:gd name="connsiteY226" fmla="*/ 2111091 h 2237474"/>
              <a:gd name="connsiteX227" fmla="*/ 0 w 12192000"/>
              <a:gd name="connsiteY227" fmla="*/ 2110468 h 2237474"/>
              <a:gd name="connsiteX228" fmla="*/ 0 w 12192000"/>
              <a:gd name="connsiteY22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00177 w 12192000"/>
              <a:gd name="connsiteY88" fmla="*/ 1636016 h 2237474"/>
              <a:gd name="connsiteX89" fmla="*/ 6795372 w 12192000"/>
              <a:gd name="connsiteY89" fmla="*/ 1644845 h 2237474"/>
              <a:gd name="connsiteX90" fmla="*/ 6692251 w 12192000"/>
              <a:gd name="connsiteY90" fmla="*/ 1656357 h 2237474"/>
              <a:gd name="connsiteX91" fmla="*/ 6655235 w 12192000"/>
              <a:gd name="connsiteY91" fmla="*/ 1661869 h 2237474"/>
              <a:gd name="connsiteX92" fmla="*/ 6587857 w 12192000"/>
              <a:gd name="connsiteY92" fmla="*/ 1665769 h 2237474"/>
              <a:gd name="connsiteX93" fmla="*/ 6554894 w 12192000"/>
              <a:gd name="connsiteY93" fmla="*/ 1664428 h 2237474"/>
              <a:gd name="connsiteX94" fmla="*/ 6516595 w 12192000"/>
              <a:gd name="connsiteY94" fmla="*/ 1667475 h 2237474"/>
              <a:gd name="connsiteX95" fmla="*/ 6508541 w 12192000"/>
              <a:gd name="connsiteY95" fmla="*/ 1668757 h 2237474"/>
              <a:gd name="connsiteX96" fmla="*/ 6471012 w 12192000"/>
              <a:gd name="connsiteY96" fmla="*/ 1678604 h 2237474"/>
              <a:gd name="connsiteX97" fmla="*/ 6415265 w 12192000"/>
              <a:gd name="connsiteY97" fmla="*/ 1665317 h 2237474"/>
              <a:gd name="connsiteX98" fmla="*/ 6364035 w 12192000"/>
              <a:gd name="connsiteY98" fmla="*/ 1667683 h 2237474"/>
              <a:gd name="connsiteX99" fmla="*/ 6280959 w 12192000"/>
              <a:gd name="connsiteY99" fmla="*/ 1689329 h 2237474"/>
              <a:gd name="connsiteX100" fmla="*/ 6243319 w 12192000"/>
              <a:gd name="connsiteY100" fmla="*/ 1695560 h 2237474"/>
              <a:gd name="connsiteX101" fmla="*/ 6098321 w 12192000"/>
              <a:gd name="connsiteY101" fmla="*/ 1721646 h 2237474"/>
              <a:gd name="connsiteX102" fmla="*/ 5880652 w 12192000"/>
              <a:gd name="connsiteY102" fmla="*/ 1779643 h 2237474"/>
              <a:gd name="connsiteX103" fmla="*/ 5785959 w 12192000"/>
              <a:gd name="connsiteY103" fmla="*/ 1775307 h 2237474"/>
              <a:gd name="connsiteX104" fmla="*/ 5643534 w 12192000"/>
              <a:gd name="connsiteY104" fmla="*/ 1802919 h 2237474"/>
              <a:gd name="connsiteX105" fmla="*/ 5518799 w 12192000"/>
              <a:gd name="connsiteY105" fmla="*/ 1818312 h 2237474"/>
              <a:gd name="connsiteX106" fmla="*/ 5505014 w 12192000"/>
              <a:gd name="connsiteY106" fmla="*/ 1819259 h 2237474"/>
              <a:gd name="connsiteX107" fmla="*/ 5453307 w 12192000"/>
              <a:gd name="connsiteY107" fmla="*/ 1815450 h 2237474"/>
              <a:gd name="connsiteX108" fmla="*/ 5364192 w 12192000"/>
              <a:gd name="connsiteY108" fmla="*/ 1826074 h 2237474"/>
              <a:gd name="connsiteX109" fmla="*/ 5350380 w 12192000"/>
              <a:gd name="connsiteY109" fmla="*/ 1830891 h 2237474"/>
              <a:gd name="connsiteX110" fmla="*/ 5259633 w 12192000"/>
              <a:gd name="connsiteY110" fmla="*/ 1837160 h 2237474"/>
              <a:gd name="connsiteX111" fmla="*/ 5197513 w 12192000"/>
              <a:gd name="connsiteY111" fmla="*/ 1844718 h 2237474"/>
              <a:gd name="connsiteX112" fmla="*/ 5184170 w 12192000"/>
              <a:gd name="connsiteY112" fmla="*/ 1849402 h 2237474"/>
              <a:gd name="connsiteX113" fmla="*/ 5168852 w 12192000"/>
              <a:gd name="connsiteY113" fmla="*/ 1844846 h 2237474"/>
              <a:gd name="connsiteX114" fmla="*/ 5164370 w 12192000"/>
              <a:gd name="connsiteY114" fmla="*/ 1840597 h 2237474"/>
              <a:gd name="connsiteX115" fmla="*/ 5114927 w 12192000"/>
              <a:gd name="connsiteY115" fmla="*/ 1847827 h 2237474"/>
              <a:gd name="connsiteX116" fmla="*/ 5108970 w 12192000"/>
              <a:gd name="connsiteY116" fmla="*/ 1847935 h 2237474"/>
              <a:gd name="connsiteX117" fmla="*/ 5067961 w 12192000"/>
              <a:gd name="connsiteY117" fmla="*/ 1845917 h 2237474"/>
              <a:gd name="connsiteX118" fmla="*/ 5007075 w 12192000"/>
              <a:gd name="connsiteY118" fmla="*/ 1838626 h 2237474"/>
              <a:gd name="connsiteX119" fmla="*/ 4944087 w 12192000"/>
              <a:gd name="connsiteY119" fmla="*/ 1823332 h 2237474"/>
              <a:gd name="connsiteX120" fmla="*/ 4907662 w 12192000"/>
              <a:gd name="connsiteY120" fmla="*/ 1816900 h 2237474"/>
              <a:gd name="connsiteX121" fmla="*/ 4882386 w 12192000"/>
              <a:gd name="connsiteY121" fmla="*/ 1809844 h 2237474"/>
              <a:gd name="connsiteX122" fmla="*/ 4811440 w 12192000"/>
              <a:gd name="connsiteY122" fmla="*/ 1804655 h 2237474"/>
              <a:gd name="connsiteX123" fmla="*/ 4691075 w 12192000"/>
              <a:gd name="connsiteY123" fmla="*/ 1801389 h 2237474"/>
              <a:gd name="connsiteX124" fmla="*/ 4611738 w 12192000"/>
              <a:gd name="connsiteY124" fmla="*/ 1776964 h 2237474"/>
              <a:gd name="connsiteX125" fmla="*/ 4560070 w 12192000"/>
              <a:gd name="connsiteY125" fmla="*/ 1785640 h 2237474"/>
              <a:gd name="connsiteX126" fmla="*/ 4536503 w 12192000"/>
              <a:gd name="connsiteY126" fmla="*/ 1785334 h 2237474"/>
              <a:gd name="connsiteX127" fmla="*/ 4513724 w 12192000"/>
              <a:gd name="connsiteY127" fmla="*/ 1791996 h 2237474"/>
              <a:gd name="connsiteX128" fmla="*/ 4459810 w 12192000"/>
              <a:gd name="connsiteY128" fmla="*/ 1797886 h 2237474"/>
              <a:gd name="connsiteX129" fmla="*/ 4379064 w 12192000"/>
              <a:gd name="connsiteY129" fmla="*/ 1817177 h 2237474"/>
              <a:gd name="connsiteX130" fmla="*/ 4319209 w 12192000"/>
              <a:gd name="connsiteY130" fmla="*/ 1834833 h 2237474"/>
              <a:gd name="connsiteX131" fmla="*/ 4290981 w 12192000"/>
              <a:gd name="connsiteY131" fmla="*/ 1839677 h 2237474"/>
              <a:gd name="connsiteX132" fmla="*/ 4285792 w 12192000"/>
              <a:gd name="connsiteY132" fmla="*/ 1836231 h 2237474"/>
              <a:gd name="connsiteX133" fmla="*/ 4238372 w 12192000"/>
              <a:gd name="connsiteY133" fmla="*/ 1851480 h 2237474"/>
              <a:gd name="connsiteX134" fmla="*/ 4232517 w 12192000"/>
              <a:gd name="connsiteY134" fmla="*/ 1852567 h 2237474"/>
              <a:gd name="connsiteX135" fmla="*/ 4191732 w 12192000"/>
              <a:gd name="connsiteY135" fmla="*/ 1857328 h 2237474"/>
              <a:gd name="connsiteX136" fmla="*/ 4065532 w 12192000"/>
              <a:gd name="connsiteY136" fmla="*/ 1855477 h 2237474"/>
              <a:gd name="connsiteX137" fmla="*/ 4028460 w 12192000"/>
              <a:gd name="connsiteY137" fmla="*/ 1855137 h 2237474"/>
              <a:gd name="connsiteX138" fmla="*/ 4002267 w 12192000"/>
              <a:gd name="connsiteY138" fmla="*/ 1852352 h 2237474"/>
              <a:gd name="connsiteX139" fmla="*/ 3931396 w 12192000"/>
              <a:gd name="connsiteY139" fmla="*/ 1858915 h 2237474"/>
              <a:gd name="connsiteX140" fmla="*/ 3812162 w 12192000"/>
              <a:gd name="connsiteY140" fmla="*/ 1875501 h 2237474"/>
              <a:gd name="connsiteX141" fmla="*/ 3729530 w 12192000"/>
              <a:gd name="connsiteY141" fmla="*/ 1864513 h 2237474"/>
              <a:gd name="connsiteX142" fmla="*/ 3680177 w 12192000"/>
              <a:gd name="connsiteY142" fmla="*/ 1881552 h 2237474"/>
              <a:gd name="connsiteX143" fmla="*/ 3567259 w 12192000"/>
              <a:gd name="connsiteY143" fmla="*/ 1893482 h 2237474"/>
              <a:gd name="connsiteX144" fmla="*/ 3405770 w 12192000"/>
              <a:gd name="connsiteY144" fmla="*/ 1904591 h 2237474"/>
              <a:gd name="connsiteX145" fmla="*/ 3280097 w 12192000"/>
              <a:gd name="connsiteY145" fmla="*/ 1919610 h 2237474"/>
              <a:gd name="connsiteX146" fmla="*/ 3123424 w 12192000"/>
              <a:gd name="connsiteY146" fmla="*/ 1952930 h 2237474"/>
              <a:gd name="connsiteX147" fmla="*/ 3009910 w 12192000"/>
              <a:gd name="connsiteY147" fmla="*/ 1957866 h 2237474"/>
              <a:gd name="connsiteX148" fmla="*/ 2995934 w 12192000"/>
              <a:gd name="connsiteY148" fmla="*/ 1967085 h 2237474"/>
              <a:gd name="connsiteX149" fmla="*/ 2980071 w 12192000"/>
              <a:gd name="connsiteY149" fmla="*/ 1972988 h 2237474"/>
              <a:gd name="connsiteX150" fmla="*/ 2978094 w 12192000"/>
              <a:gd name="connsiteY150" fmla="*/ 1972369 h 2237474"/>
              <a:gd name="connsiteX151" fmla="*/ 2942858 w 12192000"/>
              <a:gd name="connsiteY151" fmla="*/ 1981367 h 2237474"/>
              <a:gd name="connsiteX152" fmla="*/ 2875436 w 12192000"/>
              <a:gd name="connsiteY152" fmla="*/ 1996977 h 2237474"/>
              <a:gd name="connsiteX153" fmla="*/ 2874892 w 12192000"/>
              <a:gd name="connsiteY153" fmla="*/ 1996085 h 2237474"/>
              <a:gd name="connsiteX154" fmla="*/ 2864145 w 12192000"/>
              <a:gd name="connsiteY154" fmla="*/ 1994061 h 2237474"/>
              <a:gd name="connsiteX155" fmla="*/ 2843662 w 12192000"/>
              <a:gd name="connsiteY155" fmla="*/ 1992498 h 2237474"/>
              <a:gd name="connsiteX156" fmla="*/ 2796128 w 12192000"/>
              <a:gd name="connsiteY156" fmla="*/ 1976403 h 2237474"/>
              <a:gd name="connsiteX157" fmla="*/ 2756784 w 12192000"/>
              <a:gd name="connsiteY157" fmla="*/ 1985116 h 2237474"/>
              <a:gd name="connsiteX158" fmla="*/ 2748833 w 12192000"/>
              <a:gd name="connsiteY158" fmla="*/ 1986323 h 2237474"/>
              <a:gd name="connsiteX159" fmla="*/ 2748661 w 12192000"/>
              <a:gd name="connsiteY159" fmla="*/ 1986122 h 2237474"/>
              <a:gd name="connsiteX160" fmla="*/ 2740251 w 12192000"/>
              <a:gd name="connsiteY160" fmla="*/ 1986946 h 2237474"/>
              <a:gd name="connsiteX161" fmla="*/ 2718916 w 12192000"/>
              <a:gd name="connsiteY161" fmla="*/ 1990867 h 2237474"/>
              <a:gd name="connsiteX162" fmla="*/ 2713522 w 12192000"/>
              <a:gd name="connsiteY162" fmla="*/ 1990173 h 2237474"/>
              <a:gd name="connsiteX163" fmla="*/ 2680597 w 12192000"/>
              <a:gd name="connsiteY163" fmla="*/ 1984996 h 2237474"/>
              <a:gd name="connsiteX164" fmla="*/ 2578178 w 12192000"/>
              <a:gd name="connsiteY164" fmla="*/ 1990531 h 2237474"/>
              <a:gd name="connsiteX165" fmla="*/ 2476147 w 12192000"/>
              <a:gd name="connsiteY165" fmla="*/ 1998305 h 2237474"/>
              <a:gd name="connsiteX166" fmla="*/ 2373568 w 12192000"/>
              <a:gd name="connsiteY166" fmla="*/ 2003219 h 2237474"/>
              <a:gd name="connsiteX167" fmla="*/ 2321399 w 12192000"/>
              <a:gd name="connsiteY167" fmla="*/ 1989467 h 2237474"/>
              <a:gd name="connsiteX168" fmla="*/ 2315525 w 12192000"/>
              <a:gd name="connsiteY168" fmla="*/ 1989708 h 2237474"/>
              <a:gd name="connsiteX169" fmla="*/ 2300792 w 12192000"/>
              <a:gd name="connsiteY169" fmla="*/ 1994290 h 2237474"/>
              <a:gd name="connsiteX170" fmla="*/ 2295469 w 12192000"/>
              <a:gd name="connsiteY170" fmla="*/ 1996659 h 2237474"/>
              <a:gd name="connsiteX171" fmla="*/ 2287219 w 12192000"/>
              <a:gd name="connsiteY171" fmla="*/ 1998750 h 2237474"/>
              <a:gd name="connsiteX172" fmla="*/ 2286948 w 12192000"/>
              <a:gd name="connsiteY172" fmla="*/ 1998596 h 2237474"/>
              <a:gd name="connsiteX173" fmla="*/ 2243069 w 12192000"/>
              <a:gd name="connsiteY173" fmla="*/ 2015111 h 2237474"/>
              <a:gd name="connsiteX174" fmla="*/ 2186609 w 12192000"/>
              <a:gd name="connsiteY174" fmla="*/ 2008263 h 2237474"/>
              <a:gd name="connsiteX175" fmla="*/ 2164831 w 12192000"/>
              <a:gd name="connsiteY175" fmla="*/ 2010143 h 2237474"/>
              <a:gd name="connsiteX176" fmla="*/ 2152836 w 12192000"/>
              <a:gd name="connsiteY176" fmla="*/ 2010048 h 2237474"/>
              <a:gd name="connsiteX177" fmla="*/ 2117102 w 12192000"/>
              <a:gd name="connsiteY177" fmla="*/ 2023004 h 2237474"/>
              <a:gd name="connsiteX178" fmla="*/ 2111935 w 12192000"/>
              <a:gd name="connsiteY178" fmla="*/ 2023163 h 2237474"/>
              <a:gd name="connsiteX179" fmla="*/ 2089991 w 12192000"/>
              <a:gd name="connsiteY179" fmla="*/ 2034193 h 2237474"/>
              <a:gd name="connsiteX180" fmla="*/ 2058061 w 12192000"/>
              <a:gd name="connsiteY180" fmla="*/ 2047942 h 2237474"/>
              <a:gd name="connsiteX181" fmla="*/ 2055737 w 12192000"/>
              <a:gd name="connsiteY181" fmla="*/ 2047704 h 2237474"/>
              <a:gd name="connsiteX182" fmla="*/ 2042244 w 12192000"/>
              <a:gd name="connsiteY182" fmla="*/ 2055560 h 2237474"/>
              <a:gd name="connsiteX183" fmla="*/ 1976224 w 12192000"/>
              <a:gd name="connsiteY183" fmla="*/ 2074257 h 2237474"/>
              <a:gd name="connsiteX184" fmla="*/ 1877728 w 12192000"/>
              <a:gd name="connsiteY184" fmla="*/ 2101004 h 2237474"/>
              <a:gd name="connsiteX185" fmla="*/ 1759056 w 12192000"/>
              <a:gd name="connsiteY185" fmla="*/ 2125608 h 2237474"/>
              <a:gd name="connsiteX186" fmla="*/ 1637948 w 12192000"/>
              <a:gd name="connsiteY186" fmla="*/ 2172597 h 2237474"/>
              <a:gd name="connsiteX187" fmla="*/ 1434549 w 12192000"/>
              <a:gd name="connsiteY187" fmla="*/ 2234522 h 2237474"/>
              <a:gd name="connsiteX188" fmla="*/ 1398481 w 12192000"/>
              <a:gd name="connsiteY188" fmla="*/ 2237074 h 2237474"/>
              <a:gd name="connsiteX189" fmla="*/ 1398407 w 12192000"/>
              <a:gd name="connsiteY189" fmla="*/ 2237095 h 2237474"/>
              <a:gd name="connsiteX190" fmla="*/ 1370962 w 12192000"/>
              <a:gd name="connsiteY190" fmla="*/ 2237474 h 2237474"/>
              <a:gd name="connsiteX191" fmla="*/ 1356367 w 12192000"/>
              <a:gd name="connsiteY191" fmla="*/ 2235089 h 2237474"/>
              <a:gd name="connsiteX192" fmla="*/ 1324828 w 12192000"/>
              <a:gd name="connsiteY192" fmla="*/ 2231968 h 2237474"/>
              <a:gd name="connsiteX193" fmla="*/ 1297744 w 12192000"/>
              <a:gd name="connsiteY193" fmla="*/ 2235849 h 2237474"/>
              <a:gd name="connsiteX194" fmla="*/ 1286236 w 12192000"/>
              <a:gd name="connsiteY194" fmla="*/ 2233135 h 2237474"/>
              <a:gd name="connsiteX195" fmla="*/ 1283504 w 12192000"/>
              <a:gd name="connsiteY195" fmla="*/ 2233797 h 2237474"/>
              <a:gd name="connsiteX196" fmla="*/ 1279765 w 12192000"/>
              <a:gd name="connsiteY196" fmla="*/ 2229639 h 2237474"/>
              <a:gd name="connsiteX197" fmla="*/ 1195347 w 12192000"/>
              <a:gd name="connsiteY197" fmla="*/ 2212354 h 2237474"/>
              <a:gd name="connsiteX198" fmla="*/ 970251 w 12192000"/>
              <a:gd name="connsiteY198" fmla="*/ 2221029 h 2237474"/>
              <a:gd name="connsiteX199" fmla="*/ 812914 w 12192000"/>
              <a:gd name="connsiteY199" fmla="*/ 2202752 h 2237474"/>
              <a:gd name="connsiteX200" fmla="*/ 800195 w 12192000"/>
              <a:gd name="connsiteY200" fmla="*/ 2209407 h 2237474"/>
              <a:gd name="connsiteX201" fmla="*/ 784978 w 12192000"/>
              <a:gd name="connsiteY201" fmla="*/ 2212360 h 2237474"/>
              <a:gd name="connsiteX202" fmla="*/ 681987 w 12192000"/>
              <a:gd name="connsiteY202" fmla="*/ 2216757 h 2237474"/>
              <a:gd name="connsiteX203" fmla="*/ 669923 w 12192000"/>
              <a:gd name="connsiteY203" fmla="*/ 2211682 h 2237474"/>
              <a:gd name="connsiteX204" fmla="*/ 648680 w 12192000"/>
              <a:gd name="connsiteY204" fmla="*/ 2206229 h 2237474"/>
              <a:gd name="connsiteX205" fmla="*/ 597225 w 12192000"/>
              <a:gd name="connsiteY205" fmla="*/ 2180999 h 2237474"/>
              <a:gd name="connsiteX206" fmla="*/ 558449 w 12192000"/>
              <a:gd name="connsiteY206" fmla="*/ 2182346 h 2237474"/>
              <a:gd name="connsiteX207" fmla="*/ 550517 w 12192000"/>
              <a:gd name="connsiteY207" fmla="*/ 2182060 h 2237474"/>
              <a:gd name="connsiteX208" fmla="*/ 550309 w 12192000"/>
              <a:gd name="connsiteY208" fmla="*/ 2181825 h 2237474"/>
              <a:gd name="connsiteX209" fmla="*/ 541836 w 12192000"/>
              <a:gd name="connsiteY209" fmla="*/ 2181063 h 2237474"/>
              <a:gd name="connsiteX210" fmla="*/ 536057 w 12192000"/>
              <a:gd name="connsiteY210" fmla="*/ 2181537 h 2237474"/>
              <a:gd name="connsiteX211" fmla="*/ 520671 w 12192000"/>
              <a:gd name="connsiteY211" fmla="*/ 2180980 h 2237474"/>
              <a:gd name="connsiteX212" fmla="*/ 515024 w 12192000"/>
              <a:gd name="connsiteY212" fmla="*/ 2179258 h 2237474"/>
              <a:gd name="connsiteX213" fmla="*/ 512278 w 12192000"/>
              <a:gd name="connsiteY213" fmla="*/ 2176369 h 2237474"/>
              <a:gd name="connsiteX214" fmla="*/ 480419 w 12192000"/>
              <a:gd name="connsiteY214" fmla="*/ 2167807 h 2237474"/>
              <a:gd name="connsiteX215" fmla="*/ 413835 w 12192000"/>
              <a:gd name="connsiteY215" fmla="*/ 2156783 h 2237474"/>
              <a:gd name="connsiteX216" fmla="*/ 376513 w 12192000"/>
              <a:gd name="connsiteY216" fmla="*/ 2154014 h 2237474"/>
              <a:gd name="connsiteX217" fmla="*/ 273386 w 12192000"/>
              <a:gd name="connsiteY217" fmla="*/ 2142551 h 2237474"/>
              <a:gd name="connsiteX218" fmla="*/ 169207 w 12192000"/>
              <a:gd name="connsiteY218" fmla="*/ 2128100 h 2237474"/>
              <a:gd name="connsiteX219" fmla="*/ 93149 w 12192000"/>
              <a:gd name="connsiteY219" fmla="*/ 2105324 h 2237474"/>
              <a:gd name="connsiteX220" fmla="*/ 88109 w 12192000"/>
              <a:gd name="connsiteY220" fmla="*/ 2106704 h 2237474"/>
              <a:gd name="connsiteX221" fmla="*/ 80022 w 12192000"/>
              <a:gd name="connsiteY221" fmla="*/ 2107254 h 2237474"/>
              <a:gd name="connsiteX222" fmla="*/ 79717 w 12192000"/>
              <a:gd name="connsiteY222" fmla="*/ 2107046 h 2237474"/>
              <a:gd name="connsiteX223" fmla="*/ 72352 w 12192000"/>
              <a:gd name="connsiteY223" fmla="*/ 2107991 h 2237474"/>
              <a:gd name="connsiteX224" fmla="*/ 37645 w 12192000"/>
              <a:gd name="connsiteY224" fmla="*/ 2115401 h 2237474"/>
              <a:gd name="connsiteX225" fmla="*/ 4572 w 12192000"/>
              <a:gd name="connsiteY225" fmla="*/ 2111091 h 2237474"/>
              <a:gd name="connsiteX226" fmla="*/ 0 w 12192000"/>
              <a:gd name="connsiteY226" fmla="*/ 2110468 h 2237474"/>
              <a:gd name="connsiteX227" fmla="*/ 0 w 12192000"/>
              <a:gd name="connsiteY22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00177 w 12192000"/>
              <a:gd name="connsiteY87" fmla="*/ 1636016 h 2237474"/>
              <a:gd name="connsiteX88" fmla="*/ 6795372 w 12192000"/>
              <a:gd name="connsiteY88" fmla="*/ 1644845 h 2237474"/>
              <a:gd name="connsiteX89" fmla="*/ 6692251 w 12192000"/>
              <a:gd name="connsiteY89" fmla="*/ 1656357 h 2237474"/>
              <a:gd name="connsiteX90" fmla="*/ 6655235 w 12192000"/>
              <a:gd name="connsiteY90" fmla="*/ 1661869 h 2237474"/>
              <a:gd name="connsiteX91" fmla="*/ 6587857 w 12192000"/>
              <a:gd name="connsiteY91" fmla="*/ 1665769 h 2237474"/>
              <a:gd name="connsiteX92" fmla="*/ 6554894 w 12192000"/>
              <a:gd name="connsiteY92" fmla="*/ 1664428 h 2237474"/>
              <a:gd name="connsiteX93" fmla="*/ 6516595 w 12192000"/>
              <a:gd name="connsiteY93" fmla="*/ 1667475 h 2237474"/>
              <a:gd name="connsiteX94" fmla="*/ 6508541 w 12192000"/>
              <a:gd name="connsiteY94" fmla="*/ 1668757 h 2237474"/>
              <a:gd name="connsiteX95" fmla="*/ 6471012 w 12192000"/>
              <a:gd name="connsiteY95" fmla="*/ 1678604 h 2237474"/>
              <a:gd name="connsiteX96" fmla="*/ 6415265 w 12192000"/>
              <a:gd name="connsiteY96" fmla="*/ 1665317 h 2237474"/>
              <a:gd name="connsiteX97" fmla="*/ 6364035 w 12192000"/>
              <a:gd name="connsiteY97" fmla="*/ 1667683 h 2237474"/>
              <a:gd name="connsiteX98" fmla="*/ 6280959 w 12192000"/>
              <a:gd name="connsiteY98" fmla="*/ 1689329 h 2237474"/>
              <a:gd name="connsiteX99" fmla="*/ 6243319 w 12192000"/>
              <a:gd name="connsiteY99" fmla="*/ 1695560 h 2237474"/>
              <a:gd name="connsiteX100" fmla="*/ 6098321 w 12192000"/>
              <a:gd name="connsiteY100" fmla="*/ 1721646 h 2237474"/>
              <a:gd name="connsiteX101" fmla="*/ 5880652 w 12192000"/>
              <a:gd name="connsiteY101" fmla="*/ 1779643 h 2237474"/>
              <a:gd name="connsiteX102" fmla="*/ 5785959 w 12192000"/>
              <a:gd name="connsiteY102" fmla="*/ 1775307 h 2237474"/>
              <a:gd name="connsiteX103" fmla="*/ 5643534 w 12192000"/>
              <a:gd name="connsiteY103" fmla="*/ 1802919 h 2237474"/>
              <a:gd name="connsiteX104" fmla="*/ 5518799 w 12192000"/>
              <a:gd name="connsiteY104" fmla="*/ 1818312 h 2237474"/>
              <a:gd name="connsiteX105" fmla="*/ 5505014 w 12192000"/>
              <a:gd name="connsiteY105" fmla="*/ 1819259 h 2237474"/>
              <a:gd name="connsiteX106" fmla="*/ 5453307 w 12192000"/>
              <a:gd name="connsiteY106" fmla="*/ 1815450 h 2237474"/>
              <a:gd name="connsiteX107" fmla="*/ 5364192 w 12192000"/>
              <a:gd name="connsiteY107" fmla="*/ 1826074 h 2237474"/>
              <a:gd name="connsiteX108" fmla="*/ 5350380 w 12192000"/>
              <a:gd name="connsiteY108" fmla="*/ 1830891 h 2237474"/>
              <a:gd name="connsiteX109" fmla="*/ 5259633 w 12192000"/>
              <a:gd name="connsiteY109" fmla="*/ 1837160 h 2237474"/>
              <a:gd name="connsiteX110" fmla="*/ 5197513 w 12192000"/>
              <a:gd name="connsiteY110" fmla="*/ 1844718 h 2237474"/>
              <a:gd name="connsiteX111" fmla="*/ 5184170 w 12192000"/>
              <a:gd name="connsiteY111" fmla="*/ 1849402 h 2237474"/>
              <a:gd name="connsiteX112" fmla="*/ 5168852 w 12192000"/>
              <a:gd name="connsiteY112" fmla="*/ 1844846 h 2237474"/>
              <a:gd name="connsiteX113" fmla="*/ 5164370 w 12192000"/>
              <a:gd name="connsiteY113" fmla="*/ 1840597 h 2237474"/>
              <a:gd name="connsiteX114" fmla="*/ 5114927 w 12192000"/>
              <a:gd name="connsiteY114" fmla="*/ 1847827 h 2237474"/>
              <a:gd name="connsiteX115" fmla="*/ 5108970 w 12192000"/>
              <a:gd name="connsiteY115" fmla="*/ 1847935 h 2237474"/>
              <a:gd name="connsiteX116" fmla="*/ 5067961 w 12192000"/>
              <a:gd name="connsiteY116" fmla="*/ 1845917 h 2237474"/>
              <a:gd name="connsiteX117" fmla="*/ 5007075 w 12192000"/>
              <a:gd name="connsiteY117" fmla="*/ 1838626 h 2237474"/>
              <a:gd name="connsiteX118" fmla="*/ 4944087 w 12192000"/>
              <a:gd name="connsiteY118" fmla="*/ 1823332 h 2237474"/>
              <a:gd name="connsiteX119" fmla="*/ 4907662 w 12192000"/>
              <a:gd name="connsiteY119" fmla="*/ 1816900 h 2237474"/>
              <a:gd name="connsiteX120" fmla="*/ 4882386 w 12192000"/>
              <a:gd name="connsiteY120" fmla="*/ 1809844 h 2237474"/>
              <a:gd name="connsiteX121" fmla="*/ 4811440 w 12192000"/>
              <a:gd name="connsiteY121" fmla="*/ 1804655 h 2237474"/>
              <a:gd name="connsiteX122" fmla="*/ 4691075 w 12192000"/>
              <a:gd name="connsiteY122" fmla="*/ 1801389 h 2237474"/>
              <a:gd name="connsiteX123" fmla="*/ 4611738 w 12192000"/>
              <a:gd name="connsiteY123" fmla="*/ 1776964 h 2237474"/>
              <a:gd name="connsiteX124" fmla="*/ 4560070 w 12192000"/>
              <a:gd name="connsiteY124" fmla="*/ 1785640 h 2237474"/>
              <a:gd name="connsiteX125" fmla="*/ 4536503 w 12192000"/>
              <a:gd name="connsiteY125" fmla="*/ 1785334 h 2237474"/>
              <a:gd name="connsiteX126" fmla="*/ 4513724 w 12192000"/>
              <a:gd name="connsiteY126" fmla="*/ 1791996 h 2237474"/>
              <a:gd name="connsiteX127" fmla="*/ 4459810 w 12192000"/>
              <a:gd name="connsiteY127" fmla="*/ 1797886 h 2237474"/>
              <a:gd name="connsiteX128" fmla="*/ 4379064 w 12192000"/>
              <a:gd name="connsiteY128" fmla="*/ 1817177 h 2237474"/>
              <a:gd name="connsiteX129" fmla="*/ 4319209 w 12192000"/>
              <a:gd name="connsiteY129" fmla="*/ 1834833 h 2237474"/>
              <a:gd name="connsiteX130" fmla="*/ 4290981 w 12192000"/>
              <a:gd name="connsiteY130" fmla="*/ 1839677 h 2237474"/>
              <a:gd name="connsiteX131" fmla="*/ 4285792 w 12192000"/>
              <a:gd name="connsiteY131" fmla="*/ 1836231 h 2237474"/>
              <a:gd name="connsiteX132" fmla="*/ 4238372 w 12192000"/>
              <a:gd name="connsiteY132" fmla="*/ 1851480 h 2237474"/>
              <a:gd name="connsiteX133" fmla="*/ 4232517 w 12192000"/>
              <a:gd name="connsiteY133" fmla="*/ 1852567 h 2237474"/>
              <a:gd name="connsiteX134" fmla="*/ 4191732 w 12192000"/>
              <a:gd name="connsiteY134" fmla="*/ 1857328 h 2237474"/>
              <a:gd name="connsiteX135" fmla="*/ 4065532 w 12192000"/>
              <a:gd name="connsiteY135" fmla="*/ 1855477 h 2237474"/>
              <a:gd name="connsiteX136" fmla="*/ 4028460 w 12192000"/>
              <a:gd name="connsiteY136" fmla="*/ 1855137 h 2237474"/>
              <a:gd name="connsiteX137" fmla="*/ 4002267 w 12192000"/>
              <a:gd name="connsiteY137" fmla="*/ 1852352 h 2237474"/>
              <a:gd name="connsiteX138" fmla="*/ 3931396 w 12192000"/>
              <a:gd name="connsiteY138" fmla="*/ 1858915 h 2237474"/>
              <a:gd name="connsiteX139" fmla="*/ 3812162 w 12192000"/>
              <a:gd name="connsiteY139" fmla="*/ 1875501 h 2237474"/>
              <a:gd name="connsiteX140" fmla="*/ 3729530 w 12192000"/>
              <a:gd name="connsiteY140" fmla="*/ 1864513 h 2237474"/>
              <a:gd name="connsiteX141" fmla="*/ 3680177 w 12192000"/>
              <a:gd name="connsiteY141" fmla="*/ 1881552 h 2237474"/>
              <a:gd name="connsiteX142" fmla="*/ 3567259 w 12192000"/>
              <a:gd name="connsiteY142" fmla="*/ 1893482 h 2237474"/>
              <a:gd name="connsiteX143" fmla="*/ 3405770 w 12192000"/>
              <a:gd name="connsiteY143" fmla="*/ 1904591 h 2237474"/>
              <a:gd name="connsiteX144" fmla="*/ 3280097 w 12192000"/>
              <a:gd name="connsiteY144" fmla="*/ 1919610 h 2237474"/>
              <a:gd name="connsiteX145" fmla="*/ 3123424 w 12192000"/>
              <a:gd name="connsiteY145" fmla="*/ 1952930 h 2237474"/>
              <a:gd name="connsiteX146" fmla="*/ 3009910 w 12192000"/>
              <a:gd name="connsiteY146" fmla="*/ 1957866 h 2237474"/>
              <a:gd name="connsiteX147" fmla="*/ 2995934 w 12192000"/>
              <a:gd name="connsiteY147" fmla="*/ 1967085 h 2237474"/>
              <a:gd name="connsiteX148" fmla="*/ 2980071 w 12192000"/>
              <a:gd name="connsiteY148" fmla="*/ 1972988 h 2237474"/>
              <a:gd name="connsiteX149" fmla="*/ 2978094 w 12192000"/>
              <a:gd name="connsiteY149" fmla="*/ 1972369 h 2237474"/>
              <a:gd name="connsiteX150" fmla="*/ 2942858 w 12192000"/>
              <a:gd name="connsiteY150" fmla="*/ 1981367 h 2237474"/>
              <a:gd name="connsiteX151" fmla="*/ 2875436 w 12192000"/>
              <a:gd name="connsiteY151" fmla="*/ 1996977 h 2237474"/>
              <a:gd name="connsiteX152" fmla="*/ 2874892 w 12192000"/>
              <a:gd name="connsiteY152" fmla="*/ 1996085 h 2237474"/>
              <a:gd name="connsiteX153" fmla="*/ 2864145 w 12192000"/>
              <a:gd name="connsiteY153" fmla="*/ 1994061 h 2237474"/>
              <a:gd name="connsiteX154" fmla="*/ 2843662 w 12192000"/>
              <a:gd name="connsiteY154" fmla="*/ 1992498 h 2237474"/>
              <a:gd name="connsiteX155" fmla="*/ 2796128 w 12192000"/>
              <a:gd name="connsiteY155" fmla="*/ 1976403 h 2237474"/>
              <a:gd name="connsiteX156" fmla="*/ 2756784 w 12192000"/>
              <a:gd name="connsiteY156" fmla="*/ 1985116 h 2237474"/>
              <a:gd name="connsiteX157" fmla="*/ 2748833 w 12192000"/>
              <a:gd name="connsiteY157" fmla="*/ 1986323 h 2237474"/>
              <a:gd name="connsiteX158" fmla="*/ 2748661 w 12192000"/>
              <a:gd name="connsiteY158" fmla="*/ 1986122 h 2237474"/>
              <a:gd name="connsiteX159" fmla="*/ 2740251 w 12192000"/>
              <a:gd name="connsiteY159" fmla="*/ 1986946 h 2237474"/>
              <a:gd name="connsiteX160" fmla="*/ 2718916 w 12192000"/>
              <a:gd name="connsiteY160" fmla="*/ 1990867 h 2237474"/>
              <a:gd name="connsiteX161" fmla="*/ 2713522 w 12192000"/>
              <a:gd name="connsiteY161" fmla="*/ 1990173 h 2237474"/>
              <a:gd name="connsiteX162" fmla="*/ 2680597 w 12192000"/>
              <a:gd name="connsiteY162" fmla="*/ 1984996 h 2237474"/>
              <a:gd name="connsiteX163" fmla="*/ 2578178 w 12192000"/>
              <a:gd name="connsiteY163" fmla="*/ 1990531 h 2237474"/>
              <a:gd name="connsiteX164" fmla="*/ 2476147 w 12192000"/>
              <a:gd name="connsiteY164" fmla="*/ 1998305 h 2237474"/>
              <a:gd name="connsiteX165" fmla="*/ 2373568 w 12192000"/>
              <a:gd name="connsiteY165" fmla="*/ 2003219 h 2237474"/>
              <a:gd name="connsiteX166" fmla="*/ 2321399 w 12192000"/>
              <a:gd name="connsiteY166" fmla="*/ 1989467 h 2237474"/>
              <a:gd name="connsiteX167" fmla="*/ 2315525 w 12192000"/>
              <a:gd name="connsiteY167" fmla="*/ 1989708 h 2237474"/>
              <a:gd name="connsiteX168" fmla="*/ 2300792 w 12192000"/>
              <a:gd name="connsiteY168" fmla="*/ 1994290 h 2237474"/>
              <a:gd name="connsiteX169" fmla="*/ 2295469 w 12192000"/>
              <a:gd name="connsiteY169" fmla="*/ 1996659 h 2237474"/>
              <a:gd name="connsiteX170" fmla="*/ 2287219 w 12192000"/>
              <a:gd name="connsiteY170" fmla="*/ 1998750 h 2237474"/>
              <a:gd name="connsiteX171" fmla="*/ 2286948 w 12192000"/>
              <a:gd name="connsiteY171" fmla="*/ 1998596 h 2237474"/>
              <a:gd name="connsiteX172" fmla="*/ 2243069 w 12192000"/>
              <a:gd name="connsiteY172" fmla="*/ 2015111 h 2237474"/>
              <a:gd name="connsiteX173" fmla="*/ 2186609 w 12192000"/>
              <a:gd name="connsiteY173" fmla="*/ 2008263 h 2237474"/>
              <a:gd name="connsiteX174" fmla="*/ 2164831 w 12192000"/>
              <a:gd name="connsiteY174" fmla="*/ 2010143 h 2237474"/>
              <a:gd name="connsiteX175" fmla="*/ 2152836 w 12192000"/>
              <a:gd name="connsiteY175" fmla="*/ 2010048 h 2237474"/>
              <a:gd name="connsiteX176" fmla="*/ 2117102 w 12192000"/>
              <a:gd name="connsiteY176" fmla="*/ 2023004 h 2237474"/>
              <a:gd name="connsiteX177" fmla="*/ 2111935 w 12192000"/>
              <a:gd name="connsiteY177" fmla="*/ 2023163 h 2237474"/>
              <a:gd name="connsiteX178" fmla="*/ 2089991 w 12192000"/>
              <a:gd name="connsiteY178" fmla="*/ 2034193 h 2237474"/>
              <a:gd name="connsiteX179" fmla="*/ 2058061 w 12192000"/>
              <a:gd name="connsiteY179" fmla="*/ 2047942 h 2237474"/>
              <a:gd name="connsiteX180" fmla="*/ 2055737 w 12192000"/>
              <a:gd name="connsiteY180" fmla="*/ 2047704 h 2237474"/>
              <a:gd name="connsiteX181" fmla="*/ 2042244 w 12192000"/>
              <a:gd name="connsiteY181" fmla="*/ 2055560 h 2237474"/>
              <a:gd name="connsiteX182" fmla="*/ 1976224 w 12192000"/>
              <a:gd name="connsiteY182" fmla="*/ 2074257 h 2237474"/>
              <a:gd name="connsiteX183" fmla="*/ 1877728 w 12192000"/>
              <a:gd name="connsiteY183" fmla="*/ 2101004 h 2237474"/>
              <a:gd name="connsiteX184" fmla="*/ 1759056 w 12192000"/>
              <a:gd name="connsiteY184" fmla="*/ 2125608 h 2237474"/>
              <a:gd name="connsiteX185" fmla="*/ 1637948 w 12192000"/>
              <a:gd name="connsiteY185" fmla="*/ 2172597 h 2237474"/>
              <a:gd name="connsiteX186" fmla="*/ 1434549 w 12192000"/>
              <a:gd name="connsiteY186" fmla="*/ 2234522 h 2237474"/>
              <a:gd name="connsiteX187" fmla="*/ 1398481 w 12192000"/>
              <a:gd name="connsiteY187" fmla="*/ 2237074 h 2237474"/>
              <a:gd name="connsiteX188" fmla="*/ 1398407 w 12192000"/>
              <a:gd name="connsiteY188" fmla="*/ 2237095 h 2237474"/>
              <a:gd name="connsiteX189" fmla="*/ 1370962 w 12192000"/>
              <a:gd name="connsiteY189" fmla="*/ 2237474 h 2237474"/>
              <a:gd name="connsiteX190" fmla="*/ 1356367 w 12192000"/>
              <a:gd name="connsiteY190" fmla="*/ 2235089 h 2237474"/>
              <a:gd name="connsiteX191" fmla="*/ 1324828 w 12192000"/>
              <a:gd name="connsiteY191" fmla="*/ 2231968 h 2237474"/>
              <a:gd name="connsiteX192" fmla="*/ 1297744 w 12192000"/>
              <a:gd name="connsiteY192" fmla="*/ 2235849 h 2237474"/>
              <a:gd name="connsiteX193" fmla="*/ 1286236 w 12192000"/>
              <a:gd name="connsiteY193" fmla="*/ 2233135 h 2237474"/>
              <a:gd name="connsiteX194" fmla="*/ 1283504 w 12192000"/>
              <a:gd name="connsiteY194" fmla="*/ 2233797 h 2237474"/>
              <a:gd name="connsiteX195" fmla="*/ 1279765 w 12192000"/>
              <a:gd name="connsiteY195" fmla="*/ 2229639 h 2237474"/>
              <a:gd name="connsiteX196" fmla="*/ 1195347 w 12192000"/>
              <a:gd name="connsiteY196" fmla="*/ 2212354 h 2237474"/>
              <a:gd name="connsiteX197" fmla="*/ 970251 w 12192000"/>
              <a:gd name="connsiteY197" fmla="*/ 2221029 h 2237474"/>
              <a:gd name="connsiteX198" fmla="*/ 812914 w 12192000"/>
              <a:gd name="connsiteY198" fmla="*/ 2202752 h 2237474"/>
              <a:gd name="connsiteX199" fmla="*/ 800195 w 12192000"/>
              <a:gd name="connsiteY199" fmla="*/ 2209407 h 2237474"/>
              <a:gd name="connsiteX200" fmla="*/ 784978 w 12192000"/>
              <a:gd name="connsiteY200" fmla="*/ 2212360 h 2237474"/>
              <a:gd name="connsiteX201" fmla="*/ 681987 w 12192000"/>
              <a:gd name="connsiteY201" fmla="*/ 2216757 h 2237474"/>
              <a:gd name="connsiteX202" fmla="*/ 669923 w 12192000"/>
              <a:gd name="connsiteY202" fmla="*/ 2211682 h 2237474"/>
              <a:gd name="connsiteX203" fmla="*/ 648680 w 12192000"/>
              <a:gd name="connsiteY203" fmla="*/ 2206229 h 2237474"/>
              <a:gd name="connsiteX204" fmla="*/ 597225 w 12192000"/>
              <a:gd name="connsiteY204" fmla="*/ 2180999 h 2237474"/>
              <a:gd name="connsiteX205" fmla="*/ 558449 w 12192000"/>
              <a:gd name="connsiteY205" fmla="*/ 2182346 h 2237474"/>
              <a:gd name="connsiteX206" fmla="*/ 550517 w 12192000"/>
              <a:gd name="connsiteY206" fmla="*/ 2182060 h 2237474"/>
              <a:gd name="connsiteX207" fmla="*/ 550309 w 12192000"/>
              <a:gd name="connsiteY207" fmla="*/ 2181825 h 2237474"/>
              <a:gd name="connsiteX208" fmla="*/ 541836 w 12192000"/>
              <a:gd name="connsiteY208" fmla="*/ 2181063 h 2237474"/>
              <a:gd name="connsiteX209" fmla="*/ 536057 w 12192000"/>
              <a:gd name="connsiteY209" fmla="*/ 2181537 h 2237474"/>
              <a:gd name="connsiteX210" fmla="*/ 520671 w 12192000"/>
              <a:gd name="connsiteY210" fmla="*/ 2180980 h 2237474"/>
              <a:gd name="connsiteX211" fmla="*/ 515024 w 12192000"/>
              <a:gd name="connsiteY211" fmla="*/ 2179258 h 2237474"/>
              <a:gd name="connsiteX212" fmla="*/ 512278 w 12192000"/>
              <a:gd name="connsiteY212" fmla="*/ 2176369 h 2237474"/>
              <a:gd name="connsiteX213" fmla="*/ 480419 w 12192000"/>
              <a:gd name="connsiteY213" fmla="*/ 2167807 h 2237474"/>
              <a:gd name="connsiteX214" fmla="*/ 413835 w 12192000"/>
              <a:gd name="connsiteY214" fmla="*/ 2156783 h 2237474"/>
              <a:gd name="connsiteX215" fmla="*/ 376513 w 12192000"/>
              <a:gd name="connsiteY215" fmla="*/ 2154014 h 2237474"/>
              <a:gd name="connsiteX216" fmla="*/ 273386 w 12192000"/>
              <a:gd name="connsiteY216" fmla="*/ 2142551 h 2237474"/>
              <a:gd name="connsiteX217" fmla="*/ 169207 w 12192000"/>
              <a:gd name="connsiteY217" fmla="*/ 2128100 h 2237474"/>
              <a:gd name="connsiteX218" fmla="*/ 93149 w 12192000"/>
              <a:gd name="connsiteY218" fmla="*/ 2105324 h 2237474"/>
              <a:gd name="connsiteX219" fmla="*/ 88109 w 12192000"/>
              <a:gd name="connsiteY219" fmla="*/ 2106704 h 2237474"/>
              <a:gd name="connsiteX220" fmla="*/ 80022 w 12192000"/>
              <a:gd name="connsiteY220" fmla="*/ 2107254 h 2237474"/>
              <a:gd name="connsiteX221" fmla="*/ 79717 w 12192000"/>
              <a:gd name="connsiteY221" fmla="*/ 2107046 h 2237474"/>
              <a:gd name="connsiteX222" fmla="*/ 72352 w 12192000"/>
              <a:gd name="connsiteY222" fmla="*/ 2107991 h 2237474"/>
              <a:gd name="connsiteX223" fmla="*/ 37645 w 12192000"/>
              <a:gd name="connsiteY223" fmla="*/ 2115401 h 2237474"/>
              <a:gd name="connsiteX224" fmla="*/ 4572 w 12192000"/>
              <a:gd name="connsiteY224" fmla="*/ 2111091 h 2237474"/>
              <a:gd name="connsiteX225" fmla="*/ 0 w 12192000"/>
              <a:gd name="connsiteY225" fmla="*/ 2110468 h 2237474"/>
              <a:gd name="connsiteX226" fmla="*/ 0 w 12192000"/>
              <a:gd name="connsiteY22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14651 w 12192000"/>
              <a:gd name="connsiteY80" fmla="*/ 1620959 h 2237474"/>
              <a:gd name="connsiteX81" fmla="*/ 7092727 w 12192000"/>
              <a:gd name="connsiteY81" fmla="*/ 1623628 h 2237474"/>
              <a:gd name="connsiteX82" fmla="*/ 7031309 w 12192000"/>
              <a:gd name="connsiteY82" fmla="*/ 1619451 h 2237474"/>
              <a:gd name="connsiteX83" fmla="*/ 6999084 w 12192000"/>
              <a:gd name="connsiteY83" fmla="*/ 1634317 h 2237474"/>
              <a:gd name="connsiteX84" fmla="*/ 6992107 w 12192000"/>
              <a:gd name="connsiteY84" fmla="*/ 1636860 h 2237474"/>
              <a:gd name="connsiteX85" fmla="*/ 6991765 w 12192000"/>
              <a:gd name="connsiteY85" fmla="*/ 1636725 h 2237474"/>
              <a:gd name="connsiteX86" fmla="*/ 6900177 w 12192000"/>
              <a:gd name="connsiteY86" fmla="*/ 1636016 h 2237474"/>
              <a:gd name="connsiteX87" fmla="*/ 6795372 w 12192000"/>
              <a:gd name="connsiteY87" fmla="*/ 1644845 h 2237474"/>
              <a:gd name="connsiteX88" fmla="*/ 6692251 w 12192000"/>
              <a:gd name="connsiteY88" fmla="*/ 1656357 h 2237474"/>
              <a:gd name="connsiteX89" fmla="*/ 6655235 w 12192000"/>
              <a:gd name="connsiteY89" fmla="*/ 1661869 h 2237474"/>
              <a:gd name="connsiteX90" fmla="*/ 6587857 w 12192000"/>
              <a:gd name="connsiteY90" fmla="*/ 1665769 h 2237474"/>
              <a:gd name="connsiteX91" fmla="*/ 6554894 w 12192000"/>
              <a:gd name="connsiteY91" fmla="*/ 1664428 h 2237474"/>
              <a:gd name="connsiteX92" fmla="*/ 6516595 w 12192000"/>
              <a:gd name="connsiteY92" fmla="*/ 1667475 h 2237474"/>
              <a:gd name="connsiteX93" fmla="*/ 6508541 w 12192000"/>
              <a:gd name="connsiteY93" fmla="*/ 1668757 h 2237474"/>
              <a:gd name="connsiteX94" fmla="*/ 6471012 w 12192000"/>
              <a:gd name="connsiteY94" fmla="*/ 1678604 h 2237474"/>
              <a:gd name="connsiteX95" fmla="*/ 6415265 w 12192000"/>
              <a:gd name="connsiteY95" fmla="*/ 1665317 h 2237474"/>
              <a:gd name="connsiteX96" fmla="*/ 6364035 w 12192000"/>
              <a:gd name="connsiteY96" fmla="*/ 1667683 h 2237474"/>
              <a:gd name="connsiteX97" fmla="*/ 6280959 w 12192000"/>
              <a:gd name="connsiteY97" fmla="*/ 1689329 h 2237474"/>
              <a:gd name="connsiteX98" fmla="*/ 6243319 w 12192000"/>
              <a:gd name="connsiteY98" fmla="*/ 1695560 h 2237474"/>
              <a:gd name="connsiteX99" fmla="*/ 6098321 w 12192000"/>
              <a:gd name="connsiteY99" fmla="*/ 1721646 h 2237474"/>
              <a:gd name="connsiteX100" fmla="*/ 5880652 w 12192000"/>
              <a:gd name="connsiteY100" fmla="*/ 1779643 h 2237474"/>
              <a:gd name="connsiteX101" fmla="*/ 5785959 w 12192000"/>
              <a:gd name="connsiteY101" fmla="*/ 1775307 h 2237474"/>
              <a:gd name="connsiteX102" fmla="*/ 5643534 w 12192000"/>
              <a:gd name="connsiteY102" fmla="*/ 1802919 h 2237474"/>
              <a:gd name="connsiteX103" fmla="*/ 5518799 w 12192000"/>
              <a:gd name="connsiteY103" fmla="*/ 1818312 h 2237474"/>
              <a:gd name="connsiteX104" fmla="*/ 5505014 w 12192000"/>
              <a:gd name="connsiteY104" fmla="*/ 1819259 h 2237474"/>
              <a:gd name="connsiteX105" fmla="*/ 5453307 w 12192000"/>
              <a:gd name="connsiteY105" fmla="*/ 1815450 h 2237474"/>
              <a:gd name="connsiteX106" fmla="*/ 5364192 w 12192000"/>
              <a:gd name="connsiteY106" fmla="*/ 1826074 h 2237474"/>
              <a:gd name="connsiteX107" fmla="*/ 5350380 w 12192000"/>
              <a:gd name="connsiteY107" fmla="*/ 1830891 h 2237474"/>
              <a:gd name="connsiteX108" fmla="*/ 5259633 w 12192000"/>
              <a:gd name="connsiteY108" fmla="*/ 1837160 h 2237474"/>
              <a:gd name="connsiteX109" fmla="*/ 5197513 w 12192000"/>
              <a:gd name="connsiteY109" fmla="*/ 1844718 h 2237474"/>
              <a:gd name="connsiteX110" fmla="*/ 5184170 w 12192000"/>
              <a:gd name="connsiteY110" fmla="*/ 1849402 h 2237474"/>
              <a:gd name="connsiteX111" fmla="*/ 5168852 w 12192000"/>
              <a:gd name="connsiteY111" fmla="*/ 1844846 h 2237474"/>
              <a:gd name="connsiteX112" fmla="*/ 5164370 w 12192000"/>
              <a:gd name="connsiteY112" fmla="*/ 1840597 h 2237474"/>
              <a:gd name="connsiteX113" fmla="*/ 5114927 w 12192000"/>
              <a:gd name="connsiteY113" fmla="*/ 1847827 h 2237474"/>
              <a:gd name="connsiteX114" fmla="*/ 5108970 w 12192000"/>
              <a:gd name="connsiteY114" fmla="*/ 1847935 h 2237474"/>
              <a:gd name="connsiteX115" fmla="*/ 5067961 w 12192000"/>
              <a:gd name="connsiteY115" fmla="*/ 1845917 h 2237474"/>
              <a:gd name="connsiteX116" fmla="*/ 5007075 w 12192000"/>
              <a:gd name="connsiteY116" fmla="*/ 1838626 h 2237474"/>
              <a:gd name="connsiteX117" fmla="*/ 4944087 w 12192000"/>
              <a:gd name="connsiteY117" fmla="*/ 1823332 h 2237474"/>
              <a:gd name="connsiteX118" fmla="*/ 4907662 w 12192000"/>
              <a:gd name="connsiteY118" fmla="*/ 1816900 h 2237474"/>
              <a:gd name="connsiteX119" fmla="*/ 4882386 w 12192000"/>
              <a:gd name="connsiteY119" fmla="*/ 1809844 h 2237474"/>
              <a:gd name="connsiteX120" fmla="*/ 4811440 w 12192000"/>
              <a:gd name="connsiteY120" fmla="*/ 1804655 h 2237474"/>
              <a:gd name="connsiteX121" fmla="*/ 4691075 w 12192000"/>
              <a:gd name="connsiteY121" fmla="*/ 1801389 h 2237474"/>
              <a:gd name="connsiteX122" fmla="*/ 4611738 w 12192000"/>
              <a:gd name="connsiteY122" fmla="*/ 1776964 h 2237474"/>
              <a:gd name="connsiteX123" fmla="*/ 4560070 w 12192000"/>
              <a:gd name="connsiteY123" fmla="*/ 1785640 h 2237474"/>
              <a:gd name="connsiteX124" fmla="*/ 4536503 w 12192000"/>
              <a:gd name="connsiteY124" fmla="*/ 1785334 h 2237474"/>
              <a:gd name="connsiteX125" fmla="*/ 4513724 w 12192000"/>
              <a:gd name="connsiteY125" fmla="*/ 1791996 h 2237474"/>
              <a:gd name="connsiteX126" fmla="*/ 4459810 w 12192000"/>
              <a:gd name="connsiteY126" fmla="*/ 1797886 h 2237474"/>
              <a:gd name="connsiteX127" fmla="*/ 4379064 w 12192000"/>
              <a:gd name="connsiteY127" fmla="*/ 1817177 h 2237474"/>
              <a:gd name="connsiteX128" fmla="*/ 4319209 w 12192000"/>
              <a:gd name="connsiteY128" fmla="*/ 1834833 h 2237474"/>
              <a:gd name="connsiteX129" fmla="*/ 4290981 w 12192000"/>
              <a:gd name="connsiteY129" fmla="*/ 1839677 h 2237474"/>
              <a:gd name="connsiteX130" fmla="*/ 4285792 w 12192000"/>
              <a:gd name="connsiteY130" fmla="*/ 1836231 h 2237474"/>
              <a:gd name="connsiteX131" fmla="*/ 4238372 w 12192000"/>
              <a:gd name="connsiteY131" fmla="*/ 1851480 h 2237474"/>
              <a:gd name="connsiteX132" fmla="*/ 4232517 w 12192000"/>
              <a:gd name="connsiteY132" fmla="*/ 1852567 h 2237474"/>
              <a:gd name="connsiteX133" fmla="*/ 4191732 w 12192000"/>
              <a:gd name="connsiteY133" fmla="*/ 1857328 h 2237474"/>
              <a:gd name="connsiteX134" fmla="*/ 4065532 w 12192000"/>
              <a:gd name="connsiteY134" fmla="*/ 1855477 h 2237474"/>
              <a:gd name="connsiteX135" fmla="*/ 4028460 w 12192000"/>
              <a:gd name="connsiteY135" fmla="*/ 1855137 h 2237474"/>
              <a:gd name="connsiteX136" fmla="*/ 4002267 w 12192000"/>
              <a:gd name="connsiteY136" fmla="*/ 1852352 h 2237474"/>
              <a:gd name="connsiteX137" fmla="*/ 3931396 w 12192000"/>
              <a:gd name="connsiteY137" fmla="*/ 1858915 h 2237474"/>
              <a:gd name="connsiteX138" fmla="*/ 3812162 w 12192000"/>
              <a:gd name="connsiteY138" fmla="*/ 1875501 h 2237474"/>
              <a:gd name="connsiteX139" fmla="*/ 3729530 w 12192000"/>
              <a:gd name="connsiteY139" fmla="*/ 1864513 h 2237474"/>
              <a:gd name="connsiteX140" fmla="*/ 3680177 w 12192000"/>
              <a:gd name="connsiteY140" fmla="*/ 1881552 h 2237474"/>
              <a:gd name="connsiteX141" fmla="*/ 3567259 w 12192000"/>
              <a:gd name="connsiteY141" fmla="*/ 1893482 h 2237474"/>
              <a:gd name="connsiteX142" fmla="*/ 3405770 w 12192000"/>
              <a:gd name="connsiteY142" fmla="*/ 1904591 h 2237474"/>
              <a:gd name="connsiteX143" fmla="*/ 3280097 w 12192000"/>
              <a:gd name="connsiteY143" fmla="*/ 1919610 h 2237474"/>
              <a:gd name="connsiteX144" fmla="*/ 3123424 w 12192000"/>
              <a:gd name="connsiteY144" fmla="*/ 1952930 h 2237474"/>
              <a:gd name="connsiteX145" fmla="*/ 3009910 w 12192000"/>
              <a:gd name="connsiteY145" fmla="*/ 1957866 h 2237474"/>
              <a:gd name="connsiteX146" fmla="*/ 2995934 w 12192000"/>
              <a:gd name="connsiteY146" fmla="*/ 1967085 h 2237474"/>
              <a:gd name="connsiteX147" fmla="*/ 2980071 w 12192000"/>
              <a:gd name="connsiteY147" fmla="*/ 1972988 h 2237474"/>
              <a:gd name="connsiteX148" fmla="*/ 2978094 w 12192000"/>
              <a:gd name="connsiteY148" fmla="*/ 1972369 h 2237474"/>
              <a:gd name="connsiteX149" fmla="*/ 2942858 w 12192000"/>
              <a:gd name="connsiteY149" fmla="*/ 1981367 h 2237474"/>
              <a:gd name="connsiteX150" fmla="*/ 2875436 w 12192000"/>
              <a:gd name="connsiteY150" fmla="*/ 1996977 h 2237474"/>
              <a:gd name="connsiteX151" fmla="*/ 2874892 w 12192000"/>
              <a:gd name="connsiteY151" fmla="*/ 1996085 h 2237474"/>
              <a:gd name="connsiteX152" fmla="*/ 2864145 w 12192000"/>
              <a:gd name="connsiteY152" fmla="*/ 1994061 h 2237474"/>
              <a:gd name="connsiteX153" fmla="*/ 2843662 w 12192000"/>
              <a:gd name="connsiteY153" fmla="*/ 1992498 h 2237474"/>
              <a:gd name="connsiteX154" fmla="*/ 2796128 w 12192000"/>
              <a:gd name="connsiteY154" fmla="*/ 1976403 h 2237474"/>
              <a:gd name="connsiteX155" fmla="*/ 2756784 w 12192000"/>
              <a:gd name="connsiteY155" fmla="*/ 1985116 h 2237474"/>
              <a:gd name="connsiteX156" fmla="*/ 2748833 w 12192000"/>
              <a:gd name="connsiteY156" fmla="*/ 1986323 h 2237474"/>
              <a:gd name="connsiteX157" fmla="*/ 2748661 w 12192000"/>
              <a:gd name="connsiteY157" fmla="*/ 1986122 h 2237474"/>
              <a:gd name="connsiteX158" fmla="*/ 2740251 w 12192000"/>
              <a:gd name="connsiteY158" fmla="*/ 1986946 h 2237474"/>
              <a:gd name="connsiteX159" fmla="*/ 2718916 w 12192000"/>
              <a:gd name="connsiteY159" fmla="*/ 1990867 h 2237474"/>
              <a:gd name="connsiteX160" fmla="*/ 2713522 w 12192000"/>
              <a:gd name="connsiteY160" fmla="*/ 1990173 h 2237474"/>
              <a:gd name="connsiteX161" fmla="*/ 2680597 w 12192000"/>
              <a:gd name="connsiteY161" fmla="*/ 1984996 h 2237474"/>
              <a:gd name="connsiteX162" fmla="*/ 2578178 w 12192000"/>
              <a:gd name="connsiteY162" fmla="*/ 1990531 h 2237474"/>
              <a:gd name="connsiteX163" fmla="*/ 2476147 w 12192000"/>
              <a:gd name="connsiteY163" fmla="*/ 1998305 h 2237474"/>
              <a:gd name="connsiteX164" fmla="*/ 2373568 w 12192000"/>
              <a:gd name="connsiteY164" fmla="*/ 2003219 h 2237474"/>
              <a:gd name="connsiteX165" fmla="*/ 2321399 w 12192000"/>
              <a:gd name="connsiteY165" fmla="*/ 1989467 h 2237474"/>
              <a:gd name="connsiteX166" fmla="*/ 2315525 w 12192000"/>
              <a:gd name="connsiteY166" fmla="*/ 1989708 h 2237474"/>
              <a:gd name="connsiteX167" fmla="*/ 2300792 w 12192000"/>
              <a:gd name="connsiteY167" fmla="*/ 1994290 h 2237474"/>
              <a:gd name="connsiteX168" fmla="*/ 2295469 w 12192000"/>
              <a:gd name="connsiteY168" fmla="*/ 1996659 h 2237474"/>
              <a:gd name="connsiteX169" fmla="*/ 2287219 w 12192000"/>
              <a:gd name="connsiteY169" fmla="*/ 1998750 h 2237474"/>
              <a:gd name="connsiteX170" fmla="*/ 2286948 w 12192000"/>
              <a:gd name="connsiteY170" fmla="*/ 1998596 h 2237474"/>
              <a:gd name="connsiteX171" fmla="*/ 2243069 w 12192000"/>
              <a:gd name="connsiteY171" fmla="*/ 2015111 h 2237474"/>
              <a:gd name="connsiteX172" fmla="*/ 2186609 w 12192000"/>
              <a:gd name="connsiteY172" fmla="*/ 2008263 h 2237474"/>
              <a:gd name="connsiteX173" fmla="*/ 2164831 w 12192000"/>
              <a:gd name="connsiteY173" fmla="*/ 2010143 h 2237474"/>
              <a:gd name="connsiteX174" fmla="*/ 2152836 w 12192000"/>
              <a:gd name="connsiteY174" fmla="*/ 2010048 h 2237474"/>
              <a:gd name="connsiteX175" fmla="*/ 2117102 w 12192000"/>
              <a:gd name="connsiteY175" fmla="*/ 2023004 h 2237474"/>
              <a:gd name="connsiteX176" fmla="*/ 2111935 w 12192000"/>
              <a:gd name="connsiteY176" fmla="*/ 2023163 h 2237474"/>
              <a:gd name="connsiteX177" fmla="*/ 2089991 w 12192000"/>
              <a:gd name="connsiteY177" fmla="*/ 2034193 h 2237474"/>
              <a:gd name="connsiteX178" fmla="*/ 2058061 w 12192000"/>
              <a:gd name="connsiteY178" fmla="*/ 2047942 h 2237474"/>
              <a:gd name="connsiteX179" fmla="*/ 2055737 w 12192000"/>
              <a:gd name="connsiteY179" fmla="*/ 2047704 h 2237474"/>
              <a:gd name="connsiteX180" fmla="*/ 2042244 w 12192000"/>
              <a:gd name="connsiteY180" fmla="*/ 2055560 h 2237474"/>
              <a:gd name="connsiteX181" fmla="*/ 1976224 w 12192000"/>
              <a:gd name="connsiteY181" fmla="*/ 2074257 h 2237474"/>
              <a:gd name="connsiteX182" fmla="*/ 1877728 w 12192000"/>
              <a:gd name="connsiteY182" fmla="*/ 2101004 h 2237474"/>
              <a:gd name="connsiteX183" fmla="*/ 1759056 w 12192000"/>
              <a:gd name="connsiteY183" fmla="*/ 2125608 h 2237474"/>
              <a:gd name="connsiteX184" fmla="*/ 1637948 w 12192000"/>
              <a:gd name="connsiteY184" fmla="*/ 2172597 h 2237474"/>
              <a:gd name="connsiteX185" fmla="*/ 1434549 w 12192000"/>
              <a:gd name="connsiteY185" fmla="*/ 2234522 h 2237474"/>
              <a:gd name="connsiteX186" fmla="*/ 1398481 w 12192000"/>
              <a:gd name="connsiteY186" fmla="*/ 2237074 h 2237474"/>
              <a:gd name="connsiteX187" fmla="*/ 1398407 w 12192000"/>
              <a:gd name="connsiteY187" fmla="*/ 2237095 h 2237474"/>
              <a:gd name="connsiteX188" fmla="*/ 1370962 w 12192000"/>
              <a:gd name="connsiteY188" fmla="*/ 2237474 h 2237474"/>
              <a:gd name="connsiteX189" fmla="*/ 1356367 w 12192000"/>
              <a:gd name="connsiteY189" fmla="*/ 2235089 h 2237474"/>
              <a:gd name="connsiteX190" fmla="*/ 1324828 w 12192000"/>
              <a:gd name="connsiteY190" fmla="*/ 2231968 h 2237474"/>
              <a:gd name="connsiteX191" fmla="*/ 1297744 w 12192000"/>
              <a:gd name="connsiteY191" fmla="*/ 2235849 h 2237474"/>
              <a:gd name="connsiteX192" fmla="*/ 1286236 w 12192000"/>
              <a:gd name="connsiteY192" fmla="*/ 2233135 h 2237474"/>
              <a:gd name="connsiteX193" fmla="*/ 1283504 w 12192000"/>
              <a:gd name="connsiteY193" fmla="*/ 2233797 h 2237474"/>
              <a:gd name="connsiteX194" fmla="*/ 1279765 w 12192000"/>
              <a:gd name="connsiteY194" fmla="*/ 2229639 h 2237474"/>
              <a:gd name="connsiteX195" fmla="*/ 1195347 w 12192000"/>
              <a:gd name="connsiteY195" fmla="*/ 2212354 h 2237474"/>
              <a:gd name="connsiteX196" fmla="*/ 970251 w 12192000"/>
              <a:gd name="connsiteY196" fmla="*/ 2221029 h 2237474"/>
              <a:gd name="connsiteX197" fmla="*/ 812914 w 12192000"/>
              <a:gd name="connsiteY197" fmla="*/ 2202752 h 2237474"/>
              <a:gd name="connsiteX198" fmla="*/ 800195 w 12192000"/>
              <a:gd name="connsiteY198" fmla="*/ 2209407 h 2237474"/>
              <a:gd name="connsiteX199" fmla="*/ 784978 w 12192000"/>
              <a:gd name="connsiteY199" fmla="*/ 2212360 h 2237474"/>
              <a:gd name="connsiteX200" fmla="*/ 681987 w 12192000"/>
              <a:gd name="connsiteY200" fmla="*/ 2216757 h 2237474"/>
              <a:gd name="connsiteX201" fmla="*/ 669923 w 12192000"/>
              <a:gd name="connsiteY201" fmla="*/ 2211682 h 2237474"/>
              <a:gd name="connsiteX202" fmla="*/ 648680 w 12192000"/>
              <a:gd name="connsiteY202" fmla="*/ 2206229 h 2237474"/>
              <a:gd name="connsiteX203" fmla="*/ 597225 w 12192000"/>
              <a:gd name="connsiteY203" fmla="*/ 2180999 h 2237474"/>
              <a:gd name="connsiteX204" fmla="*/ 558449 w 12192000"/>
              <a:gd name="connsiteY204" fmla="*/ 2182346 h 2237474"/>
              <a:gd name="connsiteX205" fmla="*/ 550517 w 12192000"/>
              <a:gd name="connsiteY205" fmla="*/ 2182060 h 2237474"/>
              <a:gd name="connsiteX206" fmla="*/ 550309 w 12192000"/>
              <a:gd name="connsiteY206" fmla="*/ 2181825 h 2237474"/>
              <a:gd name="connsiteX207" fmla="*/ 541836 w 12192000"/>
              <a:gd name="connsiteY207" fmla="*/ 2181063 h 2237474"/>
              <a:gd name="connsiteX208" fmla="*/ 536057 w 12192000"/>
              <a:gd name="connsiteY208" fmla="*/ 2181537 h 2237474"/>
              <a:gd name="connsiteX209" fmla="*/ 520671 w 12192000"/>
              <a:gd name="connsiteY209" fmla="*/ 2180980 h 2237474"/>
              <a:gd name="connsiteX210" fmla="*/ 515024 w 12192000"/>
              <a:gd name="connsiteY210" fmla="*/ 2179258 h 2237474"/>
              <a:gd name="connsiteX211" fmla="*/ 512278 w 12192000"/>
              <a:gd name="connsiteY211" fmla="*/ 2176369 h 2237474"/>
              <a:gd name="connsiteX212" fmla="*/ 480419 w 12192000"/>
              <a:gd name="connsiteY212" fmla="*/ 2167807 h 2237474"/>
              <a:gd name="connsiteX213" fmla="*/ 413835 w 12192000"/>
              <a:gd name="connsiteY213" fmla="*/ 2156783 h 2237474"/>
              <a:gd name="connsiteX214" fmla="*/ 376513 w 12192000"/>
              <a:gd name="connsiteY214" fmla="*/ 2154014 h 2237474"/>
              <a:gd name="connsiteX215" fmla="*/ 273386 w 12192000"/>
              <a:gd name="connsiteY215" fmla="*/ 2142551 h 2237474"/>
              <a:gd name="connsiteX216" fmla="*/ 169207 w 12192000"/>
              <a:gd name="connsiteY216" fmla="*/ 2128100 h 2237474"/>
              <a:gd name="connsiteX217" fmla="*/ 93149 w 12192000"/>
              <a:gd name="connsiteY217" fmla="*/ 2105324 h 2237474"/>
              <a:gd name="connsiteX218" fmla="*/ 88109 w 12192000"/>
              <a:gd name="connsiteY218" fmla="*/ 2106704 h 2237474"/>
              <a:gd name="connsiteX219" fmla="*/ 80022 w 12192000"/>
              <a:gd name="connsiteY219" fmla="*/ 2107254 h 2237474"/>
              <a:gd name="connsiteX220" fmla="*/ 79717 w 12192000"/>
              <a:gd name="connsiteY220" fmla="*/ 2107046 h 2237474"/>
              <a:gd name="connsiteX221" fmla="*/ 72352 w 12192000"/>
              <a:gd name="connsiteY221" fmla="*/ 2107991 h 2237474"/>
              <a:gd name="connsiteX222" fmla="*/ 37645 w 12192000"/>
              <a:gd name="connsiteY222" fmla="*/ 2115401 h 2237474"/>
              <a:gd name="connsiteX223" fmla="*/ 4572 w 12192000"/>
              <a:gd name="connsiteY223" fmla="*/ 2111091 h 2237474"/>
              <a:gd name="connsiteX224" fmla="*/ 0 w 12192000"/>
              <a:gd name="connsiteY224" fmla="*/ 2110468 h 2237474"/>
              <a:gd name="connsiteX225" fmla="*/ 0 w 12192000"/>
              <a:gd name="connsiteY22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64370 w 12192000"/>
              <a:gd name="connsiteY111" fmla="*/ 1840597 h 2237474"/>
              <a:gd name="connsiteX112" fmla="*/ 5114927 w 12192000"/>
              <a:gd name="connsiteY112" fmla="*/ 1847827 h 2237474"/>
              <a:gd name="connsiteX113" fmla="*/ 5108970 w 12192000"/>
              <a:gd name="connsiteY113" fmla="*/ 1847935 h 2237474"/>
              <a:gd name="connsiteX114" fmla="*/ 5067961 w 12192000"/>
              <a:gd name="connsiteY114" fmla="*/ 1845917 h 2237474"/>
              <a:gd name="connsiteX115" fmla="*/ 5007075 w 12192000"/>
              <a:gd name="connsiteY115" fmla="*/ 1838626 h 2237474"/>
              <a:gd name="connsiteX116" fmla="*/ 4944087 w 12192000"/>
              <a:gd name="connsiteY116" fmla="*/ 1823332 h 2237474"/>
              <a:gd name="connsiteX117" fmla="*/ 4907662 w 12192000"/>
              <a:gd name="connsiteY117" fmla="*/ 1816900 h 2237474"/>
              <a:gd name="connsiteX118" fmla="*/ 4882386 w 12192000"/>
              <a:gd name="connsiteY118" fmla="*/ 1809844 h 2237474"/>
              <a:gd name="connsiteX119" fmla="*/ 4811440 w 12192000"/>
              <a:gd name="connsiteY119" fmla="*/ 1804655 h 2237474"/>
              <a:gd name="connsiteX120" fmla="*/ 4691075 w 12192000"/>
              <a:gd name="connsiteY120" fmla="*/ 1801389 h 2237474"/>
              <a:gd name="connsiteX121" fmla="*/ 4611738 w 12192000"/>
              <a:gd name="connsiteY121" fmla="*/ 1776964 h 2237474"/>
              <a:gd name="connsiteX122" fmla="*/ 4560070 w 12192000"/>
              <a:gd name="connsiteY122" fmla="*/ 1785640 h 2237474"/>
              <a:gd name="connsiteX123" fmla="*/ 4536503 w 12192000"/>
              <a:gd name="connsiteY123" fmla="*/ 1785334 h 2237474"/>
              <a:gd name="connsiteX124" fmla="*/ 4513724 w 12192000"/>
              <a:gd name="connsiteY124" fmla="*/ 1791996 h 2237474"/>
              <a:gd name="connsiteX125" fmla="*/ 4459810 w 12192000"/>
              <a:gd name="connsiteY125" fmla="*/ 1797886 h 2237474"/>
              <a:gd name="connsiteX126" fmla="*/ 4379064 w 12192000"/>
              <a:gd name="connsiteY126" fmla="*/ 1817177 h 2237474"/>
              <a:gd name="connsiteX127" fmla="*/ 4319209 w 12192000"/>
              <a:gd name="connsiteY127" fmla="*/ 1834833 h 2237474"/>
              <a:gd name="connsiteX128" fmla="*/ 4290981 w 12192000"/>
              <a:gd name="connsiteY128" fmla="*/ 1839677 h 2237474"/>
              <a:gd name="connsiteX129" fmla="*/ 4285792 w 12192000"/>
              <a:gd name="connsiteY129" fmla="*/ 1836231 h 2237474"/>
              <a:gd name="connsiteX130" fmla="*/ 4238372 w 12192000"/>
              <a:gd name="connsiteY130" fmla="*/ 1851480 h 2237474"/>
              <a:gd name="connsiteX131" fmla="*/ 4232517 w 12192000"/>
              <a:gd name="connsiteY131" fmla="*/ 1852567 h 2237474"/>
              <a:gd name="connsiteX132" fmla="*/ 4191732 w 12192000"/>
              <a:gd name="connsiteY132" fmla="*/ 1857328 h 2237474"/>
              <a:gd name="connsiteX133" fmla="*/ 4065532 w 12192000"/>
              <a:gd name="connsiteY133" fmla="*/ 1855477 h 2237474"/>
              <a:gd name="connsiteX134" fmla="*/ 4028460 w 12192000"/>
              <a:gd name="connsiteY134" fmla="*/ 1855137 h 2237474"/>
              <a:gd name="connsiteX135" fmla="*/ 4002267 w 12192000"/>
              <a:gd name="connsiteY135" fmla="*/ 1852352 h 2237474"/>
              <a:gd name="connsiteX136" fmla="*/ 3931396 w 12192000"/>
              <a:gd name="connsiteY136" fmla="*/ 1858915 h 2237474"/>
              <a:gd name="connsiteX137" fmla="*/ 3812162 w 12192000"/>
              <a:gd name="connsiteY137" fmla="*/ 1875501 h 2237474"/>
              <a:gd name="connsiteX138" fmla="*/ 3729530 w 12192000"/>
              <a:gd name="connsiteY138" fmla="*/ 1864513 h 2237474"/>
              <a:gd name="connsiteX139" fmla="*/ 3680177 w 12192000"/>
              <a:gd name="connsiteY139" fmla="*/ 1881552 h 2237474"/>
              <a:gd name="connsiteX140" fmla="*/ 3567259 w 12192000"/>
              <a:gd name="connsiteY140" fmla="*/ 1893482 h 2237474"/>
              <a:gd name="connsiteX141" fmla="*/ 3405770 w 12192000"/>
              <a:gd name="connsiteY141" fmla="*/ 1904591 h 2237474"/>
              <a:gd name="connsiteX142" fmla="*/ 3280097 w 12192000"/>
              <a:gd name="connsiteY142" fmla="*/ 1919610 h 2237474"/>
              <a:gd name="connsiteX143" fmla="*/ 3123424 w 12192000"/>
              <a:gd name="connsiteY143" fmla="*/ 1952930 h 2237474"/>
              <a:gd name="connsiteX144" fmla="*/ 3009910 w 12192000"/>
              <a:gd name="connsiteY144" fmla="*/ 1957866 h 2237474"/>
              <a:gd name="connsiteX145" fmla="*/ 2995934 w 12192000"/>
              <a:gd name="connsiteY145" fmla="*/ 1967085 h 2237474"/>
              <a:gd name="connsiteX146" fmla="*/ 2980071 w 12192000"/>
              <a:gd name="connsiteY146" fmla="*/ 1972988 h 2237474"/>
              <a:gd name="connsiteX147" fmla="*/ 2978094 w 12192000"/>
              <a:gd name="connsiteY147" fmla="*/ 1972369 h 2237474"/>
              <a:gd name="connsiteX148" fmla="*/ 2942858 w 12192000"/>
              <a:gd name="connsiteY148" fmla="*/ 1981367 h 2237474"/>
              <a:gd name="connsiteX149" fmla="*/ 2875436 w 12192000"/>
              <a:gd name="connsiteY149" fmla="*/ 1996977 h 2237474"/>
              <a:gd name="connsiteX150" fmla="*/ 2874892 w 12192000"/>
              <a:gd name="connsiteY150" fmla="*/ 1996085 h 2237474"/>
              <a:gd name="connsiteX151" fmla="*/ 2864145 w 12192000"/>
              <a:gd name="connsiteY151" fmla="*/ 1994061 h 2237474"/>
              <a:gd name="connsiteX152" fmla="*/ 2843662 w 12192000"/>
              <a:gd name="connsiteY152" fmla="*/ 1992498 h 2237474"/>
              <a:gd name="connsiteX153" fmla="*/ 2796128 w 12192000"/>
              <a:gd name="connsiteY153" fmla="*/ 1976403 h 2237474"/>
              <a:gd name="connsiteX154" fmla="*/ 2756784 w 12192000"/>
              <a:gd name="connsiteY154" fmla="*/ 1985116 h 2237474"/>
              <a:gd name="connsiteX155" fmla="*/ 2748833 w 12192000"/>
              <a:gd name="connsiteY155" fmla="*/ 1986323 h 2237474"/>
              <a:gd name="connsiteX156" fmla="*/ 2748661 w 12192000"/>
              <a:gd name="connsiteY156" fmla="*/ 1986122 h 2237474"/>
              <a:gd name="connsiteX157" fmla="*/ 2740251 w 12192000"/>
              <a:gd name="connsiteY157" fmla="*/ 1986946 h 2237474"/>
              <a:gd name="connsiteX158" fmla="*/ 2718916 w 12192000"/>
              <a:gd name="connsiteY158" fmla="*/ 1990867 h 2237474"/>
              <a:gd name="connsiteX159" fmla="*/ 2713522 w 12192000"/>
              <a:gd name="connsiteY159" fmla="*/ 1990173 h 2237474"/>
              <a:gd name="connsiteX160" fmla="*/ 2680597 w 12192000"/>
              <a:gd name="connsiteY160" fmla="*/ 1984996 h 2237474"/>
              <a:gd name="connsiteX161" fmla="*/ 2578178 w 12192000"/>
              <a:gd name="connsiteY161" fmla="*/ 1990531 h 2237474"/>
              <a:gd name="connsiteX162" fmla="*/ 2476147 w 12192000"/>
              <a:gd name="connsiteY162" fmla="*/ 1998305 h 2237474"/>
              <a:gd name="connsiteX163" fmla="*/ 2373568 w 12192000"/>
              <a:gd name="connsiteY163" fmla="*/ 2003219 h 2237474"/>
              <a:gd name="connsiteX164" fmla="*/ 2321399 w 12192000"/>
              <a:gd name="connsiteY164" fmla="*/ 1989467 h 2237474"/>
              <a:gd name="connsiteX165" fmla="*/ 2315525 w 12192000"/>
              <a:gd name="connsiteY165" fmla="*/ 1989708 h 2237474"/>
              <a:gd name="connsiteX166" fmla="*/ 2300792 w 12192000"/>
              <a:gd name="connsiteY166" fmla="*/ 1994290 h 2237474"/>
              <a:gd name="connsiteX167" fmla="*/ 2295469 w 12192000"/>
              <a:gd name="connsiteY167" fmla="*/ 1996659 h 2237474"/>
              <a:gd name="connsiteX168" fmla="*/ 2287219 w 12192000"/>
              <a:gd name="connsiteY168" fmla="*/ 1998750 h 2237474"/>
              <a:gd name="connsiteX169" fmla="*/ 2286948 w 12192000"/>
              <a:gd name="connsiteY169" fmla="*/ 1998596 h 2237474"/>
              <a:gd name="connsiteX170" fmla="*/ 2243069 w 12192000"/>
              <a:gd name="connsiteY170" fmla="*/ 2015111 h 2237474"/>
              <a:gd name="connsiteX171" fmla="*/ 2186609 w 12192000"/>
              <a:gd name="connsiteY171" fmla="*/ 2008263 h 2237474"/>
              <a:gd name="connsiteX172" fmla="*/ 2164831 w 12192000"/>
              <a:gd name="connsiteY172" fmla="*/ 2010143 h 2237474"/>
              <a:gd name="connsiteX173" fmla="*/ 2152836 w 12192000"/>
              <a:gd name="connsiteY173" fmla="*/ 2010048 h 2237474"/>
              <a:gd name="connsiteX174" fmla="*/ 2117102 w 12192000"/>
              <a:gd name="connsiteY174" fmla="*/ 2023004 h 2237474"/>
              <a:gd name="connsiteX175" fmla="*/ 2111935 w 12192000"/>
              <a:gd name="connsiteY175" fmla="*/ 2023163 h 2237474"/>
              <a:gd name="connsiteX176" fmla="*/ 2089991 w 12192000"/>
              <a:gd name="connsiteY176" fmla="*/ 2034193 h 2237474"/>
              <a:gd name="connsiteX177" fmla="*/ 2058061 w 12192000"/>
              <a:gd name="connsiteY177" fmla="*/ 2047942 h 2237474"/>
              <a:gd name="connsiteX178" fmla="*/ 2055737 w 12192000"/>
              <a:gd name="connsiteY178" fmla="*/ 2047704 h 2237474"/>
              <a:gd name="connsiteX179" fmla="*/ 2042244 w 12192000"/>
              <a:gd name="connsiteY179" fmla="*/ 2055560 h 2237474"/>
              <a:gd name="connsiteX180" fmla="*/ 1976224 w 12192000"/>
              <a:gd name="connsiteY180" fmla="*/ 2074257 h 2237474"/>
              <a:gd name="connsiteX181" fmla="*/ 1877728 w 12192000"/>
              <a:gd name="connsiteY181" fmla="*/ 2101004 h 2237474"/>
              <a:gd name="connsiteX182" fmla="*/ 1759056 w 12192000"/>
              <a:gd name="connsiteY182" fmla="*/ 2125608 h 2237474"/>
              <a:gd name="connsiteX183" fmla="*/ 1637948 w 12192000"/>
              <a:gd name="connsiteY183" fmla="*/ 2172597 h 2237474"/>
              <a:gd name="connsiteX184" fmla="*/ 1434549 w 12192000"/>
              <a:gd name="connsiteY184" fmla="*/ 2234522 h 2237474"/>
              <a:gd name="connsiteX185" fmla="*/ 1398481 w 12192000"/>
              <a:gd name="connsiteY185" fmla="*/ 2237074 h 2237474"/>
              <a:gd name="connsiteX186" fmla="*/ 1398407 w 12192000"/>
              <a:gd name="connsiteY186" fmla="*/ 2237095 h 2237474"/>
              <a:gd name="connsiteX187" fmla="*/ 1370962 w 12192000"/>
              <a:gd name="connsiteY187" fmla="*/ 2237474 h 2237474"/>
              <a:gd name="connsiteX188" fmla="*/ 1356367 w 12192000"/>
              <a:gd name="connsiteY188" fmla="*/ 2235089 h 2237474"/>
              <a:gd name="connsiteX189" fmla="*/ 1324828 w 12192000"/>
              <a:gd name="connsiteY189" fmla="*/ 2231968 h 2237474"/>
              <a:gd name="connsiteX190" fmla="*/ 1297744 w 12192000"/>
              <a:gd name="connsiteY190" fmla="*/ 2235849 h 2237474"/>
              <a:gd name="connsiteX191" fmla="*/ 1286236 w 12192000"/>
              <a:gd name="connsiteY191" fmla="*/ 2233135 h 2237474"/>
              <a:gd name="connsiteX192" fmla="*/ 1283504 w 12192000"/>
              <a:gd name="connsiteY192" fmla="*/ 2233797 h 2237474"/>
              <a:gd name="connsiteX193" fmla="*/ 1279765 w 12192000"/>
              <a:gd name="connsiteY193" fmla="*/ 2229639 h 2237474"/>
              <a:gd name="connsiteX194" fmla="*/ 1195347 w 12192000"/>
              <a:gd name="connsiteY194" fmla="*/ 2212354 h 2237474"/>
              <a:gd name="connsiteX195" fmla="*/ 970251 w 12192000"/>
              <a:gd name="connsiteY195" fmla="*/ 2221029 h 2237474"/>
              <a:gd name="connsiteX196" fmla="*/ 812914 w 12192000"/>
              <a:gd name="connsiteY196" fmla="*/ 2202752 h 2237474"/>
              <a:gd name="connsiteX197" fmla="*/ 800195 w 12192000"/>
              <a:gd name="connsiteY197" fmla="*/ 2209407 h 2237474"/>
              <a:gd name="connsiteX198" fmla="*/ 784978 w 12192000"/>
              <a:gd name="connsiteY198" fmla="*/ 2212360 h 2237474"/>
              <a:gd name="connsiteX199" fmla="*/ 681987 w 12192000"/>
              <a:gd name="connsiteY199" fmla="*/ 2216757 h 2237474"/>
              <a:gd name="connsiteX200" fmla="*/ 669923 w 12192000"/>
              <a:gd name="connsiteY200" fmla="*/ 2211682 h 2237474"/>
              <a:gd name="connsiteX201" fmla="*/ 648680 w 12192000"/>
              <a:gd name="connsiteY201" fmla="*/ 2206229 h 2237474"/>
              <a:gd name="connsiteX202" fmla="*/ 597225 w 12192000"/>
              <a:gd name="connsiteY202" fmla="*/ 2180999 h 2237474"/>
              <a:gd name="connsiteX203" fmla="*/ 558449 w 12192000"/>
              <a:gd name="connsiteY203" fmla="*/ 2182346 h 2237474"/>
              <a:gd name="connsiteX204" fmla="*/ 550517 w 12192000"/>
              <a:gd name="connsiteY204" fmla="*/ 2182060 h 2237474"/>
              <a:gd name="connsiteX205" fmla="*/ 550309 w 12192000"/>
              <a:gd name="connsiteY205" fmla="*/ 2181825 h 2237474"/>
              <a:gd name="connsiteX206" fmla="*/ 541836 w 12192000"/>
              <a:gd name="connsiteY206" fmla="*/ 2181063 h 2237474"/>
              <a:gd name="connsiteX207" fmla="*/ 536057 w 12192000"/>
              <a:gd name="connsiteY207" fmla="*/ 2181537 h 2237474"/>
              <a:gd name="connsiteX208" fmla="*/ 520671 w 12192000"/>
              <a:gd name="connsiteY208" fmla="*/ 2180980 h 2237474"/>
              <a:gd name="connsiteX209" fmla="*/ 515024 w 12192000"/>
              <a:gd name="connsiteY209" fmla="*/ 2179258 h 2237474"/>
              <a:gd name="connsiteX210" fmla="*/ 512278 w 12192000"/>
              <a:gd name="connsiteY210" fmla="*/ 2176369 h 2237474"/>
              <a:gd name="connsiteX211" fmla="*/ 480419 w 12192000"/>
              <a:gd name="connsiteY211" fmla="*/ 2167807 h 2237474"/>
              <a:gd name="connsiteX212" fmla="*/ 413835 w 12192000"/>
              <a:gd name="connsiteY212" fmla="*/ 2156783 h 2237474"/>
              <a:gd name="connsiteX213" fmla="*/ 376513 w 12192000"/>
              <a:gd name="connsiteY213" fmla="*/ 2154014 h 2237474"/>
              <a:gd name="connsiteX214" fmla="*/ 273386 w 12192000"/>
              <a:gd name="connsiteY214" fmla="*/ 2142551 h 2237474"/>
              <a:gd name="connsiteX215" fmla="*/ 169207 w 12192000"/>
              <a:gd name="connsiteY215" fmla="*/ 2128100 h 2237474"/>
              <a:gd name="connsiteX216" fmla="*/ 93149 w 12192000"/>
              <a:gd name="connsiteY216" fmla="*/ 2105324 h 2237474"/>
              <a:gd name="connsiteX217" fmla="*/ 88109 w 12192000"/>
              <a:gd name="connsiteY217" fmla="*/ 2106704 h 2237474"/>
              <a:gd name="connsiteX218" fmla="*/ 80022 w 12192000"/>
              <a:gd name="connsiteY218" fmla="*/ 2107254 h 2237474"/>
              <a:gd name="connsiteX219" fmla="*/ 79717 w 12192000"/>
              <a:gd name="connsiteY219" fmla="*/ 2107046 h 2237474"/>
              <a:gd name="connsiteX220" fmla="*/ 72352 w 12192000"/>
              <a:gd name="connsiteY220" fmla="*/ 2107991 h 2237474"/>
              <a:gd name="connsiteX221" fmla="*/ 37645 w 12192000"/>
              <a:gd name="connsiteY221" fmla="*/ 2115401 h 2237474"/>
              <a:gd name="connsiteX222" fmla="*/ 4572 w 12192000"/>
              <a:gd name="connsiteY222" fmla="*/ 2111091 h 2237474"/>
              <a:gd name="connsiteX223" fmla="*/ 0 w 12192000"/>
              <a:gd name="connsiteY223" fmla="*/ 2110468 h 2237474"/>
              <a:gd name="connsiteX224" fmla="*/ 0 w 12192000"/>
              <a:gd name="connsiteY22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14927 w 12192000"/>
              <a:gd name="connsiteY111" fmla="*/ 1847827 h 2237474"/>
              <a:gd name="connsiteX112" fmla="*/ 5108970 w 12192000"/>
              <a:gd name="connsiteY112" fmla="*/ 1847935 h 2237474"/>
              <a:gd name="connsiteX113" fmla="*/ 5067961 w 12192000"/>
              <a:gd name="connsiteY113" fmla="*/ 1845917 h 2237474"/>
              <a:gd name="connsiteX114" fmla="*/ 5007075 w 12192000"/>
              <a:gd name="connsiteY114" fmla="*/ 1838626 h 2237474"/>
              <a:gd name="connsiteX115" fmla="*/ 4944087 w 12192000"/>
              <a:gd name="connsiteY115" fmla="*/ 1823332 h 2237474"/>
              <a:gd name="connsiteX116" fmla="*/ 4907662 w 12192000"/>
              <a:gd name="connsiteY116" fmla="*/ 1816900 h 2237474"/>
              <a:gd name="connsiteX117" fmla="*/ 4882386 w 12192000"/>
              <a:gd name="connsiteY117" fmla="*/ 1809844 h 2237474"/>
              <a:gd name="connsiteX118" fmla="*/ 4811440 w 12192000"/>
              <a:gd name="connsiteY118" fmla="*/ 1804655 h 2237474"/>
              <a:gd name="connsiteX119" fmla="*/ 4691075 w 12192000"/>
              <a:gd name="connsiteY119" fmla="*/ 1801389 h 2237474"/>
              <a:gd name="connsiteX120" fmla="*/ 4611738 w 12192000"/>
              <a:gd name="connsiteY120" fmla="*/ 1776964 h 2237474"/>
              <a:gd name="connsiteX121" fmla="*/ 4560070 w 12192000"/>
              <a:gd name="connsiteY121" fmla="*/ 1785640 h 2237474"/>
              <a:gd name="connsiteX122" fmla="*/ 4536503 w 12192000"/>
              <a:gd name="connsiteY122" fmla="*/ 1785334 h 2237474"/>
              <a:gd name="connsiteX123" fmla="*/ 4513724 w 12192000"/>
              <a:gd name="connsiteY123" fmla="*/ 1791996 h 2237474"/>
              <a:gd name="connsiteX124" fmla="*/ 4459810 w 12192000"/>
              <a:gd name="connsiteY124" fmla="*/ 1797886 h 2237474"/>
              <a:gd name="connsiteX125" fmla="*/ 4379064 w 12192000"/>
              <a:gd name="connsiteY125" fmla="*/ 1817177 h 2237474"/>
              <a:gd name="connsiteX126" fmla="*/ 4319209 w 12192000"/>
              <a:gd name="connsiteY126" fmla="*/ 1834833 h 2237474"/>
              <a:gd name="connsiteX127" fmla="*/ 4290981 w 12192000"/>
              <a:gd name="connsiteY127" fmla="*/ 1839677 h 2237474"/>
              <a:gd name="connsiteX128" fmla="*/ 4285792 w 12192000"/>
              <a:gd name="connsiteY128" fmla="*/ 1836231 h 2237474"/>
              <a:gd name="connsiteX129" fmla="*/ 4238372 w 12192000"/>
              <a:gd name="connsiteY129" fmla="*/ 1851480 h 2237474"/>
              <a:gd name="connsiteX130" fmla="*/ 4232517 w 12192000"/>
              <a:gd name="connsiteY130" fmla="*/ 1852567 h 2237474"/>
              <a:gd name="connsiteX131" fmla="*/ 4191732 w 12192000"/>
              <a:gd name="connsiteY131" fmla="*/ 1857328 h 2237474"/>
              <a:gd name="connsiteX132" fmla="*/ 4065532 w 12192000"/>
              <a:gd name="connsiteY132" fmla="*/ 1855477 h 2237474"/>
              <a:gd name="connsiteX133" fmla="*/ 4028460 w 12192000"/>
              <a:gd name="connsiteY133" fmla="*/ 1855137 h 2237474"/>
              <a:gd name="connsiteX134" fmla="*/ 4002267 w 12192000"/>
              <a:gd name="connsiteY134" fmla="*/ 1852352 h 2237474"/>
              <a:gd name="connsiteX135" fmla="*/ 3931396 w 12192000"/>
              <a:gd name="connsiteY135" fmla="*/ 1858915 h 2237474"/>
              <a:gd name="connsiteX136" fmla="*/ 3812162 w 12192000"/>
              <a:gd name="connsiteY136" fmla="*/ 1875501 h 2237474"/>
              <a:gd name="connsiteX137" fmla="*/ 3729530 w 12192000"/>
              <a:gd name="connsiteY137" fmla="*/ 1864513 h 2237474"/>
              <a:gd name="connsiteX138" fmla="*/ 3680177 w 12192000"/>
              <a:gd name="connsiteY138" fmla="*/ 1881552 h 2237474"/>
              <a:gd name="connsiteX139" fmla="*/ 3567259 w 12192000"/>
              <a:gd name="connsiteY139" fmla="*/ 1893482 h 2237474"/>
              <a:gd name="connsiteX140" fmla="*/ 3405770 w 12192000"/>
              <a:gd name="connsiteY140" fmla="*/ 1904591 h 2237474"/>
              <a:gd name="connsiteX141" fmla="*/ 3280097 w 12192000"/>
              <a:gd name="connsiteY141" fmla="*/ 1919610 h 2237474"/>
              <a:gd name="connsiteX142" fmla="*/ 3123424 w 12192000"/>
              <a:gd name="connsiteY142" fmla="*/ 1952930 h 2237474"/>
              <a:gd name="connsiteX143" fmla="*/ 3009910 w 12192000"/>
              <a:gd name="connsiteY143" fmla="*/ 1957866 h 2237474"/>
              <a:gd name="connsiteX144" fmla="*/ 2995934 w 12192000"/>
              <a:gd name="connsiteY144" fmla="*/ 1967085 h 2237474"/>
              <a:gd name="connsiteX145" fmla="*/ 2980071 w 12192000"/>
              <a:gd name="connsiteY145" fmla="*/ 1972988 h 2237474"/>
              <a:gd name="connsiteX146" fmla="*/ 2978094 w 12192000"/>
              <a:gd name="connsiteY146" fmla="*/ 1972369 h 2237474"/>
              <a:gd name="connsiteX147" fmla="*/ 2942858 w 12192000"/>
              <a:gd name="connsiteY147" fmla="*/ 1981367 h 2237474"/>
              <a:gd name="connsiteX148" fmla="*/ 2875436 w 12192000"/>
              <a:gd name="connsiteY148" fmla="*/ 1996977 h 2237474"/>
              <a:gd name="connsiteX149" fmla="*/ 2874892 w 12192000"/>
              <a:gd name="connsiteY149" fmla="*/ 1996085 h 2237474"/>
              <a:gd name="connsiteX150" fmla="*/ 2864145 w 12192000"/>
              <a:gd name="connsiteY150" fmla="*/ 1994061 h 2237474"/>
              <a:gd name="connsiteX151" fmla="*/ 2843662 w 12192000"/>
              <a:gd name="connsiteY151" fmla="*/ 1992498 h 2237474"/>
              <a:gd name="connsiteX152" fmla="*/ 2796128 w 12192000"/>
              <a:gd name="connsiteY152" fmla="*/ 1976403 h 2237474"/>
              <a:gd name="connsiteX153" fmla="*/ 2756784 w 12192000"/>
              <a:gd name="connsiteY153" fmla="*/ 1985116 h 2237474"/>
              <a:gd name="connsiteX154" fmla="*/ 2748833 w 12192000"/>
              <a:gd name="connsiteY154" fmla="*/ 1986323 h 2237474"/>
              <a:gd name="connsiteX155" fmla="*/ 2748661 w 12192000"/>
              <a:gd name="connsiteY155" fmla="*/ 1986122 h 2237474"/>
              <a:gd name="connsiteX156" fmla="*/ 2740251 w 12192000"/>
              <a:gd name="connsiteY156" fmla="*/ 1986946 h 2237474"/>
              <a:gd name="connsiteX157" fmla="*/ 2718916 w 12192000"/>
              <a:gd name="connsiteY157" fmla="*/ 1990867 h 2237474"/>
              <a:gd name="connsiteX158" fmla="*/ 2713522 w 12192000"/>
              <a:gd name="connsiteY158" fmla="*/ 1990173 h 2237474"/>
              <a:gd name="connsiteX159" fmla="*/ 2680597 w 12192000"/>
              <a:gd name="connsiteY159" fmla="*/ 1984996 h 2237474"/>
              <a:gd name="connsiteX160" fmla="*/ 2578178 w 12192000"/>
              <a:gd name="connsiteY160" fmla="*/ 1990531 h 2237474"/>
              <a:gd name="connsiteX161" fmla="*/ 2476147 w 12192000"/>
              <a:gd name="connsiteY161" fmla="*/ 1998305 h 2237474"/>
              <a:gd name="connsiteX162" fmla="*/ 2373568 w 12192000"/>
              <a:gd name="connsiteY162" fmla="*/ 2003219 h 2237474"/>
              <a:gd name="connsiteX163" fmla="*/ 2321399 w 12192000"/>
              <a:gd name="connsiteY163" fmla="*/ 1989467 h 2237474"/>
              <a:gd name="connsiteX164" fmla="*/ 2315525 w 12192000"/>
              <a:gd name="connsiteY164" fmla="*/ 1989708 h 2237474"/>
              <a:gd name="connsiteX165" fmla="*/ 2300792 w 12192000"/>
              <a:gd name="connsiteY165" fmla="*/ 1994290 h 2237474"/>
              <a:gd name="connsiteX166" fmla="*/ 2295469 w 12192000"/>
              <a:gd name="connsiteY166" fmla="*/ 1996659 h 2237474"/>
              <a:gd name="connsiteX167" fmla="*/ 2287219 w 12192000"/>
              <a:gd name="connsiteY167" fmla="*/ 1998750 h 2237474"/>
              <a:gd name="connsiteX168" fmla="*/ 2286948 w 12192000"/>
              <a:gd name="connsiteY168" fmla="*/ 1998596 h 2237474"/>
              <a:gd name="connsiteX169" fmla="*/ 2243069 w 12192000"/>
              <a:gd name="connsiteY169" fmla="*/ 2015111 h 2237474"/>
              <a:gd name="connsiteX170" fmla="*/ 2186609 w 12192000"/>
              <a:gd name="connsiteY170" fmla="*/ 2008263 h 2237474"/>
              <a:gd name="connsiteX171" fmla="*/ 2164831 w 12192000"/>
              <a:gd name="connsiteY171" fmla="*/ 2010143 h 2237474"/>
              <a:gd name="connsiteX172" fmla="*/ 2152836 w 12192000"/>
              <a:gd name="connsiteY172" fmla="*/ 2010048 h 2237474"/>
              <a:gd name="connsiteX173" fmla="*/ 2117102 w 12192000"/>
              <a:gd name="connsiteY173" fmla="*/ 2023004 h 2237474"/>
              <a:gd name="connsiteX174" fmla="*/ 2111935 w 12192000"/>
              <a:gd name="connsiteY174" fmla="*/ 2023163 h 2237474"/>
              <a:gd name="connsiteX175" fmla="*/ 2089991 w 12192000"/>
              <a:gd name="connsiteY175" fmla="*/ 2034193 h 2237474"/>
              <a:gd name="connsiteX176" fmla="*/ 2058061 w 12192000"/>
              <a:gd name="connsiteY176" fmla="*/ 2047942 h 2237474"/>
              <a:gd name="connsiteX177" fmla="*/ 2055737 w 12192000"/>
              <a:gd name="connsiteY177" fmla="*/ 2047704 h 2237474"/>
              <a:gd name="connsiteX178" fmla="*/ 2042244 w 12192000"/>
              <a:gd name="connsiteY178" fmla="*/ 2055560 h 2237474"/>
              <a:gd name="connsiteX179" fmla="*/ 1976224 w 12192000"/>
              <a:gd name="connsiteY179" fmla="*/ 2074257 h 2237474"/>
              <a:gd name="connsiteX180" fmla="*/ 1877728 w 12192000"/>
              <a:gd name="connsiteY180" fmla="*/ 2101004 h 2237474"/>
              <a:gd name="connsiteX181" fmla="*/ 1759056 w 12192000"/>
              <a:gd name="connsiteY181" fmla="*/ 2125608 h 2237474"/>
              <a:gd name="connsiteX182" fmla="*/ 1637948 w 12192000"/>
              <a:gd name="connsiteY182" fmla="*/ 2172597 h 2237474"/>
              <a:gd name="connsiteX183" fmla="*/ 1434549 w 12192000"/>
              <a:gd name="connsiteY183" fmla="*/ 2234522 h 2237474"/>
              <a:gd name="connsiteX184" fmla="*/ 1398481 w 12192000"/>
              <a:gd name="connsiteY184" fmla="*/ 2237074 h 2237474"/>
              <a:gd name="connsiteX185" fmla="*/ 1398407 w 12192000"/>
              <a:gd name="connsiteY185" fmla="*/ 2237095 h 2237474"/>
              <a:gd name="connsiteX186" fmla="*/ 1370962 w 12192000"/>
              <a:gd name="connsiteY186" fmla="*/ 2237474 h 2237474"/>
              <a:gd name="connsiteX187" fmla="*/ 1356367 w 12192000"/>
              <a:gd name="connsiteY187" fmla="*/ 2235089 h 2237474"/>
              <a:gd name="connsiteX188" fmla="*/ 1324828 w 12192000"/>
              <a:gd name="connsiteY188" fmla="*/ 2231968 h 2237474"/>
              <a:gd name="connsiteX189" fmla="*/ 1297744 w 12192000"/>
              <a:gd name="connsiteY189" fmla="*/ 2235849 h 2237474"/>
              <a:gd name="connsiteX190" fmla="*/ 1286236 w 12192000"/>
              <a:gd name="connsiteY190" fmla="*/ 2233135 h 2237474"/>
              <a:gd name="connsiteX191" fmla="*/ 1283504 w 12192000"/>
              <a:gd name="connsiteY191" fmla="*/ 2233797 h 2237474"/>
              <a:gd name="connsiteX192" fmla="*/ 1279765 w 12192000"/>
              <a:gd name="connsiteY192" fmla="*/ 2229639 h 2237474"/>
              <a:gd name="connsiteX193" fmla="*/ 1195347 w 12192000"/>
              <a:gd name="connsiteY193" fmla="*/ 2212354 h 2237474"/>
              <a:gd name="connsiteX194" fmla="*/ 970251 w 12192000"/>
              <a:gd name="connsiteY194" fmla="*/ 2221029 h 2237474"/>
              <a:gd name="connsiteX195" fmla="*/ 812914 w 12192000"/>
              <a:gd name="connsiteY195" fmla="*/ 2202752 h 2237474"/>
              <a:gd name="connsiteX196" fmla="*/ 800195 w 12192000"/>
              <a:gd name="connsiteY196" fmla="*/ 2209407 h 2237474"/>
              <a:gd name="connsiteX197" fmla="*/ 784978 w 12192000"/>
              <a:gd name="connsiteY197" fmla="*/ 2212360 h 2237474"/>
              <a:gd name="connsiteX198" fmla="*/ 681987 w 12192000"/>
              <a:gd name="connsiteY198" fmla="*/ 2216757 h 2237474"/>
              <a:gd name="connsiteX199" fmla="*/ 669923 w 12192000"/>
              <a:gd name="connsiteY199" fmla="*/ 2211682 h 2237474"/>
              <a:gd name="connsiteX200" fmla="*/ 648680 w 12192000"/>
              <a:gd name="connsiteY200" fmla="*/ 2206229 h 2237474"/>
              <a:gd name="connsiteX201" fmla="*/ 597225 w 12192000"/>
              <a:gd name="connsiteY201" fmla="*/ 2180999 h 2237474"/>
              <a:gd name="connsiteX202" fmla="*/ 558449 w 12192000"/>
              <a:gd name="connsiteY202" fmla="*/ 2182346 h 2237474"/>
              <a:gd name="connsiteX203" fmla="*/ 550517 w 12192000"/>
              <a:gd name="connsiteY203" fmla="*/ 2182060 h 2237474"/>
              <a:gd name="connsiteX204" fmla="*/ 550309 w 12192000"/>
              <a:gd name="connsiteY204" fmla="*/ 2181825 h 2237474"/>
              <a:gd name="connsiteX205" fmla="*/ 541836 w 12192000"/>
              <a:gd name="connsiteY205" fmla="*/ 2181063 h 2237474"/>
              <a:gd name="connsiteX206" fmla="*/ 536057 w 12192000"/>
              <a:gd name="connsiteY206" fmla="*/ 2181537 h 2237474"/>
              <a:gd name="connsiteX207" fmla="*/ 520671 w 12192000"/>
              <a:gd name="connsiteY207" fmla="*/ 2180980 h 2237474"/>
              <a:gd name="connsiteX208" fmla="*/ 515024 w 12192000"/>
              <a:gd name="connsiteY208" fmla="*/ 2179258 h 2237474"/>
              <a:gd name="connsiteX209" fmla="*/ 512278 w 12192000"/>
              <a:gd name="connsiteY209" fmla="*/ 2176369 h 2237474"/>
              <a:gd name="connsiteX210" fmla="*/ 480419 w 12192000"/>
              <a:gd name="connsiteY210" fmla="*/ 2167807 h 2237474"/>
              <a:gd name="connsiteX211" fmla="*/ 413835 w 12192000"/>
              <a:gd name="connsiteY211" fmla="*/ 2156783 h 2237474"/>
              <a:gd name="connsiteX212" fmla="*/ 376513 w 12192000"/>
              <a:gd name="connsiteY212" fmla="*/ 2154014 h 2237474"/>
              <a:gd name="connsiteX213" fmla="*/ 273386 w 12192000"/>
              <a:gd name="connsiteY213" fmla="*/ 2142551 h 2237474"/>
              <a:gd name="connsiteX214" fmla="*/ 169207 w 12192000"/>
              <a:gd name="connsiteY214" fmla="*/ 2128100 h 2237474"/>
              <a:gd name="connsiteX215" fmla="*/ 93149 w 12192000"/>
              <a:gd name="connsiteY215" fmla="*/ 2105324 h 2237474"/>
              <a:gd name="connsiteX216" fmla="*/ 88109 w 12192000"/>
              <a:gd name="connsiteY216" fmla="*/ 2106704 h 2237474"/>
              <a:gd name="connsiteX217" fmla="*/ 80022 w 12192000"/>
              <a:gd name="connsiteY217" fmla="*/ 2107254 h 2237474"/>
              <a:gd name="connsiteX218" fmla="*/ 79717 w 12192000"/>
              <a:gd name="connsiteY218" fmla="*/ 2107046 h 2237474"/>
              <a:gd name="connsiteX219" fmla="*/ 72352 w 12192000"/>
              <a:gd name="connsiteY219" fmla="*/ 2107991 h 2237474"/>
              <a:gd name="connsiteX220" fmla="*/ 37645 w 12192000"/>
              <a:gd name="connsiteY220" fmla="*/ 2115401 h 2237474"/>
              <a:gd name="connsiteX221" fmla="*/ 4572 w 12192000"/>
              <a:gd name="connsiteY221" fmla="*/ 2111091 h 2237474"/>
              <a:gd name="connsiteX222" fmla="*/ 0 w 12192000"/>
              <a:gd name="connsiteY222" fmla="*/ 2110468 h 2237474"/>
              <a:gd name="connsiteX223" fmla="*/ 0 w 12192000"/>
              <a:gd name="connsiteY22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68852 w 12192000"/>
              <a:gd name="connsiteY109" fmla="*/ 1844846 h 2237474"/>
              <a:gd name="connsiteX110" fmla="*/ 5114927 w 12192000"/>
              <a:gd name="connsiteY110" fmla="*/ 1847827 h 2237474"/>
              <a:gd name="connsiteX111" fmla="*/ 5108970 w 12192000"/>
              <a:gd name="connsiteY111" fmla="*/ 1847935 h 2237474"/>
              <a:gd name="connsiteX112" fmla="*/ 5067961 w 12192000"/>
              <a:gd name="connsiteY112" fmla="*/ 1845917 h 2237474"/>
              <a:gd name="connsiteX113" fmla="*/ 5007075 w 12192000"/>
              <a:gd name="connsiteY113" fmla="*/ 1838626 h 2237474"/>
              <a:gd name="connsiteX114" fmla="*/ 4944087 w 12192000"/>
              <a:gd name="connsiteY114" fmla="*/ 1823332 h 2237474"/>
              <a:gd name="connsiteX115" fmla="*/ 4907662 w 12192000"/>
              <a:gd name="connsiteY115" fmla="*/ 1816900 h 2237474"/>
              <a:gd name="connsiteX116" fmla="*/ 4882386 w 12192000"/>
              <a:gd name="connsiteY116" fmla="*/ 1809844 h 2237474"/>
              <a:gd name="connsiteX117" fmla="*/ 4811440 w 12192000"/>
              <a:gd name="connsiteY117" fmla="*/ 1804655 h 2237474"/>
              <a:gd name="connsiteX118" fmla="*/ 4691075 w 12192000"/>
              <a:gd name="connsiteY118" fmla="*/ 1801389 h 2237474"/>
              <a:gd name="connsiteX119" fmla="*/ 4611738 w 12192000"/>
              <a:gd name="connsiteY119" fmla="*/ 1776964 h 2237474"/>
              <a:gd name="connsiteX120" fmla="*/ 4560070 w 12192000"/>
              <a:gd name="connsiteY120" fmla="*/ 1785640 h 2237474"/>
              <a:gd name="connsiteX121" fmla="*/ 4536503 w 12192000"/>
              <a:gd name="connsiteY121" fmla="*/ 1785334 h 2237474"/>
              <a:gd name="connsiteX122" fmla="*/ 4513724 w 12192000"/>
              <a:gd name="connsiteY122" fmla="*/ 1791996 h 2237474"/>
              <a:gd name="connsiteX123" fmla="*/ 4459810 w 12192000"/>
              <a:gd name="connsiteY123" fmla="*/ 1797886 h 2237474"/>
              <a:gd name="connsiteX124" fmla="*/ 4379064 w 12192000"/>
              <a:gd name="connsiteY124" fmla="*/ 1817177 h 2237474"/>
              <a:gd name="connsiteX125" fmla="*/ 4319209 w 12192000"/>
              <a:gd name="connsiteY125" fmla="*/ 1834833 h 2237474"/>
              <a:gd name="connsiteX126" fmla="*/ 4290981 w 12192000"/>
              <a:gd name="connsiteY126" fmla="*/ 1839677 h 2237474"/>
              <a:gd name="connsiteX127" fmla="*/ 4285792 w 12192000"/>
              <a:gd name="connsiteY127" fmla="*/ 1836231 h 2237474"/>
              <a:gd name="connsiteX128" fmla="*/ 4238372 w 12192000"/>
              <a:gd name="connsiteY128" fmla="*/ 1851480 h 2237474"/>
              <a:gd name="connsiteX129" fmla="*/ 4232517 w 12192000"/>
              <a:gd name="connsiteY129" fmla="*/ 1852567 h 2237474"/>
              <a:gd name="connsiteX130" fmla="*/ 4191732 w 12192000"/>
              <a:gd name="connsiteY130" fmla="*/ 1857328 h 2237474"/>
              <a:gd name="connsiteX131" fmla="*/ 4065532 w 12192000"/>
              <a:gd name="connsiteY131" fmla="*/ 1855477 h 2237474"/>
              <a:gd name="connsiteX132" fmla="*/ 4028460 w 12192000"/>
              <a:gd name="connsiteY132" fmla="*/ 1855137 h 2237474"/>
              <a:gd name="connsiteX133" fmla="*/ 4002267 w 12192000"/>
              <a:gd name="connsiteY133" fmla="*/ 1852352 h 2237474"/>
              <a:gd name="connsiteX134" fmla="*/ 3931396 w 12192000"/>
              <a:gd name="connsiteY134" fmla="*/ 1858915 h 2237474"/>
              <a:gd name="connsiteX135" fmla="*/ 3812162 w 12192000"/>
              <a:gd name="connsiteY135" fmla="*/ 1875501 h 2237474"/>
              <a:gd name="connsiteX136" fmla="*/ 3729530 w 12192000"/>
              <a:gd name="connsiteY136" fmla="*/ 1864513 h 2237474"/>
              <a:gd name="connsiteX137" fmla="*/ 3680177 w 12192000"/>
              <a:gd name="connsiteY137" fmla="*/ 1881552 h 2237474"/>
              <a:gd name="connsiteX138" fmla="*/ 3567259 w 12192000"/>
              <a:gd name="connsiteY138" fmla="*/ 1893482 h 2237474"/>
              <a:gd name="connsiteX139" fmla="*/ 3405770 w 12192000"/>
              <a:gd name="connsiteY139" fmla="*/ 1904591 h 2237474"/>
              <a:gd name="connsiteX140" fmla="*/ 3280097 w 12192000"/>
              <a:gd name="connsiteY140" fmla="*/ 1919610 h 2237474"/>
              <a:gd name="connsiteX141" fmla="*/ 3123424 w 12192000"/>
              <a:gd name="connsiteY141" fmla="*/ 1952930 h 2237474"/>
              <a:gd name="connsiteX142" fmla="*/ 3009910 w 12192000"/>
              <a:gd name="connsiteY142" fmla="*/ 1957866 h 2237474"/>
              <a:gd name="connsiteX143" fmla="*/ 2995934 w 12192000"/>
              <a:gd name="connsiteY143" fmla="*/ 1967085 h 2237474"/>
              <a:gd name="connsiteX144" fmla="*/ 2980071 w 12192000"/>
              <a:gd name="connsiteY144" fmla="*/ 1972988 h 2237474"/>
              <a:gd name="connsiteX145" fmla="*/ 2978094 w 12192000"/>
              <a:gd name="connsiteY145" fmla="*/ 1972369 h 2237474"/>
              <a:gd name="connsiteX146" fmla="*/ 2942858 w 12192000"/>
              <a:gd name="connsiteY146" fmla="*/ 1981367 h 2237474"/>
              <a:gd name="connsiteX147" fmla="*/ 2875436 w 12192000"/>
              <a:gd name="connsiteY147" fmla="*/ 1996977 h 2237474"/>
              <a:gd name="connsiteX148" fmla="*/ 2874892 w 12192000"/>
              <a:gd name="connsiteY148" fmla="*/ 1996085 h 2237474"/>
              <a:gd name="connsiteX149" fmla="*/ 2864145 w 12192000"/>
              <a:gd name="connsiteY149" fmla="*/ 1994061 h 2237474"/>
              <a:gd name="connsiteX150" fmla="*/ 2843662 w 12192000"/>
              <a:gd name="connsiteY150" fmla="*/ 1992498 h 2237474"/>
              <a:gd name="connsiteX151" fmla="*/ 2796128 w 12192000"/>
              <a:gd name="connsiteY151" fmla="*/ 1976403 h 2237474"/>
              <a:gd name="connsiteX152" fmla="*/ 2756784 w 12192000"/>
              <a:gd name="connsiteY152" fmla="*/ 1985116 h 2237474"/>
              <a:gd name="connsiteX153" fmla="*/ 2748833 w 12192000"/>
              <a:gd name="connsiteY153" fmla="*/ 1986323 h 2237474"/>
              <a:gd name="connsiteX154" fmla="*/ 2748661 w 12192000"/>
              <a:gd name="connsiteY154" fmla="*/ 1986122 h 2237474"/>
              <a:gd name="connsiteX155" fmla="*/ 2740251 w 12192000"/>
              <a:gd name="connsiteY155" fmla="*/ 1986946 h 2237474"/>
              <a:gd name="connsiteX156" fmla="*/ 2718916 w 12192000"/>
              <a:gd name="connsiteY156" fmla="*/ 1990867 h 2237474"/>
              <a:gd name="connsiteX157" fmla="*/ 2713522 w 12192000"/>
              <a:gd name="connsiteY157" fmla="*/ 1990173 h 2237474"/>
              <a:gd name="connsiteX158" fmla="*/ 2680597 w 12192000"/>
              <a:gd name="connsiteY158" fmla="*/ 1984996 h 2237474"/>
              <a:gd name="connsiteX159" fmla="*/ 2578178 w 12192000"/>
              <a:gd name="connsiteY159" fmla="*/ 1990531 h 2237474"/>
              <a:gd name="connsiteX160" fmla="*/ 2476147 w 12192000"/>
              <a:gd name="connsiteY160" fmla="*/ 1998305 h 2237474"/>
              <a:gd name="connsiteX161" fmla="*/ 2373568 w 12192000"/>
              <a:gd name="connsiteY161" fmla="*/ 2003219 h 2237474"/>
              <a:gd name="connsiteX162" fmla="*/ 2321399 w 12192000"/>
              <a:gd name="connsiteY162" fmla="*/ 1989467 h 2237474"/>
              <a:gd name="connsiteX163" fmla="*/ 2315525 w 12192000"/>
              <a:gd name="connsiteY163" fmla="*/ 1989708 h 2237474"/>
              <a:gd name="connsiteX164" fmla="*/ 2300792 w 12192000"/>
              <a:gd name="connsiteY164" fmla="*/ 1994290 h 2237474"/>
              <a:gd name="connsiteX165" fmla="*/ 2295469 w 12192000"/>
              <a:gd name="connsiteY165" fmla="*/ 1996659 h 2237474"/>
              <a:gd name="connsiteX166" fmla="*/ 2287219 w 12192000"/>
              <a:gd name="connsiteY166" fmla="*/ 1998750 h 2237474"/>
              <a:gd name="connsiteX167" fmla="*/ 2286948 w 12192000"/>
              <a:gd name="connsiteY167" fmla="*/ 1998596 h 2237474"/>
              <a:gd name="connsiteX168" fmla="*/ 2243069 w 12192000"/>
              <a:gd name="connsiteY168" fmla="*/ 2015111 h 2237474"/>
              <a:gd name="connsiteX169" fmla="*/ 2186609 w 12192000"/>
              <a:gd name="connsiteY169" fmla="*/ 2008263 h 2237474"/>
              <a:gd name="connsiteX170" fmla="*/ 2164831 w 12192000"/>
              <a:gd name="connsiteY170" fmla="*/ 2010143 h 2237474"/>
              <a:gd name="connsiteX171" fmla="*/ 2152836 w 12192000"/>
              <a:gd name="connsiteY171" fmla="*/ 2010048 h 2237474"/>
              <a:gd name="connsiteX172" fmla="*/ 2117102 w 12192000"/>
              <a:gd name="connsiteY172" fmla="*/ 2023004 h 2237474"/>
              <a:gd name="connsiteX173" fmla="*/ 2111935 w 12192000"/>
              <a:gd name="connsiteY173" fmla="*/ 2023163 h 2237474"/>
              <a:gd name="connsiteX174" fmla="*/ 2089991 w 12192000"/>
              <a:gd name="connsiteY174" fmla="*/ 2034193 h 2237474"/>
              <a:gd name="connsiteX175" fmla="*/ 2058061 w 12192000"/>
              <a:gd name="connsiteY175" fmla="*/ 2047942 h 2237474"/>
              <a:gd name="connsiteX176" fmla="*/ 2055737 w 12192000"/>
              <a:gd name="connsiteY176" fmla="*/ 2047704 h 2237474"/>
              <a:gd name="connsiteX177" fmla="*/ 2042244 w 12192000"/>
              <a:gd name="connsiteY177" fmla="*/ 2055560 h 2237474"/>
              <a:gd name="connsiteX178" fmla="*/ 1976224 w 12192000"/>
              <a:gd name="connsiteY178" fmla="*/ 2074257 h 2237474"/>
              <a:gd name="connsiteX179" fmla="*/ 1877728 w 12192000"/>
              <a:gd name="connsiteY179" fmla="*/ 2101004 h 2237474"/>
              <a:gd name="connsiteX180" fmla="*/ 1759056 w 12192000"/>
              <a:gd name="connsiteY180" fmla="*/ 2125608 h 2237474"/>
              <a:gd name="connsiteX181" fmla="*/ 1637948 w 12192000"/>
              <a:gd name="connsiteY181" fmla="*/ 2172597 h 2237474"/>
              <a:gd name="connsiteX182" fmla="*/ 1434549 w 12192000"/>
              <a:gd name="connsiteY182" fmla="*/ 2234522 h 2237474"/>
              <a:gd name="connsiteX183" fmla="*/ 1398481 w 12192000"/>
              <a:gd name="connsiteY183" fmla="*/ 2237074 h 2237474"/>
              <a:gd name="connsiteX184" fmla="*/ 1398407 w 12192000"/>
              <a:gd name="connsiteY184" fmla="*/ 2237095 h 2237474"/>
              <a:gd name="connsiteX185" fmla="*/ 1370962 w 12192000"/>
              <a:gd name="connsiteY185" fmla="*/ 2237474 h 2237474"/>
              <a:gd name="connsiteX186" fmla="*/ 1356367 w 12192000"/>
              <a:gd name="connsiteY186" fmla="*/ 2235089 h 2237474"/>
              <a:gd name="connsiteX187" fmla="*/ 1324828 w 12192000"/>
              <a:gd name="connsiteY187" fmla="*/ 2231968 h 2237474"/>
              <a:gd name="connsiteX188" fmla="*/ 1297744 w 12192000"/>
              <a:gd name="connsiteY188" fmla="*/ 2235849 h 2237474"/>
              <a:gd name="connsiteX189" fmla="*/ 1286236 w 12192000"/>
              <a:gd name="connsiteY189" fmla="*/ 2233135 h 2237474"/>
              <a:gd name="connsiteX190" fmla="*/ 1283504 w 12192000"/>
              <a:gd name="connsiteY190" fmla="*/ 2233797 h 2237474"/>
              <a:gd name="connsiteX191" fmla="*/ 1279765 w 12192000"/>
              <a:gd name="connsiteY191" fmla="*/ 2229639 h 2237474"/>
              <a:gd name="connsiteX192" fmla="*/ 1195347 w 12192000"/>
              <a:gd name="connsiteY192" fmla="*/ 2212354 h 2237474"/>
              <a:gd name="connsiteX193" fmla="*/ 970251 w 12192000"/>
              <a:gd name="connsiteY193" fmla="*/ 2221029 h 2237474"/>
              <a:gd name="connsiteX194" fmla="*/ 812914 w 12192000"/>
              <a:gd name="connsiteY194" fmla="*/ 2202752 h 2237474"/>
              <a:gd name="connsiteX195" fmla="*/ 800195 w 12192000"/>
              <a:gd name="connsiteY195" fmla="*/ 2209407 h 2237474"/>
              <a:gd name="connsiteX196" fmla="*/ 784978 w 12192000"/>
              <a:gd name="connsiteY196" fmla="*/ 2212360 h 2237474"/>
              <a:gd name="connsiteX197" fmla="*/ 681987 w 12192000"/>
              <a:gd name="connsiteY197" fmla="*/ 2216757 h 2237474"/>
              <a:gd name="connsiteX198" fmla="*/ 669923 w 12192000"/>
              <a:gd name="connsiteY198" fmla="*/ 2211682 h 2237474"/>
              <a:gd name="connsiteX199" fmla="*/ 648680 w 12192000"/>
              <a:gd name="connsiteY199" fmla="*/ 2206229 h 2237474"/>
              <a:gd name="connsiteX200" fmla="*/ 597225 w 12192000"/>
              <a:gd name="connsiteY200" fmla="*/ 2180999 h 2237474"/>
              <a:gd name="connsiteX201" fmla="*/ 558449 w 12192000"/>
              <a:gd name="connsiteY201" fmla="*/ 2182346 h 2237474"/>
              <a:gd name="connsiteX202" fmla="*/ 550517 w 12192000"/>
              <a:gd name="connsiteY202" fmla="*/ 2182060 h 2237474"/>
              <a:gd name="connsiteX203" fmla="*/ 550309 w 12192000"/>
              <a:gd name="connsiteY203" fmla="*/ 2181825 h 2237474"/>
              <a:gd name="connsiteX204" fmla="*/ 541836 w 12192000"/>
              <a:gd name="connsiteY204" fmla="*/ 2181063 h 2237474"/>
              <a:gd name="connsiteX205" fmla="*/ 536057 w 12192000"/>
              <a:gd name="connsiteY205" fmla="*/ 2181537 h 2237474"/>
              <a:gd name="connsiteX206" fmla="*/ 520671 w 12192000"/>
              <a:gd name="connsiteY206" fmla="*/ 2180980 h 2237474"/>
              <a:gd name="connsiteX207" fmla="*/ 515024 w 12192000"/>
              <a:gd name="connsiteY207" fmla="*/ 2179258 h 2237474"/>
              <a:gd name="connsiteX208" fmla="*/ 512278 w 12192000"/>
              <a:gd name="connsiteY208" fmla="*/ 2176369 h 2237474"/>
              <a:gd name="connsiteX209" fmla="*/ 480419 w 12192000"/>
              <a:gd name="connsiteY209" fmla="*/ 2167807 h 2237474"/>
              <a:gd name="connsiteX210" fmla="*/ 413835 w 12192000"/>
              <a:gd name="connsiteY210" fmla="*/ 2156783 h 2237474"/>
              <a:gd name="connsiteX211" fmla="*/ 376513 w 12192000"/>
              <a:gd name="connsiteY211" fmla="*/ 2154014 h 2237474"/>
              <a:gd name="connsiteX212" fmla="*/ 273386 w 12192000"/>
              <a:gd name="connsiteY212" fmla="*/ 2142551 h 2237474"/>
              <a:gd name="connsiteX213" fmla="*/ 169207 w 12192000"/>
              <a:gd name="connsiteY213" fmla="*/ 2128100 h 2237474"/>
              <a:gd name="connsiteX214" fmla="*/ 93149 w 12192000"/>
              <a:gd name="connsiteY214" fmla="*/ 2105324 h 2237474"/>
              <a:gd name="connsiteX215" fmla="*/ 88109 w 12192000"/>
              <a:gd name="connsiteY215" fmla="*/ 2106704 h 2237474"/>
              <a:gd name="connsiteX216" fmla="*/ 80022 w 12192000"/>
              <a:gd name="connsiteY216" fmla="*/ 2107254 h 2237474"/>
              <a:gd name="connsiteX217" fmla="*/ 79717 w 12192000"/>
              <a:gd name="connsiteY217" fmla="*/ 2107046 h 2237474"/>
              <a:gd name="connsiteX218" fmla="*/ 72352 w 12192000"/>
              <a:gd name="connsiteY218" fmla="*/ 2107991 h 2237474"/>
              <a:gd name="connsiteX219" fmla="*/ 37645 w 12192000"/>
              <a:gd name="connsiteY219" fmla="*/ 2115401 h 2237474"/>
              <a:gd name="connsiteX220" fmla="*/ 4572 w 12192000"/>
              <a:gd name="connsiteY220" fmla="*/ 2111091 h 2237474"/>
              <a:gd name="connsiteX221" fmla="*/ 0 w 12192000"/>
              <a:gd name="connsiteY221" fmla="*/ 2110468 h 2237474"/>
              <a:gd name="connsiteX222" fmla="*/ 0 w 12192000"/>
              <a:gd name="connsiteY22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75879 w 12192000"/>
              <a:gd name="connsiteY67" fmla="*/ 1345646 h 2237474"/>
              <a:gd name="connsiteX68" fmla="*/ 7840612 w 12192000"/>
              <a:gd name="connsiteY68" fmla="*/ 1369373 h 2237474"/>
              <a:gd name="connsiteX69" fmla="*/ 7786819 w 12192000"/>
              <a:gd name="connsiteY69" fmla="*/ 1378970 h 2237474"/>
              <a:gd name="connsiteX70" fmla="*/ 7548172 w 12192000"/>
              <a:gd name="connsiteY70" fmla="*/ 1417460 h 2237474"/>
              <a:gd name="connsiteX71" fmla="*/ 7483437 w 12192000"/>
              <a:gd name="connsiteY71" fmla="*/ 1478152 h 2237474"/>
              <a:gd name="connsiteX72" fmla="*/ 7377870 w 12192000"/>
              <a:gd name="connsiteY72" fmla="*/ 1523319 h 2237474"/>
              <a:gd name="connsiteX73" fmla="*/ 7230737 w 12192000"/>
              <a:gd name="connsiteY73" fmla="*/ 1562633 h 2237474"/>
              <a:gd name="connsiteX74" fmla="*/ 7224458 w 12192000"/>
              <a:gd name="connsiteY74" fmla="*/ 1573008 h 2237474"/>
              <a:gd name="connsiteX75" fmla="*/ 7213486 w 12192000"/>
              <a:gd name="connsiteY75" fmla="*/ 1580987 h 2237474"/>
              <a:gd name="connsiteX76" fmla="*/ 7183121 w 12192000"/>
              <a:gd name="connsiteY76" fmla="*/ 1595162 h 2237474"/>
              <a:gd name="connsiteX77" fmla="*/ 7164601 w 12192000"/>
              <a:gd name="connsiteY77" fmla="*/ 1606490 h 2237474"/>
              <a:gd name="connsiteX78" fmla="*/ 7114651 w 12192000"/>
              <a:gd name="connsiteY78" fmla="*/ 1620959 h 2237474"/>
              <a:gd name="connsiteX79" fmla="*/ 7092727 w 12192000"/>
              <a:gd name="connsiteY79" fmla="*/ 1623628 h 2237474"/>
              <a:gd name="connsiteX80" fmla="*/ 7031309 w 12192000"/>
              <a:gd name="connsiteY80" fmla="*/ 1619451 h 2237474"/>
              <a:gd name="connsiteX81" fmla="*/ 6999084 w 12192000"/>
              <a:gd name="connsiteY81" fmla="*/ 1634317 h 2237474"/>
              <a:gd name="connsiteX82" fmla="*/ 6992107 w 12192000"/>
              <a:gd name="connsiteY82" fmla="*/ 1636860 h 2237474"/>
              <a:gd name="connsiteX83" fmla="*/ 6991765 w 12192000"/>
              <a:gd name="connsiteY83" fmla="*/ 1636725 h 2237474"/>
              <a:gd name="connsiteX84" fmla="*/ 6900177 w 12192000"/>
              <a:gd name="connsiteY84" fmla="*/ 1636016 h 2237474"/>
              <a:gd name="connsiteX85" fmla="*/ 6795372 w 12192000"/>
              <a:gd name="connsiteY85" fmla="*/ 1644845 h 2237474"/>
              <a:gd name="connsiteX86" fmla="*/ 6692251 w 12192000"/>
              <a:gd name="connsiteY86" fmla="*/ 1656357 h 2237474"/>
              <a:gd name="connsiteX87" fmla="*/ 6655235 w 12192000"/>
              <a:gd name="connsiteY87" fmla="*/ 1661869 h 2237474"/>
              <a:gd name="connsiteX88" fmla="*/ 6587857 w 12192000"/>
              <a:gd name="connsiteY88" fmla="*/ 1665769 h 2237474"/>
              <a:gd name="connsiteX89" fmla="*/ 6554894 w 12192000"/>
              <a:gd name="connsiteY89" fmla="*/ 1664428 h 2237474"/>
              <a:gd name="connsiteX90" fmla="*/ 6516595 w 12192000"/>
              <a:gd name="connsiteY90" fmla="*/ 1667475 h 2237474"/>
              <a:gd name="connsiteX91" fmla="*/ 6508541 w 12192000"/>
              <a:gd name="connsiteY91" fmla="*/ 1668757 h 2237474"/>
              <a:gd name="connsiteX92" fmla="*/ 6471012 w 12192000"/>
              <a:gd name="connsiteY92" fmla="*/ 1678604 h 2237474"/>
              <a:gd name="connsiteX93" fmla="*/ 6415265 w 12192000"/>
              <a:gd name="connsiteY93" fmla="*/ 1665317 h 2237474"/>
              <a:gd name="connsiteX94" fmla="*/ 6364035 w 12192000"/>
              <a:gd name="connsiteY94" fmla="*/ 1667683 h 2237474"/>
              <a:gd name="connsiteX95" fmla="*/ 6280959 w 12192000"/>
              <a:gd name="connsiteY95" fmla="*/ 1689329 h 2237474"/>
              <a:gd name="connsiteX96" fmla="*/ 6243319 w 12192000"/>
              <a:gd name="connsiteY96" fmla="*/ 1695560 h 2237474"/>
              <a:gd name="connsiteX97" fmla="*/ 6098321 w 12192000"/>
              <a:gd name="connsiteY97" fmla="*/ 1721646 h 2237474"/>
              <a:gd name="connsiteX98" fmla="*/ 5880652 w 12192000"/>
              <a:gd name="connsiteY98" fmla="*/ 1779643 h 2237474"/>
              <a:gd name="connsiteX99" fmla="*/ 5785959 w 12192000"/>
              <a:gd name="connsiteY99" fmla="*/ 1775307 h 2237474"/>
              <a:gd name="connsiteX100" fmla="*/ 5643534 w 12192000"/>
              <a:gd name="connsiteY100" fmla="*/ 1802919 h 2237474"/>
              <a:gd name="connsiteX101" fmla="*/ 5518799 w 12192000"/>
              <a:gd name="connsiteY101" fmla="*/ 1818312 h 2237474"/>
              <a:gd name="connsiteX102" fmla="*/ 5505014 w 12192000"/>
              <a:gd name="connsiteY102" fmla="*/ 1819259 h 2237474"/>
              <a:gd name="connsiteX103" fmla="*/ 5453307 w 12192000"/>
              <a:gd name="connsiteY103" fmla="*/ 1815450 h 2237474"/>
              <a:gd name="connsiteX104" fmla="*/ 5364192 w 12192000"/>
              <a:gd name="connsiteY104" fmla="*/ 1826074 h 2237474"/>
              <a:gd name="connsiteX105" fmla="*/ 5350380 w 12192000"/>
              <a:gd name="connsiteY105" fmla="*/ 1830891 h 2237474"/>
              <a:gd name="connsiteX106" fmla="*/ 5259633 w 12192000"/>
              <a:gd name="connsiteY106" fmla="*/ 1837160 h 2237474"/>
              <a:gd name="connsiteX107" fmla="*/ 5197513 w 12192000"/>
              <a:gd name="connsiteY107" fmla="*/ 1844718 h 2237474"/>
              <a:gd name="connsiteX108" fmla="*/ 5168852 w 12192000"/>
              <a:gd name="connsiteY108" fmla="*/ 1844846 h 2237474"/>
              <a:gd name="connsiteX109" fmla="*/ 5114927 w 12192000"/>
              <a:gd name="connsiteY109" fmla="*/ 1847827 h 2237474"/>
              <a:gd name="connsiteX110" fmla="*/ 5108970 w 12192000"/>
              <a:gd name="connsiteY110" fmla="*/ 1847935 h 2237474"/>
              <a:gd name="connsiteX111" fmla="*/ 5067961 w 12192000"/>
              <a:gd name="connsiteY111" fmla="*/ 1845917 h 2237474"/>
              <a:gd name="connsiteX112" fmla="*/ 5007075 w 12192000"/>
              <a:gd name="connsiteY112" fmla="*/ 1838626 h 2237474"/>
              <a:gd name="connsiteX113" fmla="*/ 4944087 w 12192000"/>
              <a:gd name="connsiteY113" fmla="*/ 1823332 h 2237474"/>
              <a:gd name="connsiteX114" fmla="*/ 4907662 w 12192000"/>
              <a:gd name="connsiteY114" fmla="*/ 1816900 h 2237474"/>
              <a:gd name="connsiteX115" fmla="*/ 4882386 w 12192000"/>
              <a:gd name="connsiteY115" fmla="*/ 1809844 h 2237474"/>
              <a:gd name="connsiteX116" fmla="*/ 4811440 w 12192000"/>
              <a:gd name="connsiteY116" fmla="*/ 1804655 h 2237474"/>
              <a:gd name="connsiteX117" fmla="*/ 4691075 w 12192000"/>
              <a:gd name="connsiteY117" fmla="*/ 1801389 h 2237474"/>
              <a:gd name="connsiteX118" fmla="*/ 4611738 w 12192000"/>
              <a:gd name="connsiteY118" fmla="*/ 1776964 h 2237474"/>
              <a:gd name="connsiteX119" fmla="*/ 4560070 w 12192000"/>
              <a:gd name="connsiteY119" fmla="*/ 1785640 h 2237474"/>
              <a:gd name="connsiteX120" fmla="*/ 4536503 w 12192000"/>
              <a:gd name="connsiteY120" fmla="*/ 1785334 h 2237474"/>
              <a:gd name="connsiteX121" fmla="*/ 4513724 w 12192000"/>
              <a:gd name="connsiteY121" fmla="*/ 1791996 h 2237474"/>
              <a:gd name="connsiteX122" fmla="*/ 4459810 w 12192000"/>
              <a:gd name="connsiteY122" fmla="*/ 1797886 h 2237474"/>
              <a:gd name="connsiteX123" fmla="*/ 4379064 w 12192000"/>
              <a:gd name="connsiteY123" fmla="*/ 1817177 h 2237474"/>
              <a:gd name="connsiteX124" fmla="*/ 4319209 w 12192000"/>
              <a:gd name="connsiteY124" fmla="*/ 1834833 h 2237474"/>
              <a:gd name="connsiteX125" fmla="*/ 4290981 w 12192000"/>
              <a:gd name="connsiteY125" fmla="*/ 1839677 h 2237474"/>
              <a:gd name="connsiteX126" fmla="*/ 4285792 w 12192000"/>
              <a:gd name="connsiteY126" fmla="*/ 1836231 h 2237474"/>
              <a:gd name="connsiteX127" fmla="*/ 4238372 w 12192000"/>
              <a:gd name="connsiteY127" fmla="*/ 1851480 h 2237474"/>
              <a:gd name="connsiteX128" fmla="*/ 4232517 w 12192000"/>
              <a:gd name="connsiteY128" fmla="*/ 1852567 h 2237474"/>
              <a:gd name="connsiteX129" fmla="*/ 4191732 w 12192000"/>
              <a:gd name="connsiteY129" fmla="*/ 1857328 h 2237474"/>
              <a:gd name="connsiteX130" fmla="*/ 4065532 w 12192000"/>
              <a:gd name="connsiteY130" fmla="*/ 1855477 h 2237474"/>
              <a:gd name="connsiteX131" fmla="*/ 4028460 w 12192000"/>
              <a:gd name="connsiteY131" fmla="*/ 1855137 h 2237474"/>
              <a:gd name="connsiteX132" fmla="*/ 4002267 w 12192000"/>
              <a:gd name="connsiteY132" fmla="*/ 1852352 h 2237474"/>
              <a:gd name="connsiteX133" fmla="*/ 3931396 w 12192000"/>
              <a:gd name="connsiteY133" fmla="*/ 1858915 h 2237474"/>
              <a:gd name="connsiteX134" fmla="*/ 3812162 w 12192000"/>
              <a:gd name="connsiteY134" fmla="*/ 1875501 h 2237474"/>
              <a:gd name="connsiteX135" fmla="*/ 3729530 w 12192000"/>
              <a:gd name="connsiteY135" fmla="*/ 1864513 h 2237474"/>
              <a:gd name="connsiteX136" fmla="*/ 3680177 w 12192000"/>
              <a:gd name="connsiteY136" fmla="*/ 1881552 h 2237474"/>
              <a:gd name="connsiteX137" fmla="*/ 3567259 w 12192000"/>
              <a:gd name="connsiteY137" fmla="*/ 1893482 h 2237474"/>
              <a:gd name="connsiteX138" fmla="*/ 3405770 w 12192000"/>
              <a:gd name="connsiteY138" fmla="*/ 1904591 h 2237474"/>
              <a:gd name="connsiteX139" fmla="*/ 3280097 w 12192000"/>
              <a:gd name="connsiteY139" fmla="*/ 1919610 h 2237474"/>
              <a:gd name="connsiteX140" fmla="*/ 3123424 w 12192000"/>
              <a:gd name="connsiteY140" fmla="*/ 1952930 h 2237474"/>
              <a:gd name="connsiteX141" fmla="*/ 3009910 w 12192000"/>
              <a:gd name="connsiteY141" fmla="*/ 1957866 h 2237474"/>
              <a:gd name="connsiteX142" fmla="*/ 2995934 w 12192000"/>
              <a:gd name="connsiteY142" fmla="*/ 1967085 h 2237474"/>
              <a:gd name="connsiteX143" fmla="*/ 2980071 w 12192000"/>
              <a:gd name="connsiteY143" fmla="*/ 1972988 h 2237474"/>
              <a:gd name="connsiteX144" fmla="*/ 2978094 w 12192000"/>
              <a:gd name="connsiteY144" fmla="*/ 1972369 h 2237474"/>
              <a:gd name="connsiteX145" fmla="*/ 2942858 w 12192000"/>
              <a:gd name="connsiteY145" fmla="*/ 1981367 h 2237474"/>
              <a:gd name="connsiteX146" fmla="*/ 2875436 w 12192000"/>
              <a:gd name="connsiteY146" fmla="*/ 1996977 h 2237474"/>
              <a:gd name="connsiteX147" fmla="*/ 2874892 w 12192000"/>
              <a:gd name="connsiteY147" fmla="*/ 1996085 h 2237474"/>
              <a:gd name="connsiteX148" fmla="*/ 2864145 w 12192000"/>
              <a:gd name="connsiteY148" fmla="*/ 1994061 h 2237474"/>
              <a:gd name="connsiteX149" fmla="*/ 2843662 w 12192000"/>
              <a:gd name="connsiteY149" fmla="*/ 1992498 h 2237474"/>
              <a:gd name="connsiteX150" fmla="*/ 2796128 w 12192000"/>
              <a:gd name="connsiteY150" fmla="*/ 1976403 h 2237474"/>
              <a:gd name="connsiteX151" fmla="*/ 2756784 w 12192000"/>
              <a:gd name="connsiteY151" fmla="*/ 1985116 h 2237474"/>
              <a:gd name="connsiteX152" fmla="*/ 2748833 w 12192000"/>
              <a:gd name="connsiteY152" fmla="*/ 1986323 h 2237474"/>
              <a:gd name="connsiteX153" fmla="*/ 2748661 w 12192000"/>
              <a:gd name="connsiteY153" fmla="*/ 1986122 h 2237474"/>
              <a:gd name="connsiteX154" fmla="*/ 2740251 w 12192000"/>
              <a:gd name="connsiteY154" fmla="*/ 1986946 h 2237474"/>
              <a:gd name="connsiteX155" fmla="*/ 2718916 w 12192000"/>
              <a:gd name="connsiteY155" fmla="*/ 1990867 h 2237474"/>
              <a:gd name="connsiteX156" fmla="*/ 2713522 w 12192000"/>
              <a:gd name="connsiteY156" fmla="*/ 1990173 h 2237474"/>
              <a:gd name="connsiteX157" fmla="*/ 2680597 w 12192000"/>
              <a:gd name="connsiteY157" fmla="*/ 1984996 h 2237474"/>
              <a:gd name="connsiteX158" fmla="*/ 2578178 w 12192000"/>
              <a:gd name="connsiteY158" fmla="*/ 1990531 h 2237474"/>
              <a:gd name="connsiteX159" fmla="*/ 2476147 w 12192000"/>
              <a:gd name="connsiteY159" fmla="*/ 1998305 h 2237474"/>
              <a:gd name="connsiteX160" fmla="*/ 2373568 w 12192000"/>
              <a:gd name="connsiteY160" fmla="*/ 2003219 h 2237474"/>
              <a:gd name="connsiteX161" fmla="*/ 2321399 w 12192000"/>
              <a:gd name="connsiteY161" fmla="*/ 1989467 h 2237474"/>
              <a:gd name="connsiteX162" fmla="*/ 2315525 w 12192000"/>
              <a:gd name="connsiteY162" fmla="*/ 1989708 h 2237474"/>
              <a:gd name="connsiteX163" fmla="*/ 2300792 w 12192000"/>
              <a:gd name="connsiteY163" fmla="*/ 1994290 h 2237474"/>
              <a:gd name="connsiteX164" fmla="*/ 2295469 w 12192000"/>
              <a:gd name="connsiteY164" fmla="*/ 1996659 h 2237474"/>
              <a:gd name="connsiteX165" fmla="*/ 2287219 w 12192000"/>
              <a:gd name="connsiteY165" fmla="*/ 1998750 h 2237474"/>
              <a:gd name="connsiteX166" fmla="*/ 2286948 w 12192000"/>
              <a:gd name="connsiteY166" fmla="*/ 1998596 h 2237474"/>
              <a:gd name="connsiteX167" fmla="*/ 2243069 w 12192000"/>
              <a:gd name="connsiteY167" fmla="*/ 2015111 h 2237474"/>
              <a:gd name="connsiteX168" fmla="*/ 2186609 w 12192000"/>
              <a:gd name="connsiteY168" fmla="*/ 2008263 h 2237474"/>
              <a:gd name="connsiteX169" fmla="*/ 2164831 w 12192000"/>
              <a:gd name="connsiteY169" fmla="*/ 2010143 h 2237474"/>
              <a:gd name="connsiteX170" fmla="*/ 2152836 w 12192000"/>
              <a:gd name="connsiteY170" fmla="*/ 2010048 h 2237474"/>
              <a:gd name="connsiteX171" fmla="*/ 2117102 w 12192000"/>
              <a:gd name="connsiteY171" fmla="*/ 2023004 h 2237474"/>
              <a:gd name="connsiteX172" fmla="*/ 2111935 w 12192000"/>
              <a:gd name="connsiteY172" fmla="*/ 2023163 h 2237474"/>
              <a:gd name="connsiteX173" fmla="*/ 2089991 w 12192000"/>
              <a:gd name="connsiteY173" fmla="*/ 2034193 h 2237474"/>
              <a:gd name="connsiteX174" fmla="*/ 2058061 w 12192000"/>
              <a:gd name="connsiteY174" fmla="*/ 2047942 h 2237474"/>
              <a:gd name="connsiteX175" fmla="*/ 2055737 w 12192000"/>
              <a:gd name="connsiteY175" fmla="*/ 2047704 h 2237474"/>
              <a:gd name="connsiteX176" fmla="*/ 2042244 w 12192000"/>
              <a:gd name="connsiteY176" fmla="*/ 2055560 h 2237474"/>
              <a:gd name="connsiteX177" fmla="*/ 1976224 w 12192000"/>
              <a:gd name="connsiteY177" fmla="*/ 2074257 h 2237474"/>
              <a:gd name="connsiteX178" fmla="*/ 1877728 w 12192000"/>
              <a:gd name="connsiteY178" fmla="*/ 2101004 h 2237474"/>
              <a:gd name="connsiteX179" fmla="*/ 1759056 w 12192000"/>
              <a:gd name="connsiteY179" fmla="*/ 2125608 h 2237474"/>
              <a:gd name="connsiteX180" fmla="*/ 1637948 w 12192000"/>
              <a:gd name="connsiteY180" fmla="*/ 2172597 h 2237474"/>
              <a:gd name="connsiteX181" fmla="*/ 1434549 w 12192000"/>
              <a:gd name="connsiteY181" fmla="*/ 2234522 h 2237474"/>
              <a:gd name="connsiteX182" fmla="*/ 1398481 w 12192000"/>
              <a:gd name="connsiteY182" fmla="*/ 2237074 h 2237474"/>
              <a:gd name="connsiteX183" fmla="*/ 1398407 w 12192000"/>
              <a:gd name="connsiteY183" fmla="*/ 2237095 h 2237474"/>
              <a:gd name="connsiteX184" fmla="*/ 1370962 w 12192000"/>
              <a:gd name="connsiteY184" fmla="*/ 2237474 h 2237474"/>
              <a:gd name="connsiteX185" fmla="*/ 1356367 w 12192000"/>
              <a:gd name="connsiteY185" fmla="*/ 2235089 h 2237474"/>
              <a:gd name="connsiteX186" fmla="*/ 1324828 w 12192000"/>
              <a:gd name="connsiteY186" fmla="*/ 2231968 h 2237474"/>
              <a:gd name="connsiteX187" fmla="*/ 1297744 w 12192000"/>
              <a:gd name="connsiteY187" fmla="*/ 2235849 h 2237474"/>
              <a:gd name="connsiteX188" fmla="*/ 1286236 w 12192000"/>
              <a:gd name="connsiteY188" fmla="*/ 2233135 h 2237474"/>
              <a:gd name="connsiteX189" fmla="*/ 1283504 w 12192000"/>
              <a:gd name="connsiteY189" fmla="*/ 2233797 h 2237474"/>
              <a:gd name="connsiteX190" fmla="*/ 1279765 w 12192000"/>
              <a:gd name="connsiteY190" fmla="*/ 2229639 h 2237474"/>
              <a:gd name="connsiteX191" fmla="*/ 1195347 w 12192000"/>
              <a:gd name="connsiteY191" fmla="*/ 2212354 h 2237474"/>
              <a:gd name="connsiteX192" fmla="*/ 970251 w 12192000"/>
              <a:gd name="connsiteY192" fmla="*/ 2221029 h 2237474"/>
              <a:gd name="connsiteX193" fmla="*/ 812914 w 12192000"/>
              <a:gd name="connsiteY193" fmla="*/ 2202752 h 2237474"/>
              <a:gd name="connsiteX194" fmla="*/ 800195 w 12192000"/>
              <a:gd name="connsiteY194" fmla="*/ 2209407 h 2237474"/>
              <a:gd name="connsiteX195" fmla="*/ 784978 w 12192000"/>
              <a:gd name="connsiteY195" fmla="*/ 2212360 h 2237474"/>
              <a:gd name="connsiteX196" fmla="*/ 681987 w 12192000"/>
              <a:gd name="connsiteY196" fmla="*/ 2216757 h 2237474"/>
              <a:gd name="connsiteX197" fmla="*/ 669923 w 12192000"/>
              <a:gd name="connsiteY197" fmla="*/ 2211682 h 2237474"/>
              <a:gd name="connsiteX198" fmla="*/ 648680 w 12192000"/>
              <a:gd name="connsiteY198" fmla="*/ 2206229 h 2237474"/>
              <a:gd name="connsiteX199" fmla="*/ 597225 w 12192000"/>
              <a:gd name="connsiteY199" fmla="*/ 2180999 h 2237474"/>
              <a:gd name="connsiteX200" fmla="*/ 558449 w 12192000"/>
              <a:gd name="connsiteY200" fmla="*/ 2182346 h 2237474"/>
              <a:gd name="connsiteX201" fmla="*/ 550517 w 12192000"/>
              <a:gd name="connsiteY201" fmla="*/ 2182060 h 2237474"/>
              <a:gd name="connsiteX202" fmla="*/ 550309 w 12192000"/>
              <a:gd name="connsiteY202" fmla="*/ 2181825 h 2237474"/>
              <a:gd name="connsiteX203" fmla="*/ 541836 w 12192000"/>
              <a:gd name="connsiteY203" fmla="*/ 2181063 h 2237474"/>
              <a:gd name="connsiteX204" fmla="*/ 536057 w 12192000"/>
              <a:gd name="connsiteY204" fmla="*/ 2181537 h 2237474"/>
              <a:gd name="connsiteX205" fmla="*/ 520671 w 12192000"/>
              <a:gd name="connsiteY205" fmla="*/ 2180980 h 2237474"/>
              <a:gd name="connsiteX206" fmla="*/ 515024 w 12192000"/>
              <a:gd name="connsiteY206" fmla="*/ 2179258 h 2237474"/>
              <a:gd name="connsiteX207" fmla="*/ 512278 w 12192000"/>
              <a:gd name="connsiteY207" fmla="*/ 2176369 h 2237474"/>
              <a:gd name="connsiteX208" fmla="*/ 480419 w 12192000"/>
              <a:gd name="connsiteY208" fmla="*/ 2167807 h 2237474"/>
              <a:gd name="connsiteX209" fmla="*/ 413835 w 12192000"/>
              <a:gd name="connsiteY209" fmla="*/ 2156783 h 2237474"/>
              <a:gd name="connsiteX210" fmla="*/ 376513 w 12192000"/>
              <a:gd name="connsiteY210" fmla="*/ 2154014 h 2237474"/>
              <a:gd name="connsiteX211" fmla="*/ 273386 w 12192000"/>
              <a:gd name="connsiteY211" fmla="*/ 2142551 h 2237474"/>
              <a:gd name="connsiteX212" fmla="*/ 169207 w 12192000"/>
              <a:gd name="connsiteY212" fmla="*/ 2128100 h 2237474"/>
              <a:gd name="connsiteX213" fmla="*/ 93149 w 12192000"/>
              <a:gd name="connsiteY213" fmla="*/ 2105324 h 2237474"/>
              <a:gd name="connsiteX214" fmla="*/ 88109 w 12192000"/>
              <a:gd name="connsiteY214" fmla="*/ 2106704 h 2237474"/>
              <a:gd name="connsiteX215" fmla="*/ 80022 w 12192000"/>
              <a:gd name="connsiteY215" fmla="*/ 2107254 h 2237474"/>
              <a:gd name="connsiteX216" fmla="*/ 79717 w 12192000"/>
              <a:gd name="connsiteY216" fmla="*/ 2107046 h 2237474"/>
              <a:gd name="connsiteX217" fmla="*/ 72352 w 12192000"/>
              <a:gd name="connsiteY217" fmla="*/ 2107991 h 2237474"/>
              <a:gd name="connsiteX218" fmla="*/ 37645 w 12192000"/>
              <a:gd name="connsiteY218" fmla="*/ 2115401 h 2237474"/>
              <a:gd name="connsiteX219" fmla="*/ 4572 w 12192000"/>
              <a:gd name="connsiteY219" fmla="*/ 2111091 h 2237474"/>
              <a:gd name="connsiteX220" fmla="*/ 0 w 12192000"/>
              <a:gd name="connsiteY220" fmla="*/ 2110468 h 2237474"/>
              <a:gd name="connsiteX221" fmla="*/ 0 w 12192000"/>
              <a:gd name="connsiteY22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278619 w 12192000"/>
              <a:gd name="connsiteY39" fmla="*/ 1011878 h 2237474"/>
              <a:gd name="connsiteX40" fmla="*/ 9268019 w 12192000"/>
              <a:gd name="connsiteY40" fmla="*/ 1007442 h 2237474"/>
              <a:gd name="connsiteX41" fmla="*/ 9234662 w 12192000"/>
              <a:gd name="connsiteY41" fmla="*/ 1023056 h 2237474"/>
              <a:gd name="connsiteX42" fmla="*/ 9181033 w 12192000"/>
              <a:gd name="connsiteY42" fmla="*/ 1037921 h 2237474"/>
              <a:gd name="connsiteX43" fmla="*/ 9155969 w 12192000"/>
              <a:gd name="connsiteY43" fmla="*/ 1046804 h 2237474"/>
              <a:gd name="connsiteX44" fmla="*/ 9133985 w 12192000"/>
              <a:gd name="connsiteY44" fmla="*/ 1046450 h 2237474"/>
              <a:gd name="connsiteX45" fmla="*/ 9012987 w 12192000"/>
              <a:gd name="connsiteY45" fmla="*/ 1061986 h 2237474"/>
              <a:gd name="connsiteX46" fmla="*/ 8968445 w 12192000"/>
              <a:gd name="connsiteY46" fmla="*/ 1052169 h 2237474"/>
              <a:gd name="connsiteX47" fmla="*/ 8958984 w 12192000"/>
              <a:gd name="connsiteY47" fmla="*/ 1057212 h 2237474"/>
              <a:gd name="connsiteX48" fmla="*/ 8886001 w 12192000"/>
              <a:gd name="connsiteY48" fmla="*/ 1067468 h 2237474"/>
              <a:gd name="connsiteX49" fmla="*/ 8838610 w 12192000"/>
              <a:gd name="connsiteY49" fmla="*/ 1075091 h 2237474"/>
              <a:gd name="connsiteX50" fmla="*/ 8750383 w 12192000"/>
              <a:gd name="connsiteY50" fmla="*/ 1097387 h 2237474"/>
              <a:gd name="connsiteX51" fmla="*/ 8697365 w 12192000"/>
              <a:gd name="connsiteY51" fmla="*/ 1105869 h 2237474"/>
              <a:gd name="connsiteX52" fmla="*/ 8665605 w 12192000"/>
              <a:gd name="connsiteY52" fmla="*/ 1110791 h 2237474"/>
              <a:gd name="connsiteX53" fmla="*/ 8584946 w 12192000"/>
              <a:gd name="connsiteY53" fmla="*/ 1135226 h 2237474"/>
              <a:gd name="connsiteX54" fmla="*/ 8460755 w 12192000"/>
              <a:gd name="connsiteY54" fmla="*/ 1203427 h 2237474"/>
              <a:gd name="connsiteX55" fmla="*/ 8419755 w 12192000"/>
              <a:gd name="connsiteY55" fmla="*/ 1216260 h 2237474"/>
              <a:gd name="connsiteX56" fmla="*/ 8411626 w 12192000"/>
              <a:gd name="connsiteY56" fmla="*/ 1214397 h 2237474"/>
              <a:gd name="connsiteX57" fmla="*/ 8363469 w 12192000"/>
              <a:gd name="connsiteY57" fmla="*/ 1246658 h 2237474"/>
              <a:gd name="connsiteX58" fmla="*/ 8275497 w 12192000"/>
              <a:gd name="connsiteY58" fmla="*/ 1264396 h 2237474"/>
              <a:gd name="connsiteX59" fmla="*/ 8206287 w 12192000"/>
              <a:gd name="connsiteY59" fmla="*/ 1273060 h 2237474"/>
              <a:gd name="connsiteX60" fmla="*/ 8168705 w 12192000"/>
              <a:gd name="connsiteY60" fmla="*/ 1279956 h 2237474"/>
              <a:gd name="connsiteX61" fmla="*/ 8139997 w 12192000"/>
              <a:gd name="connsiteY61" fmla="*/ 1282713 h 2237474"/>
              <a:gd name="connsiteX62" fmla="*/ 8074238 w 12192000"/>
              <a:gd name="connsiteY62" fmla="*/ 1301895 h 2237474"/>
              <a:gd name="connsiteX63" fmla="*/ 7968292 w 12192000"/>
              <a:gd name="connsiteY63" fmla="*/ 1338779 h 2237474"/>
              <a:gd name="connsiteX64" fmla="*/ 7945122 w 12192000"/>
              <a:gd name="connsiteY64" fmla="*/ 1345477 h 2237474"/>
              <a:gd name="connsiteX65" fmla="*/ 7902328 w 12192000"/>
              <a:gd name="connsiteY65" fmla="*/ 1345865 h 2237474"/>
              <a:gd name="connsiteX66" fmla="*/ 7875879 w 12192000"/>
              <a:gd name="connsiteY66" fmla="*/ 1345646 h 2237474"/>
              <a:gd name="connsiteX67" fmla="*/ 7840612 w 12192000"/>
              <a:gd name="connsiteY67" fmla="*/ 1369373 h 2237474"/>
              <a:gd name="connsiteX68" fmla="*/ 7786819 w 12192000"/>
              <a:gd name="connsiteY68" fmla="*/ 1378970 h 2237474"/>
              <a:gd name="connsiteX69" fmla="*/ 7548172 w 12192000"/>
              <a:gd name="connsiteY69" fmla="*/ 1417460 h 2237474"/>
              <a:gd name="connsiteX70" fmla="*/ 7483437 w 12192000"/>
              <a:gd name="connsiteY70" fmla="*/ 1478152 h 2237474"/>
              <a:gd name="connsiteX71" fmla="*/ 7377870 w 12192000"/>
              <a:gd name="connsiteY71" fmla="*/ 1523319 h 2237474"/>
              <a:gd name="connsiteX72" fmla="*/ 7230737 w 12192000"/>
              <a:gd name="connsiteY72" fmla="*/ 1562633 h 2237474"/>
              <a:gd name="connsiteX73" fmla="*/ 7224458 w 12192000"/>
              <a:gd name="connsiteY73" fmla="*/ 1573008 h 2237474"/>
              <a:gd name="connsiteX74" fmla="*/ 7213486 w 12192000"/>
              <a:gd name="connsiteY74" fmla="*/ 1580987 h 2237474"/>
              <a:gd name="connsiteX75" fmla="*/ 7183121 w 12192000"/>
              <a:gd name="connsiteY75" fmla="*/ 1595162 h 2237474"/>
              <a:gd name="connsiteX76" fmla="*/ 7164601 w 12192000"/>
              <a:gd name="connsiteY76" fmla="*/ 1606490 h 2237474"/>
              <a:gd name="connsiteX77" fmla="*/ 7114651 w 12192000"/>
              <a:gd name="connsiteY77" fmla="*/ 1620959 h 2237474"/>
              <a:gd name="connsiteX78" fmla="*/ 7092727 w 12192000"/>
              <a:gd name="connsiteY78" fmla="*/ 1623628 h 2237474"/>
              <a:gd name="connsiteX79" fmla="*/ 7031309 w 12192000"/>
              <a:gd name="connsiteY79" fmla="*/ 1619451 h 2237474"/>
              <a:gd name="connsiteX80" fmla="*/ 6999084 w 12192000"/>
              <a:gd name="connsiteY80" fmla="*/ 1634317 h 2237474"/>
              <a:gd name="connsiteX81" fmla="*/ 6992107 w 12192000"/>
              <a:gd name="connsiteY81" fmla="*/ 1636860 h 2237474"/>
              <a:gd name="connsiteX82" fmla="*/ 6991765 w 12192000"/>
              <a:gd name="connsiteY82" fmla="*/ 1636725 h 2237474"/>
              <a:gd name="connsiteX83" fmla="*/ 6900177 w 12192000"/>
              <a:gd name="connsiteY83" fmla="*/ 1636016 h 2237474"/>
              <a:gd name="connsiteX84" fmla="*/ 6795372 w 12192000"/>
              <a:gd name="connsiteY84" fmla="*/ 1644845 h 2237474"/>
              <a:gd name="connsiteX85" fmla="*/ 6692251 w 12192000"/>
              <a:gd name="connsiteY85" fmla="*/ 1656357 h 2237474"/>
              <a:gd name="connsiteX86" fmla="*/ 6655235 w 12192000"/>
              <a:gd name="connsiteY86" fmla="*/ 1661869 h 2237474"/>
              <a:gd name="connsiteX87" fmla="*/ 6587857 w 12192000"/>
              <a:gd name="connsiteY87" fmla="*/ 1665769 h 2237474"/>
              <a:gd name="connsiteX88" fmla="*/ 6554894 w 12192000"/>
              <a:gd name="connsiteY88" fmla="*/ 1664428 h 2237474"/>
              <a:gd name="connsiteX89" fmla="*/ 6516595 w 12192000"/>
              <a:gd name="connsiteY89" fmla="*/ 1667475 h 2237474"/>
              <a:gd name="connsiteX90" fmla="*/ 6508541 w 12192000"/>
              <a:gd name="connsiteY90" fmla="*/ 1668757 h 2237474"/>
              <a:gd name="connsiteX91" fmla="*/ 6471012 w 12192000"/>
              <a:gd name="connsiteY91" fmla="*/ 1678604 h 2237474"/>
              <a:gd name="connsiteX92" fmla="*/ 6415265 w 12192000"/>
              <a:gd name="connsiteY92" fmla="*/ 1665317 h 2237474"/>
              <a:gd name="connsiteX93" fmla="*/ 6364035 w 12192000"/>
              <a:gd name="connsiteY93" fmla="*/ 1667683 h 2237474"/>
              <a:gd name="connsiteX94" fmla="*/ 6280959 w 12192000"/>
              <a:gd name="connsiteY94" fmla="*/ 1689329 h 2237474"/>
              <a:gd name="connsiteX95" fmla="*/ 6243319 w 12192000"/>
              <a:gd name="connsiteY95" fmla="*/ 1695560 h 2237474"/>
              <a:gd name="connsiteX96" fmla="*/ 6098321 w 12192000"/>
              <a:gd name="connsiteY96" fmla="*/ 1721646 h 2237474"/>
              <a:gd name="connsiteX97" fmla="*/ 5880652 w 12192000"/>
              <a:gd name="connsiteY97" fmla="*/ 1779643 h 2237474"/>
              <a:gd name="connsiteX98" fmla="*/ 5785959 w 12192000"/>
              <a:gd name="connsiteY98" fmla="*/ 1775307 h 2237474"/>
              <a:gd name="connsiteX99" fmla="*/ 5643534 w 12192000"/>
              <a:gd name="connsiteY99" fmla="*/ 1802919 h 2237474"/>
              <a:gd name="connsiteX100" fmla="*/ 5518799 w 12192000"/>
              <a:gd name="connsiteY100" fmla="*/ 1818312 h 2237474"/>
              <a:gd name="connsiteX101" fmla="*/ 5505014 w 12192000"/>
              <a:gd name="connsiteY101" fmla="*/ 1819259 h 2237474"/>
              <a:gd name="connsiteX102" fmla="*/ 5453307 w 12192000"/>
              <a:gd name="connsiteY102" fmla="*/ 1815450 h 2237474"/>
              <a:gd name="connsiteX103" fmla="*/ 5364192 w 12192000"/>
              <a:gd name="connsiteY103" fmla="*/ 1826074 h 2237474"/>
              <a:gd name="connsiteX104" fmla="*/ 5350380 w 12192000"/>
              <a:gd name="connsiteY104" fmla="*/ 1830891 h 2237474"/>
              <a:gd name="connsiteX105" fmla="*/ 5259633 w 12192000"/>
              <a:gd name="connsiteY105" fmla="*/ 1837160 h 2237474"/>
              <a:gd name="connsiteX106" fmla="*/ 5197513 w 12192000"/>
              <a:gd name="connsiteY106" fmla="*/ 1844718 h 2237474"/>
              <a:gd name="connsiteX107" fmla="*/ 5168852 w 12192000"/>
              <a:gd name="connsiteY107" fmla="*/ 1844846 h 2237474"/>
              <a:gd name="connsiteX108" fmla="*/ 5114927 w 12192000"/>
              <a:gd name="connsiteY108" fmla="*/ 1847827 h 2237474"/>
              <a:gd name="connsiteX109" fmla="*/ 5108970 w 12192000"/>
              <a:gd name="connsiteY109" fmla="*/ 1847935 h 2237474"/>
              <a:gd name="connsiteX110" fmla="*/ 5067961 w 12192000"/>
              <a:gd name="connsiteY110" fmla="*/ 1845917 h 2237474"/>
              <a:gd name="connsiteX111" fmla="*/ 5007075 w 12192000"/>
              <a:gd name="connsiteY111" fmla="*/ 1838626 h 2237474"/>
              <a:gd name="connsiteX112" fmla="*/ 4944087 w 12192000"/>
              <a:gd name="connsiteY112" fmla="*/ 1823332 h 2237474"/>
              <a:gd name="connsiteX113" fmla="*/ 4907662 w 12192000"/>
              <a:gd name="connsiteY113" fmla="*/ 1816900 h 2237474"/>
              <a:gd name="connsiteX114" fmla="*/ 4882386 w 12192000"/>
              <a:gd name="connsiteY114" fmla="*/ 1809844 h 2237474"/>
              <a:gd name="connsiteX115" fmla="*/ 4811440 w 12192000"/>
              <a:gd name="connsiteY115" fmla="*/ 1804655 h 2237474"/>
              <a:gd name="connsiteX116" fmla="*/ 4691075 w 12192000"/>
              <a:gd name="connsiteY116" fmla="*/ 1801389 h 2237474"/>
              <a:gd name="connsiteX117" fmla="*/ 4611738 w 12192000"/>
              <a:gd name="connsiteY117" fmla="*/ 1776964 h 2237474"/>
              <a:gd name="connsiteX118" fmla="*/ 4560070 w 12192000"/>
              <a:gd name="connsiteY118" fmla="*/ 1785640 h 2237474"/>
              <a:gd name="connsiteX119" fmla="*/ 4536503 w 12192000"/>
              <a:gd name="connsiteY119" fmla="*/ 1785334 h 2237474"/>
              <a:gd name="connsiteX120" fmla="*/ 4513724 w 12192000"/>
              <a:gd name="connsiteY120" fmla="*/ 1791996 h 2237474"/>
              <a:gd name="connsiteX121" fmla="*/ 4459810 w 12192000"/>
              <a:gd name="connsiteY121" fmla="*/ 1797886 h 2237474"/>
              <a:gd name="connsiteX122" fmla="*/ 4379064 w 12192000"/>
              <a:gd name="connsiteY122" fmla="*/ 1817177 h 2237474"/>
              <a:gd name="connsiteX123" fmla="*/ 4319209 w 12192000"/>
              <a:gd name="connsiteY123" fmla="*/ 1834833 h 2237474"/>
              <a:gd name="connsiteX124" fmla="*/ 4290981 w 12192000"/>
              <a:gd name="connsiteY124" fmla="*/ 1839677 h 2237474"/>
              <a:gd name="connsiteX125" fmla="*/ 4285792 w 12192000"/>
              <a:gd name="connsiteY125" fmla="*/ 1836231 h 2237474"/>
              <a:gd name="connsiteX126" fmla="*/ 4238372 w 12192000"/>
              <a:gd name="connsiteY126" fmla="*/ 1851480 h 2237474"/>
              <a:gd name="connsiteX127" fmla="*/ 4232517 w 12192000"/>
              <a:gd name="connsiteY127" fmla="*/ 1852567 h 2237474"/>
              <a:gd name="connsiteX128" fmla="*/ 4191732 w 12192000"/>
              <a:gd name="connsiteY128" fmla="*/ 1857328 h 2237474"/>
              <a:gd name="connsiteX129" fmla="*/ 4065532 w 12192000"/>
              <a:gd name="connsiteY129" fmla="*/ 1855477 h 2237474"/>
              <a:gd name="connsiteX130" fmla="*/ 4028460 w 12192000"/>
              <a:gd name="connsiteY130" fmla="*/ 1855137 h 2237474"/>
              <a:gd name="connsiteX131" fmla="*/ 4002267 w 12192000"/>
              <a:gd name="connsiteY131" fmla="*/ 1852352 h 2237474"/>
              <a:gd name="connsiteX132" fmla="*/ 3931396 w 12192000"/>
              <a:gd name="connsiteY132" fmla="*/ 1858915 h 2237474"/>
              <a:gd name="connsiteX133" fmla="*/ 3812162 w 12192000"/>
              <a:gd name="connsiteY133" fmla="*/ 1875501 h 2237474"/>
              <a:gd name="connsiteX134" fmla="*/ 3729530 w 12192000"/>
              <a:gd name="connsiteY134" fmla="*/ 1864513 h 2237474"/>
              <a:gd name="connsiteX135" fmla="*/ 3680177 w 12192000"/>
              <a:gd name="connsiteY135" fmla="*/ 1881552 h 2237474"/>
              <a:gd name="connsiteX136" fmla="*/ 3567259 w 12192000"/>
              <a:gd name="connsiteY136" fmla="*/ 1893482 h 2237474"/>
              <a:gd name="connsiteX137" fmla="*/ 3405770 w 12192000"/>
              <a:gd name="connsiteY137" fmla="*/ 1904591 h 2237474"/>
              <a:gd name="connsiteX138" fmla="*/ 3280097 w 12192000"/>
              <a:gd name="connsiteY138" fmla="*/ 1919610 h 2237474"/>
              <a:gd name="connsiteX139" fmla="*/ 3123424 w 12192000"/>
              <a:gd name="connsiteY139" fmla="*/ 1952930 h 2237474"/>
              <a:gd name="connsiteX140" fmla="*/ 3009910 w 12192000"/>
              <a:gd name="connsiteY140" fmla="*/ 1957866 h 2237474"/>
              <a:gd name="connsiteX141" fmla="*/ 2995934 w 12192000"/>
              <a:gd name="connsiteY141" fmla="*/ 1967085 h 2237474"/>
              <a:gd name="connsiteX142" fmla="*/ 2980071 w 12192000"/>
              <a:gd name="connsiteY142" fmla="*/ 1972988 h 2237474"/>
              <a:gd name="connsiteX143" fmla="*/ 2978094 w 12192000"/>
              <a:gd name="connsiteY143" fmla="*/ 1972369 h 2237474"/>
              <a:gd name="connsiteX144" fmla="*/ 2942858 w 12192000"/>
              <a:gd name="connsiteY144" fmla="*/ 1981367 h 2237474"/>
              <a:gd name="connsiteX145" fmla="*/ 2875436 w 12192000"/>
              <a:gd name="connsiteY145" fmla="*/ 1996977 h 2237474"/>
              <a:gd name="connsiteX146" fmla="*/ 2874892 w 12192000"/>
              <a:gd name="connsiteY146" fmla="*/ 1996085 h 2237474"/>
              <a:gd name="connsiteX147" fmla="*/ 2864145 w 12192000"/>
              <a:gd name="connsiteY147" fmla="*/ 1994061 h 2237474"/>
              <a:gd name="connsiteX148" fmla="*/ 2843662 w 12192000"/>
              <a:gd name="connsiteY148" fmla="*/ 1992498 h 2237474"/>
              <a:gd name="connsiteX149" fmla="*/ 2796128 w 12192000"/>
              <a:gd name="connsiteY149" fmla="*/ 1976403 h 2237474"/>
              <a:gd name="connsiteX150" fmla="*/ 2756784 w 12192000"/>
              <a:gd name="connsiteY150" fmla="*/ 1985116 h 2237474"/>
              <a:gd name="connsiteX151" fmla="*/ 2748833 w 12192000"/>
              <a:gd name="connsiteY151" fmla="*/ 1986323 h 2237474"/>
              <a:gd name="connsiteX152" fmla="*/ 2748661 w 12192000"/>
              <a:gd name="connsiteY152" fmla="*/ 1986122 h 2237474"/>
              <a:gd name="connsiteX153" fmla="*/ 2740251 w 12192000"/>
              <a:gd name="connsiteY153" fmla="*/ 1986946 h 2237474"/>
              <a:gd name="connsiteX154" fmla="*/ 2718916 w 12192000"/>
              <a:gd name="connsiteY154" fmla="*/ 1990867 h 2237474"/>
              <a:gd name="connsiteX155" fmla="*/ 2713522 w 12192000"/>
              <a:gd name="connsiteY155" fmla="*/ 1990173 h 2237474"/>
              <a:gd name="connsiteX156" fmla="*/ 2680597 w 12192000"/>
              <a:gd name="connsiteY156" fmla="*/ 1984996 h 2237474"/>
              <a:gd name="connsiteX157" fmla="*/ 2578178 w 12192000"/>
              <a:gd name="connsiteY157" fmla="*/ 1990531 h 2237474"/>
              <a:gd name="connsiteX158" fmla="*/ 2476147 w 12192000"/>
              <a:gd name="connsiteY158" fmla="*/ 1998305 h 2237474"/>
              <a:gd name="connsiteX159" fmla="*/ 2373568 w 12192000"/>
              <a:gd name="connsiteY159" fmla="*/ 2003219 h 2237474"/>
              <a:gd name="connsiteX160" fmla="*/ 2321399 w 12192000"/>
              <a:gd name="connsiteY160" fmla="*/ 1989467 h 2237474"/>
              <a:gd name="connsiteX161" fmla="*/ 2315525 w 12192000"/>
              <a:gd name="connsiteY161" fmla="*/ 1989708 h 2237474"/>
              <a:gd name="connsiteX162" fmla="*/ 2300792 w 12192000"/>
              <a:gd name="connsiteY162" fmla="*/ 1994290 h 2237474"/>
              <a:gd name="connsiteX163" fmla="*/ 2295469 w 12192000"/>
              <a:gd name="connsiteY163" fmla="*/ 1996659 h 2237474"/>
              <a:gd name="connsiteX164" fmla="*/ 2287219 w 12192000"/>
              <a:gd name="connsiteY164" fmla="*/ 1998750 h 2237474"/>
              <a:gd name="connsiteX165" fmla="*/ 2286948 w 12192000"/>
              <a:gd name="connsiteY165" fmla="*/ 1998596 h 2237474"/>
              <a:gd name="connsiteX166" fmla="*/ 2243069 w 12192000"/>
              <a:gd name="connsiteY166" fmla="*/ 2015111 h 2237474"/>
              <a:gd name="connsiteX167" fmla="*/ 2186609 w 12192000"/>
              <a:gd name="connsiteY167" fmla="*/ 2008263 h 2237474"/>
              <a:gd name="connsiteX168" fmla="*/ 2164831 w 12192000"/>
              <a:gd name="connsiteY168" fmla="*/ 2010143 h 2237474"/>
              <a:gd name="connsiteX169" fmla="*/ 2152836 w 12192000"/>
              <a:gd name="connsiteY169" fmla="*/ 2010048 h 2237474"/>
              <a:gd name="connsiteX170" fmla="*/ 2117102 w 12192000"/>
              <a:gd name="connsiteY170" fmla="*/ 2023004 h 2237474"/>
              <a:gd name="connsiteX171" fmla="*/ 2111935 w 12192000"/>
              <a:gd name="connsiteY171" fmla="*/ 2023163 h 2237474"/>
              <a:gd name="connsiteX172" fmla="*/ 2089991 w 12192000"/>
              <a:gd name="connsiteY172" fmla="*/ 2034193 h 2237474"/>
              <a:gd name="connsiteX173" fmla="*/ 2058061 w 12192000"/>
              <a:gd name="connsiteY173" fmla="*/ 2047942 h 2237474"/>
              <a:gd name="connsiteX174" fmla="*/ 2055737 w 12192000"/>
              <a:gd name="connsiteY174" fmla="*/ 2047704 h 2237474"/>
              <a:gd name="connsiteX175" fmla="*/ 2042244 w 12192000"/>
              <a:gd name="connsiteY175" fmla="*/ 2055560 h 2237474"/>
              <a:gd name="connsiteX176" fmla="*/ 1976224 w 12192000"/>
              <a:gd name="connsiteY176" fmla="*/ 2074257 h 2237474"/>
              <a:gd name="connsiteX177" fmla="*/ 1877728 w 12192000"/>
              <a:gd name="connsiteY177" fmla="*/ 2101004 h 2237474"/>
              <a:gd name="connsiteX178" fmla="*/ 1759056 w 12192000"/>
              <a:gd name="connsiteY178" fmla="*/ 2125608 h 2237474"/>
              <a:gd name="connsiteX179" fmla="*/ 1637948 w 12192000"/>
              <a:gd name="connsiteY179" fmla="*/ 2172597 h 2237474"/>
              <a:gd name="connsiteX180" fmla="*/ 1434549 w 12192000"/>
              <a:gd name="connsiteY180" fmla="*/ 2234522 h 2237474"/>
              <a:gd name="connsiteX181" fmla="*/ 1398481 w 12192000"/>
              <a:gd name="connsiteY181" fmla="*/ 2237074 h 2237474"/>
              <a:gd name="connsiteX182" fmla="*/ 1398407 w 12192000"/>
              <a:gd name="connsiteY182" fmla="*/ 2237095 h 2237474"/>
              <a:gd name="connsiteX183" fmla="*/ 1370962 w 12192000"/>
              <a:gd name="connsiteY183" fmla="*/ 2237474 h 2237474"/>
              <a:gd name="connsiteX184" fmla="*/ 1356367 w 12192000"/>
              <a:gd name="connsiteY184" fmla="*/ 2235089 h 2237474"/>
              <a:gd name="connsiteX185" fmla="*/ 1324828 w 12192000"/>
              <a:gd name="connsiteY185" fmla="*/ 2231968 h 2237474"/>
              <a:gd name="connsiteX186" fmla="*/ 1297744 w 12192000"/>
              <a:gd name="connsiteY186" fmla="*/ 2235849 h 2237474"/>
              <a:gd name="connsiteX187" fmla="*/ 1286236 w 12192000"/>
              <a:gd name="connsiteY187" fmla="*/ 2233135 h 2237474"/>
              <a:gd name="connsiteX188" fmla="*/ 1283504 w 12192000"/>
              <a:gd name="connsiteY188" fmla="*/ 2233797 h 2237474"/>
              <a:gd name="connsiteX189" fmla="*/ 1279765 w 12192000"/>
              <a:gd name="connsiteY189" fmla="*/ 2229639 h 2237474"/>
              <a:gd name="connsiteX190" fmla="*/ 1195347 w 12192000"/>
              <a:gd name="connsiteY190" fmla="*/ 2212354 h 2237474"/>
              <a:gd name="connsiteX191" fmla="*/ 970251 w 12192000"/>
              <a:gd name="connsiteY191" fmla="*/ 2221029 h 2237474"/>
              <a:gd name="connsiteX192" fmla="*/ 812914 w 12192000"/>
              <a:gd name="connsiteY192" fmla="*/ 2202752 h 2237474"/>
              <a:gd name="connsiteX193" fmla="*/ 800195 w 12192000"/>
              <a:gd name="connsiteY193" fmla="*/ 2209407 h 2237474"/>
              <a:gd name="connsiteX194" fmla="*/ 784978 w 12192000"/>
              <a:gd name="connsiteY194" fmla="*/ 2212360 h 2237474"/>
              <a:gd name="connsiteX195" fmla="*/ 681987 w 12192000"/>
              <a:gd name="connsiteY195" fmla="*/ 2216757 h 2237474"/>
              <a:gd name="connsiteX196" fmla="*/ 669923 w 12192000"/>
              <a:gd name="connsiteY196" fmla="*/ 2211682 h 2237474"/>
              <a:gd name="connsiteX197" fmla="*/ 648680 w 12192000"/>
              <a:gd name="connsiteY197" fmla="*/ 2206229 h 2237474"/>
              <a:gd name="connsiteX198" fmla="*/ 597225 w 12192000"/>
              <a:gd name="connsiteY198" fmla="*/ 2180999 h 2237474"/>
              <a:gd name="connsiteX199" fmla="*/ 558449 w 12192000"/>
              <a:gd name="connsiteY199" fmla="*/ 2182346 h 2237474"/>
              <a:gd name="connsiteX200" fmla="*/ 550517 w 12192000"/>
              <a:gd name="connsiteY200" fmla="*/ 2182060 h 2237474"/>
              <a:gd name="connsiteX201" fmla="*/ 550309 w 12192000"/>
              <a:gd name="connsiteY201" fmla="*/ 2181825 h 2237474"/>
              <a:gd name="connsiteX202" fmla="*/ 541836 w 12192000"/>
              <a:gd name="connsiteY202" fmla="*/ 2181063 h 2237474"/>
              <a:gd name="connsiteX203" fmla="*/ 536057 w 12192000"/>
              <a:gd name="connsiteY203" fmla="*/ 2181537 h 2237474"/>
              <a:gd name="connsiteX204" fmla="*/ 520671 w 12192000"/>
              <a:gd name="connsiteY204" fmla="*/ 2180980 h 2237474"/>
              <a:gd name="connsiteX205" fmla="*/ 515024 w 12192000"/>
              <a:gd name="connsiteY205" fmla="*/ 2179258 h 2237474"/>
              <a:gd name="connsiteX206" fmla="*/ 512278 w 12192000"/>
              <a:gd name="connsiteY206" fmla="*/ 2176369 h 2237474"/>
              <a:gd name="connsiteX207" fmla="*/ 480419 w 12192000"/>
              <a:gd name="connsiteY207" fmla="*/ 2167807 h 2237474"/>
              <a:gd name="connsiteX208" fmla="*/ 413835 w 12192000"/>
              <a:gd name="connsiteY208" fmla="*/ 2156783 h 2237474"/>
              <a:gd name="connsiteX209" fmla="*/ 376513 w 12192000"/>
              <a:gd name="connsiteY209" fmla="*/ 2154014 h 2237474"/>
              <a:gd name="connsiteX210" fmla="*/ 273386 w 12192000"/>
              <a:gd name="connsiteY210" fmla="*/ 2142551 h 2237474"/>
              <a:gd name="connsiteX211" fmla="*/ 169207 w 12192000"/>
              <a:gd name="connsiteY211" fmla="*/ 2128100 h 2237474"/>
              <a:gd name="connsiteX212" fmla="*/ 93149 w 12192000"/>
              <a:gd name="connsiteY212" fmla="*/ 2105324 h 2237474"/>
              <a:gd name="connsiteX213" fmla="*/ 88109 w 12192000"/>
              <a:gd name="connsiteY213" fmla="*/ 2106704 h 2237474"/>
              <a:gd name="connsiteX214" fmla="*/ 80022 w 12192000"/>
              <a:gd name="connsiteY214" fmla="*/ 2107254 h 2237474"/>
              <a:gd name="connsiteX215" fmla="*/ 79717 w 12192000"/>
              <a:gd name="connsiteY215" fmla="*/ 2107046 h 2237474"/>
              <a:gd name="connsiteX216" fmla="*/ 72352 w 12192000"/>
              <a:gd name="connsiteY216" fmla="*/ 2107991 h 2237474"/>
              <a:gd name="connsiteX217" fmla="*/ 37645 w 12192000"/>
              <a:gd name="connsiteY217" fmla="*/ 2115401 h 2237474"/>
              <a:gd name="connsiteX218" fmla="*/ 4572 w 12192000"/>
              <a:gd name="connsiteY218" fmla="*/ 2111091 h 2237474"/>
              <a:gd name="connsiteX219" fmla="*/ 0 w 12192000"/>
              <a:gd name="connsiteY219" fmla="*/ 2110468 h 2237474"/>
              <a:gd name="connsiteX220" fmla="*/ 0 w 12192000"/>
              <a:gd name="connsiteY22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00499 w 12192000"/>
              <a:gd name="connsiteY34" fmla="*/ 954680 h 2237474"/>
              <a:gd name="connsiteX35" fmla="*/ 9428195 w 12192000"/>
              <a:gd name="connsiteY35" fmla="*/ 986225 h 2237474"/>
              <a:gd name="connsiteX36" fmla="*/ 9410017 w 12192000"/>
              <a:gd name="connsiteY36" fmla="*/ 993931 h 2237474"/>
              <a:gd name="connsiteX37" fmla="*/ 9392919 w 12192000"/>
              <a:gd name="connsiteY37" fmla="*/ 994656 h 2237474"/>
              <a:gd name="connsiteX38" fmla="*/ 9278619 w 12192000"/>
              <a:gd name="connsiteY38" fmla="*/ 1011878 h 2237474"/>
              <a:gd name="connsiteX39" fmla="*/ 9268019 w 12192000"/>
              <a:gd name="connsiteY39" fmla="*/ 1007442 h 2237474"/>
              <a:gd name="connsiteX40" fmla="*/ 9234662 w 12192000"/>
              <a:gd name="connsiteY40" fmla="*/ 1023056 h 2237474"/>
              <a:gd name="connsiteX41" fmla="*/ 9181033 w 12192000"/>
              <a:gd name="connsiteY41" fmla="*/ 1037921 h 2237474"/>
              <a:gd name="connsiteX42" fmla="*/ 9155969 w 12192000"/>
              <a:gd name="connsiteY42" fmla="*/ 1046804 h 2237474"/>
              <a:gd name="connsiteX43" fmla="*/ 9133985 w 12192000"/>
              <a:gd name="connsiteY43" fmla="*/ 1046450 h 2237474"/>
              <a:gd name="connsiteX44" fmla="*/ 9012987 w 12192000"/>
              <a:gd name="connsiteY44" fmla="*/ 1061986 h 2237474"/>
              <a:gd name="connsiteX45" fmla="*/ 8968445 w 12192000"/>
              <a:gd name="connsiteY45" fmla="*/ 1052169 h 2237474"/>
              <a:gd name="connsiteX46" fmla="*/ 8958984 w 12192000"/>
              <a:gd name="connsiteY46" fmla="*/ 1057212 h 2237474"/>
              <a:gd name="connsiteX47" fmla="*/ 8886001 w 12192000"/>
              <a:gd name="connsiteY47" fmla="*/ 1067468 h 2237474"/>
              <a:gd name="connsiteX48" fmla="*/ 8838610 w 12192000"/>
              <a:gd name="connsiteY48" fmla="*/ 1075091 h 2237474"/>
              <a:gd name="connsiteX49" fmla="*/ 8750383 w 12192000"/>
              <a:gd name="connsiteY49" fmla="*/ 1097387 h 2237474"/>
              <a:gd name="connsiteX50" fmla="*/ 8697365 w 12192000"/>
              <a:gd name="connsiteY50" fmla="*/ 1105869 h 2237474"/>
              <a:gd name="connsiteX51" fmla="*/ 8665605 w 12192000"/>
              <a:gd name="connsiteY51" fmla="*/ 1110791 h 2237474"/>
              <a:gd name="connsiteX52" fmla="*/ 8584946 w 12192000"/>
              <a:gd name="connsiteY52" fmla="*/ 1135226 h 2237474"/>
              <a:gd name="connsiteX53" fmla="*/ 8460755 w 12192000"/>
              <a:gd name="connsiteY53" fmla="*/ 1203427 h 2237474"/>
              <a:gd name="connsiteX54" fmla="*/ 8419755 w 12192000"/>
              <a:gd name="connsiteY54" fmla="*/ 1216260 h 2237474"/>
              <a:gd name="connsiteX55" fmla="*/ 8411626 w 12192000"/>
              <a:gd name="connsiteY55" fmla="*/ 1214397 h 2237474"/>
              <a:gd name="connsiteX56" fmla="*/ 8363469 w 12192000"/>
              <a:gd name="connsiteY56" fmla="*/ 1246658 h 2237474"/>
              <a:gd name="connsiteX57" fmla="*/ 8275497 w 12192000"/>
              <a:gd name="connsiteY57" fmla="*/ 1264396 h 2237474"/>
              <a:gd name="connsiteX58" fmla="*/ 8206287 w 12192000"/>
              <a:gd name="connsiteY58" fmla="*/ 1273060 h 2237474"/>
              <a:gd name="connsiteX59" fmla="*/ 8168705 w 12192000"/>
              <a:gd name="connsiteY59" fmla="*/ 1279956 h 2237474"/>
              <a:gd name="connsiteX60" fmla="*/ 8139997 w 12192000"/>
              <a:gd name="connsiteY60" fmla="*/ 1282713 h 2237474"/>
              <a:gd name="connsiteX61" fmla="*/ 8074238 w 12192000"/>
              <a:gd name="connsiteY61" fmla="*/ 1301895 h 2237474"/>
              <a:gd name="connsiteX62" fmla="*/ 7968292 w 12192000"/>
              <a:gd name="connsiteY62" fmla="*/ 1338779 h 2237474"/>
              <a:gd name="connsiteX63" fmla="*/ 7945122 w 12192000"/>
              <a:gd name="connsiteY63" fmla="*/ 1345477 h 2237474"/>
              <a:gd name="connsiteX64" fmla="*/ 7902328 w 12192000"/>
              <a:gd name="connsiteY64" fmla="*/ 1345865 h 2237474"/>
              <a:gd name="connsiteX65" fmla="*/ 7875879 w 12192000"/>
              <a:gd name="connsiteY65" fmla="*/ 1345646 h 2237474"/>
              <a:gd name="connsiteX66" fmla="*/ 7840612 w 12192000"/>
              <a:gd name="connsiteY66" fmla="*/ 1369373 h 2237474"/>
              <a:gd name="connsiteX67" fmla="*/ 7786819 w 12192000"/>
              <a:gd name="connsiteY67" fmla="*/ 1378970 h 2237474"/>
              <a:gd name="connsiteX68" fmla="*/ 7548172 w 12192000"/>
              <a:gd name="connsiteY68" fmla="*/ 1417460 h 2237474"/>
              <a:gd name="connsiteX69" fmla="*/ 7483437 w 12192000"/>
              <a:gd name="connsiteY69" fmla="*/ 1478152 h 2237474"/>
              <a:gd name="connsiteX70" fmla="*/ 7377870 w 12192000"/>
              <a:gd name="connsiteY70" fmla="*/ 1523319 h 2237474"/>
              <a:gd name="connsiteX71" fmla="*/ 7230737 w 12192000"/>
              <a:gd name="connsiteY71" fmla="*/ 1562633 h 2237474"/>
              <a:gd name="connsiteX72" fmla="*/ 7224458 w 12192000"/>
              <a:gd name="connsiteY72" fmla="*/ 1573008 h 2237474"/>
              <a:gd name="connsiteX73" fmla="*/ 7213486 w 12192000"/>
              <a:gd name="connsiteY73" fmla="*/ 1580987 h 2237474"/>
              <a:gd name="connsiteX74" fmla="*/ 7183121 w 12192000"/>
              <a:gd name="connsiteY74" fmla="*/ 1595162 h 2237474"/>
              <a:gd name="connsiteX75" fmla="*/ 7164601 w 12192000"/>
              <a:gd name="connsiteY75" fmla="*/ 1606490 h 2237474"/>
              <a:gd name="connsiteX76" fmla="*/ 7114651 w 12192000"/>
              <a:gd name="connsiteY76" fmla="*/ 1620959 h 2237474"/>
              <a:gd name="connsiteX77" fmla="*/ 7092727 w 12192000"/>
              <a:gd name="connsiteY77" fmla="*/ 1623628 h 2237474"/>
              <a:gd name="connsiteX78" fmla="*/ 7031309 w 12192000"/>
              <a:gd name="connsiteY78" fmla="*/ 1619451 h 2237474"/>
              <a:gd name="connsiteX79" fmla="*/ 6999084 w 12192000"/>
              <a:gd name="connsiteY79" fmla="*/ 1634317 h 2237474"/>
              <a:gd name="connsiteX80" fmla="*/ 6992107 w 12192000"/>
              <a:gd name="connsiteY80" fmla="*/ 1636860 h 2237474"/>
              <a:gd name="connsiteX81" fmla="*/ 6991765 w 12192000"/>
              <a:gd name="connsiteY81" fmla="*/ 1636725 h 2237474"/>
              <a:gd name="connsiteX82" fmla="*/ 6900177 w 12192000"/>
              <a:gd name="connsiteY82" fmla="*/ 1636016 h 2237474"/>
              <a:gd name="connsiteX83" fmla="*/ 6795372 w 12192000"/>
              <a:gd name="connsiteY83" fmla="*/ 1644845 h 2237474"/>
              <a:gd name="connsiteX84" fmla="*/ 6692251 w 12192000"/>
              <a:gd name="connsiteY84" fmla="*/ 1656357 h 2237474"/>
              <a:gd name="connsiteX85" fmla="*/ 6655235 w 12192000"/>
              <a:gd name="connsiteY85" fmla="*/ 1661869 h 2237474"/>
              <a:gd name="connsiteX86" fmla="*/ 6587857 w 12192000"/>
              <a:gd name="connsiteY86" fmla="*/ 1665769 h 2237474"/>
              <a:gd name="connsiteX87" fmla="*/ 6554894 w 12192000"/>
              <a:gd name="connsiteY87" fmla="*/ 1664428 h 2237474"/>
              <a:gd name="connsiteX88" fmla="*/ 6516595 w 12192000"/>
              <a:gd name="connsiteY88" fmla="*/ 1667475 h 2237474"/>
              <a:gd name="connsiteX89" fmla="*/ 6508541 w 12192000"/>
              <a:gd name="connsiteY89" fmla="*/ 1668757 h 2237474"/>
              <a:gd name="connsiteX90" fmla="*/ 6471012 w 12192000"/>
              <a:gd name="connsiteY90" fmla="*/ 1678604 h 2237474"/>
              <a:gd name="connsiteX91" fmla="*/ 6415265 w 12192000"/>
              <a:gd name="connsiteY91" fmla="*/ 1665317 h 2237474"/>
              <a:gd name="connsiteX92" fmla="*/ 6364035 w 12192000"/>
              <a:gd name="connsiteY92" fmla="*/ 1667683 h 2237474"/>
              <a:gd name="connsiteX93" fmla="*/ 6280959 w 12192000"/>
              <a:gd name="connsiteY93" fmla="*/ 1689329 h 2237474"/>
              <a:gd name="connsiteX94" fmla="*/ 6243319 w 12192000"/>
              <a:gd name="connsiteY94" fmla="*/ 1695560 h 2237474"/>
              <a:gd name="connsiteX95" fmla="*/ 6098321 w 12192000"/>
              <a:gd name="connsiteY95" fmla="*/ 1721646 h 2237474"/>
              <a:gd name="connsiteX96" fmla="*/ 5880652 w 12192000"/>
              <a:gd name="connsiteY96" fmla="*/ 1779643 h 2237474"/>
              <a:gd name="connsiteX97" fmla="*/ 5785959 w 12192000"/>
              <a:gd name="connsiteY97" fmla="*/ 1775307 h 2237474"/>
              <a:gd name="connsiteX98" fmla="*/ 5643534 w 12192000"/>
              <a:gd name="connsiteY98" fmla="*/ 1802919 h 2237474"/>
              <a:gd name="connsiteX99" fmla="*/ 5518799 w 12192000"/>
              <a:gd name="connsiteY99" fmla="*/ 1818312 h 2237474"/>
              <a:gd name="connsiteX100" fmla="*/ 5505014 w 12192000"/>
              <a:gd name="connsiteY100" fmla="*/ 1819259 h 2237474"/>
              <a:gd name="connsiteX101" fmla="*/ 5453307 w 12192000"/>
              <a:gd name="connsiteY101" fmla="*/ 1815450 h 2237474"/>
              <a:gd name="connsiteX102" fmla="*/ 5364192 w 12192000"/>
              <a:gd name="connsiteY102" fmla="*/ 1826074 h 2237474"/>
              <a:gd name="connsiteX103" fmla="*/ 5350380 w 12192000"/>
              <a:gd name="connsiteY103" fmla="*/ 1830891 h 2237474"/>
              <a:gd name="connsiteX104" fmla="*/ 5259633 w 12192000"/>
              <a:gd name="connsiteY104" fmla="*/ 1837160 h 2237474"/>
              <a:gd name="connsiteX105" fmla="*/ 5197513 w 12192000"/>
              <a:gd name="connsiteY105" fmla="*/ 1844718 h 2237474"/>
              <a:gd name="connsiteX106" fmla="*/ 5168852 w 12192000"/>
              <a:gd name="connsiteY106" fmla="*/ 1844846 h 2237474"/>
              <a:gd name="connsiteX107" fmla="*/ 5114927 w 12192000"/>
              <a:gd name="connsiteY107" fmla="*/ 1847827 h 2237474"/>
              <a:gd name="connsiteX108" fmla="*/ 5108970 w 12192000"/>
              <a:gd name="connsiteY108" fmla="*/ 1847935 h 2237474"/>
              <a:gd name="connsiteX109" fmla="*/ 5067961 w 12192000"/>
              <a:gd name="connsiteY109" fmla="*/ 1845917 h 2237474"/>
              <a:gd name="connsiteX110" fmla="*/ 5007075 w 12192000"/>
              <a:gd name="connsiteY110" fmla="*/ 1838626 h 2237474"/>
              <a:gd name="connsiteX111" fmla="*/ 4944087 w 12192000"/>
              <a:gd name="connsiteY111" fmla="*/ 1823332 h 2237474"/>
              <a:gd name="connsiteX112" fmla="*/ 4907662 w 12192000"/>
              <a:gd name="connsiteY112" fmla="*/ 1816900 h 2237474"/>
              <a:gd name="connsiteX113" fmla="*/ 4882386 w 12192000"/>
              <a:gd name="connsiteY113" fmla="*/ 1809844 h 2237474"/>
              <a:gd name="connsiteX114" fmla="*/ 4811440 w 12192000"/>
              <a:gd name="connsiteY114" fmla="*/ 1804655 h 2237474"/>
              <a:gd name="connsiteX115" fmla="*/ 4691075 w 12192000"/>
              <a:gd name="connsiteY115" fmla="*/ 1801389 h 2237474"/>
              <a:gd name="connsiteX116" fmla="*/ 4611738 w 12192000"/>
              <a:gd name="connsiteY116" fmla="*/ 1776964 h 2237474"/>
              <a:gd name="connsiteX117" fmla="*/ 4560070 w 12192000"/>
              <a:gd name="connsiteY117" fmla="*/ 1785640 h 2237474"/>
              <a:gd name="connsiteX118" fmla="*/ 4536503 w 12192000"/>
              <a:gd name="connsiteY118" fmla="*/ 1785334 h 2237474"/>
              <a:gd name="connsiteX119" fmla="*/ 4513724 w 12192000"/>
              <a:gd name="connsiteY119" fmla="*/ 1791996 h 2237474"/>
              <a:gd name="connsiteX120" fmla="*/ 4459810 w 12192000"/>
              <a:gd name="connsiteY120" fmla="*/ 1797886 h 2237474"/>
              <a:gd name="connsiteX121" fmla="*/ 4379064 w 12192000"/>
              <a:gd name="connsiteY121" fmla="*/ 1817177 h 2237474"/>
              <a:gd name="connsiteX122" fmla="*/ 4319209 w 12192000"/>
              <a:gd name="connsiteY122" fmla="*/ 1834833 h 2237474"/>
              <a:gd name="connsiteX123" fmla="*/ 4290981 w 12192000"/>
              <a:gd name="connsiteY123" fmla="*/ 1839677 h 2237474"/>
              <a:gd name="connsiteX124" fmla="*/ 4285792 w 12192000"/>
              <a:gd name="connsiteY124" fmla="*/ 1836231 h 2237474"/>
              <a:gd name="connsiteX125" fmla="*/ 4238372 w 12192000"/>
              <a:gd name="connsiteY125" fmla="*/ 1851480 h 2237474"/>
              <a:gd name="connsiteX126" fmla="*/ 4232517 w 12192000"/>
              <a:gd name="connsiteY126" fmla="*/ 1852567 h 2237474"/>
              <a:gd name="connsiteX127" fmla="*/ 4191732 w 12192000"/>
              <a:gd name="connsiteY127" fmla="*/ 1857328 h 2237474"/>
              <a:gd name="connsiteX128" fmla="*/ 4065532 w 12192000"/>
              <a:gd name="connsiteY128" fmla="*/ 1855477 h 2237474"/>
              <a:gd name="connsiteX129" fmla="*/ 4028460 w 12192000"/>
              <a:gd name="connsiteY129" fmla="*/ 1855137 h 2237474"/>
              <a:gd name="connsiteX130" fmla="*/ 4002267 w 12192000"/>
              <a:gd name="connsiteY130" fmla="*/ 1852352 h 2237474"/>
              <a:gd name="connsiteX131" fmla="*/ 3931396 w 12192000"/>
              <a:gd name="connsiteY131" fmla="*/ 1858915 h 2237474"/>
              <a:gd name="connsiteX132" fmla="*/ 3812162 w 12192000"/>
              <a:gd name="connsiteY132" fmla="*/ 1875501 h 2237474"/>
              <a:gd name="connsiteX133" fmla="*/ 3729530 w 12192000"/>
              <a:gd name="connsiteY133" fmla="*/ 1864513 h 2237474"/>
              <a:gd name="connsiteX134" fmla="*/ 3680177 w 12192000"/>
              <a:gd name="connsiteY134" fmla="*/ 1881552 h 2237474"/>
              <a:gd name="connsiteX135" fmla="*/ 3567259 w 12192000"/>
              <a:gd name="connsiteY135" fmla="*/ 1893482 h 2237474"/>
              <a:gd name="connsiteX136" fmla="*/ 3405770 w 12192000"/>
              <a:gd name="connsiteY136" fmla="*/ 1904591 h 2237474"/>
              <a:gd name="connsiteX137" fmla="*/ 3280097 w 12192000"/>
              <a:gd name="connsiteY137" fmla="*/ 1919610 h 2237474"/>
              <a:gd name="connsiteX138" fmla="*/ 3123424 w 12192000"/>
              <a:gd name="connsiteY138" fmla="*/ 1952930 h 2237474"/>
              <a:gd name="connsiteX139" fmla="*/ 3009910 w 12192000"/>
              <a:gd name="connsiteY139" fmla="*/ 1957866 h 2237474"/>
              <a:gd name="connsiteX140" fmla="*/ 2995934 w 12192000"/>
              <a:gd name="connsiteY140" fmla="*/ 1967085 h 2237474"/>
              <a:gd name="connsiteX141" fmla="*/ 2980071 w 12192000"/>
              <a:gd name="connsiteY141" fmla="*/ 1972988 h 2237474"/>
              <a:gd name="connsiteX142" fmla="*/ 2978094 w 12192000"/>
              <a:gd name="connsiteY142" fmla="*/ 1972369 h 2237474"/>
              <a:gd name="connsiteX143" fmla="*/ 2942858 w 12192000"/>
              <a:gd name="connsiteY143" fmla="*/ 1981367 h 2237474"/>
              <a:gd name="connsiteX144" fmla="*/ 2875436 w 12192000"/>
              <a:gd name="connsiteY144" fmla="*/ 1996977 h 2237474"/>
              <a:gd name="connsiteX145" fmla="*/ 2874892 w 12192000"/>
              <a:gd name="connsiteY145" fmla="*/ 1996085 h 2237474"/>
              <a:gd name="connsiteX146" fmla="*/ 2864145 w 12192000"/>
              <a:gd name="connsiteY146" fmla="*/ 1994061 h 2237474"/>
              <a:gd name="connsiteX147" fmla="*/ 2843662 w 12192000"/>
              <a:gd name="connsiteY147" fmla="*/ 1992498 h 2237474"/>
              <a:gd name="connsiteX148" fmla="*/ 2796128 w 12192000"/>
              <a:gd name="connsiteY148" fmla="*/ 1976403 h 2237474"/>
              <a:gd name="connsiteX149" fmla="*/ 2756784 w 12192000"/>
              <a:gd name="connsiteY149" fmla="*/ 1985116 h 2237474"/>
              <a:gd name="connsiteX150" fmla="*/ 2748833 w 12192000"/>
              <a:gd name="connsiteY150" fmla="*/ 1986323 h 2237474"/>
              <a:gd name="connsiteX151" fmla="*/ 2748661 w 12192000"/>
              <a:gd name="connsiteY151" fmla="*/ 1986122 h 2237474"/>
              <a:gd name="connsiteX152" fmla="*/ 2740251 w 12192000"/>
              <a:gd name="connsiteY152" fmla="*/ 1986946 h 2237474"/>
              <a:gd name="connsiteX153" fmla="*/ 2718916 w 12192000"/>
              <a:gd name="connsiteY153" fmla="*/ 1990867 h 2237474"/>
              <a:gd name="connsiteX154" fmla="*/ 2713522 w 12192000"/>
              <a:gd name="connsiteY154" fmla="*/ 1990173 h 2237474"/>
              <a:gd name="connsiteX155" fmla="*/ 2680597 w 12192000"/>
              <a:gd name="connsiteY155" fmla="*/ 1984996 h 2237474"/>
              <a:gd name="connsiteX156" fmla="*/ 2578178 w 12192000"/>
              <a:gd name="connsiteY156" fmla="*/ 1990531 h 2237474"/>
              <a:gd name="connsiteX157" fmla="*/ 2476147 w 12192000"/>
              <a:gd name="connsiteY157" fmla="*/ 1998305 h 2237474"/>
              <a:gd name="connsiteX158" fmla="*/ 2373568 w 12192000"/>
              <a:gd name="connsiteY158" fmla="*/ 2003219 h 2237474"/>
              <a:gd name="connsiteX159" fmla="*/ 2321399 w 12192000"/>
              <a:gd name="connsiteY159" fmla="*/ 1989467 h 2237474"/>
              <a:gd name="connsiteX160" fmla="*/ 2315525 w 12192000"/>
              <a:gd name="connsiteY160" fmla="*/ 1989708 h 2237474"/>
              <a:gd name="connsiteX161" fmla="*/ 2300792 w 12192000"/>
              <a:gd name="connsiteY161" fmla="*/ 1994290 h 2237474"/>
              <a:gd name="connsiteX162" fmla="*/ 2295469 w 12192000"/>
              <a:gd name="connsiteY162" fmla="*/ 1996659 h 2237474"/>
              <a:gd name="connsiteX163" fmla="*/ 2287219 w 12192000"/>
              <a:gd name="connsiteY163" fmla="*/ 1998750 h 2237474"/>
              <a:gd name="connsiteX164" fmla="*/ 2286948 w 12192000"/>
              <a:gd name="connsiteY164" fmla="*/ 1998596 h 2237474"/>
              <a:gd name="connsiteX165" fmla="*/ 2243069 w 12192000"/>
              <a:gd name="connsiteY165" fmla="*/ 2015111 h 2237474"/>
              <a:gd name="connsiteX166" fmla="*/ 2186609 w 12192000"/>
              <a:gd name="connsiteY166" fmla="*/ 2008263 h 2237474"/>
              <a:gd name="connsiteX167" fmla="*/ 2164831 w 12192000"/>
              <a:gd name="connsiteY167" fmla="*/ 2010143 h 2237474"/>
              <a:gd name="connsiteX168" fmla="*/ 2152836 w 12192000"/>
              <a:gd name="connsiteY168" fmla="*/ 2010048 h 2237474"/>
              <a:gd name="connsiteX169" fmla="*/ 2117102 w 12192000"/>
              <a:gd name="connsiteY169" fmla="*/ 2023004 h 2237474"/>
              <a:gd name="connsiteX170" fmla="*/ 2111935 w 12192000"/>
              <a:gd name="connsiteY170" fmla="*/ 2023163 h 2237474"/>
              <a:gd name="connsiteX171" fmla="*/ 2089991 w 12192000"/>
              <a:gd name="connsiteY171" fmla="*/ 2034193 h 2237474"/>
              <a:gd name="connsiteX172" fmla="*/ 2058061 w 12192000"/>
              <a:gd name="connsiteY172" fmla="*/ 2047942 h 2237474"/>
              <a:gd name="connsiteX173" fmla="*/ 2055737 w 12192000"/>
              <a:gd name="connsiteY173" fmla="*/ 2047704 h 2237474"/>
              <a:gd name="connsiteX174" fmla="*/ 2042244 w 12192000"/>
              <a:gd name="connsiteY174" fmla="*/ 2055560 h 2237474"/>
              <a:gd name="connsiteX175" fmla="*/ 1976224 w 12192000"/>
              <a:gd name="connsiteY175" fmla="*/ 2074257 h 2237474"/>
              <a:gd name="connsiteX176" fmla="*/ 1877728 w 12192000"/>
              <a:gd name="connsiteY176" fmla="*/ 2101004 h 2237474"/>
              <a:gd name="connsiteX177" fmla="*/ 1759056 w 12192000"/>
              <a:gd name="connsiteY177" fmla="*/ 2125608 h 2237474"/>
              <a:gd name="connsiteX178" fmla="*/ 1637948 w 12192000"/>
              <a:gd name="connsiteY178" fmla="*/ 2172597 h 2237474"/>
              <a:gd name="connsiteX179" fmla="*/ 1434549 w 12192000"/>
              <a:gd name="connsiteY179" fmla="*/ 2234522 h 2237474"/>
              <a:gd name="connsiteX180" fmla="*/ 1398481 w 12192000"/>
              <a:gd name="connsiteY180" fmla="*/ 2237074 h 2237474"/>
              <a:gd name="connsiteX181" fmla="*/ 1398407 w 12192000"/>
              <a:gd name="connsiteY181" fmla="*/ 2237095 h 2237474"/>
              <a:gd name="connsiteX182" fmla="*/ 1370962 w 12192000"/>
              <a:gd name="connsiteY182" fmla="*/ 2237474 h 2237474"/>
              <a:gd name="connsiteX183" fmla="*/ 1356367 w 12192000"/>
              <a:gd name="connsiteY183" fmla="*/ 2235089 h 2237474"/>
              <a:gd name="connsiteX184" fmla="*/ 1324828 w 12192000"/>
              <a:gd name="connsiteY184" fmla="*/ 2231968 h 2237474"/>
              <a:gd name="connsiteX185" fmla="*/ 1297744 w 12192000"/>
              <a:gd name="connsiteY185" fmla="*/ 2235849 h 2237474"/>
              <a:gd name="connsiteX186" fmla="*/ 1286236 w 12192000"/>
              <a:gd name="connsiteY186" fmla="*/ 2233135 h 2237474"/>
              <a:gd name="connsiteX187" fmla="*/ 1283504 w 12192000"/>
              <a:gd name="connsiteY187" fmla="*/ 2233797 h 2237474"/>
              <a:gd name="connsiteX188" fmla="*/ 1279765 w 12192000"/>
              <a:gd name="connsiteY188" fmla="*/ 2229639 h 2237474"/>
              <a:gd name="connsiteX189" fmla="*/ 1195347 w 12192000"/>
              <a:gd name="connsiteY189" fmla="*/ 2212354 h 2237474"/>
              <a:gd name="connsiteX190" fmla="*/ 970251 w 12192000"/>
              <a:gd name="connsiteY190" fmla="*/ 2221029 h 2237474"/>
              <a:gd name="connsiteX191" fmla="*/ 812914 w 12192000"/>
              <a:gd name="connsiteY191" fmla="*/ 2202752 h 2237474"/>
              <a:gd name="connsiteX192" fmla="*/ 800195 w 12192000"/>
              <a:gd name="connsiteY192" fmla="*/ 2209407 h 2237474"/>
              <a:gd name="connsiteX193" fmla="*/ 784978 w 12192000"/>
              <a:gd name="connsiteY193" fmla="*/ 2212360 h 2237474"/>
              <a:gd name="connsiteX194" fmla="*/ 681987 w 12192000"/>
              <a:gd name="connsiteY194" fmla="*/ 2216757 h 2237474"/>
              <a:gd name="connsiteX195" fmla="*/ 669923 w 12192000"/>
              <a:gd name="connsiteY195" fmla="*/ 2211682 h 2237474"/>
              <a:gd name="connsiteX196" fmla="*/ 648680 w 12192000"/>
              <a:gd name="connsiteY196" fmla="*/ 2206229 h 2237474"/>
              <a:gd name="connsiteX197" fmla="*/ 597225 w 12192000"/>
              <a:gd name="connsiteY197" fmla="*/ 2180999 h 2237474"/>
              <a:gd name="connsiteX198" fmla="*/ 558449 w 12192000"/>
              <a:gd name="connsiteY198" fmla="*/ 2182346 h 2237474"/>
              <a:gd name="connsiteX199" fmla="*/ 550517 w 12192000"/>
              <a:gd name="connsiteY199" fmla="*/ 2182060 h 2237474"/>
              <a:gd name="connsiteX200" fmla="*/ 550309 w 12192000"/>
              <a:gd name="connsiteY200" fmla="*/ 2181825 h 2237474"/>
              <a:gd name="connsiteX201" fmla="*/ 541836 w 12192000"/>
              <a:gd name="connsiteY201" fmla="*/ 2181063 h 2237474"/>
              <a:gd name="connsiteX202" fmla="*/ 536057 w 12192000"/>
              <a:gd name="connsiteY202" fmla="*/ 2181537 h 2237474"/>
              <a:gd name="connsiteX203" fmla="*/ 520671 w 12192000"/>
              <a:gd name="connsiteY203" fmla="*/ 2180980 h 2237474"/>
              <a:gd name="connsiteX204" fmla="*/ 515024 w 12192000"/>
              <a:gd name="connsiteY204" fmla="*/ 2179258 h 2237474"/>
              <a:gd name="connsiteX205" fmla="*/ 512278 w 12192000"/>
              <a:gd name="connsiteY205" fmla="*/ 2176369 h 2237474"/>
              <a:gd name="connsiteX206" fmla="*/ 480419 w 12192000"/>
              <a:gd name="connsiteY206" fmla="*/ 2167807 h 2237474"/>
              <a:gd name="connsiteX207" fmla="*/ 413835 w 12192000"/>
              <a:gd name="connsiteY207" fmla="*/ 2156783 h 2237474"/>
              <a:gd name="connsiteX208" fmla="*/ 376513 w 12192000"/>
              <a:gd name="connsiteY208" fmla="*/ 2154014 h 2237474"/>
              <a:gd name="connsiteX209" fmla="*/ 273386 w 12192000"/>
              <a:gd name="connsiteY209" fmla="*/ 2142551 h 2237474"/>
              <a:gd name="connsiteX210" fmla="*/ 169207 w 12192000"/>
              <a:gd name="connsiteY210" fmla="*/ 2128100 h 2237474"/>
              <a:gd name="connsiteX211" fmla="*/ 93149 w 12192000"/>
              <a:gd name="connsiteY211" fmla="*/ 2105324 h 2237474"/>
              <a:gd name="connsiteX212" fmla="*/ 88109 w 12192000"/>
              <a:gd name="connsiteY212" fmla="*/ 2106704 h 2237474"/>
              <a:gd name="connsiteX213" fmla="*/ 80022 w 12192000"/>
              <a:gd name="connsiteY213" fmla="*/ 2107254 h 2237474"/>
              <a:gd name="connsiteX214" fmla="*/ 79717 w 12192000"/>
              <a:gd name="connsiteY214" fmla="*/ 2107046 h 2237474"/>
              <a:gd name="connsiteX215" fmla="*/ 72352 w 12192000"/>
              <a:gd name="connsiteY215" fmla="*/ 2107991 h 2237474"/>
              <a:gd name="connsiteX216" fmla="*/ 37645 w 12192000"/>
              <a:gd name="connsiteY216" fmla="*/ 2115401 h 2237474"/>
              <a:gd name="connsiteX217" fmla="*/ 4572 w 12192000"/>
              <a:gd name="connsiteY217" fmla="*/ 2111091 h 2237474"/>
              <a:gd name="connsiteX218" fmla="*/ 0 w 12192000"/>
              <a:gd name="connsiteY218" fmla="*/ 2110468 h 2237474"/>
              <a:gd name="connsiteX219" fmla="*/ 0 w 12192000"/>
              <a:gd name="connsiteY21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61459 w 12192000"/>
              <a:gd name="connsiteY27" fmla="*/ 862394 h 2237474"/>
              <a:gd name="connsiteX28" fmla="*/ 9705768 w 12192000"/>
              <a:gd name="connsiteY28" fmla="*/ 894610 h 2237474"/>
              <a:gd name="connsiteX29" fmla="*/ 9683005 w 12192000"/>
              <a:gd name="connsiteY29" fmla="*/ 894128 h 2237474"/>
              <a:gd name="connsiteX30" fmla="*/ 9594438 w 12192000"/>
              <a:gd name="connsiteY30" fmla="*/ 919051 h 2237474"/>
              <a:gd name="connsiteX31" fmla="*/ 9577033 w 12192000"/>
              <a:gd name="connsiteY31" fmla="*/ 922857 h 2237474"/>
              <a:gd name="connsiteX32" fmla="*/ 9544189 w 12192000"/>
              <a:gd name="connsiteY32" fmla="*/ 938966 h 2237474"/>
              <a:gd name="connsiteX33" fmla="*/ 9500499 w 12192000"/>
              <a:gd name="connsiteY33" fmla="*/ 954680 h 2237474"/>
              <a:gd name="connsiteX34" fmla="*/ 9428195 w 12192000"/>
              <a:gd name="connsiteY34" fmla="*/ 986225 h 2237474"/>
              <a:gd name="connsiteX35" fmla="*/ 9410017 w 12192000"/>
              <a:gd name="connsiteY35" fmla="*/ 993931 h 2237474"/>
              <a:gd name="connsiteX36" fmla="*/ 9392919 w 12192000"/>
              <a:gd name="connsiteY36" fmla="*/ 994656 h 2237474"/>
              <a:gd name="connsiteX37" fmla="*/ 9278619 w 12192000"/>
              <a:gd name="connsiteY37" fmla="*/ 1011878 h 2237474"/>
              <a:gd name="connsiteX38" fmla="*/ 9268019 w 12192000"/>
              <a:gd name="connsiteY38" fmla="*/ 1007442 h 2237474"/>
              <a:gd name="connsiteX39" fmla="*/ 9234662 w 12192000"/>
              <a:gd name="connsiteY39" fmla="*/ 1023056 h 2237474"/>
              <a:gd name="connsiteX40" fmla="*/ 9181033 w 12192000"/>
              <a:gd name="connsiteY40" fmla="*/ 1037921 h 2237474"/>
              <a:gd name="connsiteX41" fmla="*/ 9155969 w 12192000"/>
              <a:gd name="connsiteY41" fmla="*/ 1046804 h 2237474"/>
              <a:gd name="connsiteX42" fmla="*/ 9133985 w 12192000"/>
              <a:gd name="connsiteY42" fmla="*/ 1046450 h 2237474"/>
              <a:gd name="connsiteX43" fmla="*/ 9012987 w 12192000"/>
              <a:gd name="connsiteY43" fmla="*/ 1061986 h 2237474"/>
              <a:gd name="connsiteX44" fmla="*/ 8968445 w 12192000"/>
              <a:gd name="connsiteY44" fmla="*/ 1052169 h 2237474"/>
              <a:gd name="connsiteX45" fmla="*/ 8958984 w 12192000"/>
              <a:gd name="connsiteY45" fmla="*/ 1057212 h 2237474"/>
              <a:gd name="connsiteX46" fmla="*/ 8886001 w 12192000"/>
              <a:gd name="connsiteY46" fmla="*/ 1067468 h 2237474"/>
              <a:gd name="connsiteX47" fmla="*/ 8838610 w 12192000"/>
              <a:gd name="connsiteY47" fmla="*/ 1075091 h 2237474"/>
              <a:gd name="connsiteX48" fmla="*/ 8750383 w 12192000"/>
              <a:gd name="connsiteY48" fmla="*/ 1097387 h 2237474"/>
              <a:gd name="connsiteX49" fmla="*/ 8697365 w 12192000"/>
              <a:gd name="connsiteY49" fmla="*/ 1105869 h 2237474"/>
              <a:gd name="connsiteX50" fmla="*/ 8665605 w 12192000"/>
              <a:gd name="connsiteY50" fmla="*/ 1110791 h 2237474"/>
              <a:gd name="connsiteX51" fmla="*/ 8584946 w 12192000"/>
              <a:gd name="connsiteY51" fmla="*/ 1135226 h 2237474"/>
              <a:gd name="connsiteX52" fmla="*/ 8460755 w 12192000"/>
              <a:gd name="connsiteY52" fmla="*/ 1203427 h 2237474"/>
              <a:gd name="connsiteX53" fmla="*/ 8419755 w 12192000"/>
              <a:gd name="connsiteY53" fmla="*/ 1216260 h 2237474"/>
              <a:gd name="connsiteX54" fmla="*/ 8411626 w 12192000"/>
              <a:gd name="connsiteY54" fmla="*/ 1214397 h 2237474"/>
              <a:gd name="connsiteX55" fmla="*/ 8363469 w 12192000"/>
              <a:gd name="connsiteY55" fmla="*/ 1246658 h 2237474"/>
              <a:gd name="connsiteX56" fmla="*/ 8275497 w 12192000"/>
              <a:gd name="connsiteY56" fmla="*/ 1264396 h 2237474"/>
              <a:gd name="connsiteX57" fmla="*/ 8206287 w 12192000"/>
              <a:gd name="connsiteY57" fmla="*/ 1273060 h 2237474"/>
              <a:gd name="connsiteX58" fmla="*/ 8168705 w 12192000"/>
              <a:gd name="connsiteY58" fmla="*/ 1279956 h 2237474"/>
              <a:gd name="connsiteX59" fmla="*/ 8139997 w 12192000"/>
              <a:gd name="connsiteY59" fmla="*/ 1282713 h 2237474"/>
              <a:gd name="connsiteX60" fmla="*/ 8074238 w 12192000"/>
              <a:gd name="connsiteY60" fmla="*/ 1301895 h 2237474"/>
              <a:gd name="connsiteX61" fmla="*/ 7968292 w 12192000"/>
              <a:gd name="connsiteY61" fmla="*/ 1338779 h 2237474"/>
              <a:gd name="connsiteX62" fmla="*/ 7945122 w 12192000"/>
              <a:gd name="connsiteY62" fmla="*/ 1345477 h 2237474"/>
              <a:gd name="connsiteX63" fmla="*/ 7902328 w 12192000"/>
              <a:gd name="connsiteY63" fmla="*/ 1345865 h 2237474"/>
              <a:gd name="connsiteX64" fmla="*/ 7875879 w 12192000"/>
              <a:gd name="connsiteY64" fmla="*/ 1345646 h 2237474"/>
              <a:gd name="connsiteX65" fmla="*/ 7840612 w 12192000"/>
              <a:gd name="connsiteY65" fmla="*/ 1369373 h 2237474"/>
              <a:gd name="connsiteX66" fmla="*/ 7786819 w 12192000"/>
              <a:gd name="connsiteY66" fmla="*/ 1378970 h 2237474"/>
              <a:gd name="connsiteX67" fmla="*/ 7548172 w 12192000"/>
              <a:gd name="connsiteY67" fmla="*/ 1417460 h 2237474"/>
              <a:gd name="connsiteX68" fmla="*/ 7483437 w 12192000"/>
              <a:gd name="connsiteY68" fmla="*/ 1478152 h 2237474"/>
              <a:gd name="connsiteX69" fmla="*/ 7377870 w 12192000"/>
              <a:gd name="connsiteY69" fmla="*/ 1523319 h 2237474"/>
              <a:gd name="connsiteX70" fmla="*/ 7230737 w 12192000"/>
              <a:gd name="connsiteY70" fmla="*/ 1562633 h 2237474"/>
              <a:gd name="connsiteX71" fmla="*/ 7224458 w 12192000"/>
              <a:gd name="connsiteY71" fmla="*/ 1573008 h 2237474"/>
              <a:gd name="connsiteX72" fmla="*/ 7213486 w 12192000"/>
              <a:gd name="connsiteY72" fmla="*/ 1580987 h 2237474"/>
              <a:gd name="connsiteX73" fmla="*/ 7183121 w 12192000"/>
              <a:gd name="connsiteY73" fmla="*/ 1595162 h 2237474"/>
              <a:gd name="connsiteX74" fmla="*/ 7164601 w 12192000"/>
              <a:gd name="connsiteY74" fmla="*/ 1606490 h 2237474"/>
              <a:gd name="connsiteX75" fmla="*/ 7114651 w 12192000"/>
              <a:gd name="connsiteY75" fmla="*/ 1620959 h 2237474"/>
              <a:gd name="connsiteX76" fmla="*/ 7092727 w 12192000"/>
              <a:gd name="connsiteY76" fmla="*/ 1623628 h 2237474"/>
              <a:gd name="connsiteX77" fmla="*/ 7031309 w 12192000"/>
              <a:gd name="connsiteY77" fmla="*/ 1619451 h 2237474"/>
              <a:gd name="connsiteX78" fmla="*/ 6999084 w 12192000"/>
              <a:gd name="connsiteY78" fmla="*/ 1634317 h 2237474"/>
              <a:gd name="connsiteX79" fmla="*/ 6992107 w 12192000"/>
              <a:gd name="connsiteY79" fmla="*/ 1636860 h 2237474"/>
              <a:gd name="connsiteX80" fmla="*/ 6991765 w 12192000"/>
              <a:gd name="connsiteY80" fmla="*/ 1636725 h 2237474"/>
              <a:gd name="connsiteX81" fmla="*/ 6900177 w 12192000"/>
              <a:gd name="connsiteY81" fmla="*/ 1636016 h 2237474"/>
              <a:gd name="connsiteX82" fmla="*/ 6795372 w 12192000"/>
              <a:gd name="connsiteY82" fmla="*/ 1644845 h 2237474"/>
              <a:gd name="connsiteX83" fmla="*/ 6692251 w 12192000"/>
              <a:gd name="connsiteY83" fmla="*/ 1656357 h 2237474"/>
              <a:gd name="connsiteX84" fmla="*/ 6655235 w 12192000"/>
              <a:gd name="connsiteY84" fmla="*/ 1661869 h 2237474"/>
              <a:gd name="connsiteX85" fmla="*/ 6587857 w 12192000"/>
              <a:gd name="connsiteY85" fmla="*/ 1665769 h 2237474"/>
              <a:gd name="connsiteX86" fmla="*/ 6554894 w 12192000"/>
              <a:gd name="connsiteY86" fmla="*/ 1664428 h 2237474"/>
              <a:gd name="connsiteX87" fmla="*/ 6516595 w 12192000"/>
              <a:gd name="connsiteY87" fmla="*/ 1667475 h 2237474"/>
              <a:gd name="connsiteX88" fmla="*/ 6508541 w 12192000"/>
              <a:gd name="connsiteY88" fmla="*/ 1668757 h 2237474"/>
              <a:gd name="connsiteX89" fmla="*/ 6471012 w 12192000"/>
              <a:gd name="connsiteY89" fmla="*/ 1678604 h 2237474"/>
              <a:gd name="connsiteX90" fmla="*/ 6415265 w 12192000"/>
              <a:gd name="connsiteY90" fmla="*/ 1665317 h 2237474"/>
              <a:gd name="connsiteX91" fmla="*/ 6364035 w 12192000"/>
              <a:gd name="connsiteY91" fmla="*/ 1667683 h 2237474"/>
              <a:gd name="connsiteX92" fmla="*/ 6280959 w 12192000"/>
              <a:gd name="connsiteY92" fmla="*/ 1689329 h 2237474"/>
              <a:gd name="connsiteX93" fmla="*/ 6243319 w 12192000"/>
              <a:gd name="connsiteY93" fmla="*/ 1695560 h 2237474"/>
              <a:gd name="connsiteX94" fmla="*/ 6098321 w 12192000"/>
              <a:gd name="connsiteY94" fmla="*/ 1721646 h 2237474"/>
              <a:gd name="connsiteX95" fmla="*/ 5880652 w 12192000"/>
              <a:gd name="connsiteY95" fmla="*/ 1779643 h 2237474"/>
              <a:gd name="connsiteX96" fmla="*/ 5785959 w 12192000"/>
              <a:gd name="connsiteY96" fmla="*/ 1775307 h 2237474"/>
              <a:gd name="connsiteX97" fmla="*/ 5643534 w 12192000"/>
              <a:gd name="connsiteY97" fmla="*/ 1802919 h 2237474"/>
              <a:gd name="connsiteX98" fmla="*/ 5518799 w 12192000"/>
              <a:gd name="connsiteY98" fmla="*/ 1818312 h 2237474"/>
              <a:gd name="connsiteX99" fmla="*/ 5505014 w 12192000"/>
              <a:gd name="connsiteY99" fmla="*/ 1819259 h 2237474"/>
              <a:gd name="connsiteX100" fmla="*/ 5453307 w 12192000"/>
              <a:gd name="connsiteY100" fmla="*/ 1815450 h 2237474"/>
              <a:gd name="connsiteX101" fmla="*/ 5364192 w 12192000"/>
              <a:gd name="connsiteY101" fmla="*/ 1826074 h 2237474"/>
              <a:gd name="connsiteX102" fmla="*/ 5350380 w 12192000"/>
              <a:gd name="connsiteY102" fmla="*/ 1830891 h 2237474"/>
              <a:gd name="connsiteX103" fmla="*/ 5259633 w 12192000"/>
              <a:gd name="connsiteY103" fmla="*/ 1837160 h 2237474"/>
              <a:gd name="connsiteX104" fmla="*/ 5197513 w 12192000"/>
              <a:gd name="connsiteY104" fmla="*/ 1844718 h 2237474"/>
              <a:gd name="connsiteX105" fmla="*/ 5168852 w 12192000"/>
              <a:gd name="connsiteY105" fmla="*/ 1844846 h 2237474"/>
              <a:gd name="connsiteX106" fmla="*/ 5114927 w 12192000"/>
              <a:gd name="connsiteY106" fmla="*/ 1847827 h 2237474"/>
              <a:gd name="connsiteX107" fmla="*/ 5108970 w 12192000"/>
              <a:gd name="connsiteY107" fmla="*/ 1847935 h 2237474"/>
              <a:gd name="connsiteX108" fmla="*/ 5067961 w 12192000"/>
              <a:gd name="connsiteY108" fmla="*/ 1845917 h 2237474"/>
              <a:gd name="connsiteX109" fmla="*/ 5007075 w 12192000"/>
              <a:gd name="connsiteY109" fmla="*/ 1838626 h 2237474"/>
              <a:gd name="connsiteX110" fmla="*/ 4944087 w 12192000"/>
              <a:gd name="connsiteY110" fmla="*/ 1823332 h 2237474"/>
              <a:gd name="connsiteX111" fmla="*/ 4907662 w 12192000"/>
              <a:gd name="connsiteY111" fmla="*/ 1816900 h 2237474"/>
              <a:gd name="connsiteX112" fmla="*/ 4882386 w 12192000"/>
              <a:gd name="connsiteY112" fmla="*/ 1809844 h 2237474"/>
              <a:gd name="connsiteX113" fmla="*/ 4811440 w 12192000"/>
              <a:gd name="connsiteY113" fmla="*/ 1804655 h 2237474"/>
              <a:gd name="connsiteX114" fmla="*/ 4691075 w 12192000"/>
              <a:gd name="connsiteY114" fmla="*/ 1801389 h 2237474"/>
              <a:gd name="connsiteX115" fmla="*/ 4611738 w 12192000"/>
              <a:gd name="connsiteY115" fmla="*/ 1776964 h 2237474"/>
              <a:gd name="connsiteX116" fmla="*/ 4560070 w 12192000"/>
              <a:gd name="connsiteY116" fmla="*/ 1785640 h 2237474"/>
              <a:gd name="connsiteX117" fmla="*/ 4536503 w 12192000"/>
              <a:gd name="connsiteY117" fmla="*/ 1785334 h 2237474"/>
              <a:gd name="connsiteX118" fmla="*/ 4513724 w 12192000"/>
              <a:gd name="connsiteY118" fmla="*/ 1791996 h 2237474"/>
              <a:gd name="connsiteX119" fmla="*/ 4459810 w 12192000"/>
              <a:gd name="connsiteY119" fmla="*/ 1797886 h 2237474"/>
              <a:gd name="connsiteX120" fmla="*/ 4379064 w 12192000"/>
              <a:gd name="connsiteY120" fmla="*/ 1817177 h 2237474"/>
              <a:gd name="connsiteX121" fmla="*/ 4319209 w 12192000"/>
              <a:gd name="connsiteY121" fmla="*/ 1834833 h 2237474"/>
              <a:gd name="connsiteX122" fmla="*/ 4290981 w 12192000"/>
              <a:gd name="connsiteY122" fmla="*/ 1839677 h 2237474"/>
              <a:gd name="connsiteX123" fmla="*/ 4285792 w 12192000"/>
              <a:gd name="connsiteY123" fmla="*/ 1836231 h 2237474"/>
              <a:gd name="connsiteX124" fmla="*/ 4238372 w 12192000"/>
              <a:gd name="connsiteY124" fmla="*/ 1851480 h 2237474"/>
              <a:gd name="connsiteX125" fmla="*/ 4232517 w 12192000"/>
              <a:gd name="connsiteY125" fmla="*/ 1852567 h 2237474"/>
              <a:gd name="connsiteX126" fmla="*/ 4191732 w 12192000"/>
              <a:gd name="connsiteY126" fmla="*/ 1857328 h 2237474"/>
              <a:gd name="connsiteX127" fmla="*/ 4065532 w 12192000"/>
              <a:gd name="connsiteY127" fmla="*/ 1855477 h 2237474"/>
              <a:gd name="connsiteX128" fmla="*/ 4028460 w 12192000"/>
              <a:gd name="connsiteY128" fmla="*/ 1855137 h 2237474"/>
              <a:gd name="connsiteX129" fmla="*/ 4002267 w 12192000"/>
              <a:gd name="connsiteY129" fmla="*/ 1852352 h 2237474"/>
              <a:gd name="connsiteX130" fmla="*/ 3931396 w 12192000"/>
              <a:gd name="connsiteY130" fmla="*/ 1858915 h 2237474"/>
              <a:gd name="connsiteX131" fmla="*/ 3812162 w 12192000"/>
              <a:gd name="connsiteY131" fmla="*/ 1875501 h 2237474"/>
              <a:gd name="connsiteX132" fmla="*/ 3729530 w 12192000"/>
              <a:gd name="connsiteY132" fmla="*/ 1864513 h 2237474"/>
              <a:gd name="connsiteX133" fmla="*/ 3680177 w 12192000"/>
              <a:gd name="connsiteY133" fmla="*/ 1881552 h 2237474"/>
              <a:gd name="connsiteX134" fmla="*/ 3567259 w 12192000"/>
              <a:gd name="connsiteY134" fmla="*/ 1893482 h 2237474"/>
              <a:gd name="connsiteX135" fmla="*/ 3405770 w 12192000"/>
              <a:gd name="connsiteY135" fmla="*/ 1904591 h 2237474"/>
              <a:gd name="connsiteX136" fmla="*/ 3280097 w 12192000"/>
              <a:gd name="connsiteY136" fmla="*/ 1919610 h 2237474"/>
              <a:gd name="connsiteX137" fmla="*/ 3123424 w 12192000"/>
              <a:gd name="connsiteY137" fmla="*/ 1952930 h 2237474"/>
              <a:gd name="connsiteX138" fmla="*/ 3009910 w 12192000"/>
              <a:gd name="connsiteY138" fmla="*/ 1957866 h 2237474"/>
              <a:gd name="connsiteX139" fmla="*/ 2995934 w 12192000"/>
              <a:gd name="connsiteY139" fmla="*/ 1967085 h 2237474"/>
              <a:gd name="connsiteX140" fmla="*/ 2980071 w 12192000"/>
              <a:gd name="connsiteY140" fmla="*/ 1972988 h 2237474"/>
              <a:gd name="connsiteX141" fmla="*/ 2978094 w 12192000"/>
              <a:gd name="connsiteY141" fmla="*/ 1972369 h 2237474"/>
              <a:gd name="connsiteX142" fmla="*/ 2942858 w 12192000"/>
              <a:gd name="connsiteY142" fmla="*/ 1981367 h 2237474"/>
              <a:gd name="connsiteX143" fmla="*/ 2875436 w 12192000"/>
              <a:gd name="connsiteY143" fmla="*/ 1996977 h 2237474"/>
              <a:gd name="connsiteX144" fmla="*/ 2874892 w 12192000"/>
              <a:gd name="connsiteY144" fmla="*/ 1996085 h 2237474"/>
              <a:gd name="connsiteX145" fmla="*/ 2864145 w 12192000"/>
              <a:gd name="connsiteY145" fmla="*/ 1994061 h 2237474"/>
              <a:gd name="connsiteX146" fmla="*/ 2843662 w 12192000"/>
              <a:gd name="connsiteY146" fmla="*/ 1992498 h 2237474"/>
              <a:gd name="connsiteX147" fmla="*/ 2796128 w 12192000"/>
              <a:gd name="connsiteY147" fmla="*/ 1976403 h 2237474"/>
              <a:gd name="connsiteX148" fmla="*/ 2756784 w 12192000"/>
              <a:gd name="connsiteY148" fmla="*/ 1985116 h 2237474"/>
              <a:gd name="connsiteX149" fmla="*/ 2748833 w 12192000"/>
              <a:gd name="connsiteY149" fmla="*/ 1986323 h 2237474"/>
              <a:gd name="connsiteX150" fmla="*/ 2748661 w 12192000"/>
              <a:gd name="connsiteY150" fmla="*/ 1986122 h 2237474"/>
              <a:gd name="connsiteX151" fmla="*/ 2740251 w 12192000"/>
              <a:gd name="connsiteY151" fmla="*/ 1986946 h 2237474"/>
              <a:gd name="connsiteX152" fmla="*/ 2718916 w 12192000"/>
              <a:gd name="connsiteY152" fmla="*/ 1990867 h 2237474"/>
              <a:gd name="connsiteX153" fmla="*/ 2713522 w 12192000"/>
              <a:gd name="connsiteY153" fmla="*/ 1990173 h 2237474"/>
              <a:gd name="connsiteX154" fmla="*/ 2680597 w 12192000"/>
              <a:gd name="connsiteY154" fmla="*/ 1984996 h 2237474"/>
              <a:gd name="connsiteX155" fmla="*/ 2578178 w 12192000"/>
              <a:gd name="connsiteY155" fmla="*/ 1990531 h 2237474"/>
              <a:gd name="connsiteX156" fmla="*/ 2476147 w 12192000"/>
              <a:gd name="connsiteY156" fmla="*/ 1998305 h 2237474"/>
              <a:gd name="connsiteX157" fmla="*/ 2373568 w 12192000"/>
              <a:gd name="connsiteY157" fmla="*/ 2003219 h 2237474"/>
              <a:gd name="connsiteX158" fmla="*/ 2321399 w 12192000"/>
              <a:gd name="connsiteY158" fmla="*/ 1989467 h 2237474"/>
              <a:gd name="connsiteX159" fmla="*/ 2315525 w 12192000"/>
              <a:gd name="connsiteY159" fmla="*/ 1989708 h 2237474"/>
              <a:gd name="connsiteX160" fmla="*/ 2300792 w 12192000"/>
              <a:gd name="connsiteY160" fmla="*/ 1994290 h 2237474"/>
              <a:gd name="connsiteX161" fmla="*/ 2295469 w 12192000"/>
              <a:gd name="connsiteY161" fmla="*/ 1996659 h 2237474"/>
              <a:gd name="connsiteX162" fmla="*/ 2287219 w 12192000"/>
              <a:gd name="connsiteY162" fmla="*/ 1998750 h 2237474"/>
              <a:gd name="connsiteX163" fmla="*/ 2286948 w 12192000"/>
              <a:gd name="connsiteY163" fmla="*/ 1998596 h 2237474"/>
              <a:gd name="connsiteX164" fmla="*/ 2243069 w 12192000"/>
              <a:gd name="connsiteY164" fmla="*/ 2015111 h 2237474"/>
              <a:gd name="connsiteX165" fmla="*/ 2186609 w 12192000"/>
              <a:gd name="connsiteY165" fmla="*/ 2008263 h 2237474"/>
              <a:gd name="connsiteX166" fmla="*/ 2164831 w 12192000"/>
              <a:gd name="connsiteY166" fmla="*/ 2010143 h 2237474"/>
              <a:gd name="connsiteX167" fmla="*/ 2152836 w 12192000"/>
              <a:gd name="connsiteY167" fmla="*/ 2010048 h 2237474"/>
              <a:gd name="connsiteX168" fmla="*/ 2117102 w 12192000"/>
              <a:gd name="connsiteY168" fmla="*/ 2023004 h 2237474"/>
              <a:gd name="connsiteX169" fmla="*/ 2111935 w 12192000"/>
              <a:gd name="connsiteY169" fmla="*/ 2023163 h 2237474"/>
              <a:gd name="connsiteX170" fmla="*/ 2089991 w 12192000"/>
              <a:gd name="connsiteY170" fmla="*/ 2034193 h 2237474"/>
              <a:gd name="connsiteX171" fmla="*/ 2058061 w 12192000"/>
              <a:gd name="connsiteY171" fmla="*/ 2047942 h 2237474"/>
              <a:gd name="connsiteX172" fmla="*/ 2055737 w 12192000"/>
              <a:gd name="connsiteY172" fmla="*/ 2047704 h 2237474"/>
              <a:gd name="connsiteX173" fmla="*/ 2042244 w 12192000"/>
              <a:gd name="connsiteY173" fmla="*/ 2055560 h 2237474"/>
              <a:gd name="connsiteX174" fmla="*/ 1976224 w 12192000"/>
              <a:gd name="connsiteY174" fmla="*/ 2074257 h 2237474"/>
              <a:gd name="connsiteX175" fmla="*/ 1877728 w 12192000"/>
              <a:gd name="connsiteY175" fmla="*/ 2101004 h 2237474"/>
              <a:gd name="connsiteX176" fmla="*/ 1759056 w 12192000"/>
              <a:gd name="connsiteY176" fmla="*/ 2125608 h 2237474"/>
              <a:gd name="connsiteX177" fmla="*/ 1637948 w 12192000"/>
              <a:gd name="connsiteY177" fmla="*/ 2172597 h 2237474"/>
              <a:gd name="connsiteX178" fmla="*/ 1434549 w 12192000"/>
              <a:gd name="connsiteY178" fmla="*/ 2234522 h 2237474"/>
              <a:gd name="connsiteX179" fmla="*/ 1398481 w 12192000"/>
              <a:gd name="connsiteY179" fmla="*/ 2237074 h 2237474"/>
              <a:gd name="connsiteX180" fmla="*/ 1398407 w 12192000"/>
              <a:gd name="connsiteY180" fmla="*/ 2237095 h 2237474"/>
              <a:gd name="connsiteX181" fmla="*/ 1370962 w 12192000"/>
              <a:gd name="connsiteY181" fmla="*/ 2237474 h 2237474"/>
              <a:gd name="connsiteX182" fmla="*/ 1356367 w 12192000"/>
              <a:gd name="connsiteY182" fmla="*/ 2235089 h 2237474"/>
              <a:gd name="connsiteX183" fmla="*/ 1324828 w 12192000"/>
              <a:gd name="connsiteY183" fmla="*/ 2231968 h 2237474"/>
              <a:gd name="connsiteX184" fmla="*/ 1297744 w 12192000"/>
              <a:gd name="connsiteY184" fmla="*/ 2235849 h 2237474"/>
              <a:gd name="connsiteX185" fmla="*/ 1286236 w 12192000"/>
              <a:gd name="connsiteY185" fmla="*/ 2233135 h 2237474"/>
              <a:gd name="connsiteX186" fmla="*/ 1283504 w 12192000"/>
              <a:gd name="connsiteY186" fmla="*/ 2233797 h 2237474"/>
              <a:gd name="connsiteX187" fmla="*/ 1279765 w 12192000"/>
              <a:gd name="connsiteY187" fmla="*/ 2229639 h 2237474"/>
              <a:gd name="connsiteX188" fmla="*/ 1195347 w 12192000"/>
              <a:gd name="connsiteY188" fmla="*/ 2212354 h 2237474"/>
              <a:gd name="connsiteX189" fmla="*/ 970251 w 12192000"/>
              <a:gd name="connsiteY189" fmla="*/ 2221029 h 2237474"/>
              <a:gd name="connsiteX190" fmla="*/ 812914 w 12192000"/>
              <a:gd name="connsiteY190" fmla="*/ 2202752 h 2237474"/>
              <a:gd name="connsiteX191" fmla="*/ 800195 w 12192000"/>
              <a:gd name="connsiteY191" fmla="*/ 2209407 h 2237474"/>
              <a:gd name="connsiteX192" fmla="*/ 784978 w 12192000"/>
              <a:gd name="connsiteY192" fmla="*/ 2212360 h 2237474"/>
              <a:gd name="connsiteX193" fmla="*/ 681987 w 12192000"/>
              <a:gd name="connsiteY193" fmla="*/ 2216757 h 2237474"/>
              <a:gd name="connsiteX194" fmla="*/ 669923 w 12192000"/>
              <a:gd name="connsiteY194" fmla="*/ 2211682 h 2237474"/>
              <a:gd name="connsiteX195" fmla="*/ 648680 w 12192000"/>
              <a:gd name="connsiteY195" fmla="*/ 2206229 h 2237474"/>
              <a:gd name="connsiteX196" fmla="*/ 597225 w 12192000"/>
              <a:gd name="connsiteY196" fmla="*/ 2180999 h 2237474"/>
              <a:gd name="connsiteX197" fmla="*/ 558449 w 12192000"/>
              <a:gd name="connsiteY197" fmla="*/ 2182346 h 2237474"/>
              <a:gd name="connsiteX198" fmla="*/ 550517 w 12192000"/>
              <a:gd name="connsiteY198" fmla="*/ 2182060 h 2237474"/>
              <a:gd name="connsiteX199" fmla="*/ 550309 w 12192000"/>
              <a:gd name="connsiteY199" fmla="*/ 2181825 h 2237474"/>
              <a:gd name="connsiteX200" fmla="*/ 541836 w 12192000"/>
              <a:gd name="connsiteY200" fmla="*/ 2181063 h 2237474"/>
              <a:gd name="connsiteX201" fmla="*/ 536057 w 12192000"/>
              <a:gd name="connsiteY201" fmla="*/ 2181537 h 2237474"/>
              <a:gd name="connsiteX202" fmla="*/ 520671 w 12192000"/>
              <a:gd name="connsiteY202" fmla="*/ 2180980 h 2237474"/>
              <a:gd name="connsiteX203" fmla="*/ 515024 w 12192000"/>
              <a:gd name="connsiteY203" fmla="*/ 2179258 h 2237474"/>
              <a:gd name="connsiteX204" fmla="*/ 512278 w 12192000"/>
              <a:gd name="connsiteY204" fmla="*/ 2176369 h 2237474"/>
              <a:gd name="connsiteX205" fmla="*/ 480419 w 12192000"/>
              <a:gd name="connsiteY205" fmla="*/ 2167807 h 2237474"/>
              <a:gd name="connsiteX206" fmla="*/ 413835 w 12192000"/>
              <a:gd name="connsiteY206" fmla="*/ 2156783 h 2237474"/>
              <a:gd name="connsiteX207" fmla="*/ 376513 w 12192000"/>
              <a:gd name="connsiteY207" fmla="*/ 2154014 h 2237474"/>
              <a:gd name="connsiteX208" fmla="*/ 273386 w 12192000"/>
              <a:gd name="connsiteY208" fmla="*/ 2142551 h 2237474"/>
              <a:gd name="connsiteX209" fmla="*/ 169207 w 12192000"/>
              <a:gd name="connsiteY209" fmla="*/ 2128100 h 2237474"/>
              <a:gd name="connsiteX210" fmla="*/ 93149 w 12192000"/>
              <a:gd name="connsiteY210" fmla="*/ 2105324 h 2237474"/>
              <a:gd name="connsiteX211" fmla="*/ 88109 w 12192000"/>
              <a:gd name="connsiteY211" fmla="*/ 2106704 h 2237474"/>
              <a:gd name="connsiteX212" fmla="*/ 80022 w 12192000"/>
              <a:gd name="connsiteY212" fmla="*/ 2107254 h 2237474"/>
              <a:gd name="connsiteX213" fmla="*/ 79717 w 12192000"/>
              <a:gd name="connsiteY213" fmla="*/ 2107046 h 2237474"/>
              <a:gd name="connsiteX214" fmla="*/ 72352 w 12192000"/>
              <a:gd name="connsiteY214" fmla="*/ 2107991 h 2237474"/>
              <a:gd name="connsiteX215" fmla="*/ 37645 w 12192000"/>
              <a:gd name="connsiteY215" fmla="*/ 2115401 h 2237474"/>
              <a:gd name="connsiteX216" fmla="*/ 4572 w 12192000"/>
              <a:gd name="connsiteY216" fmla="*/ 2111091 h 2237474"/>
              <a:gd name="connsiteX217" fmla="*/ 0 w 12192000"/>
              <a:gd name="connsiteY217" fmla="*/ 2110468 h 2237474"/>
              <a:gd name="connsiteX218" fmla="*/ 0 w 12192000"/>
              <a:gd name="connsiteY21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78288 w 12192000"/>
              <a:gd name="connsiteY25" fmla="*/ 854362 h 2237474"/>
              <a:gd name="connsiteX26" fmla="*/ 9761459 w 12192000"/>
              <a:gd name="connsiteY26" fmla="*/ 862394 h 2237474"/>
              <a:gd name="connsiteX27" fmla="*/ 9705768 w 12192000"/>
              <a:gd name="connsiteY27" fmla="*/ 894610 h 2237474"/>
              <a:gd name="connsiteX28" fmla="*/ 9683005 w 12192000"/>
              <a:gd name="connsiteY28" fmla="*/ 894128 h 2237474"/>
              <a:gd name="connsiteX29" fmla="*/ 9594438 w 12192000"/>
              <a:gd name="connsiteY29" fmla="*/ 919051 h 2237474"/>
              <a:gd name="connsiteX30" fmla="*/ 9577033 w 12192000"/>
              <a:gd name="connsiteY30" fmla="*/ 922857 h 2237474"/>
              <a:gd name="connsiteX31" fmla="*/ 9544189 w 12192000"/>
              <a:gd name="connsiteY31" fmla="*/ 938966 h 2237474"/>
              <a:gd name="connsiteX32" fmla="*/ 9500499 w 12192000"/>
              <a:gd name="connsiteY32" fmla="*/ 954680 h 2237474"/>
              <a:gd name="connsiteX33" fmla="*/ 9428195 w 12192000"/>
              <a:gd name="connsiteY33" fmla="*/ 986225 h 2237474"/>
              <a:gd name="connsiteX34" fmla="*/ 9410017 w 12192000"/>
              <a:gd name="connsiteY34" fmla="*/ 993931 h 2237474"/>
              <a:gd name="connsiteX35" fmla="*/ 9392919 w 12192000"/>
              <a:gd name="connsiteY35" fmla="*/ 994656 h 2237474"/>
              <a:gd name="connsiteX36" fmla="*/ 9278619 w 12192000"/>
              <a:gd name="connsiteY36" fmla="*/ 1011878 h 2237474"/>
              <a:gd name="connsiteX37" fmla="*/ 9268019 w 12192000"/>
              <a:gd name="connsiteY37" fmla="*/ 1007442 h 2237474"/>
              <a:gd name="connsiteX38" fmla="*/ 9234662 w 12192000"/>
              <a:gd name="connsiteY38" fmla="*/ 1023056 h 2237474"/>
              <a:gd name="connsiteX39" fmla="*/ 9181033 w 12192000"/>
              <a:gd name="connsiteY39" fmla="*/ 1037921 h 2237474"/>
              <a:gd name="connsiteX40" fmla="*/ 9155969 w 12192000"/>
              <a:gd name="connsiteY40" fmla="*/ 1046804 h 2237474"/>
              <a:gd name="connsiteX41" fmla="*/ 9133985 w 12192000"/>
              <a:gd name="connsiteY41" fmla="*/ 1046450 h 2237474"/>
              <a:gd name="connsiteX42" fmla="*/ 9012987 w 12192000"/>
              <a:gd name="connsiteY42" fmla="*/ 1061986 h 2237474"/>
              <a:gd name="connsiteX43" fmla="*/ 8968445 w 12192000"/>
              <a:gd name="connsiteY43" fmla="*/ 1052169 h 2237474"/>
              <a:gd name="connsiteX44" fmla="*/ 8958984 w 12192000"/>
              <a:gd name="connsiteY44" fmla="*/ 1057212 h 2237474"/>
              <a:gd name="connsiteX45" fmla="*/ 8886001 w 12192000"/>
              <a:gd name="connsiteY45" fmla="*/ 1067468 h 2237474"/>
              <a:gd name="connsiteX46" fmla="*/ 8838610 w 12192000"/>
              <a:gd name="connsiteY46" fmla="*/ 1075091 h 2237474"/>
              <a:gd name="connsiteX47" fmla="*/ 8750383 w 12192000"/>
              <a:gd name="connsiteY47" fmla="*/ 1097387 h 2237474"/>
              <a:gd name="connsiteX48" fmla="*/ 8697365 w 12192000"/>
              <a:gd name="connsiteY48" fmla="*/ 1105869 h 2237474"/>
              <a:gd name="connsiteX49" fmla="*/ 8665605 w 12192000"/>
              <a:gd name="connsiteY49" fmla="*/ 1110791 h 2237474"/>
              <a:gd name="connsiteX50" fmla="*/ 8584946 w 12192000"/>
              <a:gd name="connsiteY50" fmla="*/ 1135226 h 2237474"/>
              <a:gd name="connsiteX51" fmla="*/ 8460755 w 12192000"/>
              <a:gd name="connsiteY51" fmla="*/ 1203427 h 2237474"/>
              <a:gd name="connsiteX52" fmla="*/ 8419755 w 12192000"/>
              <a:gd name="connsiteY52" fmla="*/ 1216260 h 2237474"/>
              <a:gd name="connsiteX53" fmla="*/ 8411626 w 12192000"/>
              <a:gd name="connsiteY53" fmla="*/ 1214397 h 2237474"/>
              <a:gd name="connsiteX54" fmla="*/ 8363469 w 12192000"/>
              <a:gd name="connsiteY54" fmla="*/ 1246658 h 2237474"/>
              <a:gd name="connsiteX55" fmla="*/ 8275497 w 12192000"/>
              <a:gd name="connsiteY55" fmla="*/ 1264396 h 2237474"/>
              <a:gd name="connsiteX56" fmla="*/ 8206287 w 12192000"/>
              <a:gd name="connsiteY56" fmla="*/ 1273060 h 2237474"/>
              <a:gd name="connsiteX57" fmla="*/ 8168705 w 12192000"/>
              <a:gd name="connsiteY57" fmla="*/ 1279956 h 2237474"/>
              <a:gd name="connsiteX58" fmla="*/ 8139997 w 12192000"/>
              <a:gd name="connsiteY58" fmla="*/ 1282713 h 2237474"/>
              <a:gd name="connsiteX59" fmla="*/ 8074238 w 12192000"/>
              <a:gd name="connsiteY59" fmla="*/ 1301895 h 2237474"/>
              <a:gd name="connsiteX60" fmla="*/ 7968292 w 12192000"/>
              <a:gd name="connsiteY60" fmla="*/ 1338779 h 2237474"/>
              <a:gd name="connsiteX61" fmla="*/ 7945122 w 12192000"/>
              <a:gd name="connsiteY61" fmla="*/ 1345477 h 2237474"/>
              <a:gd name="connsiteX62" fmla="*/ 7902328 w 12192000"/>
              <a:gd name="connsiteY62" fmla="*/ 1345865 h 2237474"/>
              <a:gd name="connsiteX63" fmla="*/ 7875879 w 12192000"/>
              <a:gd name="connsiteY63" fmla="*/ 1345646 h 2237474"/>
              <a:gd name="connsiteX64" fmla="*/ 7840612 w 12192000"/>
              <a:gd name="connsiteY64" fmla="*/ 1369373 h 2237474"/>
              <a:gd name="connsiteX65" fmla="*/ 7786819 w 12192000"/>
              <a:gd name="connsiteY65" fmla="*/ 1378970 h 2237474"/>
              <a:gd name="connsiteX66" fmla="*/ 7548172 w 12192000"/>
              <a:gd name="connsiteY66" fmla="*/ 1417460 h 2237474"/>
              <a:gd name="connsiteX67" fmla="*/ 7483437 w 12192000"/>
              <a:gd name="connsiteY67" fmla="*/ 1478152 h 2237474"/>
              <a:gd name="connsiteX68" fmla="*/ 7377870 w 12192000"/>
              <a:gd name="connsiteY68" fmla="*/ 1523319 h 2237474"/>
              <a:gd name="connsiteX69" fmla="*/ 7230737 w 12192000"/>
              <a:gd name="connsiteY69" fmla="*/ 1562633 h 2237474"/>
              <a:gd name="connsiteX70" fmla="*/ 7224458 w 12192000"/>
              <a:gd name="connsiteY70" fmla="*/ 1573008 h 2237474"/>
              <a:gd name="connsiteX71" fmla="*/ 7213486 w 12192000"/>
              <a:gd name="connsiteY71" fmla="*/ 1580987 h 2237474"/>
              <a:gd name="connsiteX72" fmla="*/ 7183121 w 12192000"/>
              <a:gd name="connsiteY72" fmla="*/ 1595162 h 2237474"/>
              <a:gd name="connsiteX73" fmla="*/ 7164601 w 12192000"/>
              <a:gd name="connsiteY73" fmla="*/ 1606490 h 2237474"/>
              <a:gd name="connsiteX74" fmla="*/ 7114651 w 12192000"/>
              <a:gd name="connsiteY74" fmla="*/ 1620959 h 2237474"/>
              <a:gd name="connsiteX75" fmla="*/ 7092727 w 12192000"/>
              <a:gd name="connsiteY75" fmla="*/ 1623628 h 2237474"/>
              <a:gd name="connsiteX76" fmla="*/ 7031309 w 12192000"/>
              <a:gd name="connsiteY76" fmla="*/ 1619451 h 2237474"/>
              <a:gd name="connsiteX77" fmla="*/ 6999084 w 12192000"/>
              <a:gd name="connsiteY77" fmla="*/ 1634317 h 2237474"/>
              <a:gd name="connsiteX78" fmla="*/ 6992107 w 12192000"/>
              <a:gd name="connsiteY78" fmla="*/ 1636860 h 2237474"/>
              <a:gd name="connsiteX79" fmla="*/ 6991765 w 12192000"/>
              <a:gd name="connsiteY79" fmla="*/ 1636725 h 2237474"/>
              <a:gd name="connsiteX80" fmla="*/ 6900177 w 12192000"/>
              <a:gd name="connsiteY80" fmla="*/ 1636016 h 2237474"/>
              <a:gd name="connsiteX81" fmla="*/ 6795372 w 12192000"/>
              <a:gd name="connsiteY81" fmla="*/ 1644845 h 2237474"/>
              <a:gd name="connsiteX82" fmla="*/ 6692251 w 12192000"/>
              <a:gd name="connsiteY82" fmla="*/ 1656357 h 2237474"/>
              <a:gd name="connsiteX83" fmla="*/ 6655235 w 12192000"/>
              <a:gd name="connsiteY83" fmla="*/ 1661869 h 2237474"/>
              <a:gd name="connsiteX84" fmla="*/ 6587857 w 12192000"/>
              <a:gd name="connsiteY84" fmla="*/ 1665769 h 2237474"/>
              <a:gd name="connsiteX85" fmla="*/ 6554894 w 12192000"/>
              <a:gd name="connsiteY85" fmla="*/ 1664428 h 2237474"/>
              <a:gd name="connsiteX86" fmla="*/ 6516595 w 12192000"/>
              <a:gd name="connsiteY86" fmla="*/ 1667475 h 2237474"/>
              <a:gd name="connsiteX87" fmla="*/ 6508541 w 12192000"/>
              <a:gd name="connsiteY87" fmla="*/ 1668757 h 2237474"/>
              <a:gd name="connsiteX88" fmla="*/ 6471012 w 12192000"/>
              <a:gd name="connsiteY88" fmla="*/ 1678604 h 2237474"/>
              <a:gd name="connsiteX89" fmla="*/ 6415265 w 12192000"/>
              <a:gd name="connsiteY89" fmla="*/ 1665317 h 2237474"/>
              <a:gd name="connsiteX90" fmla="*/ 6364035 w 12192000"/>
              <a:gd name="connsiteY90" fmla="*/ 1667683 h 2237474"/>
              <a:gd name="connsiteX91" fmla="*/ 6280959 w 12192000"/>
              <a:gd name="connsiteY91" fmla="*/ 1689329 h 2237474"/>
              <a:gd name="connsiteX92" fmla="*/ 6243319 w 12192000"/>
              <a:gd name="connsiteY92" fmla="*/ 1695560 h 2237474"/>
              <a:gd name="connsiteX93" fmla="*/ 6098321 w 12192000"/>
              <a:gd name="connsiteY93" fmla="*/ 1721646 h 2237474"/>
              <a:gd name="connsiteX94" fmla="*/ 5880652 w 12192000"/>
              <a:gd name="connsiteY94" fmla="*/ 1779643 h 2237474"/>
              <a:gd name="connsiteX95" fmla="*/ 5785959 w 12192000"/>
              <a:gd name="connsiteY95" fmla="*/ 1775307 h 2237474"/>
              <a:gd name="connsiteX96" fmla="*/ 5643534 w 12192000"/>
              <a:gd name="connsiteY96" fmla="*/ 1802919 h 2237474"/>
              <a:gd name="connsiteX97" fmla="*/ 5518799 w 12192000"/>
              <a:gd name="connsiteY97" fmla="*/ 1818312 h 2237474"/>
              <a:gd name="connsiteX98" fmla="*/ 5505014 w 12192000"/>
              <a:gd name="connsiteY98" fmla="*/ 1819259 h 2237474"/>
              <a:gd name="connsiteX99" fmla="*/ 5453307 w 12192000"/>
              <a:gd name="connsiteY99" fmla="*/ 1815450 h 2237474"/>
              <a:gd name="connsiteX100" fmla="*/ 5364192 w 12192000"/>
              <a:gd name="connsiteY100" fmla="*/ 1826074 h 2237474"/>
              <a:gd name="connsiteX101" fmla="*/ 5350380 w 12192000"/>
              <a:gd name="connsiteY101" fmla="*/ 1830891 h 2237474"/>
              <a:gd name="connsiteX102" fmla="*/ 5259633 w 12192000"/>
              <a:gd name="connsiteY102" fmla="*/ 1837160 h 2237474"/>
              <a:gd name="connsiteX103" fmla="*/ 5197513 w 12192000"/>
              <a:gd name="connsiteY103" fmla="*/ 1844718 h 2237474"/>
              <a:gd name="connsiteX104" fmla="*/ 5168852 w 12192000"/>
              <a:gd name="connsiteY104" fmla="*/ 1844846 h 2237474"/>
              <a:gd name="connsiteX105" fmla="*/ 5114927 w 12192000"/>
              <a:gd name="connsiteY105" fmla="*/ 1847827 h 2237474"/>
              <a:gd name="connsiteX106" fmla="*/ 5108970 w 12192000"/>
              <a:gd name="connsiteY106" fmla="*/ 1847935 h 2237474"/>
              <a:gd name="connsiteX107" fmla="*/ 5067961 w 12192000"/>
              <a:gd name="connsiteY107" fmla="*/ 1845917 h 2237474"/>
              <a:gd name="connsiteX108" fmla="*/ 5007075 w 12192000"/>
              <a:gd name="connsiteY108" fmla="*/ 1838626 h 2237474"/>
              <a:gd name="connsiteX109" fmla="*/ 4944087 w 12192000"/>
              <a:gd name="connsiteY109" fmla="*/ 1823332 h 2237474"/>
              <a:gd name="connsiteX110" fmla="*/ 4907662 w 12192000"/>
              <a:gd name="connsiteY110" fmla="*/ 1816900 h 2237474"/>
              <a:gd name="connsiteX111" fmla="*/ 4882386 w 12192000"/>
              <a:gd name="connsiteY111" fmla="*/ 1809844 h 2237474"/>
              <a:gd name="connsiteX112" fmla="*/ 4811440 w 12192000"/>
              <a:gd name="connsiteY112" fmla="*/ 1804655 h 2237474"/>
              <a:gd name="connsiteX113" fmla="*/ 4691075 w 12192000"/>
              <a:gd name="connsiteY113" fmla="*/ 1801389 h 2237474"/>
              <a:gd name="connsiteX114" fmla="*/ 4611738 w 12192000"/>
              <a:gd name="connsiteY114" fmla="*/ 1776964 h 2237474"/>
              <a:gd name="connsiteX115" fmla="*/ 4560070 w 12192000"/>
              <a:gd name="connsiteY115" fmla="*/ 1785640 h 2237474"/>
              <a:gd name="connsiteX116" fmla="*/ 4536503 w 12192000"/>
              <a:gd name="connsiteY116" fmla="*/ 1785334 h 2237474"/>
              <a:gd name="connsiteX117" fmla="*/ 4513724 w 12192000"/>
              <a:gd name="connsiteY117" fmla="*/ 1791996 h 2237474"/>
              <a:gd name="connsiteX118" fmla="*/ 4459810 w 12192000"/>
              <a:gd name="connsiteY118" fmla="*/ 1797886 h 2237474"/>
              <a:gd name="connsiteX119" fmla="*/ 4379064 w 12192000"/>
              <a:gd name="connsiteY119" fmla="*/ 1817177 h 2237474"/>
              <a:gd name="connsiteX120" fmla="*/ 4319209 w 12192000"/>
              <a:gd name="connsiteY120" fmla="*/ 1834833 h 2237474"/>
              <a:gd name="connsiteX121" fmla="*/ 4290981 w 12192000"/>
              <a:gd name="connsiteY121" fmla="*/ 1839677 h 2237474"/>
              <a:gd name="connsiteX122" fmla="*/ 4285792 w 12192000"/>
              <a:gd name="connsiteY122" fmla="*/ 1836231 h 2237474"/>
              <a:gd name="connsiteX123" fmla="*/ 4238372 w 12192000"/>
              <a:gd name="connsiteY123" fmla="*/ 1851480 h 2237474"/>
              <a:gd name="connsiteX124" fmla="*/ 4232517 w 12192000"/>
              <a:gd name="connsiteY124" fmla="*/ 1852567 h 2237474"/>
              <a:gd name="connsiteX125" fmla="*/ 4191732 w 12192000"/>
              <a:gd name="connsiteY125" fmla="*/ 1857328 h 2237474"/>
              <a:gd name="connsiteX126" fmla="*/ 4065532 w 12192000"/>
              <a:gd name="connsiteY126" fmla="*/ 1855477 h 2237474"/>
              <a:gd name="connsiteX127" fmla="*/ 4028460 w 12192000"/>
              <a:gd name="connsiteY127" fmla="*/ 1855137 h 2237474"/>
              <a:gd name="connsiteX128" fmla="*/ 4002267 w 12192000"/>
              <a:gd name="connsiteY128" fmla="*/ 1852352 h 2237474"/>
              <a:gd name="connsiteX129" fmla="*/ 3931396 w 12192000"/>
              <a:gd name="connsiteY129" fmla="*/ 1858915 h 2237474"/>
              <a:gd name="connsiteX130" fmla="*/ 3812162 w 12192000"/>
              <a:gd name="connsiteY130" fmla="*/ 1875501 h 2237474"/>
              <a:gd name="connsiteX131" fmla="*/ 3729530 w 12192000"/>
              <a:gd name="connsiteY131" fmla="*/ 1864513 h 2237474"/>
              <a:gd name="connsiteX132" fmla="*/ 3680177 w 12192000"/>
              <a:gd name="connsiteY132" fmla="*/ 1881552 h 2237474"/>
              <a:gd name="connsiteX133" fmla="*/ 3567259 w 12192000"/>
              <a:gd name="connsiteY133" fmla="*/ 1893482 h 2237474"/>
              <a:gd name="connsiteX134" fmla="*/ 3405770 w 12192000"/>
              <a:gd name="connsiteY134" fmla="*/ 1904591 h 2237474"/>
              <a:gd name="connsiteX135" fmla="*/ 3280097 w 12192000"/>
              <a:gd name="connsiteY135" fmla="*/ 1919610 h 2237474"/>
              <a:gd name="connsiteX136" fmla="*/ 3123424 w 12192000"/>
              <a:gd name="connsiteY136" fmla="*/ 1952930 h 2237474"/>
              <a:gd name="connsiteX137" fmla="*/ 3009910 w 12192000"/>
              <a:gd name="connsiteY137" fmla="*/ 1957866 h 2237474"/>
              <a:gd name="connsiteX138" fmla="*/ 2995934 w 12192000"/>
              <a:gd name="connsiteY138" fmla="*/ 1967085 h 2237474"/>
              <a:gd name="connsiteX139" fmla="*/ 2980071 w 12192000"/>
              <a:gd name="connsiteY139" fmla="*/ 1972988 h 2237474"/>
              <a:gd name="connsiteX140" fmla="*/ 2978094 w 12192000"/>
              <a:gd name="connsiteY140" fmla="*/ 1972369 h 2237474"/>
              <a:gd name="connsiteX141" fmla="*/ 2942858 w 12192000"/>
              <a:gd name="connsiteY141" fmla="*/ 1981367 h 2237474"/>
              <a:gd name="connsiteX142" fmla="*/ 2875436 w 12192000"/>
              <a:gd name="connsiteY142" fmla="*/ 1996977 h 2237474"/>
              <a:gd name="connsiteX143" fmla="*/ 2874892 w 12192000"/>
              <a:gd name="connsiteY143" fmla="*/ 1996085 h 2237474"/>
              <a:gd name="connsiteX144" fmla="*/ 2864145 w 12192000"/>
              <a:gd name="connsiteY144" fmla="*/ 1994061 h 2237474"/>
              <a:gd name="connsiteX145" fmla="*/ 2843662 w 12192000"/>
              <a:gd name="connsiteY145" fmla="*/ 1992498 h 2237474"/>
              <a:gd name="connsiteX146" fmla="*/ 2796128 w 12192000"/>
              <a:gd name="connsiteY146" fmla="*/ 1976403 h 2237474"/>
              <a:gd name="connsiteX147" fmla="*/ 2756784 w 12192000"/>
              <a:gd name="connsiteY147" fmla="*/ 1985116 h 2237474"/>
              <a:gd name="connsiteX148" fmla="*/ 2748833 w 12192000"/>
              <a:gd name="connsiteY148" fmla="*/ 1986323 h 2237474"/>
              <a:gd name="connsiteX149" fmla="*/ 2748661 w 12192000"/>
              <a:gd name="connsiteY149" fmla="*/ 1986122 h 2237474"/>
              <a:gd name="connsiteX150" fmla="*/ 2740251 w 12192000"/>
              <a:gd name="connsiteY150" fmla="*/ 1986946 h 2237474"/>
              <a:gd name="connsiteX151" fmla="*/ 2718916 w 12192000"/>
              <a:gd name="connsiteY151" fmla="*/ 1990867 h 2237474"/>
              <a:gd name="connsiteX152" fmla="*/ 2713522 w 12192000"/>
              <a:gd name="connsiteY152" fmla="*/ 1990173 h 2237474"/>
              <a:gd name="connsiteX153" fmla="*/ 2680597 w 12192000"/>
              <a:gd name="connsiteY153" fmla="*/ 1984996 h 2237474"/>
              <a:gd name="connsiteX154" fmla="*/ 2578178 w 12192000"/>
              <a:gd name="connsiteY154" fmla="*/ 1990531 h 2237474"/>
              <a:gd name="connsiteX155" fmla="*/ 2476147 w 12192000"/>
              <a:gd name="connsiteY155" fmla="*/ 1998305 h 2237474"/>
              <a:gd name="connsiteX156" fmla="*/ 2373568 w 12192000"/>
              <a:gd name="connsiteY156" fmla="*/ 2003219 h 2237474"/>
              <a:gd name="connsiteX157" fmla="*/ 2321399 w 12192000"/>
              <a:gd name="connsiteY157" fmla="*/ 1989467 h 2237474"/>
              <a:gd name="connsiteX158" fmla="*/ 2315525 w 12192000"/>
              <a:gd name="connsiteY158" fmla="*/ 1989708 h 2237474"/>
              <a:gd name="connsiteX159" fmla="*/ 2300792 w 12192000"/>
              <a:gd name="connsiteY159" fmla="*/ 1994290 h 2237474"/>
              <a:gd name="connsiteX160" fmla="*/ 2295469 w 12192000"/>
              <a:gd name="connsiteY160" fmla="*/ 1996659 h 2237474"/>
              <a:gd name="connsiteX161" fmla="*/ 2287219 w 12192000"/>
              <a:gd name="connsiteY161" fmla="*/ 1998750 h 2237474"/>
              <a:gd name="connsiteX162" fmla="*/ 2286948 w 12192000"/>
              <a:gd name="connsiteY162" fmla="*/ 1998596 h 2237474"/>
              <a:gd name="connsiteX163" fmla="*/ 2243069 w 12192000"/>
              <a:gd name="connsiteY163" fmla="*/ 2015111 h 2237474"/>
              <a:gd name="connsiteX164" fmla="*/ 2186609 w 12192000"/>
              <a:gd name="connsiteY164" fmla="*/ 2008263 h 2237474"/>
              <a:gd name="connsiteX165" fmla="*/ 2164831 w 12192000"/>
              <a:gd name="connsiteY165" fmla="*/ 2010143 h 2237474"/>
              <a:gd name="connsiteX166" fmla="*/ 2152836 w 12192000"/>
              <a:gd name="connsiteY166" fmla="*/ 2010048 h 2237474"/>
              <a:gd name="connsiteX167" fmla="*/ 2117102 w 12192000"/>
              <a:gd name="connsiteY167" fmla="*/ 2023004 h 2237474"/>
              <a:gd name="connsiteX168" fmla="*/ 2111935 w 12192000"/>
              <a:gd name="connsiteY168" fmla="*/ 2023163 h 2237474"/>
              <a:gd name="connsiteX169" fmla="*/ 2089991 w 12192000"/>
              <a:gd name="connsiteY169" fmla="*/ 2034193 h 2237474"/>
              <a:gd name="connsiteX170" fmla="*/ 2058061 w 12192000"/>
              <a:gd name="connsiteY170" fmla="*/ 2047942 h 2237474"/>
              <a:gd name="connsiteX171" fmla="*/ 2055737 w 12192000"/>
              <a:gd name="connsiteY171" fmla="*/ 2047704 h 2237474"/>
              <a:gd name="connsiteX172" fmla="*/ 2042244 w 12192000"/>
              <a:gd name="connsiteY172" fmla="*/ 2055560 h 2237474"/>
              <a:gd name="connsiteX173" fmla="*/ 1976224 w 12192000"/>
              <a:gd name="connsiteY173" fmla="*/ 2074257 h 2237474"/>
              <a:gd name="connsiteX174" fmla="*/ 1877728 w 12192000"/>
              <a:gd name="connsiteY174" fmla="*/ 2101004 h 2237474"/>
              <a:gd name="connsiteX175" fmla="*/ 1759056 w 12192000"/>
              <a:gd name="connsiteY175" fmla="*/ 2125608 h 2237474"/>
              <a:gd name="connsiteX176" fmla="*/ 1637948 w 12192000"/>
              <a:gd name="connsiteY176" fmla="*/ 2172597 h 2237474"/>
              <a:gd name="connsiteX177" fmla="*/ 1434549 w 12192000"/>
              <a:gd name="connsiteY177" fmla="*/ 2234522 h 2237474"/>
              <a:gd name="connsiteX178" fmla="*/ 1398481 w 12192000"/>
              <a:gd name="connsiteY178" fmla="*/ 2237074 h 2237474"/>
              <a:gd name="connsiteX179" fmla="*/ 1398407 w 12192000"/>
              <a:gd name="connsiteY179" fmla="*/ 2237095 h 2237474"/>
              <a:gd name="connsiteX180" fmla="*/ 1370962 w 12192000"/>
              <a:gd name="connsiteY180" fmla="*/ 2237474 h 2237474"/>
              <a:gd name="connsiteX181" fmla="*/ 1356367 w 12192000"/>
              <a:gd name="connsiteY181" fmla="*/ 2235089 h 2237474"/>
              <a:gd name="connsiteX182" fmla="*/ 1324828 w 12192000"/>
              <a:gd name="connsiteY182" fmla="*/ 2231968 h 2237474"/>
              <a:gd name="connsiteX183" fmla="*/ 1297744 w 12192000"/>
              <a:gd name="connsiteY183" fmla="*/ 2235849 h 2237474"/>
              <a:gd name="connsiteX184" fmla="*/ 1286236 w 12192000"/>
              <a:gd name="connsiteY184" fmla="*/ 2233135 h 2237474"/>
              <a:gd name="connsiteX185" fmla="*/ 1283504 w 12192000"/>
              <a:gd name="connsiteY185" fmla="*/ 2233797 h 2237474"/>
              <a:gd name="connsiteX186" fmla="*/ 1279765 w 12192000"/>
              <a:gd name="connsiteY186" fmla="*/ 2229639 h 2237474"/>
              <a:gd name="connsiteX187" fmla="*/ 1195347 w 12192000"/>
              <a:gd name="connsiteY187" fmla="*/ 2212354 h 2237474"/>
              <a:gd name="connsiteX188" fmla="*/ 970251 w 12192000"/>
              <a:gd name="connsiteY188" fmla="*/ 2221029 h 2237474"/>
              <a:gd name="connsiteX189" fmla="*/ 812914 w 12192000"/>
              <a:gd name="connsiteY189" fmla="*/ 2202752 h 2237474"/>
              <a:gd name="connsiteX190" fmla="*/ 800195 w 12192000"/>
              <a:gd name="connsiteY190" fmla="*/ 2209407 h 2237474"/>
              <a:gd name="connsiteX191" fmla="*/ 784978 w 12192000"/>
              <a:gd name="connsiteY191" fmla="*/ 2212360 h 2237474"/>
              <a:gd name="connsiteX192" fmla="*/ 681987 w 12192000"/>
              <a:gd name="connsiteY192" fmla="*/ 2216757 h 2237474"/>
              <a:gd name="connsiteX193" fmla="*/ 669923 w 12192000"/>
              <a:gd name="connsiteY193" fmla="*/ 2211682 h 2237474"/>
              <a:gd name="connsiteX194" fmla="*/ 648680 w 12192000"/>
              <a:gd name="connsiteY194" fmla="*/ 2206229 h 2237474"/>
              <a:gd name="connsiteX195" fmla="*/ 597225 w 12192000"/>
              <a:gd name="connsiteY195" fmla="*/ 2180999 h 2237474"/>
              <a:gd name="connsiteX196" fmla="*/ 558449 w 12192000"/>
              <a:gd name="connsiteY196" fmla="*/ 2182346 h 2237474"/>
              <a:gd name="connsiteX197" fmla="*/ 550517 w 12192000"/>
              <a:gd name="connsiteY197" fmla="*/ 2182060 h 2237474"/>
              <a:gd name="connsiteX198" fmla="*/ 550309 w 12192000"/>
              <a:gd name="connsiteY198" fmla="*/ 2181825 h 2237474"/>
              <a:gd name="connsiteX199" fmla="*/ 541836 w 12192000"/>
              <a:gd name="connsiteY199" fmla="*/ 2181063 h 2237474"/>
              <a:gd name="connsiteX200" fmla="*/ 536057 w 12192000"/>
              <a:gd name="connsiteY200" fmla="*/ 2181537 h 2237474"/>
              <a:gd name="connsiteX201" fmla="*/ 520671 w 12192000"/>
              <a:gd name="connsiteY201" fmla="*/ 2180980 h 2237474"/>
              <a:gd name="connsiteX202" fmla="*/ 515024 w 12192000"/>
              <a:gd name="connsiteY202" fmla="*/ 2179258 h 2237474"/>
              <a:gd name="connsiteX203" fmla="*/ 512278 w 12192000"/>
              <a:gd name="connsiteY203" fmla="*/ 2176369 h 2237474"/>
              <a:gd name="connsiteX204" fmla="*/ 480419 w 12192000"/>
              <a:gd name="connsiteY204" fmla="*/ 2167807 h 2237474"/>
              <a:gd name="connsiteX205" fmla="*/ 413835 w 12192000"/>
              <a:gd name="connsiteY205" fmla="*/ 2156783 h 2237474"/>
              <a:gd name="connsiteX206" fmla="*/ 376513 w 12192000"/>
              <a:gd name="connsiteY206" fmla="*/ 2154014 h 2237474"/>
              <a:gd name="connsiteX207" fmla="*/ 273386 w 12192000"/>
              <a:gd name="connsiteY207" fmla="*/ 2142551 h 2237474"/>
              <a:gd name="connsiteX208" fmla="*/ 169207 w 12192000"/>
              <a:gd name="connsiteY208" fmla="*/ 2128100 h 2237474"/>
              <a:gd name="connsiteX209" fmla="*/ 93149 w 12192000"/>
              <a:gd name="connsiteY209" fmla="*/ 2105324 h 2237474"/>
              <a:gd name="connsiteX210" fmla="*/ 88109 w 12192000"/>
              <a:gd name="connsiteY210" fmla="*/ 2106704 h 2237474"/>
              <a:gd name="connsiteX211" fmla="*/ 80022 w 12192000"/>
              <a:gd name="connsiteY211" fmla="*/ 2107254 h 2237474"/>
              <a:gd name="connsiteX212" fmla="*/ 79717 w 12192000"/>
              <a:gd name="connsiteY212" fmla="*/ 2107046 h 2237474"/>
              <a:gd name="connsiteX213" fmla="*/ 72352 w 12192000"/>
              <a:gd name="connsiteY213" fmla="*/ 2107991 h 2237474"/>
              <a:gd name="connsiteX214" fmla="*/ 37645 w 12192000"/>
              <a:gd name="connsiteY214" fmla="*/ 2115401 h 2237474"/>
              <a:gd name="connsiteX215" fmla="*/ 4572 w 12192000"/>
              <a:gd name="connsiteY215" fmla="*/ 2111091 h 2237474"/>
              <a:gd name="connsiteX216" fmla="*/ 0 w 12192000"/>
              <a:gd name="connsiteY216" fmla="*/ 2110468 h 2237474"/>
              <a:gd name="connsiteX217" fmla="*/ 0 w 12192000"/>
              <a:gd name="connsiteY21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092727 w 12192000"/>
              <a:gd name="connsiteY72" fmla="*/ 1623628 h 2237474"/>
              <a:gd name="connsiteX73" fmla="*/ 7031309 w 12192000"/>
              <a:gd name="connsiteY73" fmla="*/ 1619451 h 2237474"/>
              <a:gd name="connsiteX74" fmla="*/ 6999084 w 12192000"/>
              <a:gd name="connsiteY74" fmla="*/ 1634317 h 2237474"/>
              <a:gd name="connsiteX75" fmla="*/ 6992107 w 12192000"/>
              <a:gd name="connsiteY75" fmla="*/ 1636860 h 2237474"/>
              <a:gd name="connsiteX76" fmla="*/ 6991765 w 12192000"/>
              <a:gd name="connsiteY76" fmla="*/ 1636725 h 2237474"/>
              <a:gd name="connsiteX77" fmla="*/ 6900177 w 12192000"/>
              <a:gd name="connsiteY77" fmla="*/ 1636016 h 2237474"/>
              <a:gd name="connsiteX78" fmla="*/ 6795372 w 12192000"/>
              <a:gd name="connsiteY78" fmla="*/ 1644845 h 2237474"/>
              <a:gd name="connsiteX79" fmla="*/ 6692251 w 12192000"/>
              <a:gd name="connsiteY79" fmla="*/ 1656357 h 2237474"/>
              <a:gd name="connsiteX80" fmla="*/ 6655235 w 12192000"/>
              <a:gd name="connsiteY80" fmla="*/ 1661869 h 2237474"/>
              <a:gd name="connsiteX81" fmla="*/ 6587857 w 12192000"/>
              <a:gd name="connsiteY81" fmla="*/ 1665769 h 2237474"/>
              <a:gd name="connsiteX82" fmla="*/ 6554894 w 12192000"/>
              <a:gd name="connsiteY82" fmla="*/ 1664428 h 2237474"/>
              <a:gd name="connsiteX83" fmla="*/ 6516595 w 12192000"/>
              <a:gd name="connsiteY83" fmla="*/ 1667475 h 2237474"/>
              <a:gd name="connsiteX84" fmla="*/ 6508541 w 12192000"/>
              <a:gd name="connsiteY84" fmla="*/ 1668757 h 2237474"/>
              <a:gd name="connsiteX85" fmla="*/ 6471012 w 12192000"/>
              <a:gd name="connsiteY85" fmla="*/ 1678604 h 2237474"/>
              <a:gd name="connsiteX86" fmla="*/ 6415265 w 12192000"/>
              <a:gd name="connsiteY86" fmla="*/ 1665317 h 2237474"/>
              <a:gd name="connsiteX87" fmla="*/ 6364035 w 12192000"/>
              <a:gd name="connsiteY87" fmla="*/ 1667683 h 2237474"/>
              <a:gd name="connsiteX88" fmla="*/ 6280959 w 12192000"/>
              <a:gd name="connsiteY88" fmla="*/ 1689329 h 2237474"/>
              <a:gd name="connsiteX89" fmla="*/ 6243319 w 12192000"/>
              <a:gd name="connsiteY89" fmla="*/ 1695560 h 2237474"/>
              <a:gd name="connsiteX90" fmla="*/ 6098321 w 12192000"/>
              <a:gd name="connsiteY90" fmla="*/ 1721646 h 2237474"/>
              <a:gd name="connsiteX91" fmla="*/ 5880652 w 12192000"/>
              <a:gd name="connsiteY91" fmla="*/ 1779643 h 2237474"/>
              <a:gd name="connsiteX92" fmla="*/ 5785959 w 12192000"/>
              <a:gd name="connsiteY92" fmla="*/ 1775307 h 2237474"/>
              <a:gd name="connsiteX93" fmla="*/ 5643534 w 12192000"/>
              <a:gd name="connsiteY93" fmla="*/ 1802919 h 2237474"/>
              <a:gd name="connsiteX94" fmla="*/ 5518799 w 12192000"/>
              <a:gd name="connsiteY94" fmla="*/ 1818312 h 2237474"/>
              <a:gd name="connsiteX95" fmla="*/ 5505014 w 12192000"/>
              <a:gd name="connsiteY95" fmla="*/ 1819259 h 2237474"/>
              <a:gd name="connsiteX96" fmla="*/ 5453307 w 12192000"/>
              <a:gd name="connsiteY96" fmla="*/ 1815450 h 2237474"/>
              <a:gd name="connsiteX97" fmla="*/ 5364192 w 12192000"/>
              <a:gd name="connsiteY97" fmla="*/ 1826074 h 2237474"/>
              <a:gd name="connsiteX98" fmla="*/ 5350380 w 12192000"/>
              <a:gd name="connsiteY98" fmla="*/ 1830891 h 2237474"/>
              <a:gd name="connsiteX99" fmla="*/ 5259633 w 12192000"/>
              <a:gd name="connsiteY99" fmla="*/ 1837160 h 2237474"/>
              <a:gd name="connsiteX100" fmla="*/ 5197513 w 12192000"/>
              <a:gd name="connsiteY100" fmla="*/ 1844718 h 2237474"/>
              <a:gd name="connsiteX101" fmla="*/ 5168852 w 12192000"/>
              <a:gd name="connsiteY101" fmla="*/ 1844846 h 2237474"/>
              <a:gd name="connsiteX102" fmla="*/ 5114927 w 12192000"/>
              <a:gd name="connsiteY102" fmla="*/ 1847827 h 2237474"/>
              <a:gd name="connsiteX103" fmla="*/ 5108970 w 12192000"/>
              <a:gd name="connsiteY103" fmla="*/ 1847935 h 2237474"/>
              <a:gd name="connsiteX104" fmla="*/ 5067961 w 12192000"/>
              <a:gd name="connsiteY104" fmla="*/ 1845917 h 2237474"/>
              <a:gd name="connsiteX105" fmla="*/ 5007075 w 12192000"/>
              <a:gd name="connsiteY105" fmla="*/ 1838626 h 2237474"/>
              <a:gd name="connsiteX106" fmla="*/ 4944087 w 12192000"/>
              <a:gd name="connsiteY106" fmla="*/ 1823332 h 2237474"/>
              <a:gd name="connsiteX107" fmla="*/ 4907662 w 12192000"/>
              <a:gd name="connsiteY107" fmla="*/ 1816900 h 2237474"/>
              <a:gd name="connsiteX108" fmla="*/ 4882386 w 12192000"/>
              <a:gd name="connsiteY108" fmla="*/ 1809844 h 2237474"/>
              <a:gd name="connsiteX109" fmla="*/ 4811440 w 12192000"/>
              <a:gd name="connsiteY109" fmla="*/ 1804655 h 2237474"/>
              <a:gd name="connsiteX110" fmla="*/ 4691075 w 12192000"/>
              <a:gd name="connsiteY110" fmla="*/ 1801389 h 2237474"/>
              <a:gd name="connsiteX111" fmla="*/ 4611738 w 12192000"/>
              <a:gd name="connsiteY111" fmla="*/ 1776964 h 2237474"/>
              <a:gd name="connsiteX112" fmla="*/ 4560070 w 12192000"/>
              <a:gd name="connsiteY112" fmla="*/ 1785640 h 2237474"/>
              <a:gd name="connsiteX113" fmla="*/ 4536503 w 12192000"/>
              <a:gd name="connsiteY113" fmla="*/ 1785334 h 2237474"/>
              <a:gd name="connsiteX114" fmla="*/ 4513724 w 12192000"/>
              <a:gd name="connsiteY114" fmla="*/ 1791996 h 2237474"/>
              <a:gd name="connsiteX115" fmla="*/ 4459810 w 12192000"/>
              <a:gd name="connsiteY115" fmla="*/ 1797886 h 2237474"/>
              <a:gd name="connsiteX116" fmla="*/ 4379064 w 12192000"/>
              <a:gd name="connsiteY116" fmla="*/ 1817177 h 2237474"/>
              <a:gd name="connsiteX117" fmla="*/ 4319209 w 12192000"/>
              <a:gd name="connsiteY117" fmla="*/ 1834833 h 2237474"/>
              <a:gd name="connsiteX118" fmla="*/ 4290981 w 12192000"/>
              <a:gd name="connsiteY118" fmla="*/ 1839677 h 2237474"/>
              <a:gd name="connsiteX119" fmla="*/ 4285792 w 12192000"/>
              <a:gd name="connsiteY119" fmla="*/ 1836231 h 2237474"/>
              <a:gd name="connsiteX120" fmla="*/ 4238372 w 12192000"/>
              <a:gd name="connsiteY120" fmla="*/ 1851480 h 2237474"/>
              <a:gd name="connsiteX121" fmla="*/ 4232517 w 12192000"/>
              <a:gd name="connsiteY121" fmla="*/ 1852567 h 2237474"/>
              <a:gd name="connsiteX122" fmla="*/ 4191732 w 12192000"/>
              <a:gd name="connsiteY122" fmla="*/ 1857328 h 2237474"/>
              <a:gd name="connsiteX123" fmla="*/ 4065532 w 12192000"/>
              <a:gd name="connsiteY123" fmla="*/ 1855477 h 2237474"/>
              <a:gd name="connsiteX124" fmla="*/ 4028460 w 12192000"/>
              <a:gd name="connsiteY124" fmla="*/ 1855137 h 2237474"/>
              <a:gd name="connsiteX125" fmla="*/ 4002267 w 12192000"/>
              <a:gd name="connsiteY125" fmla="*/ 1852352 h 2237474"/>
              <a:gd name="connsiteX126" fmla="*/ 3931396 w 12192000"/>
              <a:gd name="connsiteY126" fmla="*/ 1858915 h 2237474"/>
              <a:gd name="connsiteX127" fmla="*/ 3812162 w 12192000"/>
              <a:gd name="connsiteY127" fmla="*/ 1875501 h 2237474"/>
              <a:gd name="connsiteX128" fmla="*/ 3729530 w 12192000"/>
              <a:gd name="connsiteY128" fmla="*/ 1864513 h 2237474"/>
              <a:gd name="connsiteX129" fmla="*/ 3680177 w 12192000"/>
              <a:gd name="connsiteY129" fmla="*/ 1881552 h 2237474"/>
              <a:gd name="connsiteX130" fmla="*/ 3567259 w 12192000"/>
              <a:gd name="connsiteY130" fmla="*/ 1893482 h 2237474"/>
              <a:gd name="connsiteX131" fmla="*/ 3405770 w 12192000"/>
              <a:gd name="connsiteY131" fmla="*/ 1904591 h 2237474"/>
              <a:gd name="connsiteX132" fmla="*/ 3280097 w 12192000"/>
              <a:gd name="connsiteY132" fmla="*/ 1919610 h 2237474"/>
              <a:gd name="connsiteX133" fmla="*/ 3123424 w 12192000"/>
              <a:gd name="connsiteY133" fmla="*/ 1952930 h 2237474"/>
              <a:gd name="connsiteX134" fmla="*/ 3009910 w 12192000"/>
              <a:gd name="connsiteY134" fmla="*/ 1957866 h 2237474"/>
              <a:gd name="connsiteX135" fmla="*/ 2995934 w 12192000"/>
              <a:gd name="connsiteY135" fmla="*/ 1967085 h 2237474"/>
              <a:gd name="connsiteX136" fmla="*/ 2980071 w 12192000"/>
              <a:gd name="connsiteY136" fmla="*/ 1972988 h 2237474"/>
              <a:gd name="connsiteX137" fmla="*/ 2978094 w 12192000"/>
              <a:gd name="connsiteY137" fmla="*/ 1972369 h 2237474"/>
              <a:gd name="connsiteX138" fmla="*/ 2942858 w 12192000"/>
              <a:gd name="connsiteY138" fmla="*/ 1981367 h 2237474"/>
              <a:gd name="connsiteX139" fmla="*/ 2875436 w 12192000"/>
              <a:gd name="connsiteY139" fmla="*/ 1996977 h 2237474"/>
              <a:gd name="connsiteX140" fmla="*/ 2874892 w 12192000"/>
              <a:gd name="connsiteY140" fmla="*/ 1996085 h 2237474"/>
              <a:gd name="connsiteX141" fmla="*/ 2864145 w 12192000"/>
              <a:gd name="connsiteY141" fmla="*/ 1994061 h 2237474"/>
              <a:gd name="connsiteX142" fmla="*/ 2843662 w 12192000"/>
              <a:gd name="connsiteY142" fmla="*/ 1992498 h 2237474"/>
              <a:gd name="connsiteX143" fmla="*/ 2796128 w 12192000"/>
              <a:gd name="connsiteY143" fmla="*/ 1976403 h 2237474"/>
              <a:gd name="connsiteX144" fmla="*/ 2756784 w 12192000"/>
              <a:gd name="connsiteY144" fmla="*/ 1985116 h 2237474"/>
              <a:gd name="connsiteX145" fmla="*/ 2748833 w 12192000"/>
              <a:gd name="connsiteY145" fmla="*/ 1986323 h 2237474"/>
              <a:gd name="connsiteX146" fmla="*/ 2748661 w 12192000"/>
              <a:gd name="connsiteY146" fmla="*/ 1986122 h 2237474"/>
              <a:gd name="connsiteX147" fmla="*/ 2740251 w 12192000"/>
              <a:gd name="connsiteY147" fmla="*/ 1986946 h 2237474"/>
              <a:gd name="connsiteX148" fmla="*/ 2718916 w 12192000"/>
              <a:gd name="connsiteY148" fmla="*/ 1990867 h 2237474"/>
              <a:gd name="connsiteX149" fmla="*/ 2713522 w 12192000"/>
              <a:gd name="connsiteY149" fmla="*/ 1990173 h 2237474"/>
              <a:gd name="connsiteX150" fmla="*/ 2680597 w 12192000"/>
              <a:gd name="connsiteY150" fmla="*/ 1984996 h 2237474"/>
              <a:gd name="connsiteX151" fmla="*/ 2578178 w 12192000"/>
              <a:gd name="connsiteY151" fmla="*/ 1990531 h 2237474"/>
              <a:gd name="connsiteX152" fmla="*/ 2476147 w 12192000"/>
              <a:gd name="connsiteY152" fmla="*/ 1998305 h 2237474"/>
              <a:gd name="connsiteX153" fmla="*/ 2373568 w 12192000"/>
              <a:gd name="connsiteY153" fmla="*/ 2003219 h 2237474"/>
              <a:gd name="connsiteX154" fmla="*/ 2321399 w 12192000"/>
              <a:gd name="connsiteY154" fmla="*/ 1989467 h 2237474"/>
              <a:gd name="connsiteX155" fmla="*/ 2315525 w 12192000"/>
              <a:gd name="connsiteY155" fmla="*/ 1989708 h 2237474"/>
              <a:gd name="connsiteX156" fmla="*/ 2300792 w 12192000"/>
              <a:gd name="connsiteY156" fmla="*/ 1994290 h 2237474"/>
              <a:gd name="connsiteX157" fmla="*/ 2295469 w 12192000"/>
              <a:gd name="connsiteY157" fmla="*/ 1996659 h 2237474"/>
              <a:gd name="connsiteX158" fmla="*/ 2287219 w 12192000"/>
              <a:gd name="connsiteY158" fmla="*/ 1998750 h 2237474"/>
              <a:gd name="connsiteX159" fmla="*/ 2286948 w 12192000"/>
              <a:gd name="connsiteY159" fmla="*/ 1998596 h 2237474"/>
              <a:gd name="connsiteX160" fmla="*/ 2243069 w 12192000"/>
              <a:gd name="connsiteY160" fmla="*/ 2015111 h 2237474"/>
              <a:gd name="connsiteX161" fmla="*/ 2186609 w 12192000"/>
              <a:gd name="connsiteY161" fmla="*/ 2008263 h 2237474"/>
              <a:gd name="connsiteX162" fmla="*/ 2164831 w 12192000"/>
              <a:gd name="connsiteY162" fmla="*/ 2010143 h 2237474"/>
              <a:gd name="connsiteX163" fmla="*/ 2152836 w 12192000"/>
              <a:gd name="connsiteY163" fmla="*/ 2010048 h 2237474"/>
              <a:gd name="connsiteX164" fmla="*/ 2117102 w 12192000"/>
              <a:gd name="connsiteY164" fmla="*/ 2023004 h 2237474"/>
              <a:gd name="connsiteX165" fmla="*/ 2111935 w 12192000"/>
              <a:gd name="connsiteY165" fmla="*/ 2023163 h 2237474"/>
              <a:gd name="connsiteX166" fmla="*/ 2089991 w 12192000"/>
              <a:gd name="connsiteY166" fmla="*/ 2034193 h 2237474"/>
              <a:gd name="connsiteX167" fmla="*/ 2058061 w 12192000"/>
              <a:gd name="connsiteY167" fmla="*/ 2047942 h 2237474"/>
              <a:gd name="connsiteX168" fmla="*/ 2055737 w 12192000"/>
              <a:gd name="connsiteY168" fmla="*/ 2047704 h 2237474"/>
              <a:gd name="connsiteX169" fmla="*/ 2042244 w 12192000"/>
              <a:gd name="connsiteY169" fmla="*/ 2055560 h 2237474"/>
              <a:gd name="connsiteX170" fmla="*/ 1976224 w 12192000"/>
              <a:gd name="connsiteY170" fmla="*/ 2074257 h 2237474"/>
              <a:gd name="connsiteX171" fmla="*/ 1877728 w 12192000"/>
              <a:gd name="connsiteY171" fmla="*/ 2101004 h 2237474"/>
              <a:gd name="connsiteX172" fmla="*/ 1759056 w 12192000"/>
              <a:gd name="connsiteY172" fmla="*/ 2125608 h 2237474"/>
              <a:gd name="connsiteX173" fmla="*/ 1637948 w 12192000"/>
              <a:gd name="connsiteY173" fmla="*/ 2172597 h 2237474"/>
              <a:gd name="connsiteX174" fmla="*/ 1434549 w 12192000"/>
              <a:gd name="connsiteY174" fmla="*/ 2234522 h 2237474"/>
              <a:gd name="connsiteX175" fmla="*/ 1398481 w 12192000"/>
              <a:gd name="connsiteY175" fmla="*/ 2237074 h 2237474"/>
              <a:gd name="connsiteX176" fmla="*/ 1398407 w 12192000"/>
              <a:gd name="connsiteY176" fmla="*/ 2237095 h 2237474"/>
              <a:gd name="connsiteX177" fmla="*/ 1370962 w 12192000"/>
              <a:gd name="connsiteY177" fmla="*/ 2237474 h 2237474"/>
              <a:gd name="connsiteX178" fmla="*/ 1356367 w 12192000"/>
              <a:gd name="connsiteY178" fmla="*/ 2235089 h 2237474"/>
              <a:gd name="connsiteX179" fmla="*/ 1324828 w 12192000"/>
              <a:gd name="connsiteY179" fmla="*/ 2231968 h 2237474"/>
              <a:gd name="connsiteX180" fmla="*/ 1297744 w 12192000"/>
              <a:gd name="connsiteY180" fmla="*/ 2235849 h 2237474"/>
              <a:gd name="connsiteX181" fmla="*/ 1286236 w 12192000"/>
              <a:gd name="connsiteY181" fmla="*/ 2233135 h 2237474"/>
              <a:gd name="connsiteX182" fmla="*/ 1283504 w 12192000"/>
              <a:gd name="connsiteY182" fmla="*/ 2233797 h 2237474"/>
              <a:gd name="connsiteX183" fmla="*/ 1279765 w 12192000"/>
              <a:gd name="connsiteY183" fmla="*/ 2229639 h 2237474"/>
              <a:gd name="connsiteX184" fmla="*/ 1195347 w 12192000"/>
              <a:gd name="connsiteY184" fmla="*/ 2212354 h 2237474"/>
              <a:gd name="connsiteX185" fmla="*/ 970251 w 12192000"/>
              <a:gd name="connsiteY185" fmla="*/ 2221029 h 2237474"/>
              <a:gd name="connsiteX186" fmla="*/ 812914 w 12192000"/>
              <a:gd name="connsiteY186" fmla="*/ 2202752 h 2237474"/>
              <a:gd name="connsiteX187" fmla="*/ 800195 w 12192000"/>
              <a:gd name="connsiteY187" fmla="*/ 2209407 h 2237474"/>
              <a:gd name="connsiteX188" fmla="*/ 784978 w 12192000"/>
              <a:gd name="connsiteY188" fmla="*/ 2212360 h 2237474"/>
              <a:gd name="connsiteX189" fmla="*/ 681987 w 12192000"/>
              <a:gd name="connsiteY189" fmla="*/ 2216757 h 2237474"/>
              <a:gd name="connsiteX190" fmla="*/ 669923 w 12192000"/>
              <a:gd name="connsiteY190" fmla="*/ 2211682 h 2237474"/>
              <a:gd name="connsiteX191" fmla="*/ 648680 w 12192000"/>
              <a:gd name="connsiteY191" fmla="*/ 2206229 h 2237474"/>
              <a:gd name="connsiteX192" fmla="*/ 597225 w 12192000"/>
              <a:gd name="connsiteY192" fmla="*/ 2180999 h 2237474"/>
              <a:gd name="connsiteX193" fmla="*/ 558449 w 12192000"/>
              <a:gd name="connsiteY193" fmla="*/ 2182346 h 2237474"/>
              <a:gd name="connsiteX194" fmla="*/ 550517 w 12192000"/>
              <a:gd name="connsiteY194" fmla="*/ 2182060 h 2237474"/>
              <a:gd name="connsiteX195" fmla="*/ 550309 w 12192000"/>
              <a:gd name="connsiteY195" fmla="*/ 2181825 h 2237474"/>
              <a:gd name="connsiteX196" fmla="*/ 541836 w 12192000"/>
              <a:gd name="connsiteY196" fmla="*/ 2181063 h 2237474"/>
              <a:gd name="connsiteX197" fmla="*/ 536057 w 12192000"/>
              <a:gd name="connsiteY197" fmla="*/ 2181537 h 2237474"/>
              <a:gd name="connsiteX198" fmla="*/ 520671 w 12192000"/>
              <a:gd name="connsiteY198" fmla="*/ 2180980 h 2237474"/>
              <a:gd name="connsiteX199" fmla="*/ 515024 w 12192000"/>
              <a:gd name="connsiteY199" fmla="*/ 2179258 h 2237474"/>
              <a:gd name="connsiteX200" fmla="*/ 512278 w 12192000"/>
              <a:gd name="connsiteY200" fmla="*/ 2176369 h 2237474"/>
              <a:gd name="connsiteX201" fmla="*/ 480419 w 12192000"/>
              <a:gd name="connsiteY201" fmla="*/ 2167807 h 2237474"/>
              <a:gd name="connsiteX202" fmla="*/ 413835 w 12192000"/>
              <a:gd name="connsiteY202" fmla="*/ 2156783 h 2237474"/>
              <a:gd name="connsiteX203" fmla="*/ 376513 w 12192000"/>
              <a:gd name="connsiteY203" fmla="*/ 2154014 h 2237474"/>
              <a:gd name="connsiteX204" fmla="*/ 273386 w 12192000"/>
              <a:gd name="connsiteY204" fmla="*/ 2142551 h 2237474"/>
              <a:gd name="connsiteX205" fmla="*/ 169207 w 12192000"/>
              <a:gd name="connsiteY205" fmla="*/ 2128100 h 2237474"/>
              <a:gd name="connsiteX206" fmla="*/ 93149 w 12192000"/>
              <a:gd name="connsiteY206" fmla="*/ 2105324 h 2237474"/>
              <a:gd name="connsiteX207" fmla="*/ 88109 w 12192000"/>
              <a:gd name="connsiteY207" fmla="*/ 2106704 h 2237474"/>
              <a:gd name="connsiteX208" fmla="*/ 80022 w 12192000"/>
              <a:gd name="connsiteY208" fmla="*/ 2107254 h 2237474"/>
              <a:gd name="connsiteX209" fmla="*/ 79717 w 12192000"/>
              <a:gd name="connsiteY209" fmla="*/ 2107046 h 2237474"/>
              <a:gd name="connsiteX210" fmla="*/ 72352 w 12192000"/>
              <a:gd name="connsiteY210" fmla="*/ 2107991 h 2237474"/>
              <a:gd name="connsiteX211" fmla="*/ 37645 w 12192000"/>
              <a:gd name="connsiteY211" fmla="*/ 2115401 h 2237474"/>
              <a:gd name="connsiteX212" fmla="*/ 4572 w 12192000"/>
              <a:gd name="connsiteY212" fmla="*/ 2111091 h 2237474"/>
              <a:gd name="connsiteX213" fmla="*/ 0 w 12192000"/>
              <a:gd name="connsiteY213" fmla="*/ 2110468 h 2237474"/>
              <a:gd name="connsiteX214" fmla="*/ 0 w 12192000"/>
              <a:gd name="connsiteY21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87857 w 12192000"/>
              <a:gd name="connsiteY80" fmla="*/ 1665769 h 2237474"/>
              <a:gd name="connsiteX81" fmla="*/ 6554894 w 12192000"/>
              <a:gd name="connsiteY81" fmla="*/ 1664428 h 2237474"/>
              <a:gd name="connsiteX82" fmla="*/ 6516595 w 12192000"/>
              <a:gd name="connsiteY82" fmla="*/ 1667475 h 2237474"/>
              <a:gd name="connsiteX83" fmla="*/ 6508541 w 12192000"/>
              <a:gd name="connsiteY83" fmla="*/ 1668757 h 2237474"/>
              <a:gd name="connsiteX84" fmla="*/ 6471012 w 12192000"/>
              <a:gd name="connsiteY84" fmla="*/ 1678604 h 2237474"/>
              <a:gd name="connsiteX85" fmla="*/ 6415265 w 12192000"/>
              <a:gd name="connsiteY85" fmla="*/ 1665317 h 2237474"/>
              <a:gd name="connsiteX86" fmla="*/ 6364035 w 12192000"/>
              <a:gd name="connsiteY86" fmla="*/ 1667683 h 2237474"/>
              <a:gd name="connsiteX87" fmla="*/ 6280959 w 12192000"/>
              <a:gd name="connsiteY87" fmla="*/ 1689329 h 2237474"/>
              <a:gd name="connsiteX88" fmla="*/ 6243319 w 12192000"/>
              <a:gd name="connsiteY88" fmla="*/ 1695560 h 2237474"/>
              <a:gd name="connsiteX89" fmla="*/ 6098321 w 12192000"/>
              <a:gd name="connsiteY89" fmla="*/ 1721646 h 2237474"/>
              <a:gd name="connsiteX90" fmla="*/ 5880652 w 12192000"/>
              <a:gd name="connsiteY90" fmla="*/ 1779643 h 2237474"/>
              <a:gd name="connsiteX91" fmla="*/ 5785959 w 12192000"/>
              <a:gd name="connsiteY91" fmla="*/ 1775307 h 2237474"/>
              <a:gd name="connsiteX92" fmla="*/ 5643534 w 12192000"/>
              <a:gd name="connsiteY92" fmla="*/ 1802919 h 2237474"/>
              <a:gd name="connsiteX93" fmla="*/ 5518799 w 12192000"/>
              <a:gd name="connsiteY93" fmla="*/ 1818312 h 2237474"/>
              <a:gd name="connsiteX94" fmla="*/ 5505014 w 12192000"/>
              <a:gd name="connsiteY94" fmla="*/ 1819259 h 2237474"/>
              <a:gd name="connsiteX95" fmla="*/ 5453307 w 12192000"/>
              <a:gd name="connsiteY95" fmla="*/ 1815450 h 2237474"/>
              <a:gd name="connsiteX96" fmla="*/ 5364192 w 12192000"/>
              <a:gd name="connsiteY96" fmla="*/ 1826074 h 2237474"/>
              <a:gd name="connsiteX97" fmla="*/ 5350380 w 12192000"/>
              <a:gd name="connsiteY97" fmla="*/ 1830891 h 2237474"/>
              <a:gd name="connsiteX98" fmla="*/ 5259633 w 12192000"/>
              <a:gd name="connsiteY98" fmla="*/ 1837160 h 2237474"/>
              <a:gd name="connsiteX99" fmla="*/ 5197513 w 12192000"/>
              <a:gd name="connsiteY99" fmla="*/ 1844718 h 2237474"/>
              <a:gd name="connsiteX100" fmla="*/ 5168852 w 12192000"/>
              <a:gd name="connsiteY100" fmla="*/ 1844846 h 2237474"/>
              <a:gd name="connsiteX101" fmla="*/ 5114927 w 12192000"/>
              <a:gd name="connsiteY101" fmla="*/ 1847827 h 2237474"/>
              <a:gd name="connsiteX102" fmla="*/ 5108970 w 12192000"/>
              <a:gd name="connsiteY102" fmla="*/ 1847935 h 2237474"/>
              <a:gd name="connsiteX103" fmla="*/ 5067961 w 12192000"/>
              <a:gd name="connsiteY103" fmla="*/ 1845917 h 2237474"/>
              <a:gd name="connsiteX104" fmla="*/ 5007075 w 12192000"/>
              <a:gd name="connsiteY104" fmla="*/ 1838626 h 2237474"/>
              <a:gd name="connsiteX105" fmla="*/ 4944087 w 12192000"/>
              <a:gd name="connsiteY105" fmla="*/ 1823332 h 2237474"/>
              <a:gd name="connsiteX106" fmla="*/ 4907662 w 12192000"/>
              <a:gd name="connsiteY106" fmla="*/ 1816900 h 2237474"/>
              <a:gd name="connsiteX107" fmla="*/ 4882386 w 12192000"/>
              <a:gd name="connsiteY107" fmla="*/ 1809844 h 2237474"/>
              <a:gd name="connsiteX108" fmla="*/ 4811440 w 12192000"/>
              <a:gd name="connsiteY108" fmla="*/ 1804655 h 2237474"/>
              <a:gd name="connsiteX109" fmla="*/ 4691075 w 12192000"/>
              <a:gd name="connsiteY109" fmla="*/ 1801389 h 2237474"/>
              <a:gd name="connsiteX110" fmla="*/ 4611738 w 12192000"/>
              <a:gd name="connsiteY110" fmla="*/ 1776964 h 2237474"/>
              <a:gd name="connsiteX111" fmla="*/ 4560070 w 12192000"/>
              <a:gd name="connsiteY111" fmla="*/ 1785640 h 2237474"/>
              <a:gd name="connsiteX112" fmla="*/ 4536503 w 12192000"/>
              <a:gd name="connsiteY112" fmla="*/ 1785334 h 2237474"/>
              <a:gd name="connsiteX113" fmla="*/ 4513724 w 12192000"/>
              <a:gd name="connsiteY113" fmla="*/ 1791996 h 2237474"/>
              <a:gd name="connsiteX114" fmla="*/ 4459810 w 12192000"/>
              <a:gd name="connsiteY114" fmla="*/ 1797886 h 2237474"/>
              <a:gd name="connsiteX115" fmla="*/ 4379064 w 12192000"/>
              <a:gd name="connsiteY115" fmla="*/ 1817177 h 2237474"/>
              <a:gd name="connsiteX116" fmla="*/ 4319209 w 12192000"/>
              <a:gd name="connsiteY116" fmla="*/ 1834833 h 2237474"/>
              <a:gd name="connsiteX117" fmla="*/ 4290981 w 12192000"/>
              <a:gd name="connsiteY117" fmla="*/ 1839677 h 2237474"/>
              <a:gd name="connsiteX118" fmla="*/ 4285792 w 12192000"/>
              <a:gd name="connsiteY118" fmla="*/ 1836231 h 2237474"/>
              <a:gd name="connsiteX119" fmla="*/ 4238372 w 12192000"/>
              <a:gd name="connsiteY119" fmla="*/ 1851480 h 2237474"/>
              <a:gd name="connsiteX120" fmla="*/ 4232517 w 12192000"/>
              <a:gd name="connsiteY120" fmla="*/ 1852567 h 2237474"/>
              <a:gd name="connsiteX121" fmla="*/ 4191732 w 12192000"/>
              <a:gd name="connsiteY121" fmla="*/ 1857328 h 2237474"/>
              <a:gd name="connsiteX122" fmla="*/ 4065532 w 12192000"/>
              <a:gd name="connsiteY122" fmla="*/ 1855477 h 2237474"/>
              <a:gd name="connsiteX123" fmla="*/ 4028460 w 12192000"/>
              <a:gd name="connsiteY123" fmla="*/ 1855137 h 2237474"/>
              <a:gd name="connsiteX124" fmla="*/ 4002267 w 12192000"/>
              <a:gd name="connsiteY124" fmla="*/ 1852352 h 2237474"/>
              <a:gd name="connsiteX125" fmla="*/ 3931396 w 12192000"/>
              <a:gd name="connsiteY125" fmla="*/ 1858915 h 2237474"/>
              <a:gd name="connsiteX126" fmla="*/ 3812162 w 12192000"/>
              <a:gd name="connsiteY126" fmla="*/ 1875501 h 2237474"/>
              <a:gd name="connsiteX127" fmla="*/ 3729530 w 12192000"/>
              <a:gd name="connsiteY127" fmla="*/ 1864513 h 2237474"/>
              <a:gd name="connsiteX128" fmla="*/ 3680177 w 12192000"/>
              <a:gd name="connsiteY128" fmla="*/ 1881552 h 2237474"/>
              <a:gd name="connsiteX129" fmla="*/ 3567259 w 12192000"/>
              <a:gd name="connsiteY129" fmla="*/ 1893482 h 2237474"/>
              <a:gd name="connsiteX130" fmla="*/ 3405770 w 12192000"/>
              <a:gd name="connsiteY130" fmla="*/ 1904591 h 2237474"/>
              <a:gd name="connsiteX131" fmla="*/ 3280097 w 12192000"/>
              <a:gd name="connsiteY131" fmla="*/ 1919610 h 2237474"/>
              <a:gd name="connsiteX132" fmla="*/ 3123424 w 12192000"/>
              <a:gd name="connsiteY132" fmla="*/ 1952930 h 2237474"/>
              <a:gd name="connsiteX133" fmla="*/ 3009910 w 12192000"/>
              <a:gd name="connsiteY133" fmla="*/ 1957866 h 2237474"/>
              <a:gd name="connsiteX134" fmla="*/ 2995934 w 12192000"/>
              <a:gd name="connsiteY134" fmla="*/ 1967085 h 2237474"/>
              <a:gd name="connsiteX135" fmla="*/ 2980071 w 12192000"/>
              <a:gd name="connsiteY135" fmla="*/ 1972988 h 2237474"/>
              <a:gd name="connsiteX136" fmla="*/ 2978094 w 12192000"/>
              <a:gd name="connsiteY136" fmla="*/ 1972369 h 2237474"/>
              <a:gd name="connsiteX137" fmla="*/ 2942858 w 12192000"/>
              <a:gd name="connsiteY137" fmla="*/ 1981367 h 2237474"/>
              <a:gd name="connsiteX138" fmla="*/ 2875436 w 12192000"/>
              <a:gd name="connsiteY138" fmla="*/ 1996977 h 2237474"/>
              <a:gd name="connsiteX139" fmla="*/ 2874892 w 12192000"/>
              <a:gd name="connsiteY139" fmla="*/ 1996085 h 2237474"/>
              <a:gd name="connsiteX140" fmla="*/ 2864145 w 12192000"/>
              <a:gd name="connsiteY140" fmla="*/ 1994061 h 2237474"/>
              <a:gd name="connsiteX141" fmla="*/ 2843662 w 12192000"/>
              <a:gd name="connsiteY141" fmla="*/ 1992498 h 2237474"/>
              <a:gd name="connsiteX142" fmla="*/ 2796128 w 12192000"/>
              <a:gd name="connsiteY142" fmla="*/ 1976403 h 2237474"/>
              <a:gd name="connsiteX143" fmla="*/ 2756784 w 12192000"/>
              <a:gd name="connsiteY143" fmla="*/ 1985116 h 2237474"/>
              <a:gd name="connsiteX144" fmla="*/ 2748833 w 12192000"/>
              <a:gd name="connsiteY144" fmla="*/ 1986323 h 2237474"/>
              <a:gd name="connsiteX145" fmla="*/ 2748661 w 12192000"/>
              <a:gd name="connsiteY145" fmla="*/ 1986122 h 2237474"/>
              <a:gd name="connsiteX146" fmla="*/ 2740251 w 12192000"/>
              <a:gd name="connsiteY146" fmla="*/ 1986946 h 2237474"/>
              <a:gd name="connsiteX147" fmla="*/ 2718916 w 12192000"/>
              <a:gd name="connsiteY147" fmla="*/ 1990867 h 2237474"/>
              <a:gd name="connsiteX148" fmla="*/ 2713522 w 12192000"/>
              <a:gd name="connsiteY148" fmla="*/ 1990173 h 2237474"/>
              <a:gd name="connsiteX149" fmla="*/ 2680597 w 12192000"/>
              <a:gd name="connsiteY149" fmla="*/ 1984996 h 2237474"/>
              <a:gd name="connsiteX150" fmla="*/ 2578178 w 12192000"/>
              <a:gd name="connsiteY150" fmla="*/ 1990531 h 2237474"/>
              <a:gd name="connsiteX151" fmla="*/ 2476147 w 12192000"/>
              <a:gd name="connsiteY151" fmla="*/ 1998305 h 2237474"/>
              <a:gd name="connsiteX152" fmla="*/ 2373568 w 12192000"/>
              <a:gd name="connsiteY152" fmla="*/ 2003219 h 2237474"/>
              <a:gd name="connsiteX153" fmla="*/ 2321399 w 12192000"/>
              <a:gd name="connsiteY153" fmla="*/ 1989467 h 2237474"/>
              <a:gd name="connsiteX154" fmla="*/ 2315525 w 12192000"/>
              <a:gd name="connsiteY154" fmla="*/ 1989708 h 2237474"/>
              <a:gd name="connsiteX155" fmla="*/ 2300792 w 12192000"/>
              <a:gd name="connsiteY155" fmla="*/ 1994290 h 2237474"/>
              <a:gd name="connsiteX156" fmla="*/ 2295469 w 12192000"/>
              <a:gd name="connsiteY156" fmla="*/ 1996659 h 2237474"/>
              <a:gd name="connsiteX157" fmla="*/ 2287219 w 12192000"/>
              <a:gd name="connsiteY157" fmla="*/ 1998750 h 2237474"/>
              <a:gd name="connsiteX158" fmla="*/ 2286948 w 12192000"/>
              <a:gd name="connsiteY158" fmla="*/ 1998596 h 2237474"/>
              <a:gd name="connsiteX159" fmla="*/ 2243069 w 12192000"/>
              <a:gd name="connsiteY159" fmla="*/ 2015111 h 2237474"/>
              <a:gd name="connsiteX160" fmla="*/ 2186609 w 12192000"/>
              <a:gd name="connsiteY160" fmla="*/ 2008263 h 2237474"/>
              <a:gd name="connsiteX161" fmla="*/ 2164831 w 12192000"/>
              <a:gd name="connsiteY161" fmla="*/ 2010143 h 2237474"/>
              <a:gd name="connsiteX162" fmla="*/ 2152836 w 12192000"/>
              <a:gd name="connsiteY162" fmla="*/ 2010048 h 2237474"/>
              <a:gd name="connsiteX163" fmla="*/ 2117102 w 12192000"/>
              <a:gd name="connsiteY163" fmla="*/ 2023004 h 2237474"/>
              <a:gd name="connsiteX164" fmla="*/ 2111935 w 12192000"/>
              <a:gd name="connsiteY164" fmla="*/ 2023163 h 2237474"/>
              <a:gd name="connsiteX165" fmla="*/ 2089991 w 12192000"/>
              <a:gd name="connsiteY165" fmla="*/ 2034193 h 2237474"/>
              <a:gd name="connsiteX166" fmla="*/ 2058061 w 12192000"/>
              <a:gd name="connsiteY166" fmla="*/ 2047942 h 2237474"/>
              <a:gd name="connsiteX167" fmla="*/ 2055737 w 12192000"/>
              <a:gd name="connsiteY167" fmla="*/ 2047704 h 2237474"/>
              <a:gd name="connsiteX168" fmla="*/ 2042244 w 12192000"/>
              <a:gd name="connsiteY168" fmla="*/ 2055560 h 2237474"/>
              <a:gd name="connsiteX169" fmla="*/ 1976224 w 12192000"/>
              <a:gd name="connsiteY169" fmla="*/ 2074257 h 2237474"/>
              <a:gd name="connsiteX170" fmla="*/ 1877728 w 12192000"/>
              <a:gd name="connsiteY170" fmla="*/ 2101004 h 2237474"/>
              <a:gd name="connsiteX171" fmla="*/ 1759056 w 12192000"/>
              <a:gd name="connsiteY171" fmla="*/ 2125608 h 2237474"/>
              <a:gd name="connsiteX172" fmla="*/ 1637948 w 12192000"/>
              <a:gd name="connsiteY172" fmla="*/ 2172597 h 2237474"/>
              <a:gd name="connsiteX173" fmla="*/ 1434549 w 12192000"/>
              <a:gd name="connsiteY173" fmla="*/ 2234522 h 2237474"/>
              <a:gd name="connsiteX174" fmla="*/ 1398481 w 12192000"/>
              <a:gd name="connsiteY174" fmla="*/ 2237074 h 2237474"/>
              <a:gd name="connsiteX175" fmla="*/ 1398407 w 12192000"/>
              <a:gd name="connsiteY175" fmla="*/ 2237095 h 2237474"/>
              <a:gd name="connsiteX176" fmla="*/ 1370962 w 12192000"/>
              <a:gd name="connsiteY176" fmla="*/ 2237474 h 2237474"/>
              <a:gd name="connsiteX177" fmla="*/ 1356367 w 12192000"/>
              <a:gd name="connsiteY177" fmla="*/ 2235089 h 2237474"/>
              <a:gd name="connsiteX178" fmla="*/ 1324828 w 12192000"/>
              <a:gd name="connsiteY178" fmla="*/ 2231968 h 2237474"/>
              <a:gd name="connsiteX179" fmla="*/ 1297744 w 12192000"/>
              <a:gd name="connsiteY179" fmla="*/ 2235849 h 2237474"/>
              <a:gd name="connsiteX180" fmla="*/ 1286236 w 12192000"/>
              <a:gd name="connsiteY180" fmla="*/ 2233135 h 2237474"/>
              <a:gd name="connsiteX181" fmla="*/ 1283504 w 12192000"/>
              <a:gd name="connsiteY181" fmla="*/ 2233797 h 2237474"/>
              <a:gd name="connsiteX182" fmla="*/ 1279765 w 12192000"/>
              <a:gd name="connsiteY182" fmla="*/ 2229639 h 2237474"/>
              <a:gd name="connsiteX183" fmla="*/ 1195347 w 12192000"/>
              <a:gd name="connsiteY183" fmla="*/ 2212354 h 2237474"/>
              <a:gd name="connsiteX184" fmla="*/ 970251 w 12192000"/>
              <a:gd name="connsiteY184" fmla="*/ 2221029 h 2237474"/>
              <a:gd name="connsiteX185" fmla="*/ 812914 w 12192000"/>
              <a:gd name="connsiteY185" fmla="*/ 2202752 h 2237474"/>
              <a:gd name="connsiteX186" fmla="*/ 800195 w 12192000"/>
              <a:gd name="connsiteY186" fmla="*/ 2209407 h 2237474"/>
              <a:gd name="connsiteX187" fmla="*/ 784978 w 12192000"/>
              <a:gd name="connsiteY187" fmla="*/ 2212360 h 2237474"/>
              <a:gd name="connsiteX188" fmla="*/ 681987 w 12192000"/>
              <a:gd name="connsiteY188" fmla="*/ 2216757 h 2237474"/>
              <a:gd name="connsiteX189" fmla="*/ 669923 w 12192000"/>
              <a:gd name="connsiteY189" fmla="*/ 2211682 h 2237474"/>
              <a:gd name="connsiteX190" fmla="*/ 648680 w 12192000"/>
              <a:gd name="connsiteY190" fmla="*/ 2206229 h 2237474"/>
              <a:gd name="connsiteX191" fmla="*/ 597225 w 12192000"/>
              <a:gd name="connsiteY191" fmla="*/ 2180999 h 2237474"/>
              <a:gd name="connsiteX192" fmla="*/ 558449 w 12192000"/>
              <a:gd name="connsiteY192" fmla="*/ 2182346 h 2237474"/>
              <a:gd name="connsiteX193" fmla="*/ 550517 w 12192000"/>
              <a:gd name="connsiteY193" fmla="*/ 2182060 h 2237474"/>
              <a:gd name="connsiteX194" fmla="*/ 550309 w 12192000"/>
              <a:gd name="connsiteY194" fmla="*/ 2181825 h 2237474"/>
              <a:gd name="connsiteX195" fmla="*/ 541836 w 12192000"/>
              <a:gd name="connsiteY195" fmla="*/ 2181063 h 2237474"/>
              <a:gd name="connsiteX196" fmla="*/ 536057 w 12192000"/>
              <a:gd name="connsiteY196" fmla="*/ 2181537 h 2237474"/>
              <a:gd name="connsiteX197" fmla="*/ 520671 w 12192000"/>
              <a:gd name="connsiteY197" fmla="*/ 2180980 h 2237474"/>
              <a:gd name="connsiteX198" fmla="*/ 515024 w 12192000"/>
              <a:gd name="connsiteY198" fmla="*/ 2179258 h 2237474"/>
              <a:gd name="connsiteX199" fmla="*/ 512278 w 12192000"/>
              <a:gd name="connsiteY199" fmla="*/ 2176369 h 2237474"/>
              <a:gd name="connsiteX200" fmla="*/ 480419 w 12192000"/>
              <a:gd name="connsiteY200" fmla="*/ 2167807 h 2237474"/>
              <a:gd name="connsiteX201" fmla="*/ 413835 w 12192000"/>
              <a:gd name="connsiteY201" fmla="*/ 2156783 h 2237474"/>
              <a:gd name="connsiteX202" fmla="*/ 376513 w 12192000"/>
              <a:gd name="connsiteY202" fmla="*/ 2154014 h 2237474"/>
              <a:gd name="connsiteX203" fmla="*/ 273386 w 12192000"/>
              <a:gd name="connsiteY203" fmla="*/ 2142551 h 2237474"/>
              <a:gd name="connsiteX204" fmla="*/ 169207 w 12192000"/>
              <a:gd name="connsiteY204" fmla="*/ 2128100 h 2237474"/>
              <a:gd name="connsiteX205" fmla="*/ 93149 w 12192000"/>
              <a:gd name="connsiteY205" fmla="*/ 2105324 h 2237474"/>
              <a:gd name="connsiteX206" fmla="*/ 88109 w 12192000"/>
              <a:gd name="connsiteY206" fmla="*/ 2106704 h 2237474"/>
              <a:gd name="connsiteX207" fmla="*/ 80022 w 12192000"/>
              <a:gd name="connsiteY207" fmla="*/ 2107254 h 2237474"/>
              <a:gd name="connsiteX208" fmla="*/ 79717 w 12192000"/>
              <a:gd name="connsiteY208" fmla="*/ 2107046 h 2237474"/>
              <a:gd name="connsiteX209" fmla="*/ 72352 w 12192000"/>
              <a:gd name="connsiteY209" fmla="*/ 2107991 h 2237474"/>
              <a:gd name="connsiteX210" fmla="*/ 37645 w 12192000"/>
              <a:gd name="connsiteY210" fmla="*/ 2115401 h 2237474"/>
              <a:gd name="connsiteX211" fmla="*/ 4572 w 12192000"/>
              <a:gd name="connsiteY211" fmla="*/ 2111091 h 2237474"/>
              <a:gd name="connsiteX212" fmla="*/ 0 w 12192000"/>
              <a:gd name="connsiteY212" fmla="*/ 2110468 h 2237474"/>
              <a:gd name="connsiteX213" fmla="*/ 0 w 12192000"/>
              <a:gd name="connsiteY21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54894 w 12192000"/>
              <a:gd name="connsiteY80" fmla="*/ 1664428 h 2237474"/>
              <a:gd name="connsiteX81" fmla="*/ 6516595 w 12192000"/>
              <a:gd name="connsiteY81" fmla="*/ 1667475 h 2237474"/>
              <a:gd name="connsiteX82" fmla="*/ 6508541 w 12192000"/>
              <a:gd name="connsiteY82" fmla="*/ 1668757 h 2237474"/>
              <a:gd name="connsiteX83" fmla="*/ 6471012 w 12192000"/>
              <a:gd name="connsiteY83" fmla="*/ 1678604 h 2237474"/>
              <a:gd name="connsiteX84" fmla="*/ 6415265 w 12192000"/>
              <a:gd name="connsiteY84" fmla="*/ 1665317 h 2237474"/>
              <a:gd name="connsiteX85" fmla="*/ 6364035 w 12192000"/>
              <a:gd name="connsiteY85" fmla="*/ 1667683 h 2237474"/>
              <a:gd name="connsiteX86" fmla="*/ 6280959 w 12192000"/>
              <a:gd name="connsiteY86" fmla="*/ 1689329 h 2237474"/>
              <a:gd name="connsiteX87" fmla="*/ 6243319 w 12192000"/>
              <a:gd name="connsiteY87" fmla="*/ 1695560 h 2237474"/>
              <a:gd name="connsiteX88" fmla="*/ 6098321 w 12192000"/>
              <a:gd name="connsiteY88" fmla="*/ 1721646 h 2237474"/>
              <a:gd name="connsiteX89" fmla="*/ 5880652 w 12192000"/>
              <a:gd name="connsiteY89" fmla="*/ 1779643 h 2237474"/>
              <a:gd name="connsiteX90" fmla="*/ 5785959 w 12192000"/>
              <a:gd name="connsiteY90" fmla="*/ 1775307 h 2237474"/>
              <a:gd name="connsiteX91" fmla="*/ 5643534 w 12192000"/>
              <a:gd name="connsiteY91" fmla="*/ 1802919 h 2237474"/>
              <a:gd name="connsiteX92" fmla="*/ 5518799 w 12192000"/>
              <a:gd name="connsiteY92" fmla="*/ 1818312 h 2237474"/>
              <a:gd name="connsiteX93" fmla="*/ 5505014 w 12192000"/>
              <a:gd name="connsiteY93" fmla="*/ 1819259 h 2237474"/>
              <a:gd name="connsiteX94" fmla="*/ 5453307 w 12192000"/>
              <a:gd name="connsiteY94" fmla="*/ 1815450 h 2237474"/>
              <a:gd name="connsiteX95" fmla="*/ 5364192 w 12192000"/>
              <a:gd name="connsiteY95" fmla="*/ 1826074 h 2237474"/>
              <a:gd name="connsiteX96" fmla="*/ 5350380 w 12192000"/>
              <a:gd name="connsiteY96" fmla="*/ 1830891 h 2237474"/>
              <a:gd name="connsiteX97" fmla="*/ 5259633 w 12192000"/>
              <a:gd name="connsiteY97" fmla="*/ 1837160 h 2237474"/>
              <a:gd name="connsiteX98" fmla="*/ 5197513 w 12192000"/>
              <a:gd name="connsiteY98" fmla="*/ 1844718 h 2237474"/>
              <a:gd name="connsiteX99" fmla="*/ 5168852 w 12192000"/>
              <a:gd name="connsiteY99" fmla="*/ 1844846 h 2237474"/>
              <a:gd name="connsiteX100" fmla="*/ 5114927 w 12192000"/>
              <a:gd name="connsiteY100" fmla="*/ 1847827 h 2237474"/>
              <a:gd name="connsiteX101" fmla="*/ 5108970 w 12192000"/>
              <a:gd name="connsiteY101" fmla="*/ 1847935 h 2237474"/>
              <a:gd name="connsiteX102" fmla="*/ 5067961 w 12192000"/>
              <a:gd name="connsiteY102" fmla="*/ 1845917 h 2237474"/>
              <a:gd name="connsiteX103" fmla="*/ 5007075 w 12192000"/>
              <a:gd name="connsiteY103" fmla="*/ 1838626 h 2237474"/>
              <a:gd name="connsiteX104" fmla="*/ 4944087 w 12192000"/>
              <a:gd name="connsiteY104" fmla="*/ 1823332 h 2237474"/>
              <a:gd name="connsiteX105" fmla="*/ 4907662 w 12192000"/>
              <a:gd name="connsiteY105" fmla="*/ 1816900 h 2237474"/>
              <a:gd name="connsiteX106" fmla="*/ 4882386 w 12192000"/>
              <a:gd name="connsiteY106" fmla="*/ 1809844 h 2237474"/>
              <a:gd name="connsiteX107" fmla="*/ 4811440 w 12192000"/>
              <a:gd name="connsiteY107" fmla="*/ 1804655 h 2237474"/>
              <a:gd name="connsiteX108" fmla="*/ 4691075 w 12192000"/>
              <a:gd name="connsiteY108" fmla="*/ 1801389 h 2237474"/>
              <a:gd name="connsiteX109" fmla="*/ 4611738 w 12192000"/>
              <a:gd name="connsiteY109" fmla="*/ 1776964 h 2237474"/>
              <a:gd name="connsiteX110" fmla="*/ 4560070 w 12192000"/>
              <a:gd name="connsiteY110" fmla="*/ 1785640 h 2237474"/>
              <a:gd name="connsiteX111" fmla="*/ 4536503 w 12192000"/>
              <a:gd name="connsiteY111" fmla="*/ 1785334 h 2237474"/>
              <a:gd name="connsiteX112" fmla="*/ 4513724 w 12192000"/>
              <a:gd name="connsiteY112" fmla="*/ 1791996 h 2237474"/>
              <a:gd name="connsiteX113" fmla="*/ 4459810 w 12192000"/>
              <a:gd name="connsiteY113" fmla="*/ 1797886 h 2237474"/>
              <a:gd name="connsiteX114" fmla="*/ 4379064 w 12192000"/>
              <a:gd name="connsiteY114" fmla="*/ 1817177 h 2237474"/>
              <a:gd name="connsiteX115" fmla="*/ 4319209 w 12192000"/>
              <a:gd name="connsiteY115" fmla="*/ 1834833 h 2237474"/>
              <a:gd name="connsiteX116" fmla="*/ 4290981 w 12192000"/>
              <a:gd name="connsiteY116" fmla="*/ 1839677 h 2237474"/>
              <a:gd name="connsiteX117" fmla="*/ 4285792 w 12192000"/>
              <a:gd name="connsiteY117" fmla="*/ 1836231 h 2237474"/>
              <a:gd name="connsiteX118" fmla="*/ 4238372 w 12192000"/>
              <a:gd name="connsiteY118" fmla="*/ 1851480 h 2237474"/>
              <a:gd name="connsiteX119" fmla="*/ 4232517 w 12192000"/>
              <a:gd name="connsiteY119" fmla="*/ 1852567 h 2237474"/>
              <a:gd name="connsiteX120" fmla="*/ 4191732 w 12192000"/>
              <a:gd name="connsiteY120" fmla="*/ 1857328 h 2237474"/>
              <a:gd name="connsiteX121" fmla="*/ 4065532 w 12192000"/>
              <a:gd name="connsiteY121" fmla="*/ 1855477 h 2237474"/>
              <a:gd name="connsiteX122" fmla="*/ 4028460 w 12192000"/>
              <a:gd name="connsiteY122" fmla="*/ 1855137 h 2237474"/>
              <a:gd name="connsiteX123" fmla="*/ 4002267 w 12192000"/>
              <a:gd name="connsiteY123" fmla="*/ 1852352 h 2237474"/>
              <a:gd name="connsiteX124" fmla="*/ 3931396 w 12192000"/>
              <a:gd name="connsiteY124" fmla="*/ 1858915 h 2237474"/>
              <a:gd name="connsiteX125" fmla="*/ 3812162 w 12192000"/>
              <a:gd name="connsiteY125" fmla="*/ 1875501 h 2237474"/>
              <a:gd name="connsiteX126" fmla="*/ 3729530 w 12192000"/>
              <a:gd name="connsiteY126" fmla="*/ 1864513 h 2237474"/>
              <a:gd name="connsiteX127" fmla="*/ 3680177 w 12192000"/>
              <a:gd name="connsiteY127" fmla="*/ 1881552 h 2237474"/>
              <a:gd name="connsiteX128" fmla="*/ 3567259 w 12192000"/>
              <a:gd name="connsiteY128" fmla="*/ 1893482 h 2237474"/>
              <a:gd name="connsiteX129" fmla="*/ 3405770 w 12192000"/>
              <a:gd name="connsiteY129" fmla="*/ 1904591 h 2237474"/>
              <a:gd name="connsiteX130" fmla="*/ 3280097 w 12192000"/>
              <a:gd name="connsiteY130" fmla="*/ 1919610 h 2237474"/>
              <a:gd name="connsiteX131" fmla="*/ 3123424 w 12192000"/>
              <a:gd name="connsiteY131" fmla="*/ 1952930 h 2237474"/>
              <a:gd name="connsiteX132" fmla="*/ 3009910 w 12192000"/>
              <a:gd name="connsiteY132" fmla="*/ 1957866 h 2237474"/>
              <a:gd name="connsiteX133" fmla="*/ 2995934 w 12192000"/>
              <a:gd name="connsiteY133" fmla="*/ 1967085 h 2237474"/>
              <a:gd name="connsiteX134" fmla="*/ 2980071 w 12192000"/>
              <a:gd name="connsiteY134" fmla="*/ 1972988 h 2237474"/>
              <a:gd name="connsiteX135" fmla="*/ 2978094 w 12192000"/>
              <a:gd name="connsiteY135" fmla="*/ 1972369 h 2237474"/>
              <a:gd name="connsiteX136" fmla="*/ 2942858 w 12192000"/>
              <a:gd name="connsiteY136" fmla="*/ 1981367 h 2237474"/>
              <a:gd name="connsiteX137" fmla="*/ 2875436 w 12192000"/>
              <a:gd name="connsiteY137" fmla="*/ 1996977 h 2237474"/>
              <a:gd name="connsiteX138" fmla="*/ 2874892 w 12192000"/>
              <a:gd name="connsiteY138" fmla="*/ 1996085 h 2237474"/>
              <a:gd name="connsiteX139" fmla="*/ 2864145 w 12192000"/>
              <a:gd name="connsiteY139" fmla="*/ 1994061 h 2237474"/>
              <a:gd name="connsiteX140" fmla="*/ 2843662 w 12192000"/>
              <a:gd name="connsiteY140" fmla="*/ 1992498 h 2237474"/>
              <a:gd name="connsiteX141" fmla="*/ 2796128 w 12192000"/>
              <a:gd name="connsiteY141" fmla="*/ 1976403 h 2237474"/>
              <a:gd name="connsiteX142" fmla="*/ 2756784 w 12192000"/>
              <a:gd name="connsiteY142" fmla="*/ 1985116 h 2237474"/>
              <a:gd name="connsiteX143" fmla="*/ 2748833 w 12192000"/>
              <a:gd name="connsiteY143" fmla="*/ 1986323 h 2237474"/>
              <a:gd name="connsiteX144" fmla="*/ 2748661 w 12192000"/>
              <a:gd name="connsiteY144" fmla="*/ 1986122 h 2237474"/>
              <a:gd name="connsiteX145" fmla="*/ 2740251 w 12192000"/>
              <a:gd name="connsiteY145" fmla="*/ 1986946 h 2237474"/>
              <a:gd name="connsiteX146" fmla="*/ 2718916 w 12192000"/>
              <a:gd name="connsiteY146" fmla="*/ 1990867 h 2237474"/>
              <a:gd name="connsiteX147" fmla="*/ 2713522 w 12192000"/>
              <a:gd name="connsiteY147" fmla="*/ 1990173 h 2237474"/>
              <a:gd name="connsiteX148" fmla="*/ 2680597 w 12192000"/>
              <a:gd name="connsiteY148" fmla="*/ 1984996 h 2237474"/>
              <a:gd name="connsiteX149" fmla="*/ 2578178 w 12192000"/>
              <a:gd name="connsiteY149" fmla="*/ 1990531 h 2237474"/>
              <a:gd name="connsiteX150" fmla="*/ 2476147 w 12192000"/>
              <a:gd name="connsiteY150" fmla="*/ 1998305 h 2237474"/>
              <a:gd name="connsiteX151" fmla="*/ 2373568 w 12192000"/>
              <a:gd name="connsiteY151" fmla="*/ 2003219 h 2237474"/>
              <a:gd name="connsiteX152" fmla="*/ 2321399 w 12192000"/>
              <a:gd name="connsiteY152" fmla="*/ 1989467 h 2237474"/>
              <a:gd name="connsiteX153" fmla="*/ 2315525 w 12192000"/>
              <a:gd name="connsiteY153" fmla="*/ 1989708 h 2237474"/>
              <a:gd name="connsiteX154" fmla="*/ 2300792 w 12192000"/>
              <a:gd name="connsiteY154" fmla="*/ 1994290 h 2237474"/>
              <a:gd name="connsiteX155" fmla="*/ 2295469 w 12192000"/>
              <a:gd name="connsiteY155" fmla="*/ 1996659 h 2237474"/>
              <a:gd name="connsiteX156" fmla="*/ 2287219 w 12192000"/>
              <a:gd name="connsiteY156" fmla="*/ 1998750 h 2237474"/>
              <a:gd name="connsiteX157" fmla="*/ 2286948 w 12192000"/>
              <a:gd name="connsiteY157" fmla="*/ 1998596 h 2237474"/>
              <a:gd name="connsiteX158" fmla="*/ 2243069 w 12192000"/>
              <a:gd name="connsiteY158" fmla="*/ 2015111 h 2237474"/>
              <a:gd name="connsiteX159" fmla="*/ 2186609 w 12192000"/>
              <a:gd name="connsiteY159" fmla="*/ 2008263 h 2237474"/>
              <a:gd name="connsiteX160" fmla="*/ 2164831 w 12192000"/>
              <a:gd name="connsiteY160" fmla="*/ 2010143 h 2237474"/>
              <a:gd name="connsiteX161" fmla="*/ 2152836 w 12192000"/>
              <a:gd name="connsiteY161" fmla="*/ 2010048 h 2237474"/>
              <a:gd name="connsiteX162" fmla="*/ 2117102 w 12192000"/>
              <a:gd name="connsiteY162" fmla="*/ 2023004 h 2237474"/>
              <a:gd name="connsiteX163" fmla="*/ 2111935 w 12192000"/>
              <a:gd name="connsiteY163" fmla="*/ 2023163 h 2237474"/>
              <a:gd name="connsiteX164" fmla="*/ 2089991 w 12192000"/>
              <a:gd name="connsiteY164" fmla="*/ 2034193 h 2237474"/>
              <a:gd name="connsiteX165" fmla="*/ 2058061 w 12192000"/>
              <a:gd name="connsiteY165" fmla="*/ 2047942 h 2237474"/>
              <a:gd name="connsiteX166" fmla="*/ 2055737 w 12192000"/>
              <a:gd name="connsiteY166" fmla="*/ 2047704 h 2237474"/>
              <a:gd name="connsiteX167" fmla="*/ 2042244 w 12192000"/>
              <a:gd name="connsiteY167" fmla="*/ 2055560 h 2237474"/>
              <a:gd name="connsiteX168" fmla="*/ 1976224 w 12192000"/>
              <a:gd name="connsiteY168" fmla="*/ 2074257 h 2237474"/>
              <a:gd name="connsiteX169" fmla="*/ 1877728 w 12192000"/>
              <a:gd name="connsiteY169" fmla="*/ 2101004 h 2237474"/>
              <a:gd name="connsiteX170" fmla="*/ 1759056 w 12192000"/>
              <a:gd name="connsiteY170" fmla="*/ 2125608 h 2237474"/>
              <a:gd name="connsiteX171" fmla="*/ 1637948 w 12192000"/>
              <a:gd name="connsiteY171" fmla="*/ 2172597 h 2237474"/>
              <a:gd name="connsiteX172" fmla="*/ 1434549 w 12192000"/>
              <a:gd name="connsiteY172" fmla="*/ 2234522 h 2237474"/>
              <a:gd name="connsiteX173" fmla="*/ 1398481 w 12192000"/>
              <a:gd name="connsiteY173" fmla="*/ 2237074 h 2237474"/>
              <a:gd name="connsiteX174" fmla="*/ 1398407 w 12192000"/>
              <a:gd name="connsiteY174" fmla="*/ 2237095 h 2237474"/>
              <a:gd name="connsiteX175" fmla="*/ 1370962 w 12192000"/>
              <a:gd name="connsiteY175" fmla="*/ 2237474 h 2237474"/>
              <a:gd name="connsiteX176" fmla="*/ 1356367 w 12192000"/>
              <a:gd name="connsiteY176" fmla="*/ 2235089 h 2237474"/>
              <a:gd name="connsiteX177" fmla="*/ 1324828 w 12192000"/>
              <a:gd name="connsiteY177" fmla="*/ 2231968 h 2237474"/>
              <a:gd name="connsiteX178" fmla="*/ 1297744 w 12192000"/>
              <a:gd name="connsiteY178" fmla="*/ 2235849 h 2237474"/>
              <a:gd name="connsiteX179" fmla="*/ 1286236 w 12192000"/>
              <a:gd name="connsiteY179" fmla="*/ 2233135 h 2237474"/>
              <a:gd name="connsiteX180" fmla="*/ 1283504 w 12192000"/>
              <a:gd name="connsiteY180" fmla="*/ 2233797 h 2237474"/>
              <a:gd name="connsiteX181" fmla="*/ 1279765 w 12192000"/>
              <a:gd name="connsiteY181" fmla="*/ 2229639 h 2237474"/>
              <a:gd name="connsiteX182" fmla="*/ 1195347 w 12192000"/>
              <a:gd name="connsiteY182" fmla="*/ 2212354 h 2237474"/>
              <a:gd name="connsiteX183" fmla="*/ 970251 w 12192000"/>
              <a:gd name="connsiteY183" fmla="*/ 2221029 h 2237474"/>
              <a:gd name="connsiteX184" fmla="*/ 812914 w 12192000"/>
              <a:gd name="connsiteY184" fmla="*/ 2202752 h 2237474"/>
              <a:gd name="connsiteX185" fmla="*/ 800195 w 12192000"/>
              <a:gd name="connsiteY185" fmla="*/ 2209407 h 2237474"/>
              <a:gd name="connsiteX186" fmla="*/ 784978 w 12192000"/>
              <a:gd name="connsiteY186" fmla="*/ 2212360 h 2237474"/>
              <a:gd name="connsiteX187" fmla="*/ 681987 w 12192000"/>
              <a:gd name="connsiteY187" fmla="*/ 2216757 h 2237474"/>
              <a:gd name="connsiteX188" fmla="*/ 669923 w 12192000"/>
              <a:gd name="connsiteY188" fmla="*/ 2211682 h 2237474"/>
              <a:gd name="connsiteX189" fmla="*/ 648680 w 12192000"/>
              <a:gd name="connsiteY189" fmla="*/ 2206229 h 2237474"/>
              <a:gd name="connsiteX190" fmla="*/ 597225 w 12192000"/>
              <a:gd name="connsiteY190" fmla="*/ 2180999 h 2237474"/>
              <a:gd name="connsiteX191" fmla="*/ 558449 w 12192000"/>
              <a:gd name="connsiteY191" fmla="*/ 2182346 h 2237474"/>
              <a:gd name="connsiteX192" fmla="*/ 550517 w 12192000"/>
              <a:gd name="connsiteY192" fmla="*/ 2182060 h 2237474"/>
              <a:gd name="connsiteX193" fmla="*/ 550309 w 12192000"/>
              <a:gd name="connsiteY193" fmla="*/ 2181825 h 2237474"/>
              <a:gd name="connsiteX194" fmla="*/ 541836 w 12192000"/>
              <a:gd name="connsiteY194" fmla="*/ 2181063 h 2237474"/>
              <a:gd name="connsiteX195" fmla="*/ 536057 w 12192000"/>
              <a:gd name="connsiteY195" fmla="*/ 2181537 h 2237474"/>
              <a:gd name="connsiteX196" fmla="*/ 520671 w 12192000"/>
              <a:gd name="connsiteY196" fmla="*/ 2180980 h 2237474"/>
              <a:gd name="connsiteX197" fmla="*/ 515024 w 12192000"/>
              <a:gd name="connsiteY197" fmla="*/ 2179258 h 2237474"/>
              <a:gd name="connsiteX198" fmla="*/ 512278 w 12192000"/>
              <a:gd name="connsiteY198" fmla="*/ 2176369 h 2237474"/>
              <a:gd name="connsiteX199" fmla="*/ 480419 w 12192000"/>
              <a:gd name="connsiteY199" fmla="*/ 2167807 h 2237474"/>
              <a:gd name="connsiteX200" fmla="*/ 413835 w 12192000"/>
              <a:gd name="connsiteY200" fmla="*/ 2156783 h 2237474"/>
              <a:gd name="connsiteX201" fmla="*/ 376513 w 12192000"/>
              <a:gd name="connsiteY201" fmla="*/ 2154014 h 2237474"/>
              <a:gd name="connsiteX202" fmla="*/ 273386 w 12192000"/>
              <a:gd name="connsiteY202" fmla="*/ 2142551 h 2237474"/>
              <a:gd name="connsiteX203" fmla="*/ 169207 w 12192000"/>
              <a:gd name="connsiteY203" fmla="*/ 2128100 h 2237474"/>
              <a:gd name="connsiteX204" fmla="*/ 93149 w 12192000"/>
              <a:gd name="connsiteY204" fmla="*/ 2105324 h 2237474"/>
              <a:gd name="connsiteX205" fmla="*/ 88109 w 12192000"/>
              <a:gd name="connsiteY205" fmla="*/ 2106704 h 2237474"/>
              <a:gd name="connsiteX206" fmla="*/ 80022 w 12192000"/>
              <a:gd name="connsiteY206" fmla="*/ 2107254 h 2237474"/>
              <a:gd name="connsiteX207" fmla="*/ 79717 w 12192000"/>
              <a:gd name="connsiteY207" fmla="*/ 2107046 h 2237474"/>
              <a:gd name="connsiteX208" fmla="*/ 72352 w 12192000"/>
              <a:gd name="connsiteY208" fmla="*/ 2107991 h 2237474"/>
              <a:gd name="connsiteX209" fmla="*/ 37645 w 12192000"/>
              <a:gd name="connsiteY209" fmla="*/ 2115401 h 2237474"/>
              <a:gd name="connsiteX210" fmla="*/ 4572 w 12192000"/>
              <a:gd name="connsiteY210" fmla="*/ 2111091 h 2237474"/>
              <a:gd name="connsiteX211" fmla="*/ 0 w 12192000"/>
              <a:gd name="connsiteY211" fmla="*/ 2110468 h 2237474"/>
              <a:gd name="connsiteX212" fmla="*/ 0 w 12192000"/>
              <a:gd name="connsiteY21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415265 w 12192000"/>
              <a:gd name="connsiteY83" fmla="*/ 1665317 h 2237474"/>
              <a:gd name="connsiteX84" fmla="*/ 6364035 w 12192000"/>
              <a:gd name="connsiteY84" fmla="*/ 1667683 h 2237474"/>
              <a:gd name="connsiteX85" fmla="*/ 6280959 w 12192000"/>
              <a:gd name="connsiteY85" fmla="*/ 1689329 h 2237474"/>
              <a:gd name="connsiteX86" fmla="*/ 6243319 w 12192000"/>
              <a:gd name="connsiteY86" fmla="*/ 1695560 h 2237474"/>
              <a:gd name="connsiteX87" fmla="*/ 6098321 w 12192000"/>
              <a:gd name="connsiteY87" fmla="*/ 1721646 h 2237474"/>
              <a:gd name="connsiteX88" fmla="*/ 5880652 w 12192000"/>
              <a:gd name="connsiteY88" fmla="*/ 1779643 h 2237474"/>
              <a:gd name="connsiteX89" fmla="*/ 5785959 w 12192000"/>
              <a:gd name="connsiteY89" fmla="*/ 1775307 h 2237474"/>
              <a:gd name="connsiteX90" fmla="*/ 5643534 w 12192000"/>
              <a:gd name="connsiteY90" fmla="*/ 1802919 h 2237474"/>
              <a:gd name="connsiteX91" fmla="*/ 5518799 w 12192000"/>
              <a:gd name="connsiteY91" fmla="*/ 1818312 h 2237474"/>
              <a:gd name="connsiteX92" fmla="*/ 5505014 w 12192000"/>
              <a:gd name="connsiteY92" fmla="*/ 1819259 h 2237474"/>
              <a:gd name="connsiteX93" fmla="*/ 5453307 w 12192000"/>
              <a:gd name="connsiteY93" fmla="*/ 1815450 h 2237474"/>
              <a:gd name="connsiteX94" fmla="*/ 5364192 w 12192000"/>
              <a:gd name="connsiteY94" fmla="*/ 1826074 h 2237474"/>
              <a:gd name="connsiteX95" fmla="*/ 5350380 w 12192000"/>
              <a:gd name="connsiteY95" fmla="*/ 1830891 h 2237474"/>
              <a:gd name="connsiteX96" fmla="*/ 5259633 w 12192000"/>
              <a:gd name="connsiteY96" fmla="*/ 1837160 h 2237474"/>
              <a:gd name="connsiteX97" fmla="*/ 5197513 w 12192000"/>
              <a:gd name="connsiteY97" fmla="*/ 1844718 h 2237474"/>
              <a:gd name="connsiteX98" fmla="*/ 5168852 w 12192000"/>
              <a:gd name="connsiteY98" fmla="*/ 1844846 h 2237474"/>
              <a:gd name="connsiteX99" fmla="*/ 5114927 w 12192000"/>
              <a:gd name="connsiteY99" fmla="*/ 1847827 h 2237474"/>
              <a:gd name="connsiteX100" fmla="*/ 5108970 w 12192000"/>
              <a:gd name="connsiteY100" fmla="*/ 1847935 h 2237474"/>
              <a:gd name="connsiteX101" fmla="*/ 5067961 w 12192000"/>
              <a:gd name="connsiteY101" fmla="*/ 1845917 h 2237474"/>
              <a:gd name="connsiteX102" fmla="*/ 5007075 w 12192000"/>
              <a:gd name="connsiteY102" fmla="*/ 1838626 h 2237474"/>
              <a:gd name="connsiteX103" fmla="*/ 4944087 w 12192000"/>
              <a:gd name="connsiteY103" fmla="*/ 1823332 h 2237474"/>
              <a:gd name="connsiteX104" fmla="*/ 4907662 w 12192000"/>
              <a:gd name="connsiteY104" fmla="*/ 1816900 h 2237474"/>
              <a:gd name="connsiteX105" fmla="*/ 4882386 w 12192000"/>
              <a:gd name="connsiteY105" fmla="*/ 1809844 h 2237474"/>
              <a:gd name="connsiteX106" fmla="*/ 4811440 w 12192000"/>
              <a:gd name="connsiteY106" fmla="*/ 1804655 h 2237474"/>
              <a:gd name="connsiteX107" fmla="*/ 4691075 w 12192000"/>
              <a:gd name="connsiteY107" fmla="*/ 1801389 h 2237474"/>
              <a:gd name="connsiteX108" fmla="*/ 4611738 w 12192000"/>
              <a:gd name="connsiteY108" fmla="*/ 1776964 h 2237474"/>
              <a:gd name="connsiteX109" fmla="*/ 4560070 w 12192000"/>
              <a:gd name="connsiteY109" fmla="*/ 1785640 h 2237474"/>
              <a:gd name="connsiteX110" fmla="*/ 4536503 w 12192000"/>
              <a:gd name="connsiteY110" fmla="*/ 1785334 h 2237474"/>
              <a:gd name="connsiteX111" fmla="*/ 4513724 w 12192000"/>
              <a:gd name="connsiteY111" fmla="*/ 1791996 h 2237474"/>
              <a:gd name="connsiteX112" fmla="*/ 4459810 w 12192000"/>
              <a:gd name="connsiteY112" fmla="*/ 1797886 h 2237474"/>
              <a:gd name="connsiteX113" fmla="*/ 4379064 w 12192000"/>
              <a:gd name="connsiteY113" fmla="*/ 1817177 h 2237474"/>
              <a:gd name="connsiteX114" fmla="*/ 4319209 w 12192000"/>
              <a:gd name="connsiteY114" fmla="*/ 1834833 h 2237474"/>
              <a:gd name="connsiteX115" fmla="*/ 4290981 w 12192000"/>
              <a:gd name="connsiteY115" fmla="*/ 1839677 h 2237474"/>
              <a:gd name="connsiteX116" fmla="*/ 4285792 w 12192000"/>
              <a:gd name="connsiteY116" fmla="*/ 1836231 h 2237474"/>
              <a:gd name="connsiteX117" fmla="*/ 4238372 w 12192000"/>
              <a:gd name="connsiteY117" fmla="*/ 1851480 h 2237474"/>
              <a:gd name="connsiteX118" fmla="*/ 4232517 w 12192000"/>
              <a:gd name="connsiteY118" fmla="*/ 1852567 h 2237474"/>
              <a:gd name="connsiteX119" fmla="*/ 4191732 w 12192000"/>
              <a:gd name="connsiteY119" fmla="*/ 1857328 h 2237474"/>
              <a:gd name="connsiteX120" fmla="*/ 4065532 w 12192000"/>
              <a:gd name="connsiteY120" fmla="*/ 1855477 h 2237474"/>
              <a:gd name="connsiteX121" fmla="*/ 4028460 w 12192000"/>
              <a:gd name="connsiteY121" fmla="*/ 1855137 h 2237474"/>
              <a:gd name="connsiteX122" fmla="*/ 4002267 w 12192000"/>
              <a:gd name="connsiteY122" fmla="*/ 1852352 h 2237474"/>
              <a:gd name="connsiteX123" fmla="*/ 3931396 w 12192000"/>
              <a:gd name="connsiteY123" fmla="*/ 1858915 h 2237474"/>
              <a:gd name="connsiteX124" fmla="*/ 3812162 w 12192000"/>
              <a:gd name="connsiteY124" fmla="*/ 1875501 h 2237474"/>
              <a:gd name="connsiteX125" fmla="*/ 3729530 w 12192000"/>
              <a:gd name="connsiteY125" fmla="*/ 1864513 h 2237474"/>
              <a:gd name="connsiteX126" fmla="*/ 3680177 w 12192000"/>
              <a:gd name="connsiteY126" fmla="*/ 1881552 h 2237474"/>
              <a:gd name="connsiteX127" fmla="*/ 3567259 w 12192000"/>
              <a:gd name="connsiteY127" fmla="*/ 1893482 h 2237474"/>
              <a:gd name="connsiteX128" fmla="*/ 3405770 w 12192000"/>
              <a:gd name="connsiteY128" fmla="*/ 1904591 h 2237474"/>
              <a:gd name="connsiteX129" fmla="*/ 3280097 w 12192000"/>
              <a:gd name="connsiteY129" fmla="*/ 1919610 h 2237474"/>
              <a:gd name="connsiteX130" fmla="*/ 3123424 w 12192000"/>
              <a:gd name="connsiteY130" fmla="*/ 1952930 h 2237474"/>
              <a:gd name="connsiteX131" fmla="*/ 3009910 w 12192000"/>
              <a:gd name="connsiteY131" fmla="*/ 1957866 h 2237474"/>
              <a:gd name="connsiteX132" fmla="*/ 2995934 w 12192000"/>
              <a:gd name="connsiteY132" fmla="*/ 1967085 h 2237474"/>
              <a:gd name="connsiteX133" fmla="*/ 2980071 w 12192000"/>
              <a:gd name="connsiteY133" fmla="*/ 1972988 h 2237474"/>
              <a:gd name="connsiteX134" fmla="*/ 2978094 w 12192000"/>
              <a:gd name="connsiteY134" fmla="*/ 1972369 h 2237474"/>
              <a:gd name="connsiteX135" fmla="*/ 2942858 w 12192000"/>
              <a:gd name="connsiteY135" fmla="*/ 1981367 h 2237474"/>
              <a:gd name="connsiteX136" fmla="*/ 2875436 w 12192000"/>
              <a:gd name="connsiteY136" fmla="*/ 1996977 h 2237474"/>
              <a:gd name="connsiteX137" fmla="*/ 2874892 w 12192000"/>
              <a:gd name="connsiteY137" fmla="*/ 1996085 h 2237474"/>
              <a:gd name="connsiteX138" fmla="*/ 2864145 w 12192000"/>
              <a:gd name="connsiteY138" fmla="*/ 1994061 h 2237474"/>
              <a:gd name="connsiteX139" fmla="*/ 2843662 w 12192000"/>
              <a:gd name="connsiteY139" fmla="*/ 1992498 h 2237474"/>
              <a:gd name="connsiteX140" fmla="*/ 2796128 w 12192000"/>
              <a:gd name="connsiteY140" fmla="*/ 1976403 h 2237474"/>
              <a:gd name="connsiteX141" fmla="*/ 2756784 w 12192000"/>
              <a:gd name="connsiteY141" fmla="*/ 1985116 h 2237474"/>
              <a:gd name="connsiteX142" fmla="*/ 2748833 w 12192000"/>
              <a:gd name="connsiteY142" fmla="*/ 1986323 h 2237474"/>
              <a:gd name="connsiteX143" fmla="*/ 2748661 w 12192000"/>
              <a:gd name="connsiteY143" fmla="*/ 1986122 h 2237474"/>
              <a:gd name="connsiteX144" fmla="*/ 2740251 w 12192000"/>
              <a:gd name="connsiteY144" fmla="*/ 1986946 h 2237474"/>
              <a:gd name="connsiteX145" fmla="*/ 2718916 w 12192000"/>
              <a:gd name="connsiteY145" fmla="*/ 1990867 h 2237474"/>
              <a:gd name="connsiteX146" fmla="*/ 2713522 w 12192000"/>
              <a:gd name="connsiteY146" fmla="*/ 1990173 h 2237474"/>
              <a:gd name="connsiteX147" fmla="*/ 2680597 w 12192000"/>
              <a:gd name="connsiteY147" fmla="*/ 1984996 h 2237474"/>
              <a:gd name="connsiteX148" fmla="*/ 2578178 w 12192000"/>
              <a:gd name="connsiteY148" fmla="*/ 1990531 h 2237474"/>
              <a:gd name="connsiteX149" fmla="*/ 2476147 w 12192000"/>
              <a:gd name="connsiteY149" fmla="*/ 1998305 h 2237474"/>
              <a:gd name="connsiteX150" fmla="*/ 2373568 w 12192000"/>
              <a:gd name="connsiteY150" fmla="*/ 2003219 h 2237474"/>
              <a:gd name="connsiteX151" fmla="*/ 2321399 w 12192000"/>
              <a:gd name="connsiteY151" fmla="*/ 1989467 h 2237474"/>
              <a:gd name="connsiteX152" fmla="*/ 2315525 w 12192000"/>
              <a:gd name="connsiteY152" fmla="*/ 1989708 h 2237474"/>
              <a:gd name="connsiteX153" fmla="*/ 2300792 w 12192000"/>
              <a:gd name="connsiteY153" fmla="*/ 1994290 h 2237474"/>
              <a:gd name="connsiteX154" fmla="*/ 2295469 w 12192000"/>
              <a:gd name="connsiteY154" fmla="*/ 1996659 h 2237474"/>
              <a:gd name="connsiteX155" fmla="*/ 2287219 w 12192000"/>
              <a:gd name="connsiteY155" fmla="*/ 1998750 h 2237474"/>
              <a:gd name="connsiteX156" fmla="*/ 2286948 w 12192000"/>
              <a:gd name="connsiteY156" fmla="*/ 1998596 h 2237474"/>
              <a:gd name="connsiteX157" fmla="*/ 2243069 w 12192000"/>
              <a:gd name="connsiteY157" fmla="*/ 2015111 h 2237474"/>
              <a:gd name="connsiteX158" fmla="*/ 2186609 w 12192000"/>
              <a:gd name="connsiteY158" fmla="*/ 2008263 h 2237474"/>
              <a:gd name="connsiteX159" fmla="*/ 2164831 w 12192000"/>
              <a:gd name="connsiteY159" fmla="*/ 2010143 h 2237474"/>
              <a:gd name="connsiteX160" fmla="*/ 2152836 w 12192000"/>
              <a:gd name="connsiteY160" fmla="*/ 2010048 h 2237474"/>
              <a:gd name="connsiteX161" fmla="*/ 2117102 w 12192000"/>
              <a:gd name="connsiteY161" fmla="*/ 2023004 h 2237474"/>
              <a:gd name="connsiteX162" fmla="*/ 2111935 w 12192000"/>
              <a:gd name="connsiteY162" fmla="*/ 2023163 h 2237474"/>
              <a:gd name="connsiteX163" fmla="*/ 2089991 w 12192000"/>
              <a:gd name="connsiteY163" fmla="*/ 2034193 h 2237474"/>
              <a:gd name="connsiteX164" fmla="*/ 2058061 w 12192000"/>
              <a:gd name="connsiteY164" fmla="*/ 2047942 h 2237474"/>
              <a:gd name="connsiteX165" fmla="*/ 2055737 w 12192000"/>
              <a:gd name="connsiteY165" fmla="*/ 2047704 h 2237474"/>
              <a:gd name="connsiteX166" fmla="*/ 2042244 w 12192000"/>
              <a:gd name="connsiteY166" fmla="*/ 2055560 h 2237474"/>
              <a:gd name="connsiteX167" fmla="*/ 1976224 w 12192000"/>
              <a:gd name="connsiteY167" fmla="*/ 2074257 h 2237474"/>
              <a:gd name="connsiteX168" fmla="*/ 1877728 w 12192000"/>
              <a:gd name="connsiteY168" fmla="*/ 2101004 h 2237474"/>
              <a:gd name="connsiteX169" fmla="*/ 1759056 w 12192000"/>
              <a:gd name="connsiteY169" fmla="*/ 2125608 h 2237474"/>
              <a:gd name="connsiteX170" fmla="*/ 1637948 w 12192000"/>
              <a:gd name="connsiteY170" fmla="*/ 2172597 h 2237474"/>
              <a:gd name="connsiteX171" fmla="*/ 1434549 w 12192000"/>
              <a:gd name="connsiteY171" fmla="*/ 2234522 h 2237474"/>
              <a:gd name="connsiteX172" fmla="*/ 1398481 w 12192000"/>
              <a:gd name="connsiteY172" fmla="*/ 2237074 h 2237474"/>
              <a:gd name="connsiteX173" fmla="*/ 1398407 w 12192000"/>
              <a:gd name="connsiteY173" fmla="*/ 2237095 h 2237474"/>
              <a:gd name="connsiteX174" fmla="*/ 1370962 w 12192000"/>
              <a:gd name="connsiteY174" fmla="*/ 2237474 h 2237474"/>
              <a:gd name="connsiteX175" fmla="*/ 1356367 w 12192000"/>
              <a:gd name="connsiteY175" fmla="*/ 2235089 h 2237474"/>
              <a:gd name="connsiteX176" fmla="*/ 1324828 w 12192000"/>
              <a:gd name="connsiteY176" fmla="*/ 2231968 h 2237474"/>
              <a:gd name="connsiteX177" fmla="*/ 1297744 w 12192000"/>
              <a:gd name="connsiteY177" fmla="*/ 2235849 h 2237474"/>
              <a:gd name="connsiteX178" fmla="*/ 1286236 w 12192000"/>
              <a:gd name="connsiteY178" fmla="*/ 2233135 h 2237474"/>
              <a:gd name="connsiteX179" fmla="*/ 1283504 w 12192000"/>
              <a:gd name="connsiteY179" fmla="*/ 2233797 h 2237474"/>
              <a:gd name="connsiteX180" fmla="*/ 1279765 w 12192000"/>
              <a:gd name="connsiteY180" fmla="*/ 2229639 h 2237474"/>
              <a:gd name="connsiteX181" fmla="*/ 1195347 w 12192000"/>
              <a:gd name="connsiteY181" fmla="*/ 2212354 h 2237474"/>
              <a:gd name="connsiteX182" fmla="*/ 970251 w 12192000"/>
              <a:gd name="connsiteY182" fmla="*/ 2221029 h 2237474"/>
              <a:gd name="connsiteX183" fmla="*/ 812914 w 12192000"/>
              <a:gd name="connsiteY183" fmla="*/ 2202752 h 2237474"/>
              <a:gd name="connsiteX184" fmla="*/ 800195 w 12192000"/>
              <a:gd name="connsiteY184" fmla="*/ 2209407 h 2237474"/>
              <a:gd name="connsiteX185" fmla="*/ 784978 w 12192000"/>
              <a:gd name="connsiteY185" fmla="*/ 2212360 h 2237474"/>
              <a:gd name="connsiteX186" fmla="*/ 681987 w 12192000"/>
              <a:gd name="connsiteY186" fmla="*/ 2216757 h 2237474"/>
              <a:gd name="connsiteX187" fmla="*/ 669923 w 12192000"/>
              <a:gd name="connsiteY187" fmla="*/ 2211682 h 2237474"/>
              <a:gd name="connsiteX188" fmla="*/ 648680 w 12192000"/>
              <a:gd name="connsiteY188" fmla="*/ 2206229 h 2237474"/>
              <a:gd name="connsiteX189" fmla="*/ 597225 w 12192000"/>
              <a:gd name="connsiteY189" fmla="*/ 2180999 h 2237474"/>
              <a:gd name="connsiteX190" fmla="*/ 558449 w 12192000"/>
              <a:gd name="connsiteY190" fmla="*/ 2182346 h 2237474"/>
              <a:gd name="connsiteX191" fmla="*/ 550517 w 12192000"/>
              <a:gd name="connsiteY191" fmla="*/ 2182060 h 2237474"/>
              <a:gd name="connsiteX192" fmla="*/ 550309 w 12192000"/>
              <a:gd name="connsiteY192" fmla="*/ 2181825 h 2237474"/>
              <a:gd name="connsiteX193" fmla="*/ 541836 w 12192000"/>
              <a:gd name="connsiteY193" fmla="*/ 2181063 h 2237474"/>
              <a:gd name="connsiteX194" fmla="*/ 536057 w 12192000"/>
              <a:gd name="connsiteY194" fmla="*/ 2181537 h 2237474"/>
              <a:gd name="connsiteX195" fmla="*/ 520671 w 12192000"/>
              <a:gd name="connsiteY195" fmla="*/ 2180980 h 2237474"/>
              <a:gd name="connsiteX196" fmla="*/ 515024 w 12192000"/>
              <a:gd name="connsiteY196" fmla="*/ 2179258 h 2237474"/>
              <a:gd name="connsiteX197" fmla="*/ 512278 w 12192000"/>
              <a:gd name="connsiteY197" fmla="*/ 2176369 h 2237474"/>
              <a:gd name="connsiteX198" fmla="*/ 480419 w 12192000"/>
              <a:gd name="connsiteY198" fmla="*/ 2167807 h 2237474"/>
              <a:gd name="connsiteX199" fmla="*/ 413835 w 12192000"/>
              <a:gd name="connsiteY199" fmla="*/ 2156783 h 2237474"/>
              <a:gd name="connsiteX200" fmla="*/ 376513 w 12192000"/>
              <a:gd name="connsiteY200" fmla="*/ 2154014 h 2237474"/>
              <a:gd name="connsiteX201" fmla="*/ 273386 w 12192000"/>
              <a:gd name="connsiteY201" fmla="*/ 2142551 h 2237474"/>
              <a:gd name="connsiteX202" fmla="*/ 169207 w 12192000"/>
              <a:gd name="connsiteY202" fmla="*/ 2128100 h 2237474"/>
              <a:gd name="connsiteX203" fmla="*/ 93149 w 12192000"/>
              <a:gd name="connsiteY203" fmla="*/ 2105324 h 2237474"/>
              <a:gd name="connsiteX204" fmla="*/ 88109 w 12192000"/>
              <a:gd name="connsiteY204" fmla="*/ 2106704 h 2237474"/>
              <a:gd name="connsiteX205" fmla="*/ 80022 w 12192000"/>
              <a:gd name="connsiteY205" fmla="*/ 2107254 h 2237474"/>
              <a:gd name="connsiteX206" fmla="*/ 79717 w 12192000"/>
              <a:gd name="connsiteY206" fmla="*/ 2107046 h 2237474"/>
              <a:gd name="connsiteX207" fmla="*/ 72352 w 12192000"/>
              <a:gd name="connsiteY207" fmla="*/ 2107991 h 2237474"/>
              <a:gd name="connsiteX208" fmla="*/ 37645 w 12192000"/>
              <a:gd name="connsiteY208" fmla="*/ 2115401 h 2237474"/>
              <a:gd name="connsiteX209" fmla="*/ 4572 w 12192000"/>
              <a:gd name="connsiteY209" fmla="*/ 2111091 h 2237474"/>
              <a:gd name="connsiteX210" fmla="*/ 0 w 12192000"/>
              <a:gd name="connsiteY210" fmla="*/ 2110468 h 2237474"/>
              <a:gd name="connsiteX211" fmla="*/ 0 w 12192000"/>
              <a:gd name="connsiteY21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364035 w 12192000"/>
              <a:gd name="connsiteY83" fmla="*/ 1667683 h 2237474"/>
              <a:gd name="connsiteX84" fmla="*/ 6280959 w 12192000"/>
              <a:gd name="connsiteY84" fmla="*/ 1689329 h 2237474"/>
              <a:gd name="connsiteX85" fmla="*/ 6243319 w 12192000"/>
              <a:gd name="connsiteY85" fmla="*/ 1695560 h 2237474"/>
              <a:gd name="connsiteX86" fmla="*/ 6098321 w 12192000"/>
              <a:gd name="connsiteY86" fmla="*/ 1721646 h 2237474"/>
              <a:gd name="connsiteX87" fmla="*/ 5880652 w 12192000"/>
              <a:gd name="connsiteY87" fmla="*/ 1779643 h 2237474"/>
              <a:gd name="connsiteX88" fmla="*/ 5785959 w 12192000"/>
              <a:gd name="connsiteY88" fmla="*/ 1775307 h 2237474"/>
              <a:gd name="connsiteX89" fmla="*/ 5643534 w 12192000"/>
              <a:gd name="connsiteY89" fmla="*/ 1802919 h 2237474"/>
              <a:gd name="connsiteX90" fmla="*/ 5518799 w 12192000"/>
              <a:gd name="connsiteY90" fmla="*/ 1818312 h 2237474"/>
              <a:gd name="connsiteX91" fmla="*/ 5505014 w 12192000"/>
              <a:gd name="connsiteY91" fmla="*/ 1819259 h 2237474"/>
              <a:gd name="connsiteX92" fmla="*/ 5453307 w 12192000"/>
              <a:gd name="connsiteY92" fmla="*/ 1815450 h 2237474"/>
              <a:gd name="connsiteX93" fmla="*/ 5364192 w 12192000"/>
              <a:gd name="connsiteY93" fmla="*/ 1826074 h 2237474"/>
              <a:gd name="connsiteX94" fmla="*/ 5350380 w 12192000"/>
              <a:gd name="connsiteY94" fmla="*/ 1830891 h 2237474"/>
              <a:gd name="connsiteX95" fmla="*/ 5259633 w 12192000"/>
              <a:gd name="connsiteY95" fmla="*/ 1837160 h 2237474"/>
              <a:gd name="connsiteX96" fmla="*/ 5197513 w 12192000"/>
              <a:gd name="connsiteY96" fmla="*/ 1844718 h 2237474"/>
              <a:gd name="connsiteX97" fmla="*/ 5168852 w 12192000"/>
              <a:gd name="connsiteY97" fmla="*/ 1844846 h 2237474"/>
              <a:gd name="connsiteX98" fmla="*/ 5114927 w 12192000"/>
              <a:gd name="connsiteY98" fmla="*/ 1847827 h 2237474"/>
              <a:gd name="connsiteX99" fmla="*/ 5108970 w 12192000"/>
              <a:gd name="connsiteY99" fmla="*/ 1847935 h 2237474"/>
              <a:gd name="connsiteX100" fmla="*/ 5067961 w 12192000"/>
              <a:gd name="connsiteY100" fmla="*/ 1845917 h 2237474"/>
              <a:gd name="connsiteX101" fmla="*/ 5007075 w 12192000"/>
              <a:gd name="connsiteY101" fmla="*/ 1838626 h 2237474"/>
              <a:gd name="connsiteX102" fmla="*/ 4944087 w 12192000"/>
              <a:gd name="connsiteY102" fmla="*/ 1823332 h 2237474"/>
              <a:gd name="connsiteX103" fmla="*/ 4907662 w 12192000"/>
              <a:gd name="connsiteY103" fmla="*/ 1816900 h 2237474"/>
              <a:gd name="connsiteX104" fmla="*/ 4882386 w 12192000"/>
              <a:gd name="connsiteY104" fmla="*/ 1809844 h 2237474"/>
              <a:gd name="connsiteX105" fmla="*/ 4811440 w 12192000"/>
              <a:gd name="connsiteY105" fmla="*/ 1804655 h 2237474"/>
              <a:gd name="connsiteX106" fmla="*/ 4691075 w 12192000"/>
              <a:gd name="connsiteY106" fmla="*/ 1801389 h 2237474"/>
              <a:gd name="connsiteX107" fmla="*/ 4611738 w 12192000"/>
              <a:gd name="connsiteY107" fmla="*/ 1776964 h 2237474"/>
              <a:gd name="connsiteX108" fmla="*/ 4560070 w 12192000"/>
              <a:gd name="connsiteY108" fmla="*/ 1785640 h 2237474"/>
              <a:gd name="connsiteX109" fmla="*/ 4536503 w 12192000"/>
              <a:gd name="connsiteY109" fmla="*/ 1785334 h 2237474"/>
              <a:gd name="connsiteX110" fmla="*/ 4513724 w 12192000"/>
              <a:gd name="connsiteY110" fmla="*/ 1791996 h 2237474"/>
              <a:gd name="connsiteX111" fmla="*/ 4459810 w 12192000"/>
              <a:gd name="connsiteY111" fmla="*/ 1797886 h 2237474"/>
              <a:gd name="connsiteX112" fmla="*/ 4379064 w 12192000"/>
              <a:gd name="connsiteY112" fmla="*/ 1817177 h 2237474"/>
              <a:gd name="connsiteX113" fmla="*/ 4319209 w 12192000"/>
              <a:gd name="connsiteY113" fmla="*/ 1834833 h 2237474"/>
              <a:gd name="connsiteX114" fmla="*/ 4290981 w 12192000"/>
              <a:gd name="connsiteY114" fmla="*/ 1839677 h 2237474"/>
              <a:gd name="connsiteX115" fmla="*/ 4285792 w 12192000"/>
              <a:gd name="connsiteY115" fmla="*/ 1836231 h 2237474"/>
              <a:gd name="connsiteX116" fmla="*/ 4238372 w 12192000"/>
              <a:gd name="connsiteY116" fmla="*/ 1851480 h 2237474"/>
              <a:gd name="connsiteX117" fmla="*/ 4232517 w 12192000"/>
              <a:gd name="connsiteY117" fmla="*/ 1852567 h 2237474"/>
              <a:gd name="connsiteX118" fmla="*/ 4191732 w 12192000"/>
              <a:gd name="connsiteY118" fmla="*/ 1857328 h 2237474"/>
              <a:gd name="connsiteX119" fmla="*/ 4065532 w 12192000"/>
              <a:gd name="connsiteY119" fmla="*/ 1855477 h 2237474"/>
              <a:gd name="connsiteX120" fmla="*/ 4028460 w 12192000"/>
              <a:gd name="connsiteY120" fmla="*/ 1855137 h 2237474"/>
              <a:gd name="connsiteX121" fmla="*/ 4002267 w 12192000"/>
              <a:gd name="connsiteY121" fmla="*/ 1852352 h 2237474"/>
              <a:gd name="connsiteX122" fmla="*/ 3931396 w 12192000"/>
              <a:gd name="connsiteY122" fmla="*/ 1858915 h 2237474"/>
              <a:gd name="connsiteX123" fmla="*/ 3812162 w 12192000"/>
              <a:gd name="connsiteY123" fmla="*/ 1875501 h 2237474"/>
              <a:gd name="connsiteX124" fmla="*/ 3729530 w 12192000"/>
              <a:gd name="connsiteY124" fmla="*/ 1864513 h 2237474"/>
              <a:gd name="connsiteX125" fmla="*/ 3680177 w 12192000"/>
              <a:gd name="connsiteY125" fmla="*/ 1881552 h 2237474"/>
              <a:gd name="connsiteX126" fmla="*/ 3567259 w 12192000"/>
              <a:gd name="connsiteY126" fmla="*/ 1893482 h 2237474"/>
              <a:gd name="connsiteX127" fmla="*/ 3405770 w 12192000"/>
              <a:gd name="connsiteY127" fmla="*/ 1904591 h 2237474"/>
              <a:gd name="connsiteX128" fmla="*/ 3280097 w 12192000"/>
              <a:gd name="connsiteY128" fmla="*/ 1919610 h 2237474"/>
              <a:gd name="connsiteX129" fmla="*/ 3123424 w 12192000"/>
              <a:gd name="connsiteY129" fmla="*/ 1952930 h 2237474"/>
              <a:gd name="connsiteX130" fmla="*/ 3009910 w 12192000"/>
              <a:gd name="connsiteY130" fmla="*/ 1957866 h 2237474"/>
              <a:gd name="connsiteX131" fmla="*/ 2995934 w 12192000"/>
              <a:gd name="connsiteY131" fmla="*/ 1967085 h 2237474"/>
              <a:gd name="connsiteX132" fmla="*/ 2980071 w 12192000"/>
              <a:gd name="connsiteY132" fmla="*/ 1972988 h 2237474"/>
              <a:gd name="connsiteX133" fmla="*/ 2978094 w 12192000"/>
              <a:gd name="connsiteY133" fmla="*/ 1972369 h 2237474"/>
              <a:gd name="connsiteX134" fmla="*/ 2942858 w 12192000"/>
              <a:gd name="connsiteY134" fmla="*/ 1981367 h 2237474"/>
              <a:gd name="connsiteX135" fmla="*/ 2875436 w 12192000"/>
              <a:gd name="connsiteY135" fmla="*/ 1996977 h 2237474"/>
              <a:gd name="connsiteX136" fmla="*/ 2874892 w 12192000"/>
              <a:gd name="connsiteY136" fmla="*/ 1996085 h 2237474"/>
              <a:gd name="connsiteX137" fmla="*/ 2864145 w 12192000"/>
              <a:gd name="connsiteY137" fmla="*/ 1994061 h 2237474"/>
              <a:gd name="connsiteX138" fmla="*/ 2843662 w 12192000"/>
              <a:gd name="connsiteY138" fmla="*/ 1992498 h 2237474"/>
              <a:gd name="connsiteX139" fmla="*/ 2796128 w 12192000"/>
              <a:gd name="connsiteY139" fmla="*/ 1976403 h 2237474"/>
              <a:gd name="connsiteX140" fmla="*/ 2756784 w 12192000"/>
              <a:gd name="connsiteY140" fmla="*/ 1985116 h 2237474"/>
              <a:gd name="connsiteX141" fmla="*/ 2748833 w 12192000"/>
              <a:gd name="connsiteY141" fmla="*/ 1986323 h 2237474"/>
              <a:gd name="connsiteX142" fmla="*/ 2748661 w 12192000"/>
              <a:gd name="connsiteY142" fmla="*/ 1986122 h 2237474"/>
              <a:gd name="connsiteX143" fmla="*/ 2740251 w 12192000"/>
              <a:gd name="connsiteY143" fmla="*/ 1986946 h 2237474"/>
              <a:gd name="connsiteX144" fmla="*/ 2718916 w 12192000"/>
              <a:gd name="connsiteY144" fmla="*/ 1990867 h 2237474"/>
              <a:gd name="connsiteX145" fmla="*/ 2713522 w 12192000"/>
              <a:gd name="connsiteY145" fmla="*/ 1990173 h 2237474"/>
              <a:gd name="connsiteX146" fmla="*/ 2680597 w 12192000"/>
              <a:gd name="connsiteY146" fmla="*/ 1984996 h 2237474"/>
              <a:gd name="connsiteX147" fmla="*/ 2578178 w 12192000"/>
              <a:gd name="connsiteY147" fmla="*/ 1990531 h 2237474"/>
              <a:gd name="connsiteX148" fmla="*/ 2476147 w 12192000"/>
              <a:gd name="connsiteY148" fmla="*/ 1998305 h 2237474"/>
              <a:gd name="connsiteX149" fmla="*/ 2373568 w 12192000"/>
              <a:gd name="connsiteY149" fmla="*/ 2003219 h 2237474"/>
              <a:gd name="connsiteX150" fmla="*/ 2321399 w 12192000"/>
              <a:gd name="connsiteY150" fmla="*/ 1989467 h 2237474"/>
              <a:gd name="connsiteX151" fmla="*/ 2315525 w 12192000"/>
              <a:gd name="connsiteY151" fmla="*/ 1989708 h 2237474"/>
              <a:gd name="connsiteX152" fmla="*/ 2300792 w 12192000"/>
              <a:gd name="connsiteY152" fmla="*/ 1994290 h 2237474"/>
              <a:gd name="connsiteX153" fmla="*/ 2295469 w 12192000"/>
              <a:gd name="connsiteY153" fmla="*/ 1996659 h 2237474"/>
              <a:gd name="connsiteX154" fmla="*/ 2287219 w 12192000"/>
              <a:gd name="connsiteY154" fmla="*/ 1998750 h 2237474"/>
              <a:gd name="connsiteX155" fmla="*/ 2286948 w 12192000"/>
              <a:gd name="connsiteY155" fmla="*/ 1998596 h 2237474"/>
              <a:gd name="connsiteX156" fmla="*/ 2243069 w 12192000"/>
              <a:gd name="connsiteY156" fmla="*/ 2015111 h 2237474"/>
              <a:gd name="connsiteX157" fmla="*/ 2186609 w 12192000"/>
              <a:gd name="connsiteY157" fmla="*/ 2008263 h 2237474"/>
              <a:gd name="connsiteX158" fmla="*/ 2164831 w 12192000"/>
              <a:gd name="connsiteY158" fmla="*/ 2010143 h 2237474"/>
              <a:gd name="connsiteX159" fmla="*/ 2152836 w 12192000"/>
              <a:gd name="connsiteY159" fmla="*/ 2010048 h 2237474"/>
              <a:gd name="connsiteX160" fmla="*/ 2117102 w 12192000"/>
              <a:gd name="connsiteY160" fmla="*/ 2023004 h 2237474"/>
              <a:gd name="connsiteX161" fmla="*/ 2111935 w 12192000"/>
              <a:gd name="connsiteY161" fmla="*/ 2023163 h 2237474"/>
              <a:gd name="connsiteX162" fmla="*/ 2089991 w 12192000"/>
              <a:gd name="connsiteY162" fmla="*/ 2034193 h 2237474"/>
              <a:gd name="connsiteX163" fmla="*/ 2058061 w 12192000"/>
              <a:gd name="connsiteY163" fmla="*/ 2047942 h 2237474"/>
              <a:gd name="connsiteX164" fmla="*/ 2055737 w 12192000"/>
              <a:gd name="connsiteY164" fmla="*/ 2047704 h 2237474"/>
              <a:gd name="connsiteX165" fmla="*/ 2042244 w 12192000"/>
              <a:gd name="connsiteY165" fmla="*/ 2055560 h 2237474"/>
              <a:gd name="connsiteX166" fmla="*/ 1976224 w 12192000"/>
              <a:gd name="connsiteY166" fmla="*/ 2074257 h 2237474"/>
              <a:gd name="connsiteX167" fmla="*/ 1877728 w 12192000"/>
              <a:gd name="connsiteY167" fmla="*/ 2101004 h 2237474"/>
              <a:gd name="connsiteX168" fmla="*/ 1759056 w 12192000"/>
              <a:gd name="connsiteY168" fmla="*/ 2125608 h 2237474"/>
              <a:gd name="connsiteX169" fmla="*/ 1637948 w 12192000"/>
              <a:gd name="connsiteY169" fmla="*/ 2172597 h 2237474"/>
              <a:gd name="connsiteX170" fmla="*/ 1434549 w 12192000"/>
              <a:gd name="connsiteY170" fmla="*/ 2234522 h 2237474"/>
              <a:gd name="connsiteX171" fmla="*/ 1398481 w 12192000"/>
              <a:gd name="connsiteY171" fmla="*/ 2237074 h 2237474"/>
              <a:gd name="connsiteX172" fmla="*/ 1398407 w 12192000"/>
              <a:gd name="connsiteY172" fmla="*/ 2237095 h 2237474"/>
              <a:gd name="connsiteX173" fmla="*/ 1370962 w 12192000"/>
              <a:gd name="connsiteY173" fmla="*/ 2237474 h 2237474"/>
              <a:gd name="connsiteX174" fmla="*/ 1356367 w 12192000"/>
              <a:gd name="connsiteY174" fmla="*/ 2235089 h 2237474"/>
              <a:gd name="connsiteX175" fmla="*/ 1324828 w 12192000"/>
              <a:gd name="connsiteY175" fmla="*/ 2231968 h 2237474"/>
              <a:gd name="connsiteX176" fmla="*/ 1297744 w 12192000"/>
              <a:gd name="connsiteY176" fmla="*/ 2235849 h 2237474"/>
              <a:gd name="connsiteX177" fmla="*/ 1286236 w 12192000"/>
              <a:gd name="connsiteY177" fmla="*/ 2233135 h 2237474"/>
              <a:gd name="connsiteX178" fmla="*/ 1283504 w 12192000"/>
              <a:gd name="connsiteY178" fmla="*/ 2233797 h 2237474"/>
              <a:gd name="connsiteX179" fmla="*/ 1279765 w 12192000"/>
              <a:gd name="connsiteY179" fmla="*/ 2229639 h 2237474"/>
              <a:gd name="connsiteX180" fmla="*/ 1195347 w 12192000"/>
              <a:gd name="connsiteY180" fmla="*/ 2212354 h 2237474"/>
              <a:gd name="connsiteX181" fmla="*/ 970251 w 12192000"/>
              <a:gd name="connsiteY181" fmla="*/ 2221029 h 2237474"/>
              <a:gd name="connsiteX182" fmla="*/ 812914 w 12192000"/>
              <a:gd name="connsiteY182" fmla="*/ 2202752 h 2237474"/>
              <a:gd name="connsiteX183" fmla="*/ 800195 w 12192000"/>
              <a:gd name="connsiteY183" fmla="*/ 2209407 h 2237474"/>
              <a:gd name="connsiteX184" fmla="*/ 784978 w 12192000"/>
              <a:gd name="connsiteY184" fmla="*/ 2212360 h 2237474"/>
              <a:gd name="connsiteX185" fmla="*/ 681987 w 12192000"/>
              <a:gd name="connsiteY185" fmla="*/ 2216757 h 2237474"/>
              <a:gd name="connsiteX186" fmla="*/ 669923 w 12192000"/>
              <a:gd name="connsiteY186" fmla="*/ 2211682 h 2237474"/>
              <a:gd name="connsiteX187" fmla="*/ 648680 w 12192000"/>
              <a:gd name="connsiteY187" fmla="*/ 2206229 h 2237474"/>
              <a:gd name="connsiteX188" fmla="*/ 597225 w 12192000"/>
              <a:gd name="connsiteY188" fmla="*/ 2180999 h 2237474"/>
              <a:gd name="connsiteX189" fmla="*/ 558449 w 12192000"/>
              <a:gd name="connsiteY189" fmla="*/ 2182346 h 2237474"/>
              <a:gd name="connsiteX190" fmla="*/ 550517 w 12192000"/>
              <a:gd name="connsiteY190" fmla="*/ 2182060 h 2237474"/>
              <a:gd name="connsiteX191" fmla="*/ 550309 w 12192000"/>
              <a:gd name="connsiteY191" fmla="*/ 2181825 h 2237474"/>
              <a:gd name="connsiteX192" fmla="*/ 541836 w 12192000"/>
              <a:gd name="connsiteY192" fmla="*/ 2181063 h 2237474"/>
              <a:gd name="connsiteX193" fmla="*/ 536057 w 12192000"/>
              <a:gd name="connsiteY193" fmla="*/ 2181537 h 2237474"/>
              <a:gd name="connsiteX194" fmla="*/ 520671 w 12192000"/>
              <a:gd name="connsiteY194" fmla="*/ 2180980 h 2237474"/>
              <a:gd name="connsiteX195" fmla="*/ 515024 w 12192000"/>
              <a:gd name="connsiteY195" fmla="*/ 2179258 h 2237474"/>
              <a:gd name="connsiteX196" fmla="*/ 512278 w 12192000"/>
              <a:gd name="connsiteY196" fmla="*/ 2176369 h 2237474"/>
              <a:gd name="connsiteX197" fmla="*/ 480419 w 12192000"/>
              <a:gd name="connsiteY197" fmla="*/ 2167807 h 2237474"/>
              <a:gd name="connsiteX198" fmla="*/ 413835 w 12192000"/>
              <a:gd name="connsiteY198" fmla="*/ 2156783 h 2237474"/>
              <a:gd name="connsiteX199" fmla="*/ 376513 w 12192000"/>
              <a:gd name="connsiteY199" fmla="*/ 2154014 h 2237474"/>
              <a:gd name="connsiteX200" fmla="*/ 273386 w 12192000"/>
              <a:gd name="connsiteY200" fmla="*/ 2142551 h 2237474"/>
              <a:gd name="connsiteX201" fmla="*/ 169207 w 12192000"/>
              <a:gd name="connsiteY201" fmla="*/ 2128100 h 2237474"/>
              <a:gd name="connsiteX202" fmla="*/ 93149 w 12192000"/>
              <a:gd name="connsiteY202" fmla="*/ 2105324 h 2237474"/>
              <a:gd name="connsiteX203" fmla="*/ 88109 w 12192000"/>
              <a:gd name="connsiteY203" fmla="*/ 2106704 h 2237474"/>
              <a:gd name="connsiteX204" fmla="*/ 80022 w 12192000"/>
              <a:gd name="connsiteY204" fmla="*/ 2107254 h 2237474"/>
              <a:gd name="connsiteX205" fmla="*/ 79717 w 12192000"/>
              <a:gd name="connsiteY205" fmla="*/ 2107046 h 2237474"/>
              <a:gd name="connsiteX206" fmla="*/ 72352 w 12192000"/>
              <a:gd name="connsiteY206" fmla="*/ 2107991 h 2237474"/>
              <a:gd name="connsiteX207" fmla="*/ 37645 w 12192000"/>
              <a:gd name="connsiteY207" fmla="*/ 2115401 h 2237474"/>
              <a:gd name="connsiteX208" fmla="*/ 4572 w 12192000"/>
              <a:gd name="connsiteY208" fmla="*/ 2111091 h 2237474"/>
              <a:gd name="connsiteX209" fmla="*/ 0 w 12192000"/>
              <a:gd name="connsiteY209" fmla="*/ 2110468 h 2237474"/>
              <a:gd name="connsiteX210" fmla="*/ 0 w 12192000"/>
              <a:gd name="connsiteY21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45122 w 12192000"/>
              <a:gd name="connsiteY58" fmla="*/ 1345477 h 2237474"/>
              <a:gd name="connsiteX59" fmla="*/ 7902328 w 12192000"/>
              <a:gd name="connsiteY59" fmla="*/ 1345865 h 2237474"/>
              <a:gd name="connsiteX60" fmla="*/ 7875879 w 12192000"/>
              <a:gd name="connsiteY60" fmla="*/ 1345646 h 2237474"/>
              <a:gd name="connsiteX61" fmla="*/ 7840612 w 12192000"/>
              <a:gd name="connsiteY61" fmla="*/ 1369373 h 2237474"/>
              <a:gd name="connsiteX62" fmla="*/ 7786819 w 12192000"/>
              <a:gd name="connsiteY62" fmla="*/ 1378970 h 2237474"/>
              <a:gd name="connsiteX63" fmla="*/ 7548172 w 12192000"/>
              <a:gd name="connsiteY63" fmla="*/ 1417460 h 2237474"/>
              <a:gd name="connsiteX64" fmla="*/ 7483437 w 12192000"/>
              <a:gd name="connsiteY64" fmla="*/ 1478152 h 2237474"/>
              <a:gd name="connsiteX65" fmla="*/ 7377870 w 12192000"/>
              <a:gd name="connsiteY65" fmla="*/ 1523319 h 2237474"/>
              <a:gd name="connsiteX66" fmla="*/ 7230737 w 12192000"/>
              <a:gd name="connsiteY66" fmla="*/ 1562633 h 2237474"/>
              <a:gd name="connsiteX67" fmla="*/ 7224458 w 12192000"/>
              <a:gd name="connsiteY67" fmla="*/ 1573008 h 2237474"/>
              <a:gd name="connsiteX68" fmla="*/ 7183121 w 12192000"/>
              <a:gd name="connsiteY68" fmla="*/ 1595162 h 2237474"/>
              <a:gd name="connsiteX69" fmla="*/ 7164601 w 12192000"/>
              <a:gd name="connsiteY69" fmla="*/ 1606490 h 2237474"/>
              <a:gd name="connsiteX70" fmla="*/ 7092727 w 12192000"/>
              <a:gd name="connsiteY70" fmla="*/ 1623628 h 2237474"/>
              <a:gd name="connsiteX71" fmla="*/ 7031309 w 12192000"/>
              <a:gd name="connsiteY71" fmla="*/ 1619451 h 2237474"/>
              <a:gd name="connsiteX72" fmla="*/ 6999084 w 12192000"/>
              <a:gd name="connsiteY72" fmla="*/ 1634317 h 2237474"/>
              <a:gd name="connsiteX73" fmla="*/ 6992107 w 12192000"/>
              <a:gd name="connsiteY73" fmla="*/ 1636860 h 2237474"/>
              <a:gd name="connsiteX74" fmla="*/ 6900177 w 12192000"/>
              <a:gd name="connsiteY74" fmla="*/ 1636016 h 2237474"/>
              <a:gd name="connsiteX75" fmla="*/ 6795372 w 12192000"/>
              <a:gd name="connsiteY75" fmla="*/ 1644845 h 2237474"/>
              <a:gd name="connsiteX76" fmla="*/ 6692251 w 12192000"/>
              <a:gd name="connsiteY76" fmla="*/ 1656357 h 2237474"/>
              <a:gd name="connsiteX77" fmla="*/ 6655235 w 12192000"/>
              <a:gd name="connsiteY77" fmla="*/ 1661869 h 2237474"/>
              <a:gd name="connsiteX78" fmla="*/ 6554894 w 12192000"/>
              <a:gd name="connsiteY78" fmla="*/ 1664428 h 2237474"/>
              <a:gd name="connsiteX79" fmla="*/ 6516595 w 12192000"/>
              <a:gd name="connsiteY79" fmla="*/ 1667475 h 2237474"/>
              <a:gd name="connsiteX80" fmla="*/ 6508541 w 12192000"/>
              <a:gd name="connsiteY80" fmla="*/ 1668757 h 2237474"/>
              <a:gd name="connsiteX81" fmla="*/ 6471012 w 12192000"/>
              <a:gd name="connsiteY81" fmla="*/ 1678604 h 2237474"/>
              <a:gd name="connsiteX82" fmla="*/ 6364035 w 12192000"/>
              <a:gd name="connsiteY82" fmla="*/ 1667683 h 2237474"/>
              <a:gd name="connsiteX83" fmla="*/ 6280959 w 12192000"/>
              <a:gd name="connsiteY83" fmla="*/ 1689329 h 2237474"/>
              <a:gd name="connsiteX84" fmla="*/ 6243319 w 12192000"/>
              <a:gd name="connsiteY84" fmla="*/ 1695560 h 2237474"/>
              <a:gd name="connsiteX85" fmla="*/ 6098321 w 12192000"/>
              <a:gd name="connsiteY85" fmla="*/ 1721646 h 2237474"/>
              <a:gd name="connsiteX86" fmla="*/ 5880652 w 12192000"/>
              <a:gd name="connsiteY86" fmla="*/ 1779643 h 2237474"/>
              <a:gd name="connsiteX87" fmla="*/ 5785959 w 12192000"/>
              <a:gd name="connsiteY87" fmla="*/ 1775307 h 2237474"/>
              <a:gd name="connsiteX88" fmla="*/ 5643534 w 12192000"/>
              <a:gd name="connsiteY88" fmla="*/ 1802919 h 2237474"/>
              <a:gd name="connsiteX89" fmla="*/ 5518799 w 12192000"/>
              <a:gd name="connsiteY89" fmla="*/ 1818312 h 2237474"/>
              <a:gd name="connsiteX90" fmla="*/ 5505014 w 12192000"/>
              <a:gd name="connsiteY90" fmla="*/ 1819259 h 2237474"/>
              <a:gd name="connsiteX91" fmla="*/ 5453307 w 12192000"/>
              <a:gd name="connsiteY91" fmla="*/ 1815450 h 2237474"/>
              <a:gd name="connsiteX92" fmla="*/ 5364192 w 12192000"/>
              <a:gd name="connsiteY92" fmla="*/ 1826074 h 2237474"/>
              <a:gd name="connsiteX93" fmla="*/ 5350380 w 12192000"/>
              <a:gd name="connsiteY93" fmla="*/ 1830891 h 2237474"/>
              <a:gd name="connsiteX94" fmla="*/ 5259633 w 12192000"/>
              <a:gd name="connsiteY94" fmla="*/ 1837160 h 2237474"/>
              <a:gd name="connsiteX95" fmla="*/ 5197513 w 12192000"/>
              <a:gd name="connsiteY95" fmla="*/ 1844718 h 2237474"/>
              <a:gd name="connsiteX96" fmla="*/ 5168852 w 12192000"/>
              <a:gd name="connsiteY96" fmla="*/ 1844846 h 2237474"/>
              <a:gd name="connsiteX97" fmla="*/ 5114927 w 12192000"/>
              <a:gd name="connsiteY97" fmla="*/ 1847827 h 2237474"/>
              <a:gd name="connsiteX98" fmla="*/ 5108970 w 12192000"/>
              <a:gd name="connsiteY98" fmla="*/ 1847935 h 2237474"/>
              <a:gd name="connsiteX99" fmla="*/ 5067961 w 12192000"/>
              <a:gd name="connsiteY99" fmla="*/ 1845917 h 2237474"/>
              <a:gd name="connsiteX100" fmla="*/ 5007075 w 12192000"/>
              <a:gd name="connsiteY100" fmla="*/ 1838626 h 2237474"/>
              <a:gd name="connsiteX101" fmla="*/ 4944087 w 12192000"/>
              <a:gd name="connsiteY101" fmla="*/ 1823332 h 2237474"/>
              <a:gd name="connsiteX102" fmla="*/ 4907662 w 12192000"/>
              <a:gd name="connsiteY102" fmla="*/ 1816900 h 2237474"/>
              <a:gd name="connsiteX103" fmla="*/ 4882386 w 12192000"/>
              <a:gd name="connsiteY103" fmla="*/ 1809844 h 2237474"/>
              <a:gd name="connsiteX104" fmla="*/ 4811440 w 12192000"/>
              <a:gd name="connsiteY104" fmla="*/ 1804655 h 2237474"/>
              <a:gd name="connsiteX105" fmla="*/ 4691075 w 12192000"/>
              <a:gd name="connsiteY105" fmla="*/ 1801389 h 2237474"/>
              <a:gd name="connsiteX106" fmla="*/ 4611738 w 12192000"/>
              <a:gd name="connsiteY106" fmla="*/ 1776964 h 2237474"/>
              <a:gd name="connsiteX107" fmla="*/ 4560070 w 12192000"/>
              <a:gd name="connsiteY107" fmla="*/ 1785640 h 2237474"/>
              <a:gd name="connsiteX108" fmla="*/ 4536503 w 12192000"/>
              <a:gd name="connsiteY108" fmla="*/ 1785334 h 2237474"/>
              <a:gd name="connsiteX109" fmla="*/ 4513724 w 12192000"/>
              <a:gd name="connsiteY109" fmla="*/ 1791996 h 2237474"/>
              <a:gd name="connsiteX110" fmla="*/ 4459810 w 12192000"/>
              <a:gd name="connsiteY110" fmla="*/ 1797886 h 2237474"/>
              <a:gd name="connsiteX111" fmla="*/ 4379064 w 12192000"/>
              <a:gd name="connsiteY111" fmla="*/ 1817177 h 2237474"/>
              <a:gd name="connsiteX112" fmla="*/ 4319209 w 12192000"/>
              <a:gd name="connsiteY112" fmla="*/ 1834833 h 2237474"/>
              <a:gd name="connsiteX113" fmla="*/ 4290981 w 12192000"/>
              <a:gd name="connsiteY113" fmla="*/ 1839677 h 2237474"/>
              <a:gd name="connsiteX114" fmla="*/ 4285792 w 12192000"/>
              <a:gd name="connsiteY114" fmla="*/ 1836231 h 2237474"/>
              <a:gd name="connsiteX115" fmla="*/ 4238372 w 12192000"/>
              <a:gd name="connsiteY115" fmla="*/ 1851480 h 2237474"/>
              <a:gd name="connsiteX116" fmla="*/ 4232517 w 12192000"/>
              <a:gd name="connsiteY116" fmla="*/ 1852567 h 2237474"/>
              <a:gd name="connsiteX117" fmla="*/ 4191732 w 12192000"/>
              <a:gd name="connsiteY117" fmla="*/ 1857328 h 2237474"/>
              <a:gd name="connsiteX118" fmla="*/ 4065532 w 12192000"/>
              <a:gd name="connsiteY118" fmla="*/ 1855477 h 2237474"/>
              <a:gd name="connsiteX119" fmla="*/ 4028460 w 12192000"/>
              <a:gd name="connsiteY119" fmla="*/ 1855137 h 2237474"/>
              <a:gd name="connsiteX120" fmla="*/ 4002267 w 12192000"/>
              <a:gd name="connsiteY120" fmla="*/ 1852352 h 2237474"/>
              <a:gd name="connsiteX121" fmla="*/ 3931396 w 12192000"/>
              <a:gd name="connsiteY121" fmla="*/ 1858915 h 2237474"/>
              <a:gd name="connsiteX122" fmla="*/ 3812162 w 12192000"/>
              <a:gd name="connsiteY122" fmla="*/ 1875501 h 2237474"/>
              <a:gd name="connsiteX123" fmla="*/ 3729530 w 12192000"/>
              <a:gd name="connsiteY123" fmla="*/ 1864513 h 2237474"/>
              <a:gd name="connsiteX124" fmla="*/ 3680177 w 12192000"/>
              <a:gd name="connsiteY124" fmla="*/ 1881552 h 2237474"/>
              <a:gd name="connsiteX125" fmla="*/ 3567259 w 12192000"/>
              <a:gd name="connsiteY125" fmla="*/ 1893482 h 2237474"/>
              <a:gd name="connsiteX126" fmla="*/ 3405770 w 12192000"/>
              <a:gd name="connsiteY126" fmla="*/ 1904591 h 2237474"/>
              <a:gd name="connsiteX127" fmla="*/ 3280097 w 12192000"/>
              <a:gd name="connsiteY127" fmla="*/ 1919610 h 2237474"/>
              <a:gd name="connsiteX128" fmla="*/ 3123424 w 12192000"/>
              <a:gd name="connsiteY128" fmla="*/ 1952930 h 2237474"/>
              <a:gd name="connsiteX129" fmla="*/ 3009910 w 12192000"/>
              <a:gd name="connsiteY129" fmla="*/ 1957866 h 2237474"/>
              <a:gd name="connsiteX130" fmla="*/ 2995934 w 12192000"/>
              <a:gd name="connsiteY130" fmla="*/ 1967085 h 2237474"/>
              <a:gd name="connsiteX131" fmla="*/ 2980071 w 12192000"/>
              <a:gd name="connsiteY131" fmla="*/ 1972988 h 2237474"/>
              <a:gd name="connsiteX132" fmla="*/ 2978094 w 12192000"/>
              <a:gd name="connsiteY132" fmla="*/ 1972369 h 2237474"/>
              <a:gd name="connsiteX133" fmla="*/ 2942858 w 12192000"/>
              <a:gd name="connsiteY133" fmla="*/ 1981367 h 2237474"/>
              <a:gd name="connsiteX134" fmla="*/ 2875436 w 12192000"/>
              <a:gd name="connsiteY134" fmla="*/ 1996977 h 2237474"/>
              <a:gd name="connsiteX135" fmla="*/ 2874892 w 12192000"/>
              <a:gd name="connsiteY135" fmla="*/ 1996085 h 2237474"/>
              <a:gd name="connsiteX136" fmla="*/ 2864145 w 12192000"/>
              <a:gd name="connsiteY136" fmla="*/ 1994061 h 2237474"/>
              <a:gd name="connsiteX137" fmla="*/ 2843662 w 12192000"/>
              <a:gd name="connsiteY137" fmla="*/ 1992498 h 2237474"/>
              <a:gd name="connsiteX138" fmla="*/ 2796128 w 12192000"/>
              <a:gd name="connsiteY138" fmla="*/ 1976403 h 2237474"/>
              <a:gd name="connsiteX139" fmla="*/ 2756784 w 12192000"/>
              <a:gd name="connsiteY139" fmla="*/ 1985116 h 2237474"/>
              <a:gd name="connsiteX140" fmla="*/ 2748833 w 12192000"/>
              <a:gd name="connsiteY140" fmla="*/ 1986323 h 2237474"/>
              <a:gd name="connsiteX141" fmla="*/ 2748661 w 12192000"/>
              <a:gd name="connsiteY141" fmla="*/ 1986122 h 2237474"/>
              <a:gd name="connsiteX142" fmla="*/ 2740251 w 12192000"/>
              <a:gd name="connsiteY142" fmla="*/ 1986946 h 2237474"/>
              <a:gd name="connsiteX143" fmla="*/ 2718916 w 12192000"/>
              <a:gd name="connsiteY143" fmla="*/ 1990867 h 2237474"/>
              <a:gd name="connsiteX144" fmla="*/ 2713522 w 12192000"/>
              <a:gd name="connsiteY144" fmla="*/ 1990173 h 2237474"/>
              <a:gd name="connsiteX145" fmla="*/ 2680597 w 12192000"/>
              <a:gd name="connsiteY145" fmla="*/ 1984996 h 2237474"/>
              <a:gd name="connsiteX146" fmla="*/ 2578178 w 12192000"/>
              <a:gd name="connsiteY146" fmla="*/ 1990531 h 2237474"/>
              <a:gd name="connsiteX147" fmla="*/ 2476147 w 12192000"/>
              <a:gd name="connsiteY147" fmla="*/ 1998305 h 2237474"/>
              <a:gd name="connsiteX148" fmla="*/ 2373568 w 12192000"/>
              <a:gd name="connsiteY148" fmla="*/ 2003219 h 2237474"/>
              <a:gd name="connsiteX149" fmla="*/ 2321399 w 12192000"/>
              <a:gd name="connsiteY149" fmla="*/ 1989467 h 2237474"/>
              <a:gd name="connsiteX150" fmla="*/ 2315525 w 12192000"/>
              <a:gd name="connsiteY150" fmla="*/ 1989708 h 2237474"/>
              <a:gd name="connsiteX151" fmla="*/ 2300792 w 12192000"/>
              <a:gd name="connsiteY151" fmla="*/ 1994290 h 2237474"/>
              <a:gd name="connsiteX152" fmla="*/ 2295469 w 12192000"/>
              <a:gd name="connsiteY152" fmla="*/ 1996659 h 2237474"/>
              <a:gd name="connsiteX153" fmla="*/ 2287219 w 12192000"/>
              <a:gd name="connsiteY153" fmla="*/ 1998750 h 2237474"/>
              <a:gd name="connsiteX154" fmla="*/ 2286948 w 12192000"/>
              <a:gd name="connsiteY154" fmla="*/ 1998596 h 2237474"/>
              <a:gd name="connsiteX155" fmla="*/ 2243069 w 12192000"/>
              <a:gd name="connsiteY155" fmla="*/ 2015111 h 2237474"/>
              <a:gd name="connsiteX156" fmla="*/ 2186609 w 12192000"/>
              <a:gd name="connsiteY156" fmla="*/ 2008263 h 2237474"/>
              <a:gd name="connsiteX157" fmla="*/ 2164831 w 12192000"/>
              <a:gd name="connsiteY157" fmla="*/ 2010143 h 2237474"/>
              <a:gd name="connsiteX158" fmla="*/ 2152836 w 12192000"/>
              <a:gd name="connsiteY158" fmla="*/ 2010048 h 2237474"/>
              <a:gd name="connsiteX159" fmla="*/ 2117102 w 12192000"/>
              <a:gd name="connsiteY159" fmla="*/ 2023004 h 2237474"/>
              <a:gd name="connsiteX160" fmla="*/ 2111935 w 12192000"/>
              <a:gd name="connsiteY160" fmla="*/ 2023163 h 2237474"/>
              <a:gd name="connsiteX161" fmla="*/ 2089991 w 12192000"/>
              <a:gd name="connsiteY161" fmla="*/ 2034193 h 2237474"/>
              <a:gd name="connsiteX162" fmla="*/ 2058061 w 12192000"/>
              <a:gd name="connsiteY162" fmla="*/ 2047942 h 2237474"/>
              <a:gd name="connsiteX163" fmla="*/ 2055737 w 12192000"/>
              <a:gd name="connsiteY163" fmla="*/ 2047704 h 2237474"/>
              <a:gd name="connsiteX164" fmla="*/ 2042244 w 12192000"/>
              <a:gd name="connsiteY164" fmla="*/ 2055560 h 2237474"/>
              <a:gd name="connsiteX165" fmla="*/ 1976224 w 12192000"/>
              <a:gd name="connsiteY165" fmla="*/ 2074257 h 2237474"/>
              <a:gd name="connsiteX166" fmla="*/ 1877728 w 12192000"/>
              <a:gd name="connsiteY166" fmla="*/ 2101004 h 2237474"/>
              <a:gd name="connsiteX167" fmla="*/ 1759056 w 12192000"/>
              <a:gd name="connsiteY167" fmla="*/ 2125608 h 2237474"/>
              <a:gd name="connsiteX168" fmla="*/ 1637948 w 12192000"/>
              <a:gd name="connsiteY168" fmla="*/ 2172597 h 2237474"/>
              <a:gd name="connsiteX169" fmla="*/ 1434549 w 12192000"/>
              <a:gd name="connsiteY169" fmla="*/ 2234522 h 2237474"/>
              <a:gd name="connsiteX170" fmla="*/ 1398481 w 12192000"/>
              <a:gd name="connsiteY170" fmla="*/ 2237074 h 2237474"/>
              <a:gd name="connsiteX171" fmla="*/ 1398407 w 12192000"/>
              <a:gd name="connsiteY171" fmla="*/ 2237095 h 2237474"/>
              <a:gd name="connsiteX172" fmla="*/ 1370962 w 12192000"/>
              <a:gd name="connsiteY172" fmla="*/ 2237474 h 2237474"/>
              <a:gd name="connsiteX173" fmla="*/ 1356367 w 12192000"/>
              <a:gd name="connsiteY173" fmla="*/ 2235089 h 2237474"/>
              <a:gd name="connsiteX174" fmla="*/ 1324828 w 12192000"/>
              <a:gd name="connsiteY174" fmla="*/ 2231968 h 2237474"/>
              <a:gd name="connsiteX175" fmla="*/ 1297744 w 12192000"/>
              <a:gd name="connsiteY175" fmla="*/ 2235849 h 2237474"/>
              <a:gd name="connsiteX176" fmla="*/ 1286236 w 12192000"/>
              <a:gd name="connsiteY176" fmla="*/ 2233135 h 2237474"/>
              <a:gd name="connsiteX177" fmla="*/ 1283504 w 12192000"/>
              <a:gd name="connsiteY177" fmla="*/ 2233797 h 2237474"/>
              <a:gd name="connsiteX178" fmla="*/ 1279765 w 12192000"/>
              <a:gd name="connsiteY178" fmla="*/ 2229639 h 2237474"/>
              <a:gd name="connsiteX179" fmla="*/ 1195347 w 12192000"/>
              <a:gd name="connsiteY179" fmla="*/ 2212354 h 2237474"/>
              <a:gd name="connsiteX180" fmla="*/ 970251 w 12192000"/>
              <a:gd name="connsiteY180" fmla="*/ 2221029 h 2237474"/>
              <a:gd name="connsiteX181" fmla="*/ 812914 w 12192000"/>
              <a:gd name="connsiteY181" fmla="*/ 2202752 h 2237474"/>
              <a:gd name="connsiteX182" fmla="*/ 800195 w 12192000"/>
              <a:gd name="connsiteY182" fmla="*/ 2209407 h 2237474"/>
              <a:gd name="connsiteX183" fmla="*/ 784978 w 12192000"/>
              <a:gd name="connsiteY183" fmla="*/ 2212360 h 2237474"/>
              <a:gd name="connsiteX184" fmla="*/ 681987 w 12192000"/>
              <a:gd name="connsiteY184" fmla="*/ 2216757 h 2237474"/>
              <a:gd name="connsiteX185" fmla="*/ 669923 w 12192000"/>
              <a:gd name="connsiteY185" fmla="*/ 2211682 h 2237474"/>
              <a:gd name="connsiteX186" fmla="*/ 648680 w 12192000"/>
              <a:gd name="connsiteY186" fmla="*/ 2206229 h 2237474"/>
              <a:gd name="connsiteX187" fmla="*/ 597225 w 12192000"/>
              <a:gd name="connsiteY187" fmla="*/ 2180999 h 2237474"/>
              <a:gd name="connsiteX188" fmla="*/ 558449 w 12192000"/>
              <a:gd name="connsiteY188" fmla="*/ 2182346 h 2237474"/>
              <a:gd name="connsiteX189" fmla="*/ 550517 w 12192000"/>
              <a:gd name="connsiteY189" fmla="*/ 2182060 h 2237474"/>
              <a:gd name="connsiteX190" fmla="*/ 550309 w 12192000"/>
              <a:gd name="connsiteY190" fmla="*/ 2181825 h 2237474"/>
              <a:gd name="connsiteX191" fmla="*/ 541836 w 12192000"/>
              <a:gd name="connsiteY191" fmla="*/ 2181063 h 2237474"/>
              <a:gd name="connsiteX192" fmla="*/ 536057 w 12192000"/>
              <a:gd name="connsiteY192" fmla="*/ 2181537 h 2237474"/>
              <a:gd name="connsiteX193" fmla="*/ 520671 w 12192000"/>
              <a:gd name="connsiteY193" fmla="*/ 2180980 h 2237474"/>
              <a:gd name="connsiteX194" fmla="*/ 515024 w 12192000"/>
              <a:gd name="connsiteY194" fmla="*/ 2179258 h 2237474"/>
              <a:gd name="connsiteX195" fmla="*/ 512278 w 12192000"/>
              <a:gd name="connsiteY195" fmla="*/ 2176369 h 2237474"/>
              <a:gd name="connsiteX196" fmla="*/ 480419 w 12192000"/>
              <a:gd name="connsiteY196" fmla="*/ 2167807 h 2237474"/>
              <a:gd name="connsiteX197" fmla="*/ 413835 w 12192000"/>
              <a:gd name="connsiteY197" fmla="*/ 2156783 h 2237474"/>
              <a:gd name="connsiteX198" fmla="*/ 376513 w 12192000"/>
              <a:gd name="connsiteY198" fmla="*/ 2154014 h 2237474"/>
              <a:gd name="connsiteX199" fmla="*/ 273386 w 12192000"/>
              <a:gd name="connsiteY199" fmla="*/ 2142551 h 2237474"/>
              <a:gd name="connsiteX200" fmla="*/ 169207 w 12192000"/>
              <a:gd name="connsiteY200" fmla="*/ 2128100 h 2237474"/>
              <a:gd name="connsiteX201" fmla="*/ 93149 w 12192000"/>
              <a:gd name="connsiteY201" fmla="*/ 2105324 h 2237474"/>
              <a:gd name="connsiteX202" fmla="*/ 88109 w 12192000"/>
              <a:gd name="connsiteY202" fmla="*/ 2106704 h 2237474"/>
              <a:gd name="connsiteX203" fmla="*/ 80022 w 12192000"/>
              <a:gd name="connsiteY203" fmla="*/ 2107254 h 2237474"/>
              <a:gd name="connsiteX204" fmla="*/ 79717 w 12192000"/>
              <a:gd name="connsiteY204" fmla="*/ 2107046 h 2237474"/>
              <a:gd name="connsiteX205" fmla="*/ 72352 w 12192000"/>
              <a:gd name="connsiteY205" fmla="*/ 2107991 h 2237474"/>
              <a:gd name="connsiteX206" fmla="*/ 37645 w 12192000"/>
              <a:gd name="connsiteY206" fmla="*/ 2115401 h 2237474"/>
              <a:gd name="connsiteX207" fmla="*/ 4572 w 12192000"/>
              <a:gd name="connsiteY207" fmla="*/ 2111091 h 2237474"/>
              <a:gd name="connsiteX208" fmla="*/ 0 w 12192000"/>
              <a:gd name="connsiteY208" fmla="*/ 2110468 h 2237474"/>
              <a:gd name="connsiteX209" fmla="*/ 0 w 12192000"/>
              <a:gd name="connsiteY20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02328 w 12192000"/>
              <a:gd name="connsiteY58" fmla="*/ 1345865 h 2237474"/>
              <a:gd name="connsiteX59" fmla="*/ 7875879 w 12192000"/>
              <a:gd name="connsiteY59" fmla="*/ 1345646 h 2237474"/>
              <a:gd name="connsiteX60" fmla="*/ 7840612 w 12192000"/>
              <a:gd name="connsiteY60" fmla="*/ 1369373 h 2237474"/>
              <a:gd name="connsiteX61" fmla="*/ 7786819 w 12192000"/>
              <a:gd name="connsiteY61" fmla="*/ 1378970 h 2237474"/>
              <a:gd name="connsiteX62" fmla="*/ 7548172 w 12192000"/>
              <a:gd name="connsiteY62" fmla="*/ 1417460 h 2237474"/>
              <a:gd name="connsiteX63" fmla="*/ 7483437 w 12192000"/>
              <a:gd name="connsiteY63" fmla="*/ 1478152 h 2237474"/>
              <a:gd name="connsiteX64" fmla="*/ 7377870 w 12192000"/>
              <a:gd name="connsiteY64" fmla="*/ 1523319 h 2237474"/>
              <a:gd name="connsiteX65" fmla="*/ 7230737 w 12192000"/>
              <a:gd name="connsiteY65" fmla="*/ 1562633 h 2237474"/>
              <a:gd name="connsiteX66" fmla="*/ 7224458 w 12192000"/>
              <a:gd name="connsiteY66" fmla="*/ 1573008 h 2237474"/>
              <a:gd name="connsiteX67" fmla="*/ 7183121 w 12192000"/>
              <a:gd name="connsiteY67" fmla="*/ 1595162 h 2237474"/>
              <a:gd name="connsiteX68" fmla="*/ 7164601 w 12192000"/>
              <a:gd name="connsiteY68" fmla="*/ 1606490 h 2237474"/>
              <a:gd name="connsiteX69" fmla="*/ 7092727 w 12192000"/>
              <a:gd name="connsiteY69" fmla="*/ 1623628 h 2237474"/>
              <a:gd name="connsiteX70" fmla="*/ 7031309 w 12192000"/>
              <a:gd name="connsiteY70" fmla="*/ 1619451 h 2237474"/>
              <a:gd name="connsiteX71" fmla="*/ 6999084 w 12192000"/>
              <a:gd name="connsiteY71" fmla="*/ 1634317 h 2237474"/>
              <a:gd name="connsiteX72" fmla="*/ 6992107 w 12192000"/>
              <a:gd name="connsiteY72" fmla="*/ 1636860 h 2237474"/>
              <a:gd name="connsiteX73" fmla="*/ 6900177 w 12192000"/>
              <a:gd name="connsiteY73" fmla="*/ 1636016 h 2237474"/>
              <a:gd name="connsiteX74" fmla="*/ 6795372 w 12192000"/>
              <a:gd name="connsiteY74" fmla="*/ 1644845 h 2237474"/>
              <a:gd name="connsiteX75" fmla="*/ 6692251 w 12192000"/>
              <a:gd name="connsiteY75" fmla="*/ 1656357 h 2237474"/>
              <a:gd name="connsiteX76" fmla="*/ 6655235 w 12192000"/>
              <a:gd name="connsiteY76" fmla="*/ 1661869 h 2237474"/>
              <a:gd name="connsiteX77" fmla="*/ 6554894 w 12192000"/>
              <a:gd name="connsiteY77" fmla="*/ 1664428 h 2237474"/>
              <a:gd name="connsiteX78" fmla="*/ 6516595 w 12192000"/>
              <a:gd name="connsiteY78" fmla="*/ 1667475 h 2237474"/>
              <a:gd name="connsiteX79" fmla="*/ 6508541 w 12192000"/>
              <a:gd name="connsiteY79" fmla="*/ 1668757 h 2237474"/>
              <a:gd name="connsiteX80" fmla="*/ 6471012 w 12192000"/>
              <a:gd name="connsiteY80" fmla="*/ 1678604 h 2237474"/>
              <a:gd name="connsiteX81" fmla="*/ 6364035 w 12192000"/>
              <a:gd name="connsiteY81" fmla="*/ 1667683 h 2237474"/>
              <a:gd name="connsiteX82" fmla="*/ 6280959 w 12192000"/>
              <a:gd name="connsiteY82" fmla="*/ 1689329 h 2237474"/>
              <a:gd name="connsiteX83" fmla="*/ 6243319 w 12192000"/>
              <a:gd name="connsiteY83" fmla="*/ 1695560 h 2237474"/>
              <a:gd name="connsiteX84" fmla="*/ 6098321 w 12192000"/>
              <a:gd name="connsiteY84" fmla="*/ 1721646 h 2237474"/>
              <a:gd name="connsiteX85" fmla="*/ 5880652 w 12192000"/>
              <a:gd name="connsiteY85" fmla="*/ 1779643 h 2237474"/>
              <a:gd name="connsiteX86" fmla="*/ 5785959 w 12192000"/>
              <a:gd name="connsiteY86" fmla="*/ 1775307 h 2237474"/>
              <a:gd name="connsiteX87" fmla="*/ 5643534 w 12192000"/>
              <a:gd name="connsiteY87" fmla="*/ 1802919 h 2237474"/>
              <a:gd name="connsiteX88" fmla="*/ 5518799 w 12192000"/>
              <a:gd name="connsiteY88" fmla="*/ 1818312 h 2237474"/>
              <a:gd name="connsiteX89" fmla="*/ 5505014 w 12192000"/>
              <a:gd name="connsiteY89" fmla="*/ 1819259 h 2237474"/>
              <a:gd name="connsiteX90" fmla="*/ 5453307 w 12192000"/>
              <a:gd name="connsiteY90" fmla="*/ 1815450 h 2237474"/>
              <a:gd name="connsiteX91" fmla="*/ 5364192 w 12192000"/>
              <a:gd name="connsiteY91" fmla="*/ 1826074 h 2237474"/>
              <a:gd name="connsiteX92" fmla="*/ 5350380 w 12192000"/>
              <a:gd name="connsiteY92" fmla="*/ 1830891 h 2237474"/>
              <a:gd name="connsiteX93" fmla="*/ 5259633 w 12192000"/>
              <a:gd name="connsiteY93" fmla="*/ 1837160 h 2237474"/>
              <a:gd name="connsiteX94" fmla="*/ 5197513 w 12192000"/>
              <a:gd name="connsiteY94" fmla="*/ 1844718 h 2237474"/>
              <a:gd name="connsiteX95" fmla="*/ 5168852 w 12192000"/>
              <a:gd name="connsiteY95" fmla="*/ 1844846 h 2237474"/>
              <a:gd name="connsiteX96" fmla="*/ 5114927 w 12192000"/>
              <a:gd name="connsiteY96" fmla="*/ 1847827 h 2237474"/>
              <a:gd name="connsiteX97" fmla="*/ 5108970 w 12192000"/>
              <a:gd name="connsiteY97" fmla="*/ 1847935 h 2237474"/>
              <a:gd name="connsiteX98" fmla="*/ 5067961 w 12192000"/>
              <a:gd name="connsiteY98" fmla="*/ 1845917 h 2237474"/>
              <a:gd name="connsiteX99" fmla="*/ 5007075 w 12192000"/>
              <a:gd name="connsiteY99" fmla="*/ 1838626 h 2237474"/>
              <a:gd name="connsiteX100" fmla="*/ 4944087 w 12192000"/>
              <a:gd name="connsiteY100" fmla="*/ 1823332 h 2237474"/>
              <a:gd name="connsiteX101" fmla="*/ 4907662 w 12192000"/>
              <a:gd name="connsiteY101" fmla="*/ 1816900 h 2237474"/>
              <a:gd name="connsiteX102" fmla="*/ 4882386 w 12192000"/>
              <a:gd name="connsiteY102" fmla="*/ 1809844 h 2237474"/>
              <a:gd name="connsiteX103" fmla="*/ 4811440 w 12192000"/>
              <a:gd name="connsiteY103" fmla="*/ 1804655 h 2237474"/>
              <a:gd name="connsiteX104" fmla="*/ 4691075 w 12192000"/>
              <a:gd name="connsiteY104" fmla="*/ 1801389 h 2237474"/>
              <a:gd name="connsiteX105" fmla="*/ 4611738 w 12192000"/>
              <a:gd name="connsiteY105" fmla="*/ 1776964 h 2237474"/>
              <a:gd name="connsiteX106" fmla="*/ 4560070 w 12192000"/>
              <a:gd name="connsiteY106" fmla="*/ 1785640 h 2237474"/>
              <a:gd name="connsiteX107" fmla="*/ 4536503 w 12192000"/>
              <a:gd name="connsiteY107" fmla="*/ 1785334 h 2237474"/>
              <a:gd name="connsiteX108" fmla="*/ 4513724 w 12192000"/>
              <a:gd name="connsiteY108" fmla="*/ 1791996 h 2237474"/>
              <a:gd name="connsiteX109" fmla="*/ 4459810 w 12192000"/>
              <a:gd name="connsiteY109" fmla="*/ 1797886 h 2237474"/>
              <a:gd name="connsiteX110" fmla="*/ 4379064 w 12192000"/>
              <a:gd name="connsiteY110" fmla="*/ 1817177 h 2237474"/>
              <a:gd name="connsiteX111" fmla="*/ 4319209 w 12192000"/>
              <a:gd name="connsiteY111" fmla="*/ 1834833 h 2237474"/>
              <a:gd name="connsiteX112" fmla="*/ 4290981 w 12192000"/>
              <a:gd name="connsiteY112" fmla="*/ 1839677 h 2237474"/>
              <a:gd name="connsiteX113" fmla="*/ 4285792 w 12192000"/>
              <a:gd name="connsiteY113" fmla="*/ 1836231 h 2237474"/>
              <a:gd name="connsiteX114" fmla="*/ 4238372 w 12192000"/>
              <a:gd name="connsiteY114" fmla="*/ 1851480 h 2237474"/>
              <a:gd name="connsiteX115" fmla="*/ 4232517 w 12192000"/>
              <a:gd name="connsiteY115" fmla="*/ 1852567 h 2237474"/>
              <a:gd name="connsiteX116" fmla="*/ 4191732 w 12192000"/>
              <a:gd name="connsiteY116" fmla="*/ 1857328 h 2237474"/>
              <a:gd name="connsiteX117" fmla="*/ 4065532 w 12192000"/>
              <a:gd name="connsiteY117" fmla="*/ 1855477 h 2237474"/>
              <a:gd name="connsiteX118" fmla="*/ 4028460 w 12192000"/>
              <a:gd name="connsiteY118" fmla="*/ 1855137 h 2237474"/>
              <a:gd name="connsiteX119" fmla="*/ 4002267 w 12192000"/>
              <a:gd name="connsiteY119" fmla="*/ 1852352 h 2237474"/>
              <a:gd name="connsiteX120" fmla="*/ 3931396 w 12192000"/>
              <a:gd name="connsiteY120" fmla="*/ 1858915 h 2237474"/>
              <a:gd name="connsiteX121" fmla="*/ 3812162 w 12192000"/>
              <a:gd name="connsiteY121" fmla="*/ 1875501 h 2237474"/>
              <a:gd name="connsiteX122" fmla="*/ 3729530 w 12192000"/>
              <a:gd name="connsiteY122" fmla="*/ 1864513 h 2237474"/>
              <a:gd name="connsiteX123" fmla="*/ 3680177 w 12192000"/>
              <a:gd name="connsiteY123" fmla="*/ 1881552 h 2237474"/>
              <a:gd name="connsiteX124" fmla="*/ 3567259 w 12192000"/>
              <a:gd name="connsiteY124" fmla="*/ 1893482 h 2237474"/>
              <a:gd name="connsiteX125" fmla="*/ 3405770 w 12192000"/>
              <a:gd name="connsiteY125" fmla="*/ 1904591 h 2237474"/>
              <a:gd name="connsiteX126" fmla="*/ 3280097 w 12192000"/>
              <a:gd name="connsiteY126" fmla="*/ 1919610 h 2237474"/>
              <a:gd name="connsiteX127" fmla="*/ 3123424 w 12192000"/>
              <a:gd name="connsiteY127" fmla="*/ 1952930 h 2237474"/>
              <a:gd name="connsiteX128" fmla="*/ 3009910 w 12192000"/>
              <a:gd name="connsiteY128" fmla="*/ 1957866 h 2237474"/>
              <a:gd name="connsiteX129" fmla="*/ 2995934 w 12192000"/>
              <a:gd name="connsiteY129" fmla="*/ 1967085 h 2237474"/>
              <a:gd name="connsiteX130" fmla="*/ 2980071 w 12192000"/>
              <a:gd name="connsiteY130" fmla="*/ 1972988 h 2237474"/>
              <a:gd name="connsiteX131" fmla="*/ 2978094 w 12192000"/>
              <a:gd name="connsiteY131" fmla="*/ 1972369 h 2237474"/>
              <a:gd name="connsiteX132" fmla="*/ 2942858 w 12192000"/>
              <a:gd name="connsiteY132" fmla="*/ 1981367 h 2237474"/>
              <a:gd name="connsiteX133" fmla="*/ 2875436 w 12192000"/>
              <a:gd name="connsiteY133" fmla="*/ 1996977 h 2237474"/>
              <a:gd name="connsiteX134" fmla="*/ 2874892 w 12192000"/>
              <a:gd name="connsiteY134" fmla="*/ 1996085 h 2237474"/>
              <a:gd name="connsiteX135" fmla="*/ 2864145 w 12192000"/>
              <a:gd name="connsiteY135" fmla="*/ 1994061 h 2237474"/>
              <a:gd name="connsiteX136" fmla="*/ 2843662 w 12192000"/>
              <a:gd name="connsiteY136" fmla="*/ 1992498 h 2237474"/>
              <a:gd name="connsiteX137" fmla="*/ 2796128 w 12192000"/>
              <a:gd name="connsiteY137" fmla="*/ 1976403 h 2237474"/>
              <a:gd name="connsiteX138" fmla="*/ 2756784 w 12192000"/>
              <a:gd name="connsiteY138" fmla="*/ 1985116 h 2237474"/>
              <a:gd name="connsiteX139" fmla="*/ 2748833 w 12192000"/>
              <a:gd name="connsiteY139" fmla="*/ 1986323 h 2237474"/>
              <a:gd name="connsiteX140" fmla="*/ 2748661 w 12192000"/>
              <a:gd name="connsiteY140" fmla="*/ 1986122 h 2237474"/>
              <a:gd name="connsiteX141" fmla="*/ 2740251 w 12192000"/>
              <a:gd name="connsiteY141" fmla="*/ 1986946 h 2237474"/>
              <a:gd name="connsiteX142" fmla="*/ 2718916 w 12192000"/>
              <a:gd name="connsiteY142" fmla="*/ 1990867 h 2237474"/>
              <a:gd name="connsiteX143" fmla="*/ 2713522 w 12192000"/>
              <a:gd name="connsiteY143" fmla="*/ 1990173 h 2237474"/>
              <a:gd name="connsiteX144" fmla="*/ 2680597 w 12192000"/>
              <a:gd name="connsiteY144" fmla="*/ 1984996 h 2237474"/>
              <a:gd name="connsiteX145" fmla="*/ 2578178 w 12192000"/>
              <a:gd name="connsiteY145" fmla="*/ 1990531 h 2237474"/>
              <a:gd name="connsiteX146" fmla="*/ 2476147 w 12192000"/>
              <a:gd name="connsiteY146" fmla="*/ 1998305 h 2237474"/>
              <a:gd name="connsiteX147" fmla="*/ 2373568 w 12192000"/>
              <a:gd name="connsiteY147" fmla="*/ 2003219 h 2237474"/>
              <a:gd name="connsiteX148" fmla="*/ 2321399 w 12192000"/>
              <a:gd name="connsiteY148" fmla="*/ 1989467 h 2237474"/>
              <a:gd name="connsiteX149" fmla="*/ 2315525 w 12192000"/>
              <a:gd name="connsiteY149" fmla="*/ 1989708 h 2237474"/>
              <a:gd name="connsiteX150" fmla="*/ 2300792 w 12192000"/>
              <a:gd name="connsiteY150" fmla="*/ 1994290 h 2237474"/>
              <a:gd name="connsiteX151" fmla="*/ 2295469 w 12192000"/>
              <a:gd name="connsiteY151" fmla="*/ 1996659 h 2237474"/>
              <a:gd name="connsiteX152" fmla="*/ 2287219 w 12192000"/>
              <a:gd name="connsiteY152" fmla="*/ 1998750 h 2237474"/>
              <a:gd name="connsiteX153" fmla="*/ 2286948 w 12192000"/>
              <a:gd name="connsiteY153" fmla="*/ 1998596 h 2237474"/>
              <a:gd name="connsiteX154" fmla="*/ 2243069 w 12192000"/>
              <a:gd name="connsiteY154" fmla="*/ 2015111 h 2237474"/>
              <a:gd name="connsiteX155" fmla="*/ 2186609 w 12192000"/>
              <a:gd name="connsiteY155" fmla="*/ 2008263 h 2237474"/>
              <a:gd name="connsiteX156" fmla="*/ 2164831 w 12192000"/>
              <a:gd name="connsiteY156" fmla="*/ 2010143 h 2237474"/>
              <a:gd name="connsiteX157" fmla="*/ 2152836 w 12192000"/>
              <a:gd name="connsiteY157" fmla="*/ 2010048 h 2237474"/>
              <a:gd name="connsiteX158" fmla="*/ 2117102 w 12192000"/>
              <a:gd name="connsiteY158" fmla="*/ 2023004 h 2237474"/>
              <a:gd name="connsiteX159" fmla="*/ 2111935 w 12192000"/>
              <a:gd name="connsiteY159" fmla="*/ 2023163 h 2237474"/>
              <a:gd name="connsiteX160" fmla="*/ 2089991 w 12192000"/>
              <a:gd name="connsiteY160" fmla="*/ 2034193 h 2237474"/>
              <a:gd name="connsiteX161" fmla="*/ 2058061 w 12192000"/>
              <a:gd name="connsiteY161" fmla="*/ 2047942 h 2237474"/>
              <a:gd name="connsiteX162" fmla="*/ 2055737 w 12192000"/>
              <a:gd name="connsiteY162" fmla="*/ 2047704 h 2237474"/>
              <a:gd name="connsiteX163" fmla="*/ 2042244 w 12192000"/>
              <a:gd name="connsiteY163" fmla="*/ 2055560 h 2237474"/>
              <a:gd name="connsiteX164" fmla="*/ 1976224 w 12192000"/>
              <a:gd name="connsiteY164" fmla="*/ 2074257 h 2237474"/>
              <a:gd name="connsiteX165" fmla="*/ 1877728 w 12192000"/>
              <a:gd name="connsiteY165" fmla="*/ 2101004 h 2237474"/>
              <a:gd name="connsiteX166" fmla="*/ 1759056 w 12192000"/>
              <a:gd name="connsiteY166" fmla="*/ 2125608 h 2237474"/>
              <a:gd name="connsiteX167" fmla="*/ 1637948 w 12192000"/>
              <a:gd name="connsiteY167" fmla="*/ 2172597 h 2237474"/>
              <a:gd name="connsiteX168" fmla="*/ 1434549 w 12192000"/>
              <a:gd name="connsiteY168" fmla="*/ 2234522 h 2237474"/>
              <a:gd name="connsiteX169" fmla="*/ 1398481 w 12192000"/>
              <a:gd name="connsiteY169" fmla="*/ 2237074 h 2237474"/>
              <a:gd name="connsiteX170" fmla="*/ 1398407 w 12192000"/>
              <a:gd name="connsiteY170" fmla="*/ 2237095 h 2237474"/>
              <a:gd name="connsiteX171" fmla="*/ 1370962 w 12192000"/>
              <a:gd name="connsiteY171" fmla="*/ 2237474 h 2237474"/>
              <a:gd name="connsiteX172" fmla="*/ 1356367 w 12192000"/>
              <a:gd name="connsiteY172" fmla="*/ 2235089 h 2237474"/>
              <a:gd name="connsiteX173" fmla="*/ 1324828 w 12192000"/>
              <a:gd name="connsiteY173" fmla="*/ 2231968 h 2237474"/>
              <a:gd name="connsiteX174" fmla="*/ 1297744 w 12192000"/>
              <a:gd name="connsiteY174" fmla="*/ 2235849 h 2237474"/>
              <a:gd name="connsiteX175" fmla="*/ 1286236 w 12192000"/>
              <a:gd name="connsiteY175" fmla="*/ 2233135 h 2237474"/>
              <a:gd name="connsiteX176" fmla="*/ 1283504 w 12192000"/>
              <a:gd name="connsiteY176" fmla="*/ 2233797 h 2237474"/>
              <a:gd name="connsiteX177" fmla="*/ 1279765 w 12192000"/>
              <a:gd name="connsiteY177" fmla="*/ 2229639 h 2237474"/>
              <a:gd name="connsiteX178" fmla="*/ 1195347 w 12192000"/>
              <a:gd name="connsiteY178" fmla="*/ 2212354 h 2237474"/>
              <a:gd name="connsiteX179" fmla="*/ 970251 w 12192000"/>
              <a:gd name="connsiteY179" fmla="*/ 2221029 h 2237474"/>
              <a:gd name="connsiteX180" fmla="*/ 812914 w 12192000"/>
              <a:gd name="connsiteY180" fmla="*/ 2202752 h 2237474"/>
              <a:gd name="connsiteX181" fmla="*/ 800195 w 12192000"/>
              <a:gd name="connsiteY181" fmla="*/ 2209407 h 2237474"/>
              <a:gd name="connsiteX182" fmla="*/ 784978 w 12192000"/>
              <a:gd name="connsiteY182" fmla="*/ 2212360 h 2237474"/>
              <a:gd name="connsiteX183" fmla="*/ 681987 w 12192000"/>
              <a:gd name="connsiteY183" fmla="*/ 2216757 h 2237474"/>
              <a:gd name="connsiteX184" fmla="*/ 669923 w 12192000"/>
              <a:gd name="connsiteY184" fmla="*/ 2211682 h 2237474"/>
              <a:gd name="connsiteX185" fmla="*/ 648680 w 12192000"/>
              <a:gd name="connsiteY185" fmla="*/ 2206229 h 2237474"/>
              <a:gd name="connsiteX186" fmla="*/ 597225 w 12192000"/>
              <a:gd name="connsiteY186" fmla="*/ 2180999 h 2237474"/>
              <a:gd name="connsiteX187" fmla="*/ 558449 w 12192000"/>
              <a:gd name="connsiteY187" fmla="*/ 2182346 h 2237474"/>
              <a:gd name="connsiteX188" fmla="*/ 550517 w 12192000"/>
              <a:gd name="connsiteY188" fmla="*/ 2182060 h 2237474"/>
              <a:gd name="connsiteX189" fmla="*/ 550309 w 12192000"/>
              <a:gd name="connsiteY189" fmla="*/ 2181825 h 2237474"/>
              <a:gd name="connsiteX190" fmla="*/ 541836 w 12192000"/>
              <a:gd name="connsiteY190" fmla="*/ 2181063 h 2237474"/>
              <a:gd name="connsiteX191" fmla="*/ 536057 w 12192000"/>
              <a:gd name="connsiteY191" fmla="*/ 2181537 h 2237474"/>
              <a:gd name="connsiteX192" fmla="*/ 520671 w 12192000"/>
              <a:gd name="connsiteY192" fmla="*/ 2180980 h 2237474"/>
              <a:gd name="connsiteX193" fmla="*/ 515024 w 12192000"/>
              <a:gd name="connsiteY193" fmla="*/ 2179258 h 2237474"/>
              <a:gd name="connsiteX194" fmla="*/ 512278 w 12192000"/>
              <a:gd name="connsiteY194" fmla="*/ 2176369 h 2237474"/>
              <a:gd name="connsiteX195" fmla="*/ 480419 w 12192000"/>
              <a:gd name="connsiteY195" fmla="*/ 2167807 h 2237474"/>
              <a:gd name="connsiteX196" fmla="*/ 413835 w 12192000"/>
              <a:gd name="connsiteY196" fmla="*/ 2156783 h 2237474"/>
              <a:gd name="connsiteX197" fmla="*/ 376513 w 12192000"/>
              <a:gd name="connsiteY197" fmla="*/ 2154014 h 2237474"/>
              <a:gd name="connsiteX198" fmla="*/ 273386 w 12192000"/>
              <a:gd name="connsiteY198" fmla="*/ 2142551 h 2237474"/>
              <a:gd name="connsiteX199" fmla="*/ 169207 w 12192000"/>
              <a:gd name="connsiteY199" fmla="*/ 2128100 h 2237474"/>
              <a:gd name="connsiteX200" fmla="*/ 93149 w 12192000"/>
              <a:gd name="connsiteY200" fmla="*/ 2105324 h 2237474"/>
              <a:gd name="connsiteX201" fmla="*/ 88109 w 12192000"/>
              <a:gd name="connsiteY201" fmla="*/ 2106704 h 2237474"/>
              <a:gd name="connsiteX202" fmla="*/ 80022 w 12192000"/>
              <a:gd name="connsiteY202" fmla="*/ 2107254 h 2237474"/>
              <a:gd name="connsiteX203" fmla="*/ 79717 w 12192000"/>
              <a:gd name="connsiteY203" fmla="*/ 2107046 h 2237474"/>
              <a:gd name="connsiteX204" fmla="*/ 72352 w 12192000"/>
              <a:gd name="connsiteY204" fmla="*/ 2107991 h 2237474"/>
              <a:gd name="connsiteX205" fmla="*/ 37645 w 12192000"/>
              <a:gd name="connsiteY205" fmla="*/ 2115401 h 2237474"/>
              <a:gd name="connsiteX206" fmla="*/ 4572 w 12192000"/>
              <a:gd name="connsiteY206" fmla="*/ 2111091 h 2237474"/>
              <a:gd name="connsiteX207" fmla="*/ 0 w 12192000"/>
              <a:gd name="connsiteY207" fmla="*/ 2110468 h 2237474"/>
              <a:gd name="connsiteX208" fmla="*/ 0 w 12192000"/>
              <a:gd name="connsiteY20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05768 w 12192000"/>
              <a:gd name="connsiteY24" fmla="*/ 894610 h 2237474"/>
              <a:gd name="connsiteX25" fmla="*/ 9683005 w 12192000"/>
              <a:gd name="connsiteY25" fmla="*/ 894128 h 2237474"/>
              <a:gd name="connsiteX26" fmla="*/ 9594438 w 12192000"/>
              <a:gd name="connsiteY26" fmla="*/ 919051 h 2237474"/>
              <a:gd name="connsiteX27" fmla="*/ 9577033 w 12192000"/>
              <a:gd name="connsiteY27" fmla="*/ 922857 h 2237474"/>
              <a:gd name="connsiteX28" fmla="*/ 9544189 w 12192000"/>
              <a:gd name="connsiteY28" fmla="*/ 938966 h 2237474"/>
              <a:gd name="connsiteX29" fmla="*/ 9500499 w 12192000"/>
              <a:gd name="connsiteY29" fmla="*/ 954680 h 2237474"/>
              <a:gd name="connsiteX30" fmla="*/ 9428195 w 12192000"/>
              <a:gd name="connsiteY30" fmla="*/ 986225 h 2237474"/>
              <a:gd name="connsiteX31" fmla="*/ 9410017 w 12192000"/>
              <a:gd name="connsiteY31" fmla="*/ 993931 h 2237474"/>
              <a:gd name="connsiteX32" fmla="*/ 9392919 w 12192000"/>
              <a:gd name="connsiteY32" fmla="*/ 994656 h 2237474"/>
              <a:gd name="connsiteX33" fmla="*/ 9278619 w 12192000"/>
              <a:gd name="connsiteY33" fmla="*/ 1011878 h 2237474"/>
              <a:gd name="connsiteX34" fmla="*/ 9268019 w 12192000"/>
              <a:gd name="connsiteY34" fmla="*/ 1007442 h 2237474"/>
              <a:gd name="connsiteX35" fmla="*/ 9234662 w 12192000"/>
              <a:gd name="connsiteY35" fmla="*/ 1023056 h 2237474"/>
              <a:gd name="connsiteX36" fmla="*/ 9181033 w 12192000"/>
              <a:gd name="connsiteY36" fmla="*/ 1037921 h 2237474"/>
              <a:gd name="connsiteX37" fmla="*/ 9155969 w 12192000"/>
              <a:gd name="connsiteY37" fmla="*/ 1046804 h 2237474"/>
              <a:gd name="connsiteX38" fmla="*/ 9133985 w 12192000"/>
              <a:gd name="connsiteY38" fmla="*/ 1046450 h 2237474"/>
              <a:gd name="connsiteX39" fmla="*/ 9012987 w 12192000"/>
              <a:gd name="connsiteY39" fmla="*/ 1061986 h 2237474"/>
              <a:gd name="connsiteX40" fmla="*/ 8968445 w 12192000"/>
              <a:gd name="connsiteY40" fmla="*/ 1052169 h 2237474"/>
              <a:gd name="connsiteX41" fmla="*/ 8958984 w 12192000"/>
              <a:gd name="connsiteY41" fmla="*/ 1057212 h 2237474"/>
              <a:gd name="connsiteX42" fmla="*/ 8886001 w 12192000"/>
              <a:gd name="connsiteY42" fmla="*/ 1067468 h 2237474"/>
              <a:gd name="connsiteX43" fmla="*/ 8838610 w 12192000"/>
              <a:gd name="connsiteY43" fmla="*/ 1075091 h 2237474"/>
              <a:gd name="connsiteX44" fmla="*/ 8750383 w 12192000"/>
              <a:gd name="connsiteY44" fmla="*/ 1097387 h 2237474"/>
              <a:gd name="connsiteX45" fmla="*/ 8665605 w 12192000"/>
              <a:gd name="connsiteY45" fmla="*/ 1110791 h 2237474"/>
              <a:gd name="connsiteX46" fmla="*/ 8584946 w 12192000"/>
              <a:gd name="connsiteY46" fmla="*/ 1135226 h 2237474"/>
              <a:gd name="connsiteX47" fmla="*/ 8460755 w 12192000"/>
              <a:gd name="connsiteY47" fmla="*/ 1203427 h 2237474"/>
              <a:gd name="connsiteX48" fmla="*/ 8419755 w 12192000"/>
              <a:gd name="connsiteY48" fmla="*/ 1216260 h 2237474"/>
              <a:gd name="connsiteX49" fmla="*/ 8411626 w 12192000"/>
              <a:gd name="connsiteY49" fmla="*/ 1214397 h 2237474"/>
              <a:gd name="connsiteX50" fmla="*/ 8363469 w 12192000"/>
              <a:gd name="connsiteY50" fmla="*/ 1246658 h 2237474"/>
              <a:gd name="connsiteX51" fmla="*/ 8275497 w 12192000"/>
              <a:gd name="connsiteY51" fmla="*/ 1264396 h 2237474"/>
              <a:gd name="connsiteX52" fmla="*/ 8206287 w 12192000"/>
              <a:gd name="connsiteY52" fmla="*/ 1273060 h 2237474"/>
              <a:gd name="connsiteX53" fmla="*/ 8168705 w 12192000"/>
              <a:gd name="connsiteY53" fmla="*/ 1279956 h 2237474"/>
              <a:gd name="connsiteX54" fmla="*/ 8139997 w 12192000"/>
              <a:gd name="connsiteY54" fmla="*/ 1282713 h 2237474"/>
              <a:gd name="connsiteX55" fmla="*/ 8074238 w 12192000"/>
              <a:gd name="connsiteY55" fmla="*/ 1301895 h 2237474"/>
              <a:gd name="connsiteX56" fmla="*/ 7968292 w 12192000"/>
              <a:gd name="connsiteY56" fmla="*/ 1338779 h 2237474"/>
              <a:gd name="connsiteX57" fmla="*/ 7902328 w 12192000"/>
              <a:gd name="connsiteY57" fmla="*/ 1345865 h 2237474"/>
              <a:gd name="connsiteX58" fmla="*/ 7875879 w 12192000"/>
              <a:gd name="connsiteY58" fmla="*/ 1345646 h 2237474"/>
              <a:gd name="connsiteX59" fmla="*/ 7840612 w 12192000"/>
              <a:gd name="connsiteY59" fmla="*/ 1369373 h 2237474"/>
              <a:gd name="connsiteX60" fmla="*/ 7786819 w 12192000"/>
              <a:gd name="connsiteY60" fmla="*/ 1378970 h 2237474"/>
              <a:gd name="connsiteX61" fmla="*/ 7548172 w 12192000"/>
              <a:gd name="connsiteY61" fmla="*/ 1417460 h 2237474"/>
              <a:gd name="connsiteX62" fmla="*/ 7483437 w 12192000"/>
              <a:gd name="connsiteY62" fmla="*/ 1478152 h 2237474"/>
              <a:gd name="connsiteX63" fmla="*/ 7377870 w 12192000"/>
              <a:gd name="connsiteY63" fmla="*/ 1523319 h 2237474"/>
              <a:gd name="connsiteX64" fmla="*/ 7230737 w 12192000"/>
              <a:gd name="connsiteY64" fmla="*/ 1562633 h 2237474"/>
              <a:gd name="connsiteX65" fmla="*/ 7224458 w 12192000"/>
              <a:gd name="connsiteY65" fmla="*/ 1573008 h 2237474"/>
              <a:gd name="connsiteX66" fmla="*/ 7183121 w 12192000"/>
              <a:gd name="connsiteY66" fmla="*/ 1595162 h 2237474"/>
              <a:gd name="connsiteX67" fmla="*/ 7164601 w 12192000"/>
              <a:gd name="connsiteY67" fmla="*/ 1606490 h 2237474"/>
              <a:gd name="connsiteX68" fmla="*/ 7092727 w 12192000"/>
              <a:gd name="connsiteY68" fmla="*/ 1623628 h 2237474"/>
              <a:gd name="connsiteX69" fmla="*/ 7031309 w 12192000"/>
              <a:gd name="connsiteY69" fmla="*/ 1619451 h 2237474"/>
              <a:gd name="connsiteX70" fmla="*/ 6999084 w 12192000"/>
              <a:gd name="connsiteY70" fmla="*/ 1634317 h 2237474"/>
              <a:gd name="connsiteX71" fmla="*/ 6992107 w 12192000"/>
              <a:gd name="connsiteY71" fmla="*/ 1636860 h 2237474"/>
              <a:gd name="connsiteX72" fmla="*/ 6900177 w 12192000"/>
              <a:gd name="connsiteY72" fmla="*/ 1636016 h 2237474"/>
              <a:gd name="connsiteX73" fmla="*/ 6795372 w 12192000"/>
              <a:gd name="connsiteY73" fmla="*/ 1644845 h 2237474"/>
              <a:gd name="connsiteX74" fmla="*/ 6692251 w 12192000"/>
              <a:gd name="connsiteY74" fmla="*/ 1656357 h 2237474"/>
              <a:gd name="connsiteX75" fmla="*/ 6655235 w 12192000"/>
              <a:gd name="connsiteY75" fmla="*/ 1661869 h 2237474"/>
              <a:gd name="connsiteX76" fmla="*/ 6554894 w 12192000"/>
              <a:gd name="connsiteY76" fmla="*/ 1664428 h 2237474"/>
              <a:gd name="connsiteX77" fmla="*/ 6516595 w 12192000"/>
              <a:gd name="connsiteY77" fmla="*/ 1667475 h 2237474"/>
              <a:gd name="connsiteX78" fmla="*/ 6508541 w 12192000"/>
              <a:gd name="connsiteY78" fmla="*/ 1668757 h 2237474"/>
              <a:gd name="connsiteX79" fmla="*/ 6471012 w 12192000"/>
              <a:gd name="connsiteY79" fmla="*/ 1678604 h 2237474"/>
              <a:gd name="connsiteX80" fmla="*/ 6364035 w 12192000"/>
              <a:gd name="connsiteY80" fmla="*/ 1667683 h 2237474"/>
              <a:gd name="connsiteX81" fmla="*/ 6280959 w 12192000"/>
              <a:gd name="connsiteY81" fmla="*/ 1689329 h 2237474"/>
              <a:gd name="connsiteX82" fmla="*/ 6243319 w 12192000"/>
              <a:gd name="connsiteY82" fmla="*/ 1695560 h 2237474"/>
              <a:gd name="connsiteX83" fmla="*/ 6098321 w 12192000"/>
              <a:gd name="connsiteY83" fmla="*/ 1721646 h 2237474"/>
              <a:gd name="connsiteX84" fmla="*/ 5880652 w 12192000"/>
              <a:gd name="connsiteY84" fmla="*/ 1779643 h 2237474"/>
              <a:gd name="connsiteX85" fmla="*/ 5785959 w 12192000"/>
              <a:gd name="connsiteY85" fmla="*/ 1775307 h 2237474"/>
              <a:gd name="connsiteX86" fmla="*/ 5643534 w 12192000"/>
              <a:gd name="connsiteY86" fmla="*/ 1802919 h 2237474"/>
              <a:gd name="connsiteX87" fmla="*/ 5518799 w 12192000"/>
              <a:gd name="connsiteY87" fmla="*/ 1818312 h 2237474"/>
              <a:gd name="connsiteX88" fmla="*/ 5505014 w 12192000"/>
              <a:gd name="connsiteY88" fmla="*/ 1819259 h 2237474"/>
              <a:gd name="connsiteX89" fmla="*/ 5453307 w 12192000"/>
              <a:gd name="connsiteY89" fmla="*/ 1815450 h 2237474"/>
              <a:gd name="connsiteX90" fmla="*/ 5364192 w 12192000"/>
              <a:gd name="connsiteY90" fmla="*/ 1826074 h 2237474"/>
              <a:gd name="connsiteX91" fmla="*/ 5350380 w 12192000"/>
              <a:gd name="connsiteY91" fmla="*/ 1830891 h 2237474"/>
              <a:gd name="connsiteX92" fmla="*/ 5259633 w 12192000"/>
              <a:gd name="connsiteY92" fmla="*/ 1837160 h 2237474"/>
              <a:gd name="connsiteX93" fmla="*/ 5197513 w 12192000"/>
              <a:gd name="connsiteY93" fmla="*/ 1844718 h 2237474"/>
              <a:gd name="connsiteX94" fmla="*/ 5168852 w 12192000"/>
              <a:gd name="connsiteY94" fmla="*/ 1844846 h 2237474"/>
              <a:gd name="connsiteX95" fmla="*/ 5114927 w 12192000"/>
              <a:gd name="connsiteY95" fmla="*/ 1847827 h 2237474"/>
              <a:gd name="connsiteX96" fmla="*/ 5108970 w 12192000"/>
              <a:gd name="connsiteY96" fmla="*/ 1847935 h 2237474"/>
              <a:gd name="connsiteX97" fmla="*/ 5067961 w 12192000"/>
              <a:gd name="connsiteY97" fmla="*/ 1845917 h 2237474"/>
              <a:gd name="connsiteX98" fmla="*/ 5007075 w 12192000"/>
              <a:gd name="connsiteY98" fmla="*/ 1838626 h 2237474"/>
              <a:gd name="connsiteX99" fmla="*/ 4944087 w 12192000"/>
              <a:gd name="connsiteY99" fmla="*/ 1823332 h 2237474"/>
              <a:gd name="connsiteX100" fmla="*/ 4907662 w 12192000"/>
              <a:gd name="connsiteY100" fmla="*/ 1816900 h 2237474"/>
              <a:gd name="connsiteX101" fmla="*/ 4882386 w 12192000"/>
              <a:gd name="connsiteY101" fmla="*/ 1809844 h 2237474"/>
              <a:gd name="connsiteX102" fmla="*/ 4811440 w 12192000"/>
              <a:gd name="connsiteY102" fmla="*/ 1804655 h 2237474"/>
              <a:gd name="connsiteX103" fmla="*/ 4691075 w 12192000"/>
              <a:gd name="connsiteY103" fmla="*/ 1801389 h 2237474"/>
              <a:gd name="connsiteX104" fmla="*/ 4611738 w 12192000"/>
              <a:gd name="connsiteY104" fmla="*/ 1776964 h 2237474"/>
              <a:gd name="connsiteX105" fmla="*/ 4560070 w 12192000"/>
              <a:gd name="connsiteY105" fmla="*/ 1785640 h 2237474"/>
              <a:gd name="connsiteX106" fmla="*/ 4536503 w 12192000"/>
              <a:gd name="connsiteY106" fmla="*/ 1785334 h 2237474"/>
              <a:gd name="connsiteX107" fmla="*/ 4513724 w 12192000"/>
              <a:gd name="connsiteY107" fmla="*/ 1791996 h 2237474"/>
              <a:gd name="connsiteX108" fmla="*/ 4459810 w 12192000"/>
              <a:gd name="connsiteY108" fmla="*/ 1797886 h 2237474"/>
              <a:gd name="connsiteX109" fmla="*/ 4379064 w 12192000"/>
              <a:gd name="connsiteY109" fmla="*/ 1817177 h 2237474"/>
              <a:gd name="connsiteX110" fmla="*/ 4319209 w 12192000"/>
              <a:gd name="connsiteY110" fmla="*/ 1834833 h 2237474"/>
              <a:gd name="connsiteX111" fmla="*/ 4290981 w 12192000"/>
              <a:gd name="connsiteY111" fmla="*/ 1839677 h 2237474"/>
              <a:gd name="connsiteX112" fmla="*/ 4285792 w 12192000"/>
              <a:gd name="connsiteY112" fmla="*/ 1836231 h 2237474"/>
              <a:gd name="connsiteX113" fmla="*/ 4238372 w 12192000"/>
              <a:gd name="connsiteY113" fmla="*/ 1851480 h 2237474"/>
              <a:gd name="connsiteX114" fmla="*/ 4232517 w 12192000"/>
              <a:gd name="connsiteY114" fmla="*/ 1852567 h 2237474"/>
              <a:gd name="connsiteX115" fmla="*/ 4191732 w 12192000"/>
              <a:gd name="connsiteY115" fmla="*/ 1857328 h 2237474"/>
              <a:gd name="connsiteX116" fmla="*/ 4065532 w 12192000"/>
              <a:gd name="connsiteY116" fmla="*/ 1855477 h 2237474"/>
              <a:gd name="connsiteX117" fmla="*/ 4028460 w 12192000"/>
              <a:gd name="connsiteY117" fmla="*/ 1855137 h 2237474"/>
              <a:gd name="connsiteX118" fmla="*/ 4002267 w 12192000"/>
              <a:gd name="connsiteY118" fmla="*/ 1852352 h 2237474"/>
              <a:gd name="connsiteX119" fmla="*/ 3931396 w 12192000"/>
              <a:gd name="connsiteY119" fmla="*/ 1858915 h 2237474"/>
              <a:gd name="connsiteX120" fmla="*/ 3812162 w 12192000"/>
              <a:gd name="connsiteY120" fmla="*/ 1875501 h 2237474"/>
              <a:gd name="connsiteX121" fmla="*/ 3729530 w 12192000"/>
              <a:gd name="connsiteY121" fmla="*/ 1864513 h 2237474"/>
              <a:gd name="connsiteX122" fmla="*/ 3680177 w 12192000"/>
              <a:gd name="connsiteY122" fmla="*/ 1881552 h 2237474"/>
              <a:gd name="connsiteX123" fmla="*/ 3567259 w 12192000"/>
              <a:gd name="connsiteY123" fmla="*/ 1893482 h 2237474"/>
              <a:gd name="connsiteX124" fmla="*/ 3405770 w 12192000"/>
              <a:gd name="connsiteY124" fmla="*/ 1904591 h 2237474"/>
              <a:gd name="connsiteX125" fmla="*/ 3280097 w 12192000"/>
              <a:gd name="connsiteY125" fmla="*/ 1919610 h 2237474"/>
              <a:gd name="connsiteX126" fmla="*/ 3123424 w 12192000"/>
              <a:gd name="connsiteY126" fmla="*/ 1952930 h 2237474"/>
              <a:gd name="connsiteX127" fmla="*/ 3009910 w 12192000"/>
              <a:gd name="connsiteY127" fmla="*/ 1957866 h 2237474"/>
              <a:gd name="connsiteX128" fmla="*/ 2995934 w 12192000"/>
              <a:gd name="connsiteY128" fmla="*/ 1967085 h 2237474"/>
              <a:gd name="connsiteX129" fmla="*/ 2980071 w 12192000"/>
              <a:gd name="connsiteY129" fmla="*/ 1972988 h 2237474"/>
              <a:gd name="connsiteX130" fmla="*/ 2978094 w 12192000"/>
              <a:gd name="connsiteY130" fmla="*/ 1972369 h 2237474"/>
              <a:gd name="connsiteX131" fmla="*/ 2942858 w 12192000"/>
              <a:gd name="connsiteY131" fmla="*/ 1981367 h 2237474"/>
              <a:gd name="connsiteX132" fmla="*/ 2875436 w 12192000"/>
              <a:gd name="connsiteY132" fmla="*/ 1996977 h 2237474"/>
              <a:gd name="connsiteX133" fmla="*/ 2874892 w 12192000"/>
              <a:gd name="connsiteY133" fmla="*/ 1996085 h 2237474"/>
              <a:gd name="connsiteX134" fmla="*/ 2864145 w 12192000"/>
              <a:gd name="connsiteY134" fmla="*/ 1994061 h 2237474"/>
              <a:gd name="connsiteX135" fmla="*/ 2843662 w 12192000"/>
              <a:gd name="connsiteY135" fmla="*/ 1992498 h 2237474"/>
              <a:gd name="connsiteX136" fmla="*/ 2796128 w 12192000"/>
              <a:gd name="connsiteY136" fmla="*/ 1976403 h 2237474"/>
              <a:gd name="connsiteX137" fmla="*/ 2756784 w 12192000"/>
              <a:gd name="connsiteY137" fmla="*/ 1985116 h 2237474"/>
              <a:gd name="connsiteX138" fmla="*/ 2748833 w 12192000"/>
              <a:gd name="connsiteY138" fmla="*/ 1986323 h 2237474"/>
              <a:gd name="connsiteX139" fmla="*/ 2748661 w 12192000"/>
              <a:gd name="connsiteY139" fmla="*/ 1986122 h 2237474"/>
              <a:gd name="connsiteX140" fmla="*/ 2740251 w 12192000"/>
              <a:gd name="connsiteY140" fmla="*/ 1986946 h 2237474"/>
              <a:gd name="connsiteX141" fmla="*/ 2718916 w 12192000"/>
              <a:gd name="connsiteY141" fmla="*/ 1990867 h 2237474"/>
              <a:gd name="connsiteX142" fmla="*/ 2713522 w 12192000"/>
              <a:gd name="connsiteY142" fmla="*/ 1990173 h 2237474"/>
              <a:gd name="connsiteX143" fmla="*/ 2680597 w 12192000"/>
              <a:gd name="connsiteY143" fmla="*/ 1984996 h 2237474"/>
              <a:gd name="connsiteX144" fmla="*/ 2578178 w 12192000"/>
              <a:gd name="connsiteY144" fmla="*/ 1990531 h 2237474"/>
              <a:gd name="connsiteX145" fmla="*/ 2476147 w 12192000"/>
              <a:gd name="connsiteY145" fmla="*/ 1998305 h 2237474"/>
              <a:gd name="connsiteX146" fmla="*/ 2373568 w 12192000"/>
              <a:gd name="connsiteY146" fmla="*/ 2003219 h 2237474"/>
              <a:gd name="connsiteX147" fmla="*/ 2321399 w 12192000"/>
              <a:gd name="connsiteY147" fmla="*/ 1989467 h 2237474"/>
              <a:gd name="connsiteX148" fmla="*/ 2315525 w 12192000"/>
              <a:gd name="connsiteY148" fmla="*/ 1989708 h 2237474"/>
              <a:gd name="connsiteX149" fmla="*/ 2300792 w 12192000"/>
              <a:gd name="connsiteY149" fmla="*/ 1994290 h 2237474"/>
              <a:gd name="connsiteX150" fmla="*/ 2295469 w 12192000"/>
              <a:gd name="connsiteY150" fmla="*/ 1996659 h 2237474"/>
              <a:gd name="connsiteX151" fmla="*/ 2287219 w 12192000"/>
              <a:gd name="connsiteY151" fmla="*/ 1998750 h 2237474"/>
              <a:gd name="connsiteX152" fmla="*/ 2286948 w 12192000"/>
              <a:gd name="connsiteY152" fmla="*/ 1998596 h 2237474"/>
              <a:gd name="connsiteX153" fmla="*/ 2243069 w 12192000"/>
              <a:gd name="connsiteY153" fmla="*/ 2015111 h 2237474"/>
              <a:gd name="connsiteX154" fmla="*/ 2186609 w 12192000"/>
              <a:gd name="connsiteY154" fmla="*/ 2008263 h 2237474"/>
              <a:gd name="connsiteX155" fmla="*/ 2164831 w 12192000"/>
              <a:gd name="connsiteY155" fmla="*/ 2010143 h 2237474"/>
              <a:gd name="connsiteX156" fmla="*/ 2152836 w 12192000"/>
              <a:gd name="connsiteY156" fmla="*/ 2010048 h 2237474"/>
              <a:gd name="connsiteX157" fmla="*/ 2117102 w 12192000"/>
              <a:gd name="connsiteY157" fmla="*/ 2023004 h 2237474"/>
              <a:gd name="connsiteX158" fmla="*/ 2111935 w 12192000"/>
              <a:gd name="connsiteY158" fmla="*/ 2023163 h 2237474"/>
              <a:gd name="connsiteX159" fmla="*/ 2089991 w 12192000"/>
              <a:gd name="connsiteY159" fmla="*/ 2034193 h 2237474"/>
              <a:gd name="connsiteX160" fmla="*/ 2058061 w 12192000"/>
              <a:gd name="connsiteY160" fmla="*/ 2047942 h 2237474"/>
              <a:gd name="connsiteX161" fmla="*/ 2055737 w 12192000"/>
              <a:gd name="connsiteY161" fmla="*/ 2047704 h 2237474"/>
              <a:gd name="connsiteX162" fmla="*/ 2042244 w 12192000"/>
              <a:gd name="connsiteY162" fmla="*/ 2055560 h 2237474"/>
              <a:gd name="connsiteX163" fmla="*/ 1976224 w 12192000"/>
              <a:gd name="connsiteY163" fmla="*/ 2074257 h 2237474"/>
              <a:gd name="connsiteX164" fmla="*/ 1877728 w 12192000"/>
              <a:gd name="connsiteY164" fmla="*/ 2101004 h 2237474"/>
              <a:gd name="connsiteX165" fmla="*/ 1759056 w 12192000"/>
              <a:gd name="connsiteY165" fmla="*/ 2125608 h 2237474"/>
              <a:gd name="connsiteX166" fmla="*/ 1637948 w 12192000"/>
              <a:gd name="connsiteY166" fmla="*/ 2172597 h 2237474"/>
              <a:gd name="connsiteX167" fmla="*/ 1434549 w 12192000"/>
              <a:gd name="connsiteY167" fmla="*/ 2234522 h 2237474"/>
              <a:gd name="connsiteX168" fmla="*/ 1398481 w 12192000"/>
              <a:gd name="connsiteY168" fmla="*/ 2237074 h 2237474"/>
              <a:gd name="connsiteX169" fmla="*/ 1398407 w 12192000"/>
              <a:gd name="connsiteY169" fmla="*/ 2237095 h 2237474"/>
              <a:gd name="connsiteX170" fmla="*/ 1370962 w 12192000"/>
              <a:gd name="connsiteY170" fmla="*/ 2237474 h 2237474"/>
              <a:gd name="connsiteX171" fmla="*/ 1356367 w 12192000"/>
              <a:gd name="connsiteY171" fmla="*/ 2235089 h 2237474"/>
              <a:gd name="connsiteX172" fmla="*/ 1324828 w 12192000"/>
              <a:gd name="connsiteY172" fmla="*/ 2231968 h 2237474"/>
              <a:gd name="connsiteX173" fmla="*/ 1297744 w 12192000"/>
              <a:gd name="connsiteY173" fmla="*/ 2235849 h 2237474"/>
              <a:gd name="connsiteX174" fmla="*/ 1286236 w 12192000"/>
              <a:gd name="connsiteY174" fmla="*/ 2233135 h 2237474"/>
              <a:gd name="connsiteX175" fmla="*/ 1283504 w 12192000"/>
              <a:gd name="connsiteY175" fmla="*/ 2233797 h 2237474"/>
              <a:gd name="connsiteX176" fmla="*/ 1279765 w 12192000"/>
              <a:gd name="connsiteY176" fmla="*/ 2229639 h 2237474"/>
              <a:gd name="connsiteX177" fmla="*/ 1195347 w 12192000"/>
              <a:gd name="connsiteY177" fmla="*/ 2212354 h 2237474"/>
              <a:gd name="connsiteX178" fmla="*/ 970251 w 12192000"/>
              <a:gd name="connsiteY178" fmla="*/ 2221029 h 2237474"/>
              <a:gd name="connsiteX179" fmla="*/ 812914 w 12192000"/>
              <a:gd name="connsiteY179" fmla="*/ 2202752 h 2237474"/>
              <a:gd name="connsiteX180" fmla="*/ 800195 w 12192000"/>
              <a:gd name="connsiteY180" fmla="*/ 2209407 h 2237474"/>
              <a:gd name="connsiteX181" fmla="*/ 784978 w 12192000"/>
              <a:gd name="connsiteY181" fmla="*/ 2212360 h 2237474"/>
              <a:gd name="connsiteX182" fmla="*/ 681987 w 12192000"/>
              <a:gd name="connsiteY182" fmla="*/ 2216757 h 2237474"/>
              <a:gd name="connsiteX183" fmla="*/ 669923 w 12192000"/>
              <a:gd name="connsiteY183" fmla="*/ 2211682 h 2237474"/>
              <a:gd name="connsiteX184" fmla="*/ 648680 w 12192000"/>
              <a:gd name="connsiteY184" fmla="*/ 2206229 h 2237474"/>
              <a:gd name="connsiteX185" fmla="*/ 597225 w 12192000"/>
              <a:gd name="connsiteY185" fmla="*/ 2180999 h 2237474"/>
              <a:gd name="connsiteX186" fmla="*/ 558449 w 12192000"/>
              <a:gd name="connsiteY186" fmla="*/ 2182346 h 2237474"/>
              <a:gd name="connsiteX187" fmla="*/ 550517 w 12192000"/>
              <a:gd name="connsiteY187" fmla="*/ 2182060 h 2237474"/>
              <a:gd name="connsiteX188" fmla="*/ 550309 w 12192000"/>
              <a:gd name="connsiteY188" fmla="*/ 2181825 h 2237474"/>
              <a:gd name="connsiteX189" fmla="*/ 541836 w 12192000"/>
              <a:gd name="connsiteY189" fmla="*/ 2181063 h 2237474"/>
              <a:gd name="connsiteX190" fmla="*/ 536057 w 12192000"/>
              <a:gd name="connsiteY190" fmla="*/ 2181537 h 2237474"/>
              <a:gd name="connsiteX191" fmla="*/ 520671 w 12192000"/>
              <a:gd name="connsiteY191" fmla="*/ 2180980 h 2237474"/>
              <a:gd name="connsiteX192" fmla="*/ 515024 w 12192000"/>
              <a:gd name="connsiteY192" fmla="*/ 2179258 h 2237474"/>
              <a:gd name="connsiteX193" fmla="*/ 512278 w 12192000"/>
              <a:gd name="connsiteY193" fmla="*/ 2176369 h 2237474"/>
              <a:gd name="connsiteX194" fmla="*/ 480419 w 12192000"/>
              <a:gd name="connsiteY194" fmla="*/ 2167807 h 2237474"/>
              <a:gd name="connsiteX195" fmla="*/ 413835 w 12192000"/>
              <a:gd name="connsiteY195" fmla="*/ 2156783 h 2237474"/>
              <a:gd name="connsiteX196" fmla="*/ 376513 w 12192000"/>
              <a:gd name="connsiteY196" fmla="*/ 2154014 h 2237474"/>
              <a:gd name="connsiteX197" fmla="*/ 273386 w 12192000"/>
              <a:gd name="connsiteY197" fmla="*/ 2142551 h 2237474"/>
              <a:gd name="connsiteX198" fmla="*/ 169207 w 12192000"/>
              <a:gd name="connsiteY198" fmla="*/ 2128100 h 2237474"/>
              <a:gd name="connsiteX199" fmla="*/ 93149 w 12192000"/>
              <a:gd name="connsiteY199" fmla="*/ 2105324 h 2237474"/>
              <a:gd name="connsiteX200" fmla="*/ 88109 w 12192000"/>
              <a:gd name="connsiteY200" fmla="*/ 2106704 h 2237474"/>
              <a:gd name="connsiteX201" fmla="*/ 80022 w 12192000"/>
              <a:gd name="connsiteY201" fmla="*/ 2107254 h 2237474"/>
              <a:gd name="connsiteX202" fmla="*/ 79717 w 12192000"/>
              <a:gd name="connsiteY202" fmla="*/ 2107046 h 2237474"/>
              <a:gd name="connsiteX203" fmla="*/ 72352 w 12192000"/>
              <a:gd name="connsiteY203" fmla="*/ 2107991 h 2237474"/>
              <a:gd name="connsiteX204" fmla="*/ 37645 w 12192000"/>
              <a:gd name="connsiteY204" fmla="*/ 2115401 h 2237474"/>
              <a:gd name="connsiteX205" fmla="*/ 4572 w 12192000"/>
              <a:gd name="connsiteY205" fmla="*/ 2111091 h 2237474"/>
              <a:gd name="connsiteX206" fmla="*/ 0 w 12192000"/>
              <a:gd name="connsiteY206" fmla="*/ 2110468 h 2237474"/>
              <a:gd name="connsiteX207" fmla="*/ 0 w 12192000"/>
              <a:gd name="connsiteY20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67091 w 12192000"/>
              <a:gd name="connsiteY23" fmla="*/ 870550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834800 w 12192000"/>
              <a:gd name="connsiteY7" fmla="*/ 747840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92107 w 12192000"/>
              <a:gd name="connsiteY68" fmla="*/ 1636860 h 2237474"/>
              <a:gd name="connsiteX69" fmla="*/ 6900177 w 12192000"/>
              <a:gd name="connsiteY69" fmla="*/ 1636016 h 2237474"/>
              <a:gd name="connsiteX70" fmla="*/ 6795372 w 12192000"/>
              <a:gd name="connsiteY70" fmla="*/ 1644845 h 2237474"/>
              <a:gd name="connsiteX71" fmla="*/ 6692251 w 12192000"/>
              <a:gd name="connsiteY71" fmla="*/ 1656357 h 2237474"/>
              <a:gd name="connsiteX72" fmla="*/ 6655235 w 12192000"/>
              <a:gd name="connsiteY72" fmla="*/ 1661869 h 2237474"/>
              <a:gd name="connsiteX73" fmla="*/ 6554894 w 12192000"/>
              <a:gd name="connsiteY73" fmla="*/ 1664428 h 2237474"/>
              <a:gd name="connsiteX74" fmla="*/ 6516595 w 12192000"/>
              <a:gd name="connsiteY74" fmla="*/ 1667475 h 2237474"/>
              <a:gd name="connsiteX75" fmla="*/ 6508541 w 12192000"/>
              <a:gd name="connsiteY75" fmla="*/ 1668757 h 2237474"/>
              <a:gd name="connsiteX76" fmla="*/ 6471012 w 12192000"/>
              <a:gd name="connsiteY76" fmla="*/ 1678604 h 2237474"/>
              <a:gd name="connsiteX77" fmla="*/ 6364035 w 12192000"/>
              <a:gd name="connsiteY77" fmla="*/ 1667683 h 2237474"/>
              <a:gd name="connsiteX78" fmla="*/ 6280959 w 12192000"/>
              <a:gd name="connsiteY78" fmla="*/ 1689329 h 2237474"/>
              <a:gd name="connsiteX79" fmla="*/ 6243319 w 12192000"/>
              <a:gd name="connsiteY79" fmla="*/ 1695560 h 2237474"/>
              <a:gd name="connsiteX80" fmla="*/ 6098321 w 12192000"/>
              <a:gd name="connsiteY80" fmla="*/ 1721646 h 2237474"/>
              <a:gd name="connsiteX81" fmla="*/ 5880652 w 12192000"/>
              <a:gd name="connsiteY81" fmla="*/ 1779643 h 2237474"/>
              <a:gd name="connsiteX82" fmla="*/ 5785959 w 12192000"/>
              <a:gd name="connsiteY82" fmla="*/ 1775307 h 2237474"/>
              <a:gd name="connsiteX83" fmla="*/ 5643534 w 12192000"/>
              <a:gd name="connsiteY83" fmla="*/ 1802919 h 2237474"/>
              <a:gd name="connsiteX84" fmla="*/ 5518799 w 12192000"/>
              <a:gd name="connsiteY84" fmla="*/ 1818312 h 2237474"/>
              <a:gd name="connsiteX85" fmla="*/ 5505014 w 12192000"/>
              <a:gd name="connsiteY85" fmla="*/ 1819259 h 2237474"/>
              <a:gd name="connsiteX86" fmla="*/ 5453307 w 12192000"/>
              <a:gd name="connsiteY86" fmla="*/ 1815450 h 2237474"/>
              <a:gd name="connsiteX87" fmla="*/ 5364192 w 12192000"/>
              <a:gd name="connsiteY87" fmla="*/ 1826074 h 2237474"/>
              <a:gd name="connsiteX88" fmla="*/ 5350380 w 12192000"/>
              <a:gd name="connsiteY88" fmla="*/ 1830891 h 2237474"/>
              <a:gd name="connsiteX89" fmla="*/ 5259633 w 12192000"/>
              <a:gd name="connsiteY89" fmla="*/ 1837160 h 2237474"/>
              <a:gd name="connsiteX90" fmla="*/ 5197513 w 12192000"/>
              <a:gd name="connsiteY90" fmla="*/ 1844718 h 2237474"/>
              <a:gd name="connsiteX91" fmla="*/ 5168852 w 12192000"/>
              <a:gd name="connsiteY91" fmla="*/ 1844846 h 2237474"/>
              <a:gd name="connsiteX92" fmla="*/ 5114927 w 12192000"/>
              <a:gd name="connsiteY92" fmla="*/ 1847827 h 2237474"/>
              <a:gd name="connsiteX93" fmla="*/ 5108970 w 12192000"/>
              <a:gd name="connsiteY93" fmla="*/ 1847935 h 2237474"/>
              <a:gd name="connsiteX94" fmla="*/ 5067961 w 12192000"/>
              <a:gd name="connsiteY94" fmla="*/ 1845917 h 2237474"/>
              <a:gd name="connsiteX95" fmla="*/ 5007075 w 12192000"/>
              <a:gd name="connsiteY95" fmla="*/ 1838626 h 2237474"/>
              <a:gd name="connsiteX96" fmla="*/ 4944087 w 12192000"/>
              <a:gd name="connsiteY96" fmla="*/ 1823332 h 2237474"/>
              <a:gd name="connsiteX97" fmla="*/ 4907662 w 12192000"/>
              <a:gd name="connsiteY97" fmla="*/ 1816900 h 2237474"/>
              <a:gd name="connsiteX98" fmla="*/ 4882386 w 12192000"/>
              <a:gd name="connsiteY98" fmla="*/ 1809844 h 2237474"/>
              <a:gd name="connsiteX99" fmla="*/ 4811440 w 12192000"/>
              <a:gd name="connsiteY99" fmla="*/ 1804655 h 2237474"/>
              <a:gd name="connsiteX100" fmla="*/ 4691075 w 12192000"/>
              <a:gd name="connsiteY100" fmla="*/ 1801389 h 2237474"/>
              <a:gd name="connsiteX101" fmla="*/ 4611738 w 12192000"/>
              <a:gd name="connsiteY101" fmla="*/ 1776964 h 2237474"/>
              <a:gd name="connsiteX102" fmla="*/ 4560070 w 12192000"/>
              <a:gd name="connsiteY102" fmla="*/ 1785640 h 2237474"/>
              <a:gd name="connsiteX103" fmla="*/ 4536503 w 12192000"/>
              <a:gd name="connsiteY103" fmla="*/ 1785334 h 2237474"/>
              <a:gd name="connsiteX104" fmla="*/ 4513724 w 12192000"/>
              <a:gd name="connsiteY104" fmla="*/ 1791996 h 2237474"/>
              <a:gd name="connsiteX105" fmla="*/ 4459810 w 12192000"/>
              <a:gd name="connsiteY105" fmla="*/ 1797886 h 2237474"/>
              <a:gd name="connsiteX106" fmla="*/ 4379064 w 12192000"/>
              <a:gd name="connsiteY106" fmla="*/ 1817177 h 2237474"/>
              <a:gd name="connsiteX107" fmla="*/ 4319209 w 12192000"/>
              <a:gd name="connsiteY107" fmla="*/ 1834833 h 2237474"/>
              <a:gd name="connsiteX108" fmla="*/ 4290981 w 12192000"/>
              <a:gd name="connsiteY108" fmla="*/ 1839677 h 2237474"/>
              <a:gd name="connsiteX109" fmla="*/ 4285792 w 12192000"/>
              <a:gd name="connsiteY109" fmla="*/ 1836231 h 2237474"/>
              <a:gd name="connsiteX110" fmla="*/ 4238372 w 12192000"/>
              <a:gd name="connsiteY110" fmla="*/ 1851480 h 2237474"/>
              <a:gd name="connsiteX111" fmla="*/ 4232517 w 12192000"/>
              <a:gd name="connsiteY111" fmla="*/ 1852567 h 2237474"/>
              <a:gd name="connsiteX112" fmla="*/ 4191732 w 12192000"/>
              <a:gd name="connsiteY112" fmla="*/ 1857328 h 2237474"/>
              <a:gd name="connsiteX113" fmla="*/ 4065532 w 12192000"/>
              <a:gd name="connsiteY113" fmla="*/ 1855477 h 2237474"/>
              <a:gd name="connsiteX114" fmla="*/ 4028460 w 12192000"/>
              <a:gd name="connsiteY114" fmla="*/ 1855137 h 2237474"/>
              <a:gd name="connsiteX115" fmla="*/ 4002267 w 12192000"/>
              <a:gd name="connsiteY115" fmla="*/ 1852352 h 2237474"/>
              <a:gd name="connsiteX116" fmla="*/ 3931396 w 12192000"/>
              <a:gd name="connsiteY116" fmla="*/ 1858915 h 2237474"/>
              <a:gd name="connsiteX117" fmla="*/ 3812162 w 12192000"/>
              <a:gd name="connsiteY117" fmla="*/ 1875501 h 2237474"/>
              <a:gd name="connsiteX118" fmla="*/ 3729530 w 12192000"/>
              <a:gd name="connsiteY118" fmla="*/ 1864513 h 2237474"/>
              <a:gd name="connsiteX119" fmla="*/ 3680177 w 12192000"/>
              <a:gd name="connsiteY119" fmla="*/ 1881552 h 2237474"/>
              <a:gd name="connsiteX120" fmla="*/ 3567259 w 12192000"/>
              <a:gd name="connsiteY120" fmla="*/ 1893482 h 2237474"/>
              <a:gd name="connsiteX121" fmla="*/ 3405770 w 12192000"/>
              <a:gd name="connsiteY121" fmla="*/ 1904591 h 2237474"/>
              <a:gd name="connsiteX122" fmla="*/ 3280097 w 12192000"/>
              <a:gd name="connsiteY122" fmla="*/ 1919610 h 2237474"/>
              <a:gd name="connsiteX123" fmla="*/ 3123424 w 12192000"/>
              <a:gd name="connsiteY123" fmla="*/ 1952930 h 2237474"/>
              <a:gd name="connsiteX124" fmla="*/ 3009910 w 12192000"/>
              <a:gd name="connsiteY124" fmla="*/ 1957866 h 2237474"/>
              <a:gd name="connsiteX125" fmla="*/ 2995934 w 12192000"/>
              <a:gd name="connsiteY125" fmla="*/ 1967085 h 2237474"/>
              <a:gd name="connsiteX126" fmla="*/ 2980071 w 12192000"/>
              <a:gd name="connsiteY126" fmla="*/ 1972988 h 2237474"/>
              <a:gd name="connsiteX127" fmla="*/ 2978094 w 12192000"/>
              <a:gd name="connsiteY127" fmla="*/ 1972369 h 2237474"/>
              <a:gd name="connsiteX128" fmla="*/ 2942858 w 12192000"/>
              <a:gd name="connsiteY128" fmla="*/ 1981367 h 2237474"/>
              <a:gd name="connsiteX129" fmla="*/ 2875436 w 12192000"/>
              <a:gd name="connsiteY129" fmla="*/ 1996977 h 2237474"/>
              <a:gd name="connsiteX130" fmla="*/ 2874892 w 12192000"/>
              <a:gd name="connsiteY130" fmla="*/ 1996085 h 2237474"/>
              <a:gd name="connsiteX131" fmla="*/ 2864145 w 12192000"/>
              <a:gd name="connsiteY131" fmla="*/ 1994061 h 2237474"/>
              <a:gd name="connsiteX132" fmla="*/ 2843662 w 12192000"/>
              <a:gd name="connsiteY132" fmla="*/ 1992498 h 2237474"/>
              <a:gd name="connsiteX133" fmla="*/ 2796128 w 12192000"/>
              <a:gd name="connsiteY133" fmla="*/ 1976403 h 2237474"/>
              <a:gd name="connsiteX134" fmla="*/ 2756784 w 12192000"/>
              <a:gd name="connsiteY134" fmla="*/ 1985116 h 2237474"/>
              <a:gd name="connsiteX135" fmla="*/ 2748833 w 12192000"/>
              <a:gd name="connsiteY135" fmla="*/ 1986323 h 2237474"/>
              <a:gd name="connsiteX136" fmla="*/ 2748661 w 12192000"/>
              <a:gd name="connsiteY136" fmla="*/ 1986122 h 2237474"/>
              <a:gd name="connsiteX137" fmla="*/ 2740251 w 12192000"/>
              <a:gd name="connsiteY137" fmla="*/ 1986946 h 2237474"/>
              <a:gd name="connsiteX138" fmla="*/ 2718916 w 12192000"/>
              <a:gd name="connsiteY138" fmla="*/ 1990867 h 2237474"/>
              <a:gd name="connsiteX139" fmla="*/ 2713522 w 12192000"/>
              <a:gd name="connsiteY139" fmla="*/ 1990173 h 2237474"/>
              <a:gd name="connsiteX140" fmla="*/ 2680597 w 12192000"/>
              <a:gd name="connsiteY140" fmla="*/ 1984996 h 2237474"/>
              <a:gd name="connsiteX141" fmla="*/ 2578178 w 12192000"/>
              <a:gd name="connsiteY141" fmla="*/ 1990531 h 2237474"/>
              <a:gd name="connsiteX142" fmla="*/ 2476147 w 12192000"/>
              <a:gd name="connsiteY142" fmla="*/ 1998305 h 2237474"/>
              <a:gd name="connsiteX143" fmla="*/ 2373568 w 12192000"/>
              <a:gd name="connsiteY143" fmla="*/ 2003219 h 2237474"/>
              <a:gd name="connsiteX144" fmla="*/ 2321399 w 12192000"/>
              <a:gd name="connsiteY144" fmla="*/ 1989467 h 2237474"/>
              <a:gd name="connsiteX145" fmla="*/ 2315525 w 12192000"/>
              <a:gd name="connsiteY145" fmla="*/ 1989708 h 2237474"/>
              <a:gd name="connsiteX146" fmla="*/ 2300792 w 12192000"/>
              <a:gd name="connsiteY146" fmla="*/ 1994290 h 2237474"/>
              <a:gd name="connsiteX147" fmla="*/ 2295469 w 12192000"/>
              <a:gd name="connsiteY147" fmla="*/ 1996659 h 2237474"/>
              <a:gd name="connsiteX148" fmla="*/ 2287219 w 12192000"/>
              <a:gd name="connsiteY148" fmla="*/ 1998750 h 2237474"/>
              <a:gd name="connsiteX149" fmla="*/ 2286948 w 12192000"/>
              <a:gd name="connsiteY149" fmla="*/ 1998596 h 2237474"/>
              <a:gd name="connsiteX150" fmla="*/ 2243069 w 12192000"/>
              <a:gd name="connsiteY150" fmla="*/ 2015111 h 2237474"/>
              <a:gd name="connsiteX151" fmla="*/ 2186609 w 12192000"/>
              <a:gd name="connsiteY151" fmla="*/ 2008263 h 2237474"/>
              <a:gd name="connsiteX152" fmla="*/ 2164831 w 12192000"/>
              <a:gd name="connsiteY152" fmla="*/ 2010143 h 2237474"/>
              <a:gd name="connsiteX153" fmla="*/ 2152836 w 12192000"/>
              <a:gd name="connsiteY153" fmla="*/ 2010048 h 2237474"/>
              <a:gd name="connsiteX154" fmla="*/ 2117102 w 12192000"/>
              <a:gd name="connsiteY154" fmla="*/ 2023004 h 2237474"/>
              <a:gd name="connsiteX155" fmla="*/ 2111935 w 12192000"/>
              <a:gd name="connsiteY155" fmla="*/ 2023163 h 2237474"/>
              <a:gd name="connsiteX156" fmla="*/ 2089991 w 12192000"/>
              <a:gd name="connsiteY156" fmla="*/ 2034193 h 2237474"/>
              <a:gd name="connsiteX157" fmla="*/ 2058061 w 12192000"/>
              <a:gd name="connsiteY157" fmla="*/ 2047942 h 2237474"/>
              <a:gd name="connsiteX158" fmla="*/ 2055737 w 12192000"/>
              <a:gd name="connsiteY158" fmla="*/ 2047704 h 2237474"/>
              <a:gd name="connsiteX159" fmla="*/ 2042244 w 12192000"/>
              <a:gd name="connsiteY159" fmla="*/ 2055560 h 2237474"/>
              <a:gd name="connsiteX160" fmla="*/ 1976224 w 12192000"/>
              <a:gd name="connsiteY160" fmla="*/ 2074257 h 2237474"/>
              <a:gd name="connsiteX161" fmla="*/ 1877728 w 12192000"/>
              <a:gd name="connsiteY161" fmla="*/ 2101004 h 2237474"/>
              <a:gd name="connsiteX162" fmla="*/ 1759056 w 12192000"/>
              <a:gd name="connsiteY162" fmla="*/ 2125608 h 2237474"/>
              <a:gd name="connsiteX163" fmla="*/ 1637948 w 12192000"/>
              <a:gd name="connsiteY163" fmla="*/ 2172597 h 2237474"/>
              <a:gd name="connsiteX164" fmla="*/ 1434549 w 12192000"/>
              <a:gd name="connsiteY164" fmla="*/ 2234522 h 2237474"/>
              <a:gd name="connsiteX165" fmla="*/ 1398481 w 12192000"/>
              <a:gd name="connsiteY165" fmla="*/ 2237074 h 2237474"/>
              <a:gd name="connsiteX166" fmla="*/ 1398407 w 12192000"/>
              <a:gd name="connsiteY166" fmla="*/ 2237095 h 2237474"/>
              <a:gd name="connsiteX167" fmla="*/ 1370962 w 12192000"/>
              <a:gd name="connsiteY167" fmla="*/ 2237474 h 2237474"/>
              <a:gd name="connsiteX168" fmla="*/ 1356367 w 12192000"/>
              <a:gd name="connsiteY168" fmla="*/ 2235089 h 2237474"/>
              <a:gd name="connsiteX169" fmla="*/ 1324828 w 12192000"/>
              <a:gd name="connsiteY169" fmla="*/ 2231968 h 2237474"/>
              <a:gd name="connsiteX170" fmla="*/ 1297744 w 12192000"/>
              <a:gd name="connsiteY170" fmla="*/ 2235849 h 2237474"/>
              <a:gd name="connsiteX171" fmla="*/ 1286236 w 12192000"/>
              <a:gd name="connsiteY171" fmla="*/ 2233135 h 2237474"/>
              <a:gd name="connsiteX172" fmla="*/ 1283504 w 12192000"/>
              <a:gd name="connsiteY172" fmla="*/ 2233797 h 2237474"/>
              <a:gd name="connsiteX173" fmla="*/ 1279765 w 12192000"/>
              <a:gd name="connsiteY173" fmla="*/ 2229639 h 2237474"/>
              <a:gd name="connsiteX174" fmla="*/ 1195347 w 12192000"/>
              <a:gd name="connsiteY174" fmla="*/ 2212354 h 2237474"/>
              <a:gd name="connsiteX175" fmla="*/ 970251 w 12192000"/>
              <a:gd name="connsiteY175" fmla="*/ 2221029 h 2237474"/>
              <a:gd name="connsiteX176" fmla="*/ 812914 w 12192000"/>
              <a:gd name="connsiteY176" fmla="*/ 2202752 h 2237474"/>
              <a:gd name="connsiteX177" fmla="*/ 800195 w 12192000"/>
              <a:gd name="connsiteY177" fmla="*/ 2209407 h 2237474"/>
              <a:gd name="connsiteX178" fmla="*/ 784978 w 12192000"/>
              <a:gd name="connsiteY178" fmla="*/ 2212360 h 2237474"/>
              <a:gd name="connsiteX179" fmla="*/ 681987 w 12192000"/>
              <a:gd name="connsiteY179" fmla="*/ 2216757 h 2237474"/>
              <a:gd name="connsiteX180" fmla="*/ 669923 w 12192000"/>
              <a:gd name="connsiteY180" fmla="*/ 2211682 h 2237474"/>
              <a:gd name="connsiteX181" fmla="*/ 648680 w 12192000"/>
              <a:gd name="connsiteY181" fmla="*/ 2206229 h 2237474"/>
              <a:gd name="connsiteX182" fmla="*/ 597225 w 12192000"/>
              <a:gd name="connsiteY182" fmla="*/ 2180999 h 2237474"/>
              <a:gd name="connsiteX183" fmla="*/ 558449 w 12192000"/>
              <a:gd name="connsiteY183" fmla="*/ 2182346 h 2237474"/>
              <a:gd name="connsiteX184" fmla="*/ 550517 w 12192000"/>
              <a:gd name="connsiteY184" fmla="*/ 2182060 h 2237474"/>
              <a:gd name="connsiteX185" fmla="*/ 550309 w 12192000"/>
              <a:gd name="connsiteY185" fmla="*/ 2181825 h 2237474"/>
              <a:gd name="connsiteX186" fmla="*/ 541836 w 12192000"/>
              <a:gd name="connsiteY186" fmla="*/ 2181063 h 2237474"/>
              <a:gd name="connsiteX187" fmla="*/ 536057 w 12192000"/>
              <a:gd name="connsiteY187" fmla="*/ 2181537 h 2237474"/>
              <a:gd name="connsiteX188" fmla="*/ 520671 w 12192000"/>
              <a:gd name="connsiteY188" fmla="*/ 2180980 h 2237474"/>
              <a:gd name="connsiteX189" fmla="*/ 515024 w 12192000"/>
              <a:gd name="connsiteY189" fmla="*/ 2179258 h 2237474"/>
              <a:gd name="connsiteX190" fmla="*/ 512278 w 12192000"/>
              <a:gd name="connsiteY190" fmla="*/ 2176369 h 2237474"/>
              <a:gd name="connsiteX191" fmla="*/ 480419 w 12192000"/>
              <a:gd name="connsiteY191" fmla="*/ 2167807 h 2237474"/>
              <a:gd name="connsiteX192" fmla="*/ 413835 w 12192000"/>
              <a:gd name="connsiteY192" fmla="*/ 2156783 h 2237474"/>
              <a:gd name="connsiteX193" fmla="*/ 376513 w 12192000"/>
              <a:gd name="connsiteY193" fmla="*/ 2154014 h 2237474"/>
              <a:gd name="connsiteX194" fmla="*/ 273386 w 12192000"/>
              <a:gd name="connsiteY194" fmla="*/ 2142551 h 2237474"/>
              <a:gd name="connsiteX195" fmla="*/ 169207 w 12192000"/>
              <a:gd name="connsiteY195" fmla="*/ 2128100 h 2237474"/>
              <a:gd name="connsiteX196" fmla="*/ 93149 w 12192000"/>
              <a:gd name="connsiteY196" fmla="*/ 2105324 h 2237474"/>
              <a:gd name="connsiteX197" fmla="*/ 88109 w 12192000"/>
              <a:gd name="connsiteY197" fmla="*/ 2106704 h 2237474"/>
              <a:gd name="connsiteX198" fmla="*/ 80022 w 12192000"/>
              <a:gd name="connsiteY198" fmla="*/ 2107254 h 2237474"/>
              <a:gd name="connsiteX199" fmla="*/ 79717 w 12192000"/>
              <a:gd name="connsiteY199" fmla="*/ 2107046 h 2237474"/>
              <a:gd name="connsiteX200" fmla="*/ 72352 w 12192000"/>
              <a:gd name="connsiteY200" fmla="*/ 2107991 h 2237474"/>
              <a:gd name="connsiteX201" fmla="*/ 37645 w 12192000"/>
              <a:gd name="connsiteY201" fmla="*/ 2115401 h 2237474"/>
              <a:gd name="connsiteX202" fmla="*/ 4572 w 12192000"/>
              <a:gd name="connsiteY202" fmla="*/ 2111091 h 2237474"/>
              <a:gd name="connsiteX203" fmla="*/ 0 w 12192000"/>
              <a:gd name="connsiteY203" fmla="*/ 2110468 h 2237474"/>
              <a:gd name="connsiteX204" fmla="*/ 0 w 12192000"/>
              <a:gd name="connsiteY20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00177 w 12192000"/>
              <a:gd name="connsiteY68" fmla="*/ 1636016 h 2237474"/>
              <a:gd name="connsiteX69" fmla="*/ 6795372 w 12192000"/>
              <a:gd name="connsiteY69" fmla="*/ 1644845 h 2237474"/>
              <a:gd name="connsiteX70" fmla="*/ 6692251 w 12192000"/>
              <a:gd name="connsiteY70" fmla="*/ 1656357 h 2237474"/>
              <a:gd name="connsiteX71" fmla="*/ 6655235 w 12192000"/>
              <a:gd name="connsiteY71" fmla="*/ 1661869 h 2237474"/>
              <a:gd name="connsiteX72" fmla="*/ 6554894 w 12192000"/>
              <a:gd name="connsiteY72" fmla="*/ 1664428 h 2237474"/>
              <a:gd name="connsiteX73" fmla="*/ 6516595 w 12192000"/>
              <a:gd name="connsiteY73" fmla="*/ 1667475 h 2237474"/>
              <a:gd name="connsiteX74" fmla="*/ 6508541 w 12192000"/>
              <a:gd name="connsiteY74" fmla="*/ 1668757 h 2237474"/>
              <a:gd name="connsiteX75" fmla="*/ 6471012 w 12192000"/>
              <a:gd name="connsiteY75" fmla="*/ 1678604 h 2237474"/>
              <a:gd name="connsiteX76" fmla="*/ 6364035 w 12192000"/>
              <a:gd name="connsiteY76" fmla="*/ 1667683 h 2237474"/>
              <a:gd name="connsiteX77" fmla="*/ 6280959 w 12192000"/>
              <a:gd name="connsiteY77" fmla="*/ 1689329 h 2237474"/>
              <a:gd name="connsiteX78" fmla="*/ 6243319 w 12192000"/>
              <a:gd name="connsiteY78" fmla="*/ 1695560 h 2237474"/>
              <a:gd name="connsiteX79" fmla="*/ 6098321 w 12192000"/>
              <a:gd name="connsiteY79" fmla="*/ 1721646 h 2237474"/>
              <a:gd name="connsiteX80" fmla="*/ 5880652 w 12192000"/>
              <a:gd name="connsiteY80" fmla="*/ 1779643 h 2237474"/>
              <a:gd name="connsiteX81" fmla="*/ 5785959 w 12192000"/>
              <a:gd name="connsiteY81" fmla="*/ 1775307 h 2237474"/>
              <a:gd name="connsiteX82" fmla="*/ 5643534 w 12192000"/>
              <a:gd name="connsiteY82" fmla="*/ 1802919 h 2237474"/>
              <a:gd name="connsiteX83" fmla="*/ 5518799 w 12192000"/>
              <a:gd name="connsiteY83" fmla="*/ 1818312 h 2237474"/>
              <a:gd name="connsiteX84" fmla="*/ 5505014 w 12192000"/>
              <a:gd name="connsiteY84" fmla="*/ 1819259 h 2237474"/>
              <a:gd name="connsiteX85" fmla="*/ 5453307 w 12192000"/>
              <a:gd name="connsiteY85" fmla="*/ 1815450 h 2237474"/>
              <a:gd name="connsiteX86" fmla="*/ 5364192 w 12192000"/>
              <a:gd name="connsiteY86" fmla="*/ 1826074 h 2237474"/>
              <a:gd name="connsiteX87" fmla="*/ 5350380 w 12192000"/>
              <a:gd name="connsiteY87" fmla="*/ 1830891 h 2237474"/>
              <a:gd name="connsiteX88" fmla="*/ 5259633 w 12192000"/>
              <a:gd name="connsiteY88" fmla="*/ 1837160 h 2237474"/>
              <a:gd name="connsiteX89" fmla="*/ 5197513 w 12192000"/>
              <a:gd name="connsiteY89" fmla="*/ 1844718 h 2237474"/>
              <a:gd name="connsiteX90" fmla="*/ 5168852 w 12192000"/>
              <a:gd name="connsiteY90" fmla="*/ 1844846 h 2237474"/>
              <a:gd name="connsiteX91" fmla="*/ 5114927 w 12192000"/>
              <a:gd name="connsiteY91" fmla="*/ 1847827 h 2237474"/>
              <a:gd name="connsiteX92" fmla="*/ 5108970 w 12192000"/>
              <a:gd name="connsiteY92" fmla="*/ 1847935 h 2237474"/>
              <a:gd name="connsiteX93" fmla="*/ 5067961 w 12192000"/>
              <a:gd name="connsiteY93" fmla="*/ 1845917 h 2237474"/>
              <a:gd name="connsiteX94" fmla="*/ 5007075 w 12192000"/>
              <a:gd name="connsiteY94" fmla="*/ 1838626 h 2237474"/>
              <a:gd name="connsiteX95" fmla="*/ 4944087 w 12192000"/>
              <a:gd name="connsiteY95" fmla="*/ 1823332 h 2237474"/>
              <a:gd name="connsiteX96" fmla="*/ 4907662 w 12192000"/>
              <a:gd name="connsiteY96" fmla="*/ 1816900 h 2237474"/>
              <a:gd name="connsiteX97" fmla="*/ 4882386 w 12192000"/>
              <a:gd name="connsiteY97" fmla="*/ 1809844 h 2237474"/>
              <a:gd name="connsiteX98" fmla="*/ 4811440 w 12192000"/>
              <a:gd name="connsiteY98" fmla="*/ 1804655 h 2237474"/>
              <a:gd name="connsiteX99" fmla="*/ 4691075 w 12192000"/>
              <a:gd name="connsiteY99" fmla="*/ 1801389 h 2237474"/>
              <a:gd name="connsiteX100" fmla="*/ 4611738 w 12192000"/>
              <a:gd name="connsiteY100" fmla="*/ 1776964 h 2237474"/>
              <a:gd name="connsiteX101" fmla="*/ 4560070 w 12192000"/>
              <a:gd name="connsiteY101" fmla="*/ 1785640 h 2237474"/>
              <a:gd name="connsiteX102" fmla="*/ 4536503 w 12192000"/>
              <a:gd name="connsiteY102" fmla="*/ 1785334 h 2237474"/>
              <a:gd name="connsiteX103" fmla="*/ 4513724 w 12192000"/>
              <a:gd name="connsiteY103" fmla="*/ 1791996 h 2237474"/>
              <a:gd name="connsiteX104" fmla="*/ 4459810 w 12192000"/>
              <a:gd name="connsiteY104" fmla="*/ 1797886 h 2237474"/>
              <a:gd name="connsiteX105" fmla="*/ 4379064 w 12192000"/>
              <a:gd name="connsiteY105" fmla="*/ 1817177 h 2237474"/>
              <a:gd name="connsiteX106" fmla="*/ 4319209 w 12192000"/>
              <a:gd name="connsiteY106" fmla="*/ 1834833 h 2237474"/>
              <a:gd name="connsiteX107" fmla="*/ 4290981 w 12192000"/>
              <a:gd name="connsiteY107" fmla="*/ 1839677 h 2237474"/>
              <a:gd name="connsiteX108" fmla="*/ 4285792 w 12192000"/>
              <a:gd name="connsiteY108" fmla="*/ 1836231 h 2237474"/>
              <a:gd name="connsiteX109" fmla="*/ 4238372 w 12192000"/>
              <a:gd name="connsiteY109" fmla="*/ 1851480 h 2237474"/>
              <a:gd name="connsiteX110" fmla="*/ 4232517 w 12192000"/>
              <a:gd name="connsiteY110" fmla="*/ 1852567 h 2237474"/>
              <a:gd name="connsiteX111" fmla="*/ 4191732 w 12192000"/>
              <a:gd name="connsiteY111" fmla="*/ 1857328 h 2237474"/>
              <a:gd name="connsiteX112" fmla="*/ 4065532 w 12192000"/>
              <a:gd name="connsiteY112" fmla="*/ 1855477 h 2237474"/>
              <a:gd name="connsiteX113" fmla="*/ 4028460 w 12192000"/>
              <a:gd name="connsiteY113" fmla="*/ 1855137 h 2237474"/>
              <a:gd name="connsiteX114" fmla="*/ 4002267 w 12192000"/>
              <a:gd name="connsiteY114" fmla="*/ 1852352 h 2237474"/>
              <a:gd name="connsiteX115" fmla="*/ 3931396 w 12192000"/>
              <a:gd name="connsiteY115" fmla="*/ 1858915 h 2237474"/>
              <a:gd name="connsiteX116" fmla="*/ 3812162 w 12192000"/>
              <a:gd name="connsiteY116" fmla="*/ 1875501 h 2237474"/>
              <a:gd name="connsiteX117" fmla="*/ 3729530 w 12192000"/>
              <a:gd name="connsiteY117" fmla="*/ 1864513 h 2237474"/>
              <a:gd name="connsiteX118" fmla="*/ 3680177 w 12192000"/>
              <a:gd name="connsiteY118" fmla="*/ 1881552 h 2237474"/>
              <a:gd name="connsiteX119" fmla="*/ 3567259 w 12192000"/>
              <a:gd name="connsiteY119" fmla="*/ 1893482 h 2237474"/>
              <a:gd name="connsiteX120" fmla="*/ 3405770 w 12192000"/>
              <a:gd name="connsiteY120" fmla="*/ 1904591 h 2237474"/>
              <a:gd name="connsiteX121" fmla="*/ 3280097 w 12192000"/>
              <a:gd name="connsiteY121" fmla="*/ 1919610 h 2237474"/>
              <a:gd name="connsiteX122" fmla="*/ 3123424 w 12192000"/>
              <a:gd name="connsiteY122" fmla="*/ 1952930 h 2237474"/>
              <a:gd name="connsiteX123" fmla="*/ 3009910 w 12192000"/>
              <a:gd name="connsiteY123" fmla="*/ 1957866 h 2237474"/>
              <a:gd name="connsiteX124" fmla="*/ 2995934 w 12192000"/>
              <a:gd name="connsiteY124" fmla="*/ 1967085 h 2237474"/>
              <a:gd name="connsiteX125" fmla="*/ 2980071 w 12192000"/>
              <a:gd name="connsiteY125" fmla="*/ 1972988 h 2237474"/>
              <a:gd name="connsiteX126" fmla="*/ 2978094 w 12192000"/>
              <a:gd name="connsiteY126" fmla="*/ 1972369 h 2237474"/>
              <a:gd name="connsiteX127" fmla="*/ 2942858 w 12192000"/>
              <a:gd name="connsiteY127" fmla="*/ 1981367 h 2237474"/>
              <a:gd name="connsiteX128" fmla="*/ 2875436 w 12192000"/>
              <a:gd name="connsiteY128" fmla="*/ 1996977 h 2237474"/>
              <a:gd name="connsiteX129" fmla="*/ 2874892 w 12192000"/>
              <a:gd name="connsiteY129" fmla="*/ 1996085 h 2237474"/>
              <a:gd name="connsiteX130" fmla="*/ 2864145 w 12192000"/>
              <a:gd name="connsiteY130" fmla="*/ 1994061 h 2237474"/>
              <a:gd name="connsiteX131" fmla="*/ 2843662 w 12192000"/>
              <a:gd name="connsiteY131" fmla="*/ 1992498 h 2237474"/>
              <a:gd name="connsiteX132" fmla="*/ 2796128 w 12192000"/>
              <a:gd name="connsiteY132" fmla="*/ 1976403 h 2237474"/>
              <a:gd name="connsiteX133" fmla="*/ 2756784 w 12192000"/>
              <a:gd name="connsiteY133" fmla="*/ 1985116 h 2237474"/>
              <a:gd name="connsiteX134" fmla="*/ 2748833 w 12192000"/>
              <a:gd name="connsiteY134" fmla="*/ 1986323 h 2237474"/>
              <a:gd name="connsiteX135" fmla="*/ 2748661 w 12192000"/>
              <a:gd name="connsiteY135" fmla="*/ 1986122 h 2237474"/>
              <a:gd name="connsiteX136" fmla="*/ 2740251 w 12192000"/>
              <a:gd name="connsiteY136" fmla="*/ 1986946 h 2237474"/>
              <a:gd name="connsiteX137" fmla="*/ 2718916 w 12192000"/>
              <a:gd name="connsiteY137" fmla="*/ 1990867 h 2237474"/>
              <a:gd name="connsiteX138" fmla="*/ 2713522 w 12192000"/>
              <a:gd name="connsiteY138" fmla="*/ 1990173 h 2237474"/>
              <a:gd name="connsiteX139" fmla="*/ 2680597 w 12192000"/>
              <a:gd name="connsiteY139" fmla="*/ 1984996 h 2237474"/>
              <a:gd name="connsiteX140" fmla="*/ 2578178 w 12192000"/>
              <a:gd name="connsiteY140" fmla="*/ 1990531 h 2237474"/>
              <a:gd name="connsiteX141" fmla="*/ 2476147 w 12192000"/>
              <a:gd name="connsiteY141" fmla="*/ 1998305 h 2237474"/>
              <a:gd name="connsiteX142" fmla="*/ 2373568 w 12192000"/>
              <a:gd name="connsiteY142" fmla="*/ 2003219 h 2237474"/>
              <a:gd name="connsiteX143" fmla="*/ 2321399 w 12192000"/>
              <a:gd name="connsiteY143" fmla="*/ 1989467 h 2237474"/>
              <a:gd name="connsiteX144" fmla="*/ 2315525 w 12192000"/>
              <a:gd name="connsiteY144" fmla="*/ 1989708 h 2237474"/>
              <a:gd name="connsiteX145" fmla="*/ 2300792 w 12192000"/>
              <a:gd name="connsiteY145" fmla="*/ 1994290 h 2237474"/>
              <a:gd name="connsiteX146" fmla="*/ 2295469 w 12192000"/>
              <a:gd name="connsiteY146" fmla="*/ 1996659 h 2237474"/>
              <a:gd name="connsiteX147" fmla="*/ 2287219 w 12192000"/>
              <a:gd name="connsiteY147" fmla="*/ 1998750 h 2237474"/>
              <a:gd name="connsiteX148" fmla="*/ 2286948 w 12192000"/>
              <a:gd name="connsiteY148" fmla="*/ 1998596 h 2237474"/>
              <a:gd name="connsiteX149" fmla="*/ 2243069 w 12192000"/>
              <a:gd name="connsiteY149" fmla="*/ 2015111 h 2237474"/>
              <a:gd name="connsiteX150" fmla="*/ 2186609 w 12192000"/>
              <a:gd name="connsiteY150" fmla="*/ 2008263 h 2237474"/>
              <a:gd name="connsiteX151" fmla="*/ 2164831 w 12192000"/>
              <a:gd name="connsiteY151" fmla="*/ 2010143 h 2237474"/>
              <a:gd name="connsiteX152" fmla="*/ 2152836 w 12192000"/>
              <a:gd name="connsiteY152" fmla="*/ 2010048 h 2237474"/>
              <a:gd name="connsiteX153" fmla="*/ 2117102 w 12192000"/>
              <a:gd name="connsiteY153" fmla="*/ 2023004 h 2237474"/>
              <a:gd name="connsiteX154" fmla="*/ 2111935 w 12192000"/>
              <a:gd name="connsiteY154" fmla="*/ 2023163 h 2237474"/>
              <a:gd name="connsiteX155" fmla="*/ 2089991 w 12192000"/>
              <a:gd name="connsiteY155" fmla="*/ 2034193 h 2237474"/>
              <a:gd name="connsiteX156" fmla="*/ 2058061 w 12192000"/>
              <a:gd name="connsiteY156" fmla="*/ 2047942 h 2237474"/>
              <a:gd name="connsiteX157" fmla="*/ 2055737 w 12192000"/>
              <a:gd name="connsiteY157" fmla="*/ 2047704 h 2237474"/>
              <a:gd name="connsiteX158" fmla="*/ 2042244 w 12192000"/>
              <a:gd name="connsiteY158" fmla="*/ 2055560 h 2237474"/>
              <a:gd name="connsiteX159" fmla="*/ 1976224 w 12192000"/>
              <a:gd name="connsiteY159" fmla="*/ 2074257 h 2237474"/>
              <a:gd name="connsiteX160" fmla="*/ 1877728 w 12192000"/>
              <a:gd name="connsiteY160" fmla="*/ 2101004 h 2237474"/>
              <a:gd name="connsiteX161" fmla="*/ 1759056 w 12192000"/>
              <a:gd name="connsiteY161" fmla="*/ 2125608 h 2237474"/>
              <a:gd name="connsiteX162" fmla="*/ 1637948 w 12192000"/>
              <a:gd name="connsiteY162" fmla="*/ 2172597 h 2237474"/>
              <a:gd name="connsiteX163" fmla="*/ 1434549 w 12192000"/>
              <a:gd name="connsiteY163" fmla="*/ 2234522 h 2237474"/>
              <a:gd name="connsiteX164" fmla="*/ 1398481 w 12192000"/>
              <a:gd name="connsiteY164" fmla="*/ 2237074 h 2237474"/>
              <a:gd name="connsiteX165" fmla="*/ 1398407 w 12192000"/>
              <a:gd name="connsiteY165" fmla="*/ 2237095 h 2237474"/>
              <a:gd name="connsiteX166" fmla="*/ 1370962 w 12192000"/>
              <a:gd name="connsiteY166" fmla="*/ 2237474 h 2237474"/>
              <a:gd name="connsiteX167" fmla="*/ 1356367 w 12192000"/>
              <a:gd name="connsiteY167" fmla="*/ 2235089 h 2237474"/>
              <a:gd name="connsiteX168" fmla="*/ 1324828 w 12192000"/>
              <a:gd name="connsiteY168" fmla="*/ 2231968 h 2237474"/>
              <a:gd name="connsiteX169" fmla="*/ 1297744 w 12192000"/>
              <a:gd name="connsiteY169" fmla="*/ 2235849 h 2237474"/>
              <a:gd name="connsiteX170" fmla="*/ 1286236 w 12192000"/>
              <a:gd name="connsiteY170" fmla="*/ 2233135 h 2237474"/>
              <a:gd name="connsiteX171" fmla="*/ 1283504 w 12192000"/>
              <a:gd name="connsiteY171" fmla="*/ 2233797 h 2237474"/>
              <a:gd name="connsiteX172" fmla="*/ 1279765 w 12192000"/>
              <a:gd name="connsiteY172" fmla="*/ 2229639 h 2237474"/>
              <a:gd name="connsiteX173" fmla="*/ 1195347 w 12192000"/>
              <a:gd name="connsiteY173" fmla="*/ 2212354 h 2237474"/>
              <a:gd name="connsiteX174" fmla="*/ 970251 w 12192000"/>
              <a:gd name="connsiteY174" fmla="*/ 2221029 h 2237474"/>
              <a:gd name="connsiteX175" fmla="*/ 812914 w 12192000"/>
              <a:gd name="connsiteY175" fmla="*/ 2202752 h 2237474"/>
              <a:gd name="connsiteX176" fmla="*/ 800195 w 12192000"/>
              <a:gd name="connsiteY176" fmla="*/ 2209407 h 2237474"/>
              <a:gd name="connsiteX177" fmla="*/ 784978 w 12192000"/>
              <a:gd name="connsiteY177" fmla="*/ 2212360 h 2237474"/>
              <a:gd name="connsiteX178" fmla="*/ 681987 w 12192000"/>
              <a:gd name="connsiteY178" fmla="*/ 2216757 h 2237474"/>
              <a:gd name="connsiteX179" fmla="*/ 669923 w 12192000"/>
              <a:gd name="connsiteY179" fmla="*/ 2211682 h 2237474"/>
              <a:gd name="connsiteX180" fmla="*/ 648680 w 12192000"/>
              <a:gd name="connsiteY180" fmla="*/ 2206229 h 2237474"/>
              <a:gd name="connsiteX181" fmla="*/ 597225 w 12192000"/>
              <a:gd name="connsiteY181" fmla="*/ 2180999 h 2237474"/>
              <a:gd name="connsiteX182" fmla="*/ 558449 w 12192000"/>
              <a:gd name="connsiteY182" fmla="*/ 2182346 h 2237474"/>
              <a:gd name="connsiteX183" fmla="*/ 550517 w 12192000"/>
              <a:gd name="connsiteY183" fmla="*/ 2182060 h 2237474"/>
              <a:gd name="connsiteX184" fmla="*/ 550309 w 12192000"/>
              <a:gd name="connsiteY184" fmla="*/ 2181825 h 2237474"/>
              <a:gd name="connsiteX185" fmla="*/ 541836 w 12192000"/>
              <a:gd name="connsiteY185" fmla="*/ 2181063 h 2237474"/>
              <a:gd name="connsiteX186" fmla="*/ 536057 w 12192000"/>
              <a:gd name="connsiteY186" fmla="*/ 2181537 h 2237474"/>
              <a:gd name="connsiteX187" fmla="*/ 520671 w 12192000"/>
              <a:gd name="connsiteY187" fmla="*/ 2180980 h 2237474"/>
              <a:gd name="connsiteX188" fmla="*/ 515024 w 12192000"/>
              <a:gd name="connsiteY188" fmla="*/ 2179258 h 2237474"/>
              <a:gd name="connsiteX189" fmla="*/ 512278 w 12192000"/>
              <a:gd name="connsiteY189" fmla="*/ 2176369 h 2237474"/>
              <a:gd name="connsiteX190" fmla="*/ 480419 w 12192000"/>
              <a:gd name="connsiteY190" fmla="*/ 2167807 h 2237474"/>
              <a:gd name="connsiteX191" fmla="*/ 413835 w 12192000"/>
              <a:gd name="connsiteY191" fmla="*/ 2156783 h 2237474"/>
              <a:gd name="connsiteX192" fmla="*/ 376513 w 12192000"/>
              <a:gd name="connsiteY192" fmla="*/ 2154014 h 2237474"/>
              <a:gd name="connsiteX193" fmla="*/ 273386 w 12192000"/>
              <a:gd name="connsiteY193" fmla="*/ 2142551 h 2237474"/>
              <a:gd name="connsiteX194" fmla="*/ 169207 w 12192000"/>
              <a:gd name="connsiteY194" fmla="*/ 2128100 h 2237474"/>
              <a:gd name="connsiteX195" fmla="*/ 93149 w 12192000"/>
              <a:gd name="connsiteY195" fmla="*/ 2105324 h 2237474"/>
              <a:gd name="connsiteX196" fmla="*/ 88109 w 12192000"/>
              <a:gd name="connsiteY196" fmla="*/ 2106704 h 2237474"/>
              <a:gd name="connsiteX197" fmla="*/ 80022 w 12192000"/>
              <a:gd name="connsiteY197" fmla="*/ 2107254 h 2237474"/>
              <a:gd name="connsiteX198" fmla="*/ 79717 w 12192000"/>
              <a:gd name="connsiteY198" fmla="*/ 2107046 h 2237474"/>
              <a:gd name="connsiteX199" fmla="*/ 72352 w 12192000"/>
              <a:gd name="connsiteY199" fmla="*/ 2107991 h 2237474"/>
              <a:gd name="connsiteX200" fmla="*/ 37645 w 12192000"/>
              <a:gd name="connsiteY200" fmla="*/ 2115401 h 2237474"/>
              <a:gd name="connsiteX201" fmla="*/ 4572 w 12192000"/>
              <a:gd name="connsiteY201" fmla="*/ 2111091 h 2237474"/>
              <a:gd name="connsiteX202" fmla="*/ 0 w 12192000"/>
              <a:gd name="connsiteY202" fmla="*/ 2110468 h 2237474"/>
              <a:gd name="connsiteX203" fmla="*/ 0 w 12192000"/>
              <a:gd name="connsiteY20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97513 w 12192000"/>
              <a:gd name="connsiteY87" fmla="*/ 1844718 h 2237474"/>
              <a:gd name="connsiteX88" fmla="*/ 5168852 w 12192000"/>
              <a:gd name="connsiteY88" fmla="*/ 1844846 h 2237474"/>
              <a:gd name="connsiteX89" fmla="*/ 5114927 w 12192000"/>
              <a:gd name="connsiteY89" fmla="*/ 1847827 h 2237474"/>
              <a:gd name="connsiteX90" fmla="*/ 5108970 w 12192000"/>
              <a:gd name="connsiteY90" fmla="*/ 1847935 h 2237474"/>
              <a:gd name="connsiteX91" fmla="*/ 5067961 w 12192000"/>
              <a:gd name="connsiteY91" fmla="*/ 1845917 h 2237474"/>
              <a:gd name="connsiteX92" fmla="*/ 5007075 w 12192000"/>
              <a:gd name="connsiteY92" fmla="*/ 1838626 h 2237474"/>
              <a:gd name="connsiteX93" fmla="*/ 4944087 w 12192000"/>
              <a:gd name="connsiteY93" fmla="*/ 1823332 h 2237474"/>
              <a:gd name="connsiteX94" fmla="*/ 4907662 w 12192000"/>
              <a:gd name="connsiteY94" fmla="*/ 1816900 h 2237474"/>
              <a:gd name="connsiteX95" fmla="*/ 4882386 w 12192000"/>
              <a:gd name="connsiteY95" fmla="*/ 1809844 h 2237474"/>
              <a:gd name="connsiteX96" fmla="*/ 4811440 w 12192000"/>
              <a:gd name="connsiteY96" fmla="*/ 1804655 h 2237474"/>
              <a:gd name="connsiteX97" fmla="*/ 4691075 w 12192000"/>
              <a:gd name="connsiteY97" fmla="*/ 1801389 h 2237474"/>
              <a:gd name="connsiteX98" fmla="*/ 4611738 w 12192000"/>
              <a:gd name="connsiteY98" fmla="*/ 1776964 h 2237474"/>
              <a:gd name="connsiteX99" fmla="*/ 4560070 w 12192000"/>
              <a:gd name="connsiteY99" fmla="*/ 1785640 h 2237474"/>
              <a:gd name="connsiteX100" fmla="*/ 4536503 w 12192000"/>
              <a:gd name="connsiteY100" fmla="*/ 1785334 h 2237474"/>
              <a:gd name="connsiteX101" fmla="*/ 4513724 w 12192000"/>
              <a:gd name="connsiteY101" fmla="*/ 1791996 h 2237474"/>
              <a:gd name="connsiteX102" fmla="*/ 4459810 w 12192000"/>
              <a:gd name="connsiteY102" fmla="*/ 1797886 h 2237474"/>
              <a:gd name="connsiteX103" fmla="*/ 4379064 w 12192000"/>
              <a:gd name="connsiteY103" fmla="*/ 1817177 h 2237474"/>
              <a:gd name="connsiteX104" fmla="*/ 4319209 w 12192000"/>
              <a:gd name="connsiteY104" fmla="*/ 1834833 h 2237474"/>
              <a:gd name="connsiteX105" fmla="*/ 4290981 w 12192000"/>
              <a:gd name="connsiteY105" fmla="*/ 1839677 h 2237474"/>
              <a:gd name="connsiteX106" fmla="*/ 4285792 w 12192000"/>
              <a:gd name="connsiteY106" fmla="*/ 1836231 h 2237474"/>
              <a:gd name="connsiteX107" fmla="*/ 4238372 w 12192000"/>
              <a:gd name="connsiteY107" fmla="*/ 1851480 h 2237474"/>
              <a:gd name="connsiteX108" fmla="*/ 4232517 w 12192000"/>
              <a:gd name="connsiteY108" fmla="*/ 1852567 h 2237474"/>
              <a:gd name="connsiteX109" fmla="*/ 4191732 w 12192000"/>
              <a:gd name="connsiteY109" fmla="*/ 1857328 h 2237474"/>
              <a:gd name="connsiteX110" fmla="*/ 4065532 w 12192000"/>
              <a:gd name="connsiteY110" fmla="*/ 1855477 h 2237474"/>
              <a:gd name="connsiteX111" fmla="*/ 4028460 w 12192000"/>
              <a:gd name="connsiteY111" fmla="*/ 1855137 h 2237474"/>
              <a:gd name="connsiteX112" fmla="*/ 4002267 w 12192000"/>
              <a:gd name="connsiteY112" fmla="*/ 1852352 h 2237474"/>
              <a:gd name="connsiteX113" fmla="*/ 3931396 w 12192000"/>
              <a:gd name="connsiteY113" fmla="*/ 1858915 h 2237474"/>
              <a:gd name="connsiteX114" fmla="*/ 3812162 w 12192000"/>
              <a:gd name="connsiteY114" fmla="*/ 1875501 h 2237474"/>
              <a:gd name="connsiteX115" fmla="*/ 3729530 w 12192000"/>
              <a:gd name="connsiteY115" fmla="*/ 1864513 h 2237474"/>
              <a:gd name="connsiteX116" fmla="*/ 3680177 w 12192000"/>
              <a:gd name="connsiteY116" fmla="*/ 1881552 h 2237474"/>
              <a:gd name="connsiteX117" fmla="*/ 3567259 w 12192000"/>
              <a:gd name="connsiteY117" fmla="*/ 1893482 h 2237474"/>
              <a:gd name="connsiteX118" fmla="*/ 3405770 w 12192000"/>
              <a:gd name="connsiteY118" fmla="*/ 1904591 h 2237474"/>
              <a:gd name="connsiteX119" fmla="*/ 3280097 w 12192000"/>
              <a:gd name="connsiteY119" fmla="*/ 1919610 h 2237474"/>
              <a:gd name="connsiteX120" fmla="*/ 3123424 w 12192000"/>
              <a:gd name="connsiteY120" fmla="*/ 1952930 h 2237474"/>
              <a:gd name="connsiteX121" fmla="*/ 3009910 w 12192000"/>
              <a:gd name="connsiteY121" fmla="*/ 1957866 h 2237474"/>
              <a:gd name="connsiteX122" fmla="*/ 2995934 w 12192000"/>
              <a:gd name="connsiteY122" fmla="*/ 1967085 h 2237474"/>
              <a:gd name="connsiteX123" fmla="*/ 2980071 w 12192000"/>
              <a:gd name="connsiteY123" fmla="*/ 1972988 h 2237474"/>
              <a:gd name="connsiteX124" fmla="*/ 2978094 w 12192000"/>
              <a:gd name="connsiteY124" fmla="*/ 1972369 h 2237474"/>
              <a:gd name="connsiteX125" fmla="*/ 2942858 w 12192000"/>
              <a:gd name="connsiteY125" fmla="*/ 1981367 h 2237474"/>
              <a:gd name="connsiteX126" fmla="*/ 2875436 w 12192000"/>
              <a:gd name="connsiteY126" fmla="*/ 1996977 h 2237474"/>
              <a:gd name="connsiteX127" fmla="*/ 2874892 w 12192000"/>
              <a:gd name="connsiteY127" fmla="*/ 1996085 h 2237474"/>
              <a:gd name="connsiteX128" fmla="*/ 2864145 w 12192000"/>
              <a:gd name="connsiteY128" fmla="*/ 1994061 h 2237474"/>
              <a:gd name="connsiteX129" fmla="*/ 2843662 w 12192000"/>
              <a:gd name="connsiteY129" fmla="*/ 1992498 h 2237474"/>
              <a:gd name="connsiteX130" fmla="*/ 2796128 w 12192000"/>
              <a:gd name="connsiteY130" fmla="*/ 1976403 h 2237474"/>
              <a:gd name="connsiteX131" fmla="*/ 2756784 w 12192000"/>
              <a:gd name="connsiteY131" fmla="*/ 1985116 h 2237474"/>
              <a:gd name="connsiteX132" fmla="*/ 2748833 w 12192000"/>
              <a:gd name="connsiteY132" fmla="*/ 1986323 h 2237474"/>
              <a:gd name="connsiteX133" fmla="*/ 2748661 w 12192000"/>
              <a:gd name="connsiteY133" fmla="*/ 1986122 h 2237474"/>
              <a:gd name="connsiteX134" fmla="*/ 2740251 w 12192000"/>
              <a:gd name="connsiteY134" fmla="*/ 1986946 h 2237474"/>
              <a:gd name="connsiteX135" fmla="*/ 2718916 w 12192000"/>
              <a:gd name="connsiteY135" fmla="*/ 1990867 h 2237474"/>
              <a:gd name="connsiteX136" fmla="*/ 2713522 w 12192000"/>
              <a:gd name="connsiteY136" fmla="*/ 1990173 h 2237474"/>
              <a:gd name="connsiteX137" fmla="*/ 2680597 w 12192000"/>
              <a:gd name="connsiteY137" fmla="*/ 1984996 h 2237474"/>
              <a:gd name="connsiteX138" fmla="*/ 2578178 w 12192000"/>
              <a:gd name="connsiteY138" fmla="*/ 1990531 h 2237474"/>
              <a:gd name="connsiteX139" fmla="*/ 2476147 w 12192000"/>
              <a:gd name="connsiteY139" fmla="*/ 1998305 h 2237474"/>
              <a:gd name="connsiteX140" fmla="*/ 2373568 w 12192000"/>
              <a:gd name="connsiteY140" fmla="*/ 2003219 h 2237474"/>
              <a:gd name="connsiteX141" fmla="*/ 2321399 w 12192000"/>
              <a:gd name="connsiteY141" fmla="*/ 1989467 h 2237474"/>
              <a:gd name="connsiteX142" fmla="*/ 2315525 w 12192000"/>
              <a:gd name="connsiteY142" fmla="*/ 1989708 h 2237474"/>
              <a:gd name="connsiteX143" fmla="*/ 2300792 w 12192000"/>
              <a:gd name="connsiteY143" fmla="*/ 1994290 h 2237474"/>
              <a:gd name="connsiteX144" fmla="*/ 2295469 w 12192000"/>
              <a:gd name="connsiteY144" fmla="*/ 1996659 h 2237474"/>
              <a:gd name="connsiteX145" fmla="*/ 2287219 w 12192000"/>
              <a:gd name="connsiteY145" fmla="*/ 1998750 h 2237474"/>
              <a:gd name="connsiteX146" fmla="*/ 2286948 w 12192000"/>
              <a:gd name="connsiteY146" fmla="*/ 1998596 h 2237474"/>
              <a:gd name="connsiteX147" fmla="*/ 2243069 w 12192000"/>
              <a:gd name="connsiteY147" fmla="*/ 2015111 h 2237474"/>
              <a:gd name="connsiteX148" fmla="*/ 2186609 w 12192000"/>
              <a:gd name="connsiteY148" fmla="*/ 2008263 h 2237474"/>
              <a:gd name="connsiteX149" fmla="*/ 2164831 w 12192000"/>
              <a:gd name="connsiteY149" fmla="*/ 2010143 h 2237474"/>
              <a:gd name="connsiteX150" fmla="*/ 2152836 w 12192000"/>
              <a:gd name="connsiteY150" fmla="*/ 2010048 h 2237474"/>
              <a:gd name="connsiteX151" fmla="*/ 2117102 w 12192000"/>
              <a:gd name="connsiteY151" fmla="*/ 2023004 h 2237474"/>
              <a:gd name="connsiteX152" fmla="*/ 2111935 w 12192000"/>
              <a:gd name="connsiteY152" fmla="*/ 2023163 h 2237474"/>
              <a:gd name="connsiteX153" fmla="*/ 2089991 w 12192000"/>
              <a:gd name="connsiteY153" fmla="*/ 2034193 h 2237474"/>
              <a:gd name="connsiteX154" fmla="*/ 2058061 w 12192000"/>
              <a:gd name="connsiteY154" fmla="*/ 2047942 h 2237474"/>
              <a:gd name="connsiteX155" fmla="*/ 2055737 w 12192000"/>
              <a:gd name="connsiteY155" fmla="*/ 2047704 h 2237474"/>
              <a:gd name="connsiteX156" fmla="*/ 2042244 w 12192000"/>
              <a:gd name="connsiteY156" fmla="*/ 2055560 h 2237474"/>
              <a:gd name="connsiteX157" fmla="*/ 1976224 w 12192000"/>
              <a:gd name="connsiteY157" fmla="*/ 2074257 h 2237474"/>
              <a:gd name="connsiteX158" fmla="*/ 1877728 w 12192000"/>
              <a:gd name="connsiteY158" fmla="*/ 2101004 h 2237474"/>
              <a:gd name="connsiteX159" fmla="*/ 1759056 w 12192000"/>
              <a:gd name="connsiteY159" fmla="*/ 2125608 h 2237474"/>
              <a:gd name="connsiteX160" fmla="*/ 1637948 w 12192000"/>
              <a:gd name="connsiteY160" fmla="*/ 2172597 h 2237474"/>
              <a:gd name="connsiteX161" fmla="*/ 1434549 w 12192000"/>
              <a:gd name="connsiteY161" fmla="*/ 2234522 h 2237474"/>
              <a:gd name="connsiteX162" fmla="*/ 1398481 w 12192000"/>
              <a:gd name="connsiteY162" fmla="*/ 2237074 h 2237474"/>
              <a:gd name="connsiteX163" fmla="*/ 1398407 w 12192000"/>
              <a:gd name="connsiteY163" fmla="*/ 2237095 h 2237474"/>
              <a:gd name="connsiteX164" fmla="*/ 1370962 w 12192000"/>
              <a:gd name="connsiteY164" fmla="*/ 2237474 h 2237474"/>
              <a:gd name="connsiteX165" fmla="*/ 1356367 w 12192000"/>
              <a:gd name="connsiteY165" fmla="*/ 2235089 h 2237474"/>
              <a:gd name="connsiteX166" fmla="*/ 1324828 w 12192000"/>
              <a:gd name="connsiteY166" fmla="*/ 2231968 h 2237474"/>
              <a:gd name="connsiteX167" fmla="*/ 1297744 w 12192000"/>
              <a:gd name="connsiteY167" fmla="*/ 2235849 h 2237474"/>
              <a:gd name="connsiteX168" fmla="*/ 1286236 w 12192000"/>
              <a:gd name="connsiteY168" fmla="*/ 2233135 h 2237474"/>
              <a:gd name="connsiteX169" fmla="*/ 1283504 w 12192000"/>
              <a:gd name="connsiteY169" fmla="*/ 2233797 h 2237474"/>
              <a:gd name="connsiteX170" fmla="*/ 1279765 w 12192000"/>
              <a:gd name="connsiteY170" fmla="*/ 2229639 h 2237474"/>
              <a:gd name="connsiteX171" fmla="*/ 1195347 w 12192000"/>
              <a:gd name="connsiteY171" fmla="*/ 2212354 h 2237474"/>
              <a:gd name="connsiteX172" fmla="*/ 970251 w 12192000"/>
              <a:gd name="connsiteY172" fmla="*/ 2221029 h 2237474"/>
              <a:gd name="connsiteX173" fmla="*/ 812914 w 12192000"/>
              <a:gd name="connsiteY173" fmla="*/ 2202752 h 2237474"/>
              <a:gd name="connsiteX174" fmla="*/ 800195 w 12192000"/>
              <a:gd name="connsiteY174" fmla="*/ 2209407 h 2237474"/>
              <a:gd name="connsiteX175" fmla="*/ 784978 w 12192000"/>
              <a:gd name="connsiteY175" fmla="*/ 2212360 h 2237474"/>
              <a:gd name="connsiteX176" fmla="*/ 681987 w 12192000"/>
              <a:gd name="connsiteY176" fmla="*/ 2216757 h 2237474"/>
              <a:gd name="connsiteX177" fmla="*/ 669923 w 12192000"/>
              <a:gd name="connsiteY177" fmla="*/ 2211682 h 2237474"/>
              <a:gd name="connsiteX178" fmla="*/ 648680 w 12192000"/>
              <a:gd name="connsiteY178" fmla="*/ 2206229 h 2237474"/>
              <a:gd name="connsiteX179" fmla="*/ 597225 w 12192000"/>
              <a:gd name="connsiteY179" fmla="*/ 2180999 h 2237474"/>
              <a:gd name="connsiteX180" fmla="*/ 558449 w 12192000"/>
              <a:gd name="connsiteY180" fmla="*/ 2182346 h 2237474"/>
              <a:gd name="connsiteX181" fmla="*/ 550517 w 12192000"/>
              <a:gd name="connsiteY181" fmla="*/ 2182060 h 2237474"/>
              <a:gd name="connsiteX182" fmla="*/ 550309 w 12192000"/>
              <a:gd name="connsiteY182" fmla="*/ 2181825 h 2237474"/>
              <a:gd name="connsiteX183" fmla="*/ 541836 w 12192000"/>
              <a:gd name="connsiteY183" fmla="*/ 2181063 h 2237474"/>
              <a:gd name="connsiteX184" fmla="*/ 536057 w 12192000"/>
              <a:gd name="connsiteY184" fmla="*/ 2181537 h 2237474"/>
              <a:gd name="connsiteX185" fmla="*/ 520671 w 12192000"/>
              <a:gd name="connsiteY185" fmla="*/ 2180980 h 2237474"/>
              <a:gd name="connsiteX186" fmla="*/ 515024 w 12192000"/>
              <a:gd name="connsiteY186" fmla="*/ 2179258 h 2237474"/>
              <a:gd name="connsiteX187" fmla="*/ 512278 w 12192000"/>
              <a:gd name="connsiteY187" fmla="*/ 2176369 h 2237474"/>
              <a:gd name="connsiteX188" fmla="*/ 480419 w 12192000"/>
              <a:gd name="connsiteY188" fmla="*/ 2167807 h 2237474"/>
              <a:gd name="connsiteX189" fmla="*/ 413835 w 12192000"/>
              <a:gd name="connsiteY189" fmla="*/ 2156783 h 2237474"/>
              <a:gd name="connsiteX190" fmla="*/ 376513 w 12192000"/>
              <a:gd name="connsiteY190" fmla="*/ 2154014 h 2237474"/>
              <a:gd name="connsiteX191" fmla="*/ 273386 w 12192000"/>
              <a:gd name="connsiteY191" fmla="*/ 2142551 h 2237474"/>
              <a:gd name="connsiteX192" fmla="*/ 169207 w 12192000"/>
              <a:gd name="connsiteY192" fmla="*/ 2128100 h 2237474"/>
              <a:gd name="connsiteX193" fmla="*/ 93149 w 12192000"/>
              <a:gd name="connsiteY193" fmla="*/ 2105324 h 2237474"/>
              <a:gd name="connsiteX194" fmla="*/ 88109 w 12192000"/>
              <a:gd name="connsiteY194" fmla="*/ 2106704 h 2237474"/>
              <a:gd name="connsiteX195" fmla="*/ 80022 w 12192000"/>
              <a:gd name="connsiteY195" fmla="*/ 2107254 h 2237474"/>
              <a:gd name="connsiteX196" fmla="*/ 79717 w 12192000"/>
              <a:gd name="connsiteY196" fmla="*/ 2107046 h 2237474"/>
              <a:gd name="connsiteX197" fmla="*/ 72352 w 12192000"/>
              <a:gd name="connsiteY197" fmla="*/ 2107991 h 2237474"/>
              <a:gd name="connsiteX198" fmla="*/ 37645 w 12192000"/>
              <a:gd name="connsiteY198" fmla="*/ 2115401 h 2237474"/>
              <a:gd name="connsiteX199" fmla="*/ 4572 w 12192000"/>
              <a:gd name="connsiteY199" fmla="*/ 2111091 h 2237474"/>
              <a:gd name="connsiteX200" fmla="*/ 0 w 12192000"/>
              <a:gd name="connsiteY200" fmla="*/ 2110468 h 2237474"/>
              <a:gd name="connsiteX201" fmla="*/ 0 w 12192000"/>
              <a:gd name="connsiteY20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6885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4980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38372 w 12192000"/>
              <a:gd name="connsiteY104" fmla="*/ 1851480 h 2237474"/>
              <a:gd name="connsiteX105" fmla="*/ 4232517 w 12192000"/>
              <a:gd name="connsiteY105" fmla="*/ 1852567 h 2237474"/>
              <a:gd name="connsiteX106" fmla="*/ 4191732 w 12192000"/>
              <a:gd name="connsiteY106" fmla="*/ 1857328 h 2237474"/>
              <a:gd name="connsiteX107" fmla="*/ 4065532 w 12192000"/>
              <a:gd name="connsiteY107" fmla="*/ 1855477 h 2237474"/>
              <a:gd name="connsiteX108" fmla="*/ 4028460 w 12192000"/>
              <a:gd name="connsiteY108" fmla="*/ 1855137 h 2237474"/>
              <a:gd name="connsiteX109" fmla="*/ 4002267 w 12192000"/>
              <a:gd name="connsiteY109" fmla="*/ 1852352 h 2237474"/>
              <a:gd name="connsiteX110" fmla="*/ 3931396 w 12192000"/>
              <a:gd name="connsiteY110" fmla="*/ 1858915 h 2237474"/>
              <a:gd name="connsiteX111" fmla="*/ 3812162 w 12192000"/>
              <a:gd name="connsiteY111" fmla="*/ 1875501 h 2237474"/>
              <a:gd name="connsiteX112" fmla="*/ 3729530 w 12192000"/>
              <a:gd name="connsiteY112" fmla="*/ 1864513 h 2237474"/>
              <a:gd name="connsiteX113" fmla="*/ 3680177 w 12192000"/>
              <a:gd name="connsiteY113" fmla="*/ 1881552 h 2237474"/>
              <a:gd name="connsiteX114" fmla="*/ 3567259 w 12192000"/>
              <a:gd name="connsiteY114" fmla="*/ 1893482 h 2237474"/>
              <a:gd name="connsiteX115" fmla="*/ 3405770 w 12192000"/>
              <a:gd name="connsiteY115" fmla="*/ 1904591 h 2237474"/>
              <a:gd name="connsiteX116" fmla="*/ 3280097 w 12192000"/>
              <a:gd name="connsiteY116" fmla="*/ 1919610 h 2237474"/>
              <a:gd name="connsiteX117" fmla="*/ 3123424 w 12192000"/>
              <a:gd name="connsiteY117" fmla="*/ 1952930 h 2237474"/>
              <a:gd name="connsiteX118" fmla="*/ 3009910 w 12192000"/>
              <a:gd name="connsiteY118" fmla="*/ 1957866 h 2237474"/>
              <a:gd name="connsiteX119" fmla="*/ 2995934 w 12192000"/>
              <a:gd name="connsiteY119" fmla="*/ 1967085 h 2237474"/>
              <a:gd name="connsiteX120" fmla="*/ 2980071 w 12192000"/>
              <a:gd name="connsiteY120" fmla="*/ 1972988 h 2237474"/>
              <a:gd name="connsiteX121" fmla="*/ 2978094 w 12192000"/>
              <a:gd name="connsiteY121" fmla="*/ 1972369 h 2237474"/>
              <a:gd name="connsiteX122" fmla="*/ 2942858 w 12192000"/>
              <a:gd name="connsiteY122" fmla="*/ 1981367 h 2237474"/>
              <a:gd name="connsiteX123" fmla="*/ 2875436 w 12192000"/>
              <a:gd name="connsiteY123" fmla="*/ 1996977 h 2237474"/>
              <a:gd name="connsiteX124" fmla="*/ 2874892 w 12192000"/>
              <a:gd name="connsiteY124" fmla="*/ 1996085 h 2237474"/>
              <a:gd name="connsiteX125" fmla="*/ 2864145 w 12192000"/>
              <a:gd name="connsiteY125" fmla="*/ 1994061 h 2237474"/>
              <a:gd name="connsiteX126" fmla="*/ 2843662 w 12192000"/>
              <a:gd name="connsiteY126" fmla="*/ 1992498 h 2237474"/>
              <a:gd name="connsiteX127" fmla="*/ 2796128 w 12192000"/>
              <a:gd name="connsiteY127" fmla="*/ 1976403 h 2237474"/>
              <a:gd name="connsiteX128" fmla="*/ 2756784 w 12192000"/>
              <a:gd name="connsiteY128" fmla="*/ 1985116 h 2237474"/>
              <a:gd name="connsiteX129" fmla="*/ 2748833 w 12192000"/>
              <a:gd name="connsiteY129" fmla="*/ 1986323 h 2237474"/>
              <a:gd name="connsiteX130" fmla="*/ 2748661 w 12192000"/>
              <a:gd name="connsiteY130" fmla="*/ 1986122 h 2237474"/>
              <a:gd name="connsiteX131" fmla="*/ 2740251 w 12192000"/>
              <a:gd name="connsiteY131" fmla="*/ 1986946 h 2237474"/>
              <a:gd name="connsiteX132" fmla="*/ 2718916 w 12192000"/>
              <a:gd name="connsiteY132" fmla="*/ 1990867 h 2237474"/>
              <a:gd name="connsiteX133" fmla="*/ 2713522 w 12192000"/>
              <a:gd name="connsiteY133" fmla="*/ 1990173 h 2237474"/>
              <a:gd name="connsiteX134" fmla="*/ 2680597 w 12192000"/>
              <a:gd name="connsiteY134" fmla="*/ 1984996 h 2237474"/>
              <a:gd name="connsiteX135" fmla="*/ 2578178 w 12192000"/>
              <a:gd name="connsiteY135" fmla="*/ 1990531 h 2237474"/>
              <a:gd name="connsiteX136" fmla="*/ 2476147 w 12192000"/>
              <a:gd name="connsiteY136" fmla="*/ 1998305 h 2237474"/>
              <a:gd name="connsiteX137" fmla="*/ 2373568 w 12192000"/>
              <a:gd name="connsiteY137" fmla="*/ 2003219 h 2237474"/>
              <a:gd name="connsiteX138" fmla="*/ 2321399 w 12192000"/>
              <a:gd name="connsiteY138" fmla="*/ 1989467 h 2237474"/>
              <a:gd name="connsiteX139" fmla="*/ 2315525 w 12192000"/>
              <a:gd name="connsiteY139" fmla="*/ 1989708 h 2237474"/>
              <a:gd name="connsiteX140" fmla="*/ 2300792 w 12192000"/>
              <a:gd name="connsiteY140" fmla="*/ 1994290 h 2237474"/>
              <a:gd name="connsiteX141" fmla="*/ 2295469 w 12192000"/>
              <a:gd name="connsiteY141" fmla="*/ 1996659 h 2237474"/>
              <a:gd name="connsiteX142" fmla="*/ 2287219 w 12192000"/>
              <a:gd name="connsiteY142" fmla="*/ 1998750 h 2237474"/>
              <a:gd name="connsiteX143" fmla="*/ 2286948 w 12192000"/>
              <a:gd name="connsiteY143" fmla="*/ 1998596 h 2237474"/>
              <a:gd name="connsiteX144" fmla="*/ 2243069 w 12192000"/>
              <a:gd name="connsiteY144" fmla="*/ 2015111 h 2237474"/>
              <a:gd name="connsiteX145" fmla="*/ 2186609 w 12192000"/>
              <a:gd name="connsiteY145" fmla="*/ 2008263 h 2237474"/>
              <a:gd name="connsiteX146" fmla="*/ 2164831 w 12192000"/>
              <a:gd name="connsiteY146" fmla="*/ 2010143 h 2237474"/>
              <a:gd name="connsiteX147" fmla="*/ 2152836 w 12192000"/>
              <a:gd name="connsiteY147" fmla="*/ 2010048 h 2237474"/>
              <a:gd name="connsiteX148" fmla="*/ 2117102 w 12192000"/>
              <a:gd name="connsiteY148" fmla="*/ 2023004 h 2237474"/>
              <a:gd name="connsiteX149" fmla="*/ 2111935 w 12192000"/>
              <a:gd name="connsiteY149" fmla="*/ 2023163 h 2237474"/>
              <a:gd name="connsiteX150" fmla="*/ 2089991 w 12192000"/>
              <a:gd name="connsiteY150" fmla="*/ 2034193 h 2237474"/>
              <a:gd name="connsiteX151" fmla="*/ 2058061 w 12192000"/>
              <a:gd name="connsiteY151" fmla="*/ 2047942 h 2237474"/>
              <a:gd name="connsiteX152" fmla="*/ 2055737 w 12192000"/>
              <a:gd name="connsiteY152" fmla="*/ 2047704 h 2237474"/>
              <a:gd name="connsiteX153" fmla="*/ 2042244 w 12192000"/>
              <a:gd name="connsiteY153" fmla="*/ 2055560 h 2237474"/>
              <a:gd name="connsiteX154" fmla="*/ 1976224 w 12192000"/>
              <a:gd name="connsiteY154" fmla="*/ 2074257 h 2237474"/>
              <a:gd name="connsiteX155" fmla="*/ 1877728 w 12192000"/>
              <a:gd name="connsiteY155" fmla="*/ 2101004 h 2237474"/>
              <a:gd name="connsiteX156" fmla="*/ 1759056 w 12192000"/>
              <a:gd name="connsiteY156" fmla="*/ 2125608 h 2237474"/>
              <a:gd name="connsiteX157" fmla="*/ 1637948 w 12192000"/>
              <a:gd name="connsiteY157" fmla="*/ 2172597 h 2237474"/>
              <a:gd name="connsiteX158" fmla="*/ 1434549 w 12192000"/>
              <a:gd name="connsiteY158" fmla="*/ 2234522 h 2237474"/>
              <a:gd name="connsiteX159" fmla="*/ 1398481 w 12192000"/>
              <a:gd name="connsiteY159" fmla="*/ 2237074 h 2237474"/>
              <a:gd name="connsiteX160" fmla="*/ 1398407 w 12192000"/>
              <a:gd name="connsiteY160" fmla="*/ 2237095 h 2237474"/>
              <a:gd name="connsiteX161" fmla="*/ 1370962 w 12192000"/>
              <a:gd name="connsiteY161" fmla="*/ 2237474 h 2237474"/>
              <a:gd name="connsiteX162" fmla="*/ 1356367 w 12192000"/>
              <a:gd name="connsiteY162" fmla="*/ 2235089 h 2237474"/>
              <a:gd name="connsiteX163" fmla="*/ 1324828 w 12192000"/>
              <a:gd name="connsiteY163" fmla="*/ 2231968 h 2237474"/>
              <a:gd name="connsiteX164" fmla="*/ 1297744 w 12192000"/>
              <a:gd name="connsiteY164" fmla="*/ 2235849 h 2237474"/>
              <a:gd name="connsiteX165" fmla="*/ 1286236 w 12192000"/>
              <a:gd name="connsiteY165" fmla="*/ 2233135 h 2237474"/>
              <a:gd name="connsiteX166" fmla="*/ 1283504 w 12192000"/>
              <a:gd name="connsiteY166" fmla="*/ 2233797 h 2237474"/>
              <a:gd name="connsiteX167" fmla="*/ 1279765 w 12192000"/>
              <a:gd name="connsiteY167" fmla="*/ 2229639 h 2237474"/>
              <a:gd name="connsiteX168" fmla="*/ 1195347 w 12192000"/>
              <a:gd name="connsiteY168" fmla="*/ 2212354 h 2237474"/>
              <a:gd name="connsiteX169" fmla="*/ 970251 w 12192000"/>
              <a:gd name="connsiteY169" fmla="*/ 2221029 h 2237474"/>
              <a:gd name="connsiteX170" fmla="*/ 812914 w 12192000"/>
              <a:gd name="connsiteY170" fmla="*/ 2202752 h 2237474"/>
              <a:gd name="connsiteX171" fmla="*/ 800195 w 12192000"/>
              <a:gd name="connsiteY171" fmla="*/ 2209407 h 2237474"/>
              <a:gd name="connsiteX172" fmla="*/ 784978 w 12192000"/>
              <a:gd name="connsiteY172" fmla="*/ 2212360 h 2237474"/>
              <a:gd name="connsiteX173" fmla="*/ 681987 w 12192000"/>
              <a:gd name="connsiteY173" fmla="*/ 2216757 h 2237474"/>
              <a:gd name="connsiteX174" fmla="*/ 669923 w 12192000"/>
              <a:gd name="connsiteY174" fmla="*/ 2211682 h 2237474"/>
              <a:gd name="connsiteX175" fmla="*/ 648680 w 12192000"/>
              <a:gd name="connsiteY175" fmla="*/ 2206229 h 2237474"/>
              <a:gd name="connsiteX176" fmla="*/ 597225 w 12192000"/>
              <a:gd name="connsiteY176" fmla="*/ 2180999 h 2237474"/>
              <a:gd name="connsiteX177" fmla="*/ 558449 w 12192000"/>
              <a:gd name="connsiteY177" fmla="*/ 2182346 h 2237474"/>
              <a:gd name="connsiteX178" fmla="*/ 550517 w 12192000"/>
              <a:gd name="connsiteY178" fmla="*/ 2182060 h 2237474"/>
              <a:gd name="connsiteX179" fmla="*/ 550309 w 12192000"/>
              <a:gd name="connsiteY179" fmla="*/ 2181825 h 2237474"/>
              <a:gd name="connsiteX180" fmla="*/ 541836 w 12192000"/>
              <a:gd name="connsiteY180" fmla="*/ 2181063 h 2237474"/>
              <a:gd name="connsiteX181" fmla="*/ 536057 w 12192000"/>
              <a:gd name="connsiteY181" fmla="*/ 2181537 h 2237474"/>
              <a:gd name="connsiteX182" fmla="*/ 520671 w 12192000"/>
              <a:gd name="connsiteY182" fmla="*/ 2180980 h 2237474"/>
              <a:gd name="connsiteX183" fmla="*/ 515024 w 12192000"/>
              <a:gd name="connsiteY183" fmla="*/ 2179258 h 2237474"/>
              <a:gd name="connsiteX184" fmla="*/ 512278 w 12192000"/>
              <a:gd name="connsiteY184" fmla="*/ 2176369 h 2237474"/>
              <a:gd name="connsiteX185" fmla="*/ 480419 w 12192000"/>
              <a:gd name="connsiteY185" fmla="*/ 2167807 h 2237474"/>
              <a:gd name="connsiteX186" fmla="*/ 413835 w 12192000"/>
              <a:gd name="connsiteY186" fmla="*/ 2156783 h 2237474"/>
              <a:gd name="connsiteX187" fmla="*/ 376513 w 12192000"/>
              <a:gd name="connsiteY187" fmla="*/ 2154014 h 2237474"/>
              <a:gd name="connsiteX188" fmla="*/ 273386 w 12192000"/>
              <a:gd name="connsiteY188" fmla="*/ 2142551 h 2237474"/>
              <a:gd name="connsiteX189" fmla="*/ 169207 w 12192000"/>
              <a:gd name="connsiteY189" fmla="*/ 2128100 h 2237474"/>
              <a:gd name="connsiteX190" fmla="*/ 93149 w 12192000"/>
              <a:gd name="connsiteY190" fmla="*/ 2105324 h 2237474"/>
              <a:gd name="connsiteX191" fmla="*/ 88109 w 12192000"/>
              <a:gd name="connsiteY191" fmla="*/ 2106704 h 2237474"/>
              <a:gd name="connsiteX192" fmla="*/ 80022 w 12192000"/>
              <a:gd name="connsiteY192" fmla="*/ 2107254 h 2237474"/>
              <a:gd name="connsiteX193" fmla="*/ 79717 w 12192000"/>
              <a:gd name="connsiteY193" fmla="*/ 2107046 h 2237474"/>
              <a:gd name="connsiteX194" fmla="*/ 72352 w 12192000"/>
              <a:gd name="connsiteY194" fmla="*/ 2107991 h 2237474"/>
              <a:gd name="connsiteX195" fmla="*/ 37645 w 12192000"/>
              <a:gd name="connsiteY195" fmla="*/ 2115401 h 2237474"/>
              <a:gd name="connsiteX196" fmla="*/ 4572 w 12192000"/>
              <a:gd name="connsiteY196" fmla="*/ 2111091 h 2237474"/>
              <a:gd name="connsiteX197" fmla="*/ 0 w 12192000"/>
              <a:gd name="connsiteY197" fmla="*/ 2110468 h 2237474"/>
              <a:gd name="connsiteX198" fmla="*/ 0 w 12192000"/>
              <a:gd name="connsiteY19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42099 w 12192000"/>
              <a:gd name="connsiteY53" fmla="*/ 1336332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39997 w 12192000"/>
              <a:gd name="connsiteY50" fmla="*/ 1282713 h 2237474"/>
              <a:gd name="connsiteX51" fmla="*/ 8074238 w 12192000"/>
              <a:gd name="connsiteY51" fmla="*/ 1301895 h 2237474"/>
              <a:gd name="connsiteX52" fmla="*/ 7942099 w 12192000"/>
              <a:gd name="connsiteY52" fmla="*/ 1336332 h 2237474"/>
              <a:gd name="connsiteX53" fmla="*/ 7902328 w 12192000"/>
              <a:gd name="connsiteY53" fmla="*/ 1345865 h 2237474"/>
              <a:gd name="connsiteX54" fmla="*/ 7840612 w 12192000"/>
              <a:gd name="connsiteY54" fmla="*/ 1369373 h 2237474"/>
              <a:gd name="connsiteX55" fmla="*/ 7786819 w 12192000"/>
              <a:gd name="connsiteY55" fmla="*/ 1378970 h 2237474"/>
              <a:gd name="connsiteX56" fmla="*/ 7548172 w 12192000"/>
              <a:gd name="connsiteY56" fmla="*/ 1417460 h 2237474"/>
              <a:gd name="connsiteX57" fmla="*/ 7483437 w 12192000"/>
              <a:gd name="connsiteY57" fmla="*/ 1478152 h 2237474"/>
              <a:gd name="connsiteX58" fmla="*/ 7377870 w 12192000"/>
              <a:gd name="connsiteY58" fmla="*/ 1523319 h 2237474"/>
              <a:gd name="connsiteX59" fmla="*/ 7230737 w 12192000"/>
              <a:gd name="connsiteY59" fmla="*/ 1562633 h 2237474"/>
              <a:gd name="connsiteX60" fmla="*/ 7224458 w 12192000"/>
              <a:gd name="connsiteY60" fmla="*/ 1573008 h 2237474"/>
              <a:gd name="connsiteX61" fmla="*/ 7183121 w 12192000"/>
              <a:gd name="connsiteY61" fmla="*/ 1595162 h 2237474"/>
              <a:gd name="connsiteX62" fmla="*/ 7164601 w 12192000"/>
              <a:gd name="connsiteY62" fmla="*/ 1606490 h 2237474"/>
              <a:gd name="connsiteX63" fmla="*/ 7031309 w 12192000"/>
              <a:gd name="connsiteY63" fmla="*/ 1619451 h 2237474"/>
              <a:gd name="connsiteX64" fmla="*/ 6900177 w 12192000"/>
              <a:gd name="connsiteY64" fmla="*/ 1636016 h 2237474"/>
              <a:gd name="connsiteX65" fmla="*/ 6795372 w 12192000"/>
              <a:gd name="connsiteY65" fmla="*/ 1644845 h 2237474"/>
              <a:gd name="connsiteX66" fmla="*/ 6692251 w 12192000"/>
              <a:gd name="connsiteY66" fmla="*/ 1656357 h 2237474"/>
              <a:gd name="connsiteX67" fmla="*/ 6655235 w 12192000"/>
              <a:gd name="connsiteY67" fmla="*/ 1661869 h 2237474"/>
              <a:gd name="connsiteX68" fmla="*/ 6554894 w 12192000"/>
              <a:gd name="connsiteY68" fmla="*/ 1664428 h 2237474"/>
              <a:gd name="connsiteX69" fmla="*/ 6516595 w 12192000"/>
              <a:gd name="connsiteY69" fmla="*/ 1667475 h 2237474"/>
              <a:gd name="connsiteX70" fmla="*/ 6508541 w 12192000"/>
              <a:gd name="connsiteY70" fmla="*/ 1668757 h 2237474"/>
              <a:gd name="connsiteX71" fmla="*/ 6471012 w 12192000"/>
              <a:gd name="connsiteY71" fmla="*/ 1678604 h 2237474"/>
              <a:gd name="connsiteX72" fmla="*/ 6364035 w 12192000"/>
              <a:gd name="connsiteY72" fmla="*/ 1667683 h 2237474"/>
              <a:gd name="connsiteX73" fmla="*/ 6280959 w 12192000"/>
              <a:gd name="connsiteY73" fmla="*/ 1689329 h 2237474"/>
              <a:gd name="connsiteX74" fmla="*/ 6243319 w 12192000"/>
              <a:gd name="connsiteY74" fmla="*/ 1695560 h 2237474"/>
              <a:gd name="connsiteX75" fmla="*/ 6098321 w 12192000"/>
              <a:gd name="connsiteY75" fmla="*/ 1721646 h 2237474"/>
              <a:gd name="connsiteX76" fmla="*/ 5880652 w 12192000"/>
              <a:gd name="connsiteY76" fmla="*/ 1779643 h 2237474"/>
              <a:gd name="connsiteX77" fmla="*/ 5785959 w 12192000"/>
              <a:gd name="connsiteY77" fmla="*/ 1775307 h 2237474"/>
              <a:gd name="connsiteX78" fmla="*/ 5643534 w 12192000"/>
              <a:gd name="connsiteY78" fmla="*/ 1802919 h 2237474"/>
              <a:gd name="connsiteX79" fmla="*/ 5518799 w 12192000"/>
              <a:gd name="connsiteY79" fmla="*/ 1818312 h 2237474"/>
              <a:gd name="connsiteX80" fmla="*/ 5505014 w 12192000"/>
              <a:gd name="connsiteY80" fmla="*/ 1819259 h 2237474"/>
              <a:gd name="connsiteX81" fmla="*/ 5453307 w 12192000"/>
              <a:gd name="connsiteY81" fmla="*/ 1815450 h 2237474"/>
              <a:gd name="connsiteX82" fmla="*/ 5221533 w 12192000"/>
              <a:gd name="connsiteY82" fmla="*/ 1846950 h 2237474"/>
              <a:gd name="connsiteX83" fmla="*/ 5149802 w 12192000"/>
              <a:gd name="connsiteY83" fmla="*/ 1844846 h 2237474"/>
              <a:gd name="connsiteX84" fmla="*/ 5114927 w 12192000"/>
              <a:gd name="connsiteY84" fmla="*/ 1847827 h 2237474"/>
              <a:gd name="connsiteX85" fmla="*/ 5108970 w 12192000"/>
              <a:gd name="connsiteY85" fmla="*/ 1847935 h 2237474"/>
              <a:gd name="connsiteX86" fmla="*/ 5067961 w 12192000"/>
              <a:gd name="connsiteY86" fmla="*/ 1845917 h 2237474"/>
              <a:gd name="connsiteX87" fmla="*/ 5007075 w 12192000"/>
              <a:gd name="connsiteY87" fmla="*/ 1838626 h 2237474"/>
              <a:gd name="connsiteX88" fmla="*/ 4944087 w 12192000"/>
              <a:gd name="connsiteY88" fmla="*/ 1823332 h 2237474"/>
              <a:gd name="connsiteX89" fmla="*/ 4907662 w 12192000"/>
              <a:gd name="connsiteY89" fmla="*/ 1816900 h 2237474"/>
              <a:gd name="connsiteX90" fmla="*/ 4882386 w 12192000"/>
              <a:gd name="connsiteY90" fmla="*/ 1809844 h 2237474"/>
              <a:gd name="connsiteX91" fmla="*/ 4811440 w 12192000"/>
              <a:gd name="connsiteY91" fmla="*/ 1804655 h 2237474"/>
              <a:gd name="connsiteX92" fmla="*/ 4691075 w 12192000"/>
              <a:gd name="connsiteY92" fmla="*/ 1801389 h 2237474"/>
              <a:gd name="connsiteX93" fmla="*/ 4611738 w 12192000"/>
              <a:gd name="connsiteY93" fmla="*/ 1776964 h 2237474"/>
              <a:gd name="connsiteX94" fmla="*/ 4560070 w 12192000"/>
              <a:gd name="connsiteY94" fmla="*/ 1785640 h 2237474"/>
              <a:gd name="connsiteX95" fmla="*/ 4536503 w 12192000"/>
              <a:gd name="connsiteY95" fmla="*/ 1785334 h 2237474"/>
              <a:gd name="connsiteX96" fmla="*/ 4513724 w 12192000"/>
              <a:gd name="connsiteY96" fmla="*/ 1791996 h 2237474"/>
              <a:gd name="connsiteX97" fmla="*/ 4459810 w 12192000"/>
              <a:gd name="connsiteY97" fmla="*/ 1797886 h 2237474"/>
              <a:gd name="connsiteX98" fmla="*/ 4379064 w 12192000"/>
              <a:gd name="connsiteY98" fmla="*/ 1817177 h 2237474"/>
              <a:gd name="connsiteX99" fmla="*/ 4290981 w 12192000"/>
              <a:gd name="connsiteY99" fmla="*/ 1839677 h 2237474"/>
              <a:gd name="connsiteX100" fmla="*/ 4238372 w 12192000"/>
              <a:gd name="connsiteY100" fmla="*/ 1851480 h 2237474"/>
              <a:gd name="connsiteX101" fmla="*/ 4232517 w 12192000"/>
              <a:gd name="connsiteY101" fmla="*/ 1852567 h 2237474"/>
              <a:gd name="connsiteX102" fmla="*/ 4191732 w 12192000"/>
              <a:gd name="connsiteY102" fmla="*/ 1857328 h 2237474"/>
              <a:gd name="connsiteX103" fmla="*/ 4065532 w 12192000"/>
              <a:gd name="connsiteY103" fmla="*/ 1855477 h 2237474"/>
              <a:gd name="connsiteX104" fmla="*/ 4028460 w 12192000"/>
              <a:gd name="connsiteY104" fmla="*/ 1855137 h 2237474"/>
              <a:gd name="connsiteX105" fmla="*/ 4002267 w 12192000"/>
              <a:gd name="connsiteY105" fmla="*/ 1852352 h 2237474"/>
              <a:gd name="connsiteX106" fmla="*/ 3931396 w 12192000"/>
              <a:gd name="connsiteY106" fmla="*/ 1858915 h 2237474"/>
              <a:gd name="connsiteX107" fmla="*/ 3812162 w 12192000"/>
              <a:gd name="connsiteY107" fmla="*/ 1875501 h 2237474"/>
              <a:gd name="connsiteX108" fmla="*/ 3729530 w 12192000"/>
              <a:gd name="connsiteY108" fmla="*/ 1864513 h 2237474"/>
              <a:gd name="connsiteX109" fmla="*/ 3680177 w 12192000"/>
              <a:gd name="connsiteY109" fmla="*/ 1881552 h 2237474"/>
              <a:gd name="connsiteX110" fmla="*/ 3567259 w 12192000"/>
              <a:gd name="connsiteY110" fmla="*/ 1893482 h 2237474"/>
              <a:gd name="connsiteX111" fmla="*/ 3405770 w 12192000"/>
              <a:gd name="connsiteY111" fmla="*/ 1904591 h 2237474"/>
              <a:gd name="connsiteX112" fmla="*/ 3280097 w 12192000"/>
              <a:gd name="connsiteY112" fmla="*/ 1919610 h 2237474"/>
              <a:gd name="connsiteX113" fmla="*/ 3123424 w 12192000"/>
              <a:gd name="connsiteY113" fmla="*/ 1952930 h 2237474"/>
              <a:gd name="connsiteX114" fmla="*/ 3009910 w 12192000"/>
              <a:gd name="connsiteY114" fmla="*/ 1957866 h 2237474"/>
              <a:gd name="connsiteX115" fmla="*/ 2995934 w 12192000"/>
              <a:gd name="connsiteY115" fmla="*/ 1967085 h 2237474"/>
              <a:gd name="connsiteX116" fmla="*/ 2980071 w 12192000"/>
              <a:gd name="connsiteY116" fmla="*/ 1972988 h 2237474"/>
              <a:gd name="connsiteX117" fmla="*/ 2978094 w 12192000"/>
              <a:gd name="connsiteY117" fmla="*/ 1972369 h 2237474"/>
              <a:gd name="connsiteX118" fmla="*/ 2942858 w 12192000"/>
              <a:gd name="connsiteY118" fmla="*/ 1981367 h 2237474"/>
              <a:gd name="connsiteX119" fmla="*/ 2875436 w 12192000"/>
              <a:gd name="connsiteY119" fmla="*/ 1996977 h 2237474"/>
              <a:gd name="connsiteX120" fmla="*/ 2874892 w 12192000"/>
              <a:gd name="connsiteY120" fmla="*/ 1996085 h 2237474"/>
              <a:gd name="connsiteX121" fmla="*/ 2864145 w 12192000"/>
              <a:gd name="connsiteY121" fmla="*/ 1994061 h 2237474"/>
              <a:gd name="connsiteX122" fmla="*/ 2843662 w 12192000"/>
              <a:gd name="connsiteY122" fmla="*/ 1992498 h 2237474"/>
              <a:gd name="connsiteX123" fmla="*/ 2796128 w 12192000"/>
              <a:gd name="connsiteY123" fmla="*/ 1976403 h 2237474"/>
              <a:gd name="connsiteX124" fmla="*/ 2756784 w 12192000"/>
              <a:gd name="connsiteY124" fmla="*/ 1985116 h 2237474"/>
              <a:gd name="connsiteX125" fmla="*/ 2748833 w 12192000"/>
              <a:gd name="connsiteY125" fmla="*/ 1986323 h 2237474"/>
              <a:gd name="connsiteX126" fmla="*/ 2748661 w 12192000"/>
              <a:gd name="connsiteY126" fmla="*/ 1986122 h 2237474"/>
              <a:gd name="connsiteX127" fmla="*/ 2740251 w 12192000"/>
              <a:gd name="connsiteY127" fmla="*/ 1986946 h 2237474"/>
              <a:gd name="connsiteX128" fmla="*/ 2718916 w 12192000"/>
              <a:gd name="connsiteY128" fmla="*/ 1990867 h 2237474"/>
              <a:gd name="connsiteX129" fmla="*/ 2713522 w 12192000"/>
              <a:gd name="connsiteY129" fmla="*/ 1990173 h 2237474"/>
              <a:gd name="connsiteX130" fmla="*/ 2680597 w 12192000"/>
              <a:gd name="connsiteY130" fmla="*/ 1984996 h 2237474"/>
              <a:gd name="connsiteX131" fmla="*/ 2578178 w 12192000"/>
              <a:gd name="connsiteY131" fmla="*/ 1990531 h 2237474"/>
              <a:gd name="connsiteX132" fmla="*/ 2476147 w 12192000"/>
              <a:gd name="connsiteY132" fmla="*/ 1998305 h 2237474"/>
              <a:gd name="connsiteX133" fmla="*/ 2373568 w 12192000"/>
              <a:gd name="connsiteY133" fmla="*/ 2003219 h 2237474"/>
              <a:gd name="connsiteX134" fmla="*/ 2321399 w 12192000"/>
              <a:gd name="connsiteY134" fmla="*/ 1989467 h 2237474"/>
              <a:gd name="connsiteX135" fmla="*/ 2315525 w 12192000"/>
              <a:gd name="connsiteY135" fmla="*/ 1989708 h 2237474"/>
              <a:gd name="connsiteX136" fmla="*/ 2300792 w 12192000"/>
              <a:gd name="connsiteY136" fmla="*/ 1994290 h 2237474"/>
              <a:gd name="connsiteX137" fmla="*/ 2295469 w 12192000"/>
              <a:gd name="connsiteY137" fmla="*/ 1996659 h 2237474"/>
              <a:gd name="connsiteX138" fmla="*/ 2287219 w 12192000"/>
              <a:gd name="connsiteY138" fmla="*/ 1998750 h 2237474"/>
              <a:gd name="connsiteX139" fmla="*/ 2286948 w 12192000"/>
              <a:gd name="connsiteY139" fmla="*/ 1998596 h 2237474"/>
              <a:gd name="connsiteX140" fmla="*/ 2243069 w 12192000"/>
              <a:gd name="connsiteY140" fmla="*/ 2015111 h 2237474"/>
              <a:gd name="connsiteX141" fmla="*/ 2186609 w 12192000"/>
              <a:gd name="connsiteY141" fmla="*/ 2008263 h 2237474"/>
              <a:gd name="connsiteX142" fmla="*/ 2164831 w 12192000"/>
              <a:gd name="connsiteY142" fmla="*/ 2010143 h 2237474"/>
              <a:gd name="connsiteX143" fmla="*/ 2152836 w 12192000"/>
              <a:gd name="connsiteY143" fmla="*/ 2010048 h 2237474"/>
              <a:gd name="connsiteX144" fmla="*/ 2117102 w 12192000"/>
              <a:gd name="connsiteY144" fmla="*/ 2023004 h 2237474"/>
              <a:gd name="connsiteX145" fmla="*/ 2111935 w 12192000"/>
              <a:gd name="connsiteY145" fmla="*/ 2023163 h 2237474"/>
              <a:gd name="connsiteX146" fmla="*/ 2089991 w 12192000"/>
              <a:gd name="connsiteY146" fmla="*/ 2034193 h 2237474"/>
              <a:gd name="connsiteX147" fmla="*/ 2058061 w 12192000"/>
              <a:gd name="connsiteY147" fmla="*/ 2047942 h 2237474"/>
              <a:gd name="connsiteX148" fmla="*/ 2055737 w 12192000"/>
              <a:gd name="connsiteY148" fmla="*/ 2047704 h 2237474"/>
              <a:gd name="connsiteX149" fmla="*/ 2042244 w 12192000"/>
              <a:gd name="connsiteY149" fmla="*/ 2055560 h 2237474"/>
              <a:gd name="connsiteX150" fmla="*/ 1976224 w 12192000"/>
              <a:gd name="connsiteY150" fmla="*/ 2074257 h 2237474"/>
              <a:gd name="connsiteX151" fmla="*/ 1877728 w 12192000"/>
              <a:gd name="connsiteY151" fmla="*/ 2101004 h 2237474"/>
              <a:gd name="connsiteX152" fmla="*/ 1759056 w 12192000"/>
              <a:gd name="connsiteY152" fmla="*/ 2125608 h 2237474"/>
              <a:gd name="connsiteX153" fmla="*/ 1637948 w 12192000"/>
              <a:gd name="connsiteY153" fmla="*/ 2172597 h 2237474"/>
              <a:gd name="connsiteX154" fmla="*/ 1434549 w 12192000"/>
              <a:gd name="connsiteY154" fmla="*/ 2234522 h 2237474"/>
              <a:gd name="connsiteX155" fmla="*/ 1398481 w 12192000"/>
              <a:gd name="connsiteY155" fmla="*/ 2237074 h 2237474"/>
              <a:gd name="connsiteX156" fmla="*/ 1398407 w 12192000"/>
              <a:gd name="connsiteY156" fmla="*/ 2237095 h 2237474"/>
              <a:gd name="connsiteX157" fmla="*/ 1370962 w 12192000"/>
              <a:gd name="connsiteY157" fmla="*/ 2237474 h 2237474"/>
              <a:gd name="connsiteX158" fmla="*/ 1356367 w 12192000"/>
              <a:gd name="connsiteY158" fmla="*/ 2235089 h 2237474"/>
              <a:gd name="connsiteX159" fmla="*/ 1324828 w 12192000"/>
              <a:gd name="connsiteY159" fmla="*/ 2231968 h 2237474"/>
              <a:gd name="connsiteX160" fmla="*/ 1297744 w 12192000"/>
              <a:gd name="connsiteY160" fmla="*/ 2235849 h 2237474"/>
              <a:gd name="connsiteX161" fmla="*/ 1286236 w 12192000"/>
              <a:gd name="connsiteY161" fmla="*/ 2233135 h 2237474"/>
              <a:gd name="connsiteX162" fmla="*/ 1283504 w 12192000"/>
              <a:gd name="connsiteY162" fmla="*/ 2233797 h 2237474"/>
              <a:gd name="connsiteX163" fmla="*/ 1279765 w 12192000"/>
              <a:gd name="connsiteY163" fmla="*/ 2229639 h 2237474"/>
              <a:gd name="connsiteX164" fmla="*/ 1195347 w 12192000"/>
              <a:gd name="connsiteY164" fmla="*/ 2212354 h 2237474"/>
              <a:gd name="connsiteX165" fmla="*/ 970251 w 12192000"/>
              <a:gd name="connsiteY165" fmla="*/ 2221029 h 2237474"/>
              <a:gd name="connsiteX166" fmla="*/ 812914 w 12192000"/>
              <a:gd name="connsiteY166" fmla="*/ 2202752 h 2237474"/>
              <a:gd name="connsiteX167" fmla="*/ 800195 w 12192000"/>
              <a:gd name="connsiteY167" fmla="*/ 2209407 h 2237474"/>
              <a:gd name="connsiteX168" fmla="*/ 784978 w 12192000"/>
              <a:gd name="connsiteY168" fmla="*/ 2212360 h 2237474"/>
              <a:gd name="connsiteX169" fmla="*/ 681987 w 12192000"/>
              <a:gd name="connsiteY169" fmla="*/ 2216757 h 2237474"/>
              <a:gd name="connsiteX170" fmla="*/ 669923 w 12192000"/>
              <a:gd name="connsiteY170" fmla="*/ 2211682 h 2237474"/>
              <a:gd name="connsiteX171" fmla="*/ 648680 w 12192000"/>
              <a:gd name="connsiteY171" fmla="*/ 2206229 h 2237474"/>
              <a:gd name="connsiteX172" fmla="*/ 597225 w 12192000"/>
              <a:gd name="connsiteY172" fmla="*/ 2180999 h 2237474"/>
              <a:gd name="connsiteX173" fmla="*/ 558449 w 12192000"/>
              <a:gd name="connsiteY173" fmla="*/ 2182346 h 2237474"/>
              <a:gd name="connsiteX174" fmla="*/ 550517 w 12192000"/>
              <a:gd name="connsiteY174" fmla="*/ 2182060 h 2237474"/>
              <a:gd name="connsiteX175" fmla="*/ 550309 w 12192000"/>
              <a:gd name="connsiteY175" fmla="*/ 2181825 h 2237474"/>
              <a:gd name="connsiteX176" fmla="*/ 541836 w 12192000"/>
              <a:gd name="connsiteY176" fmla="*/ 2181063 h 2237474"/>
              <a:gd name="connsiteX177" fmla="*/ 536057 w 12192000"/>
              <a:gd name="connsiteY177" fmla="*/ 2181537 h 2237474"/>
              <a:gd name="connsiteX178" fmla="*/ 520671 w 12192000"/>
              <a:gd name="connsiteY178" fmla="*/ 2180980 h 2237474"/>
              <a:gd name="connsiteX179" fmla="*/ 515024 w 12192000"/>
              <a:gd name="connsiteY179" fmla="*/ 2179258 h 2237474"/>
              <a:gd name="connsiteX180" fmla="*/ 512278 w 12192000"/>
              <a:gd name="connsiteY180" fmla="*/ 2176369 h 2237474"/>
              <a:gd name="connsiteX181" fmla="*/ 480419 w 12192000"/>
              <a:gd name="connsiteY181" fmla="*/ 2167807 h 2237474"/>
              <a:gd name="connsiteX182" fmla="*/ 413835 w 12192000"/>
              <a:gd name="connsiteY182" fmla="*/ 2156783 h 2237474"/>
              <a:gd name="connsiteX183" fmla="*/ 376513 w 12192000"/>
              <a:gd name="connsiteY183" fmla="*/ 2154014 h 2237474"/>
              <a:gd name="connsiteX184" fmla="*/ 273386 w 12192000"/>
              <a:gd name="connsiteY184" fmla="*/ 2142551 h 2237474"/>
              <a:gd name="connsiteX185" fmla="*/ 169207 w 12192000"/>
              <a:gd name="connsiteY185" fmla="*/ 2128100 h 2237474"/>
              <a:gd name="connsiteX186" fmla="*/ 93149 w 12192000"/>
              <a:gd name="connsiteY186" fmla="*/ 2105324 h 2237474"/>
              <a:gd name="connsiteX187" fmla="*/ 88109 w 12192000"/>
              <a:gd name="connsiteY187" fmla="*/ 2106704 h 2237474"/>
              <a:gd name="connsiteX188" fmla="*/ 80022 w 12192000"/>
              <a:gd name="connsiteY188" fmla="*/ 2107254 h 2237474"/>
              <a:gd name="connsiteX189" fmla="*/ 79717 w 12192000"/>
              <a:gd name="connsiteY189" fmla="*/ 2107046 h 2237474"/>
              <a:gd name="connsiteX190" fmla="*/ 72352 w 12192000"/>
              <a:gd name="connsiteY190" fmla="*/ 2107991 h 2237474"/>
              <a:gd name="connsiteX191" fmla="*/ 37645 w 12192000"/>
              <a:gd name="connsiteY191" fmla="*/ 2115401 h 2237474"/>
              <a:gd name="connsiteX192" fmla="*/ 4572 w 12192000"/>
              <a:gd name="connsiteY192" fmla="*/ 2111091 h 2237474"/>
              <a:gd name="connsiteX193" fmla="*/ 0 w 12192000"/>
              <a:gd name="connsiteY193" fmla="*/ 2110468 h 2237474"/>
              <a:gd name="connsiteX194" fmla="*/ 0 w 12192000"/>
              <a:gd name="connsiteY19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8975 w 12192000"/>
              <a:gd name="connsiteY12" fmla="*/ 75527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715896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78619 w 12192000"/>
              <a:gd name="connsiteY28" fmla="*/ 1011878 h 2237474"/>
              <a:gd name="connsiteX29" fmla="*/ 9268019 w 12192000"/>
              <a:gd name="connsiteY29" fmla="*/ 1007442 h 2237474"/>
              <a:gd name="connsiteX30" fmla="*/ 9234662 w 12192000"/>
              <a:gd name="connsiteY30" fmla="*/ 1023056 h 2237474"/>
              <a:gd name="connsiteX31" fmla="*/ 9181033 w 12192000"/>
              <a:gd name="connsiteY31" fmla="*/ 1037921 h 2237474"/>
              <a:gd name="connsiteX32" fmla="*/ 9155969 w 12192000"/>
              <a:gd name="connsiteY32" fmla="*/ 1046804 h 2237474"/>
              <a:gd name="connsiteX33" fmla="*/ 9133985 w 12192000"/>
              <a:gd name="connsiteY33" fmla="*/ 1046450 h 2237474"/>
              <a:gd name="connsiteX34" fmla="*/ 9003462 w 12192000"/>
              <a:gd name="connsiteY34" fmla="*/ 1042406 h 2237474"/>
              <a:gd name="connsiteX35" fmla="*/ 8968445 w 12192000"/>
              <a:gd name="connsiteY35" fmla="*/ 1052169 h 2237474"/>
              <a:gd name="connsiteX36" fmla="*/ 8886001 w 12192000"/>
              <a:gd name="connsiteY36" fmla="*/ 1067468 h 2237474"/>
              <a:gd name="connsiteX37" fmla="*/ 8838610 w 12192000"/>
              <a:gd name="connsiteY37" fmla="*/ 1075091 h 2237474"/>
              <a:gd name="connsiteX38" fmla="*/ 8750383 w 12192000"/>
              <a:gd name="connsiteY38" fmla="*/ 1097387 h 2237474"/>
              <a:gd name="connsiteX39" fmla="*/ 8665605 w 12192000"/>
              <a:gd name="connsiteY39" fmla="*/ 1110791 h 2237474"/>
              <a:gd name="connsiteX40" fmla="*/ 8584946 w 12192000"/>
              <a:gd name="connsiteY40" fmla="*/ 1135226 h 2237474"/>
              <a:gd name="connsiteX41" fmla="*/ 8460755 w 12192000"/>
              <a:gd name="connsiteY41" fmla="*/ 1203427 h 2237474"/>
              <a:gd name="connsiteX42" fmla="*/ 8419755 w 12192000"/>
              <a:gd name="connsiteY42" fmla="*/ 1216260 h 2237474"/>
              <a:gd name="connsiteX43" fmla="*/ 8411626 w 12192000"/>
              <a:gd name="connsiteY43" fmla="*/ 1214397 h 2237474"/>
              <a:gd name="connsiteX44" fmla="*/ 8363469 w 12192000"/>
              <a:gd name="connsiteY44" fmla="*/ 1246658 h 2237474"/>
              <a:gd name="connsiteX45" fmla="*/ 8275497 w 12192000"/>
              <a:gd name="connsiteY45" fmla="*/ 1264396 h 2237474"/>
              <a:gd name="connsiteX46" fmla="*/ 8206287 w 12192000"/>
              <a:gd name="connsiteY46" fmla="*/ 1273060 h 2237474"/>
              <a:gd name="connsiteX47" fmla="*/ 8139997 w 12192000"/>
              <a:gd name="connsiteY47" fmla="*/ 1282713 h 2237474"/>
              <a:gd name="connsiteX48" fmla="*/ 8074238 w 12192000"/>
              <a:gd name="connsiteY48" fmla="*/ 1301895 h 2237474"/>
              <a:gd name="connsiteX49" fmla="*/ 7942099 w 12192000"/>
              <a:gd name="connsiteY49" fmla="*/ 1336332 h 2237474"/>
              <a:gd name="connsiteX50" fmla="*/ 7902328 w 12192000"/>
              <a:gd name="connsiteY50" fmla="*/ 1345865 h 2237474"/>
              <a:gd name="connsiteX51" fmla="*/ 7840612 w 12192000"/>
              <a:gd name="connsiteY51" fmla="*/ 1369373 h 2237474"/>
              <a:gd name="connsiteX52" fmla="*/ 7786819 w 12192000"/>
              <a:gd name="connsiteY52" fmla="*/ 1378970 h 2237474"/>
              <a:gd name="connsiteX53" fmla="*/ 7548172 w 12192000"/>
              <a:gd name="connsiteY53" fmla="*/ 1417460 h 2237474"/>
              <a:gd name="connsiteX54" fmla="*/ 7483437 w 12192000"/>
              <a:gd name="connsiteY54" fmla="*/ 1478152 h 2237474"/>
              <a:gd name="connsiteX55" fmla="*/ 7377870 w 12192000"/>
              <a:gd name="connsiteY55" fmla="*/ 1523319 h 2237474"/>
              <a:gd name="connsiteX56" fmla="*/ 7230737 w 12192000"/>
              <a:gd name="connsiteY56" fmla="*/ 1562633 h 2237474"/>
              <a:gd name="connsiteX57" fmla="*/ 7224458 w 12192000"/>
              <a:gd name="connsiteY57" fmla="*/ 1573008 h 2237474"/>
              <a:gd name="connsiteX58" fmla="*/ 7183121 w 12192000"/>
              <a:gd name="connsiteY58" fmla="*/ 1595162 h 2237474"/>
              <a:gd name="connsiteX59" fmla="*/ 7164601 w 12192000"/>
              <a:gd name="connsiteY59" fmla="*/ 1606490 h 2237474"/>
              <a:gd name="connsiteX60" fmla="*/ 7031309 w 12192000"/>
              <a:gd name="connsiteY60" fmla="*/ 1619451 h 2237474"/>
              <a:gd name="connsiteX61" fmla="*/ 6900177 w 12192000"/>
              <a:gd name="connsiteY61" fmla="*/ 1636016 h 2237474"/>
              <a:gd name="connsiteX62" fmla="*/ 6795372 w 12192000"/>
              <a:gd name="connsiteY62" fmla="*/ 1644845 h 2237474"/>
              <a:gd name="connsiteX63" fmla="*/ 6692251 w 12192000"/>
              <a:gd name="connsiteY63" fmla="*/ 1656357 h 2237474"/>
              <a:gd name="connsiteX64" fmla="*/ 6655235 w 12192000"/>
              <a:gd name="connsiteY64" fmla="*/ 1661869 h 2237474"/>
              <a:gd name="connsiteX65" fmla="*/ 6554894 w 12192000"/>
              <a:gd name="connsiteY65" fmla="*/ 1664428 h 2237474"/>
              <a:gd name="connsiteX66" fmla="*/ 6516595 w 12192000"/>
              <a:gd name="connsiteY66" fmla="*/ 1667475 h 2237474"/>
              <a:gd name="connsiteX67" fmla="*/ 6508541 w 12192000"/>
              <a:gd name="connsiteY67" fmla="*/ 1668757 h 2237474"/>
              <a:gd name="connsiteX68" fmla="*/ 6471012 w 12192000"/>
              <a:gd name="connsiteY68" fmla="*/ 1678604 h 2237474"/>
              <a:gd name="connsiteX69" fmla="*/ 6364035 w 12192000"/>
              <a:gd name="connsiteY69" fmla="*/ 1667683 h 2237474"/>
              <a:gd name="connsiteX70" fmla="*/ 6280959 w 12192000"/>
              <a:gd name="connsiteY70" fmla="*/ 1689329 h 2237474"/>
              <a:gd name="connsiteX71" fmla="*/ 6243319 w 12192000"/>
              <a:gd name="connsiteY71" fmla="*/ 1695560 h 2237474"/>
              <a:gd name="connsiteX72" fmla="*/ 6098321 w 12192000"/>
              <a:gd name="connsiteY72" fmla="*/ 1721646 h 2237474"/>
              <a:gd name="connsiteX73" fmla="*/ 5880652 w 12192000"/>
              <a:gd name="connsiteY73" fmla="*/ 1779643 h 2237474"/>
              <a:gd name="connsiteX74" fmla="*/ 5785959 w 12192000"/>
              <a:gd name="connsiteY74" fmla="*/ 1775307 h 2237474"/>
              <a:gd name="connsiteX75" fmla="*/ 5643534 w 12192000"/>
              <a:gd name="connsiteY75" fmla="*/ 1802919 h 2237474"/>
              <a:gd name="connsiteX76" fmla="*/ 5518799 w 12192000"/>
              <a:gd name="connsiteY76" fmla="*/ 1818312 h 2237474"/>
              <a:gd name="connsiteX77" fmla="*/ 5505014 w 12192000"/>
              <a:gd name="connsiteY77" fmla="*/ 1819259 h 2237474"/>
              <a:gd name="connsiteX78" fmla="*/ 5453307 w 12192000"/>
              <a:gd name="connsiteY78" fmla="*/ 1815450 h 2237474"/>
              <a:gd name="connsiteX79" fmla="*/ 5221533 w 12192000"/>
              <a:gd name="connsiteY79" fmla="*/ 1846950 h 2237474"/>
              <a:gd name="connsiteX80" fmla="*/ 5149802 w 12192000"/>
              <a:gd name="connsiteY80" fmla="*/ 1844846 h 2237474"/>
              <a:gd name="connsiteX81" fmla="*/ 5114927 w 12192000"/>
              <a:gd name="connsiteY81" fmla="*/ 1847827 h 2237474"/>
              <a:gd name="connsiteX82" fmla="*/ 5108970 w 12192000"/>
              <a:gd name="connsiteY82" fmla="*/ 1847935 h 2237474"/>
              <a:gd name="connsiteX83" fmla="*/ 5067961 w 12192000"/>
              <a:gd name="connsiteY83" fmla="*/ 1845917 h 2237474"/>
              <a:gd name="connsiteX84" fmla="*/ 5007075 w 12192000"/>
              <a:gd name="connsiteY84" fmla="*/ 1838626 h 2237474"/>
              <a:gd name="connsiteX85" fmla="*/ 4944087 w 12192000"/>
              <a:gd name="connsiteY85" fmla="*/ 1823332 h 2237474"/>
              <a:gd name="connsiteX86" fmla="*/ 4907662 w 12192000"/>
              <a:gd name="connsiteY86" fmla="*/ 1816900 h 2237474"/>
              <a:gd name="connsiteX87" fmla="*/ 4882386 w 12192000"/>
              <a:gd name="connsiteY87" fmla="*/ 1809844 h 2237474"/>
              <a:gd name="connsiteX88" fmla="*/ 4811440 w 12192000"/>
              <a:gd name="connsiteY88" fmla="*/ 1804655 h 2237474"/>
              <a:gd name="connsiteX89" fmla="*/ 4691075 w 12192000"/>
              <a:gd name="connsiteY89" fmla="*/ 1801389 h 2237474"/>
              <a:gd name="connsiteX90" fmla="*/ 4640313 w 12192000"/>
              <a:gd name="connsiteY90" fmla="*/ 1784307 h 2237474"/>
              <a:gd name="connsiteX91" fmla="*/ 4536503 w 12192000"/>
              <a:gd name="connsiteY91" fmla="*/ 1785334 h 2237474"/>
              <a:gd name="connsiteX92" fmla="*/ 4513724 w 12192000"/>
              <a:gd name="connsiteY92" fmla="*/ 1791996 h 2237474"/>
              <a:gd name="connsiteX93" fmla="*/ 4459810 w 12192000"/>
              <a:gd name="connsiteY93" fmla="*/ 1797886 h 2237474"/>
              <a:gd name="connsiteX94" fmla="*/ 4379064 w 12192000"/>
              <a:gd name="connsiteY94" fmla="*/ 1817177 h 2237474"/>
              <a:gd name="connsiteX95" fmla="*/ 4290981 w 12192000"/>
              <a:gd name="connsiteY95" fmla="*/ 1839677 h 2237474"/>
              <a:gd name="connsiteX96" fmla="*/ 4238372 w 12192000"/>
              <a:gd name="connsiteY96" fmla="*/ 1851480 h 2237474"/>
              <a:gd name="connsiteX97" fmla="*/ 4232517 w 12192000"/>
              <a:gd name="connsiteY97" fmla="*/ 1852567 h 2237474"/>
              <a:gd name="connsiteX98" fmla="*/ 4191732 w 12192000"/>
              <a:gd name="connsiteY98" fmla="*/ 1857328 h 2237474"/>
              <a:gd name="connsiteX99" fmla="*/ 4065532 w 12192000"/>
              <a:gd name="connsiteY99" fmla="*/ 1855477 h 2237474"/>
              <a:gd name="connsiteX100" fmla="*/ 4028460 w 12192000"/>
              <a:gd name="connsiteY100" fmla="*/ 1855137 h 2237474"/>
              <a:gd name="connsiteX101" fmla="*/ 4002267 w 12192000"/>
              <a:gd name="connsiteY101" fmla="*/ 1852352 h 2237474"/>
              <a:gd name="connsiteX102" fmla="*/ 3931396 w 12192000"/>
              <a:gd name="connsiteY102" fmla="*/ 1858915 h 2237474"/>
              <a:gd name="connsiteX103" fmla="*/ 3812162 w 12192000"/>
              <a:gd name="connsiteY103" fmla="*/ 1875501 h 2237474"/>
              <a:gd name="connsiteX104" fmla="*/ 3758105 w 12192000"/>
              <a:gd name="connsiteY104" fmla="*/ 1871856 h 2237474"/>
              <a:gd name="connsiteX105" fmla="*/ 3715896 w 12192000"/>
              <a:gd name="connsiteY105" fmla="*/ 1881552 h 2237474"/>
              <a:gd name="connsiteX106" fmla="*/ 3567259 w 12192000"/>
              <a:gd name="connsiteY106" fmla="*/ 1893482 h 2237474"/>
              <a:gd name="connsiteX107" fmla="*/ 3405770 w 12192000"/>
              <a:gd name="connsiteY107" fmla="*/ 1904591 h 2237474"/>
              <a:gd name="connsiteX108" fmla="*/ 3280097 w 12192000"/>
              <a:gd name="connsiteY108" fmla="*/ 1919610 h 2237474"/>
              <a:gd name="connsiteX109" fmla="*/ 3123424 w 12192000"/>
              <a:gd name="connsiteY109" fmla="*/ 1952930 h 2237474"/>
              <a:gd name="connsiteX110" fmla="*/ 3009910 w 12192000"/>
              <a:gd name="connsiteY110" fmla="*/ 1957866 h 2237474"/>
              <a:gd name="connsiteX111" fmla="*/ 2995934 w 12192000"/>
              <a:gd name="connsiteY111" fmla="*/ 1967085 h 2237474"/>
              <a:gd name="connsiteX112" fmla="*/ 2980071 w 12192000"/>
              <a:gd name="connsiteY112" fmla="*/ 1972988 h 2237474"/>
              <a:gd name="connsiteX113" fmla="*/ 2942858 w 12192000"/>
              <a:gd name="connsiteY113" fmla="*/ 1981367 h 2237474"/>
              <a:gd name="connsiteX114" fmla="*/ 2875436 w 12192000"/>
              <a:gd name="connsiteY114" fmla="*/ 1996977 h 2237474"/>
              <a:gd name="connsiteX115" fmla="*/ 2874892 w 12192000"/>
              <a:gd name="connsiteY115" fmla="*/ 1996085 h 2237474"/>
              <a:gd name="connsiteX116" fmla="*/ 2864145 w 12192000"/>
              <a:gd name="connsiteY116" fmla="*/ 1994061 h 2237474"/>
              <a:gd name="connsiteX117" fmla="*/ 2843662 w 12192000"/>
              <a:gd name="connsiteY117" fmla="*/ 1992498 h 2237474"/>
              <a:gd name="connsiteX118" fmla="*/ 2796128 w 12192000"/>
              <a:gd name="connsiteY118" fmla="*/ 1976403 h 2237474"/>
              <a:gd name="connsiteX119" fmla="*/ 2756784 w 12192000"/>
              <a:gd name="connsiteY119" fmla="*/ 1985116 h 2237474"/>
              <a:gd name="connsiteX120" fmla="*/ 2748833 w 12192000"/>
              <a:gd name="connsiteY120" fmla="*/ 1986323 h 2237474"/>
              <a:gd name="connsiteX121" fmla="*/ 2748661 w 12192000"/>
              <a:gd name="connsiteY121" fmla="*/ 1986122 h 2237474"/>
              <a:gd name="connsiteX122" fmla="*/ 2740251 w 12192000"/>
              <a:gd name="connsiteY122" fmla="*/ 1986946 h 2237474"/>
              <a:gd name="connsiteX123" fmla="*/ 2718916 w 12192000"/>
              <a:gd name="connsiteY123" fmla="*/ 1990867 h 2237474"/>
              <a:gd name="connsiteX124" fmla="*/ 2713522 w 12192000"/>
              <a:gd name="connsiteY124" fmla="*/ 1990173 h 2237474"/>
              <a:gd name="connsiteX125" fmla="*/ 2680597 w 12192000"/>
              <a:gd name="connsiteY125" fmla="*/ 1984996 h 2237474"/>
              <a:gd name="connsiteX126" fmla="*/ 2578178 w 12192000"/>
              <a:gd name="connsiteY126" fmla="*/ 1990531 h 2237474"/>
              <a:gd name="connsiteX127" fmla="*/ 2476147 w 12192000"/>
              <a:gd name="connsiteY127" fmla="*/ 1998305 h 2237474"/>
              <a:gd name="connsiteX128" fmla="*/ 2373568 w 12192000"/>
              <a:gd name="connsiteY128" fmla="*/ 2003219 h 2237474"/>
              <a:gd name="connsiteX129" fmla="*/ 2321399 w 12192000"/>
              <a:gd name="connsiteY129" fmla="*/ 1989467 h 2237474"/>
              <a:gd name="connsiteX130" fmla="*/ 2315525 w 12192000"/>
              <a:gd name="connsiteY130" fmla="*/ 1989708 h 2237474"/>
              <a:gd name="connsiteX131" fmla="*/ 2300792 w 12192000"/>
              <a:gd name="connsiteY131" fmla="*/ 1994290 h 2237474"/>
              <a:gd name="connsiteX132" fmla="*/ 2295469 w 12192000"/>
              <a:gd name="connsiteY132" fmla="*/ 1996659 h 2237474"/>
              <a:gd name="connsiteX133" fmla="*/ 2287219 w 12192000"/>
              <a:gd name="connsiteY133" fmla="*/ 1998750 h 2237474"/>
              <a:gd name="connsiteX134" fmla="*/ 2286948 w 12192000"/>
              <a:gd name="connsiteY134" fmla="*/ 1998596 h 2237474"/>
              <a:gd name="connsiteX135" fmla="*/ 2243069 w 12192000"/>
              <a:gd name="connsiteY135" fmla="*/ 2015111 h 2237474"/>
              <a:gd name="connsiteX136" fmla="*/ 2186609 w 12192000"/>
              <a:gd name="connsiteY136" fmla="*/ 2008263 h 2237474"/>
              <a:gd name="connsiteX137" fmla="*/ 2164831 w 12192000"/>
              <a:gd name="connsiteY137" fmla="*/ 2010143 h 2237474"/>
              <a:gd name="connsiteX138" fmla="*/ 2152836 w 12192000"/>
              <a:gd name="connsiteY138" fmla="*/ 2010048 h 2237474"/>
              <a:gd name="connsiteX139" fmla="*/ 2117102 w 12192000"/>
              <a:gd name="connsiteY139" fmla="*/ 2023004 h 2237474"/>
              <a:gd name="connsiteX140" fmla="*/ 2111935 w 12192000"/>
              <a:gd name="connsiteY140" fmla="*/ 2023163 h 2237474"/>
              <a:gd name="connsiteX141" fmla="*/ 2089991 w 12192000"/>
              <a:gd name="connsiteY141" fmla="*/ 2034193 h 2237474"/>
              <a:gd name="connsiteX142" fmla="*/ 2058061 w 12192000"/>
              <a:gd name="connsiteY142" fmla="*/ 2047942 h 2237474"/>
              <a:gd name="connsiteX143" fmla="*/ 2055737 w 12192000"/>
              <a:gd name="connsiteY143" fmla="*/ 2047704 h 2237474"/>
              <a:gd name="connsiteX144" fmla="*/ 2042244 w 12192000"/>
              <a:gd name="connsiteY144" fmla="*/ 2055560 h 2237474"/>
              <a:gd name="connsiteX145" fmla="*/ 1976224 w 12192000"/>
              <a:gd name="connsiteY145" fmla="*/ 2074257 h 2237474"/>
              <a:gd name="connsiteX146" fmla="*/ 1877728 w 12192000"/>
              <a:gd name="connsiteY146" fmla="*/ 2101004 h 2237474"/>
              <a:gd name="connsiteX147" fmla="*/ 1759056 w 12192000"/>
              <a:gd name="connsiteY147" fmla="*/ 2125608 h 2237474"/>
              <a:gd name="connsiteX148" fmla="*/ 1637948 w 12192000"/>
              <a:gd name="connsiteY148" fmla="*/ 2172597 h 2237474"/>
              <a:gd name="connsiteX149" fmla="*/ 1434549 w 12192000"/>
              <a:gd name="connsiteY149" fmla="*/ 2234522 h 2237474"/>
              <a:gd name="connsiteX150" fmla="*/ 1398481 w 12192000"/>
              <a:gd name="connsiteY150" fmla="*/ 2237074 h 2237474"/>
              <a:gd name="connsiteX151" fmla="*/ 1398407 w 12192000"/>
              <a:gd name="connsiteY151" fmla="*/ 2237095 h 2237474"/>
              <a:gd name="connsiteX152" fmla="*/ 1370962 w 12192000"/>
              <a:gd name="connsiteY152" fmla="*/ 2237474 h 2237474"/>
              <a:gd name="connsiteX153" fmla="*/ 1356367 w 12192000"/>
              <a:gd name="connsiteY153" fmla="*/ 2235089 h 2237474"/>
              <a:gd name="connsiteX154" fmla="*/ 1324828 w 12192000"/>
              <a:gd name="connsiteY154" fmla="*/ 2231968 h 2237474"/>
              <a:gd name="connsiteX155" fmla="*/ 1297744 w 12192000"/>
              <a:gd name="connsiteY155" fmla="*/ 2235849 h 2237474"/>
              <a:gd name="connsiteX156" fmla="*/ 1286236 w 12192000"/>
              <a:gd name="connsiteY156" fmla="*/ 2233135 h 2237474"/>
              <a:gd name="connsiteX157" fmla="*/ 1283504 w 12192000"/>
              <a:gd name="connsiteY157" fmla="*/ 2233797 h 2237474"/>
              <a:gd name="connsiteX158" fmla="*/ 1279765 w 12192000"/>
              <a:gd name="connsiteY158" fmla="*/ 2229639 h 2237474"/>
              <a:gd name="connsiteX159" fmla="*/ 1195347 w 12192000"/>
              <a:gd name="connsiteY159" fmla="*/ 2212354 h 2237474"/>
              <a:gd name="connsiteX160" fmla="*/ 970251 w 12192000"/>
              <a:gd name="connsiteY160" fmla="*/ 2221029 h 2237474"/>
              <a:gd name="connsiteX161" fmla="*/ 812914 w 12192000"/>
              <a:gd name="connsiteY161" fmla="*/ 2202752 h 2237474"/>
              <a:gd name="connsiteX162" fmla="*/ 800195 w 12192000"/>
              <a:gd name="connsiteY162" fmla="*/ 2209407 h 2237474"/>
              <a:gd name="connsiteX163" fmla="*/ 784978 w 12192000"/>
              <a:gd name="connsiteY163" fmla="*/ 2212360 h 2237474"/>
              <a:gd name="connsiteX164" fmla="*/ 681987 w 12192000"/>
              <a:gd name="connsiteY164" fmla="*/ 2216757 h 2237474"/>
              <a:gd name="connsiteX165" fmla="*/ 669923 w 12192000"/>
              <a:gd name="connsiteY165" fmla="*/ 2211682 h 2237474"/>
              <a:gd name="connsiteX166" fmla="*/ 648680 w 12192000"/>
              <a:gd name="connsiteY166" fmla="*/ 2206229 h 2237474"/>
              <a:gd name="connsiteX167" fmla="*/ 597225 w 12192000"/>
              <a:gd name="connsiteY167" fmla="*/ 2180999 h 2237474"/>
              <a:gd name="connsiteX168" fmla="*/ 558449 w 12192000"/>
              <a:gd name="connsiteY168" fmla="*/ 2182346 h 2237474"/>
              <a:gd name="connsiteX169" fmla="*/ 550517 w 12192000"/>
              <a:gd name="connsiteY169" fmla="*/ 2182060 h 2237474"/>
              <a:gd name="connsiteX170" fmla="*/ 550309 w 12192000"/>
              <a:gd name="connsiteY170" fmla="*/ 2181825 h 2237474"/>
              <a:gd name="connsiteX171" fmla="*/ 541836 w 12192000"/>
              <a:gd name="connsiteY171" fmla="*/ 2181063 h 2237474"/>
              <a:gd name="connsiteX172" fmla="*/ 536057 w 12192000"/>
              <a:gd name="connsiteY172" fmla="*/ 2181537 h 2237474"/>
              <a:gd name="connsiteX173" fmla="*/ 520671 w 12192000"/>
              <a:gd name="connsiteY173" fmla="*/ 2180980 h 2237474"/>
              <a:gd name="connsiteX174" fmla="*/ 515024 w 12192000"/>
              <a:gd name="connsiteY174" fmla="*/ 2179258 h 2237474"/>
              <a:gd name="connsiteX175" fmla="*/ 512278 w 12192000"/>
              <a:gd name="connsiteY175" fmla="*/ 2176369 h 2237474"/>
              <a:gd name="connsiteX176" fmla="*/ 480419 w 12192000"/>
              <a:gd name="connsiteY176" fmla="*/ 2167807 h 2237474"/>
              <a:gd name="connsiteX177" fmla="*/ 413835 w 12192000"/>
              <a:gd name="connsiteY177" fmla="*/ 2156783 h 2237474"/>
              <a:gd name="connsiteX178" fmla="*/ 376513 w 12192000"/>
              <a:gd name="connsiteY178" fmla="*/ 2154014 h 2237474"/>
              <a:gd name="connsiteX179" fmla="*/ 273386 w 12192000"/>
              <a:gd name="connsiteY179" fmla="*/ 2142551 h 2237474"/>
              <a:gd name="connsiteX180" fmla="*/ 169207 w 12192000"/>
              <a:gd name="connsiteY180" fmla="*/ 2128100 h 2237474"/>
              <a:gd name="connsiteX181" fmla="*/ 93149 w 12192000"/>
              <a:gd name="connsiteY181" fmla="*/ 2105324 h 2237474"/>
              <a:gd name="connsiteX182" fmla="*/ 88109 w 12192000"/>
              <a:gd name="connsiteY182" fmla="*/ 2106704 h 2237474"/>
              <a:gd name="connsiteX183" fmla="*/ 80022 w 12192000"/>
              <a:gd name="connsiteY183" fmla="*/ 2107254 h 2237474"/>
              <a:gd name="connsiteX184" fmla="*/ 79717 w 12192000"/>
              <a:gd name="connsiteY184" fmla="*/ 2107046 h 2237474"/>
              <a:gd name="connsiteX185" fmla="*/ 72352 w 12192000"/>
              <a:gd name="connsiteY185" fmla="*/ 2107991 h 2237474"/>
              <a:gd name="connsiteX186" fmla="*/ 37645 w 12192000"/>
              <a:gd name="connsiteY186" fmla="*/ 2115401 h 2237474"/>
              <a:gd name="connsiteX187" fmla="*/ 4572 w 12192000"/>
              <a:gd name="connsiteY187" fmla="*/ 2111091 h 2237474"/>
              <a:gd name="connsiteX188" fmla="*/ 0 w 12192000"/>
              <a:gd name="connsiteY188" fmla="*/ 2110468 h 2237474"/>
              <a:gd name="connsiteX189" fmla="*/ 0 w 12192000"/>
              <a:gd name="connsiteY18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60755 w 12192000"/>
              <a:gd name="connsiteY40" fmla="*/ 1203427 h 2237474"/>
              <a:gd name="connsiteX41" fmla="*/ 8419755 w 12192000"/>
              <a:gd name="connsiteY41" fmla="*/ 1216260 h 2237474"/>
              <a:gd name="connsiteX42" fmla="*/ 8411626 w 12192000"/>
              <a:gd name="connsiteY42" fmla="*/ 1214397 h 2237474"/>
              <a:gd name="connsiteX43" fmla="*/ 8363469 w 12192000"/>
              <a:gd name="connsiteY43" fmla="*/ 1246658 h 2237474"/>
              <a:gd name="connsiteX44" fmla="*/ 8275497 w 12192000"/>
              <a:gd name="connsiteY44" fmla="*/ 1264396 h 2237474"/>
              <a:gd name="connsiteX45" fmla="*/ 8206287 w 12192000"/>
              <a:gd name="connsiteY45" fmla="*/ 1273060 h 2237474"/>
              <a:gd name="connsiteX46" fmla="*/ 8139997 w 12192000"/>
              <a:gd name="connsiteY46" fmla="*/ 1282713 h 2237474"/>
              <a:gd name="connsiteX47" fmla="*/ 8074238 w 12192000"/>
              <a:gd name="connsiteY47" fmla="*/ 1301895 h 2237474"/>
              <a:gd name="connsiteX48" fmla="*/ 7942099 w 12192000"/>
              <a:gd name="connsiteY48" fmla="*/ 1336332 h 2237474"/>
              <a:gd name="connsiteX49" fmla="*/ 7902328 w 12192000"/>
              <a:gd name="connsiteY49" fmla="*/ 1345865 h 2237474"/>
              <a:gd name="connsiteX50" fmla="*/ 7840612 w 12192000"/>
              <a:gd name="connsiteY50" fmla="*/ 1369373 h 2237474"/>
              <a:gd name="connsiteX51" fmla="*/ 7786819 w 12192000"/>
              <a:gd name="connsiteY51" fmla="*/ 1378970 h 2237474"/>
              <a:gd name="connsiteX52" fmla="*/ 7548172 w 12192000"/>
              <a:gd name="connsiteY52" fmla="*/ 1417460 h 2237474"/>
              <a:gd name="connsiteX53" fmla="*/ 7483437 w 12192000"/>
              <a:gd name="connsiteY53" fmla="*/ 1478152 h 2237474"/>
              <a:gd name="connsiteX54" fmla="*/ 7377870 w 12192000"/>
              <a:gd name="connsiteY54" fmla="*/ 1523319 h 2237474"/>
              <a:gd name="connsiteX55" fmla="*/ 7230737 w 12192000"/>
              <a:gd name="connsiteY55" fmla="*/ 1562633 h 2237474"/>
              <a:gd name="connsiteX56" fmla="*/ 7224458 w 12192000"/>
              <a:gd name="connsiteY56" fmla="*/ 1573008 h 2237474"/>
              <a:gd name="connsiteX57" fmla="*/ 7183121 w 12192000"/>
              <a:gd name="connsiteY57" fmla="*/ 1595162 h 2237474"/>
              <a:gd name="connsiteX58" fmla="*/ 7164601 w 12192000"/>
              <a:gd name="connsiteY58" fmla="*/ 1606490 h 2237474"/>
              <a:gd name="connsiteX59" fmla="*/ 7031309 w 12192000"/>
              <a:gd name="connsiteY59" fmla="*/ 1619451 h 2237474"/>
              <a:gd name="connsiteX60" fmla="*/ 6900177 w 12192000"/>
              <a:gd name="connsiteY60" fmla="*/ 1636016 h 2237474"/>
              <a:gd name="connsiteX61" fmla="*/ 6795372 w 12192000"/>
              <a:gd name="connsiteY61" fmla="*/ 1644845 h 2237474"/>
              <a:gd name="connsiteX62" fmla="*/ 6692251 w 12192000"/>
              <a:gd name="connsiteY62" fmla="*/ 1656357 h 2237474"/>
              <a:gd name="connsiteX63" fmla="*/ 6655235 w 12192000"/>
              <a:gd name="connsiteY63" fmla="*/ 1661869 h 2237474"/>
              <a:gd name="connsiteX64" fmla="*/ 6554894 w 12192000"/>
              <a:gd name="connsiteY64" fmla="*/ 1664428 h 2237474"/>
              <a:gd name="connsiteX65" fmla="*/ 6516595 w 12192000"/>
              <a:gd name="connsiteY65" fmla="*/ 1667475 h 2237474"/>
              <a:gd name="connsiteX66" fmla="*/ 6508541 w 12192000"/>
              <a:gd name="connsiteY66" fmla="*/ 1668757 h 2237474"/>
              <a:gd name="connsiteX67" fmla="*/ 6471012 w 12192000"/>
              <a:gd name="connsiteY67" fmla="*/ 1678604 h 2237474"/>
              <a:gd name="connsiteX68" fmla="*/ 6364035 w 12192000"/>
              <a:gd name="connsiteY68" fmla="*/ 1667683 h 2237474"/>
              <a:gd name="connsiteX69" fmla="*/ 6280959 w 12192000"/>
              <a:gd name="connsiteY69" fmla="*/ 1689329 h 2237474"/>
              <a:gd name="connsiteX70" fmla="*/ 6243319 w 12192000"/>
              <a:gd name="connsiteY70" fmla="*/ 1695560 h 2237474"/>
              <a:gd name="connsiteX71" fmla="*/ 6098321 w 12192000"/>
              <a:gd name="connsiteY71" fmla="*/ 1721646 h 2237474"/>
              <a:gd name="connsiteX72" fmla="*/ 5880652 w 12192000"/>
              <a:gd name="connsiteY72" fmla="*/ 1779643 h 2237474"/>
              <a:gd name="connsiteX73" fmla="*/ 5785959 w 12192000"/>
              <a:gd name="connsiteY73" fmla="*/ 1775307 h 2237474"/>
              <a:gd name="connsiteX74" fmla="*/ 5643534 w 12192000"/>
              <a:gd name="connsiteY74" fmla="*/ 1802919 h 2237474"/>
              <a:gd name="connsiteX75" fmla="*/ 5518799 w 12192000"/>
              <a:gd name="connsiteY75" fmla="*/ 1818312 h 2237474"/>
              <a:gd name="connsiteX76" fmla="*/ 5505014 w 12192000"/>
              <a:gd name="connsiteY76" fmla="*/ 1819259 h 2237474"/>
              <a:gd name="connsiteX77" fmla="*/ 5453307 w 12192000"/>
              <a:gd name="connsiteY77" fmla="*/ 1815450 h 2237474"/>
              <a:gd name="connsiteX78" fmla="*/ 5221533 w 12192000"/>
              <a:gd name="connsiteY78" fmla="*/ 1846950 h 2237474"/>
              <a:gd name="connsiteX79" fmla="*/ 5149802 w 12192000"/>
              <a:gd name="connsiteY79" fmla="*/ 1844846 h 2237474"/>
              <a:gd name="connsiteX80" fmla="*/ 5114927 w 12192000"/>
              <a:gd name="connsiteY80" fmla="*/ 1847827 h 2237474"/>
              <a:gd name="connsiteX81" fmla="*/ 5108970 w 12192000"/>
              <a:gd name="connsiteY81" fmla="*/ 1847935 h 2237474"/>
              <a:gd name="connsiteX82" fmla="*/ 5067961 w 12192000"/>
              <a:gd name="connsiteY82" fmla="*/ 1845917 h 2237474"/>
              <a:gd name="connsiteX83" fmla="*/ 5007075 w 12192000"/>
              <a:gd name="connsiteY83" fmla="*/ 1838626 h 2237474"/>
              <a:gd name="connsiteX84" fmla="*/ 4944087 w 12192000"/>
              <a:gd name="connsiteY84" fmla="*/ 1823332 h 2237474"/>
              <a:gd name="connsiteX85" fmla="*/ 4907662 w 12192000"/>
              <a:gd name="connsiteY85" fmla="*/ 1816900 h 2237474"/>
              <a:gd name="connsiteX86" fmla="*/ 4882386 w 12192000"/>
              <a:gd name="connsiteY86" fmla="*/ 1809844 h 2237474"/>
              <a:gd name="connsiteX87" fmla="*/ 4811440 w 12192000"/>
              <a:gd name="connsiteY87" fmla="*/ 1804655 h 2237474"/>
              <a:gd name="connsiteX88" fmla="*/ 4691075 w 12192000"/>
              <a:gd name="connsiteY88" fmla="*/ 1801389 h 2237474"/>
              <a:gd name="connsiteX89" fmla="*/ 4640313 w 12192000"/>
              <a:gd name="connsiteY89" fmla="*/ 1784307 h 2237474"/>
              <a:gd name="connsiteX90" fmla="*/ 4536503 w 12192000"/>
              <a:gd name="connsiteY90" fmla="*/ 1785334 h 2237474"/>
              <a:gd name="connsiteX91" fmla="*/ 4513724 w 12192000"/>
              <a:gd name="connsiteY91" fmla="*/ 1791996 h 2237474"/>
              <a:gd name="connsiteX92" fmla="*/ 4459810 w 12192000"/>
              <a:gd name="connsiteY92" fmla="*/ 1797886 h 2237474"/>
              <a:gd name="connsiteX93" fmla="*/ 4379064 w 12192000"/>
              <a:gd name="connsiteY93" fmla="*/ 1817177 h 2237474"/>
              <a:gd name="connsiteX94" fmla="*/ 4290981 w 12192000"/>
              <a:gd name="connsiteY94" fmla="*/ 1839677 h 2237474"/>
              <a:gd name="connsiteX95" fmla="*/ 4238372 w 12192000"/>
              <a:gd name="connsiteY95" fmla="*/ 1851480 h 2237474"/>
              <a:gd name="connsiteX96" fmla="*/ 4232517 w 12192000"/>
              <a:gd name="connsiteY96" fmla="*/ 1852567 h 2237474"/>
              <a:gd name="connsiteX97" fmla="*/ 4191732 w 12192000"/>
              <a:gd name="connsiteY97" fmla="*/ 1857328 h 2237474"/>
              <a:gd name="connsiteX98" fmla="*/ 4065532 w 12192000"/>
              <a:gd name="connsiteY98" fmla="*/ 1855477 h 2237474"/>
              <a:gd name="connsiteX99" fmla="*/ 4028460 w 12192000"/>
              <a:gd name="connsiteY99" fmla="*/ 1855137 h 2237474"/>
              <a:gd name="connsiteX100" fmla="*/ 4002267 w 12192000"/>
              <a:gd name="connsiteY100" fmla="*/ 1852352 h 2237474"/>
              <a:gd name="connsiteX101" fmla="*/ 3931396 w 12192000"/>
              <a:gd name="connsiteY101" fmla="*/ 1858915 h 2237474"/>
              <a:gd name="connsiteX102" fmla="*/ 3812162 w 12192000"/>
              <a:gd name="connsiteY102" fmla="*/ 1875501 h 2237474"/>
              <a:gd name="connsiteX103" fmla="*/ 3758105 w 12192000"/>
              <a:gd name="connsiteY103" fmla="*/ 1871856 h 2237474"/>
              <a:gd name="connsiteX104" fmla="*/ 3715896 w 12192000"/>
              <a:gd name="connsiteY104" fmla="*/ 1881552 h 2237474"/>
              <a:gd name="connsiteX105" fmla="*/ 3567259 w 12192000"/>
              <a:gd name="connsiteY105" fmla="*/ 1893482 h 2237474"/>
              <a:gd name="connsiteX106" fmla="*/ 3405770 w 12192000"/>
              <a:gd name="connsiteY106" fmla="*/ 1904591 h 2237474"/>
              <a:gd name="connsiteX107" fmla="*/ 3280097 w 12192000"/>
              <a:gd name="connsiteY107" fmla="*/ 1919610 h 2237474"/>
              <a:gd name="connsiteX108" fmla="*/ 3123424 w 12192000"/>
              <a:gd name="connsiteY108" fmla="*/ 1952930 h 2237474"/>
              <a:gd name="connsiteX109" fmla="*/ 3009910 w 12192000"/>
              <a:gd name="connsiteY109" fmla="*/ 1957866 h 2237474"/>
              <a:gd name="connsiteX110" fmla="*/ 2995934 w 12192000"/>
              <a:gd name="connsiteY110" fmla="*/ 1967085 h 2237474"/>
              <a:gd name="connsiteX111" fmla="*/ 2980071 w 12192000"/>
              <a:gd name="connsiteY111" fmla="*/ 1972988 h 2237474"/>
              <a:gd name="connsiteX112" fmla="*/ 2942858 w 12192000"/>
              <a:gd name="connsiteY112" fmla="*/ 1981367 h 2237474"/>
              <a:gd name="connsiteX113" fmla="*/ 2875436 w 12192000"/>
              <a:gd name="connsiteY113" fmla="*/ 1996977 h 2237474"/>
              <a:gd name="connsiteX114" fmla="*/ 2874892 w 12192000"/>
              <a:gd name="connsiteY114" fmla="*/ 1996085 h 2237474"/>
              <a:gd name="connsiteX115" fmla="*/ 2864145 w 12192000"/>
              <a:gd name="connsiteY115" fmla="*/ 1994061 h 2237474"/>
              <a:gd name="connsiteX116" fmla="*/ 2843662 w 12192000"/>
              <a:gd name="connsiteY116" fmla="*/ 1992498 h 2237474"/>
              <a:gd name="connsiteX117" fmla="*/ 2796128 w 12192000"/>
              <a:gd name="connsiteY117" fmla="*/ 1976403 h 2237474"/>
              <a:gd name="connsiteX118" fmla="*/ 2756784 w 12192000"/>
              <a:gd name="connsiteY118" fmla="*/ 1985116 h 2237474"/>
              <a:gd name="connsiteX119" fmla="*/ 2748833 w 12192000"/>
              <a:gd name="connsiteY119" fmla="*/ 1986323 h 2237474"/>
              <a:gd name="connsiteX120" fmla="*/ 2748661 w 12192000"/>
              <a:gd name="connsiteY120" fmla="*/ 1986122 h 2237474"/>
              <a:gd name="connsiteX121" fmla="*/ 2740251 w 12192000"/>
              <a:gd name="connsiteY121" fmla="*/ 1986946 h 2237474"/>
              <a:gd name="connsiteX122" fmla="*/ 2718916 w 12192000"/>
              <a:gd name="connsiteY122" fmla="*/ 1990867 h 2237474"/>
              <a:gd name="connsiteX123" fmla="*/ 2713522 w 12192000"/>
              <a:gd name="connsiteY123" fmla="*/ 1990173 h 2237474"/>
              <a:gd name="connsiteX124" fmla="*/ 2680597 w 12192000"/>
              <a:gd name="connsiteY124" fmla="*/ 1984996 h 2237474"/>
              <a:gd name="connsiteX125" fmla="*/ 2578178 w 12192000"/>
              <a:gd name="connsiteY125" fmla="*/ 1990531 h 2237474"/>
              <a:gd name="connsiteX126" fmla="*/ 2476147 w 12192000"/>
              <a:gd name="connsiteY126" fmla="*/ 1998305 h 2237474"/>
              <a:gd name="connsiteX127" fmla="*/ 2373568 w 12192000"/>
              <a:gd name="connsiteY127" fmla="*/ 2003219 h 2237474"/>
              <a:gd name="connsiteX128" fmla="*/ 2321399 w 12192000"/>
              <a:gd name="connsiteY128" fmla="*/ 1989467 h 2237474"/>
              <a:gd name="connsiteX129" fmla="*/ 2315525 w 12192000"/>
              <a:gd name="connsiteY129" fmla="*/ 1989708 h 2237474"/>
              <a:gd name="connsiteX130" fmla="*/ 2300792 w 12192000"/>
              <a:gd name="connsiteY130" fmla="*/ 1994290 h 2237474"/>
              <a:gd name="connsiteX131" fmla="*/ 2295469 w 12192000"/>
              <a:gd name="connsiteY131" fmla="*/ 1996659 h 2237474"/>
              <a:gd name="connsiteX132" fmla="*/ 2287219 w 12192000"/>
              <a:gd name="connsiteY132" fmla="*/ 1998750 h 2237474"/>
              <a:gd name="connsiteX133" fmla="*/ 2286948 w 12192000"/>
              <a:gd name="connsiteY133" fmla="*/ 1998596 h 2237474"/>
              <a:gd name="connsiteX134" fmla="*/ 2243069 w 12192000"/>
              <a:gd name="connsiteY134" fmla="*/ 2015111 h 2237474"/>
              <a:gd name="connsiteX135" fmla="*/ 2186609 w 12192000"/>
              <a:gd name="connsiteY135" fmla="*/ 2008263 h 2237474"/>
              <a:gd name="connsiteX136" fmla="*/ 2164831 w 12192000"/>
              <a:gd name="connsiteY136" fmla="*/ 2010143 h 2237474"/>
              <a:gd name="connsiteX137" fmla="*/ 2152836 w 12192000"/>
              <a:gd name="connsiteY137" fmla="*/ 2010048 h 2237474"/>
              <a:gd name="connsiteX138" fmla="*/ 2117102 w 12192000"/>
              <a:gd name="connsiteY138" fmla="*/ 2023004 h 2237474"/>
              <a:gd name="connsiteX139" fmla="*/ 2111935 w 12192000"/>
              <a:gd name="connsiteY139" fmla="*/ 2023163 h 2237474"/>
              <a:gd name="connsiteX140" fmla="*/ 2089991 w 12192000"/>
              <a:gd name="connsiteY140" fmla="*/ 2034193 h 2237474"/>
              <a:gd name="connsiteX141" fmla="*/ 2058061 w 12192000"/>
              <a:gd name="connsiteY141" fmla="*/ 2047942 h 2237474"/>
              <a:gd name="connsiteX142" fmla="*/ 2055737 w 12192000"/>
              <a:gd name="connsiteY142" fmla="*/ 2047704 h 2237474"/>
              <a:gd name="connsiteX143" fmla="*/ 2042244 w 12192000"/>
              <a:gd name="connsiteY143" fmla="*/ 2055560 h 2237474"/>
              <a:gd name="connsiteX144" fmla="*/ 1976224 w 12192000"/>
              <a:gd name="connsiteY144" fmla="*/ 2074257 h 2237474"/>
              <a:gd name="connsiteX145" fmla="*/ 1877728 w 12192000"/>
              <a:gd name="connsiteY145" fmla="*/ 2101004 h 2237474"/>
              <a:gd name="connsiteX146" fmla="*/ 1759056 w 12192000"/>
              <a:gd name="connsiteY146" fmla="*/ 2125608 h 2237474"/>
              <a:gd name="connsiteX147" fmla="*/ 1637948 w 12192000"/>
              <a:gd name="connsiteY147" fmla="*/ 2172597 h 2237474"/>
              <a:gd name="connsiteX148" fmla="*/ 1434549 w 12192000"/>
              <a:gd name="connsiteY148" fmla="*/ 2234522 h 2237474"/>
              <a:gd name="connsiteX149" fmla="*/ 1398481 w 12192000"/>
              <a:gd name="connsiteY149" fmla="*/ 2237074 h 2237474"/>
              <a:gd name="connsiteX150" fmla="*/ 1398407 w 12192000"/>
              <a:gd name="connsiteY150" fmla="*/ 2237095 h 2237474"/>
              <a:gd name="connsiteX151" fmla="*/ 1370962 w 12192000"/>
              <a:gd name="connsiteY151" fmla="*/ 2237474 h 2237474"/>
              <a:gd name="connsiteX152" fmla="*/ 1356367 w 12192000"/>
              <a:gd name="connsiteY152" fmla="*/ 2235089 h 2237474"/>
              <a:gd name="connsiteX153" fmla="*/ 1324828 w 12192000"/>
              <a:gd name="connsiteY153" fmla="*/ 2231968 h 2237474"/>
              <a:gd name="connsiteX154" fmla="*/ 1297744 w 12192000"/>
              <a:gd name="connsiteY154" fmla="*/ 2235849 h 2237474"/>
              <a:gd name="connsiteX155" fmla="*/ 1286236 w 12192000"/>
              <a:gd name="connsiteY155" fmla="*/ 2233135 h 2237474"/>
              <a:gd name="connsiteX156" fmla="*/ 1283504 w 12192000"/>
              <a:gd name="connsiteY156" fmla="*/ 2233797 h 2237474"/>
              <a:gd name="connsiteX157" fmla="*/ 1279765 w 12192000"/>
              <a:gd name="connsiteY157" fmla="*/ 2229639 h 2237474"/>
              <a:gd name="connsiteX158" fmla="*/ 1195347 w 12192000"/>
              <a:gd name="connsiteY158" fmla="*/ 2212354 h 2237474"/>
              <a:gd name="connsiteX159" fmla="*/ 970251 w 12192000"/>
              <a:gd name="connsiteY159" fmla="*/ 2221029 h 2237474"/>
              <a:gd name="connsiteX160" fmla="*/ 812914 w 12192000"/>
              <a:gd name="connsiteY160" fmla="*/ 2202752 h 2237474"/>
              <a:gd name="connsiteX161" fmla="*/ 800195 w 12192000"/>
              <a:gd name="connsiteY161" fmla="*/ 2209407 h 2237474"/>
              <a:gd name="connsiteX162" fmla="*/ 784978 w 12192000"/>
              <a:gd name="connsiteY162" fmla="*/ 2212360 h 2237474"/>
              <a:gd name="connsiteX163" fmla="*/ 681987 w 12192000"/>
              <a:gd name="connsiteY163" fmla="*/ 2216757 h 2237474"/>
              <a:gd name="connsiteX164" fmla="*/ 669923 w 12192000"/>
              <a:gd name="connsiteY164" fmla="*/ 2211682 h 2237474"/>
              <a:gd name="connsiteX165" fmla="*/ 648680 w 12192000"/>
              <a:gd name="connsiteY165" fmla="*/ 2206229 h 2237474"/>
              <a:gd name="connsiteX166" fmla="*/ 597225 w 12192000"/>
              <a:gd name="connsiteY166" fmla="*/ 2180999 h 2237474"/>
              <a:gd name="connsiteX167" fmla="*/ 558449 w 12192000"/>
              <a:gd name="connsiteY167" fmla="*/ 2182346 h 2237474"/>
              <a:gd name="connsiteX168" fmla="*/ 550517 w 12192000"/>
              <a:gd name="connsiteY168" fmla="*/ 2182060 h 2237474"/>
              <a:gd name="connsiteX169" fmla="*/ 550309 w 12192000"/>
              <a:gd name="connsiteY169" fmla="*/ 2181825 h 2237474"/>
              <a:gd name="connsiteX170" fmla="*/ 541836 w 12192000"/>
              <a:gd name="connsiteY170" fmla="*/ 2181063 h 2237474"/>
              <a:gd name="connsiteX171" fmla="*/ 536057 w 12192000"/>
              <a:gd name="connsiteY171" fmla="*/ 2181537 h 2237474"/>
              <a:gd name="connsiteX172" fmla="*/ 520671 w 12192000"/>
              <a:gd name="connsiteY172" fmla="*/ 2180980 h 2237474"/>
              <a:gd name="connsiteX173" fmla="*/ 515024 w 12192000"/>
              <a:gd name="connsiteY173" fmla="*/ 2179258 h 2237474"/>
              <a:gd name="connsiteX174" fmla="*/ 512278 w 12192000"/>
              <a:gd name="connsiteY174" fmla="*/ 2176369 h 2237474"/>
              <a:gd name="connsiteX175" fmla="*/ 480419 w 12192000"/>
              <a:gd name="connsiteY175" fmla="*/ 2167807 h 2237474"/>
              <a:gd name="connsiteX176" fmla="*/ 413835 w 12192000"/>
              <a:gd name="connsiteY176" fmla="*/ 2156783 h 2237474"/>
              <a:gd name="connsiteX177" fmla="*/ 376513 w 12192000"/>
              <a:gd name="connsiteY177" fmla="*/ 2154014 h 2237474"/>
              <a:gd name="connsiteX178" fmla="*/ 273386 w 12192000"/>
              <a:gd name="connsiteY178" fmla="*/ 2142551 h 2237474"/>
              <a:gd name="connsiteX179" fmla="*/ 169207 w 12192000"/>
              <a:gd name="connsiteY179" fmla="*/ 2128100 h 2237474"/>
              <a:gd name="connsiteX180" fmla="*/ 93149 w 12192000"/>
              <a:gd name="connsiteY180" fmla="*/ 2105324 h 2237474"/>
              <a:gd name="connsiteX181" fmla="*/ 88109 w 12192000"/>
              <a:gd name="connsiteY181" fmla="*/ 2106704 h 2237474"/>
              <a:gd name="connsiteX182" fmla="*/ 80022 w 12192000"/>
              <a:gd name="connsiteY182" fmla="*/ 2107254 h 2237474"/>
              <a:gd name="connsiteX183" fmla="*/ 79717 w 12192000"/>
              <a:gd name="connsiteY183" fmla="*/ 2107046 h 2237474"/>
              <a:gd name="connsiteX184" fmla="*/ 72352 w 12192000"/>
              <a:gd name="connsiteY184" fmla="*/ 2107991 h 2237474"/>
              <a:gd name="connsiteX185" fmla="*/ 37645 w 12192000"/>
              <a:gd name="connsiteY185" fmla="*/ 2115401 h 2237474"/>
              <a:gd name="connsiteX186" fmla="*/ 4572 w 12192000"/>
              <a:gd name="connsiteY186" fmla="*/ 2111091 h 2237474"/>
              <a:gd name="connsiteX187" fmla="*/ 0 w 12192000"/>
              <a:gd name="connsiteY187" fmla="*/ 2110468 h 2237474"/>
              <a:gd name="connsiteX188" fmla="*/ 0 w 12192000"/>
              <a:gd name="connsiteY18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80071 w 12192000"/>
              <a:gd name="connsiteY110" fmla="*/ 1972988 h 2237474"/>
              <a:gd name="connsiteX111" fmla="*/ 2942858 w 12192000"/>
              <a:gd name="connsiteY111" fmla="*/ 1981367 h 2237474"/>
              <a:gd name="connsiteX112" fmla="*/ 2875436 w 12192000"/>
              <a:gd name="connsiteY112" fmla="*/ 1996977 h 2237474"/>
              <a:gd name="connsiteX113" fmla="*/ 2874892 w 12192000"/>
              <a:gd name="connsiteY113" fmla="*/ 1996085 h 2237474"/>
              <a:gd name="connsiteX114" fmla="*/ 2864145 w 12192000"/>
              <a:gd name="connsiteY114" fmla="*/ 1994061 h 2237474"/>
              <a:gd name="connsiteX115" fmla="*/ 2843662 w 12192000"/>
              <a:gd name="connsiteY115" fmla="*/ 1992498 h 2237474"/>
              <a:gd name="connsiteX116" fmla="*/ 2796128 w 12192000"/>
              <a:gd name="connsiteY116" fmla="*/ 1976403 h 2237474"/>
              <a:gd name="connsiteX117" fmla="*/ 2756784 w 12192000"/>
              <a:gd name="connsiteY117" fmla="*/ 1985116 h 2237474"/>
              <a:gd name="connsiteX118" fmla="*/ 2748833 w 12192000"/>
              <a:gd name="connsiteY118" fmla="*/ 1986323 h 2237474"/>
              <a:gd name="connsiteX119" fmla="*/ 2748661 w 12192000"/>
              <a:gd name="connsiteY119" fmla="*/ 1986122 h 2237474"/>
              <a:gd name="connsiteX120" fmla="*/ 2740251 w 12192000"/>
              <a:gd name="connsiteY120" fmla="*/ 1986946 h 2237474"/>
              <a:gd name="connsiteX121" fmla="*/ 2718916 w 12192000"/>
              <a:gd name="connsiteY121" fmla="*/ 1990867 h 2237474"/>
              <a:gd name="connsiteX122" fmla="*/ 2713522 w 12192000"/>
              <a:gd name="connsiteY122" fmla="*/ 1990173 h 2237474"/>
              <a:gd name="connsiteX123" fmla="*/ 2680597 w 12192000"/>
              <a:gd name="connsiteY123" fmla="*/ 1984996 h 2237474"/>
              <a:gd name="connsiteX124" fmla="*/ 2578178 w 12192000"/>
              <a:gd name="connsiteY124" fmla="*/ 1990531 h 2237474"/>
              <a:gd name="connsiteX125" fmla="*/ 2476147 w 12192000"/>
              <a:gd name="connsiteY125" fmla="*/ 1998305 h 2237474"/>
              <a:gd name="connsiteX126" fmla="*/ 2373568 w 12192000"/>
              <a:gd name="connsiteY126" fmla="*/ 2003219 h 2237474"/>
              <a:gd name="connsiteX127" fmla="*/ 2321399 w 12192000"/>
              <a:gd name="connsiteY127" fmla="*/ 1989467 h 2237474"/>
              <a:gd name="connsiteX128" fmla="*/ 2315525 w 12192000"/>
              <a:gd name="connsiteY128" fmla="*/ 1989708 h 2237474"/>
              <a:gd name="connsiteX129" fmla="*/ 2300792 w 12192000"/>
              <a:gd name="connsiteY129" fmla="*/ 1994290 h 2237474"/>
              <a:gd name="connsiteX130" fmla="*/ 2295469 w 12192000"/>
              <a:gd name="connsiteY130" fmla="*/ 1996659 h 2237474"/>
              <a:gd name="connsiteX131" fmla="*/ 2287219 w 12192000"/>
              <a:gd name="connsiteY131" fmla="*/ 1998750 h 2237474"/>
              <a:gd name="connsiteX132" fmla="*/ 2286948 w 12192000"/>
              <a:gd name="connsiteY132" fmla="*/ 1998596 h 2237474"/>
              <a:gd name="connsiteX133" fmla="*/ 2243069 w 12192000"/>
              <a:gd name="connsiteY133" fmla="*/ 2015111 h 2237474"/>
              <a:gd name="connsiteX134" fmla="*/ 2186609 w 12192000"/>
              <a:gd name="connsiteY134" fmla="*/ 2008263 h 2237474"/>
              <a:gd name="connsiteX135" fmla="*/ 2164831 w 12192000"/>
              <a:gd name="connsiteY135" fmla="*/ 2010143 h 2237474"/>
              <a:gd name="connsiteX136" fmla="*/ 2152836 w 12192000"/>
              <a:gd name="connsiteY136" fmla="*/ 2010048 h 2237474"/>
              <a:gd name="connsiteX137" fmla="*/ 2117102 w 12192000"/>
              <a:gd name="connsiteY137" fmla="*/ 2023004 h 2237474"/>
              <a:gd name="connsiteX138" fmla="*/ 2111935 w 12192000"/>
              <a:gd name="connsiteY138" fmla="*/ 2023163 h 2237474"/>
              <a:gd name="connsiteX139" fmla="*/ 2089991 w 12192000"/>
              <a:gd name="connsiteY139" fmla="*/ 2034193 h 2237474"/>
              <a:gd name="connsiteX140" fmla="*/ 2058061 w 12192000"/>
              <a:gd name="connsiteY140" fmla="*/ 2047942 h 2237474"/>
              <a:gd name="connsiteX141" fmla="*/ 2055737 w 12192000"/>
              <a:gd name="connsiteY141" fmla="*/ 2047704 h 2237474"/>
              <a:gd name="connsiteX142" fmla="*/ 2042244 w 12192000"/>
              <a:gd name="connsiteY142" fmla="*/ 2055560 h 2237474"/>
              <a:gd name="connsiteX143" fmla="*/ 1976224 w 12192000"/>
              <a:gd name="connsiteY143" fmla="*/ 2074257 h 2237474"/>
              <a:gd name="connsiteX144" fmla="*/ 1877728 w 12192000"/>
              <a:gd name="connsiteY144" fmla="*/ 2101004 h 2237474"/>
              <a:gd name="connsiteX145" fmla="*/ 1759056 w 12192000"/>
              <a:gd name="connsiteY145" fmla="*/ 2125608 h 2237474"/>
              <a:gd name="connsiteX146" fmla="*/ 1637948 w 12192000"/>
              <a:gd name="connsiteY146" fmla="*/ 2172597 h 2237474"/>
              <a:gd name="connsiteX147" fmla="*/ 1434549 w 12192000"/>
              <a:gd name="connsiteY147" fmla="*/ 2234522 h 2237474"/>
              <a:gd name="connsiteX148" fmla="*/ 1398481 w 12192000"/>
              <a:gd name="connsiteY148" fmla="*/ 2237074 h 2237474"/>
              <a:gd name="connsiteX149" fmla="*/ 1398407 w 12192000"/>
              <a:gd name="connsiteY149" fmla="*/ 2237095 h 2237474"/>
              <a:gd name="connsiteX150" fmla="*/ 1370962 w 12192000"/>
              <a:gd name="connsiteY150" fmla="*/ 2237474 h 2237474"/>
              <a:gd name="connsiteX151" fmla="*/ 1356367 w 12192000"/>
              <a:gd name="connsiteY151" fmla="*/ 2235089 h 2237474"/>
              <a:gd name="connsiteX152" fmla="*/ 1324828 w 12192000"/>
              <a:gd name="connsiteY152" fmla="*/ 2231968 h 2237474"/>
              <a:gd name="connsiteX153" fmla="*/ 1297744 w 12192000"/>
              <a:gd name="connsiteY153" fmla="*/ 2235849 h 2237474"/>
              <a:gd name="connsiteX154" fmla="*/ 1286236 w 12192000"/>
              <a:gd name="connsiteY154" fmla="*/ 2233135 h 2237474"/>
              <a:gd name="connsiteX155" fmla="*/ 1283504 w 12192000"/>
              <a:gd name="connsiteY155" fmla="*/ 2233797 h 2237474"/>
              <a:gd name="connsiteX156" fmla="*/ 1279765 w 12192000"/>
              <a:gd name="connsiteY156" fmla="*/ 2229639 h 2237474"/>
              <a:gd name="connsiteX157" fmla="*/ 1195347 w 12192000"/>
              <a:gd name="connsiteY157" fmla="*/ 2212354 h 2237474"/>
              <a:gd name="connsiteX158" fmla="*/ 970251 w 12192000"/>
              <a:gd name="connsiteY158" fmla="*/ 2221029 h 2237474"/>
              <a:gd name="connsiteX159" fmla="*/ 812914 w 12192000"/>
              <a:gd name="connsiteY159" fmla="*/ 2202752 h 2237474"/>
              <a:gd name="connsiteX160" fmla="*/ 800195 w 12192000"/>
              <a:gd name="connsiteY160" fmla="*/ 2209407 h 2237474"/>
              <a:gd name="connsiteX161" fmla="*/ 784978 w 12192000"/>
              <a:gd name="connsiteY161" fmla="*/ 2212360 h 2237474"/>
              <a:gd name="connsiteX162" fmla="*/ 681987 w 12192000"/>
              <a:gd name="connsiteY162" fmla="*/ 2216757 h 2237474"/>
              <a:gd name="connsiteX163" fmla="*/ 669923 w 12192000"/>
              <a:gd name="connsiteY163" fmla="*/ 2211682 h 2237474"/>
              <a:gd name="connsiteX164" fmla="*/ 648680 w 12192000"/>
              <a:gd name="connsiteY164" fmla="*/ 2206229 h 2237474"/>
              <a:gd name="connsiteX165" fmla="*/ 597225 w 12192000"/>
              <a:gd name="connsiteY165" fmla="*/ 2180999 h 2237474"/>
              <a:gd name="connsiteX166" fmla="*/ 558449 w 12192000"/>
              <a:gd name="connsiteY166" fmla="*/ 2182346 h 2237474"/>
              <a:gd name="connsiteX167" fmla="*/ 550517 w 12192000"/>
              <a:gd name="connsiteY167" fmla="*/ 2182060 h 2237474"/>
              <a:gd name="connsiteX168" fmla="*/ 550309 w 12192000"/>
              <a:gd name="connsiteY168" fmla="*/ 2181825 h 2237474"/>
              <a:gd name="connsiteX169" fmla="*/ 541836 w 12192000"/>
              <a:gd name="connsiteY169" fmla="*/ 2181063 h 2237474"/>
              <a:gd name="connsiteX170" fmla="*/ 536057 w 12192000"/>
              <a:gd name="connsiteY170" fmla="*/ 2181537 h 2237474"/>
              <a:gd name="connsiteX171" fmla="*/ 520671 w 12192000"/>
              <a:gd name="connsiteY171" fmla="*/ 2180980 h 2237474"/>
              <a:gd name="connsiteX172" fmla="*/ 515024 w 12192000"/>
              <a:gd name="connsiteY172" fmla="*/ 2179258 h 2237474"/>
              <a:gd name="connsiteX173" fmla="*/ 512278 w 12192000"/>
              <a:gd name="connsiteY173" fmla="*/ 2176369 h 2237474"/>
              <a:gd name="connsiteX174" fmla="*/ 480419 w 12192000"/>
              <a:gd name="connsiteY174" fmla="*/ 2167807 h 2237474"/>
              <a:gd name="connsiteX175" fmla="*/ 413835 w 12192000"/>
              <a:gd name="connsiteY175" fmla="*/ 2156783 h 2237474"/>
              <a:gd name="connsiteX176" fmla="*/ 376513 w 12192000"/>
              <a:gd name="connsiteY176" fmla="*/ 2154014 h 2237474"/>
              <a:gd name="connsiteX177" fmla="*/ 273386 w 12192000"/>
              <a:gd name="connsiteY177" fmla="*/ 2142551 h 2237474"/>
              <a:gd name="connsiteX178" fmla="*/ 169207 w 12192000"/>
              <a:gd name="connsiteY178" fmla="*/ 2128100 h 2237474"/>
              <a:gd name="connsiteX179" fmla="*/ 93149 w 12192000"/>
              <a:gd name="connsiteY179" fmla="*/ 2105324 h 2237474"/>
              <a:gd name="connsiteX180" fmla="*/ 88109 w 12192000"/>
              <a:gd name="connsiteY180" fmla="*/ 2106704 h 2237474"/>
              <a:gd name="connsiteX181" fmla="*/ 80022 w 12192000"/>
              <a:gd name="connsiteY181" fmla="*/ 2107254 h 2237474"/>
              <a:gd name="connsiteX182" fmla="*/ 79717 w 12192000"/>
              <a:gd name="connsiteY182" fmla="*/ 2107046 h 2237474"/>
              <a:gd name="connsiteX183" fmla="*/ 72352 w 12192000"/>
              <a:gd name="connsiteY183" fmla="*/ 2107991 h 2237474"/>
              <a:gd name="connsiteX184" fmla="*/ 37645 w 12192000"/>
              <a:gd name="connsiteY184" fmla="*/ 2115401 h 2237474"/>
              <a:gd name="connsiteX185" fmla="*/ 4572 w 12192000"/>
              <a:gd name="connsiteY185" fmla="*/ 2111091 h 2237474"/>
              <a:gd name="connsiteX186" fmla="*/ 0 w 12192000"/>
              <a:gd name="connsiteY186" fmla="*/ 2110468 h 2237474"/>
              <a:gd name="connsiteX187" fmla="*/ 0 w 12192000"/>
              <a:gd name="connsiteY18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40251 w 12192000"/>
              <a:gd name="connsiteY119" fmla="*/ 1986946 h 2237474"/>
              <a:gd name="connsiteX120" fmla="*/ 2718916 w 12192000"/>
              <a:gd name="connsiteY120" fmla="*/ 1990867 h 2237474"/>
              <a:gd name="connsiteX121" fmla="*/ 2713522 w 12192000"/>
              <a:gd name="connsiteY121" fmla="*/ 1990173 h 2237474"/>
              <a:gd name="connsiteX122" fmla="*/ 2680597 w 12192000"/>
              <a:gd name="connsiteY122" fmla="*/ 1984996 h 2237474"/>
              <a:gd name="connsiteX123" fmla="*/ 2578178 w 12192000"/>
              <a:gd name="connsiteY123" fmla="*/ 1990531 h 2237474"/>
              <a:gd name="connsiteX124" fmla="*/ 2476147 w 12192000"/>
              <a:gd name="connsiteY124" fmla="*/ 1998305 h 2237474"/>
              <a:gd name="connsiteX125" fmla="*/ 2373568 w 12192000"/>
              <a:gd name="connsiteY125" fmla="*/ 2003219 h 2237474"/>
              <a:gd name="connsiteX126" fmla="*/ 2321399 w 12192000"/>
              <a:gd name="connsiteY126" fmla="*/ 1989467 h 2237474"/>
              <a:gd name="connsiteX127" fmla="*/ 2315525 w 12192000"/>
              <a:gd name="connsiteY127" fmla="*/ 1989708 h 2237474"/>
              <a:gd name="connsiteX128" fmla="*/ 2300792 w 12192000"/>
              <a:gd name="connsiteY128" fmla="*/ 1994290 h 2237474"/>
              <a:gd name="connsiteX129" fmla="*/ 2295469 w 12192000"/>
              <a:gd name="connsiteY129" fmla="*/ 1996659 h 2237474"/>
              <a:gd name="connsiteX130" fmla="*/ 2287219 w 12192000"/>
              <a:gd name="connsiteY130" fmla="*/ 1998750 h 2237474"/>
              <a:gd name="connsiteX131" fmla="*/ 2286948 w 12192000"/>
              <a:gd name="connsiteY131" fmla="*/ 1998596 h 2237474"/>
              <a:gd name="connsiteX132" fmla="*/ 2243069 w 12192000"/>
              <a:gd name="connsiteY132" fmla="*/ 2015111 h 2237474"/>
              <a:gd name="connsiteX133" fmla="*/ 2186609 w 12192000"/>
              <a:gd name="connsiteY133" fmla="*/ 2008263 h 2237474"/>
              <a:gd name="connsiteX134" fmla="*/ 2164831 w 12192000"/>
              <a:gd name="connsiteY134" fmla="*/ 2010143 h 2237474"/>
              <a:gd name="connsiteX135" fmla="*/ 2152836 w 12192000"/>
              <a:gd name="connsiteY135" fmla="*/ 2010048 h 2237474"/>
              <a:gd name="connsiteX136" fmla="*/ 2117102 w 12192000"/>
              <a:gd name="connsiteY136" fmla="*/ 2023004 h 2237474"/>
              <a:gd name="connsiteX137" fmla="*/ 2111935 w 12192000"/>
              <a:gd name="connsiteY137" fmla="*/ 2023163 h 2237474"/>
              <a:gd name="connsiteX138" fmla="*/ 2089991 w 12192000"/>
              <a:gd name="connsiteY138" fmla="*/ 2034193 h 2237474"/>
              <a:gd name="connsiteX139" fmla="*/ 2058061 w 12192000"/>
              <a:gd name="connsiteY139" fmla="*/ 2047942 h 2237474"/>
              <a:gd name="connsiteX140" fmla="*/ 2055737 w 12192000"/>
              <a:gd name="connsiteY140" fmla="*/ 2047704 h 2237474"/>
              <a:gd name="connsiteX141" fmla="*/ 2042244 w 12192000"/>
              <a:gd name="connsiteY141" fmla="*/ 2055560 h 2237474"/>
              <a:gd name="connsiteX142" fmla="*/ 1976224 w 12192000"/>
              <a:gd name="connsiteY142" fmla="*/ 2074257 h 2237474"/>
              <a:gd name="connsiteX143" fmla="*/ 1877728 w 12192000"/>
              <a:gd name="connsiteY143" fmla="*/ 2101004 h 2237474"/>
              <a:gd name="connsiteX144" fmla="*/ 1759056 w 12192000"/>
              <a:gd name="connsiteY144" fmla="*/ 2125608 h 2237474"/>
              <a:gd name="connsiteX145" fmla="*/ 1637948 w 12192000"/>
              <a:gd name="connsiteY145" fmla="*/ 2172597 h 2237474"/>
              <a:gd name="connsiteX146" fmla="*/ 1434549 w 12192000"/>
              <a:gd name="connsiteY146" fmla="*/ 2234522 h 2237474"/>
              <a:gd name="connsiteX147" fmla="*/ 1398481 w 12192000"/>
              <a:gd name="connsiteY147" fmla="*/ 2237074 h 2237474"/>
              <a:gd name="connsiteX148" fmla="*/ 1398407 w 12192000"/>
              <a:gd name="connsiteY148" fmla="*/ 2237095 h 2237474"/>
              <a:gd name="connsiteX149" fmla="*/ 1370962 w 12192000"/>
              <a:gd name="connsiteY149" fmla="*/ 2237474 h 2237474"/>
              <a:gd name="connsiteX150" fmla="*/ 1356367 w 12192000"/>
              <a:gd name="connsiteY150" fmla="*/ 2235089 h 2237474"/>
              <a:gd name="connsiteX151" fmla="*/ 1324828 w 12192000"/>
              <a:gd name="connsiteY151" fmla="*/ 2231968 h 2237474"/>
              <a:gd name="connsiteX152" fmla="*/ 1297744 w 12192000"/>
              <a:gd name="connsiteY152" fmla="*/ 2235849 h 2237474"/>
              <a:gd name="connsiteX153" fmla="*/ 1286236 w 12192000"/>
              <a:gd name="connsiteY153" fmla="*/ 2233135 h 2237474"/>
              <a:gd name="connsiteX154" fmla="*/ 1283504 w 12192000"/>
              <a:gd name="connsiteY154" fmla="*/ 2233797 h 2237474"/>
              <a:gd name="connsiteX155" fmla="*/ 1279765 w 12192000"/>
              <a:gd name="connsiteY155" fmla="*/ 2229639 h 2237474"/>
              <a:gd name="connsiteX156" fmla="*/ 1195347 w 12192000"/>
              <a:gd name="connsiteY156" fmla="*/ 2212354 h 2237474"/>
              <a:gd name="connsiteX157" fmla="*/ 970251 w 12192000"/>
              <a:gd name="connsiteY157" fmla="*/ 2221029 h 2237474"/>
              <a:gd name="connsiteX158" fmla="*/ 812914 w 12192000"/>
              <a:gd name="connsiteY158" fmla="*/ 2202752 h 2237474"/>
              <a:gd name="connsiteX159" fmla="*/ 800195 w 12192000"/>
              <a:gd name="connsiteY159" fmla="*/ 2209407 h 2237474"/>
              <a:gd name="connsiteX160" fmla="*/ 784978 w 12192000"/>
              <a:gd name="connsiteY160" fmla="*/ 2212360 h 2237474"/>
              <a:gd name="connsiteX161" fmla="*/ 681987 w 12192000"/>
              <a:gd name="connsiteY161" fmla="*/ 2216757 h 2237474"/>
              <a:gd name="connsiteX162" fmla="*/ 669923 w 12192000"/>
              <a:gd name="connsiteY162" fmla="*/ 2211682 h 2237474"/>
              <a:gd name="connsiteX163" fmla="*/ 648680 w 12192000"/>
              <a:gd name="connsiteY163" fmla="*/ 2206229 h 2237474"/>
              <a:gd name="connsiteX164" fmla="*/ 597225 w 12192000"/>
              <a:gd name="connsiteY164" fmla="*/ 2180999 h 2237474"/>
              <a:gd name="connsiteX165" fmla="*/ 558449 w 12192000"/>
              <a:gd name="connsiteY165" fmla="*/ 2182346 h 2237474"/>
              <a:gd name="connsiteX166" fmla="*/ 550517 w 12192000"/>
              <a:gd name="connsiteY166" fmla="*/ 2182060 h 2237474"/>
              <a:gd name="connsiteX167" fmla="*/ 550309 w 12192000"/>
              <a:gd name="connsiteY167" fmla="*/ 2181825 h 2237474"/>
              <a:gd name="connsiteX168" fmla="*/ 541836 w 12192000"/>
              <a:gd name="connsiteY168" fmla="*/ 2181063 h 2237474"/>
              <a:gd name="connsiteX169" fmla="*/ 536057 w 12192000"/>
              <a:gd name="connsiteY169" fmla="*/ 2181537 h 2237474"/>
              <a:gd name="connsiteX170" fmla="*/ 520671 w 12192000"/>
              <a:gd name="connsiteY170" fmla="*/ 2180980 h 2237474"/>
              <a:gd name="connsiteX171" fmla="*/ 515024 w 12192000"/>
              <a:gd name="connsiteY171" fmla="*/ 2179258 h 2237474"/>
              <a:gd name="connsiteX172" fmla="*/ 512278 w 12192000"/>
              <a:gd name="connsiteY172" fmla="*/ 2176369 h 2237474"/>
              <a:gd name="connsiteX173" fmla="*/ 480419 w 12192000"/>
              <a:gd name="connsiteY173" fmla="*/ 2167807 h 2237474"/>
              <a:gd name="connsiteX174" fmla="*/ 413835 w 12192000"/>
              <a:gd name="connsiteY174" fmla="*/ 2156783 h 2237474"/>
              <a:gd name="connsiteX175" fmla="*/ 376513 w 12192000"/>
              <a:gd name="connsiteY175" fmla="*/ 2154014 h 2237474"/>
              <a:gd name="connsiteX176" fmla="*/ 273386 w 12192000"/>
              <a:gd name="connsiteY176" fmla="*/ 2142551 h 2237474"/>
              <a:gd name="connsiteX177" fmla="*/ 169207 w 12192000"/>
              <a:gd name="connsiteY177" fmla="*/ 2128100 h 2237474"/>
              <a:gd name="connsiteX178" fmla="*/ 93149 w 12192000"/>
              <a:gd name="connsiteY178" fmla="*/ 2105324 h 2237474"/>
              <a:gd name="connsiteX179" fmla="*/ 88109 w 12192000"/>
              <a:gd name="connsiteY179" fmla="*/ 2106704 h 2237474"/>
              <a:gd name="connsiteX180" fmla="*/ 80022 w 12192000"/>
              <a:gd name="connsiteY180" fmla="*/ 2107254 h 2237474"/>
              <a:gd name="connsiteX181" fmla="*/ 79717 w 12192000"/>
              <a:gd name="connsiteY181" fmla="*/ 2107046 h 2237474"/>
              <a:gd name="connsiteX182" fmla="*/ 72352 w 12192000"/>
              <a:gd name="connsiteY182" fmla="*/ 2107991 h 2237474"/>
              <a:gd name="connsiteX183" fmla="*/ 37645 w 12192000"/>
              <a:gd name="connsiteY183" fmla="*/ 2115401 h 2237474"/>
              <a:gd name="connsiteX184" fmla="*/ 4572 w 12192000"/>
              <a:gd name="connsiteY184" fmla="*/ 2111091 h 2237474"/>
              <a:gd name="connsiteX185" fmla="*/ 0 w 12192000"/>
              <a:gd name="connsiteY185" fmla="*/ 2110468 h 2237474"/>
              <a:gd name="connsiteX186" fmla="*/ 0 w 12192000"/>
              <a:gd name="connsiteY18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18916 w 12192000"/>
              <a:gd name="connsiteY119" fmla="*/ 1990867 h 2237474"/>
              <a:gd name="connsiteX120" fmla="*/ 2713522 w 12192000"/>
              <a:gd name="connsiteY120" fmla="*/ 1990173 h 2237474"/>
              <a:gd name="connsiteX121" fmla="*/ 2680597 w 12192000"/>
              <a:gd name="connsiteY121" fmla="*/ 1984996 h 2237474"/>
              <a:gd name="connsiteX122" fmla="*/ 2578178 w 12192000"/>
              <a:gd name="connsiteY122" fmla="*/ 1990531 h 2237474"/>
              <a:gd name="connsiteX123" fmla="*/ 2476147 w 12192000"/>
              <a:gd name="connsiteY123" fmla="*/ 1998305 h 2237474"/>
              <a:gd name="connsiteX124" fmla="*/ 2373568 w 12192000"/>
              <a:gd name="connsiteY124" fmla="*/ 2003219 h 2237474"/>
              <a:gd name="connsiteX125" fmla="*/ 2321399 w 12192000"/>
              <a:gd name="connsiteY125" fmla="*/ 1989467 h 2237474"/>
              <a:gd name="connsiteX126" fmla="*/ 2315525 w 12192000"/>
              <a:gd name="connsiteY126" fmla="*/ 1989708 h 2237474"/>
              <a:gd name="connsiteX127" fmla="*/ 2300792 w 12192000"/>
              <a:gd name="connsiteY127" fmla="*/ 1994290 h 2237474"/>
              <a:gd name="connsiteX128" fmla="*/ 2295469 w 12192000"/>
              <a:gd name="connsiteY128" fmla="*/ 1996659 h 2237474"/>
              <a:gd name="connsiteX129" fmla="*/ 2287219 w 12192000"/>
              <a:gd name="connsiteY129" fmla="*/ 1998750 h 2237474"/>
              <a:gd name="connsiteX130" fmla="*/ 2286948 w 12192000"/>
              <a:gd name="connsiteY130" fmla="*/ 1998596 h 2237474"/>
              <a:gd name="connsiteX131" fmla="*/ 2243069 w 12192000"/>
              <a:gd name="connsiteY131" fmla="*/ 2015111 h 2237474"/>
              <a:gd name="connsiteX132" fmla="*/ 2186609 w 12192000"/>
              <a:gd name="connsiteY132" fmla="*/ 2008263 h 2237474"/>
              <a:gd name="connsiteX133" fmla="*/ 2164831 w 12192000"/>
              <a:gd name="connsiteY133" fmla="*/ 2010143 h 2237474"/>
              <a:gd name="connsiteX134" fmla="*/ 2152836 w 12192000"/>
              <a:gd name="connsiteY134" fmla="*/ 2010048 h 2237474"/>
              <a:gd name="connsiteX135" fmla="*/ 2117102 w 12192000"/>
              <a:gd name="connsiteY135" fmla="*/ 2023004 h 2237474"/>
              <a:gd name="connsiteX136" fmla="*/ 2111935 w 12192000"/>
              <a:gd name="connsiteY136" fmla="*/ 2023163 h 2237474"/>
              <a:gd name="connsiteX137" fmla="*/ 2089991 w 12192000"/>
              <a:gd name="connsiteY137" fmla="*/ 2034193 h 2237474"/>
              <a:gd name="connsiteX138" fmla="*/ 2058061 w 12192000"/>
              <a:gd name="connsiteY138" fmla="*/ 2047942 h 2237474"/>
              <a:gd name="connsiteX139" fmla="*/ 2055737 w 12192000"/>
              <a:gd name="connsiteY139" fmla="*/ 2047704 h 2237474"/>
              <a:gd name="connsiteX140" fmla="*/ 2042244 w 12192000"/>
              <a:gd name="connsiteY140" fmla="*/ 2055560 h 2237474"/>
              <a:gd name="connsiteX141" fmla="*/ 1976224 w 12192000"/>
              <a:gd name="connsiteY141" fmla="*/ 2074257 h 2237474"/>
              <a:gd name="connsiteX142" fmla="*/ 1877728 w 12192000"/>
              <a:gd name="connsiteY142" fmla="*/ 2101004 h 2237474"/>
              <a:gd name="connsiteX143" fmla="*/ 1759056 w 12192000"/>
              <a:gd name="connsiteY143" fmla="*/ 2125608 h 2237474"/>
              <a:gd name="connsiteX144" fmla="*/ 1637948 w 12192000"/>
              <a:gd name="connsiteY144" fmla="*/ 2172597 h 2237474"/>
              <a:gd name="connsiteX145" fmla="*/ 1434549 w 12192000"/>
              <a:gd name="connsiteY145" fmla="*/ 2234522 h 2237474"/>
              <a:gd name="connsiteX146" fmla="*/ 1398481 w 12192000"/>
              <a:gd name="connsiteY146" fmla="*/ 2237074 h 2237474"/>
              <a:gd name="connsiteX147" fmla="*/ 1398407 w 12192000"/>
              <a:gd name="connsiteY147" fmla="*/ 2237095 h 2237474"/>
              <a:gd name="connsiteX148" fmla="*/ 1370962 w 12192000"/>
              <a:gd name="connsiteY148" fmla="*/ 2237474 h 2237474"/>
              <a:gd name="connsiteX149" fmla="*/ 1356367 w 12192000"/>
              <a:gd name="connsiteY149" fmla="*/ 2235089 h 2237474"/>
              <a:gd name="connsiteX150" fmla="*/ 1324828 w 12192000"/>
              <a:gd name="connsiteY150" fmla="*/ 2231968 h 2237474"/>
              <a:gd name="connsiteX151" fmla="*/ 1297744 w 12192000"/>
              <a:gd name="connsiteY151" fmla="*/ 2235849 h 2237474"/>
              <a:gd name="connsiteX152" fmla="*/ 1286236 w 12192000"/>
              <a:gd name="connsiteY152" fmla="*/ 2233135 h 2237474"/>
              <a:gd name="connsiteX153" fmla="*/ 1283504 w 12192000"/>
              <a:gd name="connsiteY153" fmla="*/ 2233797 h 2237474"/>
              <a:gd name="connsiteX154" fmla="*/ 1279765 w 12192000"/>
              <a:gd name="connsiteY154" fmla="*/ 2229639 h 2237474"/>
              <a:gd name="connsiteX155" fmla="*/ 1195347 w 12192000"/>
              <a:gd name="connsiteY155" fmla="*/ 2212354 h 2237474"/>
              <a:gd name="connsiteX156" fmla="*/ 970251 w 12192000"/>
              <a:gd name="connsiteY156" fmla="*/ 2221029 h 2237474"/>
              <a:gd name="connsiteX157" fmla="*/ 812914 w 12192000"/>
              <a:gd name="connsiteY157" fmla="*/ 2202752 h 2237474"/>
              <a:gd name="connsiteX158" fmla="*/ 800195 w 12192000"/>
              <a:gd name="connsiteY158" fmla="*/ 2209407 h 2237474"/>
              <a:gd name="connsiteX159" fmla="*/ 784978 w 12192000"/>
              <a:gd name="connsiteY159" fmla="*/ 2212360 h 2237474"/>
              <a:gd name="connsiteX160" fmla="*/ 681987 w 12192000"/>
              <a:gd name="connsiteY160" fmla="*/ 2216757 h 2237474"/>
              <a:gd name="connsiteX161" fmla="*/ 669923 w 12192000"/>
              <a:gd name="connsiteY161" fmla="*/ 2211682 h 2237474"/>
              <a:gd name="connsiteX162" fmla="*/ 648680 w 12192000"/>
              <a:gd name="connsiteY162" fmla="*/ 2206229 h 2237474"/>
              <a:gd name="connsiteX163" fmla="*/ 597225 w 12192000"/>
              <a:gd name="connsiteY163" fmla="*/ 2180999 h 2237474"/>
              <a:gd name="connsiteX164" fmla="*/ 558449 w 12192000"/>
              <a:gd name="connsiteY164" fmla="*/ 2182346 h 2237474"/>
              <a:gd name="connsiteX165" fmla="*/ 550517 w 12192000"/>
              <a:gd name="connsiteY165" fmla="*/ 2182060 h 2237474"/>
              <a:gd name="connsiteX166" fmla="*/ 550309 w 12192000"/>
              <a:gd name="connsiteY166" fmla="*/ 2181825 h 2237474"/>
              <a:gd name="connsiteX167" fmla="*/ 541836 w 12192000"/>
              <a:gd name="connsiteY167" fmla="*/ 2181063 h 2237474"/>
              <a:gd name="connsiteX168" fmla="*/ 536057 w 12192000"/>
              <a:gd name="connsiteY168" fmla="*/ 2181537 h 2237474"/>
              <a:gd name="connsiteX169" fmla="*/ 520671 w 12192000"/>
              <a:gd name="connsiteY169" fmla="*/ 2180980 h 2237474"/>
              <a:gd name="connsiteX170" fmla="*/ 515024 w 12192000"/>
              <a:gd name="connsiteY170" fmla="*/ 2179258 h 2237474"/>
              <a:gd name="connsiteX171" fmla="*/ 512278 w 12192000"/>
              <a:gd name="connsiteY171" fmla="*/ 2176369 h 2237474"/>
              <a:gd name="connsiteX172" fmla="*/ 480419 w 12192000"/>
              <a:gd name="connsiteY172" fmla="*/ 2167807 h 2237474"/>
              <a:gd name="connsiteX173" fmla="*/ 413835 w 12192000"/>
              <a:gd name="connsiteY173" fmla="*/ 2156783 h 2237474"/>
              <a:gd name="connsiteX174" fmla="*/ 376513 w 12192000"/>
              <a:gd name="connsiteY174" fmla="*/ 2154014 h 2237474"/>
              <a:gd name="connsiteX175" fmla="*/ 273386 w 12192000"/>
              <a:gd name="connsiteY175" fmla="*/ 2142551 h 2237474"/>
              <a:gd name="connsiteX176" fmla="*/ 169207 w 12192000"/>
              <a:gd name="connsiteY176" fmla="*/ 2128100 h 2237474"/>
              <a:gd name="connsiteX177" fmla="*/ 93149 w 12192000"/>
              <a:gd name="connsiteY177" fmla="*/ 2105324 h 2237474"/>
              <a:gd name="connsiteX178" fmla="*/ 88109 w 12192000"/>
              <a:gd name="connsiteY178" fmla="*/ 2106704 h 2237474"/>
              <a:gd name="connsiteX179" fmla="*/ 80022 w 12192000"/>
              <a:gd name="connsiteY179" fmla="*/ 2107254 h 2237474"/>
              <a:gd name="connsiteX180" fmla="*/ 79717 w 12192000"/>
              <a:gd name="connsiteY180" fmla="*/ 2107046 h 2237474"/>
              <a:gd name="connsiteX181" fmla="*/ 72352 w 12192000"/>
              <a:gd name="connsiteY181" fmla="*/ 2107991 h 2237474"/>
              <a:gd name="connsiteX182" fmla="*/ 37645 w 12192000"/>
              <a:gd name="connsiteY182" fmla="*/ 2115401 h 2237474"/>
              <a:gd name="connsiteX183" fmla="*/ 4572 w 12192000"/>
              <a:gd name="connsiteY183" fmla="*/ 2111091 h 2237474"/>
              <a:gd name="connsiteX184" fmla="*/ 0 w 12192000"/>
              <a:gd name="connsiteY184" fmla="*/ 2110468 h 2237474"/>
              <a:gd name="connsiteX185" fmla="*/ 0 w 12192000"/>
              <a:gd name="connsiteY18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86948 w 12192000"/>
              <a:gd name="connsiteY129" fmla="*/ 1998596 h 2237474"/>
              <a:gd name="connsiteX130" fmla="*/ 2243069 w 12192000"/>
              <a:gd name="connsiteY130" fmla="*/ 2015111 h 2237474"/>
              <a:gd name="connsiteX131" fmla="*/ 2186609 w 12192000"/>
              <a:gd name="connsiteY131" fmla="*/ 2008263 h 2237474"/>
              <a:gd name="connsiteX132" fmla="*/ 2164831 w 12192000"/>
              <a:gd name="connsiteY132" fmla="*/ 2010143 h 2237474"/>
              <a:gd name="connsiteX133" fmla="*/ 2152836 w 12192000"/>
              <a:gd name="connsiteY133" fmla="*/ 2010048 h 2237474"/>
              <a:gd name="connsiteX134" fmla="*/ 2117102 w 12192000"/>
              <a:gd name="connsiteY134" fmla="*/ 2023004 h 2237474"/>
              <a:gd name="connsiteX135" fmla="*/ 2111935 w 12192000"/>
              <a:gd name="connsiteY135" fmla="*/ 2023163 h 2237474"/>
              <a:gd name="connsiteX136" fmla="*/ 2089991 w 12192000"/>
              <a:gd name="connsiteY136" fmla="*/ 2034193 h 2237474"/>
              <a:gd name="connsiteX137" fmla="*/ 2058061 w 12192000"/>
              <a:gd name="connsiteY137" fmla="*/ 2047942 h 2237474"/>
              <a:gd name="connsiteX138" fmla="*/ 2055737 w 12192000"/>
              <a:gd name="connsiteY138" fmla="*/ 2047704 h 2237474"/>
              <a:gd name="connsiteX139" fmla="*/ 2042244 w 12192000"/>
              <a:gd name="connsiteY139" fmla="*/ 2055560 h 2237474"/>
              <a:gd name="connsiteX140" fmla="*/ 1976224 w 12192000"/>
              <a:gd name="connsiteY140" fmla="*/ 2074257 h 2237474"/>
              <a:gd name="connsiteX141" fmla="*/ 1877728 w 12192000"/>
              <a:gd name="connsiteY141" fmla="*/ 2101004 h 2237474"/>
              <a:gd name="connsiteX142" fmla="*/ 1759056 w 12192000"/>
              <a:gd name="connsiteY142" fmla="*/ 2125608 h 2237474"/>
              <a:gd name="connsiteX143" fmla="*/ 1637948 w 12192000"/>
              <a:gd name="connsiteY143" fmla="*/ 2172597 h 2237474"/>
              <a:gd name="connsiteX144" fmla="*/ 1434549 w 12192000"/>
              <a:gd name="connsiteY144" fmla="*/ 2234522 h 2237474"/>
              <a:gd name="connsiteX145" fmla="*/ 1398481 w 12192000"/>
              <a:gd name="connsiteY145" fmla="*/ 2237074 h 2237474"/>
              <a:gd name="connsiteX146" fmla="*/ 1398407 w 12192000"/>
              <a:gd name="connsiteY146" fmla="*/ 2237095 h 2237474"/>
              <a:gd name="connsiteX147" fmla="*/ 1370962 w 12192000"/>
              <a:gd name="connsiteY147" fmla="*/ 2237474 h 2237474"/>
              <a:gd name="connsiteX148" fmla="*/ 1356367 w 12192000"/>
              <a:gd name="connsiteY148" fmla="*/ 2235089 h 2237474"/>
              <a:gd name="connsiteX149" fmla="*/ 1324828 w 12192000"/>
              <a:gd name="connsiteY149" fmla="*/ 2231968 h 2237474"/>
              <a:gd name="connsiteX150" fmla="*/ 1297744 w 12192000"/>
              <a:gd name="connsiteY150" fmla="*/ 2235849 h 2237474"/>
              <a:gd name="connsiteX151" fmla="*/ 1286236 w 12192000"/>
              <a:gd name="connsiteY151" fmla="*/ 2233135 h 2237474"/>
              <a:gd name="connsiteX152" fmla="*/ 1283504 w 12192000"/>
              <a:gd name="connsiteY152" fmla="*/ 2233797 h 2237474"/>
              <a:gd name="connsiteX153" fmla="*/ 1279765 w 12192000"/>
              <a:gd name="connsiteY153" fmla="*/ 2229639 h 2237474"/>
              <a:gd name="connsiteX154" fmla="*/ 1195347 w 12192000"/>
              <a:gd name="connsiteY154" fmla="*/ 2212354 h 2237474"/>
              <a:gd name="connsiteX155" fmla="*/ 970251 w 12192000"/>
              <a:gd name="connsiteY155" fmla="*/ 2221029 h 2237474"/>
              <a:gd name="connsiteX156" fmla="*/ 812914 w 12192000"/>
              <a:gd name="connsiteY156" fmla="*/ 2202752 h 2237474"/>
              <a:gd name="connsiteX157" fmla="*/ 800195 w 12192000"/>
              <a:gd name="connsiteY157" fmla="*/ 2209407 h 2237474"/>
              <a:gd name="connsiteX158" fmla="*/ 784978 w 12192000"/>
              <a:gd name="connsiteY158" fmla="*/ 2212360 h 2237474"/>
              <a:gd name="connsiteX159" fmla="*/ 681987 w 12192000"/>
              <a:gd name="connsiteY159" fmla="*/ 2216757 h 2237474"/>
              <a:gd name="connsiteX160" fmla="*/ 669923 w 12192000"/>
              <a:gd name="connsiteY160" fmla="*/ 2211682 h 2237474"/>
              <a:gd name="connsiteX161" fmla="*/ 648680 w 12192000"/>
              <a:gd name="connsiteY161" fmla="*/ 2206229 h 2237474"/>
              <a:gd name="connsiteX162" fmla="*/ 597225 w 12192000"/>
              <a:gd name="connsiteY162" fmla="*/ 2180999 h 2237474"/>
              <a:gd name="connsiteX163" fmla="*/ 558449 w 12192000"/>
              <a:gd name="connsiteY163" fmla="*/ 2182346 h 2237474"/>
              <a:gd name="connsiteX164" fmla="*/ 550517 w 12192000"/>
              <a:gd name="connsiteY164" fmla="*/ 2182060 h 2237474"/>
              <a:gd name="connsiteX165" fmla="*/ 550309 w 12192000"/>
              <a:gd name="connsiteY165" fmla="*/ 2181825 h 2237474"/>
              <a:gd name="connsiteX166" fmla="*/ 541836 w 12192000"/>
              <a:gd name="connsiteY166" fmla="*/ 2181063 h 2237474"/>
              <a:gd name="connsiteX167" fmla="*/ 536057 w 12192000"/>
              <a:gd name="connsiteY167" fmla="*/ 2181537 h 2237474"/>
              <a:gd name="connsiteX168" fmla="*/ 520671 w 12192000"/>
              <a:gd name="connsiteY168" fmla="*/ 2180980 h 2237474"/>
              <a:gd name="connsiteX169" fmla="*/ 515024 w 12192000"/>
              <a:gd name="connsiteY169" fmla="*/ 2179258 h 2237474"/>
              <a:gd name="connsiteX170" fmla="*/ 512278 w 12192000"/>
              <a:gd name="connsiteY170" fmla="*/ 2176369 h 2237474"/>
              <a:gd name="connsiteX171" fmla="*/ 480419 w 12192000"/>
              <a:gd name="connsiteY171" fmla="*/ 2167807 h 2237474"/>
              <a:gd name="connsiteX172" fmla="*/ 413835 w 12192000"/>
              <a:gd name="connsiteY172" fmla="*/ 2156783 h 2237474"/>
              <a:gd name="connsiteX173" fmla="*/ 376513 w 12192000"/>
              <a:gd name="connsiteY173" fmla="*/ 2154014 h 2237474"/>
              <a:gd name="connsiteX174" fmla="*/ 273386 w 12192000"/>
              <a:gd name="connsiteY174" fmla="*/ 2142551 h 2237474"/>
              <a:gd name="connsiteX175" fmla="*/ 169207 w 12192000"/>
              <a:gd name="connsiteY175" fmla="*/ 2128100 h 2237474"/>
              <a:gd name="connsiteX176" fmla="*/ 93149 w 12192000"/>
              <a:gd name="connsiteY176" fmla="*/ 2105324 h 2237474"/>
              <a:gd name="connsiteX177" fmla="*/ 88109 w 12192000"/>
              <a:gd name="connsiteY177" fmla="*/ 2106704 h 2237474"/>
              <a:gd name="connsiteX178" fmla="*/ 80022 w 12192000"/>
              <a:gd name="connsiteY178" fmla="*/ 2107254 h 2237474"/>
              <a:gd name="connsiteX179" fmla="*/ 79717 w 12192000"/>
              <a:gd name="connsiteY179" fmla="*/ 2107046 h 2237474"/>
              <a:gd name="connsiteX180" fmla="*/ 72352 w 12192000"/>
              <a:gd name="connsiteY180" fmla="*/ 2107991 h 2237474"/>
              <a:gd name="connsiteX181" fmla="*/ 37645 w 12192000"/>
              <a:gd name="connsiteY181" fmla="*/ 2115401 h 2237474"/>
              <a:gd name="connsiteX182" fmla="*/ 4572 w 12192000"/>
              <a:gd name="connsiteY182" fmla="*/ 2111091 h 2237474"/>
              <a:gd name="connsiteX183" fmla="*/ 0 w 12192000"/>
              <a:gd name="connsiteY183" fmla="*/ 2110468 h 2237474"/>
              <a:gd name="connsiteX184" fmla="*/ 0 w 12192000"/>
              <a:gd name="connsiteY18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43069 w 12192000"/>
              <a:gd name="connsiteY129" fmla="*/ 2015111 h 2237474"/>
              <a:gd name="connsiteX130" fmla="*/ 2186609 w 12192000"/>
              <a:gd name="connsiteY130" fmla="*/ 2008263 h 2237474"/>
              <a:gd name="connsiteX131" fmla="*/ 2164831 w 12192000"/>
              <a:gd name="connsiteY131" fmla="*/ 2010143 h 2237474"/>
              <a:gd name="connsiteX132" fmla="*/ 2152836 w 12192000"/>
              <a:gd name="connsiteY132" fmla="*/ 2010048 h 2237474"/>
              <a:gd name="connsiteX133" fmla="*/ 2117102 w 12192000"/>
              <a:gd name="connsiteY133" fmla="*/ 2023004 h 2237474"/>
              <a:gd name="connsiteX134" fmla="*/ 2111935 w 12192000"/>
              <a:gd name="connsiteY134" fmla="*/ 2023163 h 2237474"/>
              <a:gd name="connsiteX135" fmla="*/ 2089991 w 12192000"/>
              <a:gd name="connsiteY135" fmla="*/ 2034193 h 2237474"/>
              <a:gd name="connsiteX136" fmla="*/ 2058061 w 12192000"/>
              <a:gd name="connsiteY136" fmla="*/ 2047942 h 2237474"/>
              <a:gd name="connsiteX137" fmla="*/ 2055737 w 12192000"/>
              <a:gd name="connsiteY137" fmla="*/ 2047704 h 2237474"/>
              <a:gd name="connsiteX138" fmla="*/ 2042244 w 12192000"/>
              <a:gd name="connsiteY138" fmla="*/ 2055560 h 2237474"/>
              <a:gd name="connsiteX139" fmla="*/ 1976224 w 12192000"/>
              <a:gd name="connsiteY139" fmla="*/ 2074257 h 2237474"/>
              <a:gd name="connsiteX140" fmla="*/ 1877728 w 12192000"/>
              <a:gd name="connsiteY140" fmla="*/ 2101004 h 2237474"/>
              <a:gd name="connsiteX141" fmla="*/ 1759056 w 12192000"/>
              <a:gd name="connsiteY141" fmla="*/ 2125608 h 2237474"/>
              <a:gd name="connsiteX142" fmla="*/ 1637948 w 12192000"/>
              <a:gd name="connsiteY142" fmla="*/ 2172597 h 2237474"/>
              <a:gd name="connsiteX143" fmla="*/ 1434549 w 12192000"/>
              <a:gd name="connsiteY143" fmla="*/ 2234522 h 2237474"/>
              <a:gd name="connsiteX144" fmla="*/ 1398481 w 12192000"/>
              <a:gd name="connsiteY144" fmla="*/ 2237074 h 2237474"/>
              <a:gd name="connsiteX145" fmla="*/ 1398407 w 12192000"/>
              <a:gd name="connsiteY145" fmla="*/ 2237095 h 2237474"/>
              <a:gd name="connsiteX146" fmla="*/ 1370962 w 12192000"/>
              <a:gd name="connsiteY146" fmla="*/ 2237474 h 2237474"/>
              <a:gd name="connsiteX147" fmla="*/ 1356367 w 12192000"/>
              <a:gd name="connsiteY147" fmla="*/ 2235089 h 2237474"/>
              <a:gd name="connsiteX148" fmla="*/ 1324828 w 12192000"/>
              <a:gd name="connsiteY148" fmla="*/ 2231968 h 2237474"/>
              <a:gd name="connsiteX149" fmla="*/ 1297744 w 12192000"/>
              <a:gd name="connsiteY149" fmla="*/ 2235849 h 2237474"/>
              <a:gd name="connsiteX150" fmla="*/ 1286236 w 12192000"/>
              <a:gd name="connsiteY150" fmla="*/ 2233135 h 2237474"/>
              <a:gd name="connsiteX151" fmla="*/ 1283504 w 12192000"/>
              <a:gd name="connsiteY151" fmla="*/ 2233797 h 2237474"/>
              <a:gd name="connsiteX152" fmla="*/ 1279765 w 12192000"/>
              <a:gd name="connsiteY152" fmla="*/ 2229639 h 2237474"/>
              <a:gd name="connsiteX153" fmla="*/ 1195347 w 12192000"/>
              <a:gd name="connsiteY153" fmla="*/ 2212354 h 2237474"/>
              <a:gd name="connsiteX154" fmla="*/ 970251 w 12192000"/>
              <a:gd name="connsiteY154" fmla="*/ 2221029 h 2237474"/>
              <a:gd name="connsiteX155" fmla="*/ 812914 w 12192000"/>
              <a:gd name="connsiteY155" fmla="*/ 2202752 h 2237474"/>
              <a:gd name="connsiteX156" fmla="*/ 800195 w 12192000"/>
              <a:gd name="connsiteY156" fmla="*/ 2209407 h 2237474"/>
              <a:gd name="connsiteX157" fmla="*/ 784978 w 12192000"/>
              <a:gd name="connsiteY157" fmla="*/ 2212360 h 2237474"/>
              <a:gd name="connsiteX158" fmla="*/ 681987 w 12192000"/>
              <a:gd name="connsiteY158" fmla="*/ 2216757 h 2237474"/>
              <a:gd name="connsiteX159" fmla="*/ 669923 w 12192000"/>
              <a:gd name="connsiteY159" fmla="*/ 2211682 h 2237474"/>
              <a:gd name="connsiteX160" fmla="*/ 648680 w 12192000"/>
              <a:gd name="connsiteY160" fmla="*/ 2206229 h 2237474"/>
              <a:gd name="connsiteX161" fmla="*/ 597225 w 12192000"/>
              <a:gd name="connsiteY161" fmla="*/ 2180999 h 2237474"/>
              <a:gd name="connsiteX162" fmla="*/ 558449 w 12192000"/>
              <a:gd name="connsiteY162" fmla="*/ 2182346 h 2237474"/>
              <a:gd name="connsiteX163" fmla="*/ 550517 w 12192000"/>
              <a:gd name="connsiteY163" fmla="*/ 2182060 h 2237474"/>
              <a:gd name="connsiteX164" fmla="*/ 550309 w 12192000"/>
              <a:gd name="connsiteY164" fmla="*/ 2181825 h 2237474"/>
              <a:gd name="connsiteX165" fmla="*/ 541836 w 12192000"/>
              <a:gd name="connsiteY165" fmla="*/ 2181063 h 2237474"/>
              <a:gd name="connsiteX166" fmla="*/ 536057 w 12192000"/>
              <a:gd name="connsiteY166" fmla="*/ 2181537 h 2237474"/>
              <a:gd name="connsiteX167" fmla="*/ 520671 w 12192000"/>
              <a:gd name="connsiteY167" fmla="*/ 2180980 h 2237474"/>
              <a:gd name="connsiteX168" fmla="*/ 515024 w 12192000"/>
              <a:gd name="connsiteY168" fmla="*/ 2179258 h 2237474"/>
              <a:gd name="connsiteX169" fmla="*/ 512278 w 12192000"/>
              <a:gd name="connsiteY169" fmla="*/ 2176369 h 2237474"/>
              <a:gd name="connsiteX170" fmla="*/ 480419 w 12192000"/>
              <a:gd name="connsiteY170" fmla="*/ 2167807 h 2237474"/>
              <a:gd name="connsiteX171" fmla="*/ 413835 w 12192000"/>
              <a:gd name="connsiteY171" fmla="*/ 2156783 h 2237474"/>
              <a:gd name="connsiteX172" fmla="*/ 376513 w 12192000"/>
              <a:gd name="connsiteY172" fmla="*/ 2154014 h 2237474"/>
              <a:gd name="connsiteX173" fmla="*/ 273386 w 12192000"/>
              <a:gd name="connsiteY173" fmla="*/ 2142551 h 2237474"/>
              <a:gd name="connsiteX174" fmla="*/ 169207 w 12192000"/>
              <a:gd name="connsiteY174" fmla="*/ 2128100 h 2237474"/>
              <a:gd name="connsiteX175" fmla="*/ 93149 w 12192000"/>
              <a:gd name="connsiteY175" fmla="*/ 2105324 h 2237474"/>
              <a:gd name="connsiteX176" fmla="*/ 88109 w 12192000"/>
              <a:gd name="connsiteY176" fmla="*/ 2106704 h 2237474"/>
              <a:gd name="connsiteX177" fmla="*/ 80022 w 12192000"/>
              <a:gd name="connsiteY177" fmla="*/ 2107254 h 2237474"/>
              <a:gd name="connsiteX178" fmla="*/ 79717 w 12192000"/>
              <a:gd name="connsiteY178" fmla="*/ 2107046 h 2237474"/>
              <a:gd name="connsiteX179" fmla="*/ 72352 w 12192000"/>
              <a:gd name="connsiteY179" fmla="*/ 2107991 h 2237474"/>
              <a:gd name="connsiteX180" fmla="*/ 37645 w 12192000"/>
              <a:gd name="connsiteY180" fmla="*/ 2115401 h 2237474"/>
              <a:gd name="connsiteX181" fmla="*/ 4572 w 12192000"/>
              <a:gd name="connsiteY181" fmla="*/ 2111091 h 2237474"/>
              <a:gd name="connsiteX182" fmla="*/ 0 w 12192000"/>
              <a:gd name="connsiteY182" fmla="*/ 2110468 h 2237474"/>
              <a:gd name="connsiteX183" fmla="*/ 0 w 12192000"/>
              <a:gd name="connsiteY18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87219 w 12192000"/>
              <a:gd name="connsiteY127" fmla="*/ 1998750 h 2237474"/>
              <a:gd name="connsiteX128" fmla="*/ 2243069 w 12192000"/>
              <a:gd name="connsiteY128" fmla="*/ 2015111 h 2237474"/>
              <a:gd name="connsiteX129" fmla="*/ 2186609 w 12192000"/>
              <a:gd name="connsiteY129" fmla="*/ 2008263 h 2237474"/>
              <a:gd name="connsiteX130" fmla="*/ 2164831 w 12192000"/>
              <a:gd name="connsiteY130" fmla="*/ 2010143 h 2237474"/>
              <a:gd name="connsiteX131" fmla="*/ 2152836 w 12192000"/>
              <a:gd name="connsiteY131" fmla="*/ 2010048 h 2237474"/>
              <a:gd name="connsiteX132" fmla="*/ 2117102 w 12192000"/>
              <a:gd name="connsiteY132" fmla="*/ 2023004 h 2237474"/>
              <a:gd name="connsiteX133" fmla="*/ 2111935 w 12192000"/>
              <a:gd name="connsiteY133" fmla="*/ 2023163 h 2237474"/>
              <a:gd name="connsiteX134" fmla="*/ 2089991 w 12192000"/>
              <a:gd name="connsiteY134" fmla="*/ 2034193 h 2237474"/>
              <a:gd name="connsiteX135" fmla="*/ 2058061 w 12192000"/>
              <a:gd name="connsiteY135" fmla="*/ 2047942 h 2237474"/>
              <a:gd name="connsiteX136" fmla="*/ 2055737 w 12192000"/>
              <a:gd name="connsiteY136" fmla="*/ 2047704 h 2237474"/>
              <a:gd name="connsiteX137" fmla="*/ 2042244 w 12192000"/>
              <a:gd name="connsiteY137" fmla="*/ 2055560 h 2237474"/>
              <a:gd name="connsiteX138" fmla="*/ 1976224 w 12192000"/>
              <a:gd name="connsiteY138" fmla="*/ 2074257 h 2237474"/>
              <a:gd name="connsiteX139" fmla="*/ 1877728 w 12192000"/>
              <a:gd name="connsiteY139" fmla="*/ 2101004 h 2237474"/>
              <a:gd name="connsiteX140" fmla="*/ 1759056 w 12192000"/>
              <a:gd name="connsiteY140" fmla="*/ 2125608 h 2237474"/>
              <a:gd name="connsiteX141" fmla="*/ 1637948 w 12192000"/>
              <a:gd name="connsiteY141" fmla="*/ 2172597 h 2237474"/>
              <a:gd name="connsiteX142" fmla="*/ 1434549 w 12192000"/>
              <a:gd name="connsiteY142" fmla="*/ 2234522 h 2237474"/>
              <a:gd name="connsiteX143" fmla="*/ 1398481 w 12192000"/>
              <a:gd name="connsiteY143" fmla="*/ 2237074 h 2237474"/>
              <a:gd name="connsiteX144" fmla="*/ 1398407 w 12192000"/>
              <a:gd name="connsiteY144" fmla="*/ 2237095 h 2237474"/>
              <a:gd name="connsiteX145" fmla="*/ 1370962 w 12192000"/>
              <a:gd name="connsiteY145" fmla="*/ 2237474 h 2237474"/>
              <a:gd name="connsiteX146" fmla="*/ 1356367 w 12192000"/>
              <a:gd name="connsiteY146" fmla="*/ 2235089 h 2237474"/>
              <a:gd name="connsiteX147" fmla="*/ 1324828 w 12192000"/>
              <a:gd name="connsiteY147" fmla="*/ 2231968 h 2237474"/>
              <a:gd name="connsiteX148" fmla="*/ 1297744 w 12192000"/>
              <a:gd name="connsiteY148" fmla="*/ 2235849 h 2237474"/>
              <a:gd name="connsiteX149" fmla="*/ 1286236 w 12192000"/>
              <a:gd name="connsiteY149" fmla="*/ 2233135 h 2237474"/>
              <a:gd name="connsiteX150" fmla="*/ 1283504 w 12192000"/>
              <a:gd name="connsiteY150" fmla="*/ 2233797 h 2237474"/>
              <a:gd name="connsiteX151" fmla="*/ 1279765 w 12192000"/>
              <a:gd name="connsiteY151" fmla="*/ 2229639 h 2237474"/>
              <a:gd name="connsiteX152" fmla="*/ 1195347 w 12192000"/>
              <a:gd name="connsiteY152" fmla="*/ 2212354 h 2237474"/>
              <a:gd name="connsiteX153" fmla="*/ 970251 w 12192000"/>
              <a:gd name="connsiteY153" fmla="*/ 2221029 h 2237474"/>
              <a:gd name="connsiteX154" fmla="*/ 812914 w 12192000"/>
              <a:gd name="connsiteY154" fmla="*/ 2202752 h 2237474"/>
              <a:gd name="connsiteX155" fmla="*/ 800195 w 12192000"/>
              <a:gd name="connsiteY155" fmla="*/ 2209407 h 2237474"/>
              <a:gd name="connsiteX156" fmla="*/ 784978 w 12192000"/>
              <a:gd name="connsiteY156" fmla="*/ 2212360 h 2237474"/>
              <a:gd name="connsiteX157" fmla="*/ 681987 w 12192000"/>
              <a:gd name="connsiteY157" fmla="*/ 2216757 h 2237474"/>
              <a:gd name="connsiteX158" fmla="*/ 669923 w 12192000"/>
              <a:gd name="connsiteY158" fmla="*/ 2211682 h 2237474"/>
              <a:gd name="connsiteX159" fmla="*/ 648680 w 12192000"/>
              <a:gd name="connsiteY159" fmla="*/ 2206229 h 2237474"/>
              <a:gd name="connsiteX160" fmla="*/ 597225 w 12192000"/>
              <a:gd name="connsiteY160" fmla="*/ 2180999 h 2237474"/>
              <a:gd name="connsiteX161" fmla="*/ 558449 w 12192000"/>
              <a:gd name="connsiteY161" fmla="*/ 2182346 h 2237474"/>
              <a:gd name="connsiteX162" fmla="*/ 550517 w 12192000"/>
              <a:gd name="connsiteY162" fmla="*/ 2182060 h 2237474"/>
              <a:gd name="connsiteX163" fmla="*/ 550309 w 12192000"/>
              <a:gd name="connsiteY163" fmla="*/ 2181825 h 2237474"/>
              <a:gd name="connsiteX164" fmla="*/ 541836 w 12192000"/>
              <a:gd name="connsiteY164" fmla="*/ 2181063 h 2237474"/>
              <a:gd name="connsiteX165" fmla="*/ 536057 w 12192000"/>
              <a:gd name="connsiteY165" fmla="*/ 2181537 h 2237474"/>
              <a:gd name="connsiteX166" fmla="*/ 520671 w 12192000"/>
              <a:gd name="connsiteY166" fmla="*/ 2180980 h 2237474"/>
              <a:gd name="connsiteX167" fmla="*/ 515024 w 12192000"/>
              <a:gd name="connsiteY167" fmla="*/ 2179258 h 2237474"/>
              <a:gd name="connsiteX168" fmla="*/ 512278 w 12192000"/>
              <a:gd name="connsiteY168" fmla="*/ 2176369 h 2237474"/>
              <a:gd name="connsiteX169" fmla="*/ 480419 w 12192000"/>
              <a:gd name="connsiteY169" fmla="*/ 2167807 h 2237474"/>
              <a:gd name="connsiteX170" fmla="*/ 413835 w 12192000"/>
              <a:gd name="connsiteY170" fmla="*/ 2156783 h 2237474"/>
              <a:gd name="connsiteX171" fmla="*/ 376513 w 12192000"/>
              <a:gd name="connsiteY171" fmla="*/ 2154014 h 2237474"/>
              <a:gd name="connsiteX172" fmla="*/ 273386 w 12192000"/>
              <a:gd name="connsiteY172" fmla="*/ 2142551 h 2237474"/>
              <a:gd name="connsiteX173" fmla="*/ 169207 w 12192000"/>
              <a:gd name="connsiteY173" fmla="*/ 2128100 h 2237474"/>
              <a:gd name="connsiteX174" fmla="*/ 93149 w 12192000"/>
              <a:gd name="connsiteY174" fmla="*/ 2105324 h 2237474"/>
              <a:gd name="connsiteX175" fmla="*/ 88109 w 12192000"/>
              <a:gd name="connsiteY175" fmla="*/ 2106704 h 2237474"/>
              <a:gd name="connsiteX176" fmla="*/ 80022 w 12192000"/>
              <a:gd name="connsiteY176" fmla="*/ 2107254 h 2237474"/>
              <a:gd name="connsiteX177" fmla="*/ 79717 w 12192000"/>
              <a:gd name="connsiteY177" fmla="*/ 2107046 h 2237474"/>
              <a:gd name="connsiteX178" fmla="*/ 72352 w 12192000"/>
              <a:gd name="connsiteY178" fmla="*/ 2107991 h 2237474"/>
              <a:gd name="connsiteX179" fmla="*/ 37645 w 12192000"/>
              <a:gd name="connsiteY179" fmla="*/ 2115401 h 2237474"/>
              <a:gd name="connsiteX180" fmla="*/ 4572 w 12192000"/>
              <a:gd name="connsiteY180" fmla="*/ 2111091 h 2237474"/>
              <a:gd name="connsiteX181" fmla="*/ 0 w 12192000"/>
              <a:gd name="connsiteY181" fmla="*/ 2110468 h 2237474"/>
              <a:gd name="connsiteX182" fmla="*/ 0 w 12192000"/>
              <a:gd name="connsiteY18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15525 w 12192000"/>
              <a:gd name="connsiteY124" fmla="*/ 1989708 h 2237474"/>
              <a:gd name="connsiteX125" fmla="*/ 2300792 w 12192000"/>
              <a:gd name="connsiteY125" fmla="*/ 1994290 h 2237474"/>
              <a:gd name="connsiteX126" fmla="*/ 2287219 w 12192000"/>
              <a:gd name="connsiteY126" fmla="*/ 1998750 h 2237474"/>
              <a:gd name="connsiteX127" fmla="*/ 2243069 w 12192000"/>
              <a:gd name="connsiteY127" fmla="*/ 2015111 h 2237474"/>
              <a:gd name="connsiteX128" fmla="*/ 2186609 w 12192000"/>
              <a:gd name="connsiteY128" fmla="*/ 2008263 h 2237474"/>
              <a:gd name="connsiteX129" fmla="*/ 2164831 w 12192000"/>
              <a:gd name="connsiteY129" fmla="*/ 2010143 h 2237474"/>
              <a:gd name="connsiteX130" fmla="*/ 2152836 w 12192000"/>
              <a:gd name="connsiteY130" fmla="*/ 2010048 h 2237474"/>
              <a:gd name="connsiteX131" fmla="*/ 2117102 w 12192000"/>
              <a:gd name="connsiteY131" fmla="*/ 2023004 h 2237474"/>
              <a:gd name="connsiteX132" fmla="*/ 2111935 w 12192000"/>
              <a:gd name="connsiteY132" fmla="*/ 2023163 h 2237474"/>
              <a:gd name="connsiteX133" fmla="*/ 2089991 w 12192000"/>
              <a:gd name="connsiteY133" fmla="*/ 2034193 h 2237474"/>
              <a:gd name="connsiteX134" fmla="*/ 2058061 w 12192000"/>
              <a:gd name="connsiteY134" fmla="*/ 2047942 h 2237474"/>
              <a:gd name="connsiteX135" fmla="*/ 2055737 w 12192000"/>
              <a:gd name="connsiteY135" fmla="*/ 2047704 h 2237474"/>
              <a:gd name="connsiteX136" fmla="*/ 2042244 w 12192000"/>
              <a:gd name="connsiteY136" fmla="*/ 2055560 h 2237474"/>
              <a:gd name="connsiteX137" fmla="*/ 1976224 w 12192000"/>
              <a:gd name="connsiteY137" fmla="*/ 2074257 h 2237474"/>
              <a:gd name="connsiteX138" fmla="*/ 1877728 w 12192000"/>
              <a:gd name="connsiteY138" fmla="*/ 2101004 h 2237474"/>
              <a:gd name="connsiteX139" fmla="*/ 1759056 w 12192000"/>
              <a:gd name="connsiteY139" fmla="*/ 2125608 h 2237474"/>
              <a:gd name="connsiteX140" fmla="*/ 1637948 w 12192000"/>
              <a:gd name="connsiteY140" fmla="*/ 2172597 h 2237474"/>
              <a:gd name="connsiteX141" fmla="*/ 1434549 w 12192000"/>
              <a:gd name="connsiteY141" fmla="*/ 2234522 h 2237474"/>
              <a:gd name="connsiteX142" fmla="*/ 1398481 w 12192000"/>
              <a:gd name="connsiteY142" fmla="*/ 2237074 h 2237474"/>
              <a:gd name="connsiteX143" fmla="*/ 1398407 w 12192000"/>
              <a:gd name="connsiteY143" fmla="*/ 2237095 h 2237474"/>
              <a:gd name="connsiteX144" fmla="*/ 1370962 w 12192000"/>
              <a:gd name="connsiteY144" fmla="*/ 2237474 h 2237474"/>
              <a:gd name="connsiteX145" fmla="*/ 1356367 w 12192000"/>
              <a:gd name="connsiteY145" fmla="*/ 2235089 h 2237474"/>
              <a:gd name="connsiteX146" fmla="*/ 1324828 w 12192000"/>
              <a:gd name="connsiteY146" fmla="*/ 2231968 h 2237474"/>
              <a:gd name="connsiteX147" fmla="*/ 1297744 w 12192000"/>
              <a:gd name="connsiteY147" fmla="*/ 2235849 h 2237474"/>
              <a:gd name="connsiteX148" fmla="*/ 1286236 w 12192000"/>
              <a:gd name="connsiteY148" fmla="*/ 2233135 h 2237474"/>
              <a:gd name="connsiteX149" fmla="*/ 1283504 w 12192000"/>
              <a:gd name="connsiteY149" fmla="*/ 2233797 h 2237474"/>
              <a:gd name="connsiteX150" fmla="*/ 1279765 w 12192000"/>
              <a:gd name="connsiteY150" fmla="*/ 2229639 h 2237474"/>
              <a:gd name="connsiteX151" fmla="*/ 1195347 w 12192000"/>
              <a:gd name="connsiteY151" fmla="*/ 2212354 h 2237474"/>
              <a:gd name="connsiteX152" fmla="*/ 970251 w 12192000"/>
              <a:gd name="connsiteY152" fmla="*/ 2221029 h 2237474"/>
              <a:gd name="connsiteX153" fmla="*/ 812914 w 12192000"/>
              <a:gd name="connsiteY153" fmla="*/ 2202752 h 2237474"/>
              <a:gd name="connsiteX154" fmla="*/ 800195 w 12192000"/>
              <a:gd name="connsiteY154" fmla="*/ 2209407 h 2237474"/>
              <a:gd name="connsiteX155" fmla="*/ 784978 w 12192000"/>
              <a:gd name="connsiteY155" fmla="*/ 2212360 h 2237474"/>
              <a:gd name="connsiteX156" fmla="*/ 681987 w 12192000"/>
              <a:gd name="connsiteY156" fmla="*/ 2216757 h 2237474"/>
              <a:gd name="connsiteX157" fmla="*/ 669923 w 12192000"/>
              <a:gd name="connsiteY157" fmla="*/ 2211682 h 2237474"/>
              <a:gd name="connsiteX158" fmla="*/ 648680 w 12192000"/>
              <a:gd name="connsiteY158" fmla="*/ 2206229 h 2237474"/>
              <a:gd name="connsiteX159" fmla="*/ 597225 w 12192000"/>
              <a:gd name="connsiteY159" fmla="*/ 2180999 h 2237474"/>
              <a:gd name="connsiteX160" fmla="*/ 558449 w 12192000"/>
              <a:gd name="connsiteY160" fmla="*/ 2182346 h 2237474"/>
              <a:gd name="connsiteX161" fmla="*/ 550517 w 12192000"/>
              <a:gd name="connsiteY161" fmla="*/ 2182060 h 2237474"/>
              <a:gd name="connsiteX162" fmla="*/ 550309 w 12192000"/>
              <a:gd name="connsiteY162" fmla="*/ 2181825 h 2237474"/>
              <a:gd name="connsiteX163" fmla="*/ 541836 w 12192000"/>
              <a:gd name="connsiteY163" fmla="*/ 2181063 h 2237474"/>
              <a:gd name="connsiteX164" fmla="*/ 536057 w 12192000"/>
              <a:gd name="connsiteY164" fmla="*/ 2181537 h 2237474"/>
              <a:gd name="connsiteX165" fmla="*/ 520671 w 12192000"/>
              <a:gd name="connsiteY165" fmla="*/ 2180980 h 2237474"/>
              <a:gd name="connsiteX166" fmla="*/ 515024 w 12192000"/>
              <a:gd name="connsiteY166" fmla="*/ 2179258 h 2237474"/>
              <a:gd name="connsiteX167" fmla="*/ 512278 w 12192000"/>
              <a:gd name="connsiteY167" fmla="*/ 2176369 h 2237474"/>
              <a:gd name="connsiteX168" fmla="*/ 480419 w 12192000"/>
              <a:gd name="connsiteY168" fmla="*/ 2167807 h 2237474"/>
              <a:gd name="connsiteX169" fmla="*/ 413835 w 12192000"/>
              <a:gd name="connsiteY169" fmla="*/ 2156783 h 2237474"/>
              <a:gd name="connsiteX170" fmla="*/ 376513 w 12192000"/>
              <a:gd name="connsiteY170" fmla="*/ 2154014 h 2237474"/>
              <a:gd name="connsiteX171" fmla="*/ 273386 w 12192000"/>
              <a:gd name="connsiteY171" fmla="*/ 2142551 h 2237474"/>
              <a:gd name="connsiteX172" fmla="*/ 169207 w 12192000"/>
              <a:gd name="connsiteY172" fmla="*/ 2128100 h 2237474"/>
              <a:gd name="connsiteX173" fmla="*/ 93149 w 12192000"/>
              <a:gd name="connsiteY173" fmla="*/ 2105324 h 2237474"/>
              <a:gd name="connsiteX174" fmla="*/ 88109 w 12192000"/>
              <a:gd name="connsiteY174" fmla="*/ 2106704 h 2237474"/>
              <a:gd name="connsiteX175" fmla="*/ 80022 w 12192000"/>
              <a:gd name="connsiteY175" fmla="*/ 2107254 h 2237474"/>
              <a:gd name="connsiteX176" fmla="*/ 79717 w 12192000"/>
              <a:gd name="connsiteY176" fmla="*/ 2107046 h 2237474"/>
              <a:gd name="connsiteX177" fmla="*/ 72352 w 12192000"/>
              <a:gd name="connsiteY177" fmla="*/ 2107991 h 2237474"/>
              <a:gd name="connsiteX178" fmla="*/ 37645 w 12192000"/>
              <a:gd name="connsiteY178" fmla="*/ 2115401 h 2237474"/>
              <a:gd name="connsiteX179" fmla="*/ 4572 w 12192000"/>
              <a:gd name="connsiteY179" fmla="*/ 2111091 h 2237474"/>
              <a:gd name="connsiteX180" fmla="*/ 0 w 12192000"/>
              <a:gd name="connsiteY180" fmla="*/ 2110468 h 2237474"/>
              <a:gd name="connsiteX181" fmla="*/ 0 w 12192000"/>
              <a:gd name="connsiteY18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00792 w 12192000"/>
              <a:gd name="connsiteY124" fmla="*/ 1994290 h 2237474"/>
              <a:gd name="connsiteX125" fmla="*/ 2287219 w 12192000"/>
              <a:gd name="connsiteY125" fmla="*/ 1998750 h 2237474"/>
              <a:gd name="connsiteX126" fmla="*/ 2243069 w 12192000"/>
              <a:gd name="connsiteY126" fmla="*/ 2015111 h 2237474"/>
              <a:gd name="connsiteX127" fmla="*/ 2186609 w 12192000"/>
              <a:gd name="connsiteY127" fmla="*/ 2008263 h 2237474"/>
              <a:gd name="connsiteX128" fmla="*/ 2164831 w 12192000"/>
              <a:gd name="connsiteY128" fmla="*/ 2010143 h 2237474"/>
              <a:gd name="connsiteX129" fmla="*/ 2152836 w 12192000"/>
              <a:gd name="connsiteY129" fmla="*/ 2010048 h 2237474"/>
              <a:gd name="connsiteX130" fmla="*/ 2117102 w 12192000"/>
              <a:gd name="connsiteY130" fmla="*/ 2023004 h 2237474"/>
              <a:gd name="connsiteX131" fmla="*/ 2111935 w 12192000"/>
              <a:gd name="connsiteY131" fmla="*/ 2023163 h 2237474"/>
              <a:gd name="connsiteX132" fmla="*/ 2089991 w 12192000"/>
              <a:gd name="connsiteY132" fmla="*/ 2034193 h 2237474"/>
              <a:gd name="connsiteX133" fmla="*/ 2058061 w 12192000"/>
              <a:gd name="connsiteY133" fmla="*/ 2047942 h 2237474"/>
              <a:gd name="connsiteX134" fmla="*/ 2055737 w 12192000"/>
              <a:gd name="connsiteY134" fmla="*/ 2047704 h 2237474"/>
              <a:gd name="connsiteX135" fmla="*/ 2042244 w 12192000"/>
              <a:gd name="connsiteY135" fmla="*/ 2055560 h 2237474"/>
              <a:gd name="connsiteX136" fmla="*/ 1976224 w 12192000"/>
              <a:gd name="connsiteY136" fmla="*/ 2074257 h 2237474"/>
              <a:gd name="connsiteX137" fmla="*/ 1877728 w 12192000"/>
              <a:gd name="connsiteY137" fmla="*/ 2101004 h 2237474"/>
              <a:gd name="connsiteX138" fmla="*/ 1759056 w 12192000"/>
              <a:gd name="connsiteY138" fmla="*/ 2125608 h 2237474"/>
              <a:gd name="connsiteX139" fmla="*/ 1637948 w 12192000"/>
              <a:gd name="connsiteY139" fmla="*/ 2172597 h 2237474"/>
              <a:gd name="connsiteX140" fmla="*/ 1434549 w 12192000"/>
              <a:gd name="connsiteY140" fmla="*/ 2234522 h 2237474"/>
              <a:gd name="connsiteX141" fmla="*/ 1398481 w 12192000"/>
              <a:gd name="connsiteY141" fmla="*/ 2237074 h 2237474"/>
              <a:gd name="connsiteX142" fmla="*/ 1398407 w 12192000"/>
              <a:gd name="connsiteY142" fmla="*/ 2237095 h 2237474"/>
              <a:gd name="connsiteX143" fmla="*/ 1370962 w 12192000"/>
              <a:gd name="connsiteY143" fmla="*/ 2237474 h 2237474"/>
              <a:gd name="connsiteX144" fmla="*/ 1356367 w 12192000"/>
              <a:gd name="connsiteY144" fmla="*/ 2235089 h 2237474"/>
              <a:gd name="connsiteX145" fmla="*/ 1324828 w 12192000"/>
              <a:gd name="connsiteY145" fmla="*/ 2231968 h 2237474"/>
              <a:gd name="connsiteX146" fmla="*/ 1297744 w 12192000"/>
              <a:gd name="connsiteY146" fmla="*/ 2235849 h 2237474"/>
              <a:gd name="connsiteX147" fmla="*/ 1286236 w 12192000"/>
              <a:gd name="connsiteY147" fmla="*/ 2233135 h 2237474"/>
              <a:gd name="connsiteX148" fmla="*/ 1283504 w 12192000"/>
              <a:gd name="connsiteY148" fmla="*/ 2233797 h 2237474"/>
              <a:gd name="connsiteX149" fmla="*/ 1279765 w 12192000"/>
              <a:gd name="connsiteY149" fmla="*/ 2229639 h 2237474"/>
              <a:gd name="connsiteX150" fmla="*/ 1195347 w 12192000"/>
              <a:gd name="connsiteY150" fmla="*/ 2212354 h 2237474"/>
              <a:gd name="connsiteX151" fmla="*/ 970251 w 12192000"/>
              <a:gd name="connsiteY151" fmla="*/ 2221029 h 2237474"/>
              <a:gd name="connsiteX152" fmla="*/ 812914 w 12192000"/>
              <a:gd name="connsiteY152" fmla="*/ 2202752 h 2237474"/>
              <a:gd name="connsiteX153" fmla="*/ 800195 w 12192000"/>
              <a:gd name="connsiteY153" fmla="*/ 2209407 h 2237474"/>
              <a:gd name="connsiteX154" fmla="*/ 784978 w 12192000"/>
              <a:gd name="connsiteY154" fmla="*/ 2212360 h 2237474"/>
              <a:gd name="connsiteX155" fmla="*/ 681987 w 12192000"/>
              <a:gd name="connsiteY155" fmla="*/ 2216757 h 2237474"/>
              <a:gd name="connsiteX156" fmla="*/ 669923 w 12192000"/>
              <a:gd name="connsiteY156" fmla="*/ 2211682 h 2237474"/>
              <a:gd name="connsiteX157" fmla="*/ 648680 w 12192000"/>
              <a:gd name="connsiteY157" fmla="*/ 2206229 h 2237474"/>
              <a:gd name="connsiteX158" fmla="*/ 597225 w 12192000"/>
              <a:gd name="connsiteY158" fmla="*/ 2180999 h 2237474"/>
              <a:gd name="connsiteX159" fmla="*/ 558449 w 12192000"/>
              <a:gd name="connsiteY159" fmla="*/ 2182346 h 2237474"/>
              <a:gd name="connsiteX160" fmla="*/ 550517 w 12192000"/>
              <a:gd name="connsiteY160" fmla="*/ 2182060 h 2237474"/>
              <a:gd name="connsiteX161" fmla="*/ 550309 w 12192000"/>
              <a:gd name="connsiteY161" fmla="*/ 2181825 h 2237474"/>
              <a:gd name="connsiteX162" fmla="*/ 541836 w 12192000"/>
              <a:gd name="connsiteY162" fmla="*/ 2181063 h 2237474"/>
              <a:gd name="connsiteX163" fmla="*/ 536057 w 12192000"/>
              <a:gd name="connsiteY163" fmla="*/ 2181537 h 2237474"/>
              <a:gd name="connsiteX164" fmla="*/ 520671 w 12192000"/>
              <a:gd name="connsiteY164" fmla="*/ 2180980 h 2237474"/>
              <a:gd name="connsiteX165" fmla="*/ 515024 w 12192000"/>
              <a:gd name="connsiteY165" fmla="*/ 2179258 h 2237474"/>
              <a:gd name="connsiteX166" fmla="*/ 512278 w 12192000"/>
              <a:gd name="connsiteY166" fmla="*/ 2176369 h 2237474"/>
              <a:gd name="connsiteX167" fmla="*/ 480419 w 12192000"/>
              <a:gd name="connsiteY167" fmla="*/ 2167807 h 2237474"/>
              <a:gd name="connsiteX168" fmla="*/ 413835 w 12192000"/>
              <a:gd name="connsiteY168" fmla="*/ 2156783 h 2237474"/>
              <a:gd name="connsiteX169" fmla="*/ 376513 w 12192000"/>
              <a:gd name="connsiteY169" fmla="*/ 2154014 h 2237474"/>
              <a:gd name="connsiteX170" fmla="*/ 273386 w 12192000"/>
              <a:gd name="connsiteY170" fmla="*/ 2142551 h 2237474"/>
              <a:gd name="connsiteX171" fmla="*/ 169207 w 12192000"/>
              <a:gd name="connsiteY171" fmla="*/ 2128100 h 2237474"/>
              <a:gd name="connsiteX172" fmla="*/ 93149 w 12192000"/>
              <a:gd name="connsiteY172" fmla="*/ 2105324 h 2237474"/>
              <a:gd name="connsiteX173" fmla="*/ 88109 w 12192000"/>
              <a:gd name="connsiteY173" fmla="*/ 2106704 h 2237474"/>
              <a:gd name="connsiteX174" fmla="*/ 80022 w 12192000"/>
              <a:gd name="connsiteY174" fmla="*/ 2107254 h 2237474"/>
              <a:gd name="connsiteX175" fmla="*/ 79717 w 12192000"/>
              <a:gd name="connsiteY175" fmla="*/ 2107046 h 2237474"/>
              <a:gd name="connsiteX176" fmla="*/ 72352 w 12192000"/>
              <a:gd name="connsiteY176" fmla="*/ 2107991 h 2237474"/>
              <a:gd name="connsiteX177" fmla="*/ 37645 w 12192000"/>
              <a:gd name="connsiteY177" fmla="*/ 2115401 h 2237474"/>
              <a:gd name="connsiteX178" fmla="*/ 4572 w 12192000"/>
              <a:gd name="connsiteY178" fmla="*/ 2111091 h 2237474"/>
              <a:gd name="connsiteX179" fmla="*/ 0 w 12192000"/>
              <a:gd name="connsiteY179" fmla="*/ 2110468 h 2237474"/>
              <a:gd name="connsiteX180" fmla="*/ 0 w 12192000"/>
              <a:gd name="connsiteY18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287219 w 12192000"/>
              <a:gd name="connsiteY124" fmla="*/ 1998750 h 2237474"/>
              <a:gd name="connsiteX125" fmla="*/ 2243069 w 12192000"/>
              <a:gd name="connsiteY125" fmla="*/ 2015111 h 2237474"/>
              <a:gd name="connsiteX126" fmla="*/ 2186609 w 12192000"/>
              <a:gd name="connsiteY126" fmla="*/ 2008263 h 2237474"/>
              <a:gd name="connsiteX127" fmla="*/ 2164831 w 12192000"/>
              <a:gd name="connsiteY127" fmla="*/ 2010143 h 2237474"/>
              <a:gd name="connsiteX128" fmla="*/ 2152836 w 12192000"/>
              <a:gd name="connsiteY128" fmla="*/ 2010048 h 2237474"/>
              <a:gd name="connsiteX129" fmla="*/ 2117102 w 12192000"/>
              <a:gd name="connsiteY129" fmla="*/ 2023004 h 2237474"/>
              <a:gd name="connsiteX130" fmla="*/ 2111935 w 12192000"/>
              <a:gd name="connsiteY130" fmla="*/ 2023163 h 2237474"/>
              <a:gd name="connsiteX131" fmla="*/ 2089991 w 12192000"/>
              <a:gd name="connsiteY131" fmla="*/ 2034193 h 2237474"/>
              <a:gd name="connsiteX132" fmla="*/ 2058061 w 12192000"/>
              <a:gd name="connsiteY132" fmla="*/ 2047942 h 2237474"/>
              <a:gd name="connsiteX133" fmla="*/ 2055737 w 12192000"/>
              <a:gd name="connsiteY133" fmla="*/ 2047704 h 2237474"/>
              <a:gd name="connsiteX134" fmla="*/ 2042244 w 12192000"/>
              <a:gd name="connsiteY134" fmla="*/ 2055560 h 2237474"/>
              <a:gd name="connsiteX135" fmla="*/ 1976224 w 12192000"/>
              <a:gd name="connsiteY135" fmla="*/ 2074257 h 2237474"/>
              <a:gd name="connsiteX136" fmla="*/ 1877728 w 12192000"/>
              <a:gd name="connsiteY136" fmla="*/ 2101004 h 2237474"/>
              <a:gd name="connsiteX137" fmla="*/ 1759056 w 12192000"/>
              <a:gd name="connsiteY137" fmla="*/ 2125608 h 2237474"/>
              <a:gd name="connsiteX138" fmla="*/ 1637948 w 12192000"/>
              <a:gd name="connsiteY138" fmla="*/ 2172597 h 2237474"/>
              <a:gd name="connsiteX139" fmla="*/ 1434549 w 12192000"/>
              <a:gd name="connsiteY139" fmla="*/ 2234522 h 2237474"/>
              <a:gd name="connsiteX140" fmla="*/ 1398481 w 12192000"/>
              <a:gd name="connsiteY140" fmla="*/ 2237074 h 2237474"/>
              <a:gd name="connsiteX141" fmla="*/ 1398407 w 12192000"/>
              <a:gd name="connsiteY141" fmla="*/ 2237095 h 2237474"/>
              <a:gd name="connsiteX142" fmla="*/ 1370962 w 12192000"/>
              <a:gd name="connsiteY142" fmla="*/ 2237474 h 2237474"/>
              <a:gd name="connsiteX143" fmla="*/ 1356367 w 12192000"/>
              <a:gd name="connsiteY143" fmla="*/ 2235089 h 2237474"/>
              <a:gd name="connsiteX144" fmla="*/ 1324828 w 12192000"/>
              <a:gd name="connsiteY144" fmla="*/ 2231968 h 2237474"/>
              <a:gd name="connsiteX145" fmla="*/ 1297744 w 12192000"/>
              <a:gd name="connsiteY145" fmla="*/ 2235849 h 2237474"/>
              <a:gd name="connsiteX146" fmla="*/ 1286236 w 12192000"/>
              <a:gd name="connsiteY146" fmla="*/ 2233135 h 2237474"/>
              <a:gd name="connsiteX147" fmla="*/ 1283504 w 12192000"/>
              <a:gd name="connsiteY147" fmla="*/ 2233797 h 2237474"/>
              <a:gd name="connsiteX148" fmla="*/ 1279765 w 12192000"/>
              <a:gd name="connsiteY148" fmla="*/ 2229639 h 2237474"/>
              <a:gd name="connsiteX149" fmla="*/ 1195347 w 12192000"/>
              <a:gd name="connsiteY149" fmla="*/ 2212354 h 2237474"/>
              <a:gd name="connsiteX150" fmla="*/ 970251 w 12192000"/>
              <a:gd name="connsiteY150" fmla="*/ 2221029 h 2237474"/>
              <a:gd name="connsiteX151" fmla="*/ 812914 w 12192000"/>
              <a:gd name="connsiteY151" fmla="*/ 2202752 h 2237474"/>
              <a:gd name="connsiteX152" fmla="*/ 800195 w 12192000"/>
              <a:gd name="connsiteY152" fmla="*/ 2209407 h 2237474"/>
              <a:gd name="connsiteX153" fmla="*/ 784978 w 12192000"/>
              <a:gd name="connsiteY153" fmla="*/ 2212360 h 2237474"/>
              <a:gd name="connsiteX154" fmla="*/ 681987 w 12192000"/>
              <a:gd name="connsiteY154" fmla="*/ 2216757 h 2237474"/>
              <a:gd name="connsiteX155" fmla="*/ 669923 w 12192000"/>
              <a:gd name="connsiteY155" fmla="*/ 2211682 h 2237474"/>
              <a:gd name="connsiteX156" fmla="*/ 648680 w 12192000"/>
              <a:gd name="connsiteY156" fmla="*/ 2206229 h 2237474"/>
              <a:gd name="connsiteX157" fmla="*/ 597225 w 12192000"/>
              <a:gd name="connsiteY157" fmla="*/ 2180999 h 2237474"/>
              <a:gd name="connsiteX158" fmla="*/ 558449 w 12192000"/>
              <a:gd name="connsiteY158" fmla="*/ 2182346 h 2237474"/>
              <a:gd name="connsiteX159" fmla="*/ 550517 w 12192000"/>
              <a:gd name="connsiteY159" fmla="*/ 2182060 h 2237474"/>
              <a:gd name="connsiteX160" fmla="*/ 550309 w 12192000"/>
              <a:gd name="connsiteY160" fmla="*/ 2181825 h 2237474"/>
              <a:gd name="connsiteX161" fmla="*/ 541836 w 12192000"/>
              <a:gd name="connsiteY161" fmla="*/ 2181063 h 2237474"/>
              <a:gd name="connsiteX162" fmla="*/ 536057 w 12192000"/>
              <a:gd name="connsiteY162" fmla="*/ 2181537 h 2237474"/>
              <a:gd name="connsiteX163" fmla="*/ 520671 w 12192000"/>
              <a:gd name="connsiteY163" fmla="*/ 2180980 h 2237474"/>
              <a:gd name="connsiteX164" fmla="*/ 515024 w 12192000"/>
              <a:gd name="connsiteY164" fmla="*/ 2179258 h 2237474"/>
              <a:gd name="connsiteX165" fmla="*/ 512278 w 12192000"/>
              <a:gd name="connsiteY165" fmla="*/ 2176369 h 2237474"/>
              <a:gd name="connsiteX166" fmla="*/ 480419 w 12192000"/>
              <a:gd name="connsiteY166" fmla="*/ 2167807 h 2237474"/>
              <a:gd name="connsiteX167" fmla="*/ 413835 w 12192000"/>
              <a:gd name="connsiteY167" fmla="*/ 2156783 h 2237474"/>
              <a:gd name="connsiteX168" fmla="*/ 376513 w 12192000"/>
              <a:gd name="connsiteY168" fmla="*/ 2154014 h 2237474"/>
              <a:gd name="connsiteX169" fmla="*/ 273386 w 12192000"/>
              <a:gd name="connsiteY169" fmla="*/ 2142551 h 2237474"/>
              <a:gd name="connsiteX170" fmla="*/ 169207 w 12192000"/>
              <a:gd name="connsiteY170" fmla="*/ 2128100 h 2237474"/>
              <a:gd name="connsiteX171" fmla="*/ 93149 w 12192000"/>
              <a:gd name="connsiteY171" fmla="*/ 2105324 h 2237474"/>
              <a:gd name="connsiteX172" fmla="*/ 88109 w 12192000"/>
              <a:gd name="connsiteY172" fmla="*/ 2106704 h 2237474"/>
              <a:gd name="connsiteX173" fmla="*/ 80022 w 12192000"/>
              <a:gd name="connsiteY173" fmla="*/ 2107254 h 2237474"/>
              <a:gd name="connsiteX174" fmla="*/ 79717 w 12192000"/>
              <a:gd name="connsiteY174" fmla="*/ 2107046 h 2237474"/>
              <a:gd name="connsiteX175" fmla="*/ 72352 w 12192000"/>
              <a:gd name="connsiteY175" fmla="*/ 2107991 h 2237474"/>
              <a:gd name="connsiteX176" fmla="*/ 37645 w 12192000"/>
              <a:gd name="connsiteY176" fmla="*/ 2115401 h 2237474"/>
              <a:gd name="connsiteX177" fmla="*/ 4572 w 12192000"/>
              <a:gd name="connsiteY177" fmla="*/ 2111091 h 2237474"/>
              <a:gd name="connsiteX178" fmla="*/ 0 w 12192000"/>
              <a:gd name="connsiteY178" fmla="*/ 2110468 h 2237474"/>
              <a:gd name="connsiteX179" fmla="*/ 0 w 12192000"/>
              <a:gd name="connsiteY17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578178 w 12192000"/>
              <a:gd name="connsiteY120" fmla="*/ 1990531 h 2237474"/>
              <a:gd name="connsiteX121" fmla="*/ 2476147 w 12192000"/>
              <a:gd name="connsiteY121" fmla="*/ 1998305 h 2237474"/>
              <a:gd name="connsiteX122" fmla="*/ 2373568 w 12192000"/>
              <a:gd name="connsiteY122" fmla="*/ 2003219 h 2237474"/>
              <a:gd name="connsiteX123" fmla="*/ 2287219 w 12192000"/>
              <a:gd name="connsiteY123" fmla="*/ 1998750 h 2237474"/>
              <a:gd name="connsiteX124" fmla="*/ 2243069 w 12192000"/>
              <a:gd name="connsiteY124" fmla="*/ 2015111 h 2237474"/>
              <a:gd name="connsiteX125" fmla="*/ 2186609 w 12192000"/>
              <a:gd name="connsiteY125" fmla="*/ 2008263 h 2237474"/>
              <a:gd name="connsiteX126" fmla="*/ 2164831 w 12192000"/>
              <a:gd name="connsiteY126" fmla="*/ 2010143 h 2237474"/>
              <a:gd name="connsiteX127" fmla="*/ 2152836 w 12192000"/>
              <a:gd name="connsiteY127" fmla="*/ 2010048 h 2237474"/>
              <a:gd name="connsiteX128" fmla="*/ 2117102 w 12192000"/>
              <a:gd name="connsiteY128" fmla="*/ 2023004 h 2237474"/>
              <a:gd name="connsiteX129" fmla="*/ 2111935 w 12192000"/>
              <a:gd name="connsiteY129" fmla="*/ 2023163 h 2237474"/>
              <a:gd name="connsiteX130" fmla="*/ 2089991 w 12192000"/>
              <a:gd name="connsiteY130" fmla="*/ 2034193 h 2237474"/>
              <a:gd name="connsiteX131" fmla="*/ 2058061 w 12192000"/>
              <a:gd name="connsiteY131" fmla="*/ 2047942 h 2237474"/>
              <a:gd name="connsiteX132" fmla="*/ 2055737 w 12192000"/>
              <a:gd name="connsiteY132" fmla="*/ 2047704 h 2237474"/>
              <a:gd name="connsiteX133" fmla="*/ 2042244 w 12192000"/>
              <a:gd name="connsiteY133" fmla="*/ 2055560 h 2237474"/>
              <a:gd name="connsiteX134" fmla="*/ 1976224 w 12192000"/>
              <a:gd name="connsiteY134" fmla="*/ 2074257 h 2237474"/>
              <a:gd name="connsiteX135" fmla="*/ 1877728 w 12192000"/>
              <a:gd name="connsiteY135" fmla="*/ 2101004 h 2237474"/>
              <a:gd name="connsiteX136" fmla="*/ 1759056 w 12192000"/>
              <a:gd name="connsiteY136" fmla="*/ 2125608 h 2237474"/>
              <a:gd name="connsiteX137" fmla="*/ 1637948 w 12192000"/>
              <a:gd name="connsiteY137" fmla="*/ 2172597 h 2237474"/>
              <a:gd name="connsiteX138" fmla="*/ 1434549 w 12192000"/>
              <a:gd name="connsiteY138" fmla="*/ 2234522 h 2237474"/>
              <a:gd name="connsiteX139" fmla="*/ 1398481 w 12192000"/>
              <a:gd name="connsiteY139" fmla="*/ 2237074 h 2237474"/>
              <a:gd name="connsiteX140" fmla="*/ 1398407 w 12192000"/>
              <a:gd name="connsiteY140" fmla="*/ 2237095 h 2237474"/>
              <a:gd name="connsiteX141" fmla="*/ 1370962 w 12192000"/>
              <a:gd name="connsiteY141" fmla="*/ 2237474 h 2237474"/>
              <a:gd name="connsiteX142" fmla="*/ 1356367 w 12192000"/>
              <a:gd name="connsiteY142" fmla="*/ 2235089 h 2237474"/>
              <a:gd name="connsiteX143" fmla="*/ 1324828 w 12192000"/>
              <a:gd name="connsiteY143" fmla="*/ 2231968 h 2237474"/>
              <a:gd name="connsiteX144" fmla="*/ 1297744 w 12192000"/>
              <a:gd name="connsiteY144" fmla="*/ 2235849 h 2237474"/>
              <a:gd name="connsiteX145" fmla="*/ 1286236 w 12192000"/>
              <a:gd name="connsiteY145" fmla="*/ 2233135 h 2237474"/>
              <a:gd name="connsiteX146" fmla="*/ 1283504 w 12192000"/>
              <a:gd name="connsiteY146" fmla="*/ 2233797 h 2237474"/>
              <a:gd name="connsiteX147" fmla="*/ 1279765 w 12192000"/>
              <a:gd name="connsiteY147" fmla="*/ 2229639 h 2237474"/>
              <a:gd name="connsiteX148" fmla="*/ 1195347 w 12192000"/>
              <a:gd name="connsiteY148" fmla="*/ 2212354 h 2237474"/>
              <a:gd name="connsiteX149" fmla="*/ 970251 w 12192000"/>
              <a:gd name="connsiteY149" fmla="*/ 2221029 h 2237474"/>
              <a:gd name="connsiteX150" fmla="*/ 812914 w 12192000"/>
              <a:gd name="connsiteY150" fmla="*/ 2202752 h 2237474"/>
              <a:gd name="connsiteX151" fmla="*/ 800195 w 12192000"/>
              <a:gd name="connsiteY151" fmla="*/ 2209407 h 2237474"/>
              <a:gd name="connsiteX152" fmla="*/ 784978 w 12192000"/>
              <a:gd name="connsiteY152" fmla="*/ 2212360 h 2237474"/>
              <a:gd name="connsiteX153" fmla="*/ 681987 w 12192000"/>
              <a:gd name="connsiteY153" fmla="*/ 2216757 h 2237474"/>
              <a:gd name="connsiteX154" fmla="*/ 669923 w 12192000"/>
              <a:gd name="connsiteY154" fmla="*/ 2211682 h 2237474"/>
              <a:gd name="connsiteX155" fmla="*/ 648680 w 12192000"/>
              <a:gd name="connsiteY155" fmla="*/ 2206229 h 2237474"/>
              <a:gd name="connsiteX156" fmla="*/ 597225 w 12192000"/>
              <a:gd name="connsiteY156" fmla="*/ 2180999 h 2237474"/>
              <a:gd name="connsiteX157" fmla="*/ 558449 w 12192000"/>
              <a:gd name="connsiteY157" fmla="*/ 2182346 h 2237474"/>
              <a:gd name="connsiteX158" fmla="*/ 550517 w 12192000"/>
              <a:gd name="connsiteY158" fmla="*/ 2182060 h 2237474"/>
              <a:gd name="connsiteX159" fmla="*/ 550309 w 12192000"/>
              <a:gd name="connsiteY159" fmla="*/ 2181825 h 2237474"/>
              <a:gd name="connsiteX160" fmla="*/ 541836 w 12192000"/>
              <a:gd name="connsiteY160" fmla="*/ 2181063 h 2237474"/>
              <a:gd name="connsiteX161" fmla="*/ 536057 w 12192000"/>
              <a:gd name="connsiteY161" fmla="*/ 2181537 h 2237474"/>
              <a:gd name="connsiteX162" fmla="*/ 520671 w 12192000"/>
              <a:gd name="connsiteY162" fmla="*/ 2180980 h 2237474"/>
              <a:gd name="connsiteX163" fmla="*/ 515024 w 12192000"/>
              <a:gd name="connsiteY163" fmla="*/ 2179258 h 2237474"/>
              <a:gd name="connsiteX164" fmla="*/ 512278 w 12192000"/>
              <a:gd name="connsiteY164" fmla="*/ 2176369 h 2237474"/>
              <a:gd name="connsiteX165" fmla="*/ 480419 w 12192000"/>
              <a:gd name="connsiteY165" fmla="*/ 2167807 h 2237474"/>
              <a:gd name="connsiteX166" fmla="*/ 413835 w 12192000"/>
              <a:gd name="connsiteY166" fmla="*/ 2156783 h 2237474"/>
              <a:gd name="connsiteX167" fmla="*/ 376513 w 12192000"/>
              <a:gd name="connsiteY167" fmla="*/ 2154014 h 2237474"/>
              <a:gd name="connsiteX168" fmla="*/ 273386 w 12192000"/>
              <a:gd name="connsiteY168" fmla="*/ 2142551 h 2237474"/>
              <a:gd name="connsiteX169" fmla="*/ 169207 w 12192000"/>
              <a:gd name="connsiteY169" fmla="*/ 2128100 h 2237474"/>
              <a:gd name="connsiteX170" fmla="*/ 93149 w 12192000"/>
              <a:gd name="connsiteY170" fmla="*/ 2105324 h 2237474"/>
              <a:gd name="connsiteX171" fmla="*/ 88109 w 12192000"/>
              <a:gd name="connsiteY171" fmla="*/ 2106704 h 2237474"/>
              <a:gd name="connsiteX172" fmla="*/ 80022 w 12192000"/>
              <a:gd name="connsiteY172" fmla="*/ 2107254 h 2237474"/>
              <a:gd name="connsiteX173" fmla="*/ 79717 w 12192000"/>
              <a:gd name="connsiteY173" fmla="*/ 2107046 h 2237474"/>
              <a:gd name="connsiteX174" fmla="*/ 72352 w 12192000"/>
              <a:gd name="connsiteY174" fmla="*/ 2107991 h 2237474"/>
              <a:gd name="connsiteX175" fmla="*/ 37645 w 12192000"/>
              <a:gd name="connsiteY175" fmla="*/ 2115401 h 2237474"/>
              <a:gd name="connsiteX176" fmla="*/ 4572 w 12192000"/>
              <a:gd name="connsiteY176" fmla="*/ 2111091 h 2237474"/>
              <a:gd name="connsiteX177" fmla="*/ 0 w 12192000"/>
              <a:gd name="connsiteY177" fmla="*/ 2110468 h 2237474"/>
              <a:gd name="connsiteX178" fmla="*/ 0 w 12192000"/>
              <a:gd name="connsiteY17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48661 w 12192000"/>
              <a:gd name="connsiteY116" fmla="*/ 1986122 h 2237474"/>
              <a:gd name="connsiteX117" fmla="*/ 2718916 w 12192000"/>
              <a:gd name="connsiteY117" fmla="*/ 1990867 h 2237474"/>
              <a:gd name="connsiteX118" fmla="*/ 2713522 w 12192000"/>
              <a:gd name="connsiteY118" fmla="*/ 1990173 h 2237474"/>
              <a:gd name="connsiteX119" fmla="*/ 2578178 w 12192000"/>
              <a:gd name="connsiteY119" fmla="*/ 1990531 h 2237474"/>
              <a:gd name="connsiteX120" fmla="*/ 2476147 w 12192000"/>
              <a:gd name="connsiteY120" fmla="*/ 1998305 h 2237474"/>
              <a:gd name="connsiteX121" fmla="*/ 2373568 w 12192000"/>
              <a:gd name="connsiteY121" fmla="*/ 2003219 h 2237474"/>
              <a:gd name="connsiteX122" fmla="*/ 2287219 w 12192000"/>
              <a:gd name="connsiteY122" fmla="*/ 1998750 h 2237474"/>
              <a:gd name="connsiteX123" fmla="*/ 2243069 w 12192000"/>
              <a:gd name="connsiteY123" fmla="*/ 2015111 h 2237474"/>
              <a:gd name="connsiteX124" fmla="*/ 2186609 w 12192000"/>
              <a:gd name="connsiteY124" fmla="*/ 2008263 h 2237474"/>
              <a:gd name="connsiteX125" fmla="*/ 2164831 w 12192000"/>
              <a:gd name="connsiteY125" fmla="*/ 2010143 h 2237474"/>
              <a:gd name="connsiteX126" fmla="*/ 2152836 w 12192000"/>
              <a:gd name="connsiteY126" fmla="*/ 2010048 h 2237474"/>
              <a:gd name="connsiteX127" fmla="*/ 2117102 w 12192000"/>
              <a:gd name="connsiteY127" fmla="*/ 2023004 h 2237474"/>
              <a:gd name="connsiteX128" fmla="*/ 2111935 w 12192000"/>
              <a:gd name="connsiteY128" fmla="*/ 2023163 h 2237474"/>
              <a:gd name="connsiteX129" fmla="*/ 2089991 w 12192000"/>
              <a:gd name="connsiteY129" fmla="*/ 2034193 h 2237474"/>
              <a:gd name="connsiteX130" fmla="*/ 2058061 w 12192000"/>
              <a:gd name="connsiteY130" fmla="*/ 2047942 h 2237474"/>
              <a:gd name="connsiteX131" fmla="*/ 2055737 w 12192000"/>
              <a:gd name="connsiteY131" fmla="*/ 2047704 h 2237474"/>
              <a:gd name="connsiteX132" fmla="*/ 2042244 w 12192000"/>
              <a:gd name="connsiteY132" fmla="*/ 2055560 h 2237474"/>
              <a:gd name="connsiteX133" fmla="*/ 1976224 w 12192000"/>
              <a:gd name="connsiteY133" fmla="*/ 2074257 h 2237474"/>
              <a:gd name="connsiteX134" fmla="*/ 1877728 w 12192000"/>
              <a:gd name="connsiteY134" fmla="*/ 2101004 h 2237474"/>
              <a:gd name="connsiteX135" fmla="*/ 1759056 w 12192000"/>
              <a:gd name="connsiteY135" fmla="*/ 2125608 h 2237474"/>
              <a:gd name="connsiteX136" fmla="*/ 1637948 w 12192000"/>
              <a:gd name="connsiteY136" fmla="*/ 2172597 h 2237474"/>
              <a:gd name="connsiteX137" fmla="*/ 1434549 w 12192000"/>
              <a:gd name="connsiteY137" fmla="*/ 2234522 h 2237474"/>
              <a:gd name="connsiteX138" fmla="*/ 1398481 w 12192000"/>
              <a:gd name="connsiteY138" fmla="*/ 2237074 h 2237474"/>
              <a:gd name="connsiteX139" fmla="*/ 1398407 w 12192000"/>
              <a:gd name="connsiteY139" fmla="*/ 2237095 h 2237474"/>
              <a:gd name="connsiteX140" fmla="*/ 1370962 w 12192000"/>
              <a:gd name="connsiteY140" fmla="*/ 2237474 h 2237474"/>
              <a:gd name="connsiteX141" fmla="*/ 1356367 w 12192000"/>
              <a:gd name="connsiteY141" fmla="*/ 2235089 h 2237474"/>
              <a:gd name="connsiteX142" fmla="*/ 1324828 w 12192000"/>
              <a:gd name="connsiteY142" fmla="*/ 2231968 h 2237474"/>
              <a:gd name="connsiteX143" fmla="*/ 1297744 w 12192000"/>
              <a:gd name="connsiteY143" fmla="*/ 2235849 h 2237474"/>
              <a:gd name="connsiteX144" fmla="*/ 1286236 w 12192000"/>
              <a:gd name="connsiteY144" fmla="*/ 2233135 h 2237474"/>
              <a:gd name="connsiteX145" fmla="*/ 1283504 w 12192000"/>
              <a:gd name="connsiteY145" fmla="*/ 2233797 h 2237474"/>
              <a:gd name="connsiteX146" fmla="*/ 1279765 w 12192000"/>
              <a:gd name="connsiteY146" fmla="*/ 2229639 h 2237474"/>
              <a:gd name="connsiteX147" fmla="*/ 1195347 w 12192000"/>
              <a:gd name="connsiteY147" fmla="*/ 2212354 h 2237474"/>
              <a:gd name="connsiteX148" fmla="*/ 970251 w 12192000"/>
              <a:gd name="connsiteY148" fmla="*/ 2221029 h 2237474"/>
              <a:gd name="connsiteX149" fmla="*/ 812914 w 12192000"/>
              <a:gd name="connsiteY149" fmla="*/ 2202752 h 2237474"/>
              <a:gd name="connsiteX150" fmla="*/ 800195 w 12192000"/>
              <a:gd name="connsiteY150" fmla="*/ 2209407 h 2237474"/>
              <a:gd name="connsiteX151" fmla="*/ 784978 w 12192000"/>
              <a:gd name="connsiteY151" fmla="*/ 2212360 h 2237474"/>
              <a:gd name="connsiteX152" fmla="*/ 681987 w 12192000"/>
              <a:gd name="connsiteY152" fmla="*/ 2216757 h 2237474"/>
              <a:gd name="connsiteX153" fmla="*/ 669923 w 12192000"/>
              <a:gd name="connsiteY153" fmla="*/ 2211682 h 2237474"/>
              <a:gd name="connsiteX154" fmla="*/ 648680 w 12192000"/>
              <a:gd name="connsiteY154" fmla="*/ 2206229 h 2237474"/>
              <a:gd name="connsiteX155" fmla="*/ 597225 w 12192000"/>
              <a:gd name="connsiteY155" fmla="*/ 2180999 h 2237474"/>
              <a:gd name="connsiteX156" fmla="*/ 558449 w 12192000"/>
              <a:gd name="connsiteY156" fmla="*/ 2182346 h 2237474"/>
              <a:gd name="connsiteX157" fmla="*/ 550517 w 12192000"/>
              <a:gd name="connsiteY157" fmla="*/ 2182060 h 2237474"/>
              <a:gd name="connsiteX158" fmla="*/ 550309 w 12192000"/>
              <a:gd name="connsiteY158" fmla="*/ 2181825 h 2237474"/>
              <a:gd name="connsiteX159" fmla="*/ 541836 w 12192000"/>
              <a:gd name="connsiteY159" fmla="*/ 2181063 h 2237474"/>
              <a:gd name="connsiteX160" fmla="*/ 536057 w 12192000"/>
              <a:gd name="connsiteY160" fmla="*/ 2181537 h 2237474"/>
              <a:gd name="connsiteX161" fmla="*/ 520671 w 12192000"/>
              <a:gd name="connsiteY161" fmla="*/ 2180980 h 2237474"/>
              <a:gd name="connsiteX162" fmla="*/ 515024 w 12192000"/>
              <a:gd name="connsiteY162" fmla="*/ 2179258 h 2237474"/>
              <a:gd name="connsiteX163" fmla="*/ 512278 w 12192000"/>
              <a:gd name="connsiteY163" fmla="*/ 2176369 h 2237474"/>
              <a:gd name="connsiteX164" fmla="*/ 480419 w 12192000"/>
              <a:gd name="connsiteY164" fmla="*/ 2167807 h 2237474"/>
              <a:gd name="connsiteX165" fmla="*/ 413835 w 12192000"/>
              <a:gd name="connsiteY165" fmla="*/ 2156783 h 2237474"/>
              <a:gd name="connsiteX166" fmla="*/ 376513 w 12192000"/>
              <a:gd name="connsiteY166" fmla="*/ 2154014 h 2237474"/>
              <a:gd name="connsiteX167" fmla="*/ 273386 w 12192000"/>
              <a:gd name="connsiteY167" fmla="*/ 2142551 h 2237474"/>
              <a:gd name="connsiteX168" fmla="*/ 169207 w 12192000"/>
              <a:gd name="connsiteY168" fmla="*/ 2128100 h 2237474"/>
              <a:gd name="connsiteX169" fmla="*/ 93149 w 12192000"/>
              <a:gd name="connsiteY169" fmla="*/ 2105324 h 2237474"/>
              <a:gd name="connsiteX170" fmla="*/ 88109 w 12192000"/>
              <a:gd name="connsiteY170" fmla="*/ 2106704 h 2237474"/>
              <a:gd name="connsiteX171" fmla="*/ 80022 w 12192000"/>
              <a:gd name="connsiteY171" fmla="*/ 2107254 h 2237474"/>
              <a:gd name="connsiteX172" fmla="*/ 79717 w 12192000"/>
              <a:gd name="connsiteY172" fmla="*/ 2107046 h 2237474"/>
              <a:gd name="connsiteX173" fmla="*/ 72352 w 12192000"/>
              <a:gd name="connsiteY173" fmla="*/ 2107991 h 2237474"/>
              <a:gd name="connsiteX174" fmla="*/ 37645 w 12192000"/>
              <a:gd name="connsiteY174" fmla="*/ 2115401 h 2237474"/>
              <a:gd name="connsiteX175" fmla="*/ 4572 w 12192000"/>
              <a:gd name="connsiteY175" fmla="*/ 2111091 h 2237474"/>
              <a:gd name="connsiteX176" fmla="*/ 0 w 12192000"/>
              <a:gd name="connsiteY176" fmla="*/ 2110468 h 2237474"/>
              <a:gd name="connsiteX177" fmla="*/ 0 w 12192000"/>
              <a:gd name="connsiteY17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18916 w 12192000"/>
              <a:gd name="connsiteY116" fmla="*/ 1990867 h 2237474"/>
              <a:gd name="connsiteX117" fmla="*/ 2713522 w 12192000"/>
              <a:gd name="connsiteY117" fmla="*/ 1990173 h 2237474"/>
              <a:gd name="connsiteX118" fmla="*/ 2578178 w 12192000"/>
              <a:gd name="connsiteY118" fmla="*/ 1990531 h 2237474"/>
              <a:gd name="connsiteX119" fmla="*/ 2476147 w 12192000"/>
              <a:gd name="connsiteY119" fmla="*/ 1998305 h 2237474"/>
              <a:gd name="connsiteX120" fmla="*/ 2373568 w 12192000"/>
              <a:gd name="connsiteY120" fmla="*/ 2003219 h 2237474"/>
              <a:gd name="connsiteX121" fmla="*/ 2287219 w 12192000"/>
              <a:gd name="connsiteY121" fmla="*/ 1998750 h 2237474"/>
              <a:gd name="connsiteX122" fmla="*/ 2243069 w 12192000"/>
              <a:gd name="connsiteY122" fmla="*/ 2015111 h 2237474"/>
              <a:gd name="connsiteX123" fmla="*/ 2186609 w 12192000"/>
              <a:gd name="connsiteY123" fmla="*/ 2008263 h 2237474"/>
              <a:gd name="connsiteX124" fmla="*/ 2164831 w 12192000"/>
              <a:gd name="connsiteY124" fmla="*/ 2010143 h 2237474"/>
              <a:gd name="connsiteX125" fmla="*/ 2152836 w 12192000"/>
              <a:gd name="connsiteY125" fmla="*/ 2010048 h 2237474"/>
              <a:gd name="connsiteX126" fmla="*/ 2117102 w 12192000"/>
              <a:gd name="connsiteY126" fmla="*/ 2023004 h 2237474"/>
              <a:gd name="connsiteX127" fmla="*/ 2111935 w 12192000"/>
              <a:gd name="connsiteY127" fmla="*/ 2023163 h 2237474"/>
              <a:gd name="connsiteX128" fmla="*/ 2089991 w 12192000"/>
              <a:gd name="connsiteY128" fmla="*/ 2034193 h 2237474"/>
              <a:gd name="connsiteX129" fmla="*/ 2058061 w 12192000"/>
              <a:gd name="connsiteY129" fmla="*/ 2047942 h 2237474"/>
              <a:gd name="connsiteX130" fmla="*/ 2055737 w 12192000"/>
              <a:gd name="connsiteY130" fmla="*/ 2047704 h 2237474"/>
              <a:gd name="connsiteX131" fmla="*/ 2042244 w 12192000"/>
              <a:gd name="connsiteY131" fmla="*/ 2055560 h 2237474"/>
              <a:gd name="connsiteX132" fmla="*/ 1976224 w 12192000"/>
              <a:gd name="connsiteY132" fmla="*/ 2074257 h 2237474"/>
              <a:gd name="connsiteX133" fmla="*/ 1877728 w 12192000"/>
              <a:gd name="connsiteY133" fmla="*/ 2101004 h 2237474"/>
              <a:gd name="connsiteX134" fmla="*/ 1759056 w 12192000"/>
              <a:gd name="connsiteY134" fmla="*/ 2125608 h 2237474"/>
              <a:gd name="connsiteX135" fmla="*/ 1637948 w 12192000"/>
              <a:gd name="connsiteY135" fmla="*/ 2172597 h 2237474"/>
              <a:gd name="connsiteX136" fmla="*/ 1434549 w 12192000"/>
              <a:gd name="connsiteY136" fmla="*/ 2234522 h 2237474"/>
              <a:gd name="connsiteX137" fmla="*/ 1398481 w 12192000"/>
              <a:gd name="connsiteY137" fmla="*/ 2237074 h 2237474"/>
              <a:gd name="connsiteX138" fmla="*/ 1398407 w 12192000"/>
              <a:gd name="connsiteY138" fmla="*/ 2237095 h 2237474"/>
              <a:gd name="connsiteX139" fmla="*/ 1370962 w 12192000"/>
              <a:gd name="connsiteY139" fmla="*/ 2237474 h 2237474"/>
              <a:gd name="connsiteX140" fmla="*/ 1356367 w 12192000"/>
              <a:gd name="connsiteY140" fmla="*/ 2235089 h 2237474"/>
              <a:gd name="connsiteX141" fmla="*/ 1324828 w 12192000"/>
              <a:gd name="connsiteY141" fmla="*/ 2231968 h 2237474"/>
              <a:gd name="connsiteX142" fmla="*/ 1297744 w 12192000"/>
              <a:gd name="connsiteY142" fmla="*/ 2235849 h 2237474"/>
              <a:gd name="connsiteX143" fmla="*/ 1286236 w 12192000"/>
              <a:gd name="connsiteY143" fmla="*/ 2233135 h 2237474"/>
              <a:gd name="connsiteX144" fmla="*/ 1283504 w 12192000"/>
              <a:gd name="connsiteY144" fmla="*/ 2233797 h 2237474"/>
              <a:gd name="connsiteX145" fmla="*/ 1279765 w 12192000"/>
              <a:gd name="connsiteY145" fmla="*/ 2229639 h 2237474"/>
              <a:gd name="connsiteX146" fmla="*/ 1195347 w 12192000"/>
              <a:gd name="connsiteY146" fmla="*/ 2212354 h 2237474"/>
              <a:gd name="connsiteX147" fmla="*/ 970251 w 12192000"/>
              <a:gd name="connsiteY147" fmla="*/ 2221029 h 2237474"/>
              <a:gd name="connsiteX148" fmla="*/ 812914 w 12192000"/>
              <a:gd name="connsiteY148" fmla="*/ 2202752 h 2237474"/>
              <a:gd name="connsiteX149" fmla="*/ 800195 w 12192000"/>
              <a:gd name="connsiteY149" fmla="*/ 2209407 h 2237474"/>
              <a:gd name="connsiteX150" fmla="*/ 784978 w 12192000"/>
              <a:gd name="connsiteY150" fmla="*/ 2212360 h 2237474"/>
              <a:gd name="connsiteX151" fmla="*/ 681987 w 12192000"/>
              <a:gd name="connsiteY151" fmla="*/ 2216757 h 2237474"/>
              <a:gd name="connsiteX152" fmla="*/ 669923 w 12192000"/>
              <a:gd name="connsiteY152" fmla="*/ 2211682 h 2237474"/>
              <a:gd name="connsiteX153" fmla="*/ 648680 w 12192000"/>
              <a:gd name="connsiteY153" fmla="*/ 2206229 h 2237474"/>
              <a:gd name="connsiteX154" fmla="*/ 597225 w 12192000"/>
              <a:gd name="connsiteY154" fmla="*/ 2180999 h 2237474"/>
              <a:gd name="connsiteX155" fmla="*/ 558449 w 12192000"/>
              <a:gd name="connsiteY155" fmla="*/ 2182346 h 2237474"/>
              <a:gd name="connsiteX156" fmla="*/ 550517 w 12192000"/>
              <a:gd name="connsiteY156" fmla="*/ 2182060 h 2237474"/>
              <a:gd name="connsiteX157" fmla="*/ 550309 w 12192000"/>
              <a:gd name="connsiteY157" fmla="*/ 2181825 h 2237474"/>
              <a:gd name="connsiteX158" fmla="*/ 541836 w 12192000"/>
              <a:gd name="connsiteY158" fmla="*/ 2181063 h 2237474"/>
              <a:gd name="connsiteX159" fmla="*/ 536057 w 12192000"/>
              <a:gd name="connsiteY159" fmla="*/ 2181537 h 2237474"/>
              <a:gd name="connsiteX160" fmla="*/ 520671 w 12192000"/>
              <a:gd name="connsiteY160" fmla="*/ 2180980 h 2237474"/>
              <a:gd name="connsiteX161" fmla="*/ 515024 w 12192000"/>
              <a:gd name="connsiteY161" fmla="*/ 2179258 h 2237474"/>
              <a:gd name="connsiteX162" fmla="*/ 512278 w 12192000"/>
              <a:gd name="connsiteY162" fmla="*/ 2176369 h 2237474"/>
              <a:gd name="connsiteX163" fmla="*/ 480419 w 12192000"/>
              <a:gd name="connsiteY163" fmla="*/ 2167807 h 2237474"/>
              <a:gd name="connsiteX164" fmla="*/ 413835 w 12192000"/>
              <a:gd name="connsiteY164" fmla="*/ 2156783 h 2237474"/>
              <a:gd name="connsiteX165" fmla="*/ 376513 w 12192000"/>
              <a:gd name="connsiteY165" fmla="*/ 2154014 h 2237474"/>
              <a:gd name="connsiteX166" fmla="*/ 273386 w 12192000"/>
              <a:gd name="connsiteY166" fmla="*/ 2142551 h 2237474"/>
              <a:gd name="connsiteX167" fmla="*/ 169207 w 12192000"/>
              <a:gd name="connsiteY167" fmla="*/ 2128100 h 2237474"/>
              <a:gd name="connsiteX168" fmla="*/ 93149 w 12192000"/>
              <a:gd name="connsiteY168" fmla="*/ 2105324 h 2237474"/>
              <a:gd name="connsiteX169" fmla="*/ 88109 w 12192000"/>
              <a:gd name="connsiteY169" fmla="*/ 2106704 h 2237474"/>
              <a:gd name="connsiteX170" fmla="*/ 80022 w 12192000"/>
              <a:gd name="connsiteY170" fmla="*/ 2107254 h 2237474"/>
              <a:gd name="connsiteX171" fmla="*/ 79717 w 12192000"/>
              <a:gd name="connsiteY171" fmla="*/ 2107046 h 2237474"/>
              <a:gd name="connsiteX172" fmla="*/ 72352 w 12192000"/>
              <a:gd name="connsiteY172" fmla="*/ 2107991 h 2237474"/>
              <a:gd name="connsiteX173" fmla="*/ 37645 w 12192000"/>
              <a:gd name="connsiteY173" fmla="*/ 2115401 h 2237474"/>
              <a:gd name="connsiteX174" fmla="*/ 4572 w 12192000"/>
              <a:gd name="connsiteY174" fmla="*/ 2111091 h 2237474"/>
              <a:gd name="connsiteX175" fmla="*/ 0 w 12192000"/>
              <a:gd name="connsiteY175" fmla="*/ 2110468 h 2237474"/>
              <a:gd name="connsiteX176" fmla="*/ 0 w 12192000"/>
              <a:gd name="connsiteY17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18916 w 12192000"/>
              <a:gd name="connsiteY115" fmla="*/ 1990867 h 2237474"/>
              <a:gd name="connsiteX116" fmla="*/ 2713522 w 12192000"/>
              <a:gd name="connsiteY116" fmla="*/ 1990173 h 2237474"/>
              <a:gd name="connsiteX117" fmla="*/ 2578178 w 12192000"/>
              <a:gd name="connsiteY117" fmla="*/ 1990531 h 2237474"/>
              <a:gd name="connsiteX118" fmla="*/ 2476147 w 12192000"/>
              <a:gd name="connsiteY118" fmla="*/ 1998305 h 2237474"/>
              <a:gd name="connsiteX119" fmla="*/ 2373568 w 12192000"/>
              <a:gd name="connsiteY119" fmla="*/ 2003219 h 2237474"/>
              <a:gd name="connsiteX120" fmla="*/ 2287219 w 12192000"/>
              <a:gd name="connsiteY120" fmla="*/ 1998750 h 2237474"/>
              <a:gd name="connsiteX121" fmla="*/ 2243069 w 12192000"/>
              <a:gd name="connsiteY121" fmla="*/ 2015111 h 2237474"/>
              <a:gd name="connsiteX122" fmla="*/ 2186609 w 12192000"/>
              <a:gd name="connsiteY122" fmla="*/ 2008263 h 2237474"/>
              <a:gd name="connsiteX123" fmla="*/ 2164831 w 12192000"/>
              <a:gd name="connsiteY123" fmla="*/ 2010143 h 2237474"/>
              <a:gd name="connsiteX124" fmla="*/ 2152836 w 12192000"/>
              <a:gd name="connsiteY124" fmla="*/ 2010048 h 2237474"/>
              <a:gd name="connsiteX125" fmla="*/ 2117102 w 12192000"/>
              <a:gd name="connsiteY125" fmla="*/ 2023004 h 2237474"/>
              <a:gd name="connsiteX126" fmla="*/ 2111935 w 12192000"/>
              <a:gd name="connsiteY126" fmla="*/ 2023163 h 2237474"/>
              <a:gd name="connsiteX127" fmla="*/ 2089991 w 12192000"/>
              <a:gd name="connsiteY127" fmla="*/ 2034193 h 2237474"/>
              <a:gd name="connsiteX128" fmla="*/ 2058061 w 12192000"/>
              <a:gd name="connsiteY128" fmla="*/ 2047942 h 2237474"/>
              <a:gd name="connsiteX129" fmla="*/ 2055737 w 12192000"/>
              <a:gd name="connsiteY129" fmla="*/ 2047704 h 2237474"/>
              <a:gd name="connsiteX130" fmla="*/ 2042244 w 12192000"/>
              <a:gd name="connsiteY130" fmla="*/ 2055560 h 2237474"/>
              <a:gd name="connsiteX131" fmla="*/ 1976224 w 12192000"/>
              <a:gd name="connsiteY131" fmla="*/ 2074257 h 2237474"/>
              <a:gd name="connsiteX132" fmla="*/ 1877728 w 12192000"/>
              <a:gd name="connsiteY132" fmla="*/ 2101004 h 2237474"/>
              <a:gd name="connsiteX133" fmla="*/ 1759056 w 12192000"/>
              <a:gd name="connsiteY133" fmla="*/ 2125608 h 2237474"/>
              <a:gd name="connsiteX134" fmla="*/ 1637948 w 12192000"/>
              <a:gd name="connsiteY134" fmla="*/ 2172597 h 2237474"/>
              <a:gd name="connsiteX135" fmla="*/ 1434549 w 12192000"/>
              <a:gd name="connsiteY135" fmla="*/ 2234522 h 2237474"/>
              <a:gd name="connsiteX136" fmla="*/ 1398481 w 12192000"/>
              <a:gd name="connsiteY136" fmla="*/ 2237074 h 2237474"/>
              <a:gd name="connsiteX137" fmla="*/ 1398407 w 12192000"/>
              <a:gd name="connsiteY137" fmla="*/ 2237095 h 2237474"/>
              <a:gd name="connsiteX138" fmla="*/ 1370962 w 12192000"/>
              <a:gd name="connsiteY138" fmla="*/ 2237474 h 2237474"/>
              <a:gd name="connsiteX139" fmla="*/ 1356367 w 12192000"/>
              <a:gd name="connsiteY139" fmla="*/ 2235089 h 2237474"/>
              <a:gd name="connsiteX140" fmla="*/ 1324828 w 12192000"/>
              <a:gd name="connsiteY140" fmla="*/ 2231968 h 2237474"/>
              <a:gd name="connsiteX141" fmla="*/ 1297744 w 12192000"/>
              <a:gd name="connsiteY141" fmla="*/ 2235849 h 2237474"/>
              <a:gd name="connsiteX142" fmla="*/ 1286236 w 12192000"/>
              <a:gd name="connsiteY142" fmla="*/ 2233135 h 2237474"/>
              <a:gd name="connsiteX143" fmla="*/ 1283504 w 12192000"/>
              <a:gd name="connsiteY143" fmla="*/ 2233797 h 2237474"/>
              <a:gd name="connsiteX144" fmla="*/ 1279765 w 12192000"/>
              <a:gd name="connsiteY144" fmla="*/ 2229639 h 2237474"/>
              <a:gd name="connsiteX145" fmla="*/ 1195347 w 12192000"/>
              <a:gd name="connsiteY145" fmla="*/ 2212354 h 2237474"/>
              <a:gd name="connsiteX146" fmla="*/ 970251 w 12192000"/>
              <a:gd name="connsiteY146" fmla="*/ 2221029 h 2237474"/>
              <a:gd name="connsiteX147" fmla="*/ 812914 w 12192000"/>
              <a:gd name="connsiteY147" fmla="*/ 2202752 h 2237474"/>
              <a:gd name="connsiteX148" fmla="*/ 800195 w 12192000"/>
              <a:gd name="connsiteY148" fmla="*/ 2209407 h 2237474"/>
              <a:gd name="connsiteX149" fmla="*/ 784978 w 12192000"/>
              <a:gd name="connsiteY149" fmla="*/ 2212360 h 2237474"/>
              <a:gd name="connsiteX150" fmla="*/ 681987 w 12192000"/>
              <a:gd name="connsiteY150" fmla="*/ 2216757 h 2237474"/>
              <a:gd name="connsiteX151" fmla="*/ 669923 w 12192000"/>
              <a:gd name="connsiteY151" fmla="*/ 2211682 h 2237474"/>
              <a:gd name="connsiteX152" fmla="*/ 648680 w 12192000"/>
              <a:gd name="connsiteY152" fmla="*/ 2206229 h 2237474"/>
              <a:gd name="connsiteX153" fmla="*/ 597225 w 12192000"/>
              <a:gd name="connsiteY153" fmla="*/ 2180999 h 2237474"/>
              <a:gd name="connsiteX154" fmla="*/ 558449 w 12192000"/>
              <a:gd name="connsiteY154" fmla="*/ 2182346 h 2237474"/>
              <a:gd name="connsiteX155" fmla="*/ 550517 w 12192000"/>
              <a:gd name="connsiteY155" fmla="*/ 2182060 h 2237474"/>
              <a:gd name="connsiteX156" fmla="*/ 550309 w 12192000"/>
              <a:gd name="connsiteY156" fmla="*/ 2181825 h 2237474"/>
              <a:gd name="connsiteX157" fmla="*/ 541836 w 12192000"/>
              <a:gd name="connsiteY157" fmla="*/ 2181063 h 2237474"/>
              <a:gd name="connsiteX158" fmla="*/ 536057 w 12192000"/>
              <a:gd name="connsiteY158" fmla="*/ 2181537 h 2237474"/>
              <a:gd name="connsiteX159" fmla="*/ 520671 w 12192000"/>
              <a:gd name="connsiteY159" fmla="*/ 2180980 h 2237474"/>
              <a:gd name="connsiteX160" fmla="*/ 515024 w 12192000"/>
              <a:gd name="connsiteY160" fmla="*/ 2179258 h 2237474"/>
              <a:gd name="connsiteX161" fmla="*/ 512278 w 12192000"/>
              <a:gd name="connsiteY161" fmla="*/ 2176369 h 2237474"/>
              <a:gd name="connsiteX162" fmla="*/ 480419 w 12192000"/>
              <a:gd name="connsiteY162" fmla="*/ 2167807 h 2237474"/>
              <a:gd name="connsiteX163" fmla="*/ 413835 w 12192000"/>
              <a:gd name="connsiteY163" fmla="*/ 2156783 h 2237474"/>
              <a:gd name="connsiteX164" fmla="*/ 376513 w 12192000"/>
              <a:gd name="connsiteY164" fmla="*/ 2154014 h 2237474"/>
              <a:gd name="connsiteX165" fmla="*/ 273386 w 12192000"/>
              <a:gd name="connsiteY165" fmla="*/ 2142551 h 2237474"/>
              <a:gd name="connsiteX166" fmla="*/ 169207 w 12192000"/>
              <a:gd name="connsiteY166" fmla="*/ 2128100 h 2237474"/>
              <a:gd name="connsiteX167" fmla="*/ 93149 w 12192000"/>
              <a:gd name="connsiteY167" fmla="*/ 2105324 h 2237474"/>
              <a:gd name="connsiteX168" fmla="*/ 88109 w 12192000"/>
              <a:gd name="connsiteY168" fmla="*/ 2106704 h 2237474"/>
              <a:gd name="connsiteX169" fmla="*/ 80022 w 12192000"/>
              <a:gd name="connsiteY169" fmla="*/ 2107254 h 2237474"/>
              <a:gd name="connsiteX170" fmla="*/ 79717 w 12192000"/>
              <a:gd name="connsiteY170" fmla="*/ 2107046 h 2237474"/>
              <a:gd name="connsiteX171" fmla="*/ 72352 w 12192000"/>
              <a:gd name="connsiteY171" fmla="*/ 2107991 h 2237474"/>
              <a:gd name="connsiteX172" fmla="*/ 37645 w 12192000"/>
              <a:gd name="connsiteY172" fmla="*/ 2115401 h 2237474"/>
              <a:gd name="connsiteX173" fmla="*/ 4572 w 12192000"/>
              <a:gd name="connsiteY173" fmla="*/ 2111091 h 2237474"/>
              <a:gd name="connsiteX174" fmla="*/ 0 w 12192000"/>
              <a:gd name="connsiteY174" fmla="*/ 2110468 h 2237474"/>
              <a:gd name="connsiteX175" fmla="*/ 0 w 12192000"/>
              <a:gd name="connsiteY17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83504 w 12192000"/>
              <a:gd name="connsiteY142" fmla="*/ 2233797 h 2237474"/>
              <a:gd name="connsiteX143" fmla="*/ 1279765 w 12192000"/>
              <a:gd name="connsiteY143" fmla="*/ 2229639 h 2237474"/>
              <a:gd name="connsiteX144" fmla="*/ 1195347 w 12192000"/>
              <a:gd name="connsiteY144" fmla="*/ 2212354 h 2237474"/>
              <a:gd name="connsiteX145" fmla="*/ 970251 w 12192000"/>
              <a:gd name="connsiteY145" fmla="*/ 2221029 h 2237474"/>
              <a:gd name="connsiteX146" fmla="*/ 812914 w 12192000"/>
              <a:gd name="connsiteY146" fmla="*/ 2202752 h 2237474"/>
              <a:gd name="connsiteX147" fmla="*/ 800195 w 12192000"/>
              <a:gd name="connsiteY147" fmla="*/ 2209407 h 2237474"/>
              <a:gd name="connsiteX148" fmla="*/ 784978 w 12192000"/>
              <a:gd name="connsiteY148" fmla="*/ 2212360 h 2237474"/>
              <a:gd name="connsiteX149" fmla="*/ 681987 w 12192000"/>
              <a:gd name="connsiteY149" fmla="*/ 2216757 h 2237474"/>
              <a:gd name="connsiteX150" fmla="*/ 669923 w 12192000"/>
              <a:gd name="connsiteY150" fmla="*/ 2211682 h 2237474"/>
              <a:gd name="connsiteX151" fmla="*/ 648680 w 12192000"/>
              <a:gd name="connsiteY151" fmla="*/ 2206229 h 2237474"/>
              <a:gd name="connsiteX152" fmla="*/ 597225 w 12192000"/>
              <a:gd name="connsiteY152" fmla="*/ 2180999 h 2237474"/>
              <a:gd name="connsiteX153" fmla="*/ 558449 w 12192000"/>
              <a:gd name="connsiteY153" fmla="*/ 2182346 h 2237474"/>
              <a:gd name="connsiteX154" fmla="*/ 550517 w 12192000"/>
              <a:gd name="connsiteY154" fmla="*/ 2182060 h 2237474"/>
              <a:gd name="connsiteX155" fmla="*/ 550309 w 12192000"/>
              <a:gd name="connsiteY155" fmla="*/ 2181825 h 2237474"/>
              <a:gd name="connsiteX156" fmla="*/ 541836 w 12192000"/>
              <a:gd name="connsiteY156" fmla="*/ 2181063 h 2237474"/>
              <a:gd name="connsiteX157" fmla="*/ 536057 w 12192000"/>
              <a:gd name="connsiteY157" fmla="*/ 2181537 h 2237474"/>
              <a:gd name="connsiteX158" fmla="*/ 520671 w 12192000"/>
              <a:gd name="connsiteY158" fmla="*/ 2180980 h 2237474"/>
              <a:gd name="connsiteX159" fmla="*/ 515024 w 12192000"/>
              <a:gd name="connsiteY159" fmla="*/ 2179258 h 2237474"/>
              <a:gd name="connsiteX160" fmla="*/ 512278 w 12192000"/>
              <a:gd name="connsiteY160" fmla="*/ 2176369 h 2237474"/>
              <a:gd name="connsiteX161" fmla="*/ 480419 w 12192000"/>
              <a:gd name="connsiteY161" fmla="*/ 2167807 h 2237474"/>
              <a:gd name="connsiteX162" fmla="*/ 413835 w 12192000"/>
              <a:gd name="connsiteY162" fmla="*/ 2156783 h 2237474"/>
              <a:gd name="connsiteX163" fmla="*/ 376513 w 12192000"/>
              <a:gd name="connsiteY163" fmla="*/ 2154014 h 2237474"/>
              <a:gd name="connsiteX164" fmla="*/ 273386 w 12192000"/>
              <a:gd name="connsiteY164" fmla="*/ 2142551 h 2237474"/>
              <a:gd name="connsiteX165" fmla="*/ 169207 w 12192000"/>
              <a:gd name="connsiteY165" fmla="*/ 2128100 h 2237474"/>
              <a:gd name="connsiteX166" fmla="*/ 93149 w 12192000"/>
              <a:gd name="connsiteY166" fmla="*/ 2105324 h 2237474"/>
              <a:gd name="connsiteX167" fmla="*/ 88109 w 12192000"/>
              <a:gd name="connsiteY167" fmla="*/ 2106704 h 2237474"/>
              <a:gd name="connsiteX168" fmla="*/ 80022 w 12192000"/>
              <a:gd name="connsiteY168" fmla="*/ 2107254 h 2237474"/>
              <a:gd name="connsiteX169" fmla="*/ 79717 w 12192000"/>
              <a:gd name="connsiteY169" fmla="*/ 2107046 h 2237474"/>
              <a:gd name="connsiteX170" fmla="*/ 72352 w 12192000"/>
              <a:gd name="connsiteY170" fmla="*/ 2107991 h 2237474"/>
              <a:gd name="connsiteX171" fmla="*/ 37645 w 12192000"/>
              <a:gd name="connsiteY171" fmla="*/ 2115401 h 2237474"/>
              <a:gd name="connsiteX172" fmla="*/ 4572 w 12192000"/>
              <a:gd name="connsiteY172" fmla="*/ 2111091 h 2237474"/>
              <a:gd name="connsiteX173" fmla="*/ 0 w 12192000"/>
              <a:gd name="connsiteY173" fmla="*/ 2110468 h 2237474"/>
              <a:gd name="connsiteX174" fmla="*/ 0 w 12192000"/>
              <a:gd name="connsiteY17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79765 w 12192000"/>
              <a:gd name="connsiteY142" fmla="*/ 2229639 h 2237474"/>
              <a:gd name="connsiteX143" fmla="*/ 1195347 w 12192000"/>
              <a:gd name="connsiteY143" fmla="*/ 2212354 h 2237474"/>
              <a:gd name="connsiteX144" fmla="*/ 970251 w 12192000"/>
              <a:gd name="connsiteY144" fmla="*/ 2221029 h 2237474"/>
              <a:gd name="connsiteX145" fmla="*/ 812914 w 12192000"/>
              <a:gd name="connsiteY145" fmla="*/ 2202752 h 2237474"/>
              <a:gd name="connsiteX146" fmla="*/ 800195 w 12192000"/>
              <a:gd name="connsiteY146" fmla="*/ 2209407 h 2237474"/>
              <a:gd name="connsiteX147" fmla="*/ 784978 w 12192000"/>
              <a:gd name="connsiteY147" fmla="*/ 2212360 h 2237474"/>
              <a:gd name="connsiteX148" fmla="*/ 681987 w 12192000"/>
              <a:gd name="connsiteY148" fmla="*/ 2216757 h 2237474"/>
              <a:gd name="connsiteX149" fmla="*/ 669923 w 12192000"/>
              <a:gd name="connsiteY149" fmla="*/ 2211682 h 2237474"/>
              <a:gd name="connsiteX150" fmla="*/ 648680 w 12192000"/>
              <a:gd name="connsiteY150" fmla="*/ 2206229 h 2237474"/>
              <a:gd name="connsiteX151" fmla="*/ 597225 w 12192000"/>
              <a:gd name="connsiteY151" fmla="*/ 2180999 h 2237474"/>
              <a:gd name="connsiteX152" fmla="*/ 558449 w 12192000"/>
              <a:gd name="connsiteY152" fmla="*/ 2182346 h 2237474"/>
              <a:gd name="connsiteX153" fmla="*/ 550517 w 12192000"/>
              <a:gd name="connsiteY153" fmla="*/ 2182060 h 2237474"/>
              <a:gd name="connsiteX154" fmla="*/ 550309 w 12192000"/>
              <a:gd name="connsiteY154" fmla="*/ 2181825 h 2237474"/>
              <a:gd name="connsiteX155" fmla="*/ 541836 w 12192000"/>
              <a:gd name="connsiteY155" fmla="*/ 2181063 h 2237474"/>
              <a:gd name="connsiteX156" fmla="*/ 536057 w 12192000"/>
              <a:gd name="connsiteY156" fmla="*/ 2181537 h 2237474"/>
              <a:gd name="connsiteX157" fmla="*/ 520671 w 12192000"/>
              <a:gd name="connsiteY157" fmla="*/ 2180980 h 2237474"/>
              <a:gd name="connsiteX158" fmla="*/ 515024 w 12192000"/>
              <a:gd name="connsiteY158" fmla="*/ 2179258 h 2237474"/>
              <a:gd name="connsiteX159" fmla="*/ 512278 w 12192000"/>
              <a:gd name="connsiteY159" fmla="*/ 2176369 h 2237474"/>
              <a:gd name="connsiteX160" fmla="*/ 480419 w 12192000"/>
              <a:gd name="connsiteY160" fmla="*/ 2167807 h 2237474"/>
              <a:gd name="connsiteX161" fmla="*/ 413835 w 12192000"/>
              <a:gd name="connsiteY161" fmla="*/ 2156783 h 2237474"/>
              <a:gd name="connsiteX162" fmla="*/ 376513 w 12192000"/>
              <a:gd name="connsiteY162" fmla="*/ 2154014 h 2237474"/>
              <a:gd name="connsiteX163" fmla="*/ 273386 w 12192000"/>
              <a:gd name="connsiteY163" fmla="*/ 2142551 h 2237474"/>
              <a:gd name="connsiteX164" fmla="*/ 169207 w 12192000"/>
              <a:gd name="connsiteY164" fmla="*/ 2128100 h 2237474"/>
              <a:gd name="connsiteX165" fmla="*/ 93149 w 12192000"/>
              <a:gd name="connsiteY165" fmla="*/ 2105324 h 2237474"/>
              <a:gd name="connsiteX166" fmla="*/ 88109 w 12192000"/>
              <a:gd name="connsiteY166" fmla="*/ 2106704 h 2237474"/>
              <a:gd name="connsiteX167" fmla="*/ 80022 w 12192000"/>
              <a:gd name="connsiteY167" fmla="*/ 2107254 h 2237474"/>
              <a:gd name="connsiteX168" fmla="*/ 79717 w 12192000"/>
              <a:gd name="connsiteY168" fmla="*/ 2107046 h 2237474"/>
              <a:gd name="connsiteX169" fmla="*/ 72352 w 12192000"/>
              <a:gd name="connsiteY169" fmla="*/ 2107991 h 2237474"/>
              <a:gd name="connsiteX170" fmla="*/ 37645 w 12192000"/>
              <a:gd name="connsiteY170" fmla="*/ 2115401 h 2237474"/>
              <a:gd name="connsiteX171" fmla="*/ 4572 w 12192000"/>
              <a:gd name="connsiteY171" fmla="*/ 2111091 h 2237474"/>
              <a:gd name="connsiteX172" fmla="*/ 0 w 12192000"/>
              <a:gd name="connsiteY172" fmla="*/ 2110468 h 2237474"/>
              <a:gd name="connsiteX173" fmla="*/ 0 w 12192000"/>
              <a:gd name="connsiteY17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79765 w 12192000"/>
              <a:gd name="connsiteY141" fmla="*/ 2229639 h 2237474"/>
              <a:gd name="connsiteX142" fmla="*/ 1195347 w 12192000"/>
              <a:gd name="connsiteY142" fmla="*/ 2212354 h 2237474"/>
              <a:gd name="connsiteX143" fmla="*/ 970251 w 12192000"/>
              <a:gd name="connsiteY143" fmla="*/ 2221029 h 2237474"/>
              <a:gd name="connsiteX144" fmla="*/ 812914 w 12192000"/>
              <a:gd name="connsiteY144" fmla="*/ 2202752 h 2237474"/>
              <a:gd name="connsiteX145" fmla="*/ 800195 w 12192000"/>
              <a:gd name="connsiteY145" fmla="*/ 2209407 h 2237474"/>
              <a:gd name="connsiteX146" fmla="*/ 784978 w 12192000"/>
              <a:gd name="connsiteY146" fmla="*/ 2212360 h 2237474"/>
              <a:gd name="connsiteX147" fmla="*/ 681987 w 12192000"/>
              <a:gd name="connsiteY147" fmla="*/ 2216757 h 2237474"/>
              <a:gd name="connsiteX148" fmla="*/ 669923 w 12192000"/>
              <a:gd name="connsiteY148" fmla="*/ 2211682 h 2237474"/>
              <a:gd name="connsiteX149" fmla="*/ 648680 w 12192000"/>
              <a:gd name="connsiteY149" fmla="*/ 2206229 h 2237474"/>
              <a:gd name="connsiteX150" fmla="*/ 597225 w 12192000"/>
              <a:gd name="connsiteY150" fmla="*/ 2180999 h 2237474"/>
              <a:gd name="connsiteX151" fmla="*/ 558449 w 12192000"/>
              <a:gd name="connsiteY151" fmla="*/ 2182346 h 2237474"/>
              <a:gd name="connsiteX152" fmla="*/ 550517 w 12192000"/>
              <a:gd name="connsiteY152" fmla="*/ 2182060 h 2237474"/>
              <a:gd name="connsiteX153" fmla="*/ 550309 w 12192000"/>
              <a:gd name="connsiteY153" fmla="*/ 2181825 h 2237474"/>
              <a:gd name="connsiteX154" fmla="*/ 541836 w 12192000"/>
              <a:gd name="connsiteY154" fmla="*/ 2181063 h 2237474"/>
              <a:gd name="connsiteX155" fmla="*/ 536057 w 12192000"/>
              <a:gd name="connsiteY155" fmla="*/ 2181537 h 2237474"/>
              <a:gd name="connsiteX156" fmla="*/ 520671 w 12192000"/>
              <a:gd name="connsiteY156" fmla="*/ 2180980 h 2237474"/>
              <a:gd name="connsiteX157" fmla="*/ 515024 w 12192000"/>
              <a:gd name="connsiteY157" fmla="*/ 2179258 h 2237474"/>
              <a:gd name="connsiteX158" fmla="*/ 512278 w 12192000"/>
              <a:gd name="connsiteY158" fmla="*/ 2176369 h 2237474"/>
              <a:gd name="connsiteX159" fmla="*/ 480419 w 12192000"/>
              <a:gd name="connsiteY159" fmla="*/ 2167807 h 2237474"/>
              <a:gd name="connsiteX160" fmla="*/ 413835 w 12192000"/>
              <a:gd name="connsiteY160" fmla="*/ 2156783 h 2237474"/>
              <a:gd name="connsiteX161" fmla="*/ 376513 w 12192000"/>
              <a:gd name="connsiteY161" fmla="*/ 2154014 h 2237474"/>
              <a:gd name="connsiteX162" fmla="*/ 273386 w 12192000"/>
              <a:gd name="connsiteY162" fmla="*/ 2142551 h 2237474"/>
              <a:gd name="connsiteX163" fmla="*/ 169207 w 12192000"/>
              <a:gd name="connsiteY163" fmla="*/ 2128100 h 2237474"/>
              <a:gd name="connsiteX164" fmla="*/ 93149 w 12192000"/>
              <a:gd name="connsiteY164" fmla="*/ 2105324 h 2237474"/>
              <a:gd name="connsiteX165" fmla="*/ 88109 w 12192000"/>
              <a:gd name="connsiteY165" fmla="*/ 2106704 h 2237474"/>
              <a:gd name="connsiteX166" fmla="*/ 80022 w 12192000"/>
              <a:gd name="connsiteY166" fmla="*/ 2107254 h 2237474"/>
              <a:gd name="connsiteX167" fmla="*/ 79717 w 12192000"/>
              <a:gd name="connsiteY167" fmla="*/ 2107046 h 2237474"/>
              <a:gd name="connsiteX168" fmla="*/ 72352 w 12192000"/>
              <a:gd name="connsiteY168" fmla="*/ 2107991 h 2237474"/>
              <a:gd name="connsiteX169" fmla="*/ 37645 w 12192000"/>
              <a:gd name="connsiteY169" fmla="*/ 2115401 h 2237474"/>
              <a:gd name="connsiteX170" fmla="*/ 4572 w 12192000"/>
              <a:gd name="connsiteY170" fmla="*/ 2111091 h 2237474"/>
              <a:gd name="connsiteX171" fmla="*/ 0 w 12192000"/>
              <a:gd name="connsiteY171" fmla="*/ 2110468 h 2237474"/>
              <a:gd name="connsiteX172" fmla="*/ 0 w 12192000"/>
              <a:gd name="connsiteY17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79765 w 12192000"/>
              <a:gd name="connsiteY140" fmla="*/ 2229639 h 2237474"/>
              <a:gd name="connsiteX141" fmla="*/ 1195347 w 12192000"/>
              <a:gd name="connsiteY141" fmla="*/ 2212354 h 2237474"/>
              <a:gd name="connsiteX142" fmla="*/ 970251 w 12192000"/>
              <a:gd name="connsiteY142" fmla="*/ 2221029 h 2237474"/>
              <a:gd name="connsiteX143" fmla="*/ 812914 w 12192000"/>
              <a:gd name="connsiteY143" fmla="*/ 2202752 h 2237474"/>
              <a:gd name="connsiteX144" fmla="*/ 800195 w 12192000"/>
              <a:gd name="connsiteY144" fmla="*/ 2209407 h 2237474"/>
              <a:gd name="connsiteX145" fmla="*/ 784978 w 12192000"/>
              <a:gd name="connsiteY145" fmla="*/ 2212360 h 2237474"/>
              <a:gd name="connsiteX146" fmla="*/ 681987 w 12192000"/>
              <a:gd name="connsiteY146" fmla="*/ 2216757 h 2237474"/>
              <a:gd name="connsiteX147" fmla="*/ 669923 w 12192000"/>
              <a:gd name="connsiteY147" fmla="*/ 2211682 h 2237474"/>
              <a:gd name="connsiteX148" fmla="*/ 648680 w 12192000"/>
              <a:gd name="connsiteY148" fmla="*/ 2206229 h 2237474"/>
              <a:gd name="connsiteX149" fmla="*/ 597225 w 12192000"/>
              <a:gd name="connsiteY149" fmla="*/ 2180999 h 2237474"/>
              <a:gd name="connsiteX150" fmla="*/ 558449 w 12192000"/>
              <a:gd name="connsiteY150" fmla="*/ 2182346 h 2237474"/>
              <a:gd name="connsiteX151" fmla="*/ 550517 w 12192000"/>
              <a:gd name="connsiteY151" fmla="*/ 2182060 h 2237474"/>
              <a:gd name="connsiteX152" fmla="*/ 550309 w 12192000"/>
              <a:gd name="connsiteY152" fmla="*/ 2181825 h 2237474"/>
              <a:gd name="connsiteX153" fmla="*/ 541836 w 12192000"/>
              <a:gd name="connsiteY153" fmla="*/ 2181063 h 2237474"/>
              <a:gd name="connsiteX154" fmla="*/ 536057 w 12192000"/>
              <a:gd name="connsiteY154" fmla="*/ 2181537 h 2237474"/>
              <a:gd name="connsiteX155" fmla="*/ 520671 w 12192000"/>
              <a:gd name="connsiteY155" fmla="*/ 2180980 h 2237474"/>
              <a:gd name="connsiteX156" fmla="*/ 515024 w 12192000"/>
              <a:gd name="connsiteY156" fmla="*/ 2179258 h 2237474"/>
              <a:gd name="connsiteX157" fmla="*/ 512278 w 12192000"/>
              <a:gd name="connsiteY157" fmla="*/ 2176369 h 2237474"/>
              <a:gd name="connsiteX158" fmla="*/ 480419 w 12192000"/>
              <a:gd name="connsiteY158" fmla="*/ 2167807 h 2237474"/>
              <a:gd name="connsiteX159" fmla="*/ 413835 w 12192000"/>
              <a:gd name="connsiteY159" fmla="*/ 2156783 h 2237474"/>
              <a:gd name="connsiteX160" fmla="*/ 376513 w 12192000"/>
              <a:gd name="connsiteY160" fmla="*/ 2154014 h 2237474"/>
              <a:gd name="connsiteX161" fmla="*/ 273386 w 12192000"/>
              <a:gd name="connsiteY161" fmla="*/ 2142551 h 2237474"/>
              <a:gd name="connsiteX162" fmla="*/ 169207 w 12192000"/>
              <a:gd name="connsiteY162" fmla="*/ 2128100 h 2237474"/>
              <a:gd name="connsiteX163" fmla="*/ 93149 w 12192000"/>
              <a:gd name="connsiteY163" fmla="*/ 2105324 h 2237474"/>
              <a:gd name="connsiteX164" fmla="*/ 88109 w 12192000"/>
              <a:gd name="connsiteY164" fmla="*/ 2106704 h 2237474"/>
              <a:gd name="connsiteX165" fmla="*/ 80022 w 12192000"/>
              <a:gd name="connsiteY165" fmla="*/ 2107254 h 2237474"/>
              <a:gd name="connsiteX166" fmla="*/ 79717 w 12192000"/>
              <a:gd name="connsiteY166" fmla="*/ 2107046 h 2237474"/>
              <a:gd name="connsiteX167" fmla="*/ 72352 w 12192000"/>
              <a:gd name="connsiteY167" fmla="*/ 2107991 h 2237474"/>
              <a:gd name="connsiteX168" fmla="*/ 37645 w 12192000"/>
              <a:gd name="connsiteY168" fmla="*/ 2115401 h 2237474"/>
              <a:gd name="connsiteX169" fmla="*/ 4572 w 12192000"/>
              <a:gd name="connsiteY169" fmla="*/ 2111091 h 2237474"/>
              <a:gd name="connsiteX170" fmla="*/ 0 w 12192000"/>
              <a:gd name="connsiteY170" fmla="*/ 2110468 h 2237474"/>
              <a:gd name="connsiteX171" fmla="*/ 0 w 12192000"/>
              <a:gd name="connsiteY17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42244 w 12192000"/>
              <a:gd name="connsiteY128" fmla="*/ 2055560 h 2237474"/>
              <a:gd name="connsiteX129" fmla="*/ 1877728 w 12192000"/>
              <a:gd name="connsiteY129" fmla="*/ 2101004 h 2237474"/>
              <a:gd name="connsiteX130" fmla="*/ 1759056 w 12192000"/>
              <a:gd name="connsiteY130" fmla="*/ 2125608 h 2237474"/>
              <a:gd name="connsiteX131" fmla="*/ 1637948 w 12192000"/>
              <a:gd name="connsiteY131" fmla="*/ 2172597 h 2237474"/>
              <a:gd name="connsiteX132" fmla="*/ 1434549 w 12192000"/>
              <a:gd name="connsiteY132" fmla="*/ 2234522 h 2237474"/>
              <a:gd name="connsiteX133" fmla="*/ 1398481 w 12192000"/>
              <a:gd name="connsiteY133" fmla="*/ 2237074 h 2237474"/>
              <a:gd name="connsiteX134" fmla="*/ 1398407 w 12192000"/>
              <a:gd name="connsiteY134" fmla="*/ 2237095 h 2237474"/>
              <a:gd name="connsiteX135" fmla="*/ 1370962 w 12192000"/>
              <a:gd name="connsiteY135" fmla="*/ 2237474 h 2237474"/>
              <a:gd name="connsiteX136" fmla="*/ 1356367 w 12192000"/>
              <a:gd name="connsiteY136" fmla="*/ 2235089 h 2237474"/>
              <a:gd name="connsiteX137" fmla="*/ 1324828 w 12192000"/>
              <a:gd name="connsiteY137" fmla="*/ 2231968 h 2237474"/>
              <a:gd name="connsiteX138" fmla="*/ 1279765 w 12192000"/>
              <a:gd name="connsiteY138" fmla="*/ 2229639 h 2237474"/>
              <a:gd name="connsiteX139" fmla="*/ 1195347 w 12192000"/>
              <a:gd name="connsiteY139" fmla="*/ 2212354 h 2237474"/>
              <a:gd name="connsiteX140" fmla="*/ 970251 w 12192000"/>
              <a:gd name="connsiteY140" fmla="*/ 2221029 h 2237474"/>
              <a:gd name="connsiteX141" fmla="*/ 812914 w 12192000"/>
              <a:gd name="connsiteY141" fmla="*/ 2202752 h 2237474"/>
              <a:gd name="connsiteX142" fmla="*/ 800195 w 12192000"/>
              <a:gd name="connsiteY142" fmla="*/ 2209407 h 2237474"/>
              <a:gd name="connsiteX143" fmla="*/ 784978 w 12192000"/>
              <a:gd name="connsiteY143" fmla="*/ 2212360 h 2237474"/>
              <a:gd name="connsiteX144" fmla="*/ 681987 w 12192000"/>
              <a:gd name="connsiteY144" fmla="*/ 2216757 h 2237474"/>
              <a:gd name="connsiteX145" fmla="*/ 669923 w 12192000"/>
              <a:gd name="connsiteY145" fmla="*/ 2211682 h 2237474"/>
              <a:gd name="connsiteX146" fmla="*/ 648680 w 12192000"/>
              <a:gd name="connsiteY146" fmla="*/ 2206229 h 2237474"/>
              <a:gd name="connsiteX147" fmla="*/ 597225 w 12192000"/>
              <a:gd name="connsiteY147" fmla="*/ 2180999 h 2237474"/>
              <a:gd name="connsiteX148" fmla="*/ 558449 w 12192000"/>
              <a:gd name="connsiteY148" fmla="*/ 2182346 h 2237474"/>
              <a:gd name="connsiteX149" fmla="*/ 550517 w 12192000"/>
              <a:gd name="connsiteY149" fmla="*/ 2182060 h 2237474"/>
              <a:gd name="connsiteX150" fmla="*/ 550309 w 12192000"/>
              <a:gd name="connsiteY150" fmla="*/ 2181825 h 2237474"/>
              <a:gd name="connsiteX151" fmla="*/ 541836 w 12192000"/>
              <a:gd name="connsiteY151" fmla="*/ 2181063 h 2237474"/>
              <a:gd name="connsiteX152" fmla="*/ 536057 w 12192000"/>
              <a:gd name="connsiteY152" fmla="*/ 2181537 h 2237474"/>
              <a:gd name="connsiteX153" fmla="*/ 520671 w 12192000"/>
              <a:gd name="connsiteY153" fmla="*/ 2180980 h 2237474"/>
              <a:gd name="connsiteX154" fmla="*/ 515024 w 12192000"/>
              <a:gd name="connsiteY154" fmla="*/ 2179258 h 2237474"/>
              <a:gd name="connsiteX155" fmla="*/ 512278 w 12192000"/>
              <a:gd name="connsiteY155" fmla="*/ 2176369 h 2237474"/>
              <a:gd name="connsiteX156" fmla="*/ 480419 w 12192000"/>
              <a:gd name="connsiteY156" fmla="*/ 2167807 h 2237474"/>
              <a:gd name="connsiteX157" fmla="*/ 413835 w 12192000"/>
              <a:gd name="connsiteY157" fmla="*/ 2156783 h 2237474"/>
              <a:gd name="connsiteX158" fmla="*/ 376513 w 12192000"/>
              <a:gd name="connsiteY158" fmla="*/ 2154014 h 2237474"/>
              <a:gd name="connsiteX159" fmla="*/ 273386 w 12192000"/>
              <a:gd name="connsiteY159" fmla="*/ 2142551 h 2237474"/>
              <a:gd name="connsiteX160" fmla="*/ 169207 w 12192000"/>
              <a:gd name="connsiteY160" fmla="*/ 2128100 h 2237474"/>
              <a:gd name="connsiteX161" fmla="*/ 93149 w 12192000"/>
              <a:gd name="connsiteY161" fmla="*/ 2105324 h 2237474"/>
              <a:gd name="connsiteX162" fmla="*/ 88109 w 12192000"/>
              <a:gd name="connsiteY162" fmla="*/ 2106704 h 2237474"/>
              <a:gd name="connsiteX163" fmla="*/ 80022 w 12192000"/>
              <a:gd name="connsiteY163" fmla="*/ 2107254 h 2237474"/>
              <a:gd name="connsiteX164" fmla="*/ 79717 w 12192000"/>
              <a:gd name="connsiteY164" fmla="*/ 2107046 h 2237474"/>
              <a:gd name="connsiteX165" fmla="*/ 72352 w 12192000"/>
              <a:gd name="connsiteY165" fmla="*/ 2107991 h 2237474"/>
              <a:gd name="connsiteX166" fmla="*/ 37645 w 12192000"/>
              <a:gd name="connsiteY166" fmla="*/ 2115401 h 2237474"/>
              <a:gd name="connsiteX167" fmla="*/ 4572 w 12192000"/>
              <a:gd name="connsiteY167" fmla="*/ 2111091 h 2237474"/>
              <a:gd name="connsiteX168" fmla="*/ 0 w 12192000"/>
              <a:gd name="connsiteY168" fmla="*/ 2110468 h 2237474"/>
              <a:gd name="connsiteX169" fmla="*/ 0 w 12192000"/>
              <a:gd name="connsiteY16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111935 w 12192000"/>
              <a:gd name="connsiteY124" fmla="*/ 2023163 h 2237474"/>
              <a:gd name="connsiteX125" fmla="*/ 2089991 w 12192000"/>
              <a:gd name="connsiteY125" fmla="*/ 2034193 h 2237474"/>
              <a:gd name="connsiteX126" fmla="*/ 2058061 w 12192000"/>
              <a:gd name="connsiteY126" fmla="*/ 2047942 h 2237474"/>
              <a:gd name="connsiteX127" fmla="*/ 2042244 w 12192000"/>
              <a:gd name="connsiteY127" fmla="*/ 2055560 h 2237474"/>
              <a:gd name="connsiteX128" fmla="*/ 1877728 w 12192000"/>
              <a:gd name="connsiteY128" fmla="*/ 2101004 h 2237474"/>
              <a:gd name="connsiteX129" fmla="*/ 1759056 w 12192000"/>
              <a:gd name="connsiteY129" fmla="*/ 2125608 h 2237474"/>
              <a:gd name="connsiteX130" fmla="*/ 1637948 w 12192000"/>
              <a:gd name="connsiteY130" fmla="*/ 2172597 h 2237474"/>
              <a:gd name="connsiteX131" fmla="*/ 1434549 w 12192000"/>
              <a:gd name="connsiteY131" fmla="*/ 2234522 h 2237474"/>
              <a:gd name="connsiteX132" fmla="*/ 1398481 w 12192000"/>
              <a:gd name="connsiteY132" fmla="*/ 2237074 h 2237474"/>
              <a:gd name="connsiteX133" fmla="*/ 1398407 w 12192000"/>
              <a:gd name="connsiteY133" fmla="*/ 2237095 h 2237474"/>
              <a:gd name="connsiteX134" fmla="*/ 1370962 w 12192000"/>
              <a:gd name="connsiteY134" fmla="*/ 2237474 h 2237474"/>
              <a:gd name="connsiteX135" fmla="*/ 1356367 w 12192000"/>
              <a:gd name="connsiteY135" fmla="*/ 2235089 h 2237474"/>
              <a:gd name="connsiteX136" fmla="*/ 1324828 w 12192000"/>
              <a:gd name="connsiteY136" fmla="*/ 2231968 h 2237474"/>
              <a:gd name="connsiteX137" fmla="*/ 1279765 w 12192000"/>
              <a:gd name="connsiteY137" fmla="*/ 2229639 h 2237474"/>
              <a:gd name="connsiteX138" fmla="*/ 1195347 w 12192000"/>
              <a:gd name="connsiteY138" fmla="*/ 2212354 h 2237474"/>
              <a:gd name="connsiteX139" fmla="*/ 970251 w 12192000"/>
              <a:gd name="connsiteY139" fmla="*/ 2221029 h 2237474"/>
              <a:gd name="connsiteX140" fmla="*/ 812914 w 12192000"/>
              <a:gd name="connsiteY140" fmla="*/ 2202752 h 2237474"/>
              <a:gd name="connsiteX141" fmla="*/ 800195 w 12192000"/>
              <a:gd name="connsiteY141" fmla="*/ 2209407 h 2237474"/>
              <a:gd name="connsiteX142" fmla="*/ 784978 w 12192000"/>
              <a:gd name="connsiteY142" fmla="*/ 2212360 h 2237474"/>
              <a:gd name="connsiteX143" fmla="*/ 681987 w 12192000"/>
              <a:gd name="connsiteY143" fmla="*/ 2216757 h 2237474"/>
              <a:gd name="connsiteX144" fmla="*/ 669923 w 12192000"/>
              <a:gd name="connsiteY144" fmla="*/ 2211682 h 2237474"/>
              <a:gd name="connsiteX145" fmla="*/ 648680 w 12192000"/>
              <a:gd name="connsiteY145" fmla="*/ 2206229 h 2237474"/>
              <a:gd name="connsiteX146" fmla="*/ 597225 w 12192000"/>
              <a:gd name="connsiteY146" fmla="*/ 2180999 h 2237474"/>
              <a:gd name="connsiteX147" fmla="*/ 558449 w 12192000"/>
              <a:gd name="connsiteY147" fmla="*/ 2182346 h 2237474"/>
              <a:gd name="connsiteX148" fmla="*/ 550517 w 12192000"/>
              <a:gd name="connsiteY148" fmla="*/ 2182060 h 2237474"/>
              <a:gd name="connsiteX149" fmla="*/ 550309 w 12192000"/>
              <a:gd name="connsiteY149" fmla="*/ 2181825 h 2237474"/>
              <a:gd name="connsiteX150" fmla="*/ 541836 w 12192000"/>
              <a:gd name="connsiteY150" fmla="*/ 2181063 h 2237474"/>
              <a:gd name="connsiteX151" fmla="*/ 536057 w 12192000"/>
              <a:gd name="connsiteY151" fmla="*/ 2181537 h 2237474"/>
              <a:gd name="connsiteX152" fmla="*/ 520671 w 12192000"/>
              <a:gd name="connsiteY152" fmla="*/ 2180980 h 2237474"/>
              <a:gd name="connsiteX153" fmla="*/ 515024 w 12192000"/>
              <a:gd name="connsiteY153" fmla="*/ 2179258 h 2237474"/>
              <a:gd name="connsiteX154" fmla="*/ 512278 w 12192000"/>
              <a:gd name="connsiteY154" fmla="*/ 2176369 h 2237474"/>
              <a:gd name="connsiteX155" fmla="*/ 480419 w 12192000"/>
              <a:gd name="connsiteY155" fmla="*/ 2167807 h 2237474"/>
              <a:gd name="connsiteX156" fmla="*/ 413835 w 12192000"/>
              <a:gd name="connsiteY156" fmla="*/ 2156783 h 2237474"/>
              <a:gd name="connsiteX157" fmla="*/ 376513 w 12192000"/>
              <a:gd name="connsiteY157" fmla="*/ 2154014 h 2237474"/>
              <a:gd name="connsiteX158" fmla="*/ 273386 w 12192000"/>
              <a:gd name="connsiteY158" fmla="*/ 2142551 h 2237474"/>
              <a:gd name="connsiteX159" fmla="*/ 169207 w 12192000"/>
              <a:gd name="connsiteY159" fmla="*/ 2128100 h 2237474"/>
              <a:gd name="connsiteX160" fmla="*/ 93149 w 12192000"/>
              <a:gd name="connsiteY160" fmla="*/ 2105324 h 2237474"/>
              <a:gd name="connsiteX161" fmla="*/ 88109 w 12192000"/>
              <a:gd name="connsiteY161" fmla="*/ 2106704 h 2237474"/>
              <a:gd name="connsiteX162" fmla="*/ 80022 w 12192000"/>
              <a:gd name="connsiteY162" fmla="*/ 2107254 h 2237474"/>
              <a:gd name="connsiteX163" fmla="*/ 79717 w 12192000"/>
              <a:gd name="connsiteY163" fmla="*/ 2107046 h 2237474"/>
              <a:gd name="connsiteX164" fmla="*/ 72352 w 12192000"/>
              <a:gd name="connsiteY164" fmla="*/ 2107991 h 2237474"/>
              <a:gd name="connsiteX165" fmla="*/ 37645 w 12192000"/>
              <a:gd name="connsiteY165" fmla="*/ 2115401 h 2237474"/>
              <a:gd name="connsiteX166" fmla="*/ 4572 w 12192000"/>
              <a:gd name="connsiteY166" fmla="*/ 2111091 h 2237474"/>
              <a:gd name="connsiteX167" fmla="*/ 0 w 12192000"/>
              <a:gd name="connsiteY167" fmla="*/ 2110468 h 2237474"/>
              <a:gd name="connsiteX168" fmla="*/ 0 w 12192000"/>
              <a:gd name="connsiteY16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089991 w 12192000"/>
              <a:gd name="connsiteY124" fmla="*/ 2034193 h 2237474"/>
              <a:gd name="connsiteX125" fmla="*/ 2058061 w 12192000"/>
              <a:gd name="connsiteY125" fmla="*/ 2047942 h 2237474"/>
              <a:gd name="connsiteX126" fmla="*/ 2042244 w 12192000"/>
              <a:gd name="connsiteY126" fmla="*/ 2055560 h 2237474"/>
              <a:gd name="connsiteX127" fmla="*/ 1877728 w 12192000"/>
              <a:gd name="connsiteY127" fmla="*/ 2101004 h 2237474"/>
              <a:gd name="connsiteX128" fmla="*/ 1759056 w 12192000"/>
              <a:gd name="connsiteY128" fmla="*/ 2125608 h 2237474"/>
              <a:gd name="connsiteX129" fmla="*/ 1637948 w 12192000"/>
              <a:gd name="connsiteY129" fmla="*/ 2172597 h 2237474"/>
              <a:gd name="connsiteX130" fmla="*/ 1434549 w 12192000"/>
              <a:gd name="connsiteY130" fmla="*/ 2234522 h 2237474"/>
              <a:gd name="connsiteX131" fmla="*/ 1398481 w 12192000"/>
              <a:gd name="connsiteY131" fmla="*/ 2237074 h 2237474"/>
              <a:gd name="connsiteX132" fmla="*/ 1398407 w 12192000"/>
              <a:gd name="connsiteY132" fmla="*/ 2237095 h 2237474"/>
              <a:gd name="connsiteX133" fmla="*/ 1370962 w 12192000"/>
              <a:gd name="connsiteY133" fmla="*/ 2237474 h 2237474"/>
              <a:gd name="connsiteX134" fmla="*/ 1356367 w 12192000"/>
              <a:gd name="connsiteY134" fmla="*/ 2235089 h 2237474"/>
              <a:gd name="connsiteX135" fmla="*/ 1324828 w 12192000"/>
              <a:gd name="connsiteY135" fmla="*/ 2231968 h 2237474"/>
              <a:gd name="connsiteX136" fmla="*/ 1279765 w 12192000"/>
              <a:gd name="connsiteY136" fmla="*/ 2229639 h 2237474"/>
              <a:gd name="connsiteX137" fmla="*/ 1195347 w 12192000"/>
              <a:gd name="connsiteY137" fmla="*/ 2212354 h 2237474"/>
              <a:gd name="connsiteX138" fmla="*/ 970251 w 12192000"/>
              <a:gd name="connsiteY138" fmla="*/ 2221029 h 2237474"/>
              <a:gd name="connsiteX139" fmla="*/ 812914 w 12192000"/>
              <a:gd name="connsiteY139" fmla="*/ 2202752 h 2237474"/>
              <a:gd name="connsiteX140" fmla="*/ 800195 w 12192000"/>
              <a:gd name="connsiteY140" fmla="*/ 2209407 h 2237474"/>
              <a:gd name="connsiteX141" fmla="*/ 784978 w 12192000"/>
              <a:gd name="connsiteY141" fmla="*/ 2212360 h 2237474"/>
              <a:gd name="connsiteX142" fmla="*/ 681987 w 12192000"/>
              <a:gd name="connsiteY142" fmla="*/ 2216757 h 2237474"/>
              <a:gd name="connsiteX143" fmla="*/ 669923 w 12192000"/>
              <a:gd name="connsiteY143" fmla="*/ 2211682 h 2237474"/>
              <a:gd name="connsiteX144" fmla="*/ 648680 w 12192000"/>
              <a:gd name="connsiteY144" fmla="*/ 2206229 h 2237474"/>
              <a:gd name="connsiteX145" fmla="*/ 597225 w 12192000"/>
              <a:gd name="connsiteY145" fmla="*/ 2180999 h 2237474"/>
              <a:gd name="connsiteX146" fmla="*/ 558449 w 12192000"/>
              <a:gd name="connsiteY146" fmla="*/ 2182346 h 2237474"/>
              <a:gd name="connsiteX147" fmla="*/ 550517 w 12192000"/>
              <a:gd name="connsiteY147" fmla="*/ 2182060 h 2237474"/>
              <a:gd name="connsiteX148" fmla="*/ 550309 w 12192000"/>
              <a:gd name="connsiteY148" fmla="*/ 2181825 h 2237474"/>
              <a:gd name="connsiteX149" fmla="*/ 541836 w 12192000"/>
              <a:gd name="connsiteY149" fmla="*/ 2181063 h 2237474"/>
              <a:gd name="connsiteX150" fmla="*/ 536057 w 12192000"/>
              <a:gd name="connsiteY150" fmla="*/ 2181537 h 2237474"/>
              <a:gd name="connsiteX151" fmla="*/ 520671 w 12192000"/>
              <a:gd name="connsiteY151" fmla="*/ 2180980 h 2237474"/>
              <a:gd name="connsiteX152" fmla="*/ 515024 w 12192000"/>
              <a:gd name="connsiteY152" fmla="*/ 2179258 h 2237474"/>
              <a:gd name="connsiteX153" fmla="*/ 512278 w 12192000"/>
              <a:gd name="connsiteY153" fmla="*/ 2176369 h 2237474"/>
              <a:gd name="connsiteX154" fmla="*/ 480419 w 12192000"/>
              <a:gd name="connsiteY154" fmla="*/ 2167807 h 2237474"/>
              <a:gd name="connsiteX155" fmla="*/ 413835 w 12192000"/>
              <a:gd name="connsiteY155" fmla="*/ 2156783 h 2237474"/>
              <a:gd name="connsiteX156" fmla="*/ 376513 w 12192000"/>
              <a:gd name="connsiteY156" fmla="*/ 2154014 h 2237474"/>
              <a:gd name="connsiteX157" fmla="*/ 273386 w 12192000"/>
              <a:gd name="connsiteY157" fmla="*/ 2142551 h 2237474"/>
              <a:gd name="connsiteX158" fmla="*/ 169207 w 12192000"/>
              <a:gd name="connsiteY158" fmla="*/ 2128100 h 2237474"/>
              <a:gd name="connsiteX159" fmla="*/ 93149 w 12192000"/>
              <a:gd name="connsiteY159" fmla="*/ 2105324 h 2237474"/>
              <a:gd name="connsiteX160" fmla="*/ 88109 w 12192000"/>
              <a:gd name="connsiteY160" fmla="*/ 2106704 h 2237474"/>
              <a:gd name="connsiteX161" fmla="*/ 80022 w 12192000"/>
              <a:gd name="connsiteY161" fmla="*/ 2107254 h 2237474"/>
              <a:gd name="connsiteX162" fmla="*/ 79717 w 12192000"/>
              <a:gd name="connsiteY162" fmla="*/ 2107046 h 2237474"/>
              <a:gd name="connsiteX163" fmla="*/ 72352 w 12192000"/>
              <a:gd name="connsiteY163" fmla="*/ 2107991 h 2237474"/>
              <a:gd name="connsiteX164" fmla="*/ 37645 w 12192000"/>
              <a:gd name="connsiteY164" fmla="*/ 2115401 h 2237474"/>
              <a:gd name="connsiteX165" fmla="*/ 4572 w 12192000"/>
              <a:gd name="connsiteY165" fmla="*/ 2111091 h 2237474"/>
              <a:gd name="connsiteX166" fmla="*/ 0 w 12192000"/>
              <a:gd name="connsiteY166" fmla="*/ 2110468 h 2237474"/>
              <a:gd name="connsiteX167" fmla="*/ 0 w 12192000"/>
              <a:gd name="connsiteY16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9991 w 12192000"/>
              <a:gd name="connsiteY123" fmla="*/ 2034193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5228 w 12192000"/>
              <a:gd name="connsiteY123" fmla="*/ 2046431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36057 w 12192000"/>
              <a:gd name="connsiteY147" fmla="*/ 2181537 h 2237474"/>
              <a:gd name="connsiteX148" fmla="*/ 520671 w 12192000"/>
              <a:gd name="connsiteY148" fmla="*/ 2180980 h 2237474"/>
              <a:gd name="connsiteX149" fmla="*/ 515024 w 12192000"/>
              <a:gd name="connsiteY149" fmla="*/ 2179258 h 2237474"/>
              <a:gd name="connsiteX150" fmla="*/ 512278 w 12192000"/>
              <a:gd name="connsiteY150" fmla="*/ 2176369 h 2237474"/>
              <a:gd name="connsiteX151" fmla="*/ 480419 w 12192000"/>
              <a:gd name="connsiteY151" fmla="*/ 2167807 h 2237474"/>
              <a:gd name="connsiteX152" fmla="*/ 413835 w 12192000"/>
              <a:gd name="connsiteY152" fmla="*/ 2156783 h 2237474"/>
              <a:gd name="connsiteX153" fmla="*/ 376513 w 12192000"/>
              <a:gd name="connsiteY153" fmla="*/ 2154014 h 2237474"/>
              <a:gd name="connsiteX154" fmla="*/ 273386 w 12192000"/>
              <a:gd name="connsiteY154" fmla="*/ 2142551 h 2237474"/>
              <a:gd name="connsiteX155" fmla="*/ 169207 w 12192000"/>
              <a:gd name="connsiteY155" fmla="*/ 2128100 h 2237474"/>
              <a:gd name="connsiteX156" fmla="*/ 93149 w 12192000"/>
              <a:gd name="connsiteY156" fmla="*/ 2105324 h 2237474"/>
              <a:gd name="connsiteX157" fmla="*/ 88109 w 12192000"/>
              <a:gd name="connsiteY157" fmla="*/ 2106704 h 2237474"/>
              <a:gd name="connsiteX158" fmla="*/ 80022 w 12192000"/>
              <a:gd name="connsiteY158" fmla="*/ 2107254 h 2237474"/>
              <a:gd name="connsiteX159" fmla="*/ 79717 w 12192000"/>
              <a:gd name="connsiteY159" fmla="*/ 2107046 h 2237474"/>
              <a:gd name="connsiteX160" fmla="*/ 72352 w 12192000"/>
              <a:gd name="connsiteY160" fmla="*/ 2107991 h 2237474"/>
              <a:gd name="connsiteX161" fmla="*/ 37645 w 12192000"/>
              <a:gd name="connsiteY161" fmla="*/ 2115401 h 2237474"/>
              <a:gd name="connsiteX162" fmla="*/ 4572 w 12192000"/>
              <a:gd name="connsiteY162" fmla="*/ 2111091 h 2237474"/>
              <a:gd name="connsiteX163" fmla="*/ 0 w 12192000"/>
              <a:gd name="connsiteY163" fmla="*/ 2110468 h 2237474"/>
              <a:gd name="connsiteX164" fmla="*/ 0 w 12192000"/>
              <a:gd name="connsiteY16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20671 w 12192000"/>
              <a:gd name="connsiteY147" fmla="*/ 2180980 h 2237474"/>
              <a:gd name="connsiteX148" fmla="*/ 515024 w 12192000"/>
              <a:gd name="connsiteY148" fmla="*/ 2179258 h 2237474"/>
              <a:gd name="connsiteX149" fmla="*/ 512278 w 12192000"/>
              <a:gd name="connsiteY149" fmla="*/ 2176369 h 2237474"/>
              <a:gd name="connsiteX150" fmla="*/ 480419 w 12192000"/>
              <a:gd name="connsiteY150" fmla="*/ 2167807 h 2237474"/>
              <a:gd name="connsiteX151" fmla="*/ 413835 w 12192000"/>
              <a:gd name="connsiteY151" fmla="*/ 2156783 h 2237474"/>
              <a:gd name="connsiteX152" fmla="*/ 376513 w 12192000"/>
              <a:gd name="connsiteY152" fmla="*/ 2154014 h 2237474"/>
              <a:gd name="connsiteX153" fmla="*/ 273386 w 12192000"/>
              <a:gd name="connsiteY153" fmla="*/ 2142551 h 2237474"/>
              <a:gd name="connsiteX154" fmla="*/ 169207 w 12192000"/>
              <a:gd name="connsiteY154" fmla="*/ 2128100 h 2237474"/>
              <a:gd name="connsiteX155" fmla="*/ 93149 w 12192000"/>
              <a:gd name="connsiteY155" fmla="*/ 2105324 h 2237474"/>
              <a:gd name="connsiteX156" fmla="*/ 88109 w 12192000"/>
              <a:gd name="connsiteY156" fmla="*/ 2106704 h 2237474"/>
              <a:gd name="connsiteX157" fmla="*/ 80022 w 12192000"/>
              <a:gd name="connsiteY157" fmla="*/ 2107254 h 2237474"/>
              <a:gd name="connsiteX158" fmla="*/ 79717 w 12192000"/>
              <a:gd name="connsiteY158" fmla="*/ 2107046 h 2237474"/>
              <a:gd name="connsiteX159" fmla="*/ 72352 w 12192000"/>
              <a:gd name="connsiteY159" fmla="*/ 2107991 h 2237474"/>
              <a:gd name="connsiteX160" fmla="*/ 37645 w 12192000"/>
              <a:gd name="connsiteY160" fmla="*/ 2115401 h 2237474"/>
              <a:gd name="connsiteX161" fmla="*/ 4572 w 12192000"/>
              <a:gd name="connsiteY161" fmla="*/ 2111091 h 2237474"/>
              <a:gd name="connsiteX162" fmla="*/ 0 w 12192000"/>
              <a:gd name="connsiteY162" fmla="*/ 2110468 h 2237474"/>
              <a:gd name="connsiteX163" fmla="*/ 0 w 12192000"/>
              <a:gd name="connsiteY16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512278 w 12192000"/>
              <a:gd name="connsiteY148" fmla="*/ 2176369 h 2237474"/>
              <a:gd name="connsiteX149" fmla="*/ 480419 w 12192000"/>
              <a:gd name="connsiteY149" fmla="*/ 2167807 h 2237474"/>
              <a:gd name="connsiteX150" fmla="*/ 413835 w 12192000"/>
              <a:gd name="connsiteY150" fmla="*/ 2156783 h 2237474"/>
              <a:gd name="connsiteX151" fmla="*/ 376513 w 12192000"/>
              <a:gd name="connsiteY151" fmla="*/ 2154014 h 2237474"/>
              <a:gd name="connsiteX152" fmla="*/ 273386 w 12192000"/>
              <a:gd name="connsiteY152" fmla="*/ 2142551 h 2237474"/>
              <a:gd name="connsiteX153" fmla="*/ 169207 w 12192000"/>
              <a:gd name="connsiteY153" fmla="*/ 2128100 h 2237474"/>
              <a:gd name="connsiteX154" fmla="*/ 93149 w 12192000"/>
              <a:gd name="connsiteY154" fmla="*/ 2105324 h 2237474"/>
              <a:gd name="connsiteX155" fmla="*/ 88109 w 12192000"/>
              <a:gd name="connsiteY155" fmla="*/ 2106704 h 2237474"/>
              <a:gd name="connsiteX156" fmla="*/ 80022 w 12192000"/>
              <a:gd name="connsiteY156" fmla="*/ 2107254 h 2237474"/>
              <a:gd name="connsiteX157" fmla="*/ 79717 w 12192000"/>
              <a:gd name="connsiteY157" fmla="*/ 2107046 h 2237474"/>
              <a:gd name="connsiteX158" fmla="*/ 72352 w 12192000"/>
              <a:gd name="connsiteY158" fmla="*/ 2107991 h 2237474"/>
              <a:gd name="connsiteX159" fmla="*/ 37645 w 12192000"/>
              <a:gd name="connsiteY159" fmla="*/ 2115401 h 2237474"/>
              <a:gd name="connsiteX160" fmla="*/ 4572 w 12192000"/>
              <a:gd name="connsiteY160" fmla="*/ 2111091 h 2237474"/>
              <a:gd name="connsiteX161" fmla="*/ 0 w 12192000"/>
              <a:gd name="connsiteY161" fmla="*/ 2110468 h 2237474"/>
              <a:gd name="connsiteX162" fmla="*/ 0 w 12192000"/>
              <a:gd name="connsiteY16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80419 w 12192000"/>
              <a:gd name="connsiteY148" fmla="*/ 2167807 h 2237474"/>
              <a:gd name="connsiteX149" fmla="*/ 413835 w 12192000"/>
              <a:gd name="connsiteY149" fmla="*/ 2156783 h 2237474"/>
              <a:gd name="connsiteX150" fmla="*/ 376513 w 12192000"/>
              <a:gd name="connsiteY150" fmla="*/ 2154014 h 2237474"/>
              <a:gd name="connsiteX151" fmla="*/ 273386 w 12192000"/>
              <a:gd name="connsiteY151" fmla="*/ 2142551 h 2237474"/>
              <a:gd name="connsiteX152" fmla="*/ 169207 w 12192000"/>
              <a:gd name="connsiteY152" fmla="*/ 2128100 h 2237474"/>
              <a:gd name="connsiteX153" fmla="*/ 93149 w 12192000"/>
              <a:gd name="connsiteY153" fmla="*/ 2105324 h 2237474"/>
              <a:gd name="connsiteX154" fmla="*/ 88109 w 12192000"/>
              <a:gd name="connsiteY154" fmla="*/ 2106704 h 2237474"/>
              <a:gd name="connsiteX155" fmla="*/ 80022 w 12192000"/>
              <a:gd name="connsiteY155" fmla="*/ 2107254 h 2237474"/>
              <a:gd name="connsiteX156" fmla="*/ 79717 w 12192000"/>
              <a:gd name="connsiteY156" fmla="*/ 2107046 h 2237474"/>
              <a:gd name="connsiteX157" fmla="*/ 72352 w 12192000"/>
              <a:gd name="connsiteY157" fmla="*/ 2107991 h 2237474"/>
              <a:gd name="connsiteX158" fmla="*/ 37645 w 12192000"/>
              <a:gd name="connsiteY158" fmla="*/ 2115401 h 2237474"/>
              <a:gd name="connsiteX159" fmla="*/ 4572 w 12192000"/>
              <a:gd name="connsiteY159" fmla="*/ 2111091 h 2237474"/>
              <a:gd name="connsiteX160" fmla="*/ 0 w 12192000"/>
              <a:gd name="connsiteY160" fmla="*/ 2110468 h 2237474"/>
              <a:gd name="connsiteX161" fmla="*/ 0 w 12192000"/>
              <a:gd name="connsiteY16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9717 w 12192000"/>
              <a:gd name="connsiteY155" fmla="*/ 2107046 h 2237474"/>
              <a:gd name="connsiteX156" fmla="*/ 72352 w 12192000"/>
              <a:gd name="connsiteY156" fmla="*/ 2107991 h 2237474"/>
              <a:gd name="connsiteX157" fmla="*/ 37645 w 12192000"/>
              <a:gd name="connsiteY157" fmla="*/ 2115401 h 2237474"/>
              <a:gd name="connsiteX158" fmla="*/ 4572 w 12192000"/>
              <a:gd name="connsiteY158" fmla="*/ 2111091 h 2237474"/>
              <a:gd name="connsiteX159" fmla="*/ 0 w 12192000"/>
              <a:gd name="connsiteY159" fmla="*/ 2110468 h 2237474"/>
              <a:gd name="connsiteX160" fmla="*/ 0 w 12192000"/>
              <a:gd name="connsiteY16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2352 w 12192000"/>
              <a:gd name="connsiteY155" fmla="*/ 2107991 h 2237474"/>
              <a:gd name="connsiteX156" fmla="*/ 37645 w 12192000"/>
              <a:gd name="connsiteY156" fmla="*/ 2115401 h 2237474"/>
              <a:gd name="connsiteX157" fmla="*/ 4572 w 12192000"/>
              <a:gd name="connsiteY157" fmla="*/ 2111091 h 2237474"/>
              <a:gd name="connsiteX158" fmla="*/ 0 w 12192000"/>
              <a:gd name="connsiteY158" fmla="*/ 2110468 h 2237474"/>
              <a:gd name="connsiteX159" fmla="*/ 0 w 12192000"/>
              <a:gd name="connsiteY15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0022 w 12192000"/>
              <a:gd name="connsiteY153" fmla="*/ 2107254 h 2237474"/>
              <a:gd name="connsiteX154" fmla="*/ 72352 w 12192000"/>
              <a:gd name="connsiteY154" fmla="*/ 2107991 h 2237474"/>
              <a:gd name="connsiteX155" fmla="*/ 37645 w 12192000"/>
              <a:gd name="connsiteY155" fmla="*/ 2115401 h 2237474"/>
              <a:gd name="connsiteX156" fmla="*/ 4572 w 12192000"/>
              <a:gd name="connsiteY156" fmla="*/ 2111091 h 2237474"/>
              <a:gd name="connsiteX157" fmla="*/ 0 w 12192000"/>
              <a:gd name="connsiteY157" fmla="*/ 2110468 h 2237474"/>
              <a:gd name="connsiteX158" fmla="*/ 0 w 12192000"/>
              <a:gd name="connsiteY15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80022 w 12192000"/>
              <a:gd name="connsiteY152" fmla="*/ 2107254 h 2237474"/>
              <a:gd name="connsiteX153" fmla="*/ 72352 w 12192000"/>
              <a:gd name="connsiteY153" fmla="*/ 2107991 h 2237474"/>
              <a:gd name="connsiteX154" fmla="*/ 37645 w 12192000"/>
              <a:gd name="connsiteY154" fmla="*/ 2115401 h 2237474"/>
              <a:gd name="connsiteX155" fmla="*/ 4572 w 12192000"/>
              <a:gd name="connsiteY155" fmla="*/ 2111091 h 2237474"/>
              <a:gd name="connsiteX156" fmla="*/ 0 w 12192000"/>
              <a:gd name="connsiteY156" fmla="*/ 2110468 h 2237474"/>
              <a:gd name="connsiteX157" fmla="*/ 0 w 12192000"/>
              <a:gd name="connsiteY15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20671 w 12192000"/>
              <a:gd name="connsiteY145" fmla="*/ 2180980 h 2237474"/>
              <a:gd name="connsiteX146" fmla="*/ 515024 w 12192000"/>
              <a:gd name="connsiteY146" fmla="*/ 2179258 h 2237474"/>
              <a:gd name="connsiteX147" fmla="*/ 413835 w 12192000"/>
              <a:gd name="connsiteY147" fmla="*/ 2156783 h 2237474"/>
              <a:gd name="connsiteX148" fmla="*/ 376513 w 12192000"/>
              <a:gd name="connsiteY148" fmla="*/ 2154014 h 2237474"/>
              <a:gd name="connsiteX149" fmla="*/ 273386 w 12192000"/>
              <a:gd name="connsiteY149" fmla="*/ 2142551 h 2237474"/>
              <a:gd name="connsiteX150" fmla="*/ 169207 w 12192000"/>
              <a:gd name="connsiteY150" fmla="*/ 2128100 h 2237474"/>
              <a:gd name="connsiteX151" fmla="*/ 80022 w 12192000"/>
              <a:gd name="connsiteY151" fmla="*/ 2107254 h 2237474"/>
              <a:gd name="connsiteX152" fmla="*/ 72352 w 12192000"/>
              <a:gd name="connsiteY152" fmla="*/ 2107991 h 2237474"/>
              <a:gd name="connsiteX153" fmla="*/ 37645 w 12192000"/>
              <a:gd name="connsiteY153" fmla="*/ 2115401 h 2237474"/>
              <a:gd name="connsiteX154" fmla="*/ 4572 w 12192000"/>
              <a:gd name="connsiteY154" fmla="*/ 2111091 h 2237474"/>
              <a:gd name="connsiteX155" fmla="*/ 0 w 12192000"/>
              <a:gd name="connsiteY155" fmla="*/ 2110468 h 2237474"/>
              <a:gd name="connsiteX156" fmla="*/ 0 w 12192000"/>
              <a:gd name="connsiteY15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20671 w 12192000"/>
              <a:gd name="connsiteY144" fmla="*/ 2180980 h 2237474"/>
              <a:gd name="connsiteX145" fmla="*/ 515024 w 12192000"/>
              <a:gd name="connsiteY145" fmla="*/ 2179258 h 2237474"/>
              <a:gd name="connsiteX146" fmla="*/ 413835 w 12192000"/>
              <a:gd name="connsiteY146" fmla="*/ 2156783 h 2237474"/>
              <a:gd name="connsiteX147" fmla="*/ 376513 w 12192000"/>
              <a:gd name="connsiteY147" fmla="*/ 2154014 h 2237474"/>
              <a:gd name="connsiteX148" fmla="*/ 273386 w 12192000"/>
              <a:gd name="connsiteY148" fmla="*/ 2142551 h 2237474"/>
              <a:gd name="connsiteX149" fmla="*/ 169207 w 12192000"/>
              <a:gd name="connsiteY149" fmla="*/ 2128100 h 2237474"/>
              <a:gd name="connsiteX150" fmla="*/ 80022 w 12192000"/>
              <a:gd name="connsiteY150" fmla="*/ 2107254 h 2237474"/>
              <a:gd name="connsiteX151" fmla="*/ 72352 w 12192000"/>
              <a:gd name="connsiteY151" fmla="*/ 2107991 h 2237474"/>
              <a:gd name="connsiteX152" fmla="*/ 37645 w 12192000"/>
              <a:gd name="connsiteY152" fmla="*/ 2115401 h 2237474"/>
              <a:gd name="connsiteX153" fmla="*/ 4572 w 12192000"/>
              <a:gd name="connsiteY153" fmla="*/ 2111091 h 2237474"/>
              <a:gd name="connsiteX154" fmla="*/ 0 w 12192000"/>
              <a:gd name="connsiteY154" fmla="*/ 2110468 h 2237474"/>
              <a:gd name="connsiteX155" fmla="*/ 0 w 12192000"/>
              <a:gd name="connsiteY15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20671 w 12192000"/>
              <a:gd name="connsiteY143" fmla="*/ 2180980 h 2237474"/>
              <a:gd name="connsiteX144" fmla="*/ 515024 w 12192000"/>
              <a:gd name="connsiteY144" fmla="*/ 2179258 h 2237474"/>
              <a:gd name="connsiteX145" fmla="*/ 413835 w 12192000"/>
              <a:gd name="connsiteY145" fmla="*/ 2156783 h 2237474"/>
              <a:gd name="connsiteX146" fmla="*/ 376513 w 12192000"/>
              <a:gd name="connsiteY146" fmla="*/ 2154014 h 2237474"/>
              <a:gd name="connsiteX147" fmla="*/ 273386 w 12192000"/>
              <a:gd name="connsiteY147" fmla="*/ 2142551 h 2237474"/>
              <a:gd name="connsiteX148" fmla="*/ 169207 w 12192000"/>
              <a:gd name="connsiteY148" fmla="*/ 2128100 h 2237474"/>
              <a:gd name="connsiteX149" fmla="*/ 80022 w 12192000"/>
              <a:gd name="connsiteY149" fmla="*/ 2107254 h 2237474"/>
              <a:gd name="connsiteX150" fmla="*/ 72352 w 12192000"/>
              <a:gd name="connsiteY150" fmla="*/ 2107991 h 2237474"/>
              <a:gd name="connsiteX151" fmla="*/ 37645 w 12192000"/>
              <a:gd name="connsiteY151" fmla="*/ 2115401 h 2237474"/>
              <a:gd name="connsiteX152" fmla="*/ 4572 w 12192000"/>
              <a:gd name="connsiteY152" fmla="*/ 2111091 h 2237474"/>
              <a:gd name="connsiteX153" fmla="*/ 0 w 12192000"/>
              <a:gd name="connsiteY153" fmla="*/ 2110468 h 2237474"/>
              <a:gd name="connsiteX154" fmla="*/ 0 w 12192000"/>
              <a:gd name="connsiteY15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48680 w 12192000"/>
              <a:gd name="connsiteY140" fmla="*/ 2206229 h 2237474"/>
              <a:gd name="connsiteX141" fmla="*/ 597225 w 12192000"/>
              <a:gd name="connsiteY141" fmla="*/ 2180999 h 2237474"/>
              <a:gd name="connsiteX142" fmla="*/ 520671 w 12192000"/>
              <a:gd name="connsiteY142" fmla="*/ 2180980 h 2237474"/>
              <a:gd name="connsiteX143" fmla="*/ 515024 w 12192000"/>
              <a:gd name="connsiteY143" fmla="*/ 2179258 h 2237474"/>
              <a:gd name="connsiteX144" fmla="*/ 413835 w 12192000"/>
              <a:gd name="connsiteY144" fmla="*/ 2156783 h 2237474"/>
              <a:gd name="connsiteX145" fmla="*/ 376513 w 12192000"/>
              <a:gd name="connsiteY145" fmla="*/ 2154014 h 2237474"/>
              <a:gd name="connsiteX146" fmla="*/ 273386 w 12192000"/>
              <a:gd name="connsiteY146" fmla="*/ 2142551 h 2237474"/>
              <a:gd name="connsiteX147" fmla="*/ 169207 w 12192000"/>
              <a:gd name="connsiteY147" fmla="*/ 2128100 h 2237474"/>
              <a:gd name="connsiteX148" fmla="*/ 80022 w 12192000"/>
              <a:gd name="connsiteY148" fmla="*/ 2107254 h 2237474"/>
              <a:gd name="connsiteX149" fmla="*/ 72352 w 12192000"/>
              <a:gd name="connsiteY149" fmla="*/ 2107991 h 2237474"/>
              <a:gd name="connsiteX150" fmla="*/ 37645 w 12192000"/>
              <a:gd name="connsiteY150" fmla="*/ 2115401 h 2237474"/>
              <a:gd name="connsiteX151" fmla="*/ 4572 w 12192000"/>
              <a:gd name="connsiteY151" fmla="*/ 2111091 h 2237474"/>
              <a:gd name="connsiteX152" fmla="*/ 0 w 12192000"/>
              <a:gd name="connsiteY152" fmla="*/ 2110468 h 2237474"/>
              <a:gd name="connsiteX153" fmla="*/ 0 w 12192000"/>
              <a:gd name="connsiteY15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72352 w 12192000"/>
              <a:gd name="connsiteY148" fmla="*/ 2107991 h 2237474"/>
              <a:gd name="connsiteX149" fmla="*/ 37645 w 12192000"/>
              <a:gd name="connsiteY149" fmla="*/ 2115401 h 2237474"/>
              <a:gd name="connsiteX150" fmla="*/ 4572 w 12192000"/>
              <a:gd name="connsiteY150" fmla="*/ 2111091 h 2237474"/>
              <a:gd name="connsiteX151" fmla="*/ 0 w 12192000"/>
              <a:gd name="connsiteY151" fmla="*/ 2110468 h 2237474"/>
              <a:gd name="connsiteX152" fmla="*/ 0 w 12192000"/>
              <a:gd name="connsiteY15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77641 w 12192000"/>
              <a:gd name="connsiteY147" fmla="*/ 2126835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279765 w 12192000"/>
              <a:gd name="connsiteY133" fmla="*/ 2229639 h 2237474"/>
              <a:gd name="connsiteX134" fmla="*/ 1195347 w 12192000"/>
              <a:gd name="connsiteY134" fmla="*/ 2212354 h 2237474"/>
              <a:gd name="connsiteX135" fmla="*/ 970251 w 12192000"/>
              <a:gd name="connsiteY135" fmla="*/ 2221029 h 2237474"/>
              <a:gd name="connsiteX136" fmla="*/ 812914 w 12192000"/>
              <a:gd name="connsiteY136" fmla="*/ 2210095 h 2237474"/>
              <a:gd name="connsiteX137" fmla="*/ 776382 w 12192000"/>
              <a:gd name="connsiteY137" fmla="*/ 2204512 h 2237474"/>
              <a:gd name="connsiteX138" fmla="*/ 597225 w 12192000"/>
              <a:gd name="connsiteY138" fmla="*/ 2180999 h 2237474"/>
              <a:gd name="connsiteX139" fmla="*/ 520671 w 12192000"/>
              <a:gd name="connsiteY139" fmla="*/ 2180980 h 2237474"/>
              <a:gd name="connsiteX140" fmla="*/ 515024 w 12192000"/>
              <a:gd name="connsiteY140" fmla="*/ 2179258 h 2237474"/>
              <a:gd name="connsiteX141" fmla="*/ 413835 w 12192000"/>
              <a:gd name="connsiteY141" fmla="*/ 2156783 h 2237474"/>
              <a:gd name="connsiteX142" fmla="*/ 376513 w 12192000"/>
              <a:gd name="connsiteY142" fmla="*/ 2154014 h 2237474"/>
              <a:gd name="connsiteX143" fmla="*/ 273386 w 12192000"/>
              <a:gd name="connsiteY143" fmla="*/ 2142551 h 2237474"/>
              <a:gd name="connsiteX144" fmla="*/ 169207 w 12192000"/>
              <a:gd name="connsiteY144" fmla="*/ 2128100 h 2237474"/>
              <a:gd name="connsiteX145" fmla="*/ 77641 w 12192000"/>
              <a:gd name="connsiteY145" fmla="*/ 2126835 h 2237474"/>
              <a:gd name="connsiteX146" fmla="*/ 37645 w 12192000"/>
              <a:gd name="connsiteY146" fmla="*/ 2115401 h 2237474"/>
              <a:gd name="connsiteX147" fmla="*/ 4572 w 12192000"/>
              <a:gd name="connsiteY147" fmla="*/ 2111091 h 2237474"/>
              <a:gd name="connsiteX148" fmla="*/ 0 w 12192000"/>
              <a:gd name="connsiteY148" fmla="*/ 2110468 h 2237474"/>
              <a:gd name="connsiteX149" fmla="*/ 0 w 12192000"/>
              <a:gd name="connsiteY14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476147 w 12192000"/>
              <a:gd name="connsiteY115" fmla="*/ 1998305 h 2237474"/>
              <a:gd name="connsiteX116" fmla="*/ 2373568 w 12192000"/>
              <a:gd name="connsiteY116" fmla="*/ 2003219 h 2237474"/>
              <a:gd name="connsiteX117" fmla="*/ 2287219 w 12192000"/>
              <a:gd name="connsiteY117" fmla="*/ 1998750 h 2237474"/>
              <a:gd name="connsiteX118" fmla="*/ 2243069 w 12192000"/>
              <a:gd name="connsiteY118" fmla="*/ 2005321 h 2237474"/>
              <a:gd name="connsiteX119" fmla="*/ 2164831 w 12192000"/>
              <a:gd name="connsiteY119" fmla="*/ 2010143 h 2237474"/>
              <a:gd name="connsiteX120" fmla="*/ 2085228 w 12192000"/>
              <a:gd name="connsiteY120" fmla="*/ 2046431 h 2237474"/>
              <a:gd name="connsiteX121" fmla="*/ 2058061 w 12192000"/>
              <a:gd name="connsiteY121" fmla="*/ 2047942 h 2237474"/>
              <a:gd name="connsiteX122" fmla="*/ 2042244 w 12192000"/>
              <a:gd name="connsiteY122" fmla="*/ 2055560 h 2237474"/>
              <a:gd name="connsiteX123" fmla="*/ 1877728 w 12192000"/>
              <a:gd name="connsiteY123" fmla="*/ 2101004 h 2237474"/>
              <a:gd name="connsiteX124" fmla="*/ 1759056 w 12192000"/>
              <a:gd name="connsiteY124" fmla="*/ 2125608 h 2237474"/>
              <a:gd name="connsiteX125" fmla="*/ 1637948 w 12192000"/>
              <a:gd name="connsiteY125" fmla="*/ 2172597 h 2237474"/>
              <a:gd name="connsiteX126" fmla="*/ 1434549 w 12192000"/>
              <a:gd name="connsiteY126" fmla="*/ 2234522 h 2237474"/>
              <a:gd name="connsiteX127" fmla="*/ 1398481 w 12192000"/>
              <a:gd name="connsiteY127" fmla="*/ 2237074 h 2237474"/>
              <a:gd name="connsiteX128" fmla="*/ 1398407 w 12192000"/>
              <a:gd name="connsiteY128" fmla="*/ 2237095 h 2237474"/>
              <a:gd name="connsiteX129" fmla="*/ 1370962 w 12192000"/>
              <a:gd name="connsiteY129" fmla="*/ 2237474 h 2237474"/>
              <a:gd name="connsiteX130" fmla="*/ 1356367 w 12192000"/>
              <a:gd name="connsiteY130" fmla="*/ 2235089 h 2237474"/>
              <a:gd name="connsiteX131" fmla="*/ 1279765 w 12192000"/>
              <a:gd name="connsiteY131" fmla="*/ 2229639 h 2237474"/>
              <a:gd name="connsiteX132" fmla="*/ 1195347 w 12192000"/>
              <a:gd name="connsiteY132" fmla="*/ 2212354 h 2237474"/>
              <a:gd name="connsiteX133" fmla="*/ 970251 w 12192000"/>
              <a:gd name="connsiteY133" fmla="*/ 2221029 h 2237474"/>
              <a:gd name="connsiteX134" fmla="*/ 812914 w 12192000"/>
              <a:gd name="connsiteY134" fmla="*/ 2210095 h 2237474"/>
              <a:gd name="connsiteX135" fmla="*/ 776382 w 12192000"/>
              <a:gd name="connsiteY135" fmla="*/ 2204512 h 2237474"/>
              <a:gd name="connsiteX136" fmla="*/ 597225 w 12192000"/>
              <a:gd name="connsiteY136" fmla="*/ 2180999 h 2237474"/>
              <a:gd name="connsiteX137" fmla="*/ 520671 w 12192000"/>
              <a:gd name="connsiteY137" fmla="*/ 2180980 h 2237474"/>
              <a:gd name="connsiteX138" fmla="*/ 515024 w 12192000"/>
              <a:gd name="connsiteY138" fmla="*/ 2179258 h 2237474"/>
              <a:gd name="connsiteX139" fmla="*/ 413835 w 12192000"/>
              <a:gd name="connsiteY139" fmla="*/ 2156783 h 2237474"/>
              <a:gd name="connsiteX140" fmla="*/ 376513 w 12192000"/>
              <a:gd name="connsiteY140" fmla="*/ 2154014 h 2237474"/>
              <a:gd name="connsiteX141" fmla="*/ 273386 w 12192000"/>
              <a:gd name="connsiteY141" fmla="*/ 2142551 h 2237474"/>
              <a:gd name="connsiteX142" fmla="*/ 169207 w 12192000"/>
              <a:gd name="connsiteY142" fmla="*/ 2128100 h 2237474"/>
              <a:gd name="connsiteX143" fmla="*/ 77641 w 12192000"/>
              <a:gd name="connsiteY143" fmla="*/ 2126835 h 2237474"/>
              <a:gd name="connsiteX144" fmla="*/ 37645 w 12192000"/>
              <a:gd name="connsiteY144" fmla="*/ 2115401 h 2237474"/>
              <a:gd name="connsiteX145" fmla="*/ 4572 w 12192000"/>
              <a:gd name="connsiteY145" fmla="*/ 2111091 h 2237474"/>
              <a:gd name="connsiteX146" fmla="*/ 0 w 12192000"/>
              <a:gd name="connsiteY146" fmla="*/ 2110468 h 2237474"/>
              <a:gd name="connsiteX147" fmla="*/ 0 w 12192000"/>
              <a:gd name="connsiteY1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6900177 w 12192000"/>
              <a:gd name="connsiteY58" fmla="*/ 1636016 h 2237474"/>
              <a:gd name="connsiteX59" fmla="*/ 6795372 w 12192000"/>
              <a:gd name="connsiteY59" fmla="*/ 1644845 h 2237474"/>
              <a:gd name="connsiteX60" fmla="*/ 6692251 w 12192000"/>
              <a:gd name="connsiteY60" fmla="*/ 1656357 h 2237474"/>
              <a:gd name="connsiteX61" fmla="*/ 6655235 w 12192000"/>
              <a:gd name="connsiteY61" fmla="*/ 1661869 h 2237474"/>
              <a:gd name="connsiteX62" fmla="*/ 6554894 w 12192000"/>
              <a:gd name="connsiteY62" fmla="*/ 1664428 h 2237474"/>
              <a:gd name="connsiteX63" fmla="*/ 6516595 w 12192000"/>
              <a:gd name="connsiteY63" fmla="*/ 1667475 h 2237474"/>
              <a:gd name="connsiteX64" fmla="*/ 6508541 w 12192000"/>
              <a:gd name="connsiteY64" fmla="*/ 1668757 h 2237474"/>
              <a:gd name="connsiteX65" fmla="*/ 6471012 w 12192000"/>
              <a:gd name="connsiteY65" fmla="*/ 1678604 h 2237474"/>
              <a:gd name="connsiteX66" fmla="*/ 6364035 w 12192000"/>
              <a:gd name="connsiteY66" fmla="*/ 1667683 h 2237474"/>
              <a:gd name="connsiteX67" fmla="*/ 6280959 w 12192000"/>
              <a:gd name="connsiteY67" fmla="*/ 1689329 h 2237474"/>
              <a:gd name="connsiteX68" fmla="*/ 6243319 w 12192000"/>
              <a:gd name="connsiteY68" fmla="*/ 1695560 h 2237474"/>
              <a:gd name="connsiteX69" fmla="*/ 6098321 w 12192000"/>
              <a:gd name="connsiteY69" fmla="*/ 1721646 h 2237474"/>
              <a:gd name="connsiteX70" fmla="*/ 5880652 w 12192000"/>
              <a:gd name="connsiteY70" fmla="*/ 1779643 h 2237474"/>
              <a:gd name="connsiteX71" fmla="*/ 5785959 w 12192000"/>
              <a:gd name="connsiteY71" fmla="*/ 1775307 h 2237474"/>
              <a:gd name="connsiteX72" fmla="*/ 5643534 w 12192000"/>
              <a:gd name="connsiteY72" fmla="*/ 1802919 h 2237474"/>
              <a:gd name="connsiteX73" fmla="*/ 5518799 w 12192000"/>
              <a:gd name="connsiteY73" fmla="*/ 1818312 h 2237474"/>
              <a:gd name="connsiteX74" fmla="*/ 5505014 w 12192000"/>
              <a:gd name="connsiteY74" fmla="*/ 1819259 h 2237474"/>
              <a:gd name="connsiteX75" fmla="*/ 5453307 w 12192000"/>
              <a:gd name="connsiteY75" fmla="*/ 1815450 h 2237474"/>
              <a:gd name="connsiteX76" fmla="*/ 5221533 w 12192000"/>
              <a:gd name="connsiteY76" fmla="*/ 1846950 h 2237474"/>
              <a:gd name="connsiteX77" fmla="*/ 5149802 w 12192000"/>
              <a:gd name="connsiteY77" fmla="*/ 1844846 h 2237474"/>
              <a:gd name="connsiteX78" fmla="*/ 5114927 w 12192000"/>
              <a:gd name="connsiteY78" fmla="*/ 1847827 h 2237474"/>
              <a:gd name="connsiteX79" fmla="*/ 5108970 w 12192000"/>
              <a:gd name="connsiteY79" fmla="*/ 1847935 h 2237474"/>
              <a:gd name="connsiteX80" fmla="*/ 5067961 w 12192000"/>
              <a:gd name="connsiteY80" fmla="*/ 1845917 h 2237474"/>
              <a:gd name="connsiteX81" fmla="*/ 5007075 w 12192000"/>
              <a:gd name="connsiteY81" fmla="*/ 1838626 h 2237474"/>
              <a:gd name="connsiteX82" fmla="*/ 4944087 w 12192000"/>
              <a:gd name="connsiteY82" fmla="*/ 1823332 h 2237474"/>
              <a:gd name="connsiteX83" fmla="*/ 4907662 w 12192000"/>
              <a:gd name="connsiteY83" fmla="*/ 1816900 h 2237474"/>
              <a:gd name="connsiteX84" fmla="*/ 4882386 w 12192000"/>
              <a:gd name="connsiteY84" fmla="*/ 1809844 h 2237474"/>
              <a:gd name="connsiteX85" fmla="*/ 4811440 w 12192000"/>
              <a:gd name="connsiteY85" fmla="*/ 1804655 h 2237474"/>
              <a:gd name="connsiteX86" fmla="*/ 4691075 w 12192000"/>
              <a:gd name="connsiteY86" fmla="*/ 1801389 h 2237474"/>
              <a:gd name="connsiteX87" fmla="*/ 4640313 w 12192000"/>
              <a:gd name="connsiteY87" fmla="*/ 1784307 h 2237474"/>
              <a:gd name="connsiteX88" fmla="*/ 4536503 w 12192000"/>
              <a:gd name="connsiteY88" fmla="*/ 1785334 h 2237474"/>
              <a:gd name="connsiteX89" fmla="*/ 4513724 w 12192000"/>
              <a:gd name="connsiteY89" fmla="*/ 1791996 h 2237474"/>
              <a:gd name="connsiteX90" fmla="*/ 4459810 w 12192000"/>
              <a:gd name="connsiteY90" fmla="*/ 1797886 h 2237474"/>
              <a:gd name="connsiteX91" fmla="*/ 4379064 w 12192000"/>
              <a:gd name="connsiteY91" fmla="*/ 1817177 h 2237474"/>
              <a:gd name="connsiteX92" fmla="*/ 4290981 w 12192000"/>
              <a:gd name="connsiteY92" fmla="*/ 1839677 h 2237474"/>
              <a:gd name="connsiteX93" fmla="*/ 4238372 w 12192000"/>
              <a:gd name="connsiteY93" fmla="*/ 1851480 h 2237474"/>
              <a:gd name="connsiteX94" fmla="*/ 4232517 w 12192000"/>
              <a:gd name="connsiteY94" fmla="*/ 1852567 h 2237474"/>
              <a:gd name="connsiteX95" fmla="*/ 4191732 w 12192000"/>
              <a:gd name="connsiteY95" fmla="*/ 1857328 h 2237474"/>
              <a:gd name="connsiteX96" fmla="*/ 4065532 w 12192000"/>
              <a:gd name="connsiteY96" fmla="*/ 1855477 h 2237474"/>
              <a:gd name="connsiteX97" fmla="*/ 4028460 w 12192000"/>
              <a:gd name="connsiteY97" fmla="*/ 1855137 h 2237474"/>
              <a:gd name="connsiteX98" fmla="*/ 4002267 w 12192000"/>
              <a:gd name="connsiteY98" fmla="*/ 1852352 h 2237474"/>
              <a:gd name="connsiteX99" fmla="*/ 3931396 w 12192000"/>
              <a:gd name="connsiteY99" fmla="*/ 1858915 h 2237474"/>
              <a:gd name="connsiteX100" fmla="*/ 3812162 w 12192000"/>
              <a:gd name="connsiteY100" fmla="*/ 1875501 h 2237474"/>
              <a:gd name="connsiteX101" fmla="*/ 3758105 w 12192000"/>
              <a:gd name="connsiteY101" fmla="*/ 1871856 h 2237474"/>
              <a:gd name="connsiteX102" fmla="*/ 3715896 w 12192000"/>
              <a:gd name="connsiteY102" fmla="*/ 1881552 h 2237474"/>
              <a:gd name="connsiteX103" fmla="*/ 3567259 w 12192000"/>
              <a:gd name="connsiteY103" fmla="*/ 1893482 h 2237474"/>
              <a:gd name="connsiteX104" fmla="*/ 3405770 w 12192000"/>
              <a:gd name="connsiteY104" fmla="*/ 1904591 h 2237474"/>
              <a:gd name="connsiteX105" fmla="*/ 3280097 w 12192000"/>
              <a:gd name="connsiteY105" fmla="*/ 1919610 h 2237474"/>
              <a:gd name="connsiteX106" fmla="*/ 3009910 w 12192000"/>
              <a:gd name="connsiteY106" fmla="*/ 1957866 h 2237474"/>
              <a:gd name="connsiteX107" fmla="*/ 2995934 w 12192000"/>
              <a:gd name="connsiteY107" fmla="*/ 1967085 h 2237474"/>
              <a:gd name="connsiteX108" fmla="*/ 2942858 w 12192000"/>
              <a:gd name="connsiteY108" fmla="*/ 1981367 h 2237474"/>
              <a:gd name="connsiteX109" fmla="*/ 2875436 w 12192000"/>
              <a:gd name="connsiteY109" fmla="*/ 1996977 h 2237474"/>
              <a:gd name="connsiteX110" fmla="*/ 2874892 w 12192000"/>
              <a:gd name="connsiteY110" fmla="*/ 1996085 h 2237474"/>
              <a:gd name="connsiteX111" fmla="*/ 2843662 w 12192000"/>
              <a:gd name="connsiteY111" fmla="*/ 1992498 h 2237474"/>
              <a:gd name="connsiteX112" fmla="*/ 2718916 w 12192000"/>
              <a:gd name="connsiteY112" fmla="*/ 1990867 h 2237474"/>
              <a:gd name="connsiteX113" fmla="*/ 2713522 w 12192000"/>
              <a:gd name="connsiteY113" fmla="*/ 1990173 h 2237474"/>
              <a:gd name="connsiteX114" fmla="*/ 2476147 w 12192000"/>
              <a:gd name="connsiteY114" fmla="*/ 1998305 h 2237474"/>
              <a:gd name="connsiteX115" fmla="*/ 2373568 w 12192000"/>
              <a:gd name="connsiteY115" fmla="*/ 2003219 h 2237474"/>
              <a:gd name="connsiteX116" fmla="*/ 2287219 w 12192000"/>
              <a:gd name="connsiteY116" fmla="*/ 1998750 h 2237474"/>
              <a:gd name="connsiteX117" fmla="*/ 2243069 w 12192000"/>
              <a:gd name="connsiteY117" fmla="*/ 2005321 h 2237474"/>
              <a:gd name="connsiteX118" fmla="*/ 2164831 w 12192000"/>
              <a:gd name="connsiteY118" fmla="*/ 2010143 h 2237474"/>
              <a:gd name="connsiteX119" fmla="*/ 2085228 w 12192000"/>
              <a:gd name="connsiteY119" fmla="*/ 2046431 h 2237474"/>
              <a:gd name="connsiteX120" fmla="*/ 2058061 w 12192000"/>
              <a:gd name="connsiteY120" fmla="*/ 2047942 h 2237474"/>
              <a:gd name="connsiteX121" fmla="*/ 2042244 w 12192000"/>
              <a:gd name="connsiteY121" fmla="*/ 2055560 h 2237474"/>
              <a:gd name="connsiteX122" fmla="*/ 1877728 w 12192000"/>
              <a:gd name="connsiteY122" fmla="*/ 2101004 h 2237474"/>
              <a:gd name="connsiteX123" fmla="*/ 1759056 w 12192000"/>
              <a:gd name="connsiteY123" fmla="*/ 2125608 h 2237474"/>
              <a:gd name="connsiteX124" fmla="*/ 1637948 w 12192000"/>
              <a:gd name="connsiteY124" fmla="*/ 2172597 h 2237474"/>
              <a:gd name="connsiteX125" fmla="*/ 1434549 w 12192000"/>
              <a:gd name="connsiteY125" fmla="*/ 2234522 h 2237474"/>
              <a:gd name="connsiteX126" fmla="*/ 1398481 w 12192000"/>
              <a:gd name="connsiteY126" fmla="*/ 2237074 h 2237474"/>
              <a:gd name="connsiteX127" fmla="*/ 1398407 w 12192000"/>
              <a:gd name="connsiteY127" fmla="*/ 2237095 h 2237474"/>
              <a:gd name="connsiteX128" fmla="*/ 1370962 w 12192000"/>
              <a:gd name="connsiteY128" fmla="*/ 2237474 h 2237474"/>
              <a:gd name="connsiteX129" fmla="*/ 1356367 w 12192000"/>
              <a:gd name="connsiteY129" fmla="*/ 2235089 h 2237474"/>
              <a:gd name="connsiteX130" fmla="*/ 1279765 w 12192000"/>
              <a:gd name="connsiteY130" fmla="*/ 2229639 h 2237474"/>
              <a:gd name="connsiteX131" fmla="*/ 1195347 w 12192000"/>
              <a:gd name="connsiteY131" fmla="*/ 2212354 h 2237474"/>
              <a:gd name="connsiteX132" fmla="*/ 970251 w 12192000"/>
              <a:gd name="connsiteY132" fmla="*/ 2221029 h 2237474"/>
              <a:gd name="connsiteX133" fmla="*/ 812914 w 12192000"/>
              <a:gd name="connsiteY133" fmla="*/ 2210095 h 2237474"/>
              <a:gd name="connsiteX134" fmla="*/ 776382 w 12192000"/>
              <a:gd name="connsiteY134" fmla="*/ 2204512 h 2237474"/>
              <a:gd name="connsiteX135" fmla="*/ 597225 w 12192000"/>
              <a:gd name="connsiteY135" fmla="*/ 2180999 h 2237474"/>
              <a:gd name="connsiteX136" fmla="*/ 520671 w 12192000"/>
              <a:gd name="connsiteY136" fmla="*/ 2180980 h 2237474"/>
              <a:gd name="connsiteX137" fmla="*/ 515024 w 12192000"/>
              <a:gd name="connsiteY137" fmla="*/ 2179258 h 2237474"/>
              <a:gd name="connsiteX138" fmla="*/ 413835 w 12192000"/>
              <a:gd name="connsiteY138" fmla="*/ 2156783 h 2237474"/>
              <a:gd name="connsiteX139" fmla="*/ 376513 w 12192000"/>
              <a:gd name="connsiteY139" fmla="*/ 2154014 h 2237474"/>
              <a:gd name="connsiteX140" fmla="*/ 273386 w 12192000"/>
              <a:gd name="connsiteY140" fmla="*/ 2142551 h 2237474"/>
              <a:gd name="connsiteX141" fmla="*/ 169207 w 12192000"/>
              <a:gd name="connsiteY141" fmla="*/ 2128100 h 2237474"/>
              <a:gd name="connsiteX142" fmla="*/ 77641 w 12192000"/>
              <a:gd name="connsiteY142" fmla="*/ 2126835 h 2237474"/>
              <a:gd name="connsiteX143" fmla="*/ 37645 w 12192000"/>
              <a:gd name="connsiteY143" fmla="*/ 2115401 h 2237474"/>
              <a:gd name="connsiteX144" fmla="*/ 4572 w 12192000"/>
              <a:gd name="connsiteY144" fmla="*/ 2111091 h 2237474"/>
              <a:gd name="connsiteX145" fmla="*/ 0 w 12192000"/>
              <a:gd name="connsiteY145" fmla="*/ 2110468 h 2237474"/>
              <a:gd name="connsiteX146" fmla="*/ 0 w 12192000"/>
              <a:gd name="connsiteY1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074238 w 12192000"/>
              <a:gd name="connsiteY45" fmla="*/ 1301895 h 2237474"/>
              <a:gd name="connsiteX46" fmla="*/ 7942099 w 12192000"/>
              <a:gd name="connsiteY46" fmla="*/ 1336332 h 2237474"/>
              <a:gd name="connsiteX47" fmla="*/ 7902328 w 12192000"/>
              <a:gd name="connsiteY47" fmla="*/ 1345865 h 2237474"/>
              <a:gd name="connsiteX48" fmla="*/ 7840612 w 12192000"/>
              <a:gd name="connsiteY48" fmla="*/ 1369373 h 2237474"/>
              <a:gd name="connsiteX49" fmla="*/ 7786819 w 12192000"/>
              <a:gd name="connsiteY49" fmla="*/ 1378970 h 2237474"/>
              <a:gd name="connsiteX50" fmla="*/ 7548172 w 12192000"/>
              <a:gd name="connsiteY50" fmla="*/ 1417460 h 2237474"/>
              <a:gd name="connsiteX51" fmla="*/ 7483437 w 12192000"/>
              <a:gd name="connsiteY51" fmla="*/ 1478152 h 2237474"/>
              <a:gd name="connsiteX52" fmla="*/ 7377870 w 12192000"/>
              <a:gd name="connsiteY52" fmla="*/ 1523319 h 2237474"/>
              <a:gd name="connsiteX53" fmla="*/ 7230737 w 12192000"/>
              <a:gd name="connsiteY53" fmla="*/ 1562633 h 2237474"/>
              <a:gd name="connsiteX54" fmla="*/ 7224458 w 12192000"/>
              <a:gd name="connsiteY54" fmla="*/ 1573008 h 2237474"/>
              <a:gd name="connsiteX55" fmla="*/ 7183121 w 12192000"/>
              <a:gd name="connsiteY55" fmla="*/ 1595162 h 2237474"/>
              <a:gd name="connsiteX56" fmla="*/ 7164601 w 12192000"/>
              <a:gd name="connsiteY56" fmla="*/ 1606490 h 2237474"/>
              <a:gd name="connsiteX57" fmla="*/ 6900177 w 12192000"/>
              <a:gd name="connsiteY57" fmla="*/ 1636016 h 2237474"/>
              <a:gd name="connsiteX58" fmla="*/ 6795372 w 12192000"/>
              <a:gd name="connsiteY58" fmla="*/ 1644845 h 2237474"/>
              <a:gd name="connsiteX59" fmla="*/ 6692251 w 12192000"/>
              <a:gd name="connsiteY59" fmla="*/ 1656357 h 2237474"/>
              <a:gd name="connsiteX60" fmla="*/ 6655235 w 12192000"/>
              <a:gd name="connsiteY60" fmla="*/ 1661869 h 2237474"/>
              <a:gd name="connsiteX61" fmla="*/ 6554894 w 12192000"/>
              <a:gd name="connsiteY61" fmla="*/ 1664428 h 2237474"/>
              <a:gd name="connsiteX62" fmla="*/ 6516595 w 12192000"/>
              <a:gd name="connsiteY62" fmla="*/ 1667475 h 2237474"/>
              <a:gd name="connsiteX63" fmla="*/ 6508541 w 12192000"/>
              <a:gd name="connsiteY63" fmla="*/ 1668757 h 2237474"/>
              <a:gd name="connsiteX64" fmla="*/ 6471012 w 12192000"/>
              <a:gd name="connsiteY64" fmla="*/ 1678604 h 2237474"/>
              <a:gd name="connsiteX65" fmla="*/ 6364035 w 12192000"/>
              <a:gd name="connsiteY65" fmla="*/ 1667683 h 2237474"/>
              <a:gd name="connsiteX66" fmla="*/ 6280959 w 12192000"/>
              <a:gd name="connsiteY66" fmla="*/ 1689329 h 2237474"/>
              <a:gd name="connsiteX67" fmla="*/ 6243319 w 12192000"/>
              <a:gd name="connsiteY67" fmla="*/ 1695560 h 2237474"/>
              <a:gd name="connsiteX68" fmla="*/ 6098321 w 12192000"/>
              <a:gd name="connsiteY68" fmla="*/ 1721646 h 2237474"/>
              <a:gd name="connsiteX69" fmla="*/ 5880652 w 12192000"/>
              <a:gd name="connsiteY69" fmla="*/ 1779643 h 2237474"/>
              <a:gd name="connsiteX70" fmla="*/ 5785959 w 12192000"/>
              <a:gd name="connsiteY70" fmla="*/ 1775307 h 2237474"/>
              <a:gd name="connsiteX71" fmla="*/ 5643534 w 12192000"/>
              <a:gd name="connsiteY71" fmla="*/ 1802919 h 2237474"/>
              <a:gd name="connsiteX72" fmla="*/ 5518799 w 12192000"/>
              <a:gd name="connsiteY72" fmla="*/ 1818312 h 2237474"/>
              <a:gd name="connsiteX73" fmla="*/ 5505014 w 12192000"/>
              <a:gd name="connsiteY73" fmla="*/ 1819259 h 2237474"/>
              <a:gd name="connsiteX74" fmla="*/ 5453307 w 12192000"/>
              <a:gd name="connsiteY74" fmla="*/ 1815450 h 2237474"/>
              <a:gd name="connsiteX75" fmla="*/ 5221533 w 12192000"/>
              <a:gd name="connsiteY75" fmla="*/ 1846950 h 2237474"/>
              <a:gd name="connsiteX76" fmla="*/ 5149802 w 12192000"/>
              <a:gd name="connsiteY76" fmla="*/ 1844846 h 2237474"/>
              <a:gd name="connsiteX77" fmla="*/ 5114927 w 12192000"/>
              <a:gd name="connsiteY77" fmla="*/ 1847827 h 2237474"/>
              <a:gd name="connsiteX78" fmla="*/ 5108970 w 12192000"/>
              <a:gd name="connsiteY78" fmla="*/ 1847935 h 2237474"/>
              <a:gd name="connsiteX79" fmla="*/ 5067961 w 12192000"/>
              <a:gd name="connsiteY79" fmla="*/ 1845917 h 2237474"/>
              <a:gd name="connsiteX80" fmla="*/ 5007075 w 12192000"/>
              <a:gd name="connsiteY80" fmla="*/ 1838626 h 2237474"/>
              <a:gd name="connsiteX81" fmla="*/ 4944087 w 12192000"/>
              <a:gd name="connsiteY81" fmla="*/ 1823332 h 2237474"/>
              <a:gd name="connsiteX82" fmla="*/ 4907662 w 12192000"/>
              <a:gd name="connsiteY82" fmla="*/ 1816900 h 2237474"/>
              <a:gd name="connsiteX83" fmla="*/ 4882386 w 12192000"/>
              <a:gd name="connsiteY83" fmla="*/ 1809844 h 2237474"/>
              <a:gd name="connsiteX84" fmla="*/ 4811440 w 12192000"/>
              <a:gd name="connsiteY84" fmla="*/ 1804655 h 2237474"/>
              <a:gd name="connsiteX85" fmla="*/ 4691075 w 12192000"/>
              <a:gd name="connsiteY85" fmla="*/ 1801389 h 2237474"/>
              <a:gd name="connsiteX86" fmla="*/ 4640313 w 12192000"/>
              <a:gd name="connsiteY86" fmla="*/ 1784307 h 2237474"/>
              <a:gd name="connsiteX87" fmla="*/ 4536503 w 12192000"/>
              <a:gd name="connsiteY87" fmla="*/ 1785334 h 2237474"/>
              <a:gd name="connsiteX88" fmla="*/ 4513724 w 12192000"/>
              <a:gd name="connsiteY88" fmla="*/ 1791996 h 2237474"/>
              <a:gd name="connsiteX89" fmla="*/ 4459810 w 12192000"/>
              <a:gd name="connsiteY89" fmla="*/ 1797886 h 2237474"/>
              <a:gd name="connsiteX90" fmla="*/ 4379064 w 12192000"/>
              <a:gd name="connsiteY90" fmla="*/ 1817177 h 2237474"/>
              <a:gd name="connsiteX91" fmla="*/ 4290981 w 12192000"/>
              <a:gd name="connsiteY91" fmla="*/ 1839677 h 2237474"/>
              <a:gd name="connsiteX92" fmla="*/ 4238372 w 12192000"/>
              <a:gd name="connsiteY92" fmla="*/ 1851480 h 2237474"/>
              <a:gd name="connsiteX93" fmla="*/ 4232517 w 12192000"/>
              <a:gd name="connsiteY93" fmla="*/ 1852567 h 2237474"/>
              <a:gd name="connsiteX94" fmla="*/ 4191732 w 12192000"/>
              <a:gd name="connsiteY94" fmla="*/ 1857328 h 2237474"/>
              <a:gd name="connsiteX95" fmla="*/ 4065532 w 12192000"/>
              <a:gd name="connsiteY95" fmla="*/ 1855477 h 2237474"/>
              <a:gd name="connsiteX96" fmla="*/ 4028460 w 12192000"/>
              <a:gd name="connsiteY96" fmla="*/ 1855137 h 2237474"/>
              <a:gd name="connsiteX97" fmla="*/ 4002267 w 12192000"/>
              <a:gd name="connsiteY97" fmla="*/ 1852352 h 2237474"/>
              <a:gd name="connsiteX98" fmla="*/ 3931396 w 12192000"/>
              <a:gd name="connsiteY98" fmla="*/ 1858915 h 2237474"/>
              <a:gd name="connsiteX99" fmla="*/ 3812162 w 12192000"/>
              <a:gd name="connsiteY99" fmla="*/ 1875501 h 2237474"/>
              <a:gd name="connsiteX100" fmla="*/ 3758105 w 12192000"/>
              <a:gd name="connsiteY100" fmla="*/ 1871856 h 2237474"/>
              <a:gd name="connsiteX101" fmla="*/ 3715896 w 12192000"/>
              <a:gd name="connsiteY101" fmla="*/ 1881552 h 2237474"/>
              <a:gd name="connsiteX102" fmla="*/ 3567259 w 12192000"/>
              <a:gd name="connsiteY102" fmla="*/ 1893482 h 2237474"/>
              <a:gd name="connsiteX103" fmla="*/ 3405770 w 12192000"/>
              <a:gd name="connsiteY103" fmla="*/ 1904591 h 2237474"/>
              <a:gd name="connsiteX104" fmla="*/ 3280097 w 12192000"/>
              <a:gd name="connsiteY104" fmla="*/ 1919610 h 2237474"/>
              <a:gd name="connsiteX105" fmla="*/ 3009910 w 12192000"/>
              <a:gd name="connsiteY105" fmla="*/ 1957866 h 2237474"/>
              <a:gd name="connsiteX106" fmla="*/ 2995934 w 12192000"/>
              <a:gd name="connsiteY106" fmla="*/ 1967085 h 2237474"/>
              <a:gd name="connsiteX107" fmla="*/ 2942858 w 12192000"/>
              <a:gd name="connsiteY107" fmla="*/ 1981367 h 2237474"/>
              <a:gd name="connsiteX108" fmla="*/ 2875436 w 12192000"/>
              <a:gd name="connsiteY108" fmla="*/ 1996977 h 2237474"/>
              <a:gd name="connsiteX109" fmla="*/ 2874892 w 12192000"/>
              <a:gd name="connsiteY109" fmla="*/ 1996085 h 2237474"/>
              <a:gd name="connsiteX110" fmla="*/ 2843662 w 12192000"/>
              <a:gd name="connsiteY110" fmla="*/ 1992498 h 2237474"/>
              <a:gd name="connsiteX111" fmla="*/ 2718916 w 12192000"/>
              <a:gd name="connsiteY111" fmla="*/ 1990867 h 2237474"/>
              <a:gd name="connsiteX112" fmla="*/ 2713522 w 12192000"/>
              <a:gd name="connsiteY112" fmla="*/ 1990173 h 2237474"/>
              <a:gd name="connsiteX113" fmla="*/ 2476147 w 12192000"/>
              <a:gd name="connsiteY113" fmla="*/ 1998305 h 2237474"/>
              <a:gd name="connsiteX114" fmla="*/ 2373568 w 12192000"/>
              <a:gd name="connsiteY114" fmla="*/ 2003219 h 2237474"/>
              <a:gd name="connsiteX115" fmla="*/ 2287219 w 12192000"/>
              <a:gd name="connsiteY115" fmla="*/ 1998750 h 2237474"/>
              <a:gd name="connsiteX116" fmla="*/ 2243069 w 12192000"/>
              <a:gd name="connsiteY116" fmla="*/ 2005321 h 2237474"/>
              <a:gd name="connsiteX117" fmla="*/ 2164831 w 12192000"/>
              <a:gd name="connsiteY117" fmla="*/ 2010143 h 2237474"/>
              <a:gd name="connsiteX118" fmla="*/ 2085228 w 12192000"/>
              <a:gd name="connsiteY118" fmla="*/ 2046431 h 2237474"/>
              <a:gd name="connsiteX119" fmla="*/ 2058061 w 12192000"/>
              <a:gd name="connsiteY119" fmla="*/ 2047942 h 2237474"/>
              <a:gd name="connsiteX120" fmla="*/ 2042244 w 12192000"/>
              <a:gd name="connsiteY120" fmla="*/ 2055560 h 2237474"/>
              <a:gd name="connsiteX121" fmla="*/ 1877728 w 12192000"/>
              <a:gd name="connsiteY121" fmla="*/ 2101004 h 2237474"/>
              <a:gd name="connsiteX122" fmla="*/ 1759056 w 12192000"/>
              <a:gd name="connsiteY122" fmla="*/ 2125608 h 2237474"/>
              <a:gd name="connsiteX123" fmla="*/ 1637948 w 12192000"/>
              <a:gd name="connsiteY123" fmla="*/ 2172597 h 2237474"/>
              <a:gd name="connsiteX124" fmla="*/ 1434549 w 12192000"/>
              <a:gd name="connsiteY124" fmla="*/ 2234522 h 2237474"/>
              <a:gd name="connsiteX125" fmla="*/ 1398481 w 12192000"/>
              <a:gd name="connsiteY125" fmla="*/ 2237074 h 2237474"/>
              <a:gd name="connsiteX126" fmla="*/ 1398407 w 12192000"/>
              <a:gd name="connsiteY126" fmla="*/ 2237095 h 2237474"/>
              <a:gd name="connsiteX127" fmla="*/ 1370962 w 12192000"/>
              <a:gd name="connsiteY127" fmla="*/ 2237474 h 2237474"/>
              <a:gd name="connsiteX128" fmla="*/ 1356367 w 12192000"/>
              <a:gd name="connsiteY128" fmla="*/ 2235089 h 2237474"/>
              <a:gd name="connsiteX129" fmla="*/ 1279765 w 12192000"/>
              <a:gd name="connsiteY129" fmla="*/ 2229639 h 2237474"/>
              <a:gd name="connsiteX130" fmla="*/ 1195347 w 12192000"/>
              <a:gd name="connsiteY130" fmla="*/ 2212354 h 2237474"/>
              <a:gd name="connsiteX131" fmla="*/ 970251 w 12192000"/>
              <a:gd name="connsiteY131" fmla="*/ 2221029 h 2237474"/>
              <a:gd name="connsiteX132" fmla="*/ 812914 w 12192000"/>
              <a:gd name="connsiteY132" fmla="*/ 2210095 h 2237474"/>
              <a:gd name="connsiteX133" fmla="*/ 776382 w 12192000"/>
              <a:gd name="connsiteY133" fmla="*/ 2204512 h 2237474"/>
              <a:gd name="connsiteX134" fmla="*/ 597225 w 12192000"/>
              <a:gd name="connsiteY134" fmla="*/ 2180999 h 2237474"/>
              <a:gd name="connsiteX135" fmla="*/ 520671 w 12192000"/>
              <a:gd name="connsiteY135" fmla="*/ 2180980 h 2237474"/>
              <a:gd name="connsiteX136" fmla="*/ 515024 w 12192000"/>
              <a:gd name="connsiteY136" fmla="*/ 2179258 h 2237474"/>
              <a:gd name="connsiteX137" fmla="*/ 413835 w 12192000"/>
              <a:gd name="connsiteY137" fmla="*/ 2156783 h 2237474"/>
              <a:gd name="connsiteX138" fmla="*/ 376513 w 12192000"/>
              <a:gd name="connsiteY138" fmla="*/ 2154014 h 2237474"/>
              <a:gd name="connsiteX139" fmla="*/ 273386 w 12192000"/>
              <a:gd name="connsiteY139" fmla="*/ 2142551 h 2237474"/>
              <a:gd name="connsiteX140" fmla="*/ 169207 w 12192000"/>
              <a:gd name="connsiteY140" fmla="*/ 2128100 h 2237474"/>
              <a:gd name="connsiteX141" fmla="*/ 77641 w 12192000"/>
              <a:gd name="connsiteY141" fmla="*/ 2126835 h 2237474"/>
              <a:gd name="connsiteX142" fmla="*/ 37645 w 12192000"/>
              <a:gd name="connsiteY142" fmla="*/ 2115401 h 2237474"/>
              <a:gd name="connsiteX143" fmla="*/ 4572 w 12192000"/>
              <a:gd name="connsiteY143" fmla="*/ 2111091 h 2237474"/>
              <a:gd name="connsiteX144" fmla="*/ 0 w 12192000"/>
              <a:gd name="connsiteY144" fmla="*/ 2110468 h 2237474"/>
              <a:gd name="connsiteX145" fmla="*/ 0 w 12192000"/>
              <a:gd name="connsiteY1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1033 w 12192000"/>
              <a:gd name="connsiteY28" fmla="*/ 1037921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8177 w 12192000"/>
              <a:gd name="connsiteY28" fmla="*/ 1035474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38659 w 12192000"/>
              <a:gd name="connsiteY3" fmla="*/ 756742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169207 w 12192000"/>
              <a:gd name="connsiteY134" fmla="*/ 2128100 h 2237474"/>
              <a:gd name="connsiteX135" fmla="*/ 77641 w 12192000"/>
              <a:gd name="connsiteY135" fmla="*/ 2126835 h 2237474"/>
              <a:gd name="connsiteX136" fmla="*/ 37645 w 12192000"/>
              <a:gd name="connsiteY136" fmla="*/ 2115401 h 2237474"/>
              <a:gd name="connsiteX137" fmla="*/ 4572 w 12192000"/>
              <a:gd name="connsiteY137" fmla="*/ 2111091 h 2237474"/>
              <a:gd name="connsiteX138" fmla="*/ 0 w 12192000"/>
              <a:gd name="connsiteY138" fmla="*/ 2110468 h 2237474"/>
              <a:gd name="connsiteX139" fmla="*/ 0 w 12192000"/>
              <a:gd name="connsiteY1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77641 w 12192000"/>
              <a:gd name="connsiteY134" fmla="*/ 2126835 h 2237474"/>
              <a:gd name="connsiteX135" fmla="*/ 37645 w 12192000"/>
              <a:gd name="connsiteY135" fmla="*/ 2115401 h 2237474"/>
              <a:gd name="connsiteX136" fmla="*/ 4572 w 12192000"/>
              <a:gd name="connsiteY136" fmla="*/ 2111091 h 2237474"/>
              <a:gd name="connsiteX137" fmla="*/ 0 w 12192000"/>
              <a:gd name="connsiteY137" fmla="*/ 2110468 h 2237474"/>
              <a:gd name="connsiteX138" fmla="*/ 0 w 12192000"/>
              <a:gd name="connsiteY138" fmla="*/ 0 h 2237474"/>
              <a:gd name="connsiteX0" fmla="*/ 0 w 12192000"/>
              <a:gd name="connsiteY0" fmla="*/ 0 h 2237627"/>
              <a:gd name="connsiteX1" fmla="*/ 12192000 w 12192000"/>
              <a:gd name="connsiteY1" fmla="*/ 0 h 2237627"/>
              <a:gd name="connsiteX2" fmla="*/ 12192000 w 12192000"/>
              <a:gd name="connsiteY2" fmla="*/ 751299 h 2237627"/>
              <a:gd name="connsiteX3" fmla="*/ 11890686 w 12192000"/>
              <a:gd name="connsiteY3" fmla="*/ 732766 h 2237627"/>
              <a:gd name="connsiteX4" fmla="*/ 11820512 w 12192000"/>
              <a:gd name="connsiteY4" fmla="*/ 745392 h 2237627"/>
              <a:gd name="connsiteX5" fmla="*/ 11649954 w 12192000"/>
              <a:gd name="connsiteY5" fmla="*/ 749628 h 2237627"/>
              <a:gd name="connsiteX6" fmla="*/ 11560424 w 12192000"/>
              <a:gd name="connsiteY6" fmla="*/ 748017 h 2237627"/>
              <a:gd name="connsiteX7" fmla="*/ 11358455 w 12192000"/>
              <a:gd name="connsiteY7" fmla="*/ 747593 h 2237627"/>
              <a:gd name="connsiteX8" fmla="*/ 11165209 w 12192000"/>
              <a:gd name="connsiteY8" fmla="*/ 748852 h 2237627"/>
              <a:gd name="connsiteX9" fmla="*/ 11058755 w 12192000"/>
              <a:gd name="connsiteY9" fmla="*/ 749617 h 2237627"/>
              <a:gd name="connsiteX10" fmla="*/ 10846594 w 12192000"/>
              <a:gd name="connsiteY10" fmla="*/ 765069 h 2237627"/>
              <a:gd name="connsiteX11" fmla="*/ 10739478 w 12192000"/>
              <a:gd name="connsiteY11" fmla="*/ 776841 h 2237627"/>
              <a:gd name="connsiteX12" fmla="*/ 10458762 w 12192000"/>
              <a:gd name="connsiteY12" fmla="*/ 755400 h 2237627"/>
              <a:gd name="connsiteX13" fmla="*/ 10211200 w 12192000"/>
              <a:gd name="connsiteY13" fmla="*/ 767513 h 2237627"/>
              <a:gd name="connsiteX14" fmla="*/ 10167995 w 12192000"/>
              <a:gd name="connsiteY14" fmla="*/ 760843 h 2237627"/>
              <a:gd name="connsiteX15" fmla="*/ 9997044 w 12192000"/>
              <a:gd name="connsiteY15" fmla="*/ 780129 h 2237627"/>
              <a:gd name="connsiteX16" fmla="*/ 9943887 w 12192000"/>
              <a:gd name="connsiteY16" fmla="*/ 804141 h 2237627"/>
              <a:gd name="connsiteX17" fmla="*/ 9918248 w 12192000"/>
              <a:gd name="connsiteY17" fmla="*/ 816628 h 2237627"/>
              <a:gd name="connsiteX18" fmla="*/ 9767091 w 12192000"/>
              <a:gd name="connsiteY18" fmla="*/ 870550 h 2237627"/>
              <a:gd name="connsiteX19" fmla="*/ 9683005 w 12192000"/>
              <a:gd name="connsiteY19" fmla="*/ 894128 h 2237627"/>
              <a:gd name="connsiteX20" fmla="*/ 9594438 w 12192000"/>
              <a:gd name="connsiteY20" fmla="*/ 919051 h 2237627"/>
              <a:gd name="connsiteX21" fmla="*/ 9544189 w 12192000"/>
              <a:gd name="connsiteY21" fmla="*/ 938966 h 2237627"/>
              <a:gd name="connsiteX22" fmla="*/ 9500499 w 12192000"/>
              <a:gd name="connsiteY22" fmla="*/ 954680 h 2237627"/>
              <a:gd name="connsiteX23" fmla="*/ 9410017 w 12192000"/>
              <a:gd name="connsiteY23" fmla="*/ 993931 h 2237627"/>
              <a:gd name="connsiteX24" fmla="*/ 9392919 w 12192000"/>
              <a:gd name="connsiteY24" fmla="*/ 994656 h 2237627"/>
              <a:gd name="connsiteX25" fmla="*/ 9268019 w 12192000"/>
              <a:gd name="connsiteY25" fmla="*/ 1007442 h 2237627"/>
              <a:gd name="connsiteX26" fmla="*/ 9188177 w 12192000"/>
              <a:gd name="connsiteY26" fmla="*/ 1035474 h 2237627"/>
              <a:gd name="connsiteX27" fmla="*/ 9155969 w 12192000"/>
              <a:gd name="connsiteY27" fmla="*/ 1046804 h 2237627"/>
              <a:gd name="connsiteX28" fmla="*/ 9133985 w 12192000"/>
              <a:gd name="connsiteY28" fmla="*/ 1046450 h 2237627"/>
              <a:gd name="connsiteX29" fmla="*/ 9003462 w 12192000"/>
              <a:gd name="connsiteY29" fmla="*/ 1042406 h 2237627"/>
              <a:gd name="connsiteX30" fmla="*/ 8968445 w 12192000"/>
              <a:gd name="connsiteY30" fmla="*/ 1052169 h 2237627"/>
              <a:gd name="connsiteX31" fmla="*/ 8886001 w 12192000"/>
              <a:gd name="connsiteY31" fmla="*/ 1067468 h 2237627"/>
              <a:gd name="connsiteX32" fmla="*/ 8838610 w 12192000"/>
              <a:gd name="connsiteY32" fmla="*/ 1075091 h 2237627"/>
              <a:gd name="connsiteX33" fmla="*/ 8750383 w 12192000"/>
              <a:gd name="connsiteY33" fmla="*/ 1097387 h 2237627"/>
              <a:gd name="connsiteX34" fmla="*/ 8665605 w 12192000"/>
              <a:gd name="connsiteY34" fmla="*/ 1110791 h 2237627"/>
              <a:gd name="connsiteX35" fmla="*/ 8584946 w 12192000"/>
              <a:gd name="connsiteY35" fmla="*/ 1135226 h 2237627"/>
              <a:gd name="connsiteX36" fmla="*/ 8419755 w 12192000"/>
              <a:gd name="connsiteY36" fmla="*/ 1216260 h 2237627"/>
              <a:gd name="connsiteX37" fmla="*/ 8411626 w 12192000"/>
              <a:gd name="connsiteY37" fmla="*/ 1214397 h 2237627"/>
              <a:gd name="connsiteX38" fmla="*/ 8363469 w 12192000"/>
              <a:gd name="connsiteY38" fmla="*/ 1246658 h 2237627"/>
              <a:gd name="connsiteX39" fmla="*/ 8275497 w 12192000"/>
              <a:gd name="connsiteY39" fmla="*/ 1264396 h 2237627"/>
              <a:gd name="connsiteX40" fmla="*/ 8074238 w 12192000"/>
              <a:gd name="connsiteY40" fmla="*/ 1301895 h 2237627"/>
              <a:gd name="connsiteX41" fmla="*/ 7942099 w 12192000"/>
              <a:gd name="connsiteY41" fmla="*/ 1336332 h 2237627"/>
              <a:gd name="connsiteX42" fmla="*/ 7902328 w 12192000"/>
              <a:gd name="connsiteY42" fmla="*/ 1345865 h 2237627"/>
              <a:gd name="connsiteX43" fmla="*/ 7840612 w 12192000"/>
              <a:gd name="connsiteY43" fmla="*/ 1369373 h 2237627"/>
              <a:gd name="connsiteX44" fmla="*/ 7786819 w 12192000"/>
              <a:gd name="connsiteY44" fmla="*/ 1378970 h 2237627"/>
              <a:gd name="connsiteX45" fmla="*/ 7548172 w 12192000"/>
              <a:gd name="connsiteY45" fmla="*/ 1417460 h 2237627"/>
              <a:gd name="connsiteX46" fmla="*/ 7483437 w 12192000"/>
              <a:gd name="connsiteY46" fmla="*/ 1478152 h 2237627"/>
              <a:gd name="connsiteX47" fmla="*/ 7377870 w 12192000"/>
              <a:gd name="connsiteY47" fmla="*/ 1523319 h 2237627"/>
              <a:gd name="connsiteX48" fmla="*/ 7230737 w 12192000"/>
              <a:gd name="connsiteY48" fmla="*/ 1562633 h 2237627"/>
              <a:gd name="connsiteX49" fmla="*/ 7224458 w 12192000"/>
              <a:gd name="connsiteY49" fmla="*/ 1573008 h 2237627"/>
              <a:gd name="connsiteX50" fmla="*/ 7183121 w 12192000"/>
              <a:gd name="connsiteY50" fmla="*/ 1595162 h 2237627"/>
              <a:gd name="connsiteX51" fmla="*/ 7164601 w 12192000"/>
              <a:gd name="connsiteY51" fmla="*/ 1606490 h 2237627"/>
              <a:gd name="connsiteX52" fmla="*/ 6900177 w 12192000"/>
              <a:gd name="connsiteY52" fmla="*/ 1636016 h 2237627"/>
              <a:gd name="connsiteX53" fmla="*/ 6795372 w 12192000"/>
              <a:gd name="connsiteY53" fmla="*/ 1644845 h 2237627"/>
              <a:gd name="connsiteX54" fmla="*/ 6692251 w 12192000"/>
              <a:gd name="connsiteY54" fmla="*/ 1656357 h 2237627"/>
              <a:gd name="connsiteX55" fmla="*/ 6655235 w 12192000"/>
              <a:gd name="connsiteY55" fmla="*/ 1661869 h 2237627"/>
              <a:gd name="connsiteX56" fmla="*/ 6554894 w 12192000"/>
              <a:gd name="connsiteY56" fmla="*/ 1664428 h 2237627"/>
              <a:gd name="connsiteX57" fmla="*/ 6516595 w 12192000"/>
              <a:gd name="connsiteY57" fmla="*/ 1667475 h 2237627"/>
              <a:gd name="connsiteX58" fmla="*/ 6508541 w 12192000"/>
              <a:gd name="connsiteY58" fmla="*/ 1668757 h 2237627"/>
              <a:gd name="connsiteX59" fmla="*/ 6471012 w 12192000"/>
              <a:gd name="connsiteY59" fmla="*/ 1678604 h 2237627"/>
              <a:gd name="connsiteX60" fmla="*/ 6364035 w 12192000"/>
              <a:gd name="connsiteY60" fmla="*/ 1667683 h 2237627"/>
              <a:gd name="connsiteX61" fmla="*/ 6280959 w 12192000"/>
              <a:gd name="connsiteY61" fmla="*/ 1689329 h 2237627"/>
              <a:gd name="connsiteX62" fmla="*/ 6243319 w 12192000"/>
              <a:gd name="connsiteY62" fmla="*/ 1695560 h 2237627"/>
              <a:gd name="connsiteX63" fmla="*/ 6098321 w 12192000"/>
              <a:gd name="connsiteY63" fmla="*/ 1721646 h 2237627"/>
              <a:gd name="connsiteX64" fmla="*/ 5880652 w 12192000"/>
              <a:gd name="connsiteY64" fmla="*/ 1779643 h 2237627"/>
              <a:gd name="connsiteX65" fmla="*/ 5785959 w 12192000"/>
              <a:gd name="connsiteY65" fmla="*/ 1775307 h 2237627"/>
              <a:gd name="connsiteX66" fmla="*/ 5643534 w 12192000"/>
              <a:gd name="connsiteY66" fmla="*/ 1802919 h 2237627"/>
              <a:gd name="connsiteX67" fmla="*/ 5518799 w 12192000"/>
              <a:gd name="connsiteY67" fmla="*/ 1818312 h 2237627"/>
              <a:gd name="connsiteX68" fmla="*/ 5505014 w 12192000"/>
              <a:gd name="connsiteY68" fmla="*/ 1819259 h 2237627"/>
              <a:gd name="connsiteX69" fmla="*/ 5453307 w 12192000"/>
              <a:gd name="connsiteY69" fmla="*/ 1815450 h 2237627"/>
              <a:gd name="connsiteX70" fmla="*/ 5221533 w 12192000"/>
              <a:gd name="connsiteY70" fmla="*/ 1846950 h 2237627"/>
              <a:gd name="connsiteX71" fmla="*/ 5149802 w 12192000"/>
              <a:gd name="connsiteY71" fmla="*/ 1844846 h 2237627"/>
              <a:gd name="connsiteX72" fmla="*/ 5114927 w 12192000"/>
              <a:gd name="connsiteY72" fmla="*/ 1847827 h 2237627"/>
              <a:gd name="connsiteX73" fmla="*/ 5108970 w 12192000"/>
              <a:gd name="connsiteY73" fmla="*/ 1847935 h 2237627"/>
              <a:gd name="connsiteX74" fmla="*/ 5067961 w 12192000"/>
              <a:gd name="connsiteY74" fmla="*/ 1845917 h 2237627"/>
              <a:gd name="connsiteX75" fmla="*/ 5007075 w 12192000"/>
              <a:gd name="connsiteY75" fmla="*/ 1838626 h 2237627"/>
              <a:gd name="connsiteX76" fmla="*/ 4944087 w 12192000"/>
              <a:gd name="connsiteY76" fmla="*/ 1823332 h 2237627"/>
              <a:gd name="connsiteX77" fmla="*/ 4907662 w 12192000"/>
              <a:gd name="connsiteY77" fmla="*/ 1816900 h 2237627"/>
              <a:gd name="connsiteX78" fmla="*/ 4882386 w 12192000"/>
              <a:gd name="connsiteY78" fmla="*/ 1809844 h 2237627"/>
              <a:gd name="connsiteX79" fmla="*/ 4811440 w 12192000"/>
              <a:gd name="connsiteY79" fmla="*/ 1804655 h 2237627"/>
              <a:gd name="connsiteX80" fmla="*/ 4691075 w 12192000"/>
              <a:gd name="connsiteY80" fmla="*/ 1801389 h 2237627"/>
              <a:gd name="connsiteX81" fmla="*/ 4640313 w 12192000"/>
              <a:gd name="connsiteY81" fmla="*/ 1784307 h 2237627"/>
              <a:gd name="connsiteX82" fmla="*/ 4536503 w 12192000"/>
              <a:gd name="connsiteY82" fmla="*/ 1785334 h 2237627"/>
              <a:gd name="connsiteX83" fmla="*/ 4513724 w 12192000"/>
              <a:gd name="connsiteY83" fmla="*/ 1791996 h 2237627"/>
              <a:gd name="connsiteX84" fmla="*/ 4459810 w 12192000"/>
              <a:gd name="connsiteY84" fmla="*/ 1797886 h 2237627"/>
              <a:gd name="connsiteX85" fmla="*/ 4379064 w 12192000"/>
              <a:gd name="connsiteY85" fmla="*/ 1817177 h 2237627"/>
              <a:gd name="connsiteX86" fmla="*/ 4290981 w 12192000"/>
              <a:gd name="connsiteY86" fmla="*/ 1839677 h 2237627"/>
              <a:gd name="connsiteX87" fmla="*/ 4238372 w 12192000"/>
              <a:gd name="connsiteY87" fmla="*/ 1851480 h 2237627"/>
              <a:gd name="connsiteX88" fmla="*/ 4232517 w 12192000"/>
              <a:gd name="connsiteY88" fmla="*/ 1852567 h 2237627"/>
              <a:gd name="connsiteX89" fmla="*/ 4191732 w 12192000"/>
              <a:gd name="connsiteY89" fmla="*/ 1857328 h 2237627"/>
              <a:gd name="connsiteX90" fmla="*/ 4065532 w 12192000"/>
              <a:gd name="connsiteY90" fmla="*/ 1855477 h 2237627"/>
              <a:gd name="connsiteX91" fmla="*/ 4028460 w 12192000"/>
              <a:gd name="connsiteY91" fmla="*/ 1855137 h 2237627"/>
              <a:gd name="connsiteX92" fmla="*/ 4002267 w 12192000"/>
              <a:gd name="connsiteY92" fmla="*/ 1852352 h 2237627"/>
              <a:gd name="connsiteX93" fmla="*/ 3931396 w 12192000"/>
              <a:gd name="connsiteY93" fmla="*/ 1858915 h 2237627"/>
              <a:gd name="connsiteX94" fmla="*/ 3812162 w 12192000"/>
              <a:gd name="connsiteY94" fmla="*/ 1875501 h 2237627"/>
              <a:gd name="connsiteX95" fmla="*/ 3758105 w 12192000"/>
              <a:gd name="connsiteY95" fmla="*/ 1871856 h 2237627"/>
              <a:gd name="connsiteX96" fmla="*/ 3567259 w 12192000"/>
              <a:gd name="connsiteY96" fmla="*/ 1893482 h 2237627"/>
              <a:gd name="connsiteX97" fmla="*/ 3405770 w 12192000"/>
              <a:gd name="connsiteY97" fmla="*/ 1904591 h 2237627"/>
              <a:gd name="connsiteX98" fmla="*/ 3280097 w 12192000"/>
              <a:gd name="connsiteY98" fmla="*/ 1919610 h 2237627"/>
              <a:gd name="connsiteX99" fmla="*/ 3009910 w 12192000"/>
              <a:gd name="connsiteY99" fmla="*/ 1957866 h 2237627"/>
              <a:gd name="connsiteX100" fmla="*/ 2995934 w 12192000"/>
              <a:gd name="connsiteY100" fmla="*/ 1967085 h 2237627"/>
              <a:gd name="connsiteX101" fmla="*/ 2942858 w 12192000"/>
              <a:gd name="connsiteY101" fmla="*/ 1981367 h 2237627"/>
              <a:gd name="connsiteX102" fmla="*/ 2875436 w 12192000"/>
              <a:gd name="connsiteY102" fmla="*/ 1996977 h 2237627"/>
              <a:gd name="connsiteX103" fmla="*/ 2874892 w 12192000"/>
              <a:gd name="connsiteY103" fmla="*/ 1996085 h 2237627"/>
              <a:gd name="connsiteX104" fmla="*/ 2843662 w 12192000"/>
              <a:gd name="connsiteY104" fmla="*/ 1992498 h 2237627"/>
              <a:gd name="connsiteX105" fmla="*/ 2718916 w 12192000"/>
              <a:gd name="connsiteY105" fmla="*/ 1990867 h 2237627"/>
              <a:gd name="connsiteX106" fmla="*/ 2713522 w 12192000"/>
              <a:gd name="connsiteY106" fmla="*/ 1990173 h 2237627"/>
              <a:gd name="connsiteX107" fmla="*/ 2476147 w 12192000"/>
              <a:gd name="connsiteY107" fmla="*/ 1998305 h 2237627"/>
              <a:gd name="connsiteX108" fmla="*/ 2373568 w 12192000"/>
              <a:gd name="connsiteY108" fmla="*/ 2003219 h 2237627"/>
              <a:gd name="connsiteX109" fmla="*/ 2287219 w 12192000"/>
              <a:gd name="connsiteY109" fmla="*/ 1998750 h 2237627"/>
              <a:gd name="connsiteX110" fmla="*/ 2243069 w 12192000"/>
              <a:gd name="connsiteY110" fmla="*/ 2005321 h 2237627"/>
              <a:gd name="connsiteX111" fmla="*/ 2164831 w 12192000"/>
              <a:gd name="connsiteY111" fmla="*/ 2010143 h 2237627"/>
              <a:gd name="connsiteX112" fmla="*/ 2085228 w 12192000"/>
              <a:gd name="connsiteY112" fmla="*/ 2046431 h 2237627"/>
              <a:gd name="connsiteX113" fmla="*/ 2058061 w 12192000"/>
              <a:gd name="connsiteY113" fmla="*/ 2047942 h 2237627"/>
              <a:gd name="connsiteX114" fmla="*/ 2042244 w 12192000"/>
              <a:gd name="connsiteY114" fmla="*/ 2055560 h 2237627"/>
              <a:gd name="connsiteX115" fmla="*/ 1877728 w 12192000"/>
              <a:gd name="connsiteY115" fmla="*/ 2101004 h 2237627"/>
              <a:gd name="connsiteX116" fmla="*/ 1759056 w 12192000"/>
              <a:gd name="connsiteY116" fmla="*/ 2125608 h 2237627"/>
              <a:gd name="connsiteX117" fmla="*/ 1637948 w 12192000"/>
              <a:gd name="connsiteY117" fmla="*/ 2172597 h 2237627"/>
              <a:gd name="connsiteX118" fmla="*/ 1434549 w 12192000"/>
              <a:gd name="connsiteY118" fmla="*/ 2234522 h 2237627"/>
              <a:gd name="connsiteX119" fmla="*/ 1398481 w 12192000"/>
              <a:gd name="connsiteY119" fmla="*/ 2237074 h 2237627"/>
              <a:gd name="connsiteX120" fmla="*/ 1370962 w 12192000"/>
              <a:gd name="connsiteY120" fmla="*/ 2237474 h 2237627"/>
              <a:gd name="connsiteX121" fmla="*/ 1356367 w 12192000"/>
              <a:gd name="connsiteY121" fmla="*/ 2235089 h 2237627"/>
              <a:gd name="connsiteX122" fmla="*/ 1279765 w 12192000"/>
              <a:gd name="connsiteY122" fmla="*/ 2229639 h 2237627"/>
              <a:gd name="connsiteX123" fmla="*/ 1195347 w 12192000"/>
              <a:gd name="connsiteY123" fmla="*/ 2212354 h 2237627"/>
              <a:gd name="connsiteX124" fmla="*/ 970251 w 12192000"/>
              <a:gd name="connsiteY124" fmla="*/ 2221029 h 2237627"/>
              <a:gd name="connsiteX125" fmla="*/ 812914 w 12192000"/>
              <a:gd name="connsiteY125" fmla="*/ 2210095 h 2237627"/>
              <a:gd name="connsiteX126" fmla="*/ 776382 w 12192000"/>
              <a:gd name="connsiteY126" fmla="*/ 2204512 h 2237627"/>
              <a:gd name="connsiteX127" fmla="*/ 597225 w 12192000"/>
              <a:gd name="connsiteY127" fmla="*/ 2180999 h 2237627"/>
              <a:gd name="connsiteX128" fmla="*/ 520671 w 12192000"/>
              <a:gd name="connsiteY128" fmla="*/ 2180980 h 2237627"/>
              <a:gd name="connsiteX129" fmla="*/ 515024 w 12192000"/>
              <a:gd name="connsiteY129" fmla="*/ 2179258 h 2237627"/>
              <a:gd name="connsiteX130" fmla="*/ 413835 w 12192000"/>
              <a:gd name="connsiteY130" fmla="*/ 2156783 h 2237627"/>
              <a:gd name="connsiteX131" fmla="*/ 376513 w 12192000"/>
              <a:gd name="connsiteY131" fmla="*/ 2154014 h 2237627"/>
              <a:gd name="connsiteX132" fmla="*/ 273386 w 12192000"/>
              <a:gd name="connsiteY132" fmla="*/ 2142551 h 2237627"/>
              <a:gd name="connsiteX133" fmla="*/ 77641 w 12192000"/>
              <a:gd name="connsiteY133" fmla="*/ 2126835 h 2237627"/>
              <a:gd name="connsiteX134" fmla="*/ 37645 w 12192000"/>
              <a:gd name="connsiteY134" fmla="*/ 2115401 h 2237627"/>
              <a:gd name="connsiteX135" fmla="*/ 4572 w 12192000"/>
              <a:gd name="connsiteY135" fmla="*/ 2111091 h 2237627"/>
              <a:gd name="connsiteX136" fmla="*/ 0 w 12192000"/>
              <a:gd name="connsiteY136" fmla="*/ 2110468 h 2237627"/>
              <a:gd name="connsiteX137" fmla="*/ 0 w 12192000"/>
              <a:gd name="connsiteY137" fmla="*/ 0 h 2237627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80959 w 12192000"/>
              <a:gd name="connsiteY61" fmla="*/ 1689329 h 2240205"/>
              <a:gd name="connsiteX62" fmla="*/ 6243319 w 12192000"/>
              <a:gd name="connsiteY62" fmla="*/ 1695560 h 2240205"/>
              <a:gd name="connsiteX63" fmla="*/ 6098321 w 12192000"/>
              <a:gd name="connsiteY63" fmla="*/ 1721646 h 2240205"/>
              <a:gd name="connsiteX64" fmla="*/ 5880652 w 12192000"/>
              <a:gd name="connsiteY64" fmla="*/ 1779643 h 2240205"/>
              <a:gd name="connsiteX65" fmla="*/ 5785959 w 12192000"/>
              <a:gd name="connsiteY65" fmla="*/ 1775307 h 2240205"/>
              <a:gd name="connsiteX66" fmla="*/ 5643534 w 12192000"/>
              <a:gd name="connsiteY66" fmla="*/ 1802919 h 2240205"/>
              <a:gd name="connsiteX67" fmla="*/ 5518799 w 12192000"/>
              <a:gd name="connsiteY67" fmla="*/ 1818312 h 2240205"/>
              <a:gd name="connsiteX68" fmla="*/ 5505014 w 12192000"/>
              <a:gd name="connsiteY68" fmla="*/ 1819259 h 2240205"/>
              <a:gd name="connsiteX69" fmla="*/ 5453307 w 12192000"/>
              <a:gd name="connsiteY69" fmla="*/ 1815450 h 2240205"/>
              <a:gd name="connsiteX70" fmla="*/ 5221533 w 12192000"/>
              <a:gd name="connsiteY70" fmla="*/ 1846950 h 2240205"/>
              <a:gd name="connsiteX71" fmla="*/ 5149802 w 12192000"/>
              <a:gd name="connsiteY71" fmla="*/ 1844846 h 2240205"/>
              <a:gd name="connsiteX72" fmla="*/ 5114927 w 12192000"/>
              <a:gd name="connsiteY72" fmla="*/ 1847827 h 2240205"/>
              <a:gd name="connsiteX73" fmla="*/ 5108970 w 12192000"/>
              <a:gd name="connsiteY73" fmla="*/ 1847935 h 2240205"/>
              <a:gd name="connsiteX74" fmla="*/ 5067961 w 12192000"/>
              <a:gd name="connsiteY74" fmla="*/ 1845917 h 2240205"/>
              <a:gd name="connsiteX75" fmla="*/ 5007075 w 12192000"/>
              <a:gd name="connsiteY75" fmla="*/ 1838626 h 2240205"/>
              <a:gd name="connsiteX76" fmla="*/ 4944087 w 12192000"/>
              <a:gd name="connsiteY76" fmla="*/ 1823332 h 2240205"/>
              <a:gd name="connsiteX77" fmla="*/ 4907662 w 12192000"/>
              <a:gd name="connsiteY77" fmla="*/ 1816900 h 2240205"/>
              <a:gd name="connsiteX78" fmla="*/ 4882386 w 12192000"/>
              <a:gd name="connsiteY78" fmla="*/ 1809844 h 2240205"/>
              <a:gd name="connsiteX79" fmla="*/ 4811440 w 12192000"/>
              <a:gd name="connsiteY79" fmla="*/ 1804655 h 2240205"/>
              <a:gd name="connsiteX80" fmla="*/ 4691075 w 12192000"/>
              <a:gd name="connsiteY80" fmla="*/ 1801389 h 2240205"/>
              <a:gd name="connsiteX81" fmla="*/ 4640313 w 12192000"/>
              <a:gd name="connsiteY81" fmla="*/ 1784307 h 2240205"/>
              <a:gd name="connsiteX82" fmla="*/ 4536503 w 12192000"/>
              <a:gd name="connsiteY82" fmla="*/ 1785334 h 2240205"/>
              <a:gd name="connsiteX83" fmla="*/ 4513724 w 12192000"/>
              <a:gd name="connsiteY83" fmla="*/ 1791996 h 2240205"/>
              <a:gd name="connsiteX84" fmla="*/ 4459810 w 12192000"/>
              <a:gd name="connsiteY84" fmla="*/ 1797886 h 2240205"/>
              <a:gd name="connsiteX85" fmla="*/ 4379064 w 12192000"/>
              <a:gd name="connsiteY85" fmla="*/ 1817177 h 2240205"/>
              <a:gd name="connsiteX86" fmla="*/ 4290981 w 12192000"/>
              <a:gd name="connsiteY86" fmla="*/ 1839677 h 2240205"/>
              <a:gd name="connsiteX87" fmla="*/ 4238372 w 12192000"/>
              <a:gd name="connsiteY87" fmla="*/ 1851480 h 2240205"/>
              <a:gd name="connsiteX88" fmla="*/ 4232517 w 12192000"/>
              <a:gd name="connsiteY88" fmla="*/ 1852567 h 2240205"/>
              <a:gd name="connsiteX89" fmla="*/ 4191732 w 12192000"/>
              <a:gd name="connsiteY89" fmla="*/ 1857328 h 2240205"/>
              <a:gd name="connsiteX90" fmla="*/ 4065532 w 12192000"/>
              <a:gd name="connsiteY90" fmla="*/ 1855477 h 2240205"/>
              <a:gd name="connsiteX91" fmla="*/ 4028460 w 12192000"/>
              <a:gd name="connsiteY91" fmla="*/ 1855137 h 2240205"/>
              <a:gd name="connsiteX92" fmla="*/ 4002267 w 12192000"/>
              <a:gd name="connsiteY92" fmla="*/ 1852352 h 2240205"/>
              <a:gd name="connsiteX93" fmla="*/ 3931396 w 12192000"/>
              <a:gd name="connsiteY93" fmla="*/ 1858915 h 2240205"/>
              <a:gd name="connsiteX94" fmla="*/ 3812162 w 12192000"/>
              <a:gd name="connsiteY94" fmla="*/ 1875501 h 2240205"/>
              <a:gd name="connsiteX95" fmla="*/ 3758105 w 12192000"/>
              <a:gd name="connsiteY95" fmla="*/ 1871856 h 2240205"/>
              <a:gd name="connsiteX96" fmla="*/ 3567259 w 12192000"/>
              <a:gd name="connsiteY96" fmla="*/ 1893482 h 2240205"/>
              <a:gd name="connsiteX97" fmla="*/ 3405770 w 12192000"/>
              <a:gd name="connsiteY97" fmla="*/ 1904591 h 2240205"/>
              <a:gd name="connsiteX98" fmla="*/ 3280097 w 12192000"/>
              <a:gd name="connsiteY98" fmla="*/ 1919610 h 2240205"/>
              <a:gd name="connsiteX99" fmla="*/ 3009910 w 12192000"/>
              <a:gd name="connsiteY99" fmla="*/ 1957866 h 2240205"/>
              <a:gd name="connsiteX100" fmla="*/ 2995934 w 12192000"/>
              <a:gd name="connsiteY100" fmla="*/ 1967085 h 2240205"/>
              <a:gd name="connsiteX101" fmla="*/ 2942858 w 12192000"/>
              <a:gd name="connsiteY101" fmla="*/ 1981367 h 2240205"/>
              <a:gd name="connsiteX102" fmla="*/ 2875436 w 12192000"/>
              <a:gd name="connsiteY102" fmla="*/ 1996977 h 2240205"/>
              <a:gd name="connsiteX103" fmla="*/ 2874892 w 12192000"/>
              <a:gd name="connsiteY103" fmla="*/ 1996085 h 2240205"/>
              <a:gd name="connsiteX104" fmla="*/ 2843662 w 12192000"/>
              <a:gd name="connsiteY104" fmla="*/ 1992498 h 2240205"/>
              <a:gd name="connsiteX105" fmla="*/ 2718916 w 12192000"/>
              <a:gd name="connsiteY105" fmla="*/ 1990867 h 2240205"/>
              <a:gd name="connsiteX106" fmla="*/ 2713522 w 12192000"/>
              <a:gd name="connsiteY106" fmla="*/ 1990173 h 2240205"/>
              <a:gd name="connsiteX107" fmla="*/ 2476147 w 12192000"/>
              <a:gd name="connsiteY107" fmla="*/ 1998305 h 2240205"/>
              <a:gd name="connsiteX108" fmla="*/ 2373568 w 12192000"/>
              <a:gd name="connsiteY108" fmla="*/ 2003219 h 2240205"/>
              <a:gd name="connsiteX109" fmla="*/ 2287219 w 12192000"/>
              <a:gd name="connsiteY109" fmla="*/ 1998750 h 2240205"/>
              <a:gd name="connsiteX110" fmla="*/ 2243069 w 12192000"/>
              <a:gd name="connsiteY110" fmla="*/ 2005321 h 2240205"/>
              <a:gd name="connsiteX111" fmla="*/ 2164831 w 12192000"/>
              <a:gd name="connsiteY111" fmla="*/ 2010143 h 2240205"/>
              <a:gd name="connsiteX112" fmla="*/ 2085228 w 12192000"/>
              <a:gd name="connsiteY112" fmla="*/ 2046431 h 2240205"/>
              <a:gd name="connsiteX113" fmla="*/ 2058061 w 12192000"/>
              <a:gd name="connsiteY113" fmla="*/ 2047942 h 2240205"/>
              <a:gd name="connsiteX114" fmla="*/ 2042244 w 12192000"/>
              <a:gd name="connsiteY114" fmla="*/ 2055560 h 2240205"/>
              <a:gd name="connsiteX115" fmla="*/ 1877728 w 12192000"/>
              <a:gd name="connsiteY115" fmla="*/ 2101004 h 2240205"/>
              <a:gd name="connsiteX116" fmla="*/ 1759056 w 12192000"/>
              <a:gd name="connsiteY116" fmla="*/ 2125608 h 2240205"/>
              <a:gd name="connsiteX117" fmla="*/ 1637948 w 12192000"/>
              <a:gd name="connsiteY117" fmla="*/ 2172597 h 2240205"/>
              <a:gd name="connsiteX118" fmla="*/ 1434549 w 12192000"/>
              <a:gd name="connsiteY118" fmla="*/ 2234522 h 2240205"/>
              <a:gd name="connsiteX119" fmla="*/ 1370962 w 12192000"/>
              <a:gd name="connsiteY119" fmla="*/ 2237474 h 2240205"/>
              <a:gd name="connsiteX120" fmla="*/ 1356367 w 12192000"/>
              <a:gd name="connsiteY120" fmla="*/ 2235089 h 2240205"/>
              <a:gd name="connsiteX121" fmla="*/ 1279765 w 12192000"/>
              <a:gd name="connsiteY121" fmla="*/ 2229639 h 2240205"/>
              <a:gd name="connsiteX122" fmla="*/ 1195347 w 12192000"/>
              <a:gd name="connsiteY122" fmla="*/ 2212354 h 2240205"/>
              <a:gd name="connsiteX123" fmla="*/ 970251 w 12192000"/>
              <a:gd name="connsiteY123" fmla="*/ 2221029 h 2240205"/>
              <a:gd name="connsiteX124" fmla="*/ 812914 w 12192000"/>
              <a:gd name="connsiteY124" fmla="*/ 2210095 h 2240205"/>
              <a:gd name="connsiteX125" fmla="*/ 776382 w 12192000"/>
              <a:gd name="connsiteY125" fmla="*/ 2204512 h 2240205"/>
              <a:gd name="connsiteX126" fmla="*/ 597225 w 12192000"/>
              <a:gd name="connsiteY126" fmla="*/ 2180999 h 2240205"/>
              <a:gd name="connsiteX127" fmla="*/ 520671 w 12192000"/>
              <a:gd name="connsiteY127" fmla="*/ 2180980 h 2240205"/>
              <a:gd name="connsiteX128" fmla="*/ 515024 w 12192000"/>
              <a:gd name="connsiteY128" fmla="*/ 2179258 h 2240205"/>
              <a:gd name="connsiteX129" fmla="*/ 413835 w 12192000"/>
              <a:gd name="connsiteY129" fmla="*/ 2156783 h 2240205"/>
              <a:gd name="connsiteX130" fmla="*/ 376513 w 12192000"/>
              <a:gd name="connsiteY130" fmla="*/ 2154014 h 2240205"/>
              <a:gd name="connsiteX131" fmla="*/ 273386 w 12192000"/>
              <a:gd name="connsiteY131" fmla="*/ 2142551 h 2240205"/>
              <a:gd name="connsiteX132" fmla="*/ 77641 w 12192000"/>
              <a:gd name="connsiteY132" fmla="*/ 2126835 h 2240205"/>
              <a:gd name="connsiteX133" fmla="*/ 37645 w 12192000"/>
              <a:gd name="connsiteY133" fmla="*/ 2115401 h 2240205"/>
              <a:gd name="connsiteX134" fmla="*/ 4572 w 12192000"/>
              <a:gd name="connsiteY134" fmla="*/ 2111091 h 2240205"/>
              <a:gd name="connsiteX135" fmla="*/ 0 w 12192000"/>
              <a:gd name="connsiteY135" fmla="*/ 2110468 h 2240205"/>
              <a:gd name="connsiteX136" fmla="*/ 0 w 12192000"/>
              <a:gd name="connsiteY13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43319 w 12192000"/>
              <a:gd name="connsiteY61" fmla="*/ 1695560 h 2240205"/>
              <a:gd name="connsiteX62" fmla="*/ 6098321 w 12192000"/>
              <a:gd name="connsiteY62" fmla="*/ 1721646 h 2240205"/>
              <a:gd name="connsiteX63" fmla="*/ 5880652 w 12192000"/>
              <a:gd name="connsiteY63" fmla="*/ 1779643 h 2240205"/>
              <a:gd name="connsiteX64" fmla="*/ 5785959 w 12192000"/>
              <a:gd name="connsiteY64" fmla="*/ 1775307 h 2240205"/>
              <a:gd name="connsiteX65" fmla="*/ 5643534 w 12192000"/>
              <a:gd name="connsiteY65" fmla="*/ 1802919 h 2240205"/>
              <a:gd name="connsiteX66" fmla="*/ 5518799 w 12192000"/>
              <a:gd name="connsiteY66" fmla="*/ 1818312 h 2240205"/>
              <a:gd name="connsiteX67" fmla="*/ 5505014 w 12192000"/>
              <a:gd name="connsiteY67" fmla="*/ 1819259 h 2240205"/>
              <a:gd name="connsiteX68" fmla="*/ 5453307 w 12192000"/>
              <a:gd name="connsiteY68" fmla="*/ 1815450 h 2240205"/>
              <a:gd name="connsiteX69" fmla="*/ 5221533 w 12192000"/>
              <a:gd name="connsiteY69" fmla="*/ 1846950 h 2240205"/>
              <a:gd name="connsiteX70" fmla="*/ 5149802 w 12192000"/>
              <a:gd name="connsiteY70" fmla="*/ 1844846 h 2240205"/>
              <a:gd name="connsiteX71" fmla="*/ 5114927 w 12192000"/>
              <a:gd name="connsiteY71" fmla="*/ 1847827 h 2240205"/>
              <a:gd name="connsiteX72" fmla="*/ 5108970 w 12192000"/>
              <a:gd name="connsiteY72" fmla="*/ 1847935 h 2240205"/>
              <a:gd name="connsiteX73" fmla="*/ 5067961 w 12192000"/>
              <a:gd name="connsiteY73" fmla="*/ 1845917 h 2240205"/>
              <a:gd name="connsiteX74" fmla="*/ 5007075 w 12192000"/>
              <a:gd name="connsiteY74" fmla="*/ 1838626 h 2240205"/>
              <a:gd name="connsiteX75" fmla="*/ 4944087 w 12192000"/>
              <a:gd name="connsiteY75" fmla="*/ 1823332 h 2240205"/>
              <a:gd name="connsiteX76" fmla="*/ 4907662 w 12192000"/>
              <a:gd name="connsiteY76" fmla="*/ 1816900 h 2240205"/>
              <a:gd name="connsiteX77" fmla="*/ 4882386 w 12192000"/>
              <a:gd name="connsiteY77" fmla="*/ 1809844 h 2240205"/>
              <a:gd name="connsiteX78" fmla="*/ 4811440 w 12192000"/>
              <a:gd name="connsiteY78" fmla="*/ 1804655 h 2240205"/>
              <a:gd name="connsiteX79" fmla="*/ 4691075 w 12192000"/>
              <a:gd name="connsiteY79" fmla="*/ 1801389 h 2240205"/>
              <a:gd name="connsiteX80" fmla="*/ 4640313 w 12192000"/>
              <a:gd name="connsiteY80" fmla="*/ 1784307 h 2240205"/>
              <a:gd name="connsiteX81" fmla="*/ 4536503 w 12192000"/>
              <a:gd name="connsiteY81" fmla="*/ 1785334 h 2240205"/>
              <a:gd name="connsiteX82" fmla="*/ 4513724 w 12192000"/>
              <a:gd name="connsiteY82" fmla="*/ 1791996 h 2240205"/>
              <a:gd name="connsiteX83" fmla="*/ 4459810 w 12192000"/>
              <a:gd name="connsiteY83" fmla="*/ 1797886 h 2240205"/>
              <a:gd name="connsiteX84" fmla="*/ 4379064 w 12192000"/>
              <a:gd name="connsiteY84" fmla="*/ 1817177 h 2240205"/>
              <a:gd name="connsiteX85" fmla="*/ 4290981 w 12192000"/>
              <a:gd name="connsiteY85" fmla="*/ 1839677 h 2240205"/>
              <a:gd name="connsiteX86" fmla="*/ 4238372 w 12192000"/>
              <a:gd name="connsiteY86" fmla="*/ 1851480 h 2240205"/>
              <a:gd name="connsiteX87" fmla="*/ 4232517 w 12192000"/>
              <a:gd name="connsiteY87" fmla="*/ 1852567 h 2240205"/>
              <a:gd name="connsiteX88" fmla="*/ 4191732 w 12192000"/>
              <a:gd name="connsiteY88" fmla="*/ 1857328 h 2240205"/>
              <a:gd name="connsiteX89" fmla="*/ 4065532 w 12192000"/>
              <a:gd name="connsiteY89" fmla="*/ 1855477 h 2240205"/>
              <a:gd name="connsiteX90" fmla="*/ 4028460 w 12192000"/>
              <a:gd name="connsiteY90" fmla="*/ 1855137 h 2240205"/>
              <a:gd name="connsiteX91" fmla="*/ 4002267 w 12192000"/>
              <a:gd name="connsiteY91" fmla="*/ 1852352 h 2240205"/>
              <a:gd name="connsiteX92" fmla="*/ 3931396 w 12192000"/>
              <a:gd name="connsiteY92" fmla="*/ 1858915 h 2240205"/>
              <a:gd name="connsiteX93" fmla="*/ 3812162 w 12192000"/>
              <a:gd name="connsiteY93" fmla="*/ 1875501 h 2240205"/>
              <a:gd name="connsiteX94" fmla="*/ 3758105 w 12192000"/>
              <a:gd name="connsiteY94" fmla="*/ 1871856 h 2240205"/>
              <a:gd name="connsiteX95" fmla="*/ 3567259 w 12192000"/>
              <a:gd name="connsiteY95" fmla="*/ 1893482 h 2240205"/>
              <a:gd name="connsiteX96" fmla="*/ 3405770 w 12192000"/>
              <a:gd name="connsiteY96" fmla="*/ 1904591 h 2240205"/>
              <a:gd name="connsiteX97" fmla="*/ 3280097 w 12192000"/>
              <a:gd name="connsiteY97" fmla="*/ 1919610 h 2240205"/>
              <a:gd name="connsiteX98" fmla="*/ 3009910 w 12192000"/>
              <a:gd name="connsiteY98" fmla="*/ 1957866 h 2240205"/>
              <a:gd name="connsiteX99" fmla="*/ 2995934 w 12192000"/>
              <a:gd name="connsiteY99" fmla="*/ 1967085 h 2240205"/>
              <a:gd name="connsiteX100" fmla="*/ 2942858 w 12192000"/>
              <a:gd name="connsiteY100" fmla="*/ 1981367 h 2240205"/>
              <a:gd name="connsiteX101" fmla="*/ 2875436 w 12192000"/>
              <a:gd name="connsiteY101" fmla="*/ 1996977 h 2240205"/>
              <a:gd name="connsiteX102" fmla="*/ 2874892 w 12192000"/>
              <a:gd name="connsiteY102" fmla="*/ 1996085 h 2240205"/>
              <a:gd name="connsiteX103" fmla="*/ 2843662 w 12192000"/>
              <a:gd name="connsiteY103" fmla="*/ 1992498 h 2240205"/>
              <a:gd name="connsiteX104" fmla="*/ 2718916 w 12192000"/>
              <a:gd name="connsiteY104" fmla="*/ 1990867 h 2240205"/>
              <a:gd name="connsiteX105" fmla="*/ 2713522 w 12192000"/>
              <a:gd name="connsiteY105" fmla="*/ 1990173 h 2240205"/>
              <a:gd name="connsiteX106" fmla="*/ 2476147 w 12192000"/>
              <a:gd name="connsiteY106" fmla="*/ 1998305 h 2240205"/>
              <a:gd name="connsiteX107" fmla="*/ 2373568 w 12192000"/>
              <a:gd name="connsiteY107" fmla="*/ 2003219 h 2240205"/>
              <a:gd name="connsiteX108" fmla="*/ 2287219 w 12192000"/>
              <a:gd name="connsiteY108" fmla="*/ 1998750 h 2240205"/>
              <a:gd name="connsiteX109" fmla="*/ 2243069 w 12192000"/>
              <a:gd name="connsiteY109" fmla="*/ 2005321 h 2240205"/>
              <a:gd name="connsiteX110" fmla="*/ 2164831 w 12192000"/>
              <a:gd name="connsiteY110" fmla="*/ 2010143 h 2240205"/>
              <a:gd name="connsiteX111" fmla="*/ 2085228 w 12192000"/>
              <a:gd name="connsiteY111" fmla="*/ 2046431 h 2240205"/>
              <a:gd name="connsiteX112" fmla="*/ 2058061 w 12192000"/>
              <a:gd name="connsiteY112" fmla="*/ 2047942 h 2240205"/>
              <a:gd name="connsiteX113" fmla="*/ 2042244 w 12192000"/>
              <a:gd name="connsiteY113" fmla="*/ 2055560 h 2240205"/>
              <a:gd name="connsiteX114" fmla="*/ 1877728 w 12192000"/>
              <a:gd name="connsiteY114" fmla="*/ 2101004 h 2240205"/>
              <a:gd name="connsiteX115" fmla="*/ 1759056 w 12192000"/>
              <a:gd name="connsiteY115" fmla="*/ 2125608 h 2240205"/>
              <a:gd name="connsiteX116" fmla="*/ 1637948 w 12192000"/>
              <a:gd name="connsiteY116" fmla="*/ 2172597 h 2240205"/>
              <a:gd name="connsiteX117" fmla="*/ 1434549 w 12192000"/>
              <a:gd name="connsiteY117" fmla="*/ 2234522 h 2240205"/>
              <a:gd name="connsiteX118" fmla="*/ 1370962 w 12192000"/>
              <a:gd name="connsiteY118" fmla="*/ 2237474 h 2240205"/>
              <a:gd name="connsiteX119" fmla="*/ 1356367 w 12192000"/>
              <a:gd name="connsiteY119" fmla="*/ 2235089 h 2240205"/>
              <a:gd name="connsiteX120" fmla="*/ 1279765 w 12192000"/>
              <a:gd name="connsiteY120" fmla="*/ 2229639 h 2240205"/>
              <a:gd name="connsiteX121" fmla="*/ 1195347 w 12192000"/>
              <a:gd name="connsiteY121" fmla="*/ 2212354 h 2240205"/>
              <a:gd name="connsiteX122" fmla="*/ 970251 w 12192000"/>
              <a:gd name="connsiteY122" fmla="*/ 2221029 h 2240205"/>
              <a:gd name="connsiteX123" fmla="*/ 812914 w 12192000"/>
              <a:gd name="connsiteY123" fmla="*/ 2210095 h 2240205"/>
              <a:gd name="connsiteX124" fmla="*/ 776382 w 12192000"/>
              <a:gd name="connsiteY124" fmla="*/ 2204512 h 2240205"/>
              <a:gd name="connsiteX125" fmla="*/ 597225 w 12192000"/>
              <a:gd name="connsiteY125" fmla="*/ 2180999 h 2240205"/>
              <a:gd name="connsiteX126" fmla="*/ 520671 w 12192000"/>
              <a:gd name="connsiteY126" fmla="*/ 2180980 h 2240205"/>
              <a:gd name="connsiteX127" fmla="*/ 515024 w 12192000"/>
              <a:gd name="connsiteY127" fmla="*/ 2179258 h 2240205"/>
              <a:gd name="connsiteX128" fmla="*/ 413835 w 12192000"/>
              <a:gd name="connsiteY128" fmla="*/ 2156783 h 2240205"/>
              <a:gd name="connsiteX129" fmla="*/ 376513 w 12192000"/>
              <a:gd name="connsiteY129" fmla="*/ 2154014 h 2240205"/>
              <a:gd name="connsiteX130" fmla="*/ 273386 w 12192000"/>
              <a:gd name="connsiteY130" fmla="*/ 2142551 h 2240205"/>
              <a:gd name="connsiteX131" fmla="*/ 77641 w 12192000"/>
              <a:gd name="connsiteY131" fmla="*/ 2126835 h 2240205"/>
              <a:gd name="connsiteX132" fmla="*/ 37645 w 12192000"/>
              <a:gd name="connsiteY132" fmla="*/ 2115401 h 2240205"/>
              <a:gd name="connsiteX133" fmla="*/ 4572 w 12192000"/>
              <a:gd name="connsiteY133" fmla="*/ 2111091 h 2240205"/>
              <a:gd name="connsiteX134" fmla="*/ 0 w 12192000"/>
              <a:gd name="connsiteY134" fmla="*/ 2110468 h 2240205"/>
              <a:gd name="connsiteX135" fmla="*/ 0 w 12192000"/>
              <a:gd name="connsiteY13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44189 w 12192000"/>
              <a:gd name="connsiteY20" fmla="*/ 938966 h 2240205"/>
              <a:gd name="connsiteX21" fmla="*/ 9500499 w 12192000"/>
              <a:gd name="connsiteY21" fmla="*/ 954680 h 2240205"/>
              <a:gd name="connsiteX22" fmla="*/ 9410017 w 12192000"/>
              <a:gd name="connsiteY22" fmla="*/ 993931 h 2240205"/>
              <a:gd name="connsiteX23" fmla="*/ 9392919 w 12192000"/>
              <a:gd name="connsiteY23" fmla="*/ 994656 h 2240205"/>
              <a:gd name="connsiteX24" fmla="*/ 9268019 w 12192000"/>
              <a:gd name="connsiteY24" fmla="*/ 1007442 h 2240205"/>
              <a:gd name="connsiteX25" fmla="*/ 9188177 w 12192000"/>
              <a:gd name="connsiteY25" fmla="*/ 1035474 h 2240205"/>
              <a:gd name="connsiteX26" fmla="*/ 9155969 w 12192000"/>
              <a:gd name="connsiteY26" fmla="*/ 1046804 h 2240205"/>
              <a:gd name="connsiteX27" fmla="*/ 9133985 w 12192000"/>
              <a:gd name="connsiteY27" fmla="*/ 1046450 h 2240205"/>
              <a:gd name="connsiteX28" fmla="*/ 9003462 w 12192000"/>
              <a:gd name="connsiteY28" fmla="*/ 1042406 h 2240205"/>
              <a:gd name="connsiteX29" fmla="*/ 8968445 w 12192000"/>
              <a:gd name="connsiteY29" fmla="*/ 1052169 h 2240205"/>
              <a:gd name="connsiteX30" fmla="*/ 8886001 w 12192000"/>
              <a:gd name="connsiteY30" fmla="*/ 1067468 h 2240205"/>
              <a:gd name="connsiteX31" fmla="*/ 8838610 w 12192000"/>
              <a:gd name="connsiteY31" fmla="*/ 1075091 h 2240205"/>
              <a:gd name="connsiteX32" fmla="*/ 8665605 w 12192000"/>
              <a:gd name="connsiteY32" fmla="*/ 1110791 h 2240205"/>
              <a:gd name="connsiteX33" fmla="*/ 8584946 w 12192000"/>
              <a:gd name="connsiteY33" fmla="*/ 1135226 h 2240205"/>
              <a:gd name="connsiteX34" fmla="*/ 8419755 w 12192000"/>
              <a:gd name="connsiteY34" fmla="*/ 1216260 h 2240205"/>
              <a:gd name="connsiteX35" fmla="*/ 8411626 w 12192000"/>
              <a:gd name="connsiteY35" fmla="*/ 1214397 h 2240205"/>
              <a:gd name="connsiteX36" fmla="*/ 8363469 w 12192000"/>
              <a:gd name="connsiteY36" fmla="*/ 1246658 h 2240205"/>
              <a:gd name="connsiteX37" fmla="*/ 8275497 w 12192000"/>
              <a:gd name="connsiteY37" fmla="*/ 1264396 h 2240205"/>
              <a:gd name="connsiteX38" fmla="*/ 8074238 w 12192000"/>
              <a:gd name="connsiteY38" fmla="*/ 1301895 h 2240205"/>
              <a:gd name="connsiteX39" fmla="*/ 7902328 w 12192000"/>
              <a:gd name="connsiteY39" fmla="*/ 1345865 h 2240205"/>
              <a:gd name="connsiteX40" fmla="*/ 7840612 w 12192000"/>
              <a:gd name="connsiteY40" fmla="*/ 1369373 h 2240205"/>
              <a:gd name="connsiteX41" fmla="*/ 7786819 w 12192000"/>
              <a:gd name="connsiteY41" fmla="*/ 1378970 h 2240205"/>
              <a:gd name="connsiteX42" fmla="*/ 7548172 w 12192000"/>
              <a:gd name="connsiteY42" fmla="*/ 1417460 h 2240205"/>
              <a:gd name="connsiteX43" fmla="*/ 7483437 w 12192000"/>
              <a:gd name="connsiteY43" fmla="*/ 1478152 h 2240205"/>
              <a:gd name="connsiteX44" fmla="*/ 7377870 w 12192000"/>
              <a:gd name="connsiteY44" fmla="*/ 1523319 h 2240205"/>
              <a:gd name="connsiteX45" fmla="*/ 7230737 w 12192000"/>
              <a:gd name="connsiteY45" fmla="*/ 1562633 h 2240205"/>
              <a:gd name="connsiteX46" fmla="*/ 7224458 w 12192000"/>
              <a:gd name="connsiteY46" fmla="*/ 1573008 h 2240205"/>
              <a:gd name="connsiteX47" fmla="*/ 7183121 w 12192000"/>
              <a:gd name="connsiteY47" fmla="*/ 1595162 h 2240205"/>
              <a:gd name="connsiteX48" fmla="*/ 7164601 w 12192000"/>
              <a:gd name="connsiteY48" fmla="*/ 1606490 h 2240205"/>
              <a:gd name="connsiteX49" fmla="*/ 6900177 w 12192000"/>
              <a:gd name="connsiteY49" fmla="*/ 1636016 h 2240205"/>
              <a:gd name="connsiteX50" fmla="*/ 6795372 w 12192000"/>
              <a:gd name="connsiteY50" fmla="*/ 1644845 h 2240205"/>
              <a:gd name="connsiteX51" fmla="*/ 6692251 w 12192000"/>
              <a:gd name="connsiteY51" fmla="*/ 1656357 h 2240205"/>
              <a:gd name="connsiteX52" fmla="*/ 6655235 w 12192000"/>
              <a:gd name="connsiteY52" fmla="*/ 1661869 h 2240205"/>
              <a:gd name="connsiteX53" fmla="*/ 6554894 w 12192000"/>
              <a:gd name="connsiteY53" fmla="*/ 1664428 h 2240205"/>
              <a:gd name="connsiteX54" fmla="*/ 6516595 w 12192000"/>
              <a:gd name="connsiteY54" fmla="*/ 1667475 h 2240205"/>
              <a:gd name="connsiteX55" fmla="*/ 6508541 w 12192000"/>
              <a:gd name="connsiteY55" fmla="*/ 1668757 h 2240205"/>
              <a:gd name="connsiteX56" fmla="*/ 6471012 w 12192000"/>
              <a:gd name="connsiteY56" fmla="*/ 1678604 h 2240205"/>
              <a:gd name="connsiteX57" fmla="*/ 6364035 w 12192000"/>
              <a:gd name="connsiteY57" fmla="*/ 1667683 h 2240205"/>
              <a:gd name="connsiteX58" fmla="*/ 6243319 w 12192000"/>
              <a:gd name="connsiteY58" fmla="*/ 1695560 h 2240205"/>
              <a:gd name="connsiteX59" fmla="*/ 6098321 w 12192000"/>
              <a:gd name="connsiteY59" fmla="*/ 1721646 h 2240205"/>
              <a:gd name="connsiteX60" fmla="*/ 5880652 w 12192000"/>
              <a:gd name="connsiteY60" fmla="*/ 1779643 h 2240205"/>
              <a:gd name="connsiteX61" fmla="*/ 5785959 w 12192000"/>
              <a:gd name="connsiteY61" fmla="*/ 1775307 h 2240205"/>
              <a:gd name="connsiteX62" fmla="*/ 5643534 w 12192000"/>
              <a:gd name="connsiteY62" fmla="*/ 1802919 h 2240205"/>
              <a:gd name="connsiteX63" fmla="*/ 5518799 w 12192000"/>
              <a:gd name="connsiteY63" fmla="*/ 1818312 h 2240205"/>
              <a:gd name="connsiteX64" fmla="*/ 5505014 w 12192000"/>
              <a:gd name="connsiteY64" fmla="*/ 1819259 h 2240205"/>
              <a:gd name="connsiteX65" fmla="*/ 5453307 w 12192000"/>
              <a:gd name="connsiteY65" fmla="*/ 1815450 h 2240205"/>
              <a:gd name="connsiteX66" fmla="*/ 5221533 w 12192000"/>
              <a:gd name="connsiteY66" fmla="*/ 1846950 h 2240205"/>
              <a:gd name="connsiteX67" fmla="*/ 5149802 w 12192000"/>
              <a:gd name="connsiteY67" fmla="*/ 1844846 h 2240205"/>
              <a:gd name="connsiteX68" fmla="*/ 5114927 w 12192000"/>
              <a:gd name="connsiteY68" fmla="*/ 1847827 h 2240205"/>
              <a:gd name="connsiteX69" fmla="*/ 5108970 w 12192000"/>
              <a:gd name="connsiteY69" fmla="*/ 1847935 h 2240205"/>
              <a:gd name="connsiteX70" fmla="*/ 5067961 w 12192000"/>
              <a:gd name="connsiteY70" fmla="*/ 1845917 h 2240205"/>
              <a:gd name="connsiteX71" fmla="*/ 5007075 w 12192000"/>
              <a:gd name="connsiteY71" fmla="*/ 1838626 h 2240205"/>
              <a:gd name="connsiteX72" fmla="*/ 4944087 w 12192000"/>
              <a:gd name="connsiteY72" fmla="*/ 1823332 h 2240205"/>
              <a:gd name="connsiteX73" fmla="*/ 4907662 w 12192000"/>
              <a:gd name="connsiteY73" fmla="*/ 1816900 h 2240205"/>
              <a:gd name="connsiteX74" fmla="*/ 4882386 w 12192000"/>
              <a:gd name="connsiteY74" fmla="*/ 1809844 h 2240205"/>
              <a:gd name="connsiteX75" fmla="*/ 4811440 w 12192000"/>
              <a:gd name="connsiteY75" fmla="*/ 1804655 h 2240205"/>
              <a:gd name="connsiteX76" fmla="*/ 4691075 w 12192000"/>
              <a:gd name="connsiteY76" fmla="*/ 1801389 h 2240205"/>
              <a:gd name="connsiteX77" fmla="*/ 4640313 w 12192000"/>
              <a:gd name="connsiteY77" fmla="*/ 1784307 h 2240205"/>
              <a:gd name="connsiteX78" fmla="*/ 4536503 w 12192000"/>
              <a:gd name="connsiteY78" fmla="*/ 1785334 h 2240205"/>
              <a:gd name="connsiteX79" fmla="*/ 4513724 w 12192000"/>
              <a:gd name="connsiteY79" fmla="*/ 1791996 h 2240205"/>
              <a:gd name="connsiteX80" fmla="*/ 4459810 w 12192000"/>
              <a:gd name="connsiteY80" fmla="*/ 1797886 h 2240205"/>
              <a:gd name="connsiteX81" fmla="*/ 4379064 w 12192000"/>
              <a:gd name="connsiteY81" fmla="*/ 1817177 h 2240205"/>
              <a:gd name="connsiteX82" fmla="*/ 4290981 w 12192000"/>
              <a:gd name="connsiteY82" fmla="*/ 1839677 h 2240205"/>
              <a:gd name="connsiteX83" fmla="*/ 4238372 w 12192000"/>
              <a:gd name="connsiteY83" fmla="*/ 1851480 h 2240205"/>
              <a:gd name="connsiteX84" fmla="*/ 4232517 w 12192000"/>
              <a:gd name="connsiteY84" fmla="*/ 1852567 h 2240205"/>
              <a:gd name="connsiteX85" fmla="*/ 4191732 w 12192000"/>
              <a:gd name="connsiteY85" fmla="*/ 1857328 h 2240205"/>
              <a:gd name="connsiteX86" fmla="*/ 4065532 w 12192000"/>
              <a:gd name="connsiteY86" fmla="*/ 1855477 h 2240205"/>
              <a:gd name="connsiteX87" fmla="*/ 4028460 w 12192000"/>
              <a:gd name="connsiteY87" fmla="*/ 1855137 h 2240205"/>
              <a:gd name="connsiteX88" fmla="*/ 4002267 w 12192000"/>
              <a:gd name="connsiteY88" fmla="*/ 1852352 h 2240205"/>
              <a:gd name="connsiteX89" fmla="*/ 3931396 w 12192000"/>
              <a:gd name="connsiteY89" fmla="*/ 1858915 h 2240205"/>
              <a:gd name="connsiteX90" fmla="*/ 3812162 w 12192000"/>
              <a:gd name="connsiteY90" fmla="*/ 1875501 h 2240205"/>
              <a:gd name="connsiteX91" fmla="*/ 3758105 w 12192000"/>
              <a:gd name="connsiteY91" fmla="*/ 1871856 h 2240205"/>
              <a:gd name="connsiteX92" fmla="*/ 3567259 w 12192000"/>
              <a:gd name="connsiteY92" fmla="*/ 1893482 h 2240205"/>
              <a:gd name="connsiteX93" fmla="*/ 3405770 w 12192000"/>
              <a:gd name="connsiteY93" fmla="*/ 1904591 h 2240205"/>
              <a:gd name="connsiteX94" fmla="*/ 3280097 w 12192000"/>
              <a:gd name="connsiteY94" fmla="*/ 1919610 h 2240205"/>
              <a:gd name="connsiteX95" fmla="*/ 3009910 w 12192000"/>
              <a:gd name="connsiteY95" fmla="*/ 1957866 h 2240205"/>
              <a:gd name="connsiteX96" fmla="*/ 2995934 w 12192000"/>
              <a:gd name="connsiteY96" fmla="*/ 1967085 h 2240205"/>
              <a:gd name="connsiteX97" fmla="*/ 2942858 w 12192000"/>
              <a:gd name="connsiteY97" fmla="*/ 1981367 h 2240205"/>
              <a:gd name="connsiteX98" fmla="*/ 2875436 w 12192000"/>
              <a:gd name="connsiteY98" fmla="*/ 1996977 h 2240205"/>
              <a:gd name="connsiteX99" fmla="*/ 2874892 w 12192000"/>
              <a:gd name="connsiteY99" fmla="*/ 1996085 h 2240205"/>
              <a:gd name="connsiteX100" fmla="*/ 2843662 w 12192000"/>
              <a:gd name="connsiteY100" fmla="*/ 1992498 h 2240205"/>
              <a:gd name="connsiteX101" fmla="*/ 2718916 w 12192000"/>
              <a:gd name="connsiteY101" fmla="*/ 1990867 h 2240205"/>
              <a:gd name="connsiteX102" fmla="*/ 2713522 w 12192000"/>
              <a:gd name="connsiteY102" fmla="*/ 1990173 h 2240205"/>
              <a:gd name="connsiteX103" fmla="*/ 2476147 w 12192000"/>
              <a:gd name="connsiteY103" fmla="*/ 1998305 h 2240205"/>
              <a:gd name="connsiteX104" fmla="*/ 2373568 w 12192000"/>
              <a:gd name="connsiteY104" fmla="*/ 2003219 h 2240205"/>
              <a:gd name="connsiteX105" fmla="*/ 2287219 w 12192000"/>
              <a:gd name="connsiteY105" fmla="*/ 1998750 h 2240205"/>
              <a:gd name="connsiteX106" fmla="*/ 2243069 w 12192000"/>
              <a:gd name="connsiteY106" fmla="*/ 2005321 h 2240205"/>
              <a:gd name="connsiteX107" fmla="*/ 2164831 w 12192000"/>
              <a:gd name="connsiteY107" fmla="*/ 2010143 h 2240205"/>
              <a:gd name="connsiteX108" fmla="*/ 2085228 w 12192000"/>
              <a:gd name="connsiteY108" fmla="*/ 2046431 h 2240205"/>
              <a:gd name="connsiteX109" fmla="*/ 2058061 w 12192000"/>
              <a:gd name="connsiteY109" fmla="*/ 2047942 h 2240205"/>
              <a:gd name="connsiteX110" fmla="*/ 2042244 w 12192000"/>
              <a:gd name="connsiteY110" fmla="*/ 2055560 h 2240205"/>
              <a:gd name="connsiteX111" fmla="*/ 1877728 w 12192000"/>
              <a:gd name="connsiteY111" fmla="*/ 2101004 h 2240205"/>
              <a:gd name="connsiteX112" fmla="*/ 1759056 w 12192000"/>
              <a:gd name="connsiteY112" fmla="*/ 2125608 h 2240205"/>
              <a:gd name="connsiteX113" fmla="*/ 1637948 w 12192000"/>
              <a:gd name="connsiteY113" fmla="*/ 2172597 h 2240205"/>
              <a:gd name="connsiteX114" fmla="*/ 1434549 w 12192000"/>
              <a:gd name="connsiteY114" fmla="*/ 2234522 h 2240205"/>
              <a:gd name="connsiteX115" fmla="*/ 1370962 w 12192000"/>
              <a:gd name="connsiteY115" fmla="*/ 2237474 h 2240205"/>
              <a:gd name="connsiteX116" fmla="*/ 1356367 w 12192000"/>
              <a:gd name="connsiteY116" fmla="*/ 2235089 h 2240205"/>
              <a:gd name="connsiteX117" fmla="*/ 1279765 w 12192000"/>
              <a:gd name="connsiteY117" fmla="*/ 2229639 h 2240205"/>
              <a:gd name="connsiteX118" fmla="*/ 1195347 w 12192000"/>
              <a:gd name="connsiteY118" fmla="*/ 2212354 h 2240205"/>
              <a:gd name="connsiteX119" fmla="*/ 970251 w 12192000"/>
              <a:gd name="connsiteY119" fmla="*/ 2221029 h 2240205"/>
              <a:gd name="connsiteX120" fmla="*/ 812914 w 12192000"/>
              <a:gd name="connsiteY120" fmla="*/ 2210095 h 2240205"/>
              <a:gd name="connsiteX121" fmla="*/ 776382 w 12192000"/>
              <a:gd name="connsiteY121" fmla="*/ 2204512 h 2240205"/>
              <a:gd name="connsiteX122" fmla="*/ 597225 w 12192000"/>
              <a:gd name="connsiteY122" fmla="*/ 2180999 h 2240205"/>
              <a:gd name="connsiteX123" fmla="*/ 520671 w 12192000"/>
              <a:gd name="connsiteY123" fmla="*/ 2180980 h 2240205"/>
              <a:gd name="connsiteX124" fmla="*/ 515024 w 12192000"/>
              <a:gd name="connsiteY124" fmla="*/ 2179258 h 2240205"/>
              <a:gd name="connsiteX125" fmla="*/ 413835 w 12192000"/>
              <a:gd name="connsiteY125" fmla="*/ 2156783 h 2240205"/>
              <a:gd name="connsiteX126" fmla="*/ 376513 w 12192000"/>
              <a:gd name="connsiteY126" fmla="*/ 2154014 h 2240205"/>
              <a:gd name="connsiteX127" fmla="*/ 273386 w 12192000"/>
              <a:gd name="connsiteY127" fmla="*/ 2142551 h 2240205"/>
              <a:gd name="connsiteX128" fmla="*/ 77641 w 12192000"/>
              <a:gd name="connsiteY128" fmla="*/ 2126835 h 2240205"/>
              <a:gd name="connsiteX129" fmla="*/ 37645 w 12192000"/>
              <a:gd name="connsiteY129" fmla="*/ 2115401 h 2240205"/>
              <a:gd name="connsiteX130" fmla="*/ 4572 w 12192000"/>
              <a:gd name="connsiteY130" fmla="*/ 2111091 h 2240205"/>
              <a:gd name="connsiteX131" fmla="*/ 0 w 12192000"/>
              <a:gd name="connsiteY131" fmla="*/ 2110468 h 2240205"/>
              <a:gd name="connsiteX132" fmla="*/ 0 w 12192000"/>
              <a:gd name="connsiteY132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46594 w 12192000"/>
              <a:gd name="connsiteY9" fmla="*/ 765069 h 2240205"/>
              <a:gd name="connsiteX10" fmla="*/ 10739478 w 12192000"/>
              <a:gd name="connsiteY10" fmla="*/ 776841 h 2240205"/>
              <a:gd name="connsiteX11" fmla="*/ 10458762 w 12192000"/>
              <a:gd name="connsiteY11" fmla="*/ 755400 h 2240205"/>
              <a:gd name="connsiteX12" fmla="*/ 10211200 w 12192000"/>
              <a:gd name="connsiteY12" fmla="*/ 767513 h 2240205"/>
              <a:gd name="connsiteX13" fmla="*/ 10167995 w 12192000"/>
              <a:gd name="connsiteY13" fmla="*/ 760843 h 2240205"/>
              <a:gd name="connsiteX14" fmla="*/ 9997044 w 12192000"/>
              <a:gd name="connsiteY14" fmla="*/ 780129 h 2240205"/>
              <a:gd name="connsiteX15" fmla="*/ 9943887 w 12192000"/>
              <a:gd name="connsiteY15" fmla="*/ 804141 h 2240205"/>
              <a:gd name="connsiteX16" fmla="*/ 9918248 w 12192000"/>
              <a:gd name="connsiteY16" fmla="*/ 816628 h 2240205"/>
              <a:gd name="connsiteX17" fmla="*/ 9767091 w 12192000"/>
              <a:gd name="connsiteY17" fmla="*/ 870550 h 2240205"/>
              <a:gd name="connsiteX18" fmla="*/ 9683005 w 12192000"/>
              <a:gd name="connsiteY18" fmla="*/ 894128 h 2240205"/>
              <a:gd name="connsiteX19" fmla="*/ 9500499 w 12192000"/>
              <a:gd name="connsiteY19" fmla="*/ 954680 h 2240205"/>
              <a:gd name="connsiteX20" fmla="*/ 9410017 w 12192000"/>
              <a:gd name="connsiteY20" fmla="*/ 993931 h 2240205"/>
              <a:gd name="connsiteX21" fmla="*/ 9392919 w 12192000"/>
              <a:gd name="connsiteY21" fmla="*/ 994656 h 2240205"/>
              <a:gd name="connsiteX22" fmla="*/ 9268019 w 12192000"/>
              <a:gd name="connsiteY22" fmla="*/ 1007442 h 2240205"/>
              <a:gd name="connsiteX23" fmla="*/ 9188177 w 12192000"/>
              <a:gd name="connsiteY23" fmla="*/ 1035474 h 2240205"/>
              <a:gd name="connsiteX24" fmla="*/ 9155969 w 12192000"/>
              <a:gd name="connsiteY24" fmla="*/ 1046804 h 2240205"/>
              <a:gd name="connsiteX25" fmla="*/ 9133985 w 12192000"/>
              <a:gd name="connsiteY25" fmla="*/ 1046450 h 2240205"/>
              <a:gd name="connsiteX26" fmla="*/ 9003462 w 12192000"/>
              <a:gd name="connsiteY26" fmla="*/ 1042406 h 2240205"/>
              <a:gd name="connsiteX27" fmla="*/ 8968445 w 12192000"/>
              <a:gd name="connsiteY27" fmla="*/ 1052169 h 2240205"/>
              <a:gd name="connsiteX28" fmla="*/ 8886001 w 12192000"/>
              <a:gd name="connsiteY28" fmla="*/ 1067468 h 2240205"/>
              <a:gd name="connsiteX29" fmla="*/ 8838610 w 12192000"/>
              <a:gd name="connsiteY29" fmla="*/ 1075091 h 2240205"/>
              <a:gd name="connsiteX30" fmla="*/ 8665605 w 12192000"/>
              <a:gd name="connsiteY30" fmla="*/ 1110791 h 2240205"/>
              <a:gd name="connsiteX31" fmla="*/ 8584946 w 12192000"/>
              <a:gd name="connsiteY31" fmla="*/ 1135226 h 2240205"/>
              <a:gd name="connsiteX32" fmla="*/ 8419755 w 12192000"/>
              <a:gd name="connsiteY32" fmla="*/ 1216260 h 2240205"/>
              <a:gd name="connsiteX33" fmla="*/ 8411626 w 12192000"/>
              <a:gd name="connsiteY33" fmla="*/ 1214397 h 2240205"/>
              <a:gd name="connsiteX34" fmla="*/ 8363469 w 12192000"/>
              <a:gd name="connsiteY34" fmla="*/ 1246658 h 2240205"/>
              <a:gd name="connsiteX35" fmla="*/ 8275497 w 12192000"/>
              <a:gd name="connsiteY35" fmla="*/ 1264396 h 2240205"/>
              <a:gd name="connsiteX36" fmla="*/ 8074238 w 12192000"/>
              <a:gd name="connsiteY36" fmla="*/ 1301895 h 2240205"/>
              <a:gd name="connsiteX37" fmla="*/ 7902328 w 12192000"/>
              <a:gd name="connsiteY37" fmla="*/ 1345865 h 2240205"/>
              <a:gd name="connsiteX38" fmla="*/ 7840612 w 12192000"/>
              <a:gd name="connsiteY38" fmla="*/ 1369373 h 2240205"/>
              <a:gd name="connsiteX39" fmla="*/ 7786819 w 12192000"/>
              <a:gd name="connsiteY39" fmla="*/ 1378970 h 2240205"/>
              <a:gd name="connsiteX40" fmla="*/ 7548172 w 12192000"/>
              <a:gd name="connsiteY40" fmla="*/ 1417460 h 2240205"/>
              <a:gd name="connsiteX41" fmla="*/ 7483437 w 12192000"/>
              <a:gd name="connsiteY41" fmla="*/ 1478152 h 2240205"/>
              <a:gd name="connsiteX42" fmla="*/ 7377870 w 12192000"/>
              <a:gd name="connsiteY42" fmla="*/ 1523319 h 2240205"/>
              <a:gd name="connsiteX43" fmla="*/ 7230737 w 12192000"/>
              <a:gd name="connsiteY43" fmla="*/ 1562633 h 2240205"/>
              <a:gd name="connsiteX44" fmla="*/ 7224458 w 12192000"/>
              <a:gd name="connsiteY44" fmla="*/ 1573008 h 2240205"/>
              <a:gd name="connsiteX45" fmla="*/ 7183121 w 12192000"/>
              <a:gd name="connsiteY45" fmla="*/ 1595162 h 2240205"/>
              <a:gd name="connsiteX46" fmla="*/ 7164601 w 12192000"/>
              <a:gd name="connsiteY46" fmla="*/ 1606490 h 2240205"/>
              <a:gd name="connsiteX47" fmla="*/ 6900177 w 12192000"/>
              <a:gd name="connsiteY47" fmla="*/ 1636016 h 2240205"/>
              <a:gd name="connsiteX48" fmla="*/ 6795372 w 12192000"/>
              <a:gd name="connsiteY48" fmla="*/ 1644845 h 2240205"/>
              <a:gd name="connsiteX49" fmla="*/ 6692251 w 12192000"/>
              <a:gd name="connsiteY49" fmla="*/ 1656357 h 2240205"/>
              <a:gd name="connsiteX50" fmla="*/ 6655235 w 12192000"/>
              <a:gd name="connsiteY50" fmla="*/ 1661869 h 2240205"/>
              <a:gd name="connsiteX51" fmla="*/ 6554894 w 12192000"/>
              <a:gd name="connsiteY51" fmla="*/ 1664428 h 2240205"/>
              <a:gd name="connsiteX52" fmla="*/ 6516595 w 12192000"/>
              <a:gd name="connsiteY52" fmla="*/ 1667475 h 2240205"/>
              <a:gd name="connsiteX53" fmla="*/ 6508541 w 12192000"/>
              <a:gd name="connsiteY53" fmla="*/ 1668757 h 2240205"/>
              <a:gd name="connsiteX54" fmla="*/ 6471012 w 12192000"/>
              <a:gd name="connsiteY54" fmla="*/ 1678604 h 2240205"/>
              <a:gd name="connsiteX55" fmla="*/ 6364035 w 12192000"/>
              <a:gd name="connsiteY55" fmla="*/ 1667683 h 2240205"/>
              <a:gd name="connsiteX56" fmla="*/ 6243319 w 12192000"/>
              <a:gd name="connsiteY56" fmla="*/ 1695560 h 2240205"/>
              <a:gd name="connsiteX57" fmla="*/ 6098321 w 12192000"/>
              <a:gd name="connsiteY57" fmla="*/ 1721646 h 2240205"/>
              <a:gd name="connsiteX58" fmla="*/ 5880652 w 12192000"/>
              <a:gd name="connsiteY58" fmla="*/ 1779643 h 2240205"/>
              <a:gd name="connsiteX59" fmla="*/ 5785959 w 12192000"/>
              <a:gd name="connsiteY59" fmla="*/ 1775307 h 2240205"/>
              <a:gd name="connsiteX60" fmla="*/ 5643534 w 12192000"/>
              <a:gd name="connsiteY60" fmla="*/ 1802919 h 2240205"/>
              <a:gd name="connsiteX61" fmla="*/ 5518799 w 12192000"/>
              <a:gd name="connsiteY61" fmla="*/ 1818312 h 2240205"/>
              <a:gd name="connsiteX62" fmla="*/ 5505014 w 12192000"/>
              <a:gd name="connsiteY62" fmla="*/ 1819259 h 2240205"/>
              <a:gd name="connsiteX63" fmla="*/ 5453307 w 12192000"/>
              <a:gd name="connsiteY63" fmla="*/ 1815450 h 2240205"/>
              <a:gd name="connsiteX64" fmla="*/ 5221533 w 12192000"/>
              <a:gd name="connsiteY64" fmla="*/ 1846950 h 2240205"/>
              <a:gd name="connsiteX65" fmla="*/ 5149802 w 12192000"/>
              <a:gd name="connsiteY65" fmla="*/ 1844846 h 2240205"/>
              <a:gd name="connsiteX66" fmla="*/ 5114927 w 12192000"/>
              <a:gd name="connsiteY66" fmla="*/ 1847827 h 2240205"/>
              <a:gd name="connsiteX67" fmla="*/ 5108970 w 12192000"/>
              <a:gd name="connsiteY67" fmla="*/ 1847935 h 2240205"/>
              <a:gd name="connsiteX68" fmla="*/ 5067961 w 12192000"/>
              <a:gd name="connsiteY68" fmla="*/ 1845917 h 2240205"/>
              <a:gd name="connsiteX69" fmla="*/ 5007075 w 12192000"/>
              <a:gd name="connsiteY69" fmla="*/ 1838626 h 2240205"/>
              <a:gd name="connsiteX70" fmla="*/ 4944087 w 12192000"/>
              <a:gd name="connsiteY70" fmla="*/ 1823332 h 2240205"/>
              <a:gd name="connsiteX71" fmla="*/ 4907662 w 12192000"/>
              <a:gd name="connsiteY71" fmla="*/ 1816900 h 2240205"/>
              <a:gd name="connsiteX72" fmla="*/ 4882386 w 12192000"/>
              <a:gd name="connsiteY72" fmla="*/ 1809844 h 2240205"/>
              <a:gd name="connsiteX73" fmla="*/ 4811440 w 12192000"/>
              <a:gd name="connsiteY73" fmla="*/ 1804655 h 2240205"/>
              <a:gd name="connsiteX74" fmla="*/ 4691075 w 12192000"/>
              <a:gd name="connsiteY74" fmla="*/ 1801389 h 2240205"/>
              <a:gd name="connsiteX75" fmla="*/ 4640313 w 12192000"/>
              <a:gd name="connsiteY75" fmla="*/ 1784307 h 2240205"/>
              <a:gd name="connsiteX76" fmla="*/ 4536503 w 12192000"/>
              <a:gd name="connsiteY76" fmla="*/ 1785334 h 2240205"/>
              <a:gd name="connsiteX77" fmla="*/ 4513724 w 12192000"/>
              <a:gd name="connsiteY77" fmla="*/ 1791996 h 2240205"/>
              <a:gd name="connsiteX78" fmla="*/ 4459810 w 12192000"/>
              <a:gd name="connsiteY78" fmla="*/ 1797886 h 2240205"/>
              <a:gd name="connsiteX79" fmla="*/ 4379064 w 12192000"/>
              <a:gd name="connsiteY79" fmla="*/ 1817177 h 2240205"/>
              <a:gd name="connsiteX80" fmla="*/ 4290981 w 12192000"/>
              <a:gd name="connsiteY80" fmla="*/ 1839677 h 2240205"/>
              <a:gd name="connsiteX81" fmla="*/ 4238372 w 12192000"/>
              <a:gd name="connsiteY81" fmla="*/ 1851480 h 2240205"/>
              <a:gd name="connsiteX82" fmla="*/ 4232517 w 12192000"/>
              <a:gd name="connsiteY82" fmla="*/ 1852567 h 2240205"/>
              <a:gd name="connsiteX83" fmla="*/ 4191732 w 12192000"/>
              <a:gd name="connsiteY83" fmla="*/ 1857328 h 2240205"/>
              <a:gd name="connsiteX84" fmla="*/ 4065532 w 12192000"/>
              <a:gd name="connsiteY84" fmla="*/ 1855477 h 2240205"/>
              <a:gd name="connsiteX85" fmla="*/ 4028460 w 12192000"/>
              <a:gd name="connsiteY85" fmla="*/ 1855137 h 2240205"/>
              <a:gd name="connsiteX86" fmla="*/ 4002267 w 12192000"/>
              <a:gd name="connsiteY86" fmla="*/ 1852352 h 2240205"/>
              <a:gd name="connsiteX87" fmla="*/ 3931396 w 12192000"/>
              <a:gd name="connsiteY87" fmla="*/ 1858915 h 2240205"/>
              <a:gd name="connsiteX88" fmla="*/ 3812162 w 12192000"/>
              <a:gd name="connsiteY88" fmla="*/ 1875501 h 2240205"/>
              <a:gd name="connsiteX89" fmla="*/ 3758105 w 12192000"/>
              <a:gd name="connsiteY89" fmla="*/ 1871856 h 2240205"/>
              <a:gd name="connsiteX90" fmla="*/ 3567259 w 12192000"/>
              <a:gd name="connsiteY90" fmla="*/ 1893482 h 2240205"/>
              <a:gd name="connsiteX91" fmla="*/ 3405770 w 12192000"/>
              <a:gd name="connsiteY91" fmla="*/ 1904591 h 2240205"/>
              <a:gd name="connsiteX92" fmla="*/ 3280097 w 12192000"/>
              <a:gd name="connsiteY92" fmla="*/ 1919610 h 2240205"/>
              <a:gd name="connsiteX93" fmla="*/ 3009910 w 12192000"/>
              <a:gd name="connsiteY93" fmla="*/ 1957866 h 2240205"/>
              <a:gd name="connsiteX94" fmla="*/ 2995934 w 12192000"/>
              <a:gd name="connsiteY94" fmla="*/ 1967085 h 2240205"/>
              <a:gd name="connsiteX95" fmla="*/ 2942858 w 12192000"/>
              <a:gd name="connsiteY95" fmla="*/ 1981367 h 2240205"/>
              <a:gd name="connsiteX96" fmla="*/ 2875436 w 12192000"/>
              <a:gd name="connsiteY96" fmla="*/ 1996977 h 2240205"/>
              <a:gd name="connsiteX97" fmla="*/ 2874892 w 12192000"/>
              <a:gd name="connsiteY97" fmla="*/ 1996085 h 2240205"/>
              <a:gd name="connsiteX98" fmla="*/ 2843662 w 12192000"/>
              <a:gd name="connsiteY98" fmla="*/ 1992498 h 2240205"/>
              <a:gd name="connsiteX99" fmla="*/ 2718916 w 12192000"/>
              <a:gd name="connsiteY99" fmla="*/ 1990867 h 2240205"/>
              <a:gd name="connsiteX100" fmla="*/ 2713522 w 12192000"/>
              <a:gd name="connsiteY100" fmla="*/ 1990173 h 2240205"/>
              <a:gd name="connsiteX101" fmla="*/ 2476147 w 12192000"/>
              <a:gd name="connsiteY101" fmla="*/ 1998305 h 2240205"/>
              <a:gd name="connsiteX102" fmla="*/ 2373568 w 12192000"/>
              <a:gd name="connsiteY102" fmla="*/ 2003219 h 2240205"/>
              <a:gd name="connsiteX103" fmla="*/ 2287219 w 12192000"/>
              <a:gd name="connsiteY103" fmla="*/ 1998750 h 2240205"/>
              <a:gd name="connsiteX104" fmla="*/ 2243069 w 12192000"/>
              <a:gd name="connsiteY104" fmla="*/ 2005321 h 2240205"/>
              <a:gd name="connsiteX105" fmla="*/ 2164831 w 12192000"/>
              <a:gd name="connsiteY105" fmla="*/ 2010143 h 2240205"/>
              <a:gd name="connsiteX106" fmla="*/ 2085228 w 12192000"/>
              <a:gd name="connsiteY106" fmla="*/ 2046431 h 2240205"/>
              <a:gd name="connsiteX107" fmla="*/ 2058061 w 12192000"/>
              <a:gd name="connsiteY107" fmla="*/ 2047942 h 2240205"/>
              <a:gd name="connsiteX108" fmla="*/ 2042244 w 12192000"/>
              <a:gd name="connsiteY108" fmla="*/ 2055560 h 2240205"/>
              <a:gd name="connsiteX109" fmla="*/ 1877728 w 12192000"/>
              <a:gd name="connsiteY109" fmla="*/ 2101004 h 2240205"/>
              <a:gd name="connsiteX110" fmla="*/ 1759056 w 12192000"/>
              <a:gd name="connsiteY110" fmla="*/ 2125608 h 2240205"/>
              <a:gd name="connsiteX111" fmla="*/ 1637948 w 12192000"/>
              <a:gd name="connsiteY111" fmla="*/ 2172597 h 2240205"/>
              <a:gd name="connsiteX112" fmla="*/ 1434549 w 12192000"/>
              <a:gd name="connsiteY112" fmla="*/ 2234522 h 2240205"/>
              <a:gd name="connsiteX113" fmla="*/ 1370962 w 12192000"/>
              <a:gd name="connsiteY113" fmla="*/ 2237474 h 2240205"/>
              <a:gd name="connsiteX114" fmla="*/ 1356367 w 12192000"/>
              <a:gd name="connsiteY114" fmla="*/ 2235089 h 2240205"/>
              <a:gd name="connsiteX115" fmla="*/ 1279765 w 12192000"/>
              <a:gd name="connsiteY115" fmla="*/ 2229639 h 2240205"/>
              <a:gd name="connsiteX116" fmla="*/ 1195347 w 12192000"/>
              <a:gd name="connsiteY116" fmla="*/ 2212354 h 2240205"/>
              <a:gd name="connsiteX117" fmla="*/ 970251 w 12192000"/>
              <a:gd name="connsiteY117" fmla="*/ 2221029 h 2240205"/>
              <a:gd name="connsiteX118" fmla="*/ 812914 w 12192000"/>
              <a:gd name="connsiteY118" fmla="*/ 2210095 h 2240205"/>
              <a:gd name="connsiteX119" fmla="*/ 776382 w 12192000"/>
              <a:gd name="connsiteY119" fmla="*/ 2204512 h 2240205"/>
              <a:gd name="connsiteX120" fmla="*/ 597225 w 12192000"/>
              <a:gd name="connsiteY120" fmla="*/ 2180999 h 2240205"/>
              <a:gd name="connsiteX121" fmla="*/ 520671 w 12192000"/>
              <a:gd name="connsiteY121" fmla="*/ 2180980 h 2240205"/>
              <a:gd name="connsiteX122" fmla="*/ 515024 w 12192000"/>
              <a:gd name="connsiteY122" fmla="*/ 2179258 h 2240205"/>
              <a:gd name="connsiteX123" fmla="*/ 413835 w 12192000"/>
              <a:gd name="connsiteY123" fmla="*/ 2156783 h 2240205"/>
              <a:gd name="connsiteX124" fmla="*/ 376513 w 12192000"/>
              <a:gd name="connsiteY124" fmla="*/ 2154014 h 2240205"/>
              <a:gd name="connsiteX125" fmla="*/ 273386 w 12192000"/>
              <a:gd name="connsiteY125" fmla="*/ 2142551 h 2240205"/>
              <a:gd name="connsiteX126" fmla="*/ 77641 w 12192000"/>
              <a:gd name="connsiteY126" fmla="*/ 2126835 h 2240205"/>
              <a:gd name="connsiteX127" fmla="*/ 37645 w 12192000"/>
              <a:gd name="connsiteY127" fmla="*/ 2115401 h 2240205"/>
              <a:gd name="connsiteX128" fmla="*/ 4572 w 12192000"/>
              <a:gd name="connsiteY128" fmla="*/ 2111091 h 2240205"/>
              <a:gd name="connsiteX129" fmla="*/ 0 w 12192000"/>
              <a:gd name="connsiteY129" fmla="*/ 2110468 h 2240205"/>
              <a:gd name="connsiteX130" fmla="*/ 0 w 12192000"/>
              <a:gd name="connsiteY130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739478 w 12192000"/>
              <a:gd name="connsiteY9" fmla="*/ 776841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58061 w 12192000"/>
              <a:gd name="connsiteY104" fmla="*/ 2047942 h 2240205"/>
              <a:gd name="connsiteX105" fmla="*/ 2042244 w 12192000"/>
              <a:gd name="connsiteY105" fmla="*/ 2055560 h 2240205"/>
              <a:gd name="connsiteX106" fmla="*/ 1877728 w 12192000"/>
              <a:gd name="connsiteY106" fmla="*/ 2101004 h 2240205"/>
              <a:gd name="connsiteX107" fmla="*/ 1759056 w 12192000"/>
              <a:gd name="connsiteY107" fmla="*/ 2125608 h 2240205"/>
              <a:gd name="connsiteX108" fmla="*/ 1637948 w 12192000"/>
              <a:gd name="connsiteY108" fmla="*/ 2172597 h 2240205"/>
              <a:gd name="connsiteX109" fmla="*/ 1434549 w 12192000"/>
              <a:gd name="connsiteY109" fmla="*/ 2234522 h 2240205"/>
              <a:gd name="connsiteX110" fmla="*/ 1370962 w 12192000"/>
              <a:gd name="connsiteY110" fmla="*/ 2237474 h 2240205"/>
              <a:gd name="connsiteX111" fmla="*/ 1356367 w 12192000"/>
              <a:gd name="connsiteY111" fmla="*/ 2235089 h 2240205"/>
              <a:gd name="connsiteX112" fmla="*/ 1279765 w 12192000"/>
              <a:gd name="connsiteY112" fmla="*/ 2229639 h 2240205"/>
              <a:gd name="connsiteX113" fmla="*/ 1195347 w 12192000"/>
              <a:gd name="connsiteY113" fmla="*/ 2212354 h 2240205"/>
              <a:gd name="connsiteX114" fmla="*/ 970251 w 12192000"/>
              <a:gd name="connsiteY114" fmla="*/ 2221029 h 2240205"/>
              <a:gd name="connsiteX115" fmla="*/ 812914 w 12192000"/>
              <a:gd name="connsiteY115" fmla="*/ 2210095 h 2240205"/>
              <a:gd name="connsiteX116" fmla="*/ 776382 w 12192000"/>
              <a:gd name="connsiteY116" fmla="*/ 2204512 h 2240205"/>
              <a:gd name="connsiteX117" fmla="*/ 597225 w 12192000"/>
              <a:gd name="connsiteY117" fmla="*/ 2180999 h 2240205"/>
              <a:gd name="connsiteX118" fmla="*/ 520671 w 12192000"/>
              <a:gd name="connsiteY118" fmla="*/ 2180980 h 2240205"/>
              <a:gd name="connsiteX119" fmla="*/ 515024 w 12192000"/>
              <a:gd name="connsiteY119" fmla="*/ 2179258 h 2240205"/>
              <a:gd name="connsiteX120" fmla="*/ 413835 w 12192000"/>
              <a:gd name="connsiteY120" fmla="*/ 2156783 h 2240205"/>
              <a:gd name="connsiteX121" fmla="*/ 376513 w 12192000"/>
              <a:gd name="connsiteY121" fmla="*/ 2154014 h 2240205"/>
              <a:gd name="connsiteX122" fmla="*/ 273386 w 12192000"/>
              <a:gd name="connsiteY122" fmla="*/ 2142551 h 2240205"/>
              <a:gd name="connsiteX123" fmla="*/ 77641 w 12192000"/>
              <a:gd name="connsiteY123" fmla="*/ 2126835 h 2240205"/>
              <a:gd name="connsiteX124" fmla="*/ 37645 w 12192000"/>
              <a:gd name="connsiteY124" fmla="*/ 2115401 h 2240205"/>
              <a:gd name="connsiteX125" fmla="*/ 4572 w 12192000"/>
              <a:gd name="connsiteY125" fmla="*/ 2111091 h 2240205"/>
              <a:gd name="connsiteX126" fmla="*/ 0 w 12192000"/>
              <a:gd name="connsiteY126" fmla="*/ 2110468 h 2240205"/>
              <a:gd name="connsiteX127" fmla="*/ 0 w 12192000"/>
              <a:gd name="connsiteY127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192000" h="2240205">
                <a:moveTo>
                  <a:pt x="0" y="0"/>
                </a:moveTo>
                <a:lnTo>
                  <a:pt x="12192000" y="0"/>
                </a:lnTo>
                <a:lnTo>
                  <a:pt x="12192000" y="751299"/>
                </a:lnTo>
                <a:cubicBezTo>
                  <a:pt x="12034412" y="757358"/>
                  <a:pt x="11991124" y="738944"/>
                  <a:pt x="11890686" y="732766"/>
                </a:cubicBezTo>
                <a:cubicBezTo>
                  <a:pt x="11800345" y="732488"/>
                  <a:pt x="11704998" y="747086"/>
                  <a:pt x="11649954" y="749628"/>
                </a:cubicBezTo>
                <a:cubicBezTo>
                  <a:pt x="11613048" y="740951"/>
                  <a:pt x="11593031" y="740811"/>
                  <a:pt x="11560424" y="748017"/>
                </a:cubicBezTo>
                <a:cubicBezTo>
                  <a:pt x="11488916" y="747650"/>
                  <a:pt x="11449669" y="773362"/>
                  <a:pt x="11358455" y="747593"/>
                </a:cubicBezTo>
                <a:cubicBezTo>
                  <a:pt x="11316233" y="754756"/>
                  <a:pt x="11184875" y="735040"/>
                  <a:pt x="11165209" y="748852"/>
                </a:cubicBezTo>
                <a:cubicBezTo>
                  <a:pt x="11113345" y="753539"/>
                  <a:pt x="11140250" y="736122"/>
                  <a:pt x="11058755" y="749617"/>
                </a:cubicBezTo>
                <a:cubicBezTo>
                  <a:pt x="10973519" y="757854"/>
                  <a:pt x="10849163" y="781170"/>
                  <a:pt x="10803046" y="774328"/>
                </a:cubicBezTo>
                <a:cubicBezTo>
                  <a:pt x="10741852" y="776895"/>
                  <a:pt x="10540854" y="756546"/>
                  <a:pt x="10458762" y="755400"/>
                </a:cubicBezTo>
                <a:cubicBezTo>
                  <a:pt x="10426976" y="747433"/>
                  <a:pt x="10327242" y="773719"/>
                  <a:pt x="10211200" y="767513"/>
                </a:cubicBezTo>
                <a:cubicBezTo>
                  <a:pt x="10195912" y="761163"/>
                  <a:pt x="10172943" y="749095"/>
                  <a:pt x="10167995" y="760843"/>
                </a:cubicBezTo>
                <a:cubicBezTo>
                  <a:pt x="10131971" y="759999"/>
                  <a:pt x="10031208" y="777398"/>
                  <a:pt x="9997044" y="780129"/>
                </a:cubicBezTo>
                <a:cubicBezTo>
                  <a:pt x="9972443" y="801329"/>
                  <a:pt x="9951331" y="779975"/>
                  <a:pt x="9943887" y="804141"/>
                </a:cubicBezTo>
                <a:lnTo>
                  <a:pt x="9918248" y="816628"/>
                </a:lnTo>
                <a:cubicBezTo>
                  <a:pt x="9873419" y="812573"/>
                  <a:pt x="9807158" y="855024"/>
                  <a:pt x="9767091" y="870550"/>
                </a:cubicBezTo>
                <a:cubicBezTo>
                  <a:pt x="9728743" y="880857"/>
                  <a:pt x="9714210" y="859344"/>
                  <a:pt x="9683005" y="894128"/>
                </a:cubicBezTo>
                <a:cubicBezTo>
                  <a:pt x="9638573" y="908150"/>
                  <a:pt x="9553332" y="950611"/>
                  <a:pt x="9500499" y="954680"/>
                </a:cubicBezTo>
                <a:cubicBezTo>
                  <a:pt x="9451943" y="966288"/>
                  <a:pt x="9427947" y="987268"/>
                  <a:pt x="9410017" y="993931"/>
                </a:cubicBezTo>
                <a:cubicBezTo>
                  <a:pt x="9408360" y="990327"/>
                  <a:pt x="9395782" y="990863"/>
                  <a:pt x="9392919" y="994656"/>
                </a:cubicBezTo>
                <a:cubicBezTo>
                  <a:pt x="9369253" y="996908"/>
                  <a:pt x="9294395" y="1002709"/>
                  <a:pt x="9268019" y="1007442"/>
                </a:cubicBezTo>
                <a:lnTo>
                  <a:pt x="9188177" y="1035474"/>
                </a:lnTo>
                <a:cubicBezTo>
                  <a:pt x="9182118" y="1028476"/>
                  <a:pt x="9162516" y="1043719"/>
                  <a:pt x="9155969" y="1046804"/>
                </a:cubicBezTo>
                <a:cubicBezTo>
                  <a:pt x="9154734" y="1041866"/>
                  <a:pt x="9138567" y="1041606"/>
                  <a:pt x="9133985" y="1046450"/>
                </a:cubicBezTo>
                <a:cubicBezTo>
                  <a:pt x="9112169" y="1062778"/>
                  <a:pt x="9019227" y="1027247"/>
                  <a:pt x="9003462" y="1042406"/>
                </a:cubicBezTo>
                <a:lnTo>
                  <a:pt x="8968445" y="1052169"/>
                </a:lnTo>
                <a:lnTo>
                  <a:pt x="8886001" y="1067468"/>
                </a:lnTo>
                <a:cubicBezTo>
                  <a:pt x="8847384" y="1050046"/>
                  <a:pt x="8863283" y="1068286"/>
                  <a:pt x="8838610" y="1075091"/>
                </a:cubicBezTo>
                <a:cubicBezTo>
                  <a:pt x="8780942" y="1086991"/>
                  <a:pt x="8730608" y="1108943"/>
                  <a:pt x="8665605" y="1110791"/>
                </a:cubicBezTo>
                <a:cubicBezTo>
                  <a:pt x="8590906" y="1106676"/>
                  <a:pt x="8491424" y="1191452"/>
                  <a:pt x="8419755" y="1216260"/>
                </a:cubicBezTo>
                <a:cubicBezTo>
                  <a:pt x="8376553" y="1231214"/>
                  <a:pt x="8414124" y="1215234"/>
                  <a:pt x="8411626" y="1214397"/>
                </a:cubicBezTo>
                <a:cubicBezTo>
                  <a:pt x="8391326" y="1238641"/>
                  <a:pt x="8371389" y="1231045"/>
                  <a:pt x="8363469" y="1246658"/>
                </a:cubicBezTo>
                <a:cubicBezTo>
                  <a:pt x="8322316" y="1258746"/>
                  <a:pt x="8283162" y="1250600"/>
                  <a:pt x="8275497" y="1264396"/>
                </a:cubicBezTo>
                <a:cubicBezTo>
                  <a:pt x="8194123" y="1257316"/>
                  <a:pt x="8141324" y="1289395"/>
                  <a:pt x="8074238" y="1301895"/>
                </a:cubicBezTo>
                <a:cubicBezTo>
                  <a:pt x="8012043" y="1315473"/>
                  <a:pt x="7936376" y="1347185"/>
                  <a:pt x="7902328" y="1345865"/>
                </a:cubicBezTo>
                <a:cubicBezTo>
                  <a:pt x="7876994" y="1370833"/>
                  <a:pt x="7861184" y="1361537"/>
                  <a:pt x="7840612" y="1369373"/>
                </a:cubicBezTo>
                <a:cubicBezTo>
                  <a:pt x="7803208" y="1375918"/>
                  <a:pt x="7836041" y="1389289"/>
                  <a:pt x="7786819" y="1378970"/>
                </a:cubicBezTo>
                <a:cubicBezTo>
                  <a:pt x="7732613" y="1405648"/>
                  <a:pt x="7556449" y="1409729"/>
                  <a:pt x="7548172" y="1417460"/>
                </a:cubicBezTo>
                <a:cubicBezTo>
                  <a:pt x="7520370" y="1413173"/>
                  <a:pt x="7499280" y="1470447"/>
                  <a:pt x="7483437" y="1478152"/>
                </a:cubicBezTo>
                <a:cubicBezTo>
                  <a:pt x="7446517" y="1491067"/>
                  <a:pt x="7432754" y="1502351"/>
                  <a:pt x="7377870" y="1523319"/>
                </a:cubicBezTo>
                <a:cubicBezTo>
                  <a:pt x="7324166" y="1536168"/>
                  <a:pt x="7290459" y="1563749"/>
                  <a:pt x="7230737" y="1562633"/>
                </a:cubicBezTo>
                <a:cubicBezTo>
                  <a:pt x="7229794" y="1566487"/>
                  <a:pt x="7227568" y="1569908"/>
                  <a:pt x="7224458" y="1573008"/>
                </a:cubicBezTo>
                <a:lnTo>
                  <a:pt x="7183121" y="1595162"/>
                </a:lnTo>
                <a:lnTo>
                  <a:pt x="7164601" y="1606490"/>
                </a:lnTo>
                <a:cubicBezTo>
                  <a:pt x="7117444" y="1613299"/>
                  <a:pt x="6961715" y="1629624"/>
                  <a:pt x="6900177" y="1636016"/>
                </a:cubicBezTo>
                <a:cubicBezTo>
                  <a:pt x="6859708" y="1641136"/>
                  <a:pt x="6829973" y="1628753"/>
                  <a:pt x="6795372" y="1644845"/>
                </a:cubicBezTo>
                <a:cubicBezTo>
                  <a:pt x="6757466" y="1649571"/>
                  <a:pt x="6723150" y="1647290"/>
                  <a:pt x="6692251" y="1656357"/>
                </a:cubicBezTo>
                <a:cubicBezTo>
                  <a:pt x="6678032" y="1652894"/>
                  <a:pt x="6665282" y="1652445"/>
                  <a:pt x="6655235" y="1661869"/>
                </a:cubicBezTo>
                <a:cubicBezTo>
                  <a:pt x="6632342" y="1663214"/>
                  <a:pt x="6578001" y="1663494"/>
                  <a:pt x="6554894" y="1664428"/>
                </a:cubicBezTo>
                <a:lnTo>
                  <a:pt x="6516595" y="1667475"/>
                </a:lnTo>
                <a:lnTo>
                  <a:pt x="6508541" y="1668757"/>
                </a:lnTo>
                <a:cubicBezTo>
                  <a:pt x="6495493" y="1671715"/>
                  <a:pt x="6482908" y="1675051"/>
                  <a:pt x="6471012" y="1678604"/>
                </a:cubicBezTo>
                <a:cubicBezTo>
                  <a:pt x="6446928" y="1678425"/>
                  <a:pt x="6395710" y="1665896"/>
                  <a:pt x="6364035" y="1667683"/>
                </a:cubicBezTo>
                <a:lnTo>
                  <a:pt x="6243319" y="1695560"/>
                </a:lnTo>
                <a:cubicBezTo>
                  <a:pt x="6212879" y="1700946"/>
                  <a:pt x="6162673" y="1707632"/>
                  <a:pt x="6098321" y="1721646"/>
                </a:cubicBezTo>
                <a:cubicBezTo>
                  <a:pt x="6036511" y="1734126"/>
                  <a:pt x="5902526" y="1770074"/>
                  <a:pt x="5880652" y="1779643"/>
                </a:cubicBezTo>
                <a:cubicBezTo>
                  <a:pt x="5862008" y="1784877"/>
                  <a:pt x="5777344" y="1786304"/>
                  <a:pt x="5785959" y="1775307"/>
                </a:cubicBezTo>
                <a:cubicBezTo>
                  <a:pt x="5732223" y="1803618"/>
                  <a:pt x="5707481" y="1784706"/>
                  <a:pt x="5643534" y="1802919"/>
                </a:cubicBezTo>
                <a:lnTo>
                  <a:pt x="5518799" y="1818312"/>
                </a:lnTo>
                <a:lnTo>
                  <a:pt x="5505014" y="1819259"/>
                </a:lnTo>
                <a:lnTo>
                  <a:pt x="5453307" y="1815450"/>
                </a:lnTo>
                <a:cubicBezTo>
                  <a:pt x="5364785" y="1835567"/>
                  <a:pt x="5272117" y="1842051"/>
                  <a:pt x="5221533" y="1846950"/>
                </a:cubicBezTo>
                <a:lnTo>
                  <a:pt x="5149802" y="1844846"/>
                </a:lnTo>
                <a:cubicBezTo>
                  <a:pt x="5138262" y="1844584"/>
                  <a:pt x="5124907" y="1847312"/>
                  <a:pt x="5114927" y="1847827"/>
                </a:cubicBezTo>
                <a:lnTo>
                  <a:pt x="5108970" y="1847935"/>
                </a:lnTo>
                <a:lnTo>
                  <a:pt x="5067961" y="1845917"/>
                </a:lnTo>
                <a:lnTo>
                  <a:pt x="5007075" y="1838626"/>
                </a:lnTo>
                <a:cubicBezTo>
                  <a:pt x="4987003" y="1833546"/>
                  <a:pt x="4969259" y="1814096"/>
                  <a:pt x="4944087" y="1823332"/>
                </a:cubicBezTo>
                <a:cubicBezTo>
                  <a:pt x="4949882" y="1812650"/>
                  <a:pt x="4914396" y="1826154"/>
                  <a:pt x="4907662" y="1816900"/>
                </a:cubicBezTo>
                <a:cubicBezTo>
                  <a:pt x="4903760" y="1809237"/>
                  <a:pt x="4892087" y="1811549"/>
                  <a:pt x="4882386" y="1809844"/>
                </a:cubicBezTo>
                <a:cubicBezTo>
                  <a:pt x="4874062" y="1802609"/>
                  <a:pt x="4826962" y="1801349"/>
                  <a:pt x="4811440" y="1804655"/>
                </a:cubicBezTo>
                <a:cubicBezTo>
                  <a:pt x="4768806" y="1818748"/>
                  <a:pt x="4725356" y="1790961"/>
                  <a:pt x="4691075" y="1801389"/>
                </a:cubicBezTo>
                <a:cubicBezTo>
                  <a:pt x="4657791" y="1796774"/>
                  <a:pt x="4662147" y="1786932"/>
                  <a:pt x="4640313" y="1784307"/>
                </a:cubicBezTo>
                <a:cubicBezTo>
                  <a:pt x="4614551" y="1781631"/>
                  <a:pt x="4552839" y="1782829"/>
                  <a:pt x="4536503" y="1785334"/>
                </a:cubicBezTo>
                <a:lnTo>
                  <a:pt x="4513724" y="1791996"/>
                </a:lnTo>
                <a:lnTo>
                  <a:pt x="4459810" y="1797886"/>
                </a:lnTo>
                <a:lnTo>
                  <a:pt x="4379064" y="1817177"/>
                </a:lnTo>
                <a:cubicBezTo>
                  <a:pt x="4349703" y="1824677"/>
                  <a:pt x="4313198" y="1824834"/>
                  <a:pt x="4290981" y="1839677"/>
                </a:cubicBezTo>
                <a:cubicBezTo>
                  <a:pt x="4277508" y="1842452"/>
                  <a:pt x="4248116" y="1849332"/>
                  <a:pt x="4238372" y="1851480"/>
                </a:cubicBezTo>
                <a:lnTo>
                  <a:pt x="4232517" y="1852567"/>
                </a:lnTo>
                <a:lnTo>
                  <a:pt x="4191732" y="1857328"/>
                </a:lnTo>
                <a:lnTo>
                  <a:pt x="4065532" y="1855477"/>
                </a:lnTo>
                <a:cubicBezTo>
                  <a:pt x="4069305" y="1844009"/>
                  <a:pt x="4036780" y="1863138"/>
                  <a:pt x="4028460" y="1855137"/>
                </a:cubicBezTo>
                <a:cubicBezTo>
                  <a:pt x="4023224" y="1848238"/>
                  <a:pt x="4012138" y="1852433"/>
                  <a:pt x="4002267" y="1852352"/>
                </a:cubicBezTo>
                <a:cubicBezTo>
                  <a:pt x="3992749" y="1846600"/>
                  <a:pt x="3946095" y="1853107"/>
                  <a:pt x="3931396" y="1858915"/>
                </a:cubicBezTo>
                <a:cubicBezTo>
                  <a:pt x="3891932" y="1879798"/>
                  <a:pt x="3844059" y="1859600"/>
                  <a:pt x="3812162" y="1875501"/>
                </a:cubicBezTo>
                <a:cubicBezTo>
                  <a:pt x="3778518" y="1876434"/>
                  <a:pt x="3780102" y="1870848"/>
                  <a:pt x="3758105" y="1871856"/>
                </a:cubicBezTo>
                <a:cubicBezTo>
                  <a:pt x="3717288" y="1874853"/>
                  <a:pt x="3625982" y="1888026"/>
                  <a:pt x="3567259" y="1893482"/>
                </a:cubicBezTo>
                <a:cubicBezTo>
                  <a:pt x="3512865" y="1897927"/>
                  <a:pt x="3463644" y="1898121"/>
                  <a:pt x="3405770" y="1904591"/>
                </a:cubicBezTo>
                <a:cubicBezTo>
                  <a:pt x="3361027" y="1917619"/>
                  <a:pt x="3312439" y="1902759"/>
                  <a:pt x="3280097" y="1919610"/>
                </a:cubicBezTo>
                <a:cubicBezTo>
                  <a:pt x="3120979" y="1944600"/>
                  <a:pt x="3052347" y="1932877"/>
                  <a:pt x="3009910" y="1957866"/>
                </a:cubicBezTo>
                <a:cubicBezTo>
                  <a:pt x="3005875" y="1961558"/>
                  <a:pt x="3001138" y="1964570"/>
                  <a:pt x="2995934" y="1967085"/>
                </a:cubicBezTo>
                <a:lnTo>
                  <a:pt x="2942858" y="1981367"/>
                </a:lnTo>
                <a:lnTo>
                  <a:pt x="2875436" y="1996977"/>
                </a:lnTo>
                <a:lnTo>
                  <a:pt x="2874892" y="1996085"/>
                </a:lnTo>
                <a:cubicBezTo>
                  <a:pt x="2869596" y="1995339"/>
                  <a:pt x="2856789" y="1995778"/>
                  <a:pt x="2843662" y="1992498"/>
                </a:cubicBezTo>
                <a:lnTo>
                  <a:pt x="2718916" y="1990867"/>
                </a:lnTo>
                <a:lnTo>
                  <a:pt x="2713522" y="1990173"/>
                </a:lnTo>
                <a:lnTo>
                  <a:pt x="2476147" y="1998305"/>
                </a:lnTo>
                <a:cubicBezTo>
                  <a:pt x="2437134" y="2013637"/>
                  <a:pt x="2413847" y="1999542"/>
                  <a:pt x="2373568" y="2003219"/>
                </a:cubicBezTo>
                <a:cubicBezTo>
                  <a:pt x="2342080" y="2003293"/>
                  <a:pt x="2308969" y="1996768"/>
                  <a:pt x="2287219" y="1998750"/>
                </a:cubicBezTo>
                <a:cubicBezTo>
                  <a:pt x="2221974" y="2012601"/>
                  <a:pt x="2205627" y="2006345"/>
                  <a:pt x="2164831" y="2010143"/>
                </a:cubicBezTo>
                <a:cubicBezTo>
                  <a:pt x="2133996" y="2017246"/>
                  <a:pt x="2078492" y="2040373"/>
                  <a:pt x="2058061" y="2047942"/>
                </a:cubicBezTo>
                <a:lnTo>
                  <a:pt x="2042244" y="2055560"/>
                </a:lnTo>
                <a:cubicBezTo>
                  <a:pt x="2012576" y="2064443"/>
                  <a:pt x="1896351" y="2111357"/>
                  <a:pt x="1877728" y="2101004"/>
                </a:cubicBezTo>
                <a:cubicBezTo>
                  <a:pt x="1839146" y="2101989"/>
                  <a:pt x="1818769" y="2108983"/>
                  <a:pt x="1759056" y="2125608"/>
                </a:cubicBezTo>
                <a:cubicBezTo>
                  <a:pt x="1719091" y="2137539"/>
                  <a:pt x="1691494" y="2161097"/>
                  <a:pt x="1637948" y="2172597"/>
                </a:cubicBezTo>
                <a:cubicBezTo>
                  <a:pt x="1587306" y="2207053"/>
                  <a:pt x="1496241" y="2208973"/>
                  <a:pt x="1434549" y="2234522"/>
                </a:cubicBezTo>
                <a:cubicBezTo>
                  <a:pt x="1390051" y="2245335"/>
                  <a:pt x="1383992" y="2237380"/>
                  <a:pt x="1370962" y="2237474"/>
                </a:cubicBezTo>
                <a:lnTo>
                  <a:pt x="1356367" y="2235089"/>
                </a:lnTo>
                <a:cubicBezTo>
                  <a:pt x="1341168" y="2233783"/>
                  <a:pt x="1306602" y="2233428"/>
                  <a:pt x="1279765" y="2229639"/>
                </a:cubicBezTo>
                <a:cubicBezTo>
                  <a:pt x="1260110" y="2221111"/>
                  <a:pt x="1209850" y="2211602"/>
                  <a:pt x="1195347" y="2212354"/>
                </a:cubicBezTo>
                <a:cubicBezTo>
                  <a:pt x="1171903" y="2216875"/>
                  <a:pt x="1033292" y="2222456"/>
                  <a:pt x="970251" y="2221029"/>
                </a:cubicBezTo>
                <a:cubicBezTo>
                  <a:pt x="913858" y="2213074"/>
                  <a:pt x="857841" y="2217424"/>
                  <a:pt x="812914" y="2210095"/>
                </a:cubicBezTo>
                <a:cubicBezTo>
                  <a:pt x="762967" y="2180805"/>
                  <a:pt x="645932" y="2185851"/>
                  <a:pt x="597225" y="2180999"/>
                </a:cubicBezTo>
                <a:cubicBezTo>
                  <a:pt x="575890" y="2176791"/>
                  <a:pt x="534371" y="2181270"/>
                  <a:pt x="520671" y="2180980"/>
                </a:cubicBezTo>
                <a:cubicBezTo>
                  <a:pt x="455720" y="2175427"/>
                  <a:pt x="449447" y="2164849"/>
                  <a:pt x="413835" y="2156783"/>
                </a:cubicBezTo>
                <a:cubicBezTo>
                  <a:pt x="401959" y="2163765"/>
                  <a:pt x="389622" y="2160522"/>
                  <a:pt x="376513" y="2154014"/>
                </a:cubicBezTo>
                <a:cubicBezTo>
                  <a:pt x="344376" y="2156059"/>
                  <a:pt x="311403" y="2146283"/>
                  <a:pt x="273386" y="2142551"/>
                </a:cubicBezTo>
                <a:cubicBezTo>
                  <a:pt x="223574" y="2138021"/>
                  <a:pt x="116931" y="2131360"/>
                  <a:pt x="77641" y="2126835"/>
                </a:cubicBezTo>
                <a:lnTo>
                  <a:pt x="37645" y="2115401"/>
                </a:lnTo>
                <a:cubicBezTo>
                  <a:pt x="29688" y="2109582"/>
                  <a:pt x="16534" y="2111084"/>
                  <a:pt x="4572" y="2111091"/>
                </a:cubicBezTo>
                <a:lnTo>
                  <a:pt x="0" y="2110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082F8E9-E953-A92A-6D94-E5C1DE59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418" y="384774"/>
            <a:ext cx="9753600" cy="1149844"/>
          </a:xfrm>
        </p:spPr>
        <p:txBody>
          <a:bodyPr anchor="ctr">
            <a:normAutofit/>
          </a:bodyPr>
          <a:lstStyle/>
          <a:p>
            <a:r>
              <a:rPr lang="hu-HU" b="1" dirty="0">
                <a:latin typeface="Arial" panose="020B0604020202020204" pitchFamily="34" charset="0"/>
                <a:cs typeface="Arial" panose="020B0604020202020204" pitchFamily="34" charset="0"/>
              </a:rPr>
              <a:t>Miért válassz minket? </a:t>
            </a:r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7B1C8DB8-1F68-81CD-3E3B-9637AE34D5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3073189"/>
              </p:ext>
            </p:extLst>
          </p:nvPr>
        </p:nvGraphicFramePr>
        <p:xfrm>
          <a:off x="1219200" y="2317750"/>
          <a:ext cx="9753600" cy="400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7550937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AfterhoursVTI">
  <a:themeElements>
    <a:clrScheme name="Afterhours">
      <a:dk1>
        <a:sysClr val="windowText" lastClr="000000"/>
      </a:dk1>
      <a:lt1>
        <a:srgbClr val="FFFFFF"/>
      </a:lt1>
      <a:dk2>
        <a:srgbClr val="2D3122"/>
      </a:dk2>
      <a:lt2>
        <a:srgbClr val="F3F2EE"/>
      </a:lt2>
      <a:accent1>
        <a:srgbClr val="31AEC4"/>
      </a:accent1>
      <a:accent2>
        <a:srgbClr val="3163BD"/>
      </a:accent2>
      <a:accent3>
        <a:srgbClr val="5E854F"/>
      </a:accent3>
      <a:accent4>
        <a:srgbClr val="34B66C"/>
      </a:accent4>
      <a:accent5>
        <a:srgbClr val="CD2929"/>
      </a:accent5>
      <a:accent6>
        <a:srgbClr val="6946C8"/>
      </a:accent6>
      <a:hlink>
        <a:srgbClr val="0678EA"/>
      </a:hlink>
      <a:folHlink>
        <a:srgbClr val="B65887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fterhoursVTI" id="{90A150B1-9C08-42C7-B4E0-C1D732064FA1}" vid="{A6104589-8A83-4A64-B7F1-AAF946A405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307</Words>
  <Application>Microsoft Office PowerPoint</Application>
  <PresentationFormat>Szélesvásznú</PresentationFormat>
  <Paragraphs>38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9" baseType="lpstr">
      <vt:lpstr>Arial</vt:lpstr>
      <vt:lpstr>Consolas</vt:lpstr>
      <vt:lpstr>Franklin Gothic Heavy</vt:lpstr>
      <vt:lpstr>gg sans</vt:lpstr>
      <vt:lpstr>AfterhoursVTI</vt:lpstr>
      <vt:lpstr>Sportautó Cég</vt:lpstr>
      <vt:lpstr>Amit a cégünkről tudni lehet</vt:lpstr>
      <vt:lpstr>Sportautók Technológiája</vt:lpstr>
      <vt:lpstr>Fejlett Vezetési Módok</vt:lpstr>
      <vt:lpstr>Karbon-kerámia Féktárcsák</vt:lpstr>
      <vt:lpstr>Kifinomult Aerodinamika</vt:lpstr>
      <vt:lpstr>Intelligens vezetési asszisztens</vt:lpstr>
      <vt:lpstr>Miért válassz minket? </vt:lpstr>
      <vt:lpstr>Miért válassz minket? </vt:lpstr>
      <vt:lpstr>Miért válassz minket? </vt:lpstr>
      <vt:lpstr>Miért válassz minket? </vt:lpstr>
      <vt:lpstr>Hogy csináltuk a weboldalt?</vt:lpstr>
      <vt:lpstr>Felhasznált források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Sportautó Cég</dc:title>
  <dc:creator>Kondor Milan</dc:creator>
  <cp:lastModifiedBy>Kondor Milan</cp:lastModifiedBy>
  <cp:revision>8</cp:revision>
  <dcterms:created xsi:type="dcterms:W3CDTF">2024-02-25T15:56:57Z</dcterms:created>
  <dcterms:modified xsi:type="dcterms:W3CDTF">2024-02-25T16:47:29Z</dcterms:modified>
</cp:coreProperties>
</file>

<file path=docProps/thumbnail.jpeg>
</file>